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 id="2147483727" r:id="rId5"/>
  </p:sldMasterIdLst>
  <p:notesMasterIdLst>
    <p:notesMasterId r:id="rId24"/>
  </p:notesMasterIdLst>
  <p:handoutMasterIdLst>
    <p:handoutMasterId r:id="rId25"/>
  </p:handoutMasterIdLst>
  <p:sldIdLst>
    <p:sldId id="2146846898" r:id="rId6"/>
    <p:sldId id="351" r:id="rId7"/>
    <p:sldId id="345" r:id="rId8"/>
    <p:sldId id="356" r:id="rId9"/>
    <p:sldId id="2147472413" r:id="rId10"/>
    <p:sldId id="2146847100" r:id="rId11"/>
    <p:sldId id="4214" r:id="rId12"/>
    <p:sldId id="2146847099" r:id="rId13"/>
    <p:sldId id="2146846889" r:id="rId14"/>
    <p:sldId id="2146847097" r:id="rId15"/>
    <p:sldId id="2146847098" r:id="rId16"/>
    <p:sldId id="4727" r:id="rId17"/>
    <p:sldId id="4728" r:id="rId18"/>
    <p:sldId id="4729" r:id="rId19"/>
    <p:sldId id="2146847069" r:id="rId20"/>
    <p:sldId id="2147376435" r:id="rId21"/>
    <p:sldId id="321" r:id="rId22"/>
    <p:sldId id="4695" r:id="rId23"/>
  </p:sldIdLst>
  <p:sldSz cx="12192000" cy="6858000"/>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7ACCF65-C103-C348-AA48-F7165DA028F8}">
          <p14:sldIdLst>
            <p14:sldId id="2146846898"/>
            <p14:sldId id="351"/>
            <p14:sldId id="345"/>
            <p14:sldId id="356"/>
            <p14:sldId id="2147472413"/>
            <p14:sldId id="2146847100"/>
            <p14:sldId id="4214"/>
            <p14:sldId id="2146847099"/>
            <p14:sldId id="2146846889"/>
            <p14:sldId id="2146847097"/>
            <p14:sldId id="2146847098"/>
            <p14:sldId id="4727"/>
            <p14:sldId id="4728"/>
            <p14:sldId id="4729"/>
            <p14:sldId id="2146847069"/>
            <p14:sldId id="2147376435"/>
            <p14:sldId id="321"/>
            <p14:sldId id="4695"/>
          </p14:sldIdLst>
        </p14:section>
      </p14:sectionLst>
    </p:ext>
    <p:ext uri="{EFAFB233-063F-42B5-8137-9DF3F51BA10A}">
      <p15:sldGuideLst xmlns:p15="http://schemas.microsoft.com/office/powerpoint/2012/main">
        <p15:guide id="1" orient="horz" pos="57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anne Hickey" initials="JH" lastIdx="2" clrIdx="0">
    <p:extLst>
      <p:ext uri="{19B8F6BF-5375-455C-9EA6-DF929625EA0E}">
        <p15:presenceInfo xmlns:p15="http://schemas.microsoft.com/office/powerpoint/2012/main" userId="Joanne Hickey" providerId="None"/>
      </p:ext>
    </p:extLst>
  </p:cmAuthor>
  <p:cmAuthor id="2" name="Keegan John Digital Group Peel Park Control Centre" initials="KJDGPPCC" lastIdx="1" clrIdx="1">
    <p:extLst>
      <p:ext uri="{19B8F6BF-5375-455C-9EA6-DF929625EA0E}">
        <p15:presenceInfo xmlns:p15="http://schemas.microsoft.com/office/powerpoint/2012/main" userId="S::JOHN.KEEGAN@DWP.GOV.UK::67d92bac-03df-410b-9ecd-e8d0174bf1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CB7F"/>
    <a:srgbClr val="FFDD00"/>
    <a:srgbClr val="003078"/>
    <a:srgbClr val="39ADA5"/>
    <a:srgbClr val="00703C"/>
    <a:srgbClr val="F499BE"/>
    <a:srgbClr val="28A133"/>
    <a:srgbClr val="912B88"/>
    <a:srgbClr val="6F72AF"/>
    <a:srgbClr val="1D70B8"/>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172810-A00D-4A82-B472-A4058E8A3264}" v="2" dt="2023-11-13T09:11:57.8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378" autoAdjust="0"/>
    <p:restoredTop sz="95718" autoAdjust="0"/>
  </p:normalViewPr>
  <p:slideViewPr>
    <p:cSldViewPr snapToGrid="0">
      <p:cViewPr varScale="1">
        <p:scale>
          <a:sx n="62" d="100"/>
          <a:sy n="62" d="100"/>
        </p:scale>
        <p:origin x="1136" y="56"/>
      </p:cViewPr>
      <p:guideLst>
        <p:guide orient="horz" pos="572"/>
        <p:guide pos="3840"/>
      </p:guideLst>
    </p:cSldViewPr>
  </p:slideViewPr>
  <p:notesTextViewPr>
    <p:cViewPr>
      <p:scale>
        <a:sx n="3" d="2"/>
        <a:sy n="3" d="2"/>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sbourn Samantha Digital Group Peel Park Control Centre" userId="5a14db1a-000e-4c6e-b94f-864d9347569f" providerId="ADAL" clId="{F9172810-A00D-4A82-B472-A4058E8A3264}"/>
    <pc:docChg chg="custSel delSld modSld modSection">
      <pc:chgData name="Gisbourn Samantha Digital Group Peel Park Control Centre" userId="5a14db1a-000e-4c6e-b94f-864d9347569f" providerId="ADAL" clId="{F9172810-A00D-4A82-B472-A4058E8A3264}" dt="2023-11-13T09:12:07.440" v="2" actId="207"/>
      <pc:docMkLst>
        <pc:docMk/>
      </pc:docMkLst>
      <pc:sldChg chg="del">
        <pc:chgData name="Gisbourn Samantha Digital Group Peel Park Control Centre" userId="5a14db1a-000e-4c6e-b94f-864d9347569f" providerId="ADAL" clId="{F9172810-A00D-4A82-B472-A4058E8A3264}" dt="2023-10-30T08:35:00.562" v="1" actId="47"/>
        <pc:sldMkLst>
          <pc:docMk/>
          <pc:sldMk cId="1535343839" sldId="2146847014"/>
        </pc:sldMkLst>
      </pc:sldChg>
      <pc:sldChg chg="delSp mod">
        <pc:chgData name="Gisbourn Samantha Digital Group Peel Park Control Centre" userId="5a14db1a-000e-4c6e-b94f-864d9347569f" providerId="ADAL" clId="{F9172810-A00D-4A82-B472-A4058E8A3264}" dt="2023-10-30T08:34:10.037" v="0" actId="478"/>
        <pc:sldMkLst>
          <pc:docMk/>
          <pc:sldMk cId="300800474" sldId="2146847100"/>
        </pc:sldMkLst>
        <pc:cxnChg chg="del">
          <ac:chgData name="Gisbourn Samantha Digital Group Peel Park Control Centre" userId="5a14db1a-000e-4c6e-b94f-864d9347569f" providerId="ADAL" clId="{F9172810-A00D-4A82-B472-A4058E8A3264}" dt="2023-10-30T08:34:10.037" v="0" actId="478"/>
          <ac:cxnSpMkLst>
            <pc:docMk/>
            <pc:sldMk cId="300800474" sldId="2146847100"/>
            <ac:cxnSpMk id="6" creationId="{CF8B69D6-D78C-856D-9FD8-8085B9626B9C}"/>
          </ac:cxnSpMkLst>
        </pc:cxnChg>
      </pc:sldChg>
      <pc:sldChg chg="modSp mod">
        <pc:chgData name="Gisbourn Samantha Digital Group Peel Park Control Centre" userId="5a14db1a-000e-4c6e-b94f-864d9347569f" providerId="ADAL" clId="{F9172810-A00D-4A82-B472-A4058E8A3264}" dt="2023-11-13T09:12:07.440" v="2" actId="207"/>
        <pc:sldMkLst>
          <pc:docMk/>
          <pc:sldMk cId="3610502996" sldId="2147472413"/>
        </pc:sldMkLst>
        <pc:spChg chg="mod">
          <ac:chgData name="Gisbourn Samantha Digital Group Peel Park Control Centre" userId="5a14db1a-000e-4c6e-b94f-864d9347569f" providerId="ADAL" clId="{F9172810-A00D-4A82-B472-A4058E8A3264}" dt="2023-11-13T09:12:07.440" v="2" actId="207"/>
          <ac:spMkLst>
            <pc:docMk/>
            <pc:sldMk cId="3610502996" sldId="2147472413"/>
            <ac:spMk id="45" creationId="{BD107526-AA63-BD3E-70EC-30DCB84013D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70FCFA-70AE-364D-AFAD-AFAE53A6981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48F3D93-D857-E44D-A6D0-162211A362AA}">
      <dgm:prSet phldrT="[Text]" custT="1"/>
      <dgm:spPr>
        <a:solidFill>
          <a:srgbClr val="00B0F0"/>
        </a:solidFill>
      </dgm:spPr>
      <dgm:t>
        <a:bodyPr/>
        <a:lstStyle/>
        <a:p>
          <a:r>
            <a:rPr lang="en-US" sz="1100" b="1" dirty="0"/>
            <a:t>Understand Environment (IDENTIFY)</a:t>
          </a:r>
        </a:p>
      </dgm:t>
    </dgm:pt>
    <dgm:pt modelId="{117ABDAE-6609-A04C-B27B-27EC3D19776A}" type="parTrans" cxnId="{9E8B364C-4CF9-3A45-892A-45C9AD97788D}">
      <dgm:prSet/>
      <dgm:spPr/>
      <dgm:t>
        <a:bodyPr/>
        <a:lstStyle/>
        <a:p>
          <a:endParaRPr lang="en-US"/>
        </a:p>
      </dgm:t>
    </dgm:pt>
    <dgm:pt modelId="{1950DA0B-DAA6-D74D-A2C7-4963060262AE}" type="sibTrans" cxnId="{9E8B364C-4CF9-3A45-892A-45C9AD97788D}">
      <dgm:prSet/>
      <dgm:spPr/>
      <dgm:t>
        <a:bodyPr/>
        <a:lstStyle/>
        <a:p>
          <a:endParaRPr lang="en-US"/>
        </a:p>
      </dgm:t>
    </dgm:pt>
    <dgm:pt modelId="{C97C4156-64B3-0848-A26E-4C93B3C873E9}">
      <dgm:prSet phldrT="[Text]"/>
      <dgm:spPr/>
      <dgm:t>
        <a:bodyPr/>
        <a:lstStyle/>
        <a:p>
          <a:pPr>
            <a:buNone/>
          </a:pPr>
          <a:r>
            <a:rPr lang="en-GB" b="1" dirty="0"/>
            <a:t>I1. Integrated Security Risk Management (ISRM) -  End to End Controls based Risk Management</a:t>
          </a:r>
          <a:endParaRPr lang="en-US" b="1" dirty="0"/>
        </a:p>
      </dgm:t>
    </dgm:pt>
    <dgm:pt modelId="{B81D90B3-58A9-1646-A7DB-C04960656C8B}" type="parTrans" cxnId="{73115FDA-79D8-D540-BD9D-6EC795ACAE26}">
      <dgm:prSet/>
      <dgm:spPr/>
      <dgm:t>
        <a:bodyPr/>
        <a:lstStyle/>
        <a:p>
          <a:endParaRPr lang="en-US"/>
        </a:p>
      </dgm:t>
    </dgm:pt>
    <dgm:pt modelId="{5C26C239-B6DB-6142-B430-0835D5FAD7C6}" type="sibTrans" cxnId="{73115FDA-79D8-D540-BD9D-6EC795ACAE26}">
      <dgm:prSet/>
      <dgm:spPr/>
      <dgm:t>
        <a:bodyPr/>
        <a:lstStyle/>
        <a:p>
          <a:endParaRPr lang="en-US"/>
        </a:p>
      </dgm:t>
    </dgm:pt>
    <dgm:pt modelId="{8C945656-3973-C54B-ACA1-53C21DD4AB3E}">
      <dgm:prSet phldrT="[Text]"/>
      <dgm:spPr/>
      <dgm:t>
        <a:bodyPr/>
        <a:lstStyle/>
        <a:p>
          <a:pPr>
            <a:buNone/>
          </a:pPr>
          <a:r>
            <a:rPr lang="en-GB" b="1" dirty="0"/>
            <a:t>I2. Digital Certificates – Centralised Certificate Authority and PKI, with automated certificate lifecycle management</a:t>
          </a:r>
          <a:endParaRPr lang="en-US" b="1" dirty="0"/>
        </a:p>
      </dgm:t>
    </dgm:pt>
    <dgm:pt modelId="{58F8C159-3EFA-4D49-A921-E1DD5FE09684}" type="parTrans" cxnId="{F470DE3F-9F93-0D4C-ABC9-80A241207DBB}">
      <dgm:prSet/>
      <dgm:spPr/>
      <dgm:t>
        <a:bodyPr/>
        <a:lstStyle/>
        <a:p>
          <a:endParaRPr lang="en-US"/>
        </a:p>
      </dgm:t>
    </dgm:pt>
    <dgm:pt modelId="{027E1EFA-ED3E-8947-98DC-C82FD1EE0A95}" type="sibTrans" cxnId="{F470DE3F-9F93-0D4C-ABC9-80A241207DBB}">
      <dgm:prSet/>
      <dgm:spPr/>
      <dgm:t>
        <a:bodyPr/>
        <a:lstStyle/>
        <a:p>
          <a:endParaRPr lang="en-US"/>
        </a:p>
      </dgm:t>
    </dgm:pt>
    <dgm:pt modelId="{04DDB4F1-39A6-C040-9E00-0D3EEA50A18B}">
      <dgm:prSet phldrT="[Text]" custT="1"/>
      <dgm:spPr>
        <a:solidFill>
          <a:srgbClr val="FFFF00"/>
        </a:solidFill>
      </dgm:spPr>
      <dgm:t>
        <a:bodyPr/>
        <a:lstStyle/>
        <a:p>
          <a:pPr rtl="0"/>
          <a:r>
            <a:rPr lang="en-US" sz="1100" b="1" dirty="0">
              <a:solidFill>
                <a:schemeClr val="tx1"/>
              </a:solidFill>
              <a:latin typeface="Calibri Light" panose="020F0302020204030204"/>
            </a:rPr>
            <a:t> </a:t>
          </a:r>
          <a:r>
            <a:rPr lang="en-US" sz="1100" b="1" dirty="0">
              <a:solidFill>
                <a:schemeClr val="tx1"/>
              </a:solidFill>
            </a:rPr>
            <a:t>Reduce Impact (DETECT)</a:t>
          </a:r>
        </a:p>
      </dgm:t>
    </dgm:pt>
    <dgm:pt modelId="{0BE1D896-3EA2-474C-878F-88AA1A5CCE91}" type="parTrans" cxnId="{5118D550-7353-8145-885E-384E8D322EA0}">
      <dgm:prSet/>
      <dgm:spPr/>
      <dgm:t>
        <a:bodyPr/>
        <a:lstStyle/>
        <a:p>
          <a:endParaRPr lang="en-US"/>
        </a:p>
      </dgm:t>
    </dgm:pt>
    <dgm:pt modelId="{22316389-6F5A-0F4B-AB43-3D84EEFDC772}" type="sibTrans" cxnId="{5118D550-7353-8145-885E-384E8D322EA0}">
      <dgm:prSet/>
      <dgm:spPr/>
      <dgm:t>
        <a:bodyPr/>
        <a:lstStyle/>
        <a:p>
          <a:endParaRPr lang="en-US"/>
        </a:p>
      </dgm:t>
    </dgm:pt>
    <dgm:pt modelId="{195148D5-52D5-1D45-9220-2AA4944F9147}">
      <dgm:prSet phldrT="[Text]"/>
      <dgm:spPr/>
      <dgm:t>
        <a:bodyPr/>
        <a:lstStyle/>
        <a:p>
          <a:pPr>
            <a:buNone/>
          </a:pPr>
          <a:r>
            <a:rPr lang="en-GB" b="1" dirty="0"/>
            <a:t>D1. Digital Vulnerability Management and Mitigation – End to End process and controls for vulnerability management (find it – fix it)</a:t>
          </a:r>
          <a:endParaRPr lang="en-US" b="1" dirty="0"/>
        </a:p>
      </dgm:t>
    </dgm:pt>
    <dgm:pt modelId="{FEF92C72-971A-ED42-AE56-553D5B746172}" type="parTrans" cxnId="{E115C919-0C39-7A43-BDC7-5FA697DEA7CF}">
      <dgm:prSet/>
      <dgm:spPr/>
      <dgm:t>
        <a:bodyPr/>
        <a:lstStyle/>
        <a:p>
          <a:endParaRPr lang="en-US"/>
        </a:p>
      </dgm:t>
    </dgm:pt>
    <dgm:pt modelId="{B31522D2-F936-C04A-9113-F9BCF3B544B0}" type="sibTrans" cxnId="{E115C919-0C39-7A43-BDC7-5FA697DEA7CF}">
      <dgm:prSet/>
      <dgm:spPr/>
      <dgm:t>
        <a:bodyPr/>
        <a:lstStyle/>
        <a:p>
          <a:endParaRPr lang="en-US"/>
        </a:p>
      </dgm:t>
    </dgm:pt>
    <dgm:pt modelId="{12BE1D54-B03F-594A-8BA6-B89B7F7ABB89}">
      <dgm:prSet phldrT="[Text]" custT="1"/>
      <dgm:spPr>
        <a:solidFill>
          <a:srgbClr val="FF0000"/>
        </a:solidFill>
      </dgm:spPr>
      <dgm:t>
        <a:bodyPr/>
        <a:lstStyle/>
        <a:p>
          <a:pPr rtl="0"/>
          <a:r>
            <a:rPr lang="en-US" sz="1100" b="1" dirty="0">
              <a:latin typeface="Calibri Light" panose="020F0302020204030204"/>
            </a:rPr>
            <a:t> </a:t>
          </a:r>
          <a:r>
            <a:rPr lang="en-US" sz="1100" b="1" dirty="0"/>
            <a:t>Reduce Impact (RESPOND)</a:t>
          </a:r>
        </a:p>
      </dgm:t>
    </dgm:pt>
    <dgm:pt modelId="{8147E284-065C-174F-8CE4-E18A7C7A14F5}" type="parTrans" cxnId="{57428DD3-F88E-A54D-8362-D95D24BC92C5}">
      <dgm:prSet/>
      <dgm:spPr/>
      <dgm:t>
        <a:bodyPr/>
        <a:lstStyle/>
        <a:p>
          <a:endParaRPr lang="en-US"/>
        </a:p>
      </dgm:t>
    </dgm:pt>
    <dgm:pt modelId="{DC2D8979-E7C3-DC43-A3F7-2EDBD18C6DC8}" type="sibTrans" cxnId="{57428DD3-F88E-A54D-8362-D95D24BC92C5}">
      <dgm:prSet/>
      <dgm:spPr/>
      <dgm:t>
        <a:bodyPr/>
        <a:lstStyle/>
        <a:p>
          <a:endParaRPr lang="en-US"/>
        </a:p>
      </dgm:t>
    </dgm:pt>
    <dgm:pt modelId="{DEEE780C-48BC-0D40-BF14-00D682633009}">
      <dgm:prSet phldrT="[Text]" custT="1"/>
      <dgm:spPr/>
      <dgm:t>
        <a:bodyPr/>
        <a:lstStyle/>
        <a:p>
          <a:pPr rtl="0"/>
          <a:r>
            <a:rPr lang="en-US" sz="1100" b="1" dirty="0">
              <a:latin typeface="Calibri Light" panose="020F0302020204030204"/>
            </a:rPr>
            <a:t> </a:t>
          </a:r>
          <a:r>
            <a:rPr lang="en-US" sz="1100" b="1" dirty="0"/>
            <a:t>Reduce Impact (RECOVER)</a:t>
          </a:r>
        </a:p>
      </dgm:t>
    </dgm:pt>
    <dgm:pt modelId="{F1A06317-91FC-4347-9DBA-452F1E9755EB}" type="parTrans" cxnId="{FDA77000-B213-7142-8558-8F44205BC039}">
      <dgm:prSet/>
      <dgm:spPr/>
      <dgm:t>
        <a:bodyPr/>
        <a:lstStyle/>
        <a:p>
          <a:endParaRPr lang="en-US"/>
        </a:p>
      </dgm:t>
    </dgm:pt>
    <dgm:pt modelId="{CC5B7EEA-5E60-8E47-ABE6-09BD217F9CCC}" type="sibTrans" cxnId="{FDA77000-B213-7142-8558-8F44205BC039}">
      <dgm:prSet/>
      <dgm:spPr/>
      <dgm:t>
        <a:bodyPr/>
        <a:lstStyle/>
        <a:p>
          <a:endParaRPr lang="en-US"/>
        </a:p>
      </dgm:t>
    </dgm:pt>
    <dgm:pt modelId="{9D07E4DD-3C73-2642-BD70-26A39155E265}">
      <dgm:prSet/>
      <dgm:spPr/>
      <dgm:t>
        <a:bodyPr/>
        <a:lstStyle/>
        <a:p>
          <a:pPr>
            <a:buNone/>
          </a:pPr>
          <a:r>
            <a:rPr lang="en-GB" b="1" dirty="0"/>
            <a:t>P8. Firewalls &amp; Gateways – CIA Ingress and Egress Controls </a:t>
          </a:r>
        </a:p>
      </dgm:t>
    </dgm:pt>
    <dgm:pt modelId="{7052E81A-E873-D84A-88C2-372939D2D1BD}" type="parTrans" cxnId="{8954FAEB-A357-534F-895A-A89AA67C6583}">
      <dgm:prSet/>
      <dgm:spPr/>
      <dgm:t>
        <a:bodyPr/>
        <a:lstStyle/>
        <a:p>
          <a:endParaRPr lang="en-US"/>
        </a:p>
      </dgm:t>
    </dgm:pt>
    <dgm:pt modelId="{C56B2A42-2233-414D-A687-AAACFCA94F33}" type="sibTrans" cxnId="{8954FAEB-A357-534F-895A-A89AA67C6583}">
      <dgm:prSet/>
      <dgm:spPr/>
      <dgm:t>
        <a:bodyPr/>
        <a:lstStyle/>
        <a:p>
          <a:endParaRPr lang="en-US"/>
        </a:p>
      </dgm:t>
    </dgm:pt>
    <dgm:pt modelId="{35BD1223-5E3C-B04A-AED7-0B36B9F29BDE}">
      <dgm:prSet/>
      <dgm:spPr/>
      <dgm:t>
        <a:bodyPr/>
        <a:lstStyle/>
        <a:p>
          <a:pPr>
            <a:buFont typeface="Arial" panose="020B0604020202020204" pitchFamily="34" charset="0"/>
            <a:buNone/>
          </a:pPr>
          <a:r>
            <a:rPr lang="en-GB" b="1" dirty="0"/>
            <a:t>R1. Secure Place – Security Operations systems with automation (IRM, SIR &amp; VR )</a:t>
          </a:r>
        </a:p>
      </dgm:t>
    </dgm:pt>
    <dgm:pt modelId="{5522A4F4-27D7-1840-8D53-6860967669F5}" type="parTrans" cxnId="{34CEC47C-5E8F-2F48-BE1A-E88C8C7D775E}">
      <dgm:prSet/>
      <dgm:spPr/>
      <dgm:t>
        <a:bodyPr/>
        <a:lstStyle/>
        <a:p>
          <a:endParaRPr lang="en-US"/>
        </a:p>
      </dgm:t>
    </dgm:pt>
    <dgm:pt modelId="{21810907-0354-2E4C-9830-E73A2BB7195B}" type="sibTrans" cxnId="{34CEC47C-5E8F-2F48-BE1A-E88C8C7D775E}">
      <dgm:prSet/>
      <dgm:spPr/>
      <dgm:t>
        <a:bodyPr/>
        <a:lstStyle/>
        <a:p>
          <a:endParaRPr lang="en-US"/>
        </a:p>
      </dgm:t>
    </dgm:pt>
    <dgm:pt modelId="{E9B4845F-0C24-A34E-A78E-0F4925D6E00A}">
      <dgm:prSet/>
      <dgm:spPr/>
      <dgm:t>
        <a:bodyPr/>
        <a:lstStyle/>
        <a:p>
          <a:pPr>
            <a:buNone/>
          </a:pPr>
          <a:r>
            <a:rPr lang="en-GB" b="1" dirty="0"/>
            <a:t>DR1. Data Recovery – Processes and tools including immutable backup</a:t>
          </a:r>
          <a:endParaRPr lang="en-US" b="1" dirty="0"/>
        </a:p>
      </dgm:t>
    </dgm:pt>
    <dgm:pt modelId="{8A79A173-4C4B-974C-8C7A-30018D163FA7}" type="parTrans" cxnId="{F015F082-E648-784C-ADED-D5ADE9F78D47}">
      <dgm:prSet/>
      <dgm:spPr/>
      <dgm:t>
        <a:bodyPr/>
        <a:lstStyle/>
        <a:p>
          <a:endParaRPr lang="en-US"/>
        </a:p>
      </dgm:t>
    </dgm:pt>
    <dgm:pt modelId="{6A347660-9B22-5F46-90BA-CFF82D4ED03E}" type="sibTrans" cxnId="{F015F082-E648-784C-ADED-D5ADE9F78D47}">
      <dgm:prSet/>
      <dgm:spPr/>
      <dgm:t>
        <a:bodyPr/>
        <a:lstStyle/>
        <a:p>
          <a:endParaRPr lang="en-US"/>
        </a:p>
      </dgm:t>
    </dgm:pt>
    <dgm:pt modelId="{6A0B960D-88E5-2140-86D4-0AA3E84A8BB0}">
      <dgm:prSet/>
      <dgm:spPr/>
      <dgm:t>
        <a:bodyPr/>
        <a:lstStyle/>
        <a:p>
          <a:pPr rtl="0">
            <a:buNone/>
          </a:pPr>
          <a:r>
            <a:rPr lang="en-GB" b="1" dirty="0"/>
            <a:t>P7. Firewall &amp; Gateways – Email - Ingress and Egress Controls</a:t>
          </a:r>
          <a:r>
            <a:rPr lang="en-GB" b="1" dirty="0">
              <a:latin typeface="Calibri Light" panose="020F0302020204030204"/>
            </a:rPr>
            <a:t> </a:t>
          </a:r>
        </a:p>
      </dgm:t>
    </dgm:pt>
    <dgm:pt modelId="{0D74A7B5-D701-DC47-A1BD-232813F78A4F}" type="parTrans" cxnId="{1291F61F-4DC3-F341-B12E-2A8845BF962F}">
      <dgm:prSet/>
      <dgm:spPr/>
      <dgm:t>
        <a:bodyPr/>
        <a:lstStyle/>
        <a:p>
          <a:endParaRPr lang="en-US"/>
        </a:p>
      </dgm:t>
    </dgm:pt>
    <dgm:pt modelId="{593F8416-23B8-6B4E-BDC4-793A7D1AD87C}" type="sibTrans" cxnId="{1291F61F-4DC3-F341-B12E-2A8845BF962F}">
      <dgm:prSet/>
      <dgm:spPr/>
      <dgm:t>
        <a:bodyPr/>
        <a:lstStyle/>
        <a:p>
          <a:endParaRPr lang="en-US"/>
        </a:p>
      </dgm:t>
    </dgm:pt>
    <dgm:pt modelId="{6F0A6FA4-E5E8-4848-AEFC-07DA2697E81E}">
      <dgm:prSet/>
      <dgm:spPr/>
      <dgm:t>
        <a:bodyPr/>
        <a:lstStyle/>
        <a:p>
          <a:pPr>
            <a:buNone/>
          </a:pPr>
          <a:r>
            <a:rPr lang="en-GB" b="1" dirty="0"/>
            <a:t>P6. End Point Protection – Server - End point protection to proactively block and detect cyber threats, and detect and protect vulnerabilities &amp; malware</a:t>
          </a:r>
        </a:p>
      </dgm:t>
    </dgm:pt>
    <dgm:pt modelId="{BD1BD79C-690A-E849-BC6F-7EB0A2A5A52F}" type="parTrans" cxnId="{1724D23F-4DD6-264D-8BA7-9E28B7D5E4C5}">
      <dgm:prSet/>
      <dgm:spPr/>
      <dgm:t>
        <a:bodyPr/>
        <a:lstStyle/>
        <a:p>
          <a:endParaRPr lang="en-US"/>
        </a:p>
      </dgm:t>
    </dgm:pt>
    <dgm:pt modelId="{C993CF9A-18EE-6E40-88B7-97342C40FDF0}" type="sibTrans" cxnId="{1724D23F-4DD6-264D-8BA7-9E28B7D5E4C5}">
      <dgm:prSet/>
      <dgm:spPr/>
      <dgm:t>
        <a:bodyPr/>
        <a:lstStyle/>
        <a:p>
          <a:endParaRPr lang="en-US"/>
        </a:p>
      </dgm:t>
    </dgm:pt>
    <dgm:pt modelId="{27E150CD-EDEC-A546-B79D-F7DFAEC40B85}">
      <dgm:prSet/>
      <dgm:spPr/>
      <dgm:t>
        <a:bodyPr/>
        <a:lstStyle/>
        <a:p>
          <a:pPr>
            <a:buNone/>
          </a:pPr>
          <a:r>
            <a:rPr lang="en-GB" b="1" dirty="0"/>
            <a:t>P5. Gold Operating Systems Build – Ever-Green security hardened operating systems with build in controls</a:t>
          </a:r>
        </a:p>
      </dgm:t>
    </dgm:pt>
    <dgm:pt modelId="{C2EDEA70-AD98-0344-8150-314DDDA411C5}" type="parTrans" cxnId="{3B39D3A0-99D2-9D45-B82B-E00A5AF893C4}">
      <dgm:prSet/>
      <dgm:spPr/>
      <dgm:t>
        <a:bodyPr/>
        <a:lstStyle/>
        <a:p>
          <a:endParaRPr lang="en-US"/>
        </a:p>
      </dgm:t>
    </dgm:pt>
    <dgm:pt modelId="{2D76A468-46B6-CF46-AECC-9BCB73DA554A}" type="sibTrans" cxnId="{3B39D3A0-99D2-9D45-B82B-E00A5AF893C4}">
      <dgm:prSet/>
      <dgm:spPr/>
      <dgm:t>
        <a:bodyPr/>
        <a:lstStyle/>
        <a:p>
          <a:endParaRPr lang="en-US"/>
        </a:p>
      </dgm:t>
    </dgm:pt>
    <dgm:pt modelId="{45EB52CD-17C5-7144-89B3-A092AB47A9F7}">
      <dgm:prSet phldrT="[Text]"/>
      <dgm:spPr/>
      <dgm:t>
        <a:bodyPr/>
        <a:lstStyle/>
        <a:p>
          <a:pPr>
            <a:buNone/>
          </a:pPr>
          <a:r>
            <a:rPr lang="en-GB" b="1" dirty="0"/>
            <a:t>P4. Purple Team – Offensive testing of security controls</a:t>
          </a:r>
          <a:endParaRPr lang="en-US" b="1" dirty="0"/>
        </a:p>
      </dgm:t>
    </dgm:pt>
    <dgm:pt modelId="{F43026F7-4A1C-294D-A356-5C81A074BFF0}" type="parTrans" cxnId="{897BB5AD-E5B3-6F4B-8CE0-59EB66D21D7F}">
      <dgm:prSet/>
      <dgm:spPr/>
      <dgm:t>
        <a:bodyPr/>
        <a:lstStyle/>
        <a:p>
          <a:endParaRPr lang="en-US"/>
        </a:p>
      </dgm:t>
    </dgm:pt>
    <dgm:pt modelId="{9234F63F-6CA4-1D44-9CB3-FF533AA99B43}" type="sibTrans" cxnId="{897BB5AD-E5B3-6F4B-8CE0-59EB66D21D7F}">
      <dgm:prSet/>
      <dgm:spPr/>
      <dgm:t>
        <a:bodyPr/>
        <a:lstStyle/>
        <a:p>
          <a:endParaRPr lang="en-US"/>
        </a:p>
      </dgm:t>
    </dgm:pt>
    <dgm:pt modelId="{832CE938-1611-944B-9A75-52E21B40BFE5}">
      <dgm:prSet phldrT="[Text]"/>
      <dgm:spPr/>
      <dgm:t>
        <a:bodyPr/>
        <a:lstStyle/>
        <a:p>
          <a:pPr>
            <a:buFont typeface="Arial" panose="020B0604020202020204" pitchFamily="34" charset="0"/>
            <a:buNone/>
          </a:pPr>
          <a:r>
            <a:rPr lang="en-GB" b="1" dirty="0"/>
            <a:t>P2. Role Based Access Management (RBACS) – Role based access based on job function for all users and services</a:t>
          </a:r>
          <a:endParaRPr lang="en-US" b="1" dirty="0"/>
        </a:p>
      </dgm:t>
    </dgm:pt>
    <dgm:pt modelId="{90B18F76-961D-2C42-841D-11C0D38F651B}" type="parTrans" cxnId="{4CA8FE93-E3C3-BC49-9DB4-293FA33D8651}">
      <dgm:prSet/>
      <dgm:spPr/>
      <dgm:t>
        <a:bodyPr/>
        <a:lstStyle/>
        <a:p>
          <a:endParaRPr lang="en-US"/>
        </a:p>
      </dgm:t>
    </dgm:pt>
    <dgm:pt modelId="{C0C48937-FEF3-2744-9BA5-185F7C75E10B}" type="sibTrans" cxnId="{4CA8FE93-E3C3-BC49-9DB4-293FA33D8651}">
      <dgm:prSet/>
      <dgm:spPr/>
      <dgm:t>
        <a:bodyPr/>
        <a:lstStyle/>
        <a:p>
          <a:endParaRPr lang="en-US"/>
        </a:p>
      </dgm:t>
    </dgm:pt>
    <dgm:pt modelId="{6BF8DB0D-5E6C-4CC7-BF55-8910EBBE6FB0}">
      <dgm:prSet phldrT="[Text]"/>
      <dgm:spPr/>
      <dgm:t>
        <a:bodyPr/>
        <a:lstStyle/>
        <a:p>
          <a:pPr>
            <a:buNone/>
          </a:pPr>
          <a:r>
            <a:rPr lang="en-GB" b="1" dirty="0"/>
            <a:t>D2. Security Information and Event Management (SIEM) – Aggregation of security events and information</a:t>
          </a:r>
          <a:endParaRPr lang="en-US" b="1" dirty="0"/>
        </a:p>
      </dgm:t>
    </dgm:pt>
    <dgm:pt modelId="{BCDB0273-E062-4706-8C2B-E2CF65F4EAC9}" type="parTrans" cxnId="{69A101D7-D90F-4421-80F2-778F6C00F429}">
      <dgm:prSet/>
      <dgm:spPr/>
      <dgm:t>
        <a:bodyPr/>
        <a:lstStyle/>
        <a:p>
          <a:endParaRPr lang="en-GB"/>
        </a:p>
      </dgm:t>
    </dgm:pt>
    <dgm:pt modelId="{6FA398A5-22AB-4019-BBB6-06B1B37B1432}" type="sibTrans" cxnId="{69A101D7-D90F-4421-80F2-778F6C00F429}">
      <dgm:prSet/>
      <dgm:spPr/>
      <dgm:t>
        <a:bodyPr/>
        <a:lstStyle/>
        <a:p>
          <a:endParaRPr lang="en-GB"/>
        </a:p>
      </dgm:t>
    </dgm:pt>
    <dgm:pt modelId="{E8EDEFFF-995A-48D3-8BB0-08B25346985F}">
      <dgm:prSet phldrT="[Text]"/>
      <dgm:spPr/>
      <dgm:t>
        <a:bodyPr/>
        <a:lstStyle/>
        <a:p>
          <a:pPr>
            <a:buNone/>
          </a:pPr>
          <a:r>
            <a:rPr lang="en-US" b="1" dirty="0"/>
            <a:t>D3. </a:t>
          </a:r>
          <a:r>
            <a:rPr lang="en-GB" b="1" dirty="0"/>
            <a:t>Enterprise Immune Systems (AI) – Learns normal ‘patterns of life’ to detect unpredictable cyber-threats.</a:t>
          </a:r>
          <a:endParaRPr lang="en-US" b="1" dirty="0"/>
        </a:p>
      </dgm:t>
    </dgm:pt>
    <dgm:pt modelId="{391013E7-AD42-4B8D-8E30-7B4EEFA50099}" type="parTrans" cxnId="{95105E27-819D-4C7F-9895-470F7E6B3395}">
      <dgm:prSet/>
      <dgm:spPr/>
      <dgm:t>
        <a:bodyPr/>
        <a:lstStyle/>
        <a:p>
          <a:endParaRPr lang="en-GB"/>
        </a:p>
      </dgm:t>
    </dgm:pt>
    <dgm:pt modelId="{33162335-BFE6-40A0-A08E-8FEE421B5D9F}" type="sibTrans" cxnId="{95105E27-819D-4C7F-9895-470F7E6B3395}">
      <dgm:prSet/>
      <dgm:spPr/>
      <dgm:t>
        <a:bodyPr/>
        <a:lstStyle/>
        <a:p>
          <a:endParaRPr lang="en-GB"/>
        </a:p>
      </dgm:t>
    </dgm:pt>
    <dgm:pt modelId="{FAD9CA78-1852-4ADB-BC2B-870CE85CD11E}">
      <dgm:prSet phldrT="[Text]"/>
      <dgm:spPr/>
      <dgm:t>
        <a:bodyPr/>
        <a:lstStyle/>
        <a:p>
          <a:pPr>
            <a:buNone/>
          </a:pPr>
          <a:r>
            <a:rPr lang="en-GB" b="1" dirty="0"/>
            <a:t>P3. Privileged User Access Management (PUAM) – Enhanced controls and audit, just in time privileged access</a:t>
          </a:r>
          <a:endParaRPr lang="en-US" b="1" dirty="0"/>
        </a:p>
      </dgm:t>
    </dgm:pt>
    <dgm:pt modelId="{AB3EE4AC-1872-4365-91AF-B056BE5C5C5B}" type="parTrans" cxnId="{984D201B-2F3D-490F-BFB0-EC1726EFC0AD}">
      <dgm:prSet/>
      <dgm:spPr/>
      <dgm:t>
        <a:bodyPr/>
        <a:lstStyle/>
        <a:p>
          <a:endParaRPr lang="en-GB"/>
        </a:p>
      </dgm:t>
    </dgm:pt>
    <dgm:pt modelId="{C41841BC-7A0E-4421-AF3F-24364AB1D1E0}" type="sibTrans" cxnId="{984D201B-2F3D-490F-BFB0-EC1726EFC0AD}">
      <dgm:prSet/>
      <dgm:spPr/>
      <dgm:t>
        <a:bodyPr/>
        <a:lstStyle/>
        <a:p>
          <a:endParaRPr lang="en-GB"/>
        </a:p>
      </dgm:t>
    </dgm:pt>
    <dgm:pt modelId="{76E4601C-67BF-4085-B3BD-A98EA95C4CC2}">
      <dgm:prSet/>
      <dgm:spPr/>
      <dgm:t>
        <a:bodyPr/>
        <a:lstStyle/>
        <a:p>
          <a:pPr>
            <a:buNone/>
          </a:pPr>
          <a:r>
            <a:rPr lang="en-GB" b="1" dirty="0"/>
            <a:t>P9. Firewalls &amp; Gateways – Networks Ingress and Egress Controls </a:t>
          </a:r>
        </a:p>
      </dgm:t>
    </dgm:pt>
    <dgm:pt modelId="{EDA76078-F2F6-4E27-9313-7F82049C046F}" type="parTrans" cxnId="{A8E9F1D4-D074-4D21-8310-45A95769CDB9}">
      <dgm:prSet/>
      <dgm:spPr/>
      <dgm:t>
        <a:bodyPr/>
        <a:lstStyle/>
        <a:p>
          <a:endParaRPr lang="en-GB"/>
        </a:p>
      </dgm:t>
    </dgm:pt>
    <dgm:pt modelId="{C666CC2B-C620-45F0-A6C6-3543E46A80EA}" type="sibTrans" cxnId="{A8E9F1D4-D074-4D21-8310-45A95769CDB9}">
      <dgm:prSet/>
      <dgm:spPr/>
      <dgm:t>
        <a:bodyPr/>
        <a:lstStyle/>
        <a:p>
          <a:endParaRPr lang="en-GB"/>
        </a:p>
      </dgm:t>
    </dgm:pt>
    <dgm:pt modelId="{F8A32E43-70D6-49CB-B6AC-CFF744D047D6}">
      <dgm:prSet/>
      <dgm:spPr/>
      <dgm:t>
        <a:bodyPr/>
        <a:lstStyle/>
        <a:p>
          <a:pPr>
            <a:buNone/>
          </a:pPr>
          <a:r>
            <a:rPr lang="en-GB" b="1" dirty="0"/>
            <a:t>P10. AWS Native Security Controls - End to End visibility of assets and data to underpin security controls </a:t>
          </a:r>
        </a:p>
      </dgm:t>
    </dgm:pt>
    <dgm:pt modelId="{E0285126-EA2B-4FCE-8FAF-6250F6632E84}" type="parTrans" cxnId="{506F5D3F-D3C6-41C2-A67F-102FD409BD9A}">
      <dgm:prSet/>
      <dgm:spPr/>
      <dgm:t>
        <a:bodyPr/>
        <a:lstStyle/>
        <a:p>
          <a:endParaRPr lang="en-GB"/>
        </a:p>
      </dgm:t>
    </dgm:pt>
    <dgm:pt modelId="{F9C74B88-F70A-4AAA-A21F-6A7F11DD4CB5}" type="sibTrans" cxnId="{506F5D3F-D3C6-41C2-A67F-102FD409BD9A}">
      <dgm:prSet/>
      <dgm:spPr/>
      <dgm:t>
        <a:bodyPr/>
        <a:lstStyle/>
        <a:p>
          <a:endParaRPr lang="en-GB"/>
        </a:p>
      </dgm:t>
    </dgm:pt>
    <dgm:pt modelId="{A6652C8A-DE2C-46F0-9E8F-9740DF75909D}">
      <dgm:prSet/>
      <dgm:spPr/>
      <dgm:t>
        <a:bodyPr/>
        <a:lstStyle/>
        <a:p>
          <a:pPr>
            <a:buNone/>
          </a:pPr>
          <a:r>
            <a:rPr lang="en-GB" b="1" dirty="0"/>
            <a:t>P11. Microsoft Native Security Controls - End to End visibility of assets and data to underpin security controls </a:t>
          </a:r>
        </a:p>
      </dgm:t>
    </dgm:pt>
    <dgm:pt modelId="{5CDF2ACB-8E35-4170-9BC4-794379C4B52A}" type="parTrans" cxnId="{1C4A3F54-4BA7-42BF-A717-FACADB5074D5}">
      <dgm:prSet/>
      <dgm:spPr/>
      <dgm:t>
        <a:bodyPr/>
        <a:lstStyle/>
        <a:p>
          <a:endParaRPr lang="en-GB"/>
        </a:p>
      </dgm:t>
    </dgm:pt>
    <dgm:pt modelId="{1A9928ED-529A-4992-A74A-C86EA2076415}" type="sibTrans" cxnId="{1C4A3F54-4BA7-42BF-A717-FACADB5074D5}">
      <dgm:prSet/>
      <dgm:spPr/>
      <dgm:t>
        <a:bodyPr/>
        <a:lstStyle/>
        <a:p>
          <a:endParaRPr lang="en-GB"/>
        </a:p>
      </dgm:t>
    </dgm:pt>
    <dgm:pt modelId="{38528268-11C4-476B-A980-522E130A6C93}">
      <dgm:prSet/>
      <dgm:spPr/>
      <dgm:t>
        <a:bodyPr/>
        <a:lstStyle/>
        <a:p>
          <a:pPr rtl="0">
            <a:buFont typeface="Arial" panose="020B0604020202020204" pitchFamily="34" charset="0"/>
            <a:buNone/>
          </a:pPr>
          <a:r>
            <a:rPr lang="en-GB" b="1" dirty="0"/>
            <a:t>R2. Security Automation – Security Operations systems with automation</a:t>
          </a:r>
          <a:r>
            <a:rPr lang="en-GB" dirty="0">
              <a:latin typeface="Calibri Light" panose="020F0302020204030204"/>
            </a:rPr>
            <a:t> </a:t>
          </a:r>
          <a:endParaRPr lang="en-GB" dirty="0"/>
        </a:p>
      </dgm:t>
    </dgm:pt>
    <dgm:pt modelId="{9D99FBF1-D5B5-4846-A5DC-3B13F9D3D74D}" type="parTrans" cxnId="{E1EBC3EE-CFB6-43AF-8FCD-564ED53F2E94}">
      <dgm:prSet/>
      <dgm:spPr/>
      <dgm:t>
        <a:bodyPr/>
        <a:lstStyle/>
        <a:p>
          <a:endParaRPr lang="en-GB"/>
        </a:p>
      </dgm:t>
    </dgm:pt>
    <dgm:pt modelId="{3AB463F5-F912-4197-BFF7-2E8F9926D28C}" type="sibTrans" cxnId="{E1EBC3EE-CFB6-43AF-8FCD-564ED53F2E94}">
      <dgm:prSet/>
      <dgm:spPr/>
      <dgm:t>
        <a:bodyPr/>
        <a:lstStyle/>
        <a:p>
          <a:endParaRPr lang="en-GB"/>
        </a:p>
      </dgm:t>
    </dgm:pt>
    <dgm:pt modelId="{73564491-AC3F-439F-8F87-6A171B76982D}">
      <dgm:prSet phldrT="[Text]"/>
      <dgm:spPr/>
      <dgm:t>
        <a:bodyPr/>
        <a:lstStyle/>
        <a:p>
          <a:pPr>
            <a:buNone/>
          </a:pPr>
          <a:r>
            <a:rPr lang="en-US" b="1" dirty="0"/>
            <a:t>I3</a:t>
          </a:r>
          <a:r>
            <a:rPr lang="en-US" b="1" dirty="0">
              <a:latin typeface="Calibri Light" panose="020F0302020204030204"/>
            </a:rPr>
            <a:t>.</a:t>
          </a:r>
          <a:r>
            <a:rPr lang="en-US" b="1" dirty="0"/>
            <a:t> Operational Security data – </a:t>
          </a:r>
          <a:r>
            <a:rPr lang="en-US" b="1" dirty="0">
              <a:solidFill>
                <a:srgbClr val="FF0000"/>
              </a:solidFill>
            </a:rPr>
            <a:t>New</a:t>
          </a:r>
        </a:p>
      </dgm:t>
    </dgm:pt>
    <dgm:pt modelId="{033F9C8F-4E49-46A2-B8E2-F73FC32495F2}" type="parTrans" cxnId="{D98B9986-9F4E-4CB5-979B-800CA0C32B9D}">
      <dgm:prSet/>
      <dgm:spPr/>
      <dgm:t>
        <a:bodyPr/>
        <a:lstStyle/>
        <a:p>
          <a:endParaRPr lang="en-GB"/>
        </a:p>
      </dgm:t>
    </dgm:pt>
    <dgm:pt modelId="{4666A571-1962-472A-A925-ACBAEDA2A6D1}" type="sibTrans" cxnId="{D98B9986-9F4E-4CB5-979B-800CA0C32B9D}">
      <dgm:prSet/>
      <dgm:spPr/>
      <dgm:t>
        <a:bodyPr/>
        <a:lstStyle/>
        <a:p>
          <a:endParaRPr lang="en-GB"/>
        </a:p>
      </dgm:t>
    </dgm:pt>
    <dgm:pt modelId="{8A7E0F9B-3D56-4E67-AEF6-6C1313DDB6F8}">
      <dgm:prSet phldrT="[Text]"/>
      <dgm:spPr/>
      <dgm:t>
        <a:bodyPr/>
        <a:lstStyle/>
        <a:p>
          <a:pPr rtl="0">
            <a:buNone/>
          </a:pPr>
          <a:r>
            <a:rPr lang="en-US" b="1" dirty="0"/>
            <a:t>I4</a:t>
          </a:r>
          <a:r>
            <a:rPr lang="en-US" b="1" dirty="0">
              <a:latin typeface="Calibri Light" panose="020F0302020204030204"/>
            </a:rPr>
            <a:t>.</a:t>
          </a:r>
          <a:r>
            <a:rPr lang="en-US" b="1" dirty="0"/>
            <a:t> </a:t>
          </a:r>
          <a:r>
            <a:rPr lang="en-US" b="1" dirty="0">
              <a:latin typeface="Calibri Light" panose="020F0302020204030204"/>
            </a:rPr>
            <a:t>AD Tech Debt &amp; Controls</a:t>
          </a:r>
          <a:r>
            <a:rPr lang="en-US" b="1" dirty="0"/>
            <a:t> – </a:t>
          </a:r>
          <a:r>
            <a:rPr lang="en-US" b="1" dirty="0">
              <a:solidFill>
                <a:srgbClr val="FF0000"/>
              </a:solidFill>
            </a:rPr>
            <a:t>New</a:t>
          </a:r>
        </a:p>
      </dgm:t>
    </dgm:pt>
    <dgm:pt modelId="{93C6E613-B691-4E1B-8378-329CA2BD0CB9}" type="parTrans" cxnId="{08E2EA87-A827-4F6F-94F2-D2E152965B4E}">
      <dgm:prSet/>
      <dgm:spPr/>
      <dgm:t>
        <a:bodyPr/>
        <a:lstStyle/>
        <a:p>
          <a:endParaRPr lang="en-GB"/>
        </a:p>
      </dgm:t>
    </dgm:pt>
    <dgm:pt modelId="{2177BBD5-81FD-47BB-93AA-74AF9C89BD77}" type="sibTrans" cxnId="{08E2EA87-A827-4F6F-94F2-D2E152965B4E}">
      <dgm:prSet/>
      <dgm:spPr/>
      <dgm:t>
        <a:bodyPr/>
        <a:lstStyle/>
        <a:p>
          <a:endParaRPr lang="en-GB"/>
        </a:p>
      </dgm:t>
    </dgm:pt>
    <dgm:pt modelId="{3DA15A83-D1B8-2E40-9814-20803EA88E38}">
      <dgm:prSet phldrT="[Text]"/>
      <dgm:spPr/>
      <dgm:t>
        <a:bodyPr/>
        <a:lstStyle/>
        <a:p>
          <a:pPr>
            <a:buNone/>
          </a:pPr>
          <a:r>
            <a:rPr lang="en-GB" b="1" dirty="0"/>
            <a:t>P1. Secure Code and Automation – Secure development and maintenance of application code, Policy based enforcement of controls</a:t>
          </a:r>
          <a:endParaRPr lang="en-US" b="1" dirty="0"/>
        </a:p>
      </dgm:t>
    </dgm:pt>
    <dgm:pt modelId="{E451D8DC-273D-1E49-AE19-2DD3BF812006}" type="sibTrans" cxnId="{EA961E8E-F419-AC41-A25A-0B3A2E4E9725}">
      <dgm:prSet/>
      <dgm:spPr/>
      <dgm:t>
        <a:bodyPr/>
        <a:lstStyle/>
        <a:p>
          <a:endParaRPr lang="en-US"/>
        </a:p>
      </dgm:t>
    </dgm:pt>
    <dgm:pt modelId="{89F6CB85-547D-8C4D-A675-F896A3036358}" type="parTrans" cxnId="{EA961E8E-F419-AC41-A25A-0B3A2E4E9725}">
      <dgm:prSet/>
      <dgm:spPr/>
      <dgm:t>
        <a:bodyPr/>
        <a:lstStyle/>
        <a:p>
          <a:endParaRPr lang="en-US"/>
        </a:p>
      </dgm:t>
    </dgm:pt>
    <dgm:pt modelId="{8A8D942B-D960-A747-AD9C-CDA9DA7AFB22}">
      <dgm:prSet phldrT="[Text]" custT="1"/>
      <dgm:spPr>
        <a:solidFill>
          <a:srgbClr val="7030A0"/>
        </a:solidFill>
      </dgm:spPr>
      <dgm:t>
        <a:bodyPr/>
        <a:lstStyle/>
        <a:p>
          <a:r>
            <a:rPr lang="en-US" sz="1100" b="1" dirty="0"/>
            <a:t>Reduce Likelihood (PROTECT)</a:t>
          </a:r>
        </a:p>
      </dgm:t>
    </dgm:pt>
    <dgm:pt modelId="{EEB27650-39E8-8E41-8CEB-2AB01755885E}" type="sibTrans" cxnId="{AB48E8CE-9639-F34D-B167-BE4F8A924DC9}">
      <dgm:prSet/>
      <dgm:spPr/>
      <dgm:t>
        <a:bodyPr/>
        <a:lstStyle/>
        <a:p>
          <a:endParaRPr lang="en-US"/>
        </a:p>
      </dgm:t>
    </dgm:pt>
    <dgm:pt modelId="{AE60C079-EFB3-2A4C-914C-DBC7D08D556D}" type="parTrans" cxnId="{AB48E8CE-9639-F34D-B167-BE4F8A924DC9}">
      <dgm:prSet/>
      <dgm:spPr/>
      <dgm:t>
        <a:bodyPr/>
        <a:lstStyle/>
        <a:p>
          <a:endParaRPr lang="en-US"/>
        </a:p>
      </dgm:t>
    </dgm:pt>
    <dgm:pt modelId="{5A553F69-4650-4CEC-91D2-A4DDEDCC49DB}">
      <dgm:prSet phldrT="[Text]"/>
      <dgm:spPr/>
      <dgm:t>
        <a:bodyPr/>
        <a:lstStyle/>
        <a:p>
          <a:pPr>
            <a:buNone/>
          </a:pPr>
          <a:r>
            <a:rPr lang="en-US" b="1" dirty="0">
              <a:latin typeface="Calibri Light" panose="020F0302020204030204"/>
            </a:rPr>
            <a:t>D4.</a:t>
          </a:r>
          <a:r>
            <a:rPr lang="en-US" b="1" dirty="0"/>
            <a:t> Server Security Tools - </a:t>
          </a:r>
          <a:r>
            <a:rPr lang="en-US" b="1" dirty="0">
              <a:solidFill>
                <a:srgbClr val="FF0000"/>
              </a:solidFill>
            </a:rPr>
            <a:t>New</a:t>
          </a:r>
        </a:p>
      </dgm:t>
    </dgm:pt>
    <dgm:pt modelId="{9F6CE138-21E6-4FEB-9637-36A8FEC5DA04}" type="parTrans" cxnId="{6EDE2A12-B382-42FB-865C-ABA65CF183E3}">
      <dgm:prSet/>
      <dgm:spPr/>
      <dgm:t>
        <a:bodyPr/>
        <a:lstStyle/>
        <a:p>
          <a:endParaRPr lang="en-GB"/>
        </a:p>
      </dgm:t>
    </dgm:pt>
    <dgm:pt modelId="{96B21562-1411-4F46-A540-7C87ED35DCBF}" type="sibTrans" cxnId="{6EDE2A12-B382-42FB-865C-ABA65CF183E3}">
      <dgm:prSet/>
      <dgm:spPr/>
      <dgm:t>
        <a:bodyPr/>
        <a:lstStyle/>
        <a:p>
          <a:endParaRPr lang="en-GB"/>
        </a:p>
      </dgm:t>
    </dgm:pt>
    <dgm:pt modelId="{68D97355-1C12-5D44-900D-A94946328C7E}" type="pres">
      <dgm:prSet presAssocID="{1A70FCFA-70AE-364D-AFAD-AFAE53A69812}" presName="linear" presStyleCnt="0">
        <dgm:presLayoutVars>
          <dgm:dir/>
          <dgm:animLvl val="lvl"/>
          <dgm:resizeHandles val="exact"/>
        </dgm:presLayoutVars>
      </dgm:prSet>
      <dgm:spPr/>
    </dgm:pt>
    <dgm:pt modelId="{42C525EE-EB6B-3647-ACEA-D14344E57ADA}" type="pres">
      <dgm:prSet presAssocID="{648F3D93-D857-E44D-A6D0-162211A362AA}" presName="parentLin" presStyleCnt="0"/>
      <dgm:spPr/>
    </dgm:pt>
    <dgm:pt modelId="{7CF1028D-693A-6F46-BC95-8619CA589E34}" type="pres">
      <dgm:prSet presAssocID="{648F3D93-D857-E44D-A6D0-162211A362AA}" presName="parentLeftMargin" presStyleLbl="node1" presStyleIdx="0" presStyleCnt="5"/>
      <dgm:spPr/>
    </dgm:pt>
    <dgm:pt modelId="{B006CAED-F69F-AE4F-B8CB-25F28B7871E5}" type="pres">
      <dgm:prSet presAssocID="{648F3D93-D857-E44D-A6D0-162211A362AA}" presName="parentText" presStyleLbl="node1" presStyleIdx="0" presStyleCnt="5">
        <dgm:presLayoutVars>
          <dgm:chMax val="0"/>
          <dgm:bulletEnabled val="1"/>
        </dgm:presLayoutVars>
      </dgm:prSet>
      <dgm:spPr/>
    </dgm:pt>
    <dgm:pt modelId="{F3F6C502-D1C6-D543-98BB-3D9E2853E94B}" type="pres">
      <dgm:prSet presAssocID="{648F3D93-D857-E44D-A6D0-162211A362AA}" presName="negativeSpace" presStyleCnt="0"/>
      <dgm:spPr/>
    </dgm:pt>
    <dgm:pt modelId="{05BF5578-BDB0-0447-B2A3-B8FAE7F948B7}" type="pres">
      <dgm:prSet presAssocID="{648F3D93-D857-E44D-A6D0-162211A362AA}" presName="childText" presStyleLbl="conFgAcc1" presStyleIdx="0" presStyleCnt="5">
        <dgm:presLayoutVars>
          <dgm:bulletEnabled val="1"/>
        </dgm:presLayoutVars>
      </dgm:prSet>
      <dgm:spPr/>
    </dgm:pt>
    <dgm:pt modelId="{C8087F0B-9ED8-9748-B9B5-7232316C343A}" type="pres">
      <dgm:prSet presAssocID="{1950DA0B-DAA6-D74D-A2C7-4963060262AE}" presName="spaceBetweenRectangles" presStyleCnt="0"/>
      <dgm:spPr/>
    </dgm:pt>
    <dgm:pt modelId="{105F21C3-3BFA-7F46-8AF8-2FEFCC676833}" type="pres">
      <dgm:prSet presAssocID="{8A8D942B-D960-A747-AD9C-CDA9DA7AFB22}" presName="parentLin" presStyleCnt="0"/>
      <dgm:spPr/>
    </dgm:pt>
    <dgm:pt modelId="{FD615F0F-C5C9-1146-9F2B-AC9383207AD3}" type="pres">
      <dgm:prSet presAssocID="{8A8D942B-D960-A747-AD9C-CDA9DA7AFB22}" presName="parentLeftMargin" presStyleLbl="node1" presStyleIdx="0" presStyleCnt="5"/>
      <dgm:spPr/>
    </dgm:pt>
    <dgm:pt modelId="{9982BD1E-DE3D-644E-BA14-3DD640A8E178}" type="pres">
      <dgm:prSet presAssocID="{8A8D942B-D960-A747-AD9C-CDA9DA7AFB22}" presName="parentText" presStyleLbl="node1" presStyleIdx="1" presStyleCnt="5">
        <dgm:presLayoutVars>
          <dgm:chMax val="0"/>
          <dgm:bulletEnabled val="1"/>
        </dgm:presLayoutVars>
      </dgm:prSet>
      <dgm:spPr/>
    </dgm:pt>
    <dgm:pt modelId="{1CFB9D79-4384-F346-A11E-3179E36D1369}" type="pres">
      <dgm:prSet presAssocID="{8A8D942B-D960-A747-AD9C-CDA9DA7AFB22}" presName="negativeSpace" presStyleCnt="0"/>
      <dgm:spPr/>
    </dgm:pt>
    <dgm:pt modelId="{68DB5388-49C3-0D44-8336-A0020205622D}" type="pres">
      <dgm:prSet presAssocID="{8A8D942B-D960-A747-AD9C-CDA9DA7AFB22}" presName="childText" presStyleLbl="conFgAcc1" presStyleIdx="1" presStyleCnt="5">
        <dgm:presLayoutVars>
          <dgm:bulletEnabled val="1"/>
        </dgm:presLayoutVars>
      </dgm:prSet>
      <dgm:spPr/>
    </dgm:pt>
    <dgm:pt modelId="{7CC25250-74F7-4D47-A9C7-9A63F92C588A}" type="pres">
      <dgm:prSet presAssocID="{EEB27650-39E8-8E41-8CEB-2AB01755885E}" presName="spaceBetweenRectangles" presStyleCnt="0"/>
      <dgm:spPr/>
    </dgm:pt>
    <dgm:pt modelId="{C75D4CC4-1F79-F34F-9CB0-4D803767821E}" type="pres">
      <dgm:prSet presAssocID="{04DDB4F1-39A6-C040-9E00-0D3EEA50A18B}" presName="parentLin" presStyleCnt="0"/>
      <dgm:spPr/>
    </dgm:pt>
    <dgm:pt modelId="{B27F7091-F01A-0840-84B6-E761298BF6D1}" type="pres">
      <dgm:prSet presAssocID="{04DDB4F1-39A6-C040-9E00-0D3EEA50A18B}" presName="parentLeftMargin" presStyleLbl="node1" presStyleIdx="1" presStyleCnt="5"/>
      <dgm:spPr/>
    </dgm:pt>
    <dgm:pt modelId="{5FFFF5F9-269C-BE4D-8D9F-93EE45EEF319}" type="pres">
      <dgm:prSet presAssocID="{04DDB4F1-39A6-C040-9E00-0D3EEA50A18B}" presName="parentText" presStyleLbl="node1" presStyleIdx="2" presStyleCnt="5">
        <dgm:presLayoutVars>
          <dgm:chMax val="0"/>
          <dgm:bulletEnabled val="1"/>
        </dgm:presLayoutVars>
      </dgm:prSet>
      <dgm:spPr/>
    </dgm:pt>
    <dgm:pt modelId="{730C1F3F-FE39-EC42-A912-9AC080677571}" type="pres">
      <dgm:prSet presAssocID="{04DDB4F1-39A6-C040-9E00-0D3EEA50A18B}" presName="negativeSpace" presStyleCnt="0"/>
      <dgm:spPr/>
    </dgm:pt>
    <dgm:pt modelId="{650C12F1-6113-0B45-8A3E-0C48CF9B93F4}" type="pres">
      <dgm:prSet presAssocID="{04DDB4F1-39A6-C040-9E00-0D3EEA50A18B}" presName="childText" presStyleLbl="conFgAcc1" presStyleIdx="2" presStyleCnt="5">
        <dgm:presLayoutVars>
          <dgm:bulletEnabled val="1"/>
        </dgm:presLayoutVars>
      </dgm:prSet>
      <dgm:spPr/>
    </dgm:pt>
    <dgm:pt modelId="{599C8A04-4E49-984D-90BB-B77E83888314}" type="pres">
      <dgm:prSet presAssocID="{22316389-6F5A-0F4B-AB43-3D84EEFDC772}" presName="spaceBetweenRectangles" presStyleCnt="0"/>
      <dgm:spPr/>
    </dgm:pt>
    <dgm:pt modelId="{13A1EF8B-2CE5-0549-8E80-6774E9DA84E5}" type="pres">
      <dgm:prSet presAssocID="{12BE1D54-B03F-594A-8BA6-B89B7F7ABB89}" presName="parentLin" presStyleCnt="0"/>
      <dgm:spPr/>
    </dgm:pt>
    <dgm:pt modelId="{692C354F-E60C-8845-92A6-5025C3B2BF88}" type="pres">
      <dgm:prSet presAssocID="{12BE1D54-B03F-594A-8BA6-B89B7F7ABB89}" presName="parentLeftMargin" presStyleLbl="node1" presStyleIdx="2" presStyleCnt="5"/>
      <dgm:spPr/>
    </dgm:pt>
    <dgm:pt modelId="{5CC9EEB5-FF95-E54B-88E3-5049DD1208C5}" type="pres">
      <dgm:prSet presAssocID="{12BE1D54-B03F-594A-8BA6-B89B7F7ABB89}" presName="parentText" presStyleLbl="node1" presStyleIdx="3" presStyleCnt="5">
        <dgm:presLayoutVars>
          <dgm:chMax val="0"/>
          <dgm:bulletEnabled val="1"/>
        </dgm:presLayoutVars>
      </dgm:prSet>
      <dgm:spPr/>
    </dgm:pt>
    <dgm:pt modelId="{BC0F62C0-E64B-F44E-BF3A-85ED40CC97F5}" type="pres">
      <dgm:prSet presAssocID="{12BE1D54-B03F-594A-8BA6-B89B7F7ABB89}" presName="negativeSpace" presStyleCnt="0"/>
      <dgm:spPr/>
    </dgm:pt>
    <dgm:pt modelId="{23CCC1CA-4923-334F-9B04-4BF5BD6C6592}" type="pres">
      <dgm:prSet presAssocID="{12BE1D54-B03F-594A-8BA6-B89B7F7ABB89}" presName="childText" presStyleLbl="conFgAcc1" presStyleIdx="3" presStyleCnt="5">
        <dgm:presLayoutVars>
          <dgm:bulletEnabled val="1"/>
        </dgm:presLayoutVars>
      </dgm:prSet>
      <dgm:spPr/>
    </dgm:pt>
    <dgm:pt modelId="{C4548EA6-AD3C-E745-9734-9E1270C5B5FA}" type="pres">
      <dgm:prSet presAssocID="{DC2D8979-E7C3-DC43-A3F7-2EDBD18C6DC8}" presName="spaceBetweenRectangles" presStyleCnt="0"/>
      <dgm:spPr/>
    </dgm:pt>
    <dgm:pt modelId="{20CC7407-DD20-9C49-8170-E2EB62DB6357}" type="pres">
      <dgm:prSet presAssocID="{DEEE780C-48BC-0D40-BF14-00D682633009}" presName="parentLin" presStyleCnt="0"/>
      <dgm:spPr/>
    </dgm:pt>
    <dgm:pt modelId="{FEDB8455-3990-044B-813E-A3302566BD66}" type="pres">
      <dgm:prSet presAssocID="{DEEE780C-48BC-0D40-BF14-00D682633009}" presName="parentLeftMargin" presStyleLbl="node1" presStyleIdx="3" presStyleCnt="5"/>
      <dgm:spPr/>
    </dgm:pt>
    <dgm:pt modelId="{FD1AA67E-9A1C-D042-BC89-E4F89ADDF312}" type="pres">
      <dgm:prSet presAssocID="{DEEE780C-48BC-0D40-BF14-00D682633009}" presName="parentText" presStyleLbl="node1" presStyleIdx="4" presStyleCnt="5">
        <dgm:presLayoutVars>
          <dgm:chMax val="0"/>
          <dgm:bulletEnabled val="1"/>
        </dgm:presLayoutVars>
      </dgm:prSet>
      <dgm:spPr/>
    </dgm:pt>
    <dgm:pt modelId="{FEB6E33A-FF14-3A43-99BB-F14A0508F921}" type="pres">
      <dgm:prSet presAssocID="{DEEE780C-48BC-0D40-BF14-00D682633009}" presName="negativeSpace" presStyleCnt="0"/>
      <dgm:spPr/>
    </dgm:pt>
    <dgm:pt modelId="{891A6629-DBE1-DE42-8A41-3AA35797C773}" type="pres">
      <dgm:prSet presAssocID="{DEEE780C-48BC-0D40-BF14-00D682633009}" presName="childText" presStyleLbl="conFgAcc1" presStyleIdx="4" presStyleCnt="5">
        <dgm:presLayoutVars>
          <dgm:bulletEnabled val="1"/>
        </dgm:presLayoutVars>
      </dgm:prSet>
      <dgm:spPr/>
    </dgm:pt>
  </dgm:ptLst>
  <dgm:cxnLst>
    <dgm:cxn modelId="{C8F10400-50E2-8F4C-B438-076D47817761}" type="presOf" srcId="{E9B4845F-0C24-A34E-A78E-0F4925D6E00A}" destId="{891A6629-DBE1-DE42-8A41-3AA35797C773}" srcOrd="0" destOrd="0" presId="urn:microsoft.com/office/officeart/2005/8/layout/list1"/>
    <dgm:cxn modelId="{FDA77000-B213-7142-8558-8F44205BC039}" srcId="{1A70FCFA-70AE-364D-AFAD-AFAE53A69812}" destId="{DEEE780C-48BC-0D40-BF14-00D682633009}" srcOrd="4" destOrd="0" parTransId="{F1A06317-91FC-4347-9DBA-452F1E9755EB}" sibTransId="{CC5B7EEA-5E60-8E47-ABE6-09BD217F9CCC}"/>
    <dgm:cxn modelId="{6EBFBD09-66DA-7242-8256-820C5CE40546}" type="presOf" srcId="{8C945656-3973-C54B-ACA1-53C21DD4AB3E}" destId="{05BF5578-BDB0-0447-B2A3-B8FAE7F948B7}" srcOrd="0" destOrd="1" presId="urn:microsoft.com/office/officeart/2005/8/layout/list1"/>
    <dgm:cxn modelId="{6EDE2A12-B382-42FB-865C-ABA65CF183E3}" srcId="{04DDB4F1-39A6-C040-9E00-0D3EEA50A18B}" destId="{5A553F69-4650-4CEC-91D2-A4DDEDCC49DB}" srcOrd="3" destOrd="0" parTransId="{9F6CE138-21E6-4FEB-9637-36A8FEC5DA04}" sibTransId="{96B21562-1411-4F46-A540-7C87ED35DCBF}"/>
    <dgm:cxn modelId="{E03A0515-D24C-48D8-A3DD-D2BB0FA2186F}" type="presOf" srcId="{E8EDEFFF-995A-48D3-8BB0-08B25346985F}" destId="{650C12F1-6113-0B45-8A3E-0C48CF9B93F4}" srcOrd="0" destOrd="2" presId="urn:microsoft.com/office/officeart/2005/8/layout/list1"/>
    <dgm:cxn modelId="{E115C919-0C39-7A43-BDC7-5FA697DEA7CF}" srcId="{04DDB4F1-39A6-C040-9E00-0D3EEA50A18B}" destId="{195148D5-52D5-1D45-9220-2AA4944F9147}" srcOrd="0" destOrd="0" parTransId="{FEF92C72-971A-ED42-AE56-553D5B746172}" sibTransId="{B31522D2-F936-C04A-9113-F9BCF3B544B0}"/>
    <dgm:cxn modelId="{984D201B-2F3D-490F-BFB0-EC1726EFC0AD}" srcId="{8A8D942B-D960-A747-AD9C-CDA9DA7AFB22}" destId="{FAD9CA78-1852-4ADB-BC2B-870CE85CD11E}" srcOrd="2" destOrd="0" parTransId="{AB3EE4AC-1872-4365-91AF-B056BE5C5C5B}" sibTransId="{C41841BC-7A0E-4421-AF3F-24364AB1D1E0}"/>
    <dgm:cxn modelId="{1291F61F-4DC3-F341-B12E-2A8845BF962F}" srcId="{8A8D942B-D960-A747-AD9C-CDA9DA7AFB22}" destId="{6A0B960D-88E5-2140-86D4-0AA3E84A8BB0}" srcOrd="6" destOrd="0" parTransId="{0D74A7B5-D701-DC47-A1BD-232813F78A4F}" sibTransId="{593F8416-23B8-6B4E-BDC4-793A7D1AD87C}"/>
    <dgm:cxn modelId="{E3DC0821-B9E4-8944-9707-CE6DD372CF7A}" type="presOf" srcId="{8A8D942B-D960-A747-AD9C-CDA9DA7AFB22}" destId="{FD615F0F-C5C9-1146-9F2B-AC9383207AD3}" srcOrd="0" destOrd="0" presId="urn:microsoft.com/office/officeart/2005/8/layout/list1"/>
    <dgm:cxn modelId="{1B11D621-A07A-7E43-8A07-4E1FEEE2B6F9}" type="presOf" srcId="{27E150CD-EDEC-A546-B79D-F7DFAEC40B85}" destId="{68DB5388-49C3-0D44-8336-A0020205622D}" srcOrd="0" destOrd="4" presId="urn:microsoft.com/office/officeart/2005/8/layout/list1"/>
    <dgm:cxn modelId="{95105E27-819D-4C7F-9895-470F7E6B3395}" srcId="{04DDB4F1-39A6-C040-9E00-0D3EEA50A18B}" destId="{E8EDEFFF-995A-48D3-8BB0-08B25346985F}" srcOrd="2" destOrd="0" parTransId="{391013E7-AD42-4B8D-8E30-7B4EEFA50099}" sibTransId="{33162335-BFE6-40A0-A08E-8FEE421B5D9F}"/>
    <dgm:cxn modelId="{B40B6531-5C8C-FE4B-A555-6B5D247FA267}" type="presOf" srcId="{C97C4156-64B3-0848-A26E-4C93B3C873E9}" destId="{05BF5578-BDB0-0447-B2A3-B8FAE7F948B7}" srcOrd="0" destOrd="0" presId="urn:microsoft.com/office/officeart/2005/8/layout/list1"/>
    <dgm:cxn modelId="{35373F34-B0FE-D440-8B06-4EE22E20AEA5}" type="presOf" srcId="{1A70FCFA-70AE-364D-AFAD-AFAE53A69812}" destId="{68D97355-1C12-5D44-900D-A94946328C7E}" srcOrd="0" destOrd="0" presId="urn:microsoft.com/office/officeart/2005/8/layout/list1"/>
    <dgm:cxn modelId="{CCBBAC34-5CAB-7741-9DBF-9AF58A308903}" type="presOf" srcId="{04DDB4F1-39A6-C040-9E00-0D3EEA50A18B}" destId="{5FFFF5F9-269C-BE4D-8D9F-93EE45EEF319}" srcOrd="1" destOrd="0" presId="urn:microsoft.com/office/officeart/2005/8/layout/list1"/>
    <dgm:cxn modelId="{B5AEED3A-677A-7E4A-9CDC-428DA3C1D8D5}" type="presOf" srcId="{3DA15A83-D1B8-2E40-9814-20803EA88E38}" destId="{68DB5388-49C3-0D44-8336-A0020205622D}" srcOrd="0" destOrd="0" presId="urn:microsoft.com/office/officeart/2005/8/layout/list1"/>
    <dgm:cxn modelId="{506F5D3F-D3C6-41C2-A67F-102FD409BD9A}" srcId="{8A8D942B-D960-A747-AD9C-CDA9DA7AFB22}" destId="{F8A32E43-70D6-49CB-B6AC-CFF744D047D6}" srcOrd="9" destOrd="0" parTransId="{E0285126-EA2B-4FCE-8FAF-6250F6632E84}" sibTransId="{F9C74B88-F70A-4AAA-A21F-6A7F11DD4CB5}"/>
    <dgm:cxn modelId="{1724D23F-4DD6-264D-8BA7-9E28B7D5E4C5}" srcId="{8A8D942B-D960-A747-AD9C-CDA9DA7AFB22}" destId="{6F0A6FA4-E5E8-4848-AEFC-07DA2697E81E}" srcOrd="5" destOrd="0" parTransId="{BD1BD79C-690A-E849-BC6F-7EB0A2A5A52F}" sibTransId="{C993CF9A-18EE-6E40-88B7-97342C40FDF0}"/>
    <dgm:cxn modelId="{F470DE3F-9F93-0D4C-ABC9-80A241207DBB}" srcId="{648F3D93-D857-E44D-A6D0-162211A362AA}" destId="{8C945656-3973-C54B-ACA1-53C21DD4AB3E}" srcOrd="1" destOrd="0" parTransId="{58F8C159-3EFA-4D49-A921-E1DD5FE09684}" sibTransId="{027E1EFA-ED3E-8947-98DC-C82FD1EE0A95}"/>
    <dgm:cxn modelId="{9D0AE641-AB08-AB48-9919-1C5A0125D1E8}" type="presOf" srcId="{9D07E4DD-3C73-2642-BD70-26A39155E265}" destId="{68DB5388-49C3-0D44-8336-A0020205622D}" srcOrd="0" destOrd="7" presId="urn:microsoft.com/office/officeart/2005/8/layout/list1"/>
    <dgm:cxn modelId="{44CF0464-2745-4FCE-98C7-88386F9335EF}" type="presOf" srcId="{6BF8DB0D-5E6C-4CC7-BF55-8910EBBE6FB0}" destId="{650C12F1-6113-0B45-8A3E-0C48CF9B93F4}" srcOrd="0" destOrd="1" presId="urn:microsoft.com/office/officeart/2005/8/layout/list1"/>
    <dgm:cxn modelId="{E83DD24A-71E1-084F-AF9E-C248F4A07D57}" type="presOf" srcId="{DEEE780C-48BC-0D40-BF14-00D682633009}" destId="{FEDB8455-3990-044B-813E-A3302566BD66}" srcOrd="0" destOrd="0" presId="urn:microsoft.com/office/officeart/2005/8/layout/list1"/>
    <dgm:cxn modelId="{14F72A4B-C5CD-4340-85E0-1A3AE431F46A}" type="presOf" srcId="{195148D5-52D5-1D45-9220-2AA4944F9147}" destId="{650C12F1-6113-0B45-8A3E-0C48CF9B93F4}" srcOrd="0" destOrd="0" presId="urn:microsoft.com/office/officeart/2005/8/layout/list1"/>
    <dgm:cxn modelId="{9E8B364C-4CF9-3A45-892A-45C9AD97788D}" srcId="{1A70FCFA-70AE-364D-AFAD-AFAE53A69812}" destId="{648F3D93-D857-E44D-A6D0-162211A362AA}" srcOrd="0" destOrd="0" parTransId="{117ABDAE-6609-A04C-B27B-27EC3D19776A}" sibTransId="{1950DA0B-DAA6-D74D-A2C7-4963060262AE}"/>
    <dgm:cxn modelId="{760BBF4F-1D1A-4632-BD3C-4EBC63176456}" type="presOf" srcId="{76E4601C-67BF-4085-B3BD-A98EA95C4CC2}" destId="{68DB5388-49C3-0D44-8336-A0020205622D}" srcOrd="0" destOrd="8" presId="urn:microsoft.com/office/officeart/2005/8/layout/list1"/>
    <dgm:cxn modelId="{5118D550-7353-8145-885E-384E8D322EA0}" srcId="{1A70FCFA-70AE-364D-AFAD-AFAE53A69812}" destId="{04DDB4F1-39A6-C040-9E00-0D3EEA50A18B}" srcOrd="2" destOrd="0" parTransId="{0BE1D896-3EA2-474C-878F-88AA1A5CCE91}" sibTransId="{22316389-6F5A-0F4B-AB43-3D84EEFDC772}"/>
    <dgm:cxn modelId="{013A9A52-2E12-2A46-B482-43731899A0FE}" type="presOf" srcId="{35BD1223-5E3C-B04A-AED7-0B36B9F29BDE}" destId="{23CCC1CA-4923-334F-9B04-4BF5BD6C6592}" srcOrd="0" destOrd="0" presId="urn:microsoft.com/office/officeart/2005/8/layout/list1"/>
    <dgm:cxn modelId="{1C4A3F54-4BA7-42BF-A717-FACADB5074D5}" srcId="{8A8D942B-D960-A747-AD9C-CDA9DA7AFB22}" destId="{A6652C8A-DE2C-46F0-9E8F-9740DF75909D}" srcOrd="10" destOrd="0" parTransId="{5CDF2ACB-8E35-4170-9BC4-794379C4B52A}" sibTransId="{1A9928ED-529A-4992-A74A-C86EA2076415}"/>
    <dgm:cxn modelId="{D51D2155-A2A4-774A-9F1C-67B73DB8069B}" type="presOf" srcId="{648F3D93-D857-E44D-A6D0-162211A362AA}" destId="{B006CAED-F69F-AE4F-B8CB-25F28B7871E5}" srcOrd="1" destOrd="0" presId="urn:microsoft.com/office/officeart/2005/8/layout/list1"/>
    <dgm:cxn modelId="{CFD3F477-4D6E-464D-9F33-E5A122FEC747}" type="presOf" srcId="{8A8D942B-D960-A747-AD9C-CDA9DA7AFB22}" destId="{9982BD1E-DE3D-644E-BA14-3DD640A8E178}" srcOrd="1" destOrd="0" presId="urn:microsoft.com/office/officeart/2005/8/layout/list1"/>
    <dgm:cxn modelId="{0D613B7A-4DE8-3442-BD81-932AC958B600}" type="presOf" srcId="{04DDB4F1-39A6-C040-9E00-0D3EEA50A18B}" destId="{B27F7091-F01A-0840-84B6-E761298BF6D1}" srcOrd="0" destOrd="0" presId="urn:microsoft.com/office/officeart/2005/8/layout/list1"/>
    <dgm:cxn modelId="{34CEC47C-5E8F-2F48-BE1A-E88C8C7D775E}" srcId="{12BE1D54-B03F-594A-8BA6-B89B7F7ABB89}" destId="{35BD1223-5E3C-B04A-AED7-0B36B9F29BDE}" srcOrd="0" destOrd="0" parTransId="{5522A4F4-27D7-1840-8D53-6860967669F5}" sibTransId="{21810907-0354-2E4C-9830-E73A2BB7195B}"/>
    <dgm:cxn modelId="{AFBF587D-7AE9-47E8-B77E-D95CABDD6BCB}" type="presOf" srcId="{38528268-11C4-476B-A980-522E130A6C93}" destId="{23CCC1CA-4923-334F-9B04-4BF5BD6C6592}" srcOrd="0" destOrd="1" presId="urn:microsoft.com/office/officeart/2005/8/layout/list1"/>
    <dgm:cxn modelId="{5DC69E7E-BB4E-7A47-B96B-78EDAA7F58B0}" type="presOf" srcId="{45EB52CD-17C5-7144-89B3-A092AB47A9F7}" destId="{68DB5388-49C3-0D44-8336-A0020205622D}" srcOrd="0" destOrd="3" presId="urn:microsoft.com/office/officeart/2005/8/layout/list1"/>
    <dgm:cxn modelId="{867A7980-FF82-404E-AB8D-D0134B1CBC81}" type="presOf" srcId="{12BE1D54-B03F-594A-8BA6-B89B7F7ABB89}" destId="{692C354F-E60C-8845-92A6-5025C3B2BF88}" srcOrd="0" destOrd="0" presId="urn:microsoft.com/office/officeart/2005/8/layout/list1"/>
    <dgm:cxn modelId="{F015F082-E648-784C-ADED-D5ADE9F78D47}" srcId="{DEEE780C-48BC-0D40-BF14-00D682633009}" destId="{E9B4845F-0C24-A34E-A78E-0F4925D6E00A}" srcOrd="0" destOrd="0" parTransId="{8A79A173-4C4B-974C-8C7A-30018D163FA7}" sibTransId="{6A347660-9B22-5F46-90BA-CFF82D4ED03E}"/>
    <dgm:cxn modelId="{D98B9986-9F4E-4CB5-979B-800CA0C32B9D}" srcId="{648F3D93-D857-E44D-A6D0-162211A362AA}" destId="{73564491-AC3F-439F-8F87-6A171B76982D}" srcOrd="2" destOrd="0" parTransId="{033F9C8F-4E49-46A2-B8E2-F73FC32495F2}" sibTransId="{4666A571-1962-472A-A925-ACBAEDA2A6D1}"/>
    <dgm:cxn modelId="{08E2EA87-A827-4F6F-94F2-D2E152965B4E}" srcId="{648F3D93-D857-E44D-A6D0-162211A362AA}" destId="{8A7E0F9B-3D56-4E67-AEF6-6C1313DDB6F8}" srcOrd="3" destOrd="0" parTransId="{93C6E613-B691-4E1B-8378-329CA2BD0CB9}" sibTransId="{2177BBD5-81FD-47BB-93AA-74AF9C89BD77}"/>
    <dgm:cxn modelId="{0A1EC18A-07FE-4471-8440-54BC9B3F4FE2}" type="presOf" srcId="{5A553F69-4650-4CEC-91D2-A4DDEDCC49DB}" destId="{650C12F1-6113-0B45-8A3E-0C48CF9B93F4}" srcOrd="0" destOrd="3" presId="urn:microsoft.com/office/officeart/2005/8/layout/list1"/>
    <dgm:cxn modelId="{EA961E8E-F419-AC41-A25A-0B3A2E4E9725}" srcId="{8A8D942B-D960-A747-AD9C-CDA9DA7AFB22}" destId="{3DA15A83-D1B8-2E40-9814-20803EA88E38}" srcOrd="0" destOrd="0" parTransId="{89F6CB85-547D-8C4D-A675-F896A3036358}" sibTransId="{E451D8DC-273D-1E49-AE19-2DD3BF812006}"/>
    <dgm:cxn modelId="{4CA8FE93-E3C3-BC49-9DB4-293FA33D8651}" srcId="{8A8D942B-D960-A747-AD9C-CDA9DA7AFB22}" destId="{832CE938-1611-944B-9A75-52E21B40BFE5}" srcOrd="1" destOrd="0" parTransId="{90B18F76-961D-2C42-841D-11C0D38F651B}" sibTransId="{C0C48937-FEF3-2744-9BA5-185F7C75E10B}"/>
    <dgm:cxn modelId="{44022A9E-0832-2846-95AE-3CF561322842}" type="presOf" srcId="{12BE1D54-B03F-594A-8BA6-B89B7F7ABB89}" destId="{5CC9EEB5-FF95-E54B-88E3-5049DD1208C5}" srcOrd="1" destOrd="0" presId="urn:microsoft.com/office/officeart/2005/8/layout/list1"/>
    <dgm:cxn modelId="{3B39D3A0-99D2-9D45-B82B-E00A5AF893C4}" srcId="{8A8D942B-D960-A747-AD9C-CDA9DA7AFB22}" destId="{27E150CD-EDEC-A546-B79D-F7DFAEC40B85}" srcOrd="4" destOrd="0" parTransId="{C2EDEA70-AD98-0344-8150-314DDDA411C5}" sibTransId="{2D76A468-46B6-CF46-AECC-9BCB73DA554A}"/>
    <dgm:cxn modelId="{59EF3AA8-7BEE-4E30-8664-9B14185407B2}" type="presOf" srcId="{A6652C8A-DE2C-46F0-9E8F-9740DF75909D}" destId="{68DB5388-49C3-0D44-8336-A0020205622D}" srcOrd="0" destOrd="10" presId="urn:microsoft.com/office/officeart/2005/8/layout/list1"/>
    <dgm:cxn modelId="{4BA4CBA9-52A7-400D-AB19-4858D201F84C}" type="presOf" srcId="{F8A32E43-70D6-49CB-B6AC-CFF744D047D6}" destId="{68DB5388-49C3-0D44-8336-A0020205622D}" srcOrd="0" destOrd="9" presId="urn:microsoft.com/office/officeart/2005/8/layout/list1"/>
    <dgm:cxn modelId="{897BB5AD-E5B3-6F4B-8CE0-59EB66D21D7F}" srcId="{8A8D942B-D960-A747-AD9C-CDA9DA7AFB22}" destId="{45EB52CD-17C5-7144-89B3-A092AB47A9F7}" srcOrd="3" destOrd="0" parTransId="{F43026F7-4A1C-294D-A356-5C81A074BFF0}" sibTransId="{9234F63F-6CA4-1D44-9CB3-FF533AA99B43}"/>
    <dgm:cxn modelId="{83053FB5-9D49-42C0-90F7-144784B5E5A2}" type="presOf" srcId="{FAD9CA78-1852-4ADB-BC2B-870CE85CD11E}" destId="{68DB5388-49C3-0D44-8336-A0020205622D}" srcOrd="0" destOrd="2" presId="urn:microsoft.com/office/officeart/2005/8/layout/list1"/>
    <dgm:cxn modelId="{933D4DB6-94B2-4E52-9B94-846AEFF93578}" type="presOf" srcId="{73564491-AC3F-439F-8F87-6A171B76982D}" destId="{05BF5578-BDB0-0447-B2A3-B8FAE7F948B7}" srcOrd="0" destOrd="2" presId="urn:microsoft.com/office/officeart/2005/8/layout/list1"/>
    <dgm:cxn modelId="{A172D7C0-C5A4-4DFD-9C8A-98F5587EBBBF}" type="presOf" srcId="{8A7E0F9B-3D56-4E67-AEF6-6C1313DDB6F8}" destId="{05BF5578-BDB0-0447-B2A3-B8FAE7F948B7}" srcOrd="0" destOrd="3" presId="urn:microsoft.com/office/officeart/2005/8/layout/list1"/>
    <dgm:cxn modelId="{91E03AC2-E3A9-994C-B53D-0A77FD57EFA1}" type="presOf" srcId="{648F3D93-D857-E44D-A6D0-162211A362AA}" destId="{7CF1028D-693A-6F46-BC95-8619CA589E34}" srcOrd="0" destOrd="0" presId="urn:microsoft.com/office/officeart/2005/8/layout/list1"/>
    <dgm:cxn modelId="{AB48E8CE-9639-F34D-B167-BE4F8A924DC9}" srcId="{1A70FCFA-70AE-364D-AFAD-AFAE53A69812}" destId="{8A8D942B-D960-A747-AD9C-CDA9DA7AFB22}" srcOrd="1" destOrd="0" parTransId="{AE60C079-EFB3-2A4C-914C-DBC7D08D556D}" sibTransId="{EEB27650-39E8-8E41-8CEB-2AB01755885E}"/>
    <dgm:cxn modelId="{57428DD3-F88E-A54D-8362-D95D24BC92C5}" srcId="{1A70FCFA-70AE-364D-AFAD-AFAE53A69812}" destId="{12BE1D54-B03F-594A-8BA6-B89B7F7ABB89}" srcOrd="3" destOrd="0" parTransId="{8147E284-065C-174F-8CE4-E18A7C7A14F5}" sibTransId="{DC2D8979-E7C3-DC43-A3F7-2EDBD18C6DC8}"/>
    <dgm:cxn modelId="{A8E9F1D4-D074-4D21-8310-45A95769CDB9}" srcId="{8A8D942B-D960-A747-AD9C-CDA9DA7AFB22}" destId="{76E4601C-67BF-4085-B3BD-A98EA95C4CC2}" srcOrd="8" destOrd="0" parTransId="{EDA76078-F2F6-4E27-9313-7F82049C046F}" sibTransId="{C666CC2B-C620-45F0-A6C6-3543E46A80EA}"/>
    <dgm:cxn modelId="{69A101D7-D90F-4421-80F2-778F6C00F429}" srcId="{04DDB4F1-39A6-C040-9E00-0D3EEA50A18B}" destId="{6BF8DB0D-5E6C-4CC7-BF55-8910EBBE6FB0}" srcOrd="1" destOrd="0" parTransId="{BCDB0273-E062-4706-8C2B-E2CF65F4EAC9}" sibTransId="{6FA398A5-22AB-4019-BBB6-06B1B37B1432}"/>
    <dgm:cxn modelId="{73115FDA-79D8-D540-BD9D-6EC795ACAE26}" srcId="{648F3D93-D857-E44D-A6D0-162211A362AA}" destId="{C97C4156-64B3-0848-A26E-4C93B3C873E9}" srcOrd="0" destOrd="0" parTransId="{B81D90B3-58A9-1646-A7DB-C04960656C8B}" sibTransId="{5C26C239-B6DB-6142-B430-0835D5FAD7C6}"/>
    <dgm:cxn modelId="{C0CDA3E1-943D-1741-A1E8-B766F4986411}" type="presOf" srcId="{832CE938-1611-944B-9A75-52E21B40BFE5}" destId="{68DB5388-49C3-0D44-8336-A0020205622D}" srcOrd="0" destOrd="1" presId="urn:microsoft.com/office/officeart/2005/8/layout/list1"/>
    <dgm:cxn modelId="{119F95E5-6541-2B4F-94AD-C588F8CAB992}" type="presOf" srcId="{6F0A6FA4-E5E8-4848-AEFC-07DA2697E81E}" destId="{68DB5388-49C3-0D44-8336-A0020205622D}" srcOrd="0" destOrd="5" presId="urn:microsoft.com/office/officeart/2005/8/layout/list1"/>
    <dgm:cxn modelId="{8954FAEB-A357-534F-895A-A89AA67C6583}" srcId="{8A8D942B-D960-A747-AD9C-CDA9DA7AFB22}" destId="{9D07E4DD-3C73-2642-BD70-26A39155E265}" srcOrd="7" destOrd="0" parTransId="{7052E81A-E873-D84A-88C2-372939D2D1BD}" sibTransId="{C56B2A42-2233-414D-A687-AAACFCA94F33}"/>
    <dgm:cxn modelId="{E1EBC3EE-CFB6-43AF-8FCD-564ED53F2E94}" srcId="{12BE1D54-B03F-594A-8BA6-B89B7F7ABB89}" destId="{38528268-11C4-476B-A980-522E130A6C93}" srcOrd="1" destOrd="0" parTransId="{9D99FBF1-D5B5-4846-A5DC-3B13F9D3D74D}" sibTransId="{3AB463F5-F912-4197-BFF7-2E8F9926D28C}"/>
    <dgm:cxn modelId="{4D317BF4-0B03-9342-9199-0CB00C4F4EDC}" type="presOf" srcId="{6A0B960D-88E5-2140-86D4-0AA3E84A8BB0}" destId="{68DB5388-49C3-0D44-8336-A0020205622D}" srcOrd="0" destOrd="6" presId="urn:microsoft.com/office/officeart/2005/8/layout/list1"/>
    <dgm:cxn modelId="{6AF030FC-9345-BD4C-92F3-ACC9279AF930}" type="presOf" srcId="{DEEE780C-48BC-0D40-BF14-00D682633009}" destId="{FD1AA67E-9A1C-D042-BC89-E4F89ADDF312}" srcOrd="1" destOrd="0" presId="urn:microsoft.com/office/officeart/2005/8/layout/list1"/>
    <dgm:cxn modelId="{396F6955-9B4E-4541-8931-535C2CE44492}" type="presParOf" srcId="{68D97355-1C12-5D44-900D-A94946328C7E}" destId="{42C525EE-EB6B-3647-ACEA-D14344E57ADA}" srcOrd="0" destOrd="0" presId="urn:microsoft.com/office/officeart/2005/8/layout/list1"/>
    <dgm:cxn modelId="{337F88C4-33B7-3749-A7A9-7F74436E0711}" type="presParOf" srcId="{42C525EE-EB6B-3647-ACEA-D14344E57ADA}" destId="{7CF1028D-693A-6F46-BC95-8619CA589E34}" srcOrd="0" destOrd="0" presId="urn:microsoft.com/office/officeart/2005/8/layout/list1"/>
    <dgm:cxn modelId="{5F0562B0-8DE7-8048-93EC-2A84D37A4F0B}" type="presParOf" srcId="{42C525EE-EB6B-3647-ACEA-D14344E57ADA}" destId="{B006CAED-F69F-AE4F-B8CB-25F28B7871E5}" srcOrd="1" destOrd="0" presId="urn:microsoft.com/office/officeart/2005/8/layout/list1"/>
    <dgm:cxn modelId="{89731788-B3C3-4F41-9632-321C897BAFAB}" type="presParOf" srcId="{68D97355-1C12-5D44-900D-A94946328C7E}" destId="{F3F6C502-D1C6-D543-98BB-3D9E2853E94B}" srcOrd="1" destOrd="0" presId="urn:microsoft.com/office/officeart/2005/8/layout/list1"/>
    <dgm:cxn modelId="{460027CD-9798-234F-B1B5-EFD9D233ABBA}" type="presParOf" srcId="{68D97355-1C12-5D44-900D-A94946328C7E}" destId="{05BF5578-BDB0-0447-B2A3-B8FAE7F948B7}" srcOrd="2" destOrd="0" presId="urn:microsoft.com/office/officeart/2005/8/layout/list1"/>
    <dgm:cxn modelId="{B92CE352-98A5-3B46-B13B-B45A25201CB3}" type="presParOf" srcId="{68D97355-1C12-5D44-900D-A94946328C7E}" destId="{C8087F0B-9ED8-9748-B9B5-7232316C343A}" srcOrd="3" destOrd="0" presId="urn:microsoft.com/office/officeart/2005/8/layout/list1"/>
    <dgm:cxn modelId="{FB36549C-1DDA-CC49-AA10-E869DCBD1213}" type="presParOf" srcId="{68D97355-1C12-5D44-900D-A94946328C7E}" destId="{105F21C3-3BFA-7F46-8AF8-2FEFCC676833}" srcOrd="4" destOrd="0" presId="urn:microsoft.com/office/officeart/2005/8/layout/list1"/>
    <dgm:cxn modelId="{9F57D27D-EB79-C54A-B239-FBE0A0CE71C1}" type="presParOf" srcId="{105F21C3-3BFA-7F46-8AF8-2FEFCC676833}" destId="{FD615F0F-C5C9-1146-9F2B-AC9383207AD3}" srcOrd="0" destOrd="0" presId="urn:microsoft.com/office/officeart/2005/8/layout/list1"/>
    <dgm:cxn modelId="{CC504194-B1DD-AE4F-A2A2-3A06079275F2}" type="presParOf" srcId="{105F21C3-3BFA-7F46-8AF8-2FEFCC676833}" destId="{9982BD1E-DE3D-644E-BA14-3DD640A8E178}" srcOrd="1" destOrd="0" presId="urn:microsoft.com/office/officeart/2005/8/layout/list1"/>
    <dgm:cxn modelId="{14F49F90-C9D8-4848-9806-8FB59280C611}" type="presParOf" srcId="{68D97355-1C12-5D44-900D-A94946328C7E}" destId="{1CFB9D79-4384-F346-A11E-3179E36D1369}" srcOrd="5" destOrd="0" presId="urn:microsoft.com/office/officeart/2005/8/layout/list1"/>
    <dgm:cxn modelId="{02B68D1B-010C-8041-ADA2-B62332A5A910}" type="presParOf" srcId="{68D97355-1C12-5D44-900D-A94946328C7E}" destId="{68DB5388-49C3-0D44-8336-A0020205622D}" srcOrd="6" destOrd="0" presId="urn:microsoft.com/office/officeart/2005/8/layout/list1"/>
    <dgm:cxn modelId="{20852EDE-9511-1144-A07A-AF0C90601BD0}" type="presParOf" srcId="{68D97355-1C12-5D44-900D-A94946328C7E}" destId="{7CC25250-74F7-4D47-A9C7-9A63F92C588A}" srcOrd="7" destOrd="0" presId="urn:microsoft.com/office/officeart/2005/8/layout/list1"/>
    <dgm:cxn modelId="{F58FF3E1-EDD0-B44F-8FA7-C339D91A9102}" type="presParOf" srcId="{68D97355-1C12-5D44-900D-A94946328C7E}" destId="{C75D4CC4-1F79-F34F-9CB0-4D803767821E}" srcOrd="8" destOrd="0" presId="urn:microsoft.com/office/officeart/2005/8/layout/list1"/>
    <dgm:cxn modelId="{02BCAC06-D843-1F44-BCDA-7BC7B8C8A98A}" type="presParOf" srcId="{C75D4CC4-1F79-F34F-9CB0-4D803767821E}" destId="{B27F7091-F01A-0840-84B6-E761298BF6D1}" srcOrd="0" destOrd="0" presId="urn:microsoft.com/office/officeart/2005/8/layout/list1"/>
    <dgm:cxn modelId="{66A9CE9A-E3E8-6645-83CE-EA4304705D7B}" type="presParOf" srcId="{C75D4CC4-1F79-F34F-9CB0-4D803767821E}" destId="{5FFFF5F9-269C-BE4D-8D9F-93EE45EEF319}" srcOrd="1" destOrd="0" presId="urn:microsoft.com/office/officeart/2005/8/layout/list1"/>
    <dgm:cxn modelId="{83E8E204-65D0-964C-B0B2-C79DD01EF645}" type="presParOf" srcId="{68D97355-1C12-5D44-900D-A94946328C7E}" destId="{730C1F3F-FE39-EC42-A912-9AC080677571}" srcOrd="9" destOrd="0" presId="urn:microsoft.com/office/officeart/2005/8/layout/list1"/>
    <dgm:cxn modelId="{CCDFBAF3-2F2A-5242-A34F-5E2C7C5BB7F8}" type="presParOf" srcId="{68D97355-1C12-5D44-900D-A94946328C7E}" destId="{650C12F1-6113-0B45-8A3E-0C48CF9B93F4}" srcOrd="10" destOrd="0" presId="urn:microsoft.com/office/officeart/2005/8/layout/list1"/>
    <dgm:cxn modelId="{050ABD0A-7282-AD40-A0CA-75B2A37C11F2}" type="presParOf" srcId="{68D97355-1C12-5D44-900D-A94946328C7E}" destId="{599C8A04-4E49-984D-90BB-B77E83888314}" srcOrd="11" destOrd="0" presId="urn:microsoft.com/office/officeart/2005/8/layout/list1"/>
    <dgm:cxn modelId="{EAD61F7D-E05C-5247-B525-10BAD10D8F6F}" type="presParOf" srcId="{68D97355-1C12-5D44-900D-A94946328C7E}" destId="{13A1EF8B-2CE5-0549-8E80-6774E9DA84E5}" srcOrd="12" destOrd="0" presId="urn:microsoft.com/office/officeart/2005/8/layout/list1"/>
    <dgm:cxn modelId="{BF5CE702-235B-DB43-82B9-CAC25C88B2CD}" type="presParOf" srcId="{13A1EF8B-2CE5-0549-8E80-6774E9DA84E5}" destId="{692C354F-E60C-8845-92A6-5025C3B2BF88}" srcOrd="0" destOrd="0" presId="urn:microsoft.com/office/officeart/2005/8/layout/list1"/>
    <dgm:cxn modelId="{AA45A5D2-80F1-5740-8B9A-21599EF3AF4C}" type="presParOf" srcId="{13A1EF8B-2CE5-0549-8E80-6774E9DA84E5}" destId="{5CC9EEB5-FF95-E54B-88E3-5049DD1208C5}" srcOrd="1" destOrd="0" presId="urn:microsoft.com/office/officeart/2005/8/layout/list1"/>
    <dgm:cxn modelId="{52A578BD-5A79-B542-A6E8-DB752432263A}" type="presParOf" srcId="{68D97355-1C12-5D44-900D-A94946328C7E}" destId="{BC0F62C0-E64B-F44E-BF3A-85ED40CC97F5}" srcOrd="13" destOrd="0" presId="urn:microsoft.com/office/officeart/2005/8/layout/list1"/>
    <dgm:cxn modelId="{4D5A075A-329D-D240-B8DC-727B57CDE2A5}" type="presParOf" srcId="{68D97355-1C12-5D44-900D-A94946328C7E}" destId="{23CCC1CA-4923-334F-9B04-4BF5BD6C6592}" srcOrd="14" destOrd="0" presId="urn:microsoft.com/office/officeart/2005/8/layout/list1"/>
    <dgm:cxn modelId="{9973736D-6005-7E49-9CE5-8EE925933831}" type="presParOf" srcId="{68D97355-1C12-5D44-900D-A94946328C7E}" destId="{C4548EA6-AD3C-E745-9734-9E1270C5B5FA}" srcOrd="15" destOrd="0" presId="urn:microsoft.com/office/officeart/2005/8/layout/list1"/>
    <dgm:cxn modelId="{8A807223-ED41-6B4B-BDEE-6E31F17A4DB9}" type="presParOf" srcId="{68D97355-1C12-5D44-900D-A94946328C7E}" destId="{20CC7407-DD20-9C49-8170-E2EB62DB6357}" srcOrd="16" destOrd="0" presId="urn:microsoft.com/office/officeart/2005/8/layout/list1"/>
    <dgm:cxn modelId="{6F0B30D2-8DE1-B341-80AD-4603E19514C0}" type="presParOf" srcId="{20CC7407-DD20-9C49-8170-E2EB62DB6357}" destId="{FEDB8455-3990-044B-813E-A3302566BD66}" srcOrd="0" destOrd="0" presId="urn:microsoft.com/office/officeart/2005/8/layout/list1"/>
    <dgm:cxn modelId="{0F83F689-87E5-F849-9BB3-10824963A07E}" type="presParOf" srcId="{20CC7407-DD20-9C49-8170-E2EB62DB6357}" destId="{FD1AA67E-9A1C-D042-BC89-E4F89ADDF312}" srcOrd="1" destOrd="0" presId="urn:microsoft.com/office/officeart/2005/8/layout/list1"/>
    <dgm:cxn modelId="{100BD71D-A384-D647-A83F-5A8F6973D79E}" type="presParOf" srcId="{68D97355-1C12-5D44-900D-A94946328C7E}" destId="{FEB6E33A-FF14-3A43-99BB-F14A0508F921}" srcOrd="17" destOrd="0" presId="urn:microsoft.com/office/officeart/2005/8/layout/list1"/>
    <dgm:cxn modelId="{7B63AD27-4BCD-3441-91D7-FF87F68F875F}" type="presParOf" srcId="{68D97355-1C12-5D44-900D-A94946328C7E}" destId="{891A6629-DBE1-DE42-8A41-3AA35797C773}" srcOrd="18" destOrd="0" presId="urn:microsoft.com/office/officeart/2005/8/layout/list1"/>
  </dgm:cxn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F5578-BDB0-0447-B2A3-B8FAE7F948B7}">
      <dsp:nvSpPr>
        <dsp:cNvPr id="0" name=""/>
        <dsp:cNvSpPr/>
      </dsp:nvSpPr>
      <dsp:spPr>
        <a:xfrm>
          <a:off x="0" y="393657"/>
          <a:ext cx="9842501" cy="8221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3887" tIns="187452" rIns="763887" bIns="64008" numCol="1" spcCol="1270" anchor="t" anchorCtr="0">
          <a:noAutofit/>
        </a:bodyPr>
        <a:lstStyle/>
        <a:p>
          <a:pPr marL="57150" lvl="1" indent="-57150" algn="l" defTabSz="400050">
            <a:lnSpc>
              <a:spcPct val="90000"/>
            </a:lnSpc>
            <a:spcBef>
              <a:spcPct val="0"/>
            </a:spcBef>
            <a:spcAft>
              <a:spcPct val="15000"/>
            </a:spcAft>
            <a:buNone/>
          </a:pPr>
          <a:r>
            <a:rPr lang="en-GB" sz="900" b="1" kern="1200" dirty="0"/>
            <a:t>I1. Integrated Security Risk Management (ISRM) -  End to End Controls based Risk Management</a:t>
          </a:r>
          <a:endParaRPr lang="en-US" sz="900" b="1" kern="1200" dirty="0"/>
        </a:p>
        <a:p>
          <a:pPr marL="57150" lvl="1" indent="-57150" algn="l" defTabSz="400050">
            <a:lnSpc>
              <a:spcPct val="90000"/>
            </a:lnSpc>
            <a:spcBef>
              <a:spcPct val="0"/>
            </a:spcBef>
            <a:spcAft>
              <a:spcPct val="15000"/>
            </a:spcAft>
            <a:buNone/>
          </a:pPr>
          <a:r>
            <a:rPr lang="en-GB" sz="900" b="1" kern="1200" dirty="0"/>
            <a:t>I2. Digital Certificates – Centralised Certificate Authority and PKI, with automated certificate lifecycle management</a:t>
          </a:r>
          <a:endParaRPr lang="en-US" sz="900" b="1" kern="1200" dirty="0"/>
        </a:p>
        <a:p>
          <a:pPr marL="57150" lvl="1" indent="-57150" algn="l" defTabSz="400050">
            <a:lnSpc>
              <a:spcPct val="90000"/>
            </a:lnSpc>
            <a:spcBef>
              <a:spcPct val="0"/>
            </a:spcBef>
            <a:spcAft>
              <a:spcPct val="15000"/>
            </a:spcAft>
            <a:buNone/>
          </a:pPr>
          <a:r>
            <a:rPr lang="en-US" sz="900" b="1" kern="1200" dirty="0"/>
            <a:t>I3</a:t>
          </a:r>
          <a:r>
            <a:rPr lang="en-US" sz="900" b="1" kern="1200" dirty="0">
              <a:latin typeface="Calibri Light" panose="020F0302020204030204"/>
            </a:rPr>
            <a:t>.</a:t>
          </a:r>
          <a:r>
            <a:rPr lang="en-US" sz="900" b="1" kern="1200" dirty="0"/>
            <a:t> Operational Security data – </a:t>
          </a:r>
          <a:r>
            <a:rPr lang="en-US" sz="900" b="1" kern="1200" dirty="0">
              <a:solidFill>
                <a:srgbClr val="FF0000"/>
              </a:solidFill>
            </a:rPr>
            <a:t>New</a:t>
          </a:r>
        </a:p>
        <a:p>
          <a:pPr marL="57150" lvl="1" indent="-57150" algn="l" defTabSz="400050" rtl="0">
            <a:lnSpc>
              <a:spcPct val="90000"/>
            </a:lnSpc>
            <a:spcBef>
              <a:spcPct val="0"/>
            </a:spcBef>
            <a:spcAft>
              <a:spcPct val="15000"/>
            </a:spcAft>
            <a:buNone/>
          </a:pPr>
          <a:r>
            <a:rPr lang="en-US" sz="900" b="1" kern="1200" dirty="0"/>
            <a:t>I4</a:t>
          </a:r>
          <a:r>
            <a:rPr lang="en-US" sz="900" b="1" kern="1200" dirty="0">
              <a:latin typeface="Calibri Light" panose="020F0302020204030204"/>
            </a:rPr>
            <a:t>.</a:t>
          </a:r>
          <a:r>
            <a:rPr lang="en-US" sz="900" b="1" kern="1200" dirty="0"/>
            <a:t> </a:t>
          </a:r>
          <a:r>
            <a:rPr lang="en-US" sz="900" b="1" kern="1200" dirty="0">
              <a:latin typeface="Calibri Light" panose="020F0302020204030204"/>
            </a:rPr>
            <a:t>AD Tech Debt &amp; Controls</a:t>
          </a:r>
          <a:r>
            <a:rPr lang="en-US" sz="900" b="1" kern="1200" dirty="0"/>
            <a:t> – </a:t>
          </a:r>
          <a:r>
            <a:rPr lang="en-US" sz="900" b="1" kern="1200" dirty="0">
              <a:solidFill>
                <a:srgbClr val="FF0000"/>
              </a:solidFill>
            </a:rPr>
            <a:t>New</a:t>
          </a:r>
        </a:p>
      </dsp:txBody>
      <dsp:txXfrm>
        <a:off x="0" y="393657"/>
        <a:ext cx="9842501" cy="822150"/>
      </dsp:txXfrm>
    </dsp:sp>
    <dsp:sp modelId="{B006CAED-F69F-AE4F-B8CB-25F28B7871E5}">
      <dsp:nvSpPr>
        <dsp:cNvPr id="0" name=""/>
        <dsp:cNvSpPr/>
      </dsp:nvSpPr>
      <dsp:spPr>
        <a:xfrm>
          <a:off x="492125" y="260817"/>
          <a:ext cx="6889750" cy="26568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416" tIns="0" rIns="260416" bIns="0" numCol="1" spcCol="1270" anchor="ctr" anchorCtr="0">
          <a:noAutofit/>
        </a:bodyPr>
        <a:lstStyle/>
        <a:p>
          <a:pPr marL="0" lvl="0" indent="0" algn="l" defTabSz="488950">
            <a:lnSpc>
              <a:spcPct val="90000"/>
            </a:lnSpc>
            <a:spcBef>
              <a:spcPct val="0"/>
            </a:spcBef>
            <a:spcAft>
              <a:spcPct val="35000"/>
            </a:spcAft>
            <a:buNone/>
          </a:pPr>
          <a:r>
            <a:rPr lang="en-US" sz="1100" b="1" kern="1200" dirty="0"/>
            <a:t>Understand Environment (IDENTIFY)</a:t>
          </a:r>
        </a:p>
      </dsp:txBody>
      <dsp:txXfrm>
        <a:off x="505094" y="273786"/>
        <a:ext cx="6863812" cy="239742"/>
      </dsp:txXfrm>
    </dsp:sp>
    <dsp:sp modelId="{68DB5388-49C3-0D44-8336-A0020205622D}">
      <dsp:nvSpPr>
        <dsp:cNvPr id="0" name=""/>
        <dsp:cNvSpPr/>
      </dsp:nvSpPr>
      <dsp:spPr>
        <a:xfrm>
          <a:off x="0" y="1397247"/>
          <a:ext cx="9842501" cy="18711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3887" tIns="187452" rIns="763887" bIns="64008" numCol="1" spcCol="1270" anchor="t" anchorCtr="0">
          <a:noAutofit/>
        </a:bodyPr>
        <a:lstStyle/>
        <a:p>
          <a:pPr marL="57150" lvl="1" indent="-57150" algn="l" defTabSz="400050">
            <a:lnSpc>
              <a:spcPct val="90000"/>
            </a:lnSpc>
            <a:spcBef>
              <a:spcPct val="0"/>
            </a:spcBef>
            <a:spcAft>
              <a:spcPct val="15000"/>
            </a:spcAft>
            <a:buNone/>
          </a:pPr>
          <a:r>
            <a:rPr lang="en-GB" sz="900" b="1" kern="1200" dirty="0"/>
            <a:t>P1. Secure Code and Automation – Secure development and maintenance of application code, Policy based enforcement of controls</a:t>
          </a:r>
          <a:endParaRPr lang="en-US" sz="900" b="1" kern="1200" dirty="0"/>
        </a:p>
        <a:p>
          <a:pPr marL="57150" lvl="1" indent="-57150" algn="l" defTabSz="400050">
            <a:lnSpc>
              <a:spcPct val="90000"/>
            </a:lnSpc>
            <a:spcBef>
              <a:spcPct val="0"/>
            </a:spcBef>
            <a:spcAft>
              <a:spcPct val="15000"/>
            </a:spcAft>
            <a:buFont typeface="Arial" panose="020B0604020202020204" pitchFamily="34" charset="0"/>
            <a:buNone/>
          </a:pPr>
          <a:r>
            <a:rPr lang="en-GB" sz="900" b="1" kern="1200" dirty="0"/>
            <a:t>P2. Role Based Access Management (RBACS) – Role based access based on job function for all users and services</a:t>
          </a:r>
          <a:endParaRPr lang="en-US" sz="900" b="1" kern="1200" dirty="0"/>
        </a:p>
        <a:p>
          <a:pPr marL="57150" lvl="1" indent="-57150" algn="l" defTabSz="400050">
            <a:lnSpc>
              <a:spcPct val="90000"/>
            </a:lnSpc>
            <a:spcBef>
              <a:spcPct val="0"/>
            </a:spcBef>
            <a:spcAft>
              <a:spcPct val="15000"/>
            </a:spcAft>
            <a:buNone/>
          </a:pPr>
          <a:r>
            <a:rPr lang="en-GB" sz="900" b="1" kern="1200" dirty="0"/>
            <a:t>P3. Privileged User Access Management (PUAM) – Enhanced controls and audit, just in time privileged access</a:t>
          </a:r>
          <a:endParaRPr lang="en-US" sz="900" b="1" kern="1200" dirty="0"/>
        </a:p>
        <a:p>
          <a:pPr marL="57150" lvl="1" indent="-57150" algn="l" defTabSz="400050">
            <a:lnSpc>
              <a:spcPct val="90000"/>
            </a:lnSpc>
            <a:spcBef>
              <a:spcPct val="0"/>
            </a:spcBef>
            <a:spcAft>
              <a:spcPct val="15000"/>
            </a:spcAft>
            <a:buNone/>
          </a:pPr>
          <a:r>
            <a:rPr lang="en-GB" sz="900" b="1" kern="1200" dirty="0"/>
            <a:t>P4. Purple Team – Offensive testing of security controls</a:t>
          </a:r>
          <a:endParaRPr lang="en-US" sz="900" b="1" kern="1200" dirty="0"/>
        </a:p>
        <a:p>
          <a:pPr marL="57150" lvl="1" indent="-57150" algn="l" defTabSz="400050">
            <a:lnSpc>
              <a:spcPct val="90000"/>
            </a:lnSpc>
            <a:spcBef>
              <a:spcPct val="0"/>
            </a:spcBef>
            <a:spcAft>
              <a:spcPct val="15000"/>
            </a:spcAft>
            <a:buNone/>
          </a:pPr>
          <a:r>
            <a:rPr lang="en-GB" sz="900" b="1" kern="1200" dirty="0"/>
            <a:t>P5. Gold Operating Systems Build – Ever-Green security hardened operating systems with build in controls</a:t>
          </a:r>
        </a:p>
        <a:p>
          <a:pPr marL="57150" lvl="1" indent="-57150" algn="l" defTabSz="400050">
            <a:lnSpc>
              <a:spcPct val="90000"/>
            </a:lnSpc>
            <a:spcBef>
              <a:spcPct val="0"/>
            </a:spcBef>
            <a:spcAft>
              <a:spcPct val="15000"/>
            </a:spcAft>
            <a:buNone/>
          </a:pPr>
          <a:r>
            <a:rPr lang="en-GB" sz="900" b="1" kern="1200" dirty="0"/>
            <a:t>P6. End Point Protection – Server - End point protection to proactively block and detect cyber threats, and detect and protect vulnerabilities &amp; malware</a:t>
          </a:r>
        </a:p>
        <a:p>
          <a:pPr marL="57150" lvl="1" indent="-57150" algn="l" defTabSz="400050" rtl="0">
            <a:lnSpc>
              <a:spcPct val="90000"/>
            </a:lnSpc>
            <a:spcBef>
              <a:spcPct val="0"/>
            </a:spcBef>
            <a:spcAft>
              <a:spcPct val="15000"/>
            </a:spcAft>
            <a:buNone/>
          </a:pPr>
          <a:r>
            <a:rPr lang="en-GB" sz="900" b="1" kern="1200" dirty="0"/>
            <a:t>P7. Firewall &amp; Gateways – Email - Ingress and Egress Controls</a:t>
          </a:r>
          <a:r>
            <a:rPr lang="en-GB" sz="900" b="1" kern="1200" dirty="0">
              <a:latin typeface="Calibri Light" panose="020F0302020204030204"/>
            </a:rPr>
            <a:t> </a:t>
          </a:r>
        </a:p>
        <a:p>
          <a:pPr marL="57150" lvl="1" indent="-57150" algn="l" defTabSz="400050">
            <a:lnSpc>
              <a:spcPct val="90000"/>
            </a:lnSpc>
            <a:spcBef>
              <a:spcPct val="0"/>
            </a:spcBef>
            <a:spcAft>
              <a:spcPct val="15000"/>
            </a:spcAft>
            <a:buNone/>
          </a:pPr>
          <a:r>
            <a:rPr lang="en-GB" sz="900" b="1" kern="1200" dirty="0"/>
            <a:t>P8. Firewalls &amp; Gateways – CIA Ingress and Egress Controls </a:t>
          </a:r>
        </a:p>
        <a:p>
          <a:pPr marL="57150" lvl="1" indent="-57150" algn="l" defTabSz="400050">
            <a:lnSpc>
              <a:spcPct val="90000"/>
            </a:lnSpc>
            <a:spcBef>
              <a:spcPct val="0"/>
            </a:spcBef>
            <a:spcAft>
              <a:spcPct val="15000"/>
            </a:spcAft>
            <a:buNone/>
          </a:pPr>
          <a:r>
            <a:rPr lang="en-GB" sz="900" b="1" kern="1200" dirty="0"/>
            <a:t>P9. Firewalls &amp; Gateways – Networks Ingress and Egress Controls </a:t>
          </a:r>
        </a:p>
        <a:p>
          <a:pPr marL="57150" lvl="1" indent="-57150" algn="l" defTabSz="400050">
            <a:lnSpc>
              <a:spcPct val="90000"/>
            </a:lnSpc>
            <a:spcBef>
              <a:spcPct val="0"/>
            </a:spcBef>
            <a:spcAft>
              <a:spcPct val="15000"/>
            </a:spcAft>
            <a:buNone/>
          </a:pPr>
          <a:r>
            <a:rPr lang="en-GB" sz="900" b="1" kern="1200" dirty="0"/>
            <a:t>P10. AWS Native Security Controls - End to End visibility of assets and data to underpin security controls </a:t>
          </a:r>
        </a:p>
        <a:p>
          <a:pPr marL="57150" lvl="1" indent="-57150" algn="l" defTabSz="400050">
            <a:lnSpc>
              <a:spcPct val="90000"/>
            </a:lnSpc>
            <a:spcBef>
              <a:spcPct val="0"/>
            </a:spcBef>
            <a:spcAft>
              <a:spcPct val="15000"/>
            </a:spcAft>
            <a:buNone/>
          </a:pPr>
          <a:r>
            <a:rPr lang="en-GB" sz="900" b="1" kern="1200" dirty="0"/>
            <a:t>P11. Microsoft Native Security Controls - End to End visibility of assets and data to underpin security controls </a:t>
          </a:r>
        </a:p>
      </dsp:txBody>
      <dsp:txXfrm>
        <a:off x="0" y="1397247"/>
        <a:ext cx="9842501" cy="1871100"/>
      </dsp:txXfrm>
    </dsp:sp>
    <dsp:sp modelId="{9982BD1E-DE3D-644E-BA14-3DD640A8E178}">
      <dsp:nvSpPr>
        <dsp:cNvPr id="0" name=""/>
        <dsp:cNvSpPr/>
      </dsp:nvSpPr>
      <dsp:spPr>
        <a:xfrm>
          <a:off x="492125" y="1264407"/>
          <a:ext cx="6889750" cy="265680"/>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416" tIns="0" rIns="260416" bIns="0" numCol="1" spcCol="1270" anchor="ctr" anchorCtr="0">
          <a:noAutofit/>
        </a:bodyPr>
        <a:lstStyle/>
        <a:p>
          <a:pPr marL="0" lvl="0" indent="0" algn="l" defTabSz="488950">
            <a:lnSpc>
              <a:spcPct val="90000"/>
            </a:lnSpc>
            <a:spcBef>
              <a:spcPct val="0"/>
            </a:spcBef>
            <a:spcAft>
              <a:spcPct val="35000"/>
            </a:spcAft>
            <a:buNone/>
          </a:pPr>
          <a:r>
            <a:rPr lang="en-US" sz="1100" b="1" kern="1200" dirty="0"/>
            <a:t>Reduce Likelihood (PROTECT)</a:t>
          </a:r>
        </a:p>
      </dsp:txBody>
      <dsp:txXfrm>
        <a:off x="505094" y="1277376"/>
        <a:ext cx="6863812" cy="239742"/>
      </dsp:txXfrm>
    </dsp:sp>
    <dsp:sp modelId="{650C12F1-6113-0B45-8A3E-0C48CF9B93F4}">
      <dsp:nvSpPr>
        <dsp:cNvPr id="0" name=""/>
        <dsp:cNvSpPr/>
      </dsp:nvSpPr>
      <dsp:spPr>
        <a:xfrm>
          <a:off x="0" y="3449787"/>
          <a:ext cx="9842501" cy="8221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3887" tIns="187452" rIns="763887" bIns="64008" numCol="1" spcCol="1270" anchor="t" anchorCtr="0">
          <a:noAutofit/>
        </a:bodyPr>
        <a:lstStyle/>
        <a:p>
          <a:pPr marL="57150" lvl="1" indent="-57150" algn="l" defTabSz="400050">
            <a:lnSpc>
              <a:spcPct val="90000"/>
            </a:lnSpc>
            <a:spcBef>
              <a:spcPct val="0"/>
            </a:spcBef>
            <a:spcAft>
              <a:spcPct val="15000"/>
            </a:spcAft>
            <a:buNone/>
          </a:pPr>
          <a:r>
            <a:rPr lang="en-GB" sz="900" b="1" kern="1200" dirty="0"/>
            <a:t>D1. Digital Vulnerability Management and Mitigation – End to End process and controls for vulnerability management (find it – fix it)</a:t>
          </a:r>
          <a:endParaRPr lang="en-US" sz="900" b="1" kern="1200" dirty="0"/>
        </a:p>
        <a:p>
          <a:pPr marL="57150" lvl="1" indent="-57150" algn="l" defTabSz="400050">
            <a:lnSpc>
              <a:spcPct val="90000"/>
            </a:lnSpc>
            <a:spcBef>
              <a:spcPct val="0"/>
            </a:spcBef>
            <a:spcAft>
              <a:spcPct val="15000"/>
            </a:spcAft>
            <a:buNone/>
          </a:pPr>
          <a:r>
            <a:rPr lang="en-GB" sz="900" b="1" kern="1200" dirty="0"/>
            <a:t>D2. Security Information and Event Management (SIEM) – Aggregation of security events and information</a:t>
          </a:r>
          <a:endParaRPr lang="en-US" sz="900" b="1" kern="1200" dirty="0"/>
        </a:p>
        <a:p>
          <a:pPr marL="57150" lvl="1" indent="-57150" algn="l" defTabSz="400050">
            <a:lnSpc>
              <a:spcPct val="90000"/>
            </a:lnSpc>
            <a:spcBef>
              <a:spcPct val="0"/>
            </a:spcBef>
            <a:spcAft>
              <a:spcPct val="15000"/>
            </a:spcAft>
            <a:buNone/>
          </a:pPr>
          <a:r>
            <a:rPr lang="en-US" sz="900" b="1" kern="1200" dirty="0"/>
            <a:t>D3. </a:t>
          </a:r>
          <a:r>
            <a:rPr lang="en-GB" sz="900" b="1" kern="1200" dirty="0"/>
            <a:t>Enterprise Immune Systems (AI) – Learns normal ‘patterns of life’ to detect unpredictable cyber-threats.</a:t>
          </a:r>
          <a:endParaRPr lang="en-US" sz="900" b="1" kern="1200" dirty="0"/>
        </a:p>
        <a:p>
          <a:pPr marL="57150" lvl="1" indent="-57150" algn="l" defTabSz="400050">
            <a:lnSpc>
              <a:spcPct val="90000"/>
            </a:lnSpc>
            <a:spcBef>
              <a:spcPct val="0"/>
            </a:spcBef>
            <a:spcAft>
              <a:spcPct val="15000"/>
            </a:spcAft>
            <a:buNone/>
          </a:pPr>
          <a:r>
            <a:rPr lang="en-US" sz="900" b="1" kern="1200" dirty="0">
              <a:latin typeface="Calibri Light" panose="020F0302020204030204"/>
            </a:rPr>
            <a:t>D4.</a:t>
          </a:r>
          <a:r>
            <a:rPr lang="en-US" sz="900" b="1" kern="1200" dirty="0"/>
            <a:t> Server Security Tools - </a:t>
          </a:r>
          <a:r>
            <a:rPr lang="en-US" sz="900" b="1" kern="1200" dirty="0">
              <a:solidFill>
                <a:srgbClr val="FF0000"/>
              </a:solidFill>
            </a:rPr>
            <a:t>New</a:t>
          </a:r>
        </a:p>
      </dsp:txBody>
      <dsp:txXfrm>
        <a:off x="0" y="3449787"/>
        <a:ext cx="9842501" cy="822150"/>
      </dsp:txXfrm>
    </dsp:sp>
    <dsp:sp modelId="{5FFFF5F9-269C-BE4D-8D9F-93EE45EEF319}">
      <dsp:nvSpPr>
        <dsp:cNvPr id="0" name=""/>
        <dsp:cNvSpPr/>
      </dsp:nvSpPr>
      <dsp:spPr>
        <a:xfrm>
          <a:off x="492125" y="3316947"/>
          <a:ext cx="6889750" cy="265680"/>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416" tIns="0" rIns="260416" bIns="0" numCol="1" spcCol="1270" anchor="ctr" anchorCtr="0">
          <a:noAutofit/>
        </a:bodyPr>
        <a:lstStyle/>
        <a:p>
          <a:pPr marL="0" lvl="0" indent="0" algn="l" defTabSz="488950" rtl="0">
            <a:lnSpc>
              <a:spcPct val="90000"/>
            </a:lnSpc>
            <a:spcBef>
              <a:spcPct val="0"/>
            </a:spcBef>
            <a:spcAft>
              <a:spcPct val="35000"/>
            </a:spcAft>
            <a:buNone/>
          </a:pPr>
          <a:r>
            <a:rPr lang="en-US" sz="1100" b="1" kern="1200" dirty="0">
              <a:solidFill>
                <a:schemeClr val="tx1"/>
              </a:solidFill>
              <a:latin typeface="Calibri Light" panose="020F0302020204030204"/>
            </a:rPr>
            <a:t> </a:t>
          </a:r>
          <a:r>
            <a:rPr lang="en-US" sz="1100" b="1" kern="1200" dirty="0">
              <a:solidFill>
                <a:schemeClr val="tx1"/>
              </a:solidFill>
            </a:rPr>
            <a:t>Reduce Impact (DETECT)</a:t>
          </a:r>
        </a:p>
      </dsp:txBody>
      <dsp:txXfrm>
        <a:off x="505094" y="3329916"/>
        <a:ext cx="6863812" cy="239742"/>
      </dsp:txXfrm>
    </dsp:sp>
    <dsp:sp modelId="{23CCC1CA-4923-334F-9B04-4BF5BD6C6592}">
      <dsp:nvSpPr>
        <dsp:cNvPr id="0" name=""/>
        <dsp:cNvSpPr/>
      </dsp:nvSpPr>
      <dsp:spPr>
        <a:xfrm>
          <a:off x="0" y="4453377"/>
          <a:ext cx="9842501" cy="5244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3887" tIns="187452" rIns="763887" bIns="64008" numCol="1" spcCol="1270" anchor="t" anchorCtr="0">
          <a:noAutofit/>
        </a:bodyPr>
        <a:lstStyle/>
        <a:p>
          <a:pPr marL="57150" lvl="1" indent="-57150" algn="l" defTabSz="400050">
            <a:lnSpc>
              <a:spcPct val="90000"/>
            </a:lnSpc>
            <a:spcBef>
              <a:spcPct val="0"/>
            </a:spcBef>
            <a:spcAft>
              <a:spcPct val="15000"/>
            </a:spcAft>
            <a:buFont typeface="Arial" panose="020B0604020202020204" pitchFamily="34" charset="0"/>
            <a:buNone/>
          </a:pPr>
          <a:r>
            <a:rPr lang="en-GB" sz="900" b="1" kern="1200" dirty="0"/>
            <a:t>R1. Secure Place – Security Operations systems with automation (IRM, SIR &amp; VR )</a:t>
          </a:r>
        </a:p>
        <a:p>
          <a:pPr marL="57150" lvl="1" indent="-57150" algn="l" defTabSz="400050" rtl="0">
            <a:lnSpc>
              <a:spcPct val="90000"/>
            </a:lnSpc>
            <a:spcBef>
              <a:spcPct val="0"/>
            </a:spcBef>
            <a:spcAft>
              <a:spcPct val="15000"/>
            </a:spcAft>
            <a:buFont typeface="Arial" panose="020B0604020202020204" pitchFamily="34" charset="0"/>
            <a:buNone/>
          </a:pPr>
          <a:r>
            <a:rPr lang="en-GB" sz="900" b="1" kern="1200" dirty="0"/>
            <a:t>R2. Security Automation – Security Operations systems with automation</a:t>
          </a:r>
          <a:r>
            <a:rPr lang="en-GB" sz="900" kern="1200" dirty="0">
              <a:latin typeface="Calibri Light" panose="020F0302020204030204"/>
            </a:rPr>
            <a:t> </a:t>
          </a:r>
          <a:endParaRPr lang="en-GB" sz="900" kern="1200" dirty="0"/>
        </a:p>
      </dsp:txBody>
      <dsp:txXfrm>
        <a:off x="0" y="4453377"/>
        <a:ext cx="9842501" cy="524475"/>
      </dsp:txXfrm>
    </dsp:sp>
    <dsp:sp modelId="{5CC9EEB5-FF95-E54B-88E3-5049DD1208C5}">
      <dsp:nvSpPr>
        <dsp:cNvPr id="0" name=""/>
        <dsp:cNvSpPr/>
      </dsp:nvSpPr>
      <dsp:spPr>
        <a:xfrm>
          <a:off x="492125" y="4320537"/>
          <a:ext cx="6889750" cy="265680"/>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416" tIns="0" rIns="260416" bIns="0" numCol="1" spcCol="1270" anchor="ctr" anchorCtr="0">
          <a:noAutofit/>
        </a:bodyPr>
        <a:lstStyle/>
        <a:p>
          <a:pPr marL="0" lvl="0" indent="0" algn="l" defTabSz="488950" rtl="0">
            <a:lnSpc>
              <a:spcPct val="90000"/>
            </a:lnSpc>
            <a:spcBef>
              <a:spcPct val="0"/>
            </a:spcBef>
            <a:spcAft>
              <a:spcPct val="35000"/>
            </a:spcAft>
            <a:buNone/>
          </a:pPr>
          <a:r>
            <a:rPr lang="en-US" sz="1100" b="1" kern="1200" dirty="0">
              <a:latin typeface="Calibri Light" panose="020F0302020204030204"/>
            </a:rPr>
            <a:t> </a:t>
          </a:r>
          <a:r>
            <a:rPr lang="en-US" sz="1100" b="1" kern="1200" dirty="0"/>
            <a:t>Reduce Impact (RESPOND)</a:t>
          </a:r>
        </a:p>
      </dsp:txBody>
      <dsp:txXfrm>
        <a:off x="505094" y="4333506"/>
        <a:ext cx="6863812" cy="239742"/>
      </dsp:txXfrm>
    </dsp:sp>
    <dsp:sp modelId="{891A6629-DBE1-DE42-8A41-3AA35797C773}">
      <dsp:nvSpPr>
        <dsp:cNvPr id="0" name=""/>
        <dsp:cNvSpPr/>
      </dsp:nvSpPr>
      <dsp:spPr>
        <a:xfrm>
          <a:off x="0" y="5159292"/>
          <a:ext cx="9842501" cy="3827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3887" tIns="187452" rIns="763887" bIns="64008" numCol="1" spcCol="1270" anchor="t" anchorCtr="0">
          <a:noAutofit/>
        </a:bodyPr>
        <a:lstStyle/>
        <a:p>
          <a:pPr marL="57150" lvl="1" indent="-57150" algn="l" defTabSz="400050">
            <a:lnSpc>
              <a:spcPct val="90000"/>
            </a:lnSpc>
            <a:spcBef>
              <a:spcPct val="0"/>
            </a:spcBef>
            <a:spcAft>
              <a:spcPct val="15000"/>
            </a:spcAft>
            <a:buNone/>
          </a:pPr>
          <a:r>
            <a:rPr lang="en-GB" sz="900" b="1" kern="1200" dirty="0"/>
            <a:t>DR1. Data Recovery – Processes and tools including immutable backup</a:t>
          </a:r>
          <a:endParaRPr lang="en-US" sz="900" b="1" kern="1200" dirty="0"/>
        </a:p>
      </dsp:txBody>
      <dsp:txXfrm>
        <a:off x="0" y="5159292"/>
        <a:ext cx="9842501" cy="382725"/>
      </dsp:txXfrm>
    </dsp:sp>
    <dsp:sp modelId="{FD1AA67E-9A1C-D042-BC89-E4F89ADDF312}">
      <dsp:nvSpPr>
        <dsp:cNvPr id="0" name=""/>
        <dsp:cNvSpPr/>
      </dsp:nvSpPr>
      <dsp:spPr>
        <a:xfrm>
          <a:off x="492125" y="5026452"/>
          <a:ext cx="6889750" cy="265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416" tIns="0" rIns="260416" bIns="0" numCol="1" spcCol="1270" anchor="ctr" anchorCtr="0">
          <a:noAutofit/>
        </a:bodyPr>
        <a:lstStyle/>
        <a:p>
          <a:pPr marL="0" lvl="0" indent="0" algn="l" defTabSz="488950" rtl="0">
            <a:lnSpc>
              <a:spcPct val="90000"/>
            </a:lnSpc>
            <a:spcBef>
              <a:spcPct val="0"/>
            </a:spcBef>
            <a:spcAft>
              <a:spcPct val="35000"/>
            </a:spcAft>
            <a:buNone/>
          </a:pPr>
          <a:r>
            <a:rPr lang="en-US" sz="1100" b="1" kern="1200" dirty="0">
              <a:latin typeface="Calibri Light" panose="020F0302020204030204"/>
            </a:rPr>
            <a:t> </a:t>
          </a:r>
          <a:r>
            <a:rPr lang="en-US" sz="1100" b="1" kern="1200" dirty="0"/>
            <a:t>Reduce Impact (RECOVER)</a:t>
          </a:r>
        </a:p>
      </dsp:txBody>
      <dsp:txXfrm>
        <a:off x="505094" y="5039421"/>
        <a:ext cx="6863812" cy="23974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D0DB4A-244D-6D46-8C12-81661959A233}"/>
              </a:ext>
            </a:extLst>
          </p:cNvPr>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AB12358-0957-F943-AF42-8EA5B138C52F}"/>
              </a:ext>
            </a:extLst>
          </p:cNvPr>
          <p:cNvSpPr>
            <a:spLocks noGrp="1"/>
          </p:cNvSpPr>
          <p:nvPr>
            <p:ph type="dt" sz="quarter" idx="1"/>
          </p:nvPr>
        </p:nvSpPr>
        <p:spPr>
          <a:xfrm>
            <a:off x="3857636" y="0"/>
            <a:ext cx="2951163" cy="498852"/>
          </a:xfrm>
          <a:prstGeom prst="rect">
            <a:avLst/>
          </a:prstGeom>
        </p:spPr>
        <p:txBody>
          <a:bodyPr vert="horz" lIns="91440" tIns="45720" rIns="91440" bIns="45720" rtlCol="0"/>
          <a:lstStyle>
            <a:lvl1pPr algn="r">
              <a:defRPr sz="1200"/>
            </a:lvl1pPr>
          </a:lstStyle>
          <a:p>
            <a:fld id="{14CF121C-1E5F-EB48-A22D-AC84E6F43AC5}" type="datetimeFigureOut">
              <a:rPr lang="en-GB" smtClean="0"/>
              <a:t>13/11/2023</a:t>
            </a:fld>
            <a:endParaRPr lang="en-GB"/>
          </a:p>
        </p:txBody>
      </p:sp>
      <p:sp>
        <p:nvSpPr>
          <p:cNvPr id="4" name="Footer Placeholder 3">
            <a:extLst>
              <a:ext uri="{FF2B5EF4-FFF2-40B4-BE49-F238E27FC236}">
                <a16:creationId xmlns:a16="http://schemas.microsoft.com/office/drawing/2014/main" id="{BEEF16B7-ACB7-904A-8349-E93583A80380}"/>
              </a:ext>
            </a:extLst>
          </p:cNvPr>
          <p:cNvSpPr>
            <a:spLocks noGrp="1"/>
          </p:cNvSpPr>
          <p:nvPr>
            <p:ph type="ftr" sz="quarter" idx="2"/>
          </p:nvPr>
        </p:nvSpPr>
        <p:spPr>
          <a:xfrm>
            <a:off x="0" y="9443662"/>
            <a:ext cx="2951163" cy="49885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D556865-8B2E-F449-B3AE-75FD1AABDEF3}"/>
              </a:ext>
            </a:extLst>
          </p:cNvPr>
          <p:cNvSpPr>
            <a:spLocks noGrp="1"/>
          </p:cNvSpPr>
          <p:nvPr>
            <p:ph type="sldNum" sz="quarter" idx="3"/>
          </p:nvPr>
        </p:nvSpPr>
        <p:spPr>
          <a:xfrm>
            <a:off x="3857636" y="9443662"/>
            <a:ext cx="2951163" cy="498851"/>
          </a:xfrm>
          <a:prstGeom prst="rect">
            <a:avLst/>
          </a:prstGeom>
        </p:spPr>
        <p:txBody>
          <a:bodyPr vert="horz" lIns="91440" tIns="45720" rIns="91440" bIns="45720" rtlCol="0" anchor="b"/>
          <a:lstStyle>
            <a:lvl1pPr algn="r">
              <a:defRPr sz="1200"/>
            </a:lvl1pPr>
          </a:lstStyle>
          <a:p>
            <a:fld id="{4E8BC276-F0AD-8E4F-8084-986F3CF90518}" type="slidenum">
              <a:rPr lang="en-GB" smtClean="0"/>
              <a:t>‹#›</a:t>
            </a:fld>
            <a:endParaRPr lang="en-GB"/>
          </a:p>
        </p:txBody>
      </p:sp>
    </p:spTree>
    <p:extLst>
      <p:ext uri="{BB962C8B-B14F-4D97-AF65-F5344CB8AC3E}">
        <p14:creationId xmlns:p14="http://schemas.microsoft.com/office/powerpoint/2010/main" val="55646282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25T10:20:28.495"/>
    </inkml:context>
    <inkml:brush xml:id="br0">
      <inkml:brushProperty name="width" value="0.05" units="cm"/>
      <inkml:brushProperty name="height" value="0.05" units="cm"/>
      <inkml:brushProperty name="ignorePressure" value="1"/>
    </inkml:brush>
  </inkml:definitions>
  <inkml:trace contextRef="#ctx0" brushRef="#br0">1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A9B026A1-CF1A-CF4B-A6AB-9CC04BDC665C}" type="datetimeFigureOut">
              <a:rPr lang="en-GB" smtClean="0"/>
              <a:t>13/11/2023</a:t>
            </a:fld>
            <a:endParaRPr lang="en-GB"/>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ACDDE1D6-9D4A-E84E-92B6-05E82772D45A}" type="slidenum">
              <a:rPr lang="en-GB" smtClean="0"/>
              <a:t>‹#›</a:t>
            </a:fld>
            <a:endParaRPr lang="en-GB"/>
          </a:p>
        </p:txBody>
      </p:sp>
    </p:spTree>
    <p:extLst>
      <p:ext uri="{BB962C8B-B14F-4D97-AF65-F5344CB8AC3E}">
        <p14:creationId xmlns:p14="http://schemas.microsoft.com/office/powerpoint/2010/main" val="2089075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DDE1D6-9D4A-E84E-92B6-05E82772D45A}" type="slidenum">
              <a:rPr lang="en-GB" smtClean="0"/>
              <a:t>1</a:t>
            </a:fld>
            <a:endParaRPr lang="en-GB"/>
          </a:p>
        </p:txBody>
      </p:sp>
    </p:spTree>
    <p:extLst>
      <p:ext uri="{BB962C8B-B14F-4D97-AF65-F5344CB8AC3E}">
        <p14:creationId xmlns:p14="http://schemas.microsoft.com/office/powerpoint/2010/main" val="3433265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A09E48-CD34-43EF-834E-E44B0E3D2B5F}" type="slidenum">
              <a:rPr lang="en-GB" smtClean="0"/>
              <a:t>18</a:t>
            </a:fld>
            <a:endParaRPr lang="en-GB"/>
          </a:p>
        </p:txBody>
      </p:sp>
    </p:spTree>
    <p:extLst>
      <p:ext uri="{BB962C8B-B14F-4D97-AF65-F5344CB8AC3E}">
        <p14:creationId xmlns:p14="http://schemas.microsoft.com/office/powerpoint/2010/main" val="3981213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fld id="{A5F5E350-0C5F-0940-9918-5BA6A545B131}" type="slidenum">
              <a:rPr lang="en-US" smtClean="0"/>
              <a:pPr/>
              <a:t>5</a:t>
            </a:fld>
            <a:endParaRPr lang="en-US" dirty="0"/>
          </a:p>
        </p:txBody>
      </p:sp>
    </p:spTree>
    <p:extLst>
      <p:ext uri="{BB962C8B-B14F-4D97-AF65-F5344CB8AC3E}">
        <p14:creationId xmlns:p14="http://schemas.microsoft.com/office/powerpoint/2010/main" val="550976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sz="1200" kern="1200" dirty="0">
                <a:solidFill>
                  <a:schemeClr val="tx1"/>
                </a:solidFill>
                <a:effectLst/>
                <a:latin typeface="+mn-lt"/>
                <a:ea typeface="+mn-ea"/>
                <a:cs typeface="+mn-cs"/>
              </a:rPr>
              <a:t>The Adaptive Security Programme is a collaborative effort between Security and Digital to drive forward the delivery of cyber security objectives</a:t>
            </a:r>
          </a:p>
          <a:p>
            <a:pPr marL="171450" indent="-171450">
              <a:buFontTx/>
              <a:buChar char="-"/>
            </a:pPr>
            <a:endParaRPr lang="en-GB" sz="1200" kern="1200" dirty="0">
              <a:solidFill>
                <a:schemeClr val="tx1"/>
              </a:solidFill>
              <a:effectLst/>
              <a:latin typeface="+mn-lt"/>
              <a:ea typeface="+mn-ea"/>
              <a:cs typeface="+mn-cs"/>
            </a:endParaRPr>
          </a:p>
          <a:p>
            <a:pPr marL="171450" indent="-171450">
              <a:buFontTx/>
              <a:buChar char="-"/>
            </a:pPr>
            <a:r>
              <a:rPr lang="en-GB" sz="1200" kern="1200" dirty="0">
                <a:solidFill>
                  <a:schemeClr val="tx1"/>
                </a:solidFill>
                <a:effectLst/>
                <a:latin typeface="+mn-lt"/>
                <a:ea typeface="+mn-ea"/>
                <a:cs typeface="+mn-cs"/>
              </a:rPr>
              <a:t>It’s based around the 5 NIST pillars, Identify, Protect, Detect, Respond and Recover.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effectLst/>
                <a:latin typeface="+mn-lt"/>
                <a:ea typeface="+mn-ea"/>
                <a:cs typeface="+mn-cs"/>
              </a:rPr>
              <a:t>The aim is to reduce the </a:t>
            </a:r>
            <a:r>
              <a:rPr lang="en-GB" sz="1200" b="1" kern="1200" dirty="0">
                <a:solidFill>
                  <a:schemeClr val="tx1"/>
                </a:solidFill>
                <a:effectLst/>
                <a:latin typeface="+mn-lt"/>
                <a:ea typeface="+mn-ea"/>
                <a:cs typeface="+mn-cs"/>
              </a:rPr>
              <a:t>likelihood</a:t>
            </a:r>
            <a:r>
              <a:rPr lang="en-GB" sz="1200" kern="1200" dirty="0">
                <a:solidFill>
                  <a:schemeClr val="tx1"/>
                </a:solidFill>
                <a:effectLst/>
                <a:latin typeface="+mn-lt"/>
                <a:ea typeface="+mn-ea"/>
                <a:cs typeface="+mn-cs"/>
              </a:rPr>
              <a:t> of a successful attack (PROTECT) and minimise the </a:t>
            </a:r>
            <a:r>
              <a:rPr lang="en-GB" sz="1200" b="1" kern="1200" dirty="0">
                <a:solidFill>
                  <a:schemeClr val="tx1"/>
                </a:solidFill>
                <a:effectLst/>
                <a:latin typeface="+mn-lt"/>
                <a:ea typeface="+mn-ea"/>
                <a:cs typeface="+mn-cs"/>
              </a:rPr>
              <a:t>Impact (</a:t>
            </a:r>
            <a:r>
              <a:rPr lang="en-GB" sz="1200" kern="1200" dirty="0">
                <a:solidFill>
                  <a:schemeClr val="tx1"/>
                </a:solidFill>
                <a:effectLst/>
                <a:latin typeface="+mn-lt"/>
                <a:ea typeface="+mn-ea"/>
                <a:cs typeface="+mn-cs"/>
              </a:rPr>
              <a:t>Detect, respond recover).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effectLst/>
                <a:latin typeface="+mn-lt"/>
                <a:ea typeface="+mn-ea"/>
                <a:cs typeface="+mn-cs"/>
              </a:rPr>
              <a:t>I’ll run through the broad strategy behind our approach and then update you on progress made against specific elements</a:t>
            </a:r>
          </a:p>
          <a:p>
            <a:pPr marL="0" indent="0">
              <a:buFontTx/>
              <a:buNone/>
            </a:pPr>
            <a:endParaRPr lang="en-GB" sz="1200" b="1" kern="1200" dirty="0">
              <a:solidFill>
                <a:schemeClr val="tx1"/>
              </a:solidFill>
              <a:effectLst/>
              <a:latin typeface="+mn-lt"/>
              <a:ea typeface="+mn-ea"/>
              <a:cs typeface="+mn-cs"/>
            </a:endParaRPr>
          </a:p>
          <a:p>
            <a:pPr marL="0" indent="0">
              <a:buFontTx/>
              <a:buNone/>
            </a:pPr>
            <a:r>
              <a:rPr lang="en-GB" sz="1200" b="1" kern="1200" dirty="0">
                <a:solidFill>
                  <a:schemeClr val="tx1"/>
                </a:solidFill>
                <a:effectLst/>
                <a:latin typeface="+mn-lt"/>
                <a:ea typeface="+mn-ea"/>
                <a:cs typeface="+mn-cs"/>
              </a:rPr>
              <a:t>Identify</a:t>
            </a:r>
          </a:p>
          <a:p>
            <a:pPr marL="0" indent="0">
              <a:buFontTx/>
              <a:buNone/>
            </a:pPr>
            <a:r>
              <a:rPr lang="en-GB" sz="1200" kern="1200" dirty="0">
                <a:solidFill>
                  <a:schemeClr val="tx1"/>
                </a:solidFill>
                <a:effectLst/>
                <a:latin typeface="+mn-lt"/>
                <a:ea typeface="+mn-ea"/>
                <a:cs typeface="+mn-cs"/>
              </a:rPr>
              <a:t>Identify underpins the whole framework and is about understanding our assets and the risks posed to them. Only with a complete view of everything we own will we be able to provide assurance that our assets are adequately protected. The two main focuses in this area have been the movement of digital risk from S&amp;DP into digital and the visibility and control project</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Protect</a:t>
            </a:r>
          </a:p>
          <a:p>
            <a:r>
              <a:rPr lang="en-GB" sz="1200" kern="1200" dirty="0">
                <a:solidFill>
                  <a:schemeClr val="tx1"/>
                </a:solidFill>
                <a:effectLst/>
                <a:latin typeface="+mn-lt"/>
                <a:ea typeface="+mn-ea"/>
                <a:cs typeface="+mn-cs"/>
              </a:rPr>
              <a:t> The </a:t>
            </a:r>
            <a:r>
              <a:rPr lang="en-GB" sz="1200" b="1" kern="1200" dirty="0">
                <a:solidFill>
                  <a:schemeClr val="tx1"/>
                </a:solidFill>
                <a:effectLst/>
                <a:latin typeface="+mn-lt"/>
                <a:ea typeface="+mn-ea"/>
                <a:cs typeface="+mn-cs"/>
              </a:rPr>
              <a:t>protect function</a:t>
            </a:r>
            <a:r>
              <a:rPr lang="en-GB" sz="1200" kern="1200" dirty="0">
                <a:solidFill>
                  <a:schemeClr val="tx1"/>
                </a:solidFill>
                <a:effectLst/>
                <a:latin typeface="+mn-lt"/>
                <a:ea typeface="+mn-ea"/>
                <a:cs typeface="+mn-cs"/>
              </a:rPr>
              <a:t> remains our strategic priority. Given the importance of the services we deliver to the public our primarily focus is to reduce the </a:t>
            </a:r>
            <a:r>
              <a:rPr lang="en-GB" sz="1200" b="1" u="sng" kern="1200" dirty="0">
                <a:solidFill>
                  <a:schemeClr val="tx1"/>
                </a:solidFill>
                <a:effectLst/>
                <a:latin typeface="+mn-lt"/>
                <a:ea typeface="+mn-ea"/>
                <a:cs typeface="+mn-cs"/>
              </a:rPr>
              <a:t>likelihood</a:t>
            </a:r>
            <a:r>
              <a:rPr lang="en-GB" sz="1200" kern="1200" dirty="0">
                <a:solidFill>
                  <a:schemeClr val="tx1"/>
                </a:solidFill>
                <a:effectLst/>
                <a:latin typeface="+mn-lt"/>
                <a:ea typeface="+mn-ea"/>
                <a:cs typeface="+mn-cs"/>
              </a:rPr>
              <a:t> of a successful attack to close to zero thereby protecting the services we deliver for the public. Stopping malicious activity on our estate before it starts.</a:t>
            </a:r>
          </a:p>
          <a:p>
            <a:pPr marL="171450" indent="-171450">
              <a:buFontTx/>
              <a:buChar char="-"/>
            </a:pPr>
            <a:r>
              <a:rPr lang="en-GB" sz="1200" kern="1200" dirty="0">
                <a:solidFill>
                  <a:schemeClr val="tx1"/>
                </a:solidFill>
                <a:effectLst/>
                <a:latin typeface="+mn-lt"/>
                <a:ea typeface="+mn-ea"/>
                <a:cs typeface="+mn-cs"/>
              </a:rPr>
              <a:t>Examples of some of the protect work The work we’ve done in the Protect pillar includes</a:t>
            </a:r>
          </a:p>
          <a:p>
            <a:pPr marL="171450" indent="-171450">
              <a:buFontTx/>
              <a:buChar char="-"/>
            </a:pPr>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Detect, Respond Recover</a:t>
            </a:r>
          </a:p>
          <a:p>
            <a:r>
              <a:rPr lang="en-GB" sz="1200" kern="1200" dirty="0">
                <a:solidFill>
                  <a:schemeClr val="tx1"/>
                </a:solidFill>
                <a:effectLst/>
                <a:latin typeface="+mn-lt"/>
                <a:ea typeface="+mn-ea"/>
                <a:cs typeface="+mn-cs"/>
              </a:rPr>
              <a:t>But in recognition that we cannot stop every single attack we are also focussing on Increasing our current profile against </a:t>
            </a:r>
            <a:r>
              <a:rPr lang="en-GB" sz="1200" b="1" kern="1200" dirty="0">
                <a:solidFill>
                  <a:schemeClr val="tx1"/>
                </a:solidFill>
                <a:effectLst/>
                <a:latin typeface="+mn-lt"/>
                <a:ea typeface="+mn-ea"/>
                <a:cs typeface="+mn-cs"/>
              </a:rPr>
              <a:t>DETECT RESPOND AND RECOVER</a:t>
            </a:r>
            <a:r>
              <a:rPr lang="en-GB" sz="1200" kern="1200" dirty="0">
                <a:solidFill>
                  <a:schemeClr val="tx1"/>
                </a:solidFill>
                <a:effectLst/>
                <a:latin typeface="+mn-lt"/>
                <a:ea typeface="+mn-ea"/>
                <a:cs typeface="+mn-cs"/>
              </a:rPr>
              <a:t>, focussing on areas which are weakest and where we can get deliver greatest effect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We may not always be able to PROTECT against a ransomware attack, for example, but our ability to recover at pace will be key to ensuring we continue to deliver services to the public.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 we’ve been focussing on two things. The first is to increase our capability across the detect, respond and recover functions. The second is to start to automate processes so that we can respond and recover from an attack before its had a major impact on services.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we can automatically detect malicious processes running on a machine and automatically remove that machine from the network then we reduce the impact to close to zero.</a:t>
            </a:r>
          </a:p>
          <a:p>
            <a:endParaRPr lang="en-GB" dirty="0"/>
          </a:p>
          <a:p>
            <a:endParaRPr lang="en-GB" dirty="0"/>
          </a:p>
        </p:txBody>
      </p:sp>
      <p:sp>
        <p:nvSpPr>
          <p:cNvPr id="4" name="Slide Number Placeholder 3"/>
          <p:cNvSpPr>
            <a:spLocks noGrp="1"/>
          </p:cNvSpPr>
          <p:nvPr>
            <p:ph type="sldNum" sz="quarter" idx="5"/>
          </p:nvPr>
        </p:nvSpPr>
        <p:spPr/>
        <p:txBody>
          <a:bodyPr/>
          <a:lstStyle/>
          <a:p>
            <a:fld id="{ACDDE1D6-9D4A-E84E-92B6-05E82772D45A}" type="slidenum">
              <a:rPr lang="en-GB" smtClean="0"/>
              <a:t>9</a:t>
            </a:fld>
            <a:endParaRPr lang="en-GB"/>
          </a:p>
        </p:txBody>
      </p:sp>
    </p:spTree>
    <p:extLst>
      <p:ext uri="{BB962C8B-B14F-4D97-AF65-F5344CB8AC3E}">
        <p14:creationId xmlns:p14="http://schemas.microsoft.com/office/powerpoint/2010/main" val="18661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CDDE1D6-9D4A-E84E-92B6-05E82772D45A}" type="slidenum">
              <a:rPr lang="en-GB" smtClean="0"/>
              <a:t>12</a:t>
            </a:fld>
            <a:endParaRPr lang="en-GB"/>
          </a:p>
        </p:txBody>
      </p:sp>
    </p:spTree>
    <p:extLst>
      <p:ext uri="{BB962C8B-B14F-4D97-AF65-F5344CB8AC3E}">
        <p14:creationId xmlns:p14="http://schemas.microsoft.com/office/powerpoint/2010/main" val="17808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DDE1D6-9D4A-E84E-92B6-05E82772D45A}" type="slidenum">
              <a:rPr lang="en-GB" smtClean="0"/>
              <a:t>13</a:t>
            </a:fld>
            <a:endParaRPr lang="en-GB"/>
          </a:p>
        </p:txBody>
      </p:sp>
    </p:spTree>
    <p:extLst>
      <p:ext uri="{BB962C8B-B14F-4D97-AF65-F5344CB8AC3E}">
        <p14:creationId xmlns:p14="http://schemas.microsoft.com/office/powerpoint/2010/main" val="1229577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cs typeface="Calibri"/>
            </a:endParaRPr>
          </a:p>
        </p:txBody>
      </p:sp>
      <p:sp>
        <p:nvSpPr>
          <p:cNvPr id="4" name="Slide Number Placeholder 3"/>
          <p:cNvSpPr>
            <a:spLocks noGrp="1"/>
          </p:cNvSpPr>
          <p:nvPr>
            <p:ph type="sldNum" sz="quarter" idx="5"/>
          </p:nvPr>
        </p:nvSpPr>
        <p:spPr/>
        <p:txBody>
          <a:bodyPr/>
          <a:lstStyle/>
          <a:p>
            <a:fld id="{ACDDE1D6-9D4A-E84E-92B6-05E82772D45A}" type="slidenum">
              <a:rPr lang="en-GB" smtClean="0"/>
              <a:t>14</a:t>
            </a:fld>
            <a:endParaRPr lang="en-GB"/>
          </a:p>
        </p:txBody>
      </p:sp>
    </p:spTree>
    <p:extLst>
      <p:ext uri="{BB962C8B-B14F-4D97-AF65-F5344CB8AC3E}">
        <p14:creationId xmlns:p14="http://schemas.microsoft.com/office/powerpoint/2010/main" val="2824160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DDE1D6-9D4A-E84E-92B6-05E82772D45A}" type="slidenum">
              <a:rPr lang="en-GB" smtClean="0"/>
              <a:t>15</a:t>
            </a:fld>
            <a:endParaRPr lang="en-GB"/>
          </a:p>
        </p:txBody>
      </p:sp>
    </p:spTree>
    <p:extLst>
      <p:ext uri="{BB962C8B-B14F-4D97-AF65-F5344CB8AC3E}">
        <p14:creationId xmlns:p14="http://schemas.microsoft.com/office/powerpoint/2010/main" val="1768757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84DD96B-7C1F-43D2-AC7D-861099C8CADE}" type="slidenum">
              <a:rPr lang="en-GB" smtClean="0"/>
              <a:t>16</a:t>
            </a:fld>
            <a:endParaRPr lang="en-GB"/>
          </a:p>
        </p:txBody>
      </p:sp>
    </p:spTree>
    <p:extLst>
      <p:ext uri="{BB962C8B-B14F-4D97-AF65-F5344CB8AC3E}">
        <p14:creationId xmlns:p14="http://schemas.microsoft.com/office/powerpoint/2010/main" val="2697173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a:p>
        </p:txBody>
      </p:sp>
      <p:sp>
        <p:nvSpPr>
          <p:cNvPr id="4" name="Slide Number Placeholder 3"/>
          <p:cNvSpPr>
            <a:spLocks noGrp="1"/>
          </p:cNvSpPr>
          <p:nvPr>
            <p:ph type="sldNum" sz="quarter" idx="5"/>
          </p:nvPr>
        </p:nvSpPr>
        <p:spPr/>
        <p:txBody>
          <a:bodyPr/>
          <a:lstStyle/>
          <a:p>
            <a:fld id="{70E92E57-2636-441D-B390-58AE55AD19A3}" type="slidenum">
              <a:rPr lang="en-GB" smtClean="0"/>
              <a:t>17</a:t>
            </a:fld>
            <a:endParaRPr lang="en-GB"/>
          </a:p>
        </p:txBody>
      </p:sp>
    </p:spTree>
    <p:extLst>
      <p:ext uri="{BB962C8B-B14F-4D97-AF65-F5344CB8AC3E}">
        <p14:creationId xmlns:p14="http://schemas.microsoft.com/office/powerpoint/2010/main" val="1864231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ark Blue Hea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D3B5C0-1D18-6B46-A95E-3FC90645F0A1}"/>
              </a:ext>
            </a:extLst>
          </p:cNvPr>
          <p:cNvSpPr/>
          <p:nvPr userDrawn="1"/>
        </p:nvSpPr>
        <p:spPr>
          <a:xfrm>
            <a:off x="0" y="0"/>
            <a:ext cx="12192000" cy="1877741"/>
          </a:xfrm>
          <a:prstGeom prst="rect">
            <a:avLst/>
          </a:prstGeom>
          <a:solidFill>
            <a:srgbClr val="003078"/>
          </a:solidFill>
          <a:ln>
            <a:solidFill>
              <a:srgbClr val="003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Placeholder 1">
            <a:extLst>
              <a:ext uri="{FF2B5EF4-FFF2-40B4-BE49-F238E27FC236}">
                <a16:creationId xmlns:a16="http://schemas.microsoft.com/office/drawing/2014/main" id="{C93F555B-60B5-124A-BD18-2457CB32AA7E}"/>
              </a:ext>
            </a:extLst>
          </p:cNvPr>
          <p:cNvSpPr>
            <a:spLocks noGrp="1"/>
          </p:cNvSpPr>
          <p:nvPr>
            <p:ph type="title" hasCustomPrompt="1"/>
          </p:nvPr>
        </p:nvSpPr>
        <p:spPr>
          <a:xfrm>
            <a:off x="838200" y="2282825"/>
            <a:ext cx="10515600" cy="1325563"/>
          </a:xfrm>
          <a:prstGeom prst="rect">
            <a:avLst/>
          </a:prstGeom>
        </p:spPr>
        <p:txBody>
          <a:bodyPr vert="horz" lIns="91440" tIns="45720" rIns="91440" bIns="45720" rtlCol="0" anchor="ctr">
            <a:normAutofit/>
          </a:bodyPr>
          <a:lstStyle>
            <a:lvl1pPr>
              <a:defRPr>
                <a:solidFill>
                  <a:srgbClr val="0B0C0C"/>
                </a:solidFill>
              </a:defRPr>
            </a:lvl1pPr>
          </a:lstStyle>
          <a:p>
            <a:r>
              <a:rPr lang="en-US"/>
              <a:t>Your amazing deck title</a:t>
            </a:r>
          </a:p>
        </p:txBody>
      </p:sp>
      <p:grpSp>
        <p:nvGrpSpPr>
          <p:cNvPr id="8" name="Group 7">
            <a:extLst>
              <a:ext uri="{FF2B5EF4-FFF2-40B4-BE49-F238E27FC236}">
                <a16:creationId xmlns:a16="http://schemas.microsoft.com/office/drawing/2014/main" id="{35EBA125-C4FE-0940-9A8D-A32A3530B3D8}"/>
              </a:ext>
            </a:extLst>
          </p:cNvPr>
          <p:cNvGrpSpPr/>
          <p:nvPr userDrawn="1"/>
        </p:nvGrpSpPr>
        <p:grpSpPr>
          <a:xfrm>
            <a:off x="8479044" y="523371"/>
            <a:ext cx="2931870" cy="830998"/>
            <a:chOff x="10217761" y="251883"/>
            <a:chExt cx="1573453" cy="445973"/>
          </a:xfrm>
        </p:grpSpPr>
        <p:sp>
          <p:nvSpPr>
            <p:cNvPr id="9" name="TextBox 8">
              <a:extLst>
                <a:ext uri="{FF2B5EF4-FFF2-40B4-BE49-F238E27FC236}">
                  <a16:creationId xmlns:a16="http://schemas.microsoft.com/office/drawing/2014/main" id="{CF593C6F-F5F0-6846-A32A-A8C29492209F}"/>
                </a:ext>
              </a:extLst>
            </p:cNvPr>
            <p:cNvSpPr txBox="1"/>
            <p:nvPr userDrawn="1"/>
          </p:nvSpPr>
          <p:spPr>
            <a:xfrm>
              <a:off x="11002675" y="251883"/>
              <a:ext cx="788539" cy="445972"/>
            </a:xfrm>
            <a:prstGeom prst="rect">
              <a:avLst/>
            </a:prstGeom>
            <a:noFill/>
          </p:spPr>
          <p:txBody>
            <a:bodyPr wrap="none" rtlCol="0">
              <a:spAutoFit/>
            </a:bodyPr>
            <a:lstStyle/>
            <a:p>
              <a:pPr>
                <a:lnSpc>
                  <a:spcPct val="100000"/>
                </a:lnSpc>
              </a:pPr>
              <a:r>
                <a:rPr lang="en-GB" sz="2400" b="0" spc="-30">
                  <a:solidFill>
                    <a:schemeClr val="bg1"/>
                  </a:solidFill>
                  <a:latin typeface="Arial" panose="020B0604020202020204" pitchFamily="34" charset="0"/>
                  <a:cs typeface="Arial" panose="020B0604020202020204" pitchFamily="34" charset="0"/>
                </a:rPr>
                <a:t>Secure</a:t>
              </a:r>
            </a:p>
            <a:p>
              <a:pPr>
                <a:lnSpc>
                  <a:spcPct val="100000"/>
                </a:lnSpc>
              </a:pPr>
              <a:r>
                <a:rPr lang="en-GB" sz="2400" b="0" spc="-30">
                  <a:solidFill>
                    <a:schemeClr val="bg1"/>
                  </a:solidFill>
                  <a:latin typeface="Arial" panose="020B0604020202020204" pitchFamily="34" charset="0"/>
                  <a:cs typeface="Arial" panose="020B0604020202020204" pitchFamily="34" charset="0"/>
                </a:rPr>
                <a:t>by design</a:t>
              </a:r>
            </a:p>
          </p:txBody>
        </p:sp>
        <p:sp>
          <p:nvSpPr>
            <p:cNvPr id="10" name="TextBox 9">
              <a:extLst>
                <a:ext uri="{FF2B5EF4-FFF2-40B4-BE49-F238E27FC236}">
                  <a16:creationId xmlns:a16="http://schemas.microsoft.com/office/drawing/2014/main" id="{89B30960-648E-3A46-8A18-93760CD994C9}"/>
                </a:ext>
              </a:extLst>
            </p:cNvPr>
            <p:cNvSpPr txBox="1"/>
            <p:nvPr userDrawn="1"/>
          </p:nvSpPr>
          <p:spPr>
            <a:xfrm>
              <a:off x="10217761" y="251883"/>
              <a:ext cx="726082" cy="445973"/>
            </a:xfrm>
            <a:prstGeom prst="rect">
              <a:avLst/>
            </a:prstGeom>
            <a:noFill/>
          </p:spPr>
          <p:txBody>
            <a:bodyPr wrap="none" rtlCol="0">
              <a:spAutoFit/>
            </a:bodyPr>
            <a:lstStyle/>
            <a:p>
              <a:pPr algn="r">
                <a:lnSpc>
                  <a:spcPct val="100000"/>
                </a:lnSpc>
              </a:pPr>
              <a:r>
                <a:rPr lang="en-GB" sz="2400" b="0" spc="-30">
                  <a:solidFill>
                    <a:schemeClr val="bg1"/>
                  </a:solidFill>
                  <a:latin typeface="Arial" panose="020B0604020202020204" pitchFamily="34" charset="0"/>
                  <a:cs typeface="Arial" panose="020B0604020202020204" pitchFamily="34" charset="0"/>
                </a:rPr>
                <a:t>NIST</a:t>
              </a:r>
            </a:p>
            <a:p>
              <a:pPr algn="r">
                <a:lnSpc>
                  <a:spcPct val="100000"/>
                </a:lnSpc>
              </a:pPr>
              <a:r>
                <a:rPr lang="en-GB" sz="2400" b="0" spc="-30">
                  <a:solidFill>
                    <a:schemeClr val="bg1"/>
                  </a:solidFill>
                  <a:latin typeface="Arial" panose="020B0604020202020204" pitchFamily="34" charset="0"/>
                  <a:cs typeface="Arial" panose="020B0604020202020204" pitchFamily="34" charset="0"/>
                </a:rPr>
                <a:t>Adaptive</a:t>
              </a:r>
            </a:p>
          </p:txBody>
        </p:sp>
        <p:cxnSp>
          <p:nvCxnSpPr>
            <p:cNvPr id="11" name="Straight Connector 10">
              <a:extLst>
                <a:ext uri="{FF2B5EF4-FFF2-40B4-BE49-F238E27FC236}">
                  <a16:creationId xmlns:a16="http://schemas.microsoft.com/office/drawing/2014/main" id="{B9441CB4-A2A3-174D-BC54-3CB54E29DB5C}"/>
                </a:ext>
              </a:extLst>
            </p:cNvPr>
            <p:cNvCxnSpPr>
              <a:cxnSpLocks/>
            </p:cNvCxnSpPr>
            <p:nvPr userDrawn="1"/>
          </p:nvCxnSpPr>
          <p:spPr>
            <a:xfrm flipV="1">
              <a:off x="10973259" y="287929"/>
              <a:ext cx="0" cy="37992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6" name="Group 95">
            <a:extLst>
              <a:ext uri="{FF2B5EF4-FFF2-40B4-BE49-F238E27FC236}">
                <a16:creationId xmlns:a16="http://schemas.microsoft.com/office/drawing/2014/main" id="{4845B12F-D8EB-2E48-AC34-E2F6712FEB67}"/>
              </a:ext>
            </a:extLst>
          </p:cNvPr>
          <p:cNvGrpSpPr/>
          <p:nvPr userDrawn="1"/>
        </p:nvGrpSpPr>
        <p:grpSpPr>
          <a:xfrm>
            <a:off x="818365" y="249942"/>
            <a:ext cx="1651000" cy="1377857"/>
            <a:chOff x="921397" y="455706"/>
            <a:chExt cx="1651000" cy="1377857"/>
          </a:xfrm>
        </p:grpSpPr>
        <p:sp>
          <p:nvSpPr>
            <p:cNvPr id="13" name="Rectangle 94">
              <a:extLst>
                <a:ext uri="{FF2B5EF4-FFF2-40B4-BE49-F238E27FC236}">
                  <a16:creationId xmlns:a16="http://schemas.microsoft.com/office/drawing/2014/main" id="{C83CE368-B237-A441-BF03-FE49920C635E}"/>
                </a:ext>
              </a:extLst>
            </p:cNvPr>
            <p:cNvSpPr>
              <a:spLocks noChangeAspect="1" noChangeArrowheads="1"/>
            </p:cNvSpPr>
            <p:nvPr userDrawn="1"/>
          </p:nvSpPr>
          <p:spPr bwMode="auto">
            <a:xfrm>
              <a:off x="921397" y="455706"/>
              <a:ext cx="24279" cy="1374822"/>
            </a:xfrm>
            <a:prstGeom prst="rect">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14" name="Freeform 95">
              <a:extLst>
                <a:ext uri="{FF2B5EF4-FFF2-40B4-BE49-F238E27FC236}">
                  <a16:creationId xmlns:a16="http://schemas.microsoft.com/office/drawing/2014/main" id="{BE05F21E-F346-864A-B437-3D60AE054247}"/>
                </a:ext>
              </a:extLst>
            </p:cNvPr>
            <p:cNvSpPr>
              <a:spLocks noChangeAspect="1" noEditPoints="1"/>
            </p:cNvSpPr>
            <p:nvPr userDrawn="1"/>
          </p:nvSpPr>
          <p:spPr bwMode="auto">
            <a:xfrm>
              <a:off x="1073143" y="986818"/>
              <a:ext cx="176026" cy="215480"/>
            </a:xfrm>
            <a:custGeom>
              <a:avLst/>
              <a:gdLst>
                <a:gd name="T0" fmla="*/ 0 w 116"/>
                <a:gd name="T1" fmla="*/ 0 h 142"/>
                <a:gd name="T2" fmla="*/ 12 w 116"/>
                <a:gd name="T3" fmla="*/ 0 h 142"/>
                <a:gd name="T4" fmla="*/ 29 w 116"/>
                <a:gd name="T5" fmla="*/ 17 h 142"/>
                <a:gd name="T6" fmla="*/ 12 w 116"/>
                <a:gd name="T7" fmla="*/ 36 h 142"/>
                <a:gd name="T8" fmla="*/ 0 w 116"/>
                <a:gd name="T9" fmla="*/ 36 h 142"/>
                <a:gd name="T10" fmla="*/ 0 w 116"/>
                <a:gd name="T11" fmla="*/ 0 h 142"/>
                <a:gd name="T12" fmla="*/ 5 w 116"/>
                <a:gd name="T13" fmla="*/ 32 h 142"/>
                <a:gd name="T14" fmla="*/ 13 w 116"/>
                <a:gd name="T15" fmla="*/ 32 h 142"/>
                <a:gd name="T16" fmla="*/ 25 w 116"/>
                <a:gd name="T17" fmla="*/ 18 h 142"/>
                <a:gd name="T18" fmla="*/ 13 w 116"/>
                <a:gd name="T19" fmla="*/ 4 h 142"/>
                <a:gd name="T20" fmla="*/ 5 w 116"/>
                <a:gd name="T21" fmla="*/ 4 h 142"/>
                <a:gd name="T22" fmla="*/ 5 w 116"/>
                <a:gd name="T23" fmla="*/ 32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6" h="142">
                  <a:moveTo>
                    <a:pt x="0" y="0"/>
                  </a:moveTo>
                  <a:cubicBezTo>
                    <a:pt x="48" y="0"/>
                    <a:pt x="48" y="0"/>
                    <a:pt x="48" y="0"/>
                  </a:cubicBezTo>
                  <a:cubicBezTo>
                    <a:pt x="92" y="0"/>
                    <a:pt x="116" y="22"/>
                    <a:pt x="116" y="68"/>
                  </a:cubicBezTo>
                  <a:cubicBezTo>
                    <a:pt x="116" y="115"/>
                    <a:pt x="95" y="142"/>
                    <a:pt x="48" y="142"/>
                  </a:cubicBezTo>
                  <a:cubicBezTo>
                    <a:pt x="0" y="142"/>
                    <a:pt x="0" y="142"/>
                    <a:pt x="0" y="142"/>
                  </a:cubicBezTo>
                  <a:lnTo>
                    <a:pt x="0" y="0"/>
                  </a:lnTo>
                  <a:close/>
                  <a:moveTo>
                    <a:pt x="18" y="126"/>
                  </a:moveTo>
                  <a:cubicBezTo>
                    <a:pt x="50" y="126"/>
                    <a:pt x="50" y="126"/>
                    <a:pt x="50" y="126"/>
                  </a:cubicBezTo>
                  <a:cubicBezTo>
                    <a:pt x="63" y="126"/>
                    <a:pt x="97" y="122"/>
                    <a:pt x="97" y="70"/>
                  </a:cubicBezTo>
                  <a:cubicBezTo>
                    <a:pt x="97" y="37"/>
                    <a:pt x="85" y="16"/>
                    <a:pt x="50" y="16"/>
                  </a:cubicBezTo>
                  <a:cubicBezTo>
                    <a:pt x="18" y="16"/>
                    <a:pt x="18" y="16"/>
                    <a:pt x="18" y="16"/>
                  </a:cubicBezTo>
                  <a:lnTo>
                    <a:pt x="18" y="126"/>
                  </a:lnTo>
                  <a:close/>
                </a:path>
              </a:pathLst>
            </a:custGeom>
            <a:solidFill>
              <a:schemeClr val="bg1"/>
            </a:solidFill>
            <a:ln>
              <a:noFill/>
            </a:ln>
          </p:spPr>
          <p:txBody>
            <a:bodyPr/>
            <a:lstStyle/>
            <a:p>
              <a:endParaRPr lang="en-US">
                <a:solidFill>
                  <a:schemeClr val="bg1"/>
                </a:solidFill>
              </a:endParaRPr>
            </a:p>
          </p:txBody>
        </p:sp>
        <p:sp>
          <p:nvSpPr>
            <p:cNvPr id="15" name="Freeform 96">
              <a:extLst>
                <a:ext uri="{FF2B5EF4-FFF2-40B4-BE49-F238E27FC236}">
                  <a16:creationId xmlns:a16="http://schemas.microsoft.com/office/drawing/2014/main" id="{738FC366-556D-DE46-BE4C-730563C3915C}"/>
                </a:ext>
              </a:extLst>
            </p:cNvPr>
            <p:cNvSpPr>
              <a:spLocks noChangeAspect="1" noEditPoints="1"/>
            </p:cNvSpPr>
            <p:nvPr userDrawn="1"/>
          </p:nvSpPr>
          <p:spPr bwMode="auto">
            <a:xfrm>
              <a:off x="1264344" y="1041447"/>
              <a:ext cx="142642" cy="163886"/>
            </a:xfrm>
            <a:custGeom>
              <a:avLst/>
              <a:gdLst>
                <a:gd name="T0" fmla="*/ 23 w 95"/>
                <a:gd name="T1" fmla="*/ 18 h 107"/>
                <a:gd name="T2" fmla="*/ 12 w 95"/>
                <a:gd name="T3" fmla="*/ 27 h 107"/>
                <a:gd name="T4" fmla="*/ 0 w 95"/>
                <a:gd name="T5" fmla="*/ 14 h 107"/>
                <a:gd name="T6" fmla="*/ 12 w 95"/>
                <a:gd name="T7" fmla="*/ 0 h 107"/>
                <a:gd name="T8" fmla="*/ 23 w 95"/>
                <a:gd name="T9" fmla="*/ 15 h 107"/>
                <a:gd name="T10" fmla="*/ 4 w 95"/>
                <a:gd name="T11" fmla="*/ 15 h 107"/>
                <a:gd name="T12" fmla="*/ 12 w 95"/>
                <a:gd name="T13" fmla="*/ 23 h 107"/>
                <a:gd name="T14" fmla="*/ 19 w 95"/>
                <a:gd name="T15" fmla="*/ 18 h 107"/>
                <a:gd name="T16" fmla="*/ 23 w 95"/>
                <a:gd name="T17" fmla="*/ 18 h 107"/>
                <a:gd name="T18" fmla="*/ 19 w 95"/>
                <a:gd name="T19" fmla="*/ 11 h 107"/>
                <a:gd name="T20" fmla="*/ 11 w 95"/>
                <a:gd name="T21" fmla="*/ 4 h 107"/>
                <a:gd name="T22" fmla="*/ 4 w 95"/>
                <a:gd name="T23" fmla="*/ 11 h 107"/>
                <a:gd name="T24" fmla="*/ 19 w 95"/>
                <a:gd name="T25" fmla="*/ 11 h 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5" h="107">
                  <a:moveTo>
                    <a:pt x="93" y="72"/>
                  </a:moveTo>
                  <a:cubicBezTo>
                    <a:pt x="88" y="95"/>
                    <a:pt x="72" y="107"/>
                    <a:pt x="49" y="107"/>
                  </a:cubicBezTo>
                  <a:cubicBezTo>
                    <a:pt x="16" y="107"/>
                    <a:pt x="1" y="85"/>
                    <a:pt x="0" y="53"/>
                  </a:cubicBezTo>
                  <a:cubicBezTo>
                    <a:pt x="0" y="23"/>
                    <a:pt x="20" y="0"/>
                    <a:pt x="48" y="0"/>
                  </a:cubicBezTo>
                  <a:cubicBezTo>
                    <a:pt x="84" y="0"/>
                    <a:pt x="95" y="34"/>
                    <a:pt x="94" y="59"/>
                  </a:cubicBezTo>
                  <a:cubicBezTo>
                    <a:pt x="18" y="59"/>
                    <a:pt x="18" y="59"/>
                    <a:pt x="18" y="59"/>
                  </a:cubicBezTo>
                  <a:cubicBezTo>
                    <a:pt x="17" y="76"/>
                    <a:pt x="27" y="92"/>
                    <a:pt x="50" y="92"/>
                  </a:cubicBezTo>
                  <a:cubicBezTo>
                    <a:pt x="63" y="92"/>
                    <a:pt x="73" y="85"/>
                    <a:pt x="76" y="72"/>
                  </a:cubicBezTo>
                  <a:lnTo>
                    <a:pt x="93" y="72"/>
                  </a:lnTo>
                  <a:close/>
                  <a:moveTo>
                    <a:pt x="77" y="44"/>
                  </a:moveTo>
                  <a:cubicBezTo>
                    <a:pt x="76" y="28"/>
                    <a:pt x="64" y="15"/>
                    <a:pt x="47" y="15"/>
                  </a:cubicBezTo>
                  <a:cubicBezTo>
                    <a:pt x="29" y="15"/>
                    <a:pt x="19" y="28"/>
                    <a:pt x="18" y="44"/>
                  </a:cubicBezTo>
                  <a:lnTo>
                    <a:pt x="77" y="44"/>
                  </a:lnTo>
                  <a:close/>
                </a:path>
              </a:pathLst>
            </a:custGeom>
            <a:solidFill>
              <a:schemeClr val="bg1"/>
            </a:solidFill>
            <a:ln>
              <a:noFill/>
            </a:ln>
          </p:spPr>
          <p:txBody>
            <a:bodyPr/>
            <a:lstStyle/>
            <a:p>
              <a:endParaRPr lang="en-US">
                <a:solidFill>
                  <a:schemeClr val="bg1"/>
                </a:solidFill>
              </a:endParaRPr>
            </a:p>
          </p:txBody>
        </p:sp>
        <p:sp>
          <p:nvSpPr>
            <p:cNvPr id="16" name="Freeform 97">
              <a:extLst>
                <a:ext uri="{FF2B5EF4-FFF2-40B4-BE49-F238E27FC236}">
                  <a16:creationId xmlns:a16="http://schemas.microsoft.com/office/drawing/2014/main" id="{B09CC717-3403-6445-8BE4-C8A3F685DBA5}"/>
                </a:ext>
              </a:extLst>
            </p:cNvPr>
            <p:cNvSpPr>
              <a:spLocks noChangeAspect="1" noEditPoints="1"/>
            </p:cNvSpPr>
            <p:nvPr userDrawn="1"/>
          </p:nvSpPr>
          <p:spPr bwMode="auto">
            <a:xfrm>
              <a:off x="1428230" y="1041447"/>
              <a:ext cx="145676" cy="218515"/>
            </a:xfrm>
            <a:custGeom>
              <a:avLst/>
              <a:gdLst>
                <a:gd name="T0" fmla="*/ 0 w 97"/>
                <a:gd name="T1" fmla="*/ 1 h 144"/>
                <a:gd name="T2" fmla="*/ 4 w 97"/>
                <a:gd name="T3" fmla="*/ 1 h 144"/>
                <a:gd name="T4" fmla="*/ 4 w 97"/>
                <a:gd name="T5" fmla="*/ 4 h 144"/>
                <a:gd name="T6" fmla="*/ 4 w 97"/>
                <a:gd name="T7" fmla="*/ 4 h 144"/>
                <a:gd name="T8" fmla="*/ 12 w 97"/>
                <a:gd name="T9" fmla="*/ 0 h 144"/>
                <a:gd name="T10" fmla="*/ 24 w 97"/>
                <a:gd name="T11" fmla="*/ 14 h 144"/>
                <a:gd name="T12" fmla="*/ 12 w 97"/>
                <a:gd name="T13" fmla="*/ 27 h 144"/>
                <a:gd name="T14" fmla="*/ 4 w 97"/>
                <a:gd name="T15" fmla="*/ 23 h 144"/>
                <a:gd name="T16" fmla="*/ 4 w 97"/>
                <a:gd name="T17" fmla="*/ 23 h 144"/>
                <a:gd name="T18" fmla="*/ 4 w 97"/>
                <a:gd name="T19" fmla="*/ 36 h 144"/>
                <a:gd name="T20" fmla="*/ 0 w 97"/>
                <a:gd name="T21" fmla="*/ 36 h 144"/>
                <a:gd name="T22" fmla="*/ 0 w 97"/>
                <a:gd name="T23" fmla="*/ 1 h 144"/>
                <a:gd name="T24" fmla="*/ 12 w 97"/>
                <a:gd name="T25" fmla="*/ 4 h 144"/>
                <a:gd name="T26" fmla="*/ 4 w 97"/>
                <a:gd name="T27" fmla="*/ 14 h 144"/>
                <a:gd name="T28" fmla="*/ 12 w 97"/>
                <a:gd name="T29" fmla="*/ 23 h 144"/>
                <a:gd name="T30" fmla="*/ 20 w 97"/>
                <a:gd name="T31" fmla="*/ 14 h 144"/>
                <a:gd name="T32" fmla="*/ 12 w 97"/>
                <a:gd name="T33" fmla="*/ 4 h 1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7" h="144">
                  <a:moveTo>
                    <a:pt x="0" y="2"/>
                  </a:moveTo>
                  <a:cubicBezTo>
                    <a:pt x="17" y="2"/>
                    <a:pt x="17" y="2"/>
                    <a:pt x="17" y="2"/>
                  </a:cubicBezTo>
                  <a:cubicBezTo>
                    <a:pt x="17" y="16"/>
                    <a:pt x="17" y="16"/>
                    <a:pt x="17" y="16"/>
                  </a:cubicBezTo>
                  <a:cubicBezTo>
                    <a:pt x="18" y="16"/>
                    <a:pt x="18" y="16"/>
                    <a:pt x="18" y="16"/>
                  </a:cubicBezTo>
                  <a:cubicBezTo>
                    <a:pt x="23" y="5"/>
                    <a:pt x="36" y="0"/>
                    <a:pt x="50" y="0"/>
                  </a:cubicBezTo>
                  <a:cubicBezTo>
                    <a:pt x="82" y="0"/>
                    <a:pt x="97" y="25"/>
                    <a:pt x="97" y="54"/>
                  </a:cubicBezTo>
                  <a:cubicBezTo>
                    <a:pt x="97" y="83"/>
                    <a:pt x="82" y="107"/>
                    <a:pt x="51" y="107"/>
                  </a:cubicBezTo>
                  <a:cubicBezTo>
                    <a:pt x="40" y="107"/>
                    <a:pt x="25" y="103"/>
                    <a:pt x="18" y="91"/>
                  </a:cubicBezTo>
                  <a:cubicBezTo>
                    <a:pt x="17" y="91"/>
                    <a:pt x="17" y="91"/>
                    <a:pt x="17" y="91"/>
                  </a:cubicBezTo>
                  <a:cubicBezTo>
                    <a:pt x="17" y="144"/>
                    <a:pt x="17" y="144"/>
                    <a:pt x="17" y="144"/>
                  </a:cubicBezTo>
                  <a:cubicBezTo>
                    <a:pt x="0" y="144"/>
                    <a:pt x="0" y="144"/>
                    <a:pt x="0" y="144"/>
                  </a:cubicBezTo>
                  <a:lnTo>
                    <a:pt x="0" y="2"/>
                  </a:lnTo>
                  <a:close/>
                  <a:moveTo>
                    <a:pt x="48" y="15"/>
                  </a:moveTo>
                  <a:cubicBezTo>
                    <a:pt x="25" y="15"/>
                    <a:pt x="17" y="34"/>
                    <a:pt x="17" y="53"/>
                  </a:cubicBezTo>
                  <a:cubicBezTo>
                    <a:pt x="17" y="74"/>
                    <a:pt x="26" y="92"/>
                    <a:pt x="49" y="92"/>
                  </a:cubicBezTo>
                  <a:cubicBezTo>
                    <a:pt x="72" y="92"/>
                    <a:pt x="80" y="73"/>
                    <a:pt x="80" y="53"/>
                  </a:cubicBezTo>
                  <a:cubicBezTo>
                    <a:pt x="80" y="33"/>
                    <a:pt x="70" y="15"/>
                    <a:pt x="48" y="15"/>
                  </a:cubicBezTo>
                  <a:close/>
                </a:path>
              </a:pathLst>
            </a:custGeom>
            <a:solidFill>
              <a:schemeClr val="bg1"/>
            </a:solidFill>
            <a:ln>
              <a:noFill/>
            </a:ln>
          </p:spPr>
          <p:txBody>
            <a:bodyPr/>
            <a:lstStyle/>
            <a:p>
              <a:endParaRPr lang="en-US">
                <a:solidFill>
                  <a:schemeClr val="bg1"/>
                </a:solidFill>
              </a:endParaRPr>
            </a:p>
          </p:txBody>
        </p:sp>
        <p:sp>
          <p:nvSpPr>
            <p:cNvPr id="17" name="Freeform 98">
              <a:extLst>
                <a:ext uri="{FF2B5EF4-FFF2-40B4-BE49-F238E27FC236}">
                  <a16:creationId xmlns:a16="http://schemas.microsoft.com/office/drawing/2014/main" id="{C54BE479-03D5-FF4E-A857-1E74C313C2AC}"/>
                </a:ext>
              </a:extLst>
            </p:cNvPr>
            <p:cNvSpPr>
              <a:spLocks noChangeAspect="1" noEditPoints="1"/>
            </p:cNvSpPr>
            <p:nvPr userDrawn="1"/>
          </p:nvSpPr>
          <p:spPr bwMode="auto">
            <a:xfrm>
              <a:off x="1589081" y="1041447"/>
              <a:ext cx="145676" cy="163886"/>
            </a:xfrm>
            <a:custGeom>
              <a:avLst/>
              <a:gdLst>
                <a:gd name="T0" fmla="*/ 24 w 96"/>
                <a:gd name="T1" fmla="*/ 26 h 107"/>
                <a:gd name="T2" fmla="*/ 21 w 96"/>
                <a:gd name="T3" fmla="*/ 27 h 107"/>
                <a:gd name="T4" fmla="*/ 18 w 96"/>
                <a:gd name="T5" fmla="*/ 23 h 107"/>
                <a:gd name="T6" fmla="*/ 9 w 96"/>
                <a:gd name="T7" fmla="*/ 27 h 107"/>
                <a:gd name="T8" fmla="*/ 0 w 96"/>
                <a:gd name="T9" fmla="*/ 20 h 107"/>
                <a:gd name="T10" fmla="*/ 9 w 96"/>
                <a:gd name="T11" fmla="*/ 12 h 107"/>
                <a:gd name="T12" fmla="*/ 18 w 96"/>
                <a:gd name="T13" fmla="*/ 8 h 107"/>
                <a:gd name="T14" fmla="*/ 12 w 96"/>
                <a:gd name="T15" fmla="*/ 4 h 107"/>
                <a:gd name="T16" fmla="*/ 5 w 96"/>
                <a:gd name="T17" fmla="*/ 9 h 107"/>
                <a:gd name="T18" fmla="*/ 1 w 96"/>
                <a:gd name="T19" fmla="*/ 9 h 107"/>
                <a:gd name="T20" fmla="*/ 12 w 96"/>
                <a:gd name="T21" fmla="*/ 0 h 107"/>
                <a:gd name="T22" fmla="*/ 22 w 96"/>
                <a:gd name="T23" fmla="*/ 7 h 107"/>
                <a:gd name="T24" fmla="*/ 22 w 96"/>
                <a:gd name="T25" fmla="*/ 21 h 107"/>
                <a:gd name="T26" fmla="*/ 23 w 96"/>
                <a:gd name="T27" fmla="*/ 23 h 107"/>
                <a:gd name="T28" fmla="*/ 24 w 96"/>
                <a:gd name="T29" fmla="*/ 23 h 107"/>
                <a:gd name="T30" fmla="*/ 24 w 96"/>
                <a:gd name="T31" fmla="*/ 26 h 107"/>
                <a:gd name="T32" fmla="*/ 18 w 96"/>
                <a:gd name="T33" fmla="*/ 13 h 107"/>
                <a:gd name="T34" fmla="*/ 10 w 96"/>
                <a:gd name="T35" fmla="*/ 15 h 107"/>
                <a:gd name="T36" fmla="*/ 5 w 96"/>
                <a:gd name="T37" fmla="*/ 20 h 107"/>
                <a:gd name="T38" fmla="*/ 10 w 96"/>
                <a:gd name="T39" fmla="*/ 23 h 107"/>
                <a:gd name="T40" fmla="*/ 18 w 96"/>
                <a:gd name="T41" fmla="*/ 18 h 107"/>
                <a:gd name="T42" fmla="*/ 18 w 96"/>
                <a:gd name="T43" fmla="*/ 13 h 1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6" h="107">
                  <a:moveTo>
                    <a:pt x="96" y="104"/>
                  </a:moveTo>
                  <a:cubicBezTo>
                    <a:pt x="93" y="106"/>
                    <a:pt x="89" y="107"/>
                    <a:pt x="84" y="107"/>
                  </a:cubicBezTo>
                  <a:cubicBezTo>
                    <a:pt x="75" y="107"/>
                    <a:pt x="70" y="102"/>
                    <a:pt x="70" y="91"/>
                  </a:cubicBezTo>
                  <a:cubicBezTo>
                    <a:pt x="60" y="102"/>
                    <a:pt x="48" y="107"/>
                    <a:pt x="34" y="107"/>
                  </a:cubicBezTo>
                  <a:cubicBezTo>
                    <a:pt x="15" y="107"/>
                    <a:pt x="0" y="99"/>
                    <a:pt x="0" y="78"/>
                  </a:cubicBezTo>
                  <a:cubicBezTo>
                    <a:pt x="0" y="55"/>
                    <a:pt x="17" y="50"/>
                    <a:pt x="34" y="47"/>
                  </a:cubicBezTo>
                  <a:cubicBezTo>
                    <a:pt x="53" y="43"/>
                    <a:pt x="69" y="45"/>
                    <a:pt x="69" y="32"/>
                  </a:cubicBezTo>
                  <a:cubicBezTo>
                    <a:pt x="69" y="17"/>
                    <a:pt x="57" y="15"/>
                    <a:pt x="46" y="15"/>
                  </a:cubicBezTo>
                  <a:cubicBezTo>
                    <a:pt x="32" y="15"/>
                    <a:pt x="21" y="19"/>
                    <a:pt x="20" y="34"/>
                  </a:cubicBezTo>
                  <a:cubicBezTo>
                    <a:pt x="4" y="34"/>
                    <a:pt x="4" y="34"/>
                    <a:pt x="4" y="34"/>
                  </a:cubicBezTo>
                  <a:cubicBezTo>
                    <a:pt x="5" y="9"/>
                    <a:pt x="24" y="0"/>
                    <a:pt x="47" y="0"/>
                  </a:cubicBezTo>
                  <a:cubicBezTo>
                    <a:pt x="65" y="0"/>
                    <a:pt x="85" y="4"/>
                    <a:pt x="85" y="28"/>
                  </a:cubicBezTo>
                  <a:cubicBezTo>
                    <a:pt x="85" y="81"/>
                    <a:pt x="85" y="81"/>
                    <a:pt x="85" y="81"/>
                  </a:cubicBezTo>
                  <a:cubicBezTo>
                    <a:pt x="85" y="89"/>
                    <a:pt x="85" y="92"/>
                    <a:pt x="91" y="92"/>
                  </a:cubicBezTo>
                  <a:cubicBezTo>
                    <a:pt x="92" y="92"/>
                    <a:pt x="94" y="92"/>
                    <a:pt x="96" y="91"/>
                  </a:cubicBezTo>
                  <a:lnTo>
                    <a:pt x="96" y="104"/>
                  </a:lnTo>
                  <a:close/>
                  <a:moveTo>
                    <a:pt x="69" y="52"/>
                  </a:moveTo>
                  <a:cubicBezTo>
                    <a:pt x="62" y="57"/>
                    <a:pt x="49" y="57"/>
                    <a:pt x="38" y="59"/>
                  </a:cubicBezTo>
                  <a:cubicBezTo>
                    <a:pt x="27" y="61"/>
                    <a:pt x="18" y="65"/>
                    <a:pt x="18" y="77"/>
                  </a:cubicBezTo>
                  <a:cubicBezTo>
                    <a:pt x="18" y="88"/>
                    <a:pt x="27" y="92"/>
                    <a:pt x="37" y="92"/>
                  </a:cubicBezTo>
                  <a:cubicBezTo>
                    <a:pt x="60" y="92"/>
                    <a:pt x="69" y="78"/>
                    <a:pt x="69" y="69"/>
                  </a:cubicBezTo>
                  <a:lnTo>
                    <a:pt x="69" y="52"/>
                  </a:lnTo>
                  <a:close/>
                </a:path>
              </a:pathLst>
            </a:custGeom>
            <a:solidFill>
              <a:schemeClr val="bg1"/>
            </a:solidFill>
            <a:ln>
              <a:noFill/>
            </a:ln>
          </p:spPr>
          <p:txBody>
            <a:bodyPr/>
            <a:lstStyle/>
            <a:p>
              <a:endParaRPr lang="en-US">
                <a:solidFill>
                  <a:schemeClr val="bg1"/>
                </a:solidFill>
              </a:endParaRPr>
            </a:p>
          </p:txBody>
        </p:sp>
        <p:sp>
          <p:nvSpPr>
            <p:cNvPr id="18" name="Freeform 99">
              <a:extLst>
                <a:ext uri="{FF2B5EF4-FFF2-40B4-BE49-F238E27FC236}">
                  <a16:creationId xmlns:a16="http://schemas.microsoft.com/office/drawing/2014/main" id="{C8CDA5AF-854C-C542-B804-A3E8040E63CA}"/>
                </a:ext>
              </a:extLst>
            </p:cNvPr>
            <p:cNvSpPr>
              <a:spLocks noChangeAspect="1"/>
            </p:cNvSpPr>
            <p:nvPr userDrawn="1"/>
          </p:nvSpPr>
          <p:spPr bwMode="auto">
            <a:xfrm>
              <a:off x="1749932" y="1041447"/>
              <a:ext cx="81943" cy="160851"/>
            </a:xfrm>
            <a:custGeom>
              <a:avLst/>
              <a:gdLst>
                <a:gd name="T0" fmla="*/ 0 w 54"/>
                <a:gd name="T1" fmla="*/ 1 h 106"/>
                <a:gd name="T2" fmla="*/ 4 w 54"/>
                <a:gd name="T3" fmla="*/ 1 h 106"/>
                <a:gd name="T4" fmla="*/ 4 w 54"/>
                <a:gd name="T5" fmla="*/ 7 h 106"/>
                <a:gd name="T6" fmla="*/ 5 w 54"/>
                <a:gd name="T7" fmla="*/ 7 h 106"/>
                <a:gd name="T8" fmla="*/ 14 w 54"/>
                <a:gd name="T9" fmla="*/ 1 h 106"/>
                <a:gd name="T10" fmla="*/ 14 w 54"/>
                <a:gd name="T11" fmla="*/ 5 h 106"/>
                <a:gd name="T12" fmla="*/ 5 w 54"/>
                <a:gd name="T13" fmla="*/ 15 h 106"/>
                <a:gd name="T14" fmla="*/ 5 w 54"/>
                <a:gd name="T15" fmla="*/ 27 h 106"/>
                <a:gd name="T16" fmla="*/ 0 w 54"/>
                <a:gd name="T17" fmla="*/ 27 h 106"/>
                <a:gd name="T18" fmla="*/ 0 w 54"/>
                <a:gd name="T19" fmla="*/ 1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106">
                  <a:moveTo>
                    <a:pt x="0" y="3"/>
                  </a:moveTo>
                  <a:cubicBezTo>
                    <a:pt x="16" y="3"/>
                    <a:pt x="16" y="3"/>
                    <a:pt x="16" y="3"/>
                  </a:cubicBezTo>
                  <a:cubicBezTo>
                    <a:pt x="16" y="25"/>
                    <a:pt x="16" y="25"/>
                    <a:pt x="16" y="25"/>
                  </a:cubicBezTo>
                  <a:cubicBezTo>
                    <a:pt x="17" y="25"/>
                    <a:pt x="17" y="25"/>
                    <a:pt x="17" y="25"/>
                  </a:cubicBezTo>
                  <a:cubicBezTo>
                    <a:pt x="25" y="8"/>
                    <a:pt x="36" y="0"/>
                    <a:pt x="54" y="1"/>
                  </a:cubicBezTo>
                  <a:cubicBezTo>
                    <a:pt x="54" y="19"/>
                    <a:pt x="54" y="19"/>
                    <a:pt x="54" y="19"/>
                  </a:cubicBezTo>
                  <a:cubicBezTo>
                    <a:pt x="27" y="19"/>
                    <a:pt x="17" y="34"/>
                    <a:pt x="17" y="60"/>
                  </a:cubicBezTo>
                  <a:cubicBezTo>
                    <a:pt x="17" y="106"/>
                    <a:pt x="17" y="106"/>
                    <a:pt x="17" y="106"/>
                  </a:cubicBezTo>
                  <a:cubicBezTo>
                    <a:pt x="0" y="106"/>
                    <a:pt x="0" y="106"/>
                    <a:pt x="0" y="106"/>
                  </a:cubicBezTo>
                  <a:lnTo>
                    <a:pt x="0" y="3"/>
                  </a:lnTo>
                  <a:close/>
                </a:path>
              </a:pathLst>
            </a:custGeom>
            <a:solidFill>
              <a:schemeClr val="bg1"/>
            </a:solidFill>
            <a:ln>
              <a:noFill/>
            </a:ln>
          </p:spPr>
          <p:txBody>
            <a:bodyPr/>
            <a:lstStyle/>
            <a:p>
              <a:endParaRPr lang="en-US">
                <a:solidFill>
                  <a:schemeClr val="bg1"/>
                </a:solidFill>
              </a:endParaRPr>
            </a:p>
          </p:txBody>
        </p:sp>
        <p:sp>
          <p:nvSpPr>
            <p:cNvPr id="19" name="Freeform 100">
              <a:extLst>
                <a:ext uri="{FF2B5EF4-FFF2-40B4-BE49-F238E27FC236}">
                  <a16:creationId xmlns:a16="http://schemas.microsoft.com/office/drawing/2014/main" id="{4D6DC194-3F9E-8445-AF88-E9F74CEE87C5}"/>
                </a:ext>
              </a:extLst>
            </p:cNvPr>
            <p:cNvSpPr>
              <a:spLocks noChangeAspect="1"/>
            </p:cNvSpPr>
            <p:nvPr userDrawn="1"/>
          </p:nvSpPr>
          <p:spPr bwMode="auto">
            <a:xfrm>
              <a:off x="1844015" y="998958"/>
              <a:ext cx="81943" cy="203340"/>
            </a:xfrm>
            <a:custGeom>
              <a:avLst/>
              <a:gdLst>
                <a:gd name="T0" fmla="*/ 9 w 54"/>
                <a:gd name="T1" fmla="*/ 8 h 133"/>
                <a:gd name="T2" fmla="*/ 14 w 54"/>
                <a:gd name="T3" fmla="*/ 8 h 133"/>
                <a:gd name="T4" fmla="*/ 14 w 54"/>
                <a:gd name="T5" fmla="*/ 12 h 133"/>
                <a:gd name="T6" fmla="*/ 9 w 54"/>
                <a:gd name="T7" fmla="*/ 12 h 133"/>
                <a:gd name="T8" fmla="*/ 9 w 54"/>
                <a:gd name="T9" fmla="*/ 28 h 133"/>
                <a:gd name="T10" fmla="*/ 12 w 54"/>
                <a:gd name="T11" fmla="*/ 30 h 133"/>
                <a:gd name="T12" fmla="*/ 14 w 54"/>
                <a:gd name="T13" fmla="*/ 30 h 133"/>
                <a:gd name="T14" fmla="*/ 14 w 54"/>
                <a:gd name="T15" fmla="*/ 34 h 133"/>
                <a:gd name="T16" fmla="*/ 11 w 54"/>
                <a:gd name="T17" fmla="*/ 34 h 133"/>
                <a:gd name="T18" fmla="*/ 5 w 54"/>
                <a:gd name="T19" fmla="*/ 28 h 133"/>
                <a:gd name="T20" fmla="*/ 5 w 54"/>
                <a:gd name="T21" fmla="*/ 12 h 133"/>
                <a:gd name="T22" fmla="*/ 0 w 54"/>
                <a:gd name="T23" fmla="*/ 12 h 133"/>
                <a:gd name="T24" fmla="*/ 0 w 54"/>
                <a:gd name="T25" fmla="*/ 8 h 133"/>
                <a:gd name="T26" fmla="*/ 5 w 54"/>
                <a:gd name="T27" fmla="*/ 8 h 133"/>
                <a:gd name="T28" fmla="*/ 5 w 54"/>
                <a:gd name="T29" fmla="*/ 0 h 133"/>
                <a:gd name="T30" fmla="*/ 9 w 54"/>
                <a:gd name="T31" fmla="*/ 0 h 133"/>
                <a:gd name="T32" fmla="*/ 9 w 54"/>
                <a:gd name="T33" fmla="*/ 8 h 1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133">
                  <a:moveTo>
                    <a:pt x="34" y="30"/>
                  </a:moveTo>
                  <a:cubicBezTo>
                    <a:pt x="54" y="30"/>
                    <a:pt x="54" y="30"/>
                    <a:pt x="54" y="30"/>
                  </a:cubicBezTo>
                  <a:cubicBezTo>
                    <a:pt x="54" y="45"/>
                    <a:pt x="54" y="45"/>
                    <a:pt x="54" y="45"/>
                  </a:cubicBezTo>
                  <a:cubicBezTo>
                    <a:pt x="34" y="45"/>
                    <a:pt x="34" y="45"/>
                    <a:pt x="34" y="45"/>
                  </a:cubicBezTo>
                  <a:cubicBezTo>
                    <a:pt x="34" y="109"/>
                    <a:pt x="34" y="109"/>
                    <a:pt x="34" y="109"/>
                  </a:cubicBezTo>
                  <a:cubicBezTo>
                    <a:pt x="34" y="116"/>
                    <a:pt x="36" y="118"/>
                    <a:pt x="46" y="118"/>
                  </a:cubicBezTo>
                  <a:cubicBezTo>
                    <a:pt x="54" y="118"/>
                    <a:pt x="54" y="118"/>
                    <a:pt x="54" y="118"/>
                  </a:cubicBezTo>
                  <a:cubicBezTo>
                    <a:pt x="54" y="133"/>
                    <a:pt x="54" y="133"/>
                    <a:pt x="54" y="133"/>
                  </a:cubicBezTo>
                  <a:cubicBezTo>
                    <a:pt x="41" y="133"/>
                    <a:pt x="41" y="133"/>
                    <a:pt x="41" y="133"/>
                  </a:cubicBezTo>
                  <a:cubicBezTo>
                    <a:pt x="24" y="133"/>
                    <a:pt x="17" y="129"/>
                    <a:pt x="17" y="110"/>
                  </a:cubicBezTo>
                  <a:cubicBezTo>
                    <a:pt x="17" y="45"/>
                    <a:pt x="17" y="45"/>
                    <a:pt x="17" y="45"/>
                  </a:cubicBezTo>
                  <a:cubicBezTo>
                    <a:pt x="0" y="45"/>
                    <a:pt x="0" y="45"/>
                    <a:pt x="0" y="45"/>
                  </a:cubicBezTo>
                  <a:cubicBezTo>
                    <a:pt x="0" y="30"/>
                    <a:pt x="0" y="30"/>
                    <a:pt x="0" y="30"/>
                  </a:cubicBezTo>
                  <a:cubicBezTo>
                    <a:pt x="17" y="30"/>
                    <a:pt x="17" y="30"/>
                    <a:pt x="17" y="30"/>
                  </a:cubicBezTo>
                  <a:cubicBezTo>
                    <a:pt x="17" y="0"/>
                    <a:pt x="17" y="0"/>
                    <a:pt x="17" y="0"/>
                  </a:cubicBezTo>
                  <a:cubicBezTo>
                    <a:pt x="34" y="0"/>
                    <a:pt x="34" y="0"/>
                    <a:pt x="34" y="0"/>
                  </a:cubicBezTo>
                  <a:lnTo>
                    <a:pt x="34" y="30"/>
                  </a:lnTo>
                  <a:close/>
                </a:path>
              </a:pathLst>
            </a:custGeom>
            <a:solidFill>
              <a:schemeClr val="bg1"/>
            </a:solidFill>
            <a:ln>
              <a:noFill/>
            </a:ln>
          </p:spPr>
          <p:txBody>
            <a:bodyPr/>
            <a:lstStyle/>
            <a:p>
              <a:endParaRPr lang="en-US">
                <a:solidFill>
                  <a:schemeClr val="bg1"/>
                </a:solidFill>
              </a:endParaRPr>
            </a:p>
          </p:txBody>
        </p:sp>
        <p:sp>
          <p:nvSpPr>
            <p:cNvPr id="20" name="Freeform 101">
              <a:extLst>
                <a:ext uri="{FF2B5EF4-FFF2-40B4-BE49-F238E27FC236}">
                  <a16:creationId xmlns:a16="http://schemas.microsoft.com/office/drawing/2014/main" id="{7CDB7623-0309-0D4E-AC13-1DD4BA347676}"/>
                </a:ext>
              </a:extLst>
            </p:cNvPr>
            <p:cNvSpPr>
              <a:spLocks noChangeAspect="1"/>
            </p:cNvSpPr>
            <p:nvPr userDrawn="1"/>
          </p:nvSpPr>
          <p:spPr bwMode="auto">
            <a:xfrm>
              <a:off x="1944167" y="1041447"/>
              <a:ext cx="215480" cy="160851"/>
            </a:xfrm>
            <a:custGeom>
              <a:avLst/>
              <a:gdLst>
                <a:gd name="T0" fmla="*/ 0 w 143"/>
                <a:gd name="T1" fmla="*/ 1 h 105"/>
                <a:gd name="T2" fmla="*/ 4 w 143"/>
                <a:gd name="T3" fmla="*/ 1 h 105"/>
                <a:gd name="T4" fmla="*/ 4 w 143"/>
                <a:gd name="T5" fmla="*/ 5 h 105"/>
                <a:gd name="T6" fmla="*/ 4 w 143"/>
                <a:gd name="T7" fmla="*/ 5 h 105"/>
                <a:gd name="T8" fmla="*/ 12 w 143"/>
                <a:gd name="T9" fmla="*/ 0 h 105"/>
                <a:gd name="T10" fmla="*/ 19 w 143"/>
                <a:gd name="T11" fmla="*/ 5 h 105"/>
                <a:gd name="T12" fmla="*/ 27 w 143"/>
                <a:gd name="T13" fmla="*/ 0 h 105"/>
                <a:gd name="T14" fmla="*/ 35 w 143"/>
                <a:gd name="T15" fmla="*/ 8 h 105"/>
                <a:gd name="T16" fmla="*/ 35 w 143"/>
                <a:gd name="T17" fmla="*/ 27 h 105"/>
                <a:gd name="T18" fmla="*/ 31 w 143"/>
                <a:gd name="T19" fmla="*/ 27 h 105"/>
                <a:gd name="T20" fmla="*/ 31 w 143"/>
                <a:gd name="T21" fmla="*/ 10 h 105"/>
                <a:gd name="T22" fmla="*/ 26 w 143"/>
                <a:gd name="T23" fmla="*/ 4 h 105"/>
                <a:gd name="T24" fmla="*/ 20 w 143"/>
                <a:gd name="T25" fmla="*/ 11 h 105"/>
                <a:gd name="T26" fmla="*/ 20 w 143"/>
                <a:gd name="T27" fmla="*/ 27 h 105"/>
                <a:gd name="T28" fmla="*/ 15 w 143"/>
                <a:gd name="T29" fmla="*/ 27 h 105"/>
                <a:gd name="T30" fmla="*/ 15 w 143"/>
                <a:gd name="T31" fmla="*/ 10 h 105"/>
                <a:gd name="T32" fmla="*/ 11 w 143"/>
                <a:gd name="T33" fmla="*/ 4 h 105"/>
                <a:gd name="T34" fmla="*/ 4 w 143"/>
                <a:gd name="T35" fmla="*/ 11 h 105"/>
                <a:gd name="T36" fmla="*/ 4 w 143"/>
                <a:gd name="T37" fmla="*/ 27 h 105"/>
                <a:gd name="T38" fmla="*/ 0 w 143"/>
                <a:gd name="T39" fmla="*/ 27 h 105"/>
                <a:gd name="T40" fmla="*/ 0 w 143"/>
                <a:gd name="T41" fmla="*/ 1 h 1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3" h="105">
                  <a:moveTo>
                    <a:pt x="0" y="2"/>
                  </a:moveTo>
                  <a:cubicBezTo>
                    <a:pt x="16" y="2"/>
                    <a:pt x="16" y="2"/>
                    <a:pt x="16" y="2"/>
                  </a:cubicBezTo>
                  <a:cubicBezTo>
                    <a:pt x="16" y="17"/>
                    <a:pt x="16" y="17"/>
                    <a:pt x="16" y="17"/>
                  </a:cubicBezTo>
                  <a:cubicBezTo>
                    <a:pt x="16" y="17"/>
                    <a:pt x="16" y="17"/>
                    <a:pt x="16" y="17"/>
                  </a:cubicBezTo>
                  <a:cubicBezTo>
                    <a:pt x="23" y="6"/>
                    <a:pt x="35" y="0"/>
                    <a:pt x="49" y="0"/>
                  </a:cubicBezTo>
                  <a:cubicBezTo>
                    <a:pt x="61" y="0"/>
                    <a:pt x="73" y="5"/>
                    <a:pt x="77" y="17"/>
                  </a:cubicBezTo>
                  <a:cubicBezTo>
                    <a:pt x="84" y="6"/>
                    <a:pt x="96" y="0"/>
                    <a:pt x="109" y="0"/>
                  </a:cubicBezTo>
                  <a:cubicBezTo>
                    <a:pt x="130" y="0"/>
                    <a:pt x="143" y="8"/>
                    <a:pt x="143" y="30"/>
                  </a:cubicBezTo>
                  <a:cubicBezTo>
                    <a:pt x="143" y="105"/>
                    <a:pt x="143" y="105"/>
                    <a:pt x="143" y="105"/>
                  </a:cubicBezTo>
                  <a:cubicBezTo>
                    <a:pt x="126" y="105"/>
                    <a:pt x="126" y="105"/>
                    <a:pt x="126" y="105"/>
                  </a:cubicBezTo>
                  <a:cubicBezTo>
                    <a:pt x="126" y="38"/>
                    <a:pt x="126" y="38"/>
                    <a:pt x="126" y="38"/>
                  </a:cubicBezTo>
                  <a:cubicBezTo>
                    <a:pt x="126" y="25"/>
                    <a:pt x="123" y="15"/>
                    <a:pt x="107" y="15"/>
                  </a:cubicBezTo>
                  <a:cubicBezTo>
                    <a:pt x="90" y="15"/>
                    <a:pt x="80" y="25"/>
                    <a:pt x="80" y="41"/>
                  </a:cubicBezTo>
                  <a:cubicBezTo>
                    <a:pt x="80" y="105"/>
                    <a:pt x="80" y="105"/>
                    <a:pt x="80" y="105"/>
                  </a:cubicBezTo>
                  <a:cubicBezTo>
                    <a:pt x="63" y="105"/>
                    <a:pt x="63" y="105"/>
                    <a:pt x="63" y="105"/>
                  </a:cubicBezTo>
                  <a:cubicBezTo>
                    <a:pt x="63" y="38"/>
                    <a:pt x="63" y="38"/>
                    <a:pt x="63" y="38"/>
                  </a:cubicBezTo>
                  <a:cubicBezTo>
                    <a:pt x="63" y="24"/>
                    <a:pt x="59" y="15"/>
                    <a:pt x="44" y="15"/>
                  </a:cubicBezTo>
                  <a:cubicBezTo>
                    <a:pt x="24" y="15"/>
                    <a:pt x="17" y="33"/>
                    <a:pt x="17" y="41"/>
                  </a:cubicBezTo>
                  <a:cubicBezTo>
                    <a:pt x="17" y="105"/>
                    <a:pt x="17" y="105"/>
                    <a:pt x="17" y="105"/>
                  </a:cubicBezTo>
                  <a:cubicBezTo>
                    <a:pt x="0" y="105"/>
                    <a:pt x="0" y="105"/>
                    <a:pt x="0" y="105"/>
                  </a:cubicBezTo>
                  <a:lnTo>
                    <a:pt x="0" y="2"/>
                  </a:lnTo>
                  <a:close/>
                </a:path>
              </a:pathLst>
            </a:custGeom>
            <a:solidFill>
              <a:schemeClr val="bg1"/>
            </a:solidFill>
            <a:ln>
              <a:noFill/>
            </a:ln>
          </p:spPr>
          <p:txBody>
            <a:bodyPr/>
            <a:lstStyle/>
            <a:p>
              <a:endParaRPr lang="en-US">
                <a:solidFill>
                  <a:schemeClr val="bg1"/>
                </a:solidFill>
              </a:endParaRPr>
            </a:p>
          </p:txBody>
        </p:sp>
        <p:sp>
          <p:nvSpPr>
            <p:cNvPr id="21" name="Freeform 102">
              <a:extLst>
                <a:ext uri="{FF2B5EF4-FFF2-40B4-BE49-F238E27FC236}">
                  <a16:creationId xmlns:a16="http://schemas.microsoft.com/office/drawing/2014/main" id="{CA8EABB3-A4EF-D048-938F-FBDBD2DB32B4}"/>
                </a:ext>
              </a:extLst>
            </p:cNvPr>
            <p:cNvSpPr>
              <a:spLocks noChangeAspect="1" noEditPoints="1"/>
            </p:cNvSpPr>
            <p:nvPr userDrawn="1"/>
          </p:nvSpPr>
          <p:spPr bwMode="auto">
            <a:xfrm>
              <a:off x="2183926" y="1041447"/>
              <a:ext cx="145676" cy="163886"/>
            </a:xfrm>
            <a:custGeom>
              <a:avLst/>
              <a:gdLst>
                <a:gd name="T0" fmla="*/ 24 w 96"/>
                <a:gd name="T1" fmla="*/ 18 h 107"/>
                <a:gd name="T2" fmla="*/ 13 w 96"/>
                <a:gd name="T3" fmla="*/ 27 h 107"/>
                <a:gd name="T4" fmla="*/ 0 w 96"/>
                <a:gd name="T5" fmla="*/ 14 h 107"/>
                <a:gd name="T6" fmla="*/ 12 w 96"/>
                <a:gd name="T7" fmla="*/ 0 h 107"/>
                <a:gd name="T8" fmla="*/ 24 w 96"/>
                <a:gd name="T9" fmla="*/ 15 h 107"/>
                <a:gd name="T10" fmla="*/ 5 w 96"/>
                <a:gd name="T11" fmla="*/ 15 h 107"/>
                <a:gd name="T12" fmla="*/ 13 w 96"/>
                <a:gd name="T13" fmla="*/ 23 h 107"/>
                <a:gd name="T14" fmla="*/ 19 w 96"/>
                <a:gd name="T15" fmla="*/ 18 h 107"/>
                <a:gd name="T16" fmla="*/ 24 w 96"/>
                <a:gd name="T17" fmla="*/ 18 h 107"/>
                <a:gd name="T18" fmla="*/ 20 w 96"/>
                <a:gd name="T19" fmla="*/ 11 h 107"/>
                <a:gd name="T20" fmla="*/ 12 w 96"/>
                <a:gd name="T21" fmla="*/ 4 h 107"/>
                <a:gd name="T22" fmla="*/ 5 w 96"/>
                <a:gd name="T23" fmla="*/ 11 h 107"/>
                <a:gd name="T24" fmla="*/ 20 w 96"/>
                <a:gd name="T25" fmla="*/ 11 h 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6" h="107">
                  <a:moveTo>
                    <a:pt x="93" y="72"/>
                  </a:moveTo>
                  <a:cubicBezTo>
                    <a:pt x="89" y="95"/>
                    <a:pt x="72" y="107"/>
                    <a:pt x="49" y="107"/>
                  </a:cubicBezTo>
                  <a:cubicBezTo>
                    <a:pt x="17" y="107"/>
                    <a:pt x="1" y="85"/>
                    <a:pt x="0" y="53"/>
                  </a:cubicBezTo>
                  <a:cubicBezTo>
                    <a:pt x="0" y="23"/>
                    <a:pt x="20" y="0"/>
                    <a:pt x="48" y="0"/>
                  </a:cubicBezTo>
                  <a:cubicBezTo>
                    <a:pt x="85" y="0"/>
                    <a:pt x="96" y="34"/>
                    <a:pt x="95" y="59"/>
                  </a:cubicBezTo>
                  <a:cubicBezTo>
                    <a:pt x="18" y="59"/>
                    <a:pt x="18" y="59"/>
                    <a:pt x="18" y="59"/>
                  </a:cubicBezTo>
                  <a:cubicBezTo>
                    <a:pt x="17" y="76"/>
                    <a:pt x="28" y="92"/>
                    <a:pt x="50" y="92"/>
                  </a:cubicBezTo>
                  <a:cubicBezTo>
                    <a:pt x="64" y="92"/>
                    <a:pt x="74" y="85"/>
                    <a:pt x="76" y="72"/>
                  </a:cubicBezTo>
                  <a:lnTo>
                    <a:pt x="93" y="72"/>
                  </a:lnTo>
                  <a:close/>
                  <a:moveTo>
                    <a:pt x="77" y="44"/>
                  </a:moveTo>
                  <a:cubicBezTo>
                    <a:pt x="76" y="28"/>
                    <a:pt x="64" y="15"/>
                    <a:pt x="47" y="15"/>
                  </a:cubicBezTo>
                  <a:cubicBezTo>
                    <a:pt x="30" y="15"/>
                    <a:pt x="19" y="28"/>
                    <a:pt x="18" y="44"/>
                  </a:cubicBezTo>
                  <a:lnTo>
                    <a:pt x="77" y="44"/>
                  </a:lnTo>
                  <a:close/>
                </a:path>
              </a:pathLst>
            </a:custGeom>
            <a:solidFill>
              <a:schemeClr val="bg1"/>
            </a:solidFill>
            <a:ln>
              <a:noFill/>
            </a:ln>
          </p:spPr>
          <p:txBody>
            <a:bodyPr/>
            <a:lstStyle/>
            <a:p>
              <a:endParaRPr lang="en-US">
                <a:solidFill>
                  <a:schemeClr val="bg1"/>
                </a:solidFill>
              </a:endParaRPr>
            </a:p>
          </p:txBody>
        </p:sp>
        <p:sp>
          <p:nvSpPr>
            <p:cNvPr id="22" name="Freeform 103">
              <a:extLst>
                <a:ext uri="{FF2B5EF4-FFF2-40B4-BE49-F238E27FC236}">
                  <a16:creationId xmlns:a16="http://schemas.microsoft.com/office/drawing/2014/main" id="{2841B5F2-D5ED-B34D-886C-15F250D890D5}"/>
                </a:ext>
              </a:extLst>
            </p:cNvPr>
            <p:cNvSpPr>
              <a:spLocks noChangeAspect="1"/>
            </p:cNvSpPr>
            <p:nvPr userDrawn="1"/>
          </p:nvSpPr>
          <p:spPr bwMode="auto">
            <a:xfrm>
              <a:off x="2347812" y="1041447"/>
              <a:ext cx="127467" cy="160851"/>
            </a:xfrm>
            <a:custGeom>
              <a:avLst/>
              <a:gdLst>
                <a:gd name="T0" fmla="*/ 0 w 84"/>
                <a:gd name="T1" fmla="*/ 1 h 105"/>
                <a:gd name="T2" fmla="*/ 4 w 84"/>
                <a:gd name="T3" fmla="*/ 1 h 105"/>
                <a:gd name="T4" fmla="*/ 4 w 84"/>
                <a:gd name="T5" fmla="*/ 5 h 105"/>
                <a:gd name="T6" fmla="*/ 4 w 84"/>
                <a:gd name="T7" fmla="*/ 5 h 105"/>
                <a:gd name="T8" fmla="*/ 13 w 84"/>
                <a:gd name="T9" fmla="*/ 0 h 105"/>
                <a:gd name="T10" fmla="*/ 21 w 84"/>
                <a:gd name="T11" fmla="*/ 10 h 105"/>
                <a:gd name="T12" fmla="*/ 21 w 84"/>
                <a:gd name="T13" fmla="*/ 27 h 105"/>
                <a:gd name="T14" fmla="*/ 17 w 84"/>
                <a:gd name="T15" fmla="*/ 27 h 105"/>
                <a:gd name="T16" fmla="*/ 17 w 84"/>
                <a:gd name="T17" fmla="*/ 9 h 105"/>
                <a:gd name="T18" fmla="*/ 12 w 84"/>
                <a:gd name="T19" fmla="*/ 4 h 105"/>
                <a:gd name="T20" fmla="*/ 4 w 84"/>
                <a:gd name="T21" fmla="*/ 12 h 105"/>
                <a:gd name="T22" fmla="*/ 4 w 84"/>
                <a:gd name="T23" fmla="*/ 27 h 105"/>
                <a:gd name="T24" fmla="*/ 0 w 84"/>
                <a:gd name="T25" fmla="*/ 27 h 105"/>
                <a:gd name="T26" fmla="*/ 0 w 84"/>
                <a:gd name="T27" fmla="*/ 1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4" h="105">
                  <a:moveTo>
                    <a:pt x="0" y="2"/>
                  </a:moveTo>
                  <a:cubicBezTo>
                    <a:pt x="15" y="2"/>
                    <a:pt x="15" y="2"/>
                    <a:pt x="15" y="2"/>
                  </a:cubicBezTo>
                  <a:cubicBezTo>
                    <a:pt x="15" y="19"/>
                    <a:pt x="15" y="19"/>
                    <a:pt x="15" y="19"/>
                  </a:cubicBezTo>
                  <a:cubicBezTo>
                    <a:pt x="16" y="19"/>
                    <a:pt x="16" y="19"/>
                    <a:pt x="16" y="19"/>
                  </a:cubicBezTo>
                  <a:cubicBezTo>
                    <a:pt x="23" y="6"/>
                    <a:pt x="34" y="0"/>
                    <a:pt x="49" y="0"/>
                  </a:cubicBezTo>
                  <a:cubicBezTo>
                    <a:pt x="76" y="0"/>
                    <a:pt x="84" y="15"/>
                    <a:pt x="84" y="37"/>
                  </a:cubicBezTo>
                  <a:cubicBezTo>
                    <a:pt x="84" y="105"/>
                    <a:pt x="84" y="105"/>
                    <a:pt x="84" y="105"/>
                  </a:cubicBezTo>
                  <a:cubicBezTo>
                    <a:pt x="67" y="105"/>
                    <a:pt x="67" y="105"/>
                    <a:pt x="67" y="105"/>
                  </a:cubicBezTo>
                  <a:cubicBezTo>
                    <a:pt x="67" y="35"/>
                    <a:pt x="67" y="35"/>
                    <a:pt x="67" y="35"/>
                  </a:cubicBezTo>
                  <a:cubicBezTo>
                    <a:pt x="67" y="23"/>
                    <a:pt x="60" y="15"/>
                    <a:pt x="47" y="15"/>
                  </a:cubicBezTo>
                  <a:cubicBezTo>
                    <a:pt x="26" y="15"/>
                    <a:pt x="16" y="28"/>
                    <a:pt x="16" y="47"/>
                  </a:cubicBezTo>
                  <a:cubicBezTo>
                    <a:pt x="16" y="105"/>
                    <a:pt x="16" y="105"/>
                    <a:pt x="16" y="105"/>
                  </a:cubicBezTo>
                  <a:cubicBezTo>
                    <a:pt x="0" y="105"/>
                    <a:pt x="0" y="105"/>
                    <a:pt x="0" y="105"/>
                  </a:cubicBezTo>
                  <a:lnTo>
                    <a:pt x="0" y="2"/>
                  </a:lnTo>
                  <a:close/>
                </a:path>
              </a:pathLst>
            </a:custGeom>
            <a:solidFill>
              <a:schemeClr val="bg1"/>
            </a:solidFill>
            <a:ln>
              <a:noFill/>
            </a:ln>
          </p:spPr>
          <p:txBody>
            <a:bodyPr/>
            <a:lstStyle/>
            <a:p>
              <a:endParaRPr lang="en-US">
                <a:solidFill>
                  <a:schemeClr val="bg1"/>
                </a:solidFill>
              </a:endParaRPr>
            </a:p>
          </p:txBody>
        </p:sp>
        <p:sp>
          <p:nvSpPr>
            <p:cNvPr id="23" name="Freeform 104">
              <a:extLst>
                <a:ext uri="{FF2B5EF4-FFF2-40B4-BE49-F238E27FC236}">
                  <a16:creationId xmlns:a16="http://schemas.microsoft.com/office/drawing/2014/main" id="{A85CEA60-D5A0-9342-954F-EFC6AFB153F2}"/>
                </a:ext>
              </a:extLst>
            </p:cNvPr>
            <p:cNvSpPr>
              <a:spLocks noChangeAspect="1"/>
            </p:cNvSpPr>
            <p:nvPr userDrawn="1"/>
          </p:nvSpPr>
          <p:spPr bwMode="auto">
            <a:xfrm>
              <a:off x="2490454" y="998958"/>
              <a:ext cx="81943" cy="203340"/>
            </a:xfrm>
            <a:custGeom>
              <a:avLst/>
              <a:gdLst>
                <a:gd name="T0" fmla="*/ 8 w 55"/>
                <a:gd name="T1" fmla="*/ 8 h 133"/>
                <a:gd name="T2" fmla="*/ 13 w 55"/>
                <a:gd name="T3" fmla="*/ 8 h 133"/>
                <a:gd name="T4" fmla="*/ 13 w 55"/>
                <a:gd name="T5" fmla="*/ 12 h 133"/>
                <a:gd name="T6" fmla="*/ 8 w 55"/>
                <a:gd name="T7" fmla="*/ 12 h 133"/>
                <a:gd name="T8" fmla="*/ 8 w 55"/>
                <a:gd name="T9" fmla="*/ 28 h 133"/>
                <a:gd name="T10" fmla="*/ 11 w 55"/>
                <a:gd name="T11" fmla="*/ 30 h 133"/>
                <a:gd name="T12" fmla="*/ 13 w 55"/>
                <a:gd name="T13" fmla="*/ 30 h 133"/>
                <a:gd name="T14" fmla="*/ 13 w 55"/>
                <a:gd name="T15" fmla="*/ 34 h 133"/>
                <a:gd name="T16" fmla="*/ 10 w 55"/>
                <a:gd name="T17" fmla="*/ 34 h 133"/>
                <a:gd name="T18" fmla="*/ 4 w 55"/>
                <a:gd name="T19" fmla="*/ 28 h 133"/>
                <a:gd name="T20" fmla="*/ 4 w 55"/>
                <a:gd name="T21" fmla="*/ 12 h 133"/>
                <a:gd name="T22" fmla="*/ 0 w 55"/>
                <a:gd name="T23" fmla="*/ 12 h 133"/>
                <a:gd name="T24" fmla="*/ 0 w 55"/>
                <a:gd name="T25" fmla="*/ 8 h 133"/>
                <a:gd name="T26" fmla="*/ 4 w 55"/>
                <a:gd name="T27" fmla="*/ 8 h 133"/>
                <a:gd name="T28" fmla="*/ 4 w 55"/>
                <a:gd name="T29" fmla="*/ 0 h 133"/>
                <a:gd name="T30" fmla="*/ 8 w 55"/>
                <a:gd name="T31" fmla="*/ 0 h 133"/>
                <a:gd name="T32" fmla="*/ 8 w 55"/>
                <a:gd name="T33" fmla="*/ 8 h 1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133">
                  <a:moveTo>
                    <a:pt x="35" y="30"/>
                  </a:moveTo>
                  <a:cubicBezTo>
                    <a:pt x="55" y="30"/>
                    <a:pt x="55" y="30"/>
                    <a:pt x="55" y="30"/>
                  </a:cubicBezTo>
                  <a:cubicBezTo>
                    <a:pt x="55" y="45"/>
                    <a:pt x="55" y="45"/>
                    <a:pt x="55" y="45"/>
                  </a:cubicBezTo>
                  <a:cubicBezTo>
                    <a:pt x="35" y="45"/>
                    <a:pt x="35" y="45"/>
                    <a:pt x="35" y="45"/>
                  </a:cubicBezTo>
                  <a:cubicBezTo>
                    <a:pt x="35" y="109"/>
                    <a:pt x="35" y="109"/>
                    <a:pt x="35" y="109"/>
                  </a:cubicBezTo>
                  <a:cubicBezTo>
                    <a:pt x="35" y="116"/>
                    <a:pt x="37" y="118"/>
                    <a:pt x="47" y="118"/>
                  </a:cubicBezTo>
                  <a:cubicBezTo>
                    <a:pt x="55" y="118"/>
                    <a:pt x="55" y="118"/>
                    <a:pt x="55" y="118"/>
                  </a:cubicBezTo>
                  <a:cubicBezTo>
                    <a:pt x="55" y="133"/>
                    <a:pt x="55" y="133"/>
                    <a:pt x="55" y="133"/>
                  </a:cubicBezTo>
                  <a:cubicBezTo>
                    <a:pt x="42" y="133"/>
                    <a:pt x="42" y="133"/>
                    <a:pt x="42" y="133"/>
                  </a:cubicBezTo>
                  <a:cubicBezTo>
                    <a:pt x="25" y="133"/>
                    <a:pt x="18" y="129"/>
                    <a:pt x="18" y="110"/>
                  </a:cubicBezTo>
                  <a:cubicBezTo>
                    <a:pt x="18" y="45"/>
                    <a:pt x="18" y="45"/>
                    <a:pt x="18" y="45"/>
                  </a:cubicBezTo>
                  <a:cubicBezTo>
                    <a:pt x="0" y="45"/>
                    <a:pt x="0" y="45"/>
                    <a:pt x="0" y="45"/>
                  </a:cubicBezTo>
                  <a:cubicBezTo>
                    <a:pt x="0" y="30"/>
                    <a:pt x="0" y="30"/>
                    <a:pt x="0" y="30"/>
                  </a:cubicBezTo>
                  <a:cubicBezTo>
                    <a:pt x="18" y="30"/>
                    <a:pt x="18" y="30"/>
                    <a:pt x="18" y="30"/>
                  </a:cubicBezTo>
                  <a:cubicBezTo>
                    <a:pt x="18" y="0"/>
                    <a:pt x="18" y="0"/>
                    <a:pt x="18" y="0"/>
                  </a:cubicBezTo>
                  <a:cubicBezTo>
                    <a:pt x="35" y="0"/>
                    <a:pt x="35" y="0"/>
                    <a:pt x="35" y="0"/>
                  </a:cubicBezTo>
                  <a:lnTo>
                    <a:pt x="35" y="30"/>
                  </a:lnTo>
                  <a:close/>
                </a:path>
              </a:pathLst>
            </a:custGeom>
            <a:solidFill>
              <a:schemeClr val="bg1"/>
            </a:solidFill>
            <a:ln>
              <a:noFill/>
            </a:ln>
          </p:spPr>
          <p:txBody>
            <a:bodyPr/>
            <a:lstStyle/>
            <a:p>
              <a:endParaRPr lang="en-US">
                <a:solidFill>
                  <a:schemeClr val="bg1"/>
                </a:solidFill>
              </a:endParaRPr>
            </a:p>
          </p:txBody>
        </p:sp>
        <p:sp>
          <p:nvSpPr>
            <p:cNvPr id="24" name="Freeform 105">
              <a:extLst>
                <a:ext uri="{FF2B5EF4-FFF2-40B4-BE49-F238E27FC236}">
                  <a16:creationId xmlns:a16="http://schemas.microsoft.com/office/drawing/2014/main" id="{AF5E28E8-F37D-0E4A-B032-A35F753D7C2F}"/>
                </a:ext>
              </a:extLst>
            </p:cNvPr>
            <p:cNvSpPr>
              <a:spLocks noChangeAspect="1"/>
            </p:cNvSpPr>
            <p:nvPr userDrawn="1"/>
          </p:nvSpPr>
          <p:spPr bwMode="auto">
            <a:xfrm>
              <a:off x="1051899" y="1299416"/>
              <a:ext cx="84978" cy="215480"/>
            </a:xfrm>
            <a:custGeom>
              <a:avLst/>
              <a:gdLst>
                <a:gd name="T0" fmla="*/ 5 w 56"/>
                <a:gd name="T1" fmla="*/ 13 h 143"/>
                <a:gd name="T2" fmla="*/ 0 w 56"/>
                <a:gd name="T3" fmla="*/ 13 h 143"/>
                <a:gd name="T4" fmla="*/ 0 w 56"/>
                <a:gd name="T5" fmla="*/ 10 h 143"/>
                <a:gd name="T6" fmla="*/ 5 w 56"/>
                <a:gd name="T7" fmla="*/ 10 h 143"/>
                <a:gd name="T8" fmla="*/ 5 w 56"/>
                <a:gd name="T9" fmla="*/ 6 h 143"/>
                <a:gd name="T10" fmla="*/ 12 w 56"/>
                <a:gd name="T11" fmla="*/ 0 h 143"/>
                <a:gd name="T12" fmla="*/ 14 w 56"/>
                <a:gd name="T13" fmla="*/ 0 h 143"/>
                <a:gd name="T14" fmla="*/ 14 w 56"/>
                <a:gd name="T15" fmla="*/ 4 h 143"/>
                <a:gd name="T16" fmla="*/ 12 w 56"/>
                <a:gd name="T17" fmla="*/ 3 h 143"/>
                <a:gd name="T18" fmla="*/ 9 w 56"/>
                <a:gd name="T19" fmla="*/ 6 h 143"/>
                <a:gd name="T20" fmla="*/ 9 w 56"/>
                <a:gd name="T21" fmla="*/ 10 h 143"/>
                <a:gd name="T22" fmla="*/ 14 w 56"/>
                <a:gd name="T23" fmla="*/ 10 h 143"/>
                <a:gd name="T24" fmla="*/ 14 w 56"/>
                <a:gd name="T25" fmla="*/ 13 h 143"/>
                <a:gd name="T26" fmla="*/ 9 w 56"/>
                <a:gd name="T27" fmla="*/ 13 h 143"/>
                <a:gd name="T28" fmla="*/ 9 w 56"/>
                <a:gd name="T29" fmla="*/ 35 h 143"/>
                <a:gd name="T30" fmla="*/ 5 w 56"/>
                <a:gd name="T31" fmla="*/ 35 h 143"/>
                <a:gd name="T32" fmla="*/ 5 w 56"/>
                <a:gd name="T33" fmla="*/ 13 h 1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6" h="143">
                  <a:moveTo>
                    <a:pt x="17" y="55"/>
                  </a:moveTo>
                  <a:cubicBezTo>
                    <a:pt x="0" y="55"/>
                    <a:pt x="0" y="55"/>
                    <a:pt x="0" y="55"/>
                  </a:cubicBezTo>
                  <a:cubicBezTo>
                    <a:pt x="0" y="40"/>
                    <a:pt x="0" y="40"/>
                    <a:pt x="0" y="40"/>
                  </a:cubicBezTo>
                  <a:cubicBezTo>
                    <a:pt x="17" y="40"/>
                    <a:pt x="17" y="40"/>
                    <a:pt x="17" y="40"/>
                  </a:cubicBezTo>
                  <a:cubicBezTo>
                    <a:pt x="17" y="25"/>
                    <a:pt x="17" y="25"/>
                    <a:pt x="17" y="25"/>
                  </a:cubicBezTo>
                  <a:cubicBezTo>
                    <a:pt x="17" y="8"/>
                    <a:pt x="27" y="0"/>
                    <a:pt x="45" y="0"/>
                  </a:cubicBezTo>
                  <a:cubicBezTo>
                    <a:pt x="48" y="0"/>
                    <a:pt x="53" y="0"/>
                    <a:pt x="56" y="1"/>
                  </a:cubicBezTo>
                  <a:cubicBezTo>
                    <a:pt x="56" y="16"/>
                    <a:pt x="56" y="16"/>
                    <a:pt x="56" y="16"/>
                  </a:cubicBezTo>
                  <a:cubicBezTo>
                    <a:pt x="53" y="15"/>
                    <a:pt x="49" y="15"/>
                    <a:pt x="47" y="15"/>
                  </a:cubicBezTo>
                  <a:cubicBezTo>
                    <a:pt x="38" y="15"/>
                    <a:pt x="34" y="17"/>
                    <a:pt x="34" y="26"/>
                  </a:cubicBezTo>
                  <a:cubicBezTo>
                    <a:pt x="34" y="40"/>
                    <a:pt x="34" y="40"/>
                    <a:pt x="34" y="40"/>
                  </a:cubicBezTo>
                  <a:cubicBezTo>
                    <a:pt x="53" y="40"/>
                    <a:pt x="53" y="40"/>
                    <a:pt x="53" y="40"/>
                  </a:cubicBezTo>
                  <a:cubicBezTo>
                    <a:pt x="53" y="55"/>
                    <a:pt x="53" y="55"/>
                    <a:pt x="53" y="55"/>
                  </a:cubicBezTo>
                  <a:cubicBezTo>
                    <a:pt x="34" y="55"/>
                    <a:pt x="34" y="55"/>
                    <a:pt x="34" y="55"/>
                  </a:cubicBezTo>
                  <a:cubicBezTo>
                    <a:pt x="34" y="143"/>
                    <a:pt x="34" y="143"/>
                    <a:pt x="34" y="143"/>
                  </a:cubicBezTo>
                  <a:cubicBezTo>
                    <a:pt x="17" y="143"/>
                    <a:pt x="17" y="143"/>
                    <a:pt x="17" y="143"/>
                  </a:cubicBezTo>
                  <a:lnTo>
                    <a:pt x="17" y="55"/>
                  </a:lnTo>
                  <a:close/>
                </a:path>
              </a:pathLst>
            </a:custGeom>
            <a:solidFill>
              <a:schemeClr val="bg1"/>
            </a:solidFill>
            <a:ln>
              <a:noFill/>
            </a:ln>
          </p:spPr>
          <p:txBody>
            <a:bodyPr/>
            <a:lstStyle/>
            <a:p>
              <a:endParaRPr lang="en-US">
                <a:solidFill>
                  <a:schemeClr val="bg1"/>
                </a:solidFill>
              </a:endParaRPr>
            </a:p>
          </p:txBody>
        </p:sp>
        <p:sp>
          <p:nvSpPr>
            <p:cNvPr id="25" name="Freeform 106">
              <a:extLst>
                <a:ext uri="{FF2B5EF4-FFF2-40B4-BE49-F238E27FC236}">
                  <a16:creationId xmlns:a16="http://schemas.microsoft.com/office/drawing/2014/main" id="{52B1FDDE-CE0D-C64F-8B91-AB0705D299AB}"/>
                </a:ext>
              </a:extLst>
            </p:cNvPr>
            <p:cNvSpPr>
              <a:spLocks noChangeAspect="1" noEditPoints="1"/>
            </p:cNvSpPr>
            <p:nvPr userDrawn="1"/>
          </p:nvSpPr>
          <p:spPr bwMode="auto">
            <a:xfrm>
              <a:off x="1136877" y="1357079"/>
              <a:ext cx="151746" cy="160851"/>
            </a:xfrm>
            <a:custGeom>
              <a:avLst/>
              <a:gdLst>
                <a:gd name="T0" fmla="*/ 13 w 100"/>
                <a:gd name="T1" fmla="*/ 0 h 107"/>
                <a:gd name="T2" fmla="*/ 25 w 100"/>
                <a:gd name="T3" fmla="*/ 13 h 107"/>
                <a:gd name="T4" fmla="*/ 13 w 100"/>
                <a:gd name="T5" fmla="*/ 26 h 107"/>
                <a:gd name="T6" fmla="*/ 0 w 100"/>
                <a:gd name="T7" fmla="*/ 13 h 107"/>
                <a:gd name="T8" fmla="*/ 13 w 100"/>
                <a:gd name="T9" fmla="*/ 0 h 107"/>
                <a:gd name="T10" fmla="*/ 13 w 100"/>
                <a:gd name="T11" fmla="*/ 23 h 107"/>
                <a:gd name="T12" fmla="*/ 21 w 100"/>
                <a:gd name="T13" fmla="*/ 13 h 107"/>
                <a:gd name="T14" fmla="*/ 13 w 100"/>
                <a:gd name="T15" fmla="*/ 3 h 107"/>
                <a:gd name="T16" fmla="*/ 5 w 100"/>
                <a:gd name="T17" fmla="*/ 13 h 107"/>
                <a:gd name="T18" fmla="*/ 13 w 100"/>
                <a:gd name="T19" fmla="*/ 23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0" h="107">
                  <a:moveTo>
                    <a:pt x="50" y="0"/>
                  </a:moveTo>
                  <a:cubicBezTo>
                    <a:pt x="83" y="0"/>
                    <a:pt x="100" y="24"/>
                    <a:pt x="100" y="54"/>
                  </a:cubicBezTo>
                  <a:cubicBezTo>
                    <a:pt x="100" y="84"/>
                    <a:pt x="83" y="107"/>
                    <a:pt x="50" y="107"/>
                  </a:cubicBezTo>
                  <a:cubicBezTo>
                    <a:pt x="18" y="107"/>
                    <a:pt x="0" y="84"/>
                    <a:pt x="0" y="54"/>
                  </a:cubicBezTo>
                  <a:cubicBezTo>
                    <a:pt x="0" y="24"/>
                    <a:pt x="18" y="0"/>
                    <a:pt x="50" y="0"/>
                  </a:cubicBezTo>
                  <a:close/>
                  <a:moveTo>
                    <a:pt x="50" y="92"/>
                  </a:moveTo>
                  <a:cubicBezTo>
                    <a:pt x="68" y="92"/>
                    <a:pt x="82" y="78"/>
                    <a:pt x="82" y="54"/>
                  </a:cubicBezTo>
                  <a:cubicBezTo>
                    <a:pt x="82" y="29"/>
                    <a:pt x="68" y="15"/>
                    <a:pt x="50" y="15"/>
                  </a:cubicBezTo>
                  <a:cubicBezTo>
                    <a:pt x="33" y="15"/>
                    <a:pt x="18" y="29"/>
                    <a:pt x="18" y="54"/>
                  </a:cubicBezTo>
                  <a:cubicBezTo>
                    <a:pt x="18" y="78"/>
                    <a:pt x="33" y="92"/>
                    <a:pt x="50" y="92"/>
                  </a:cubicBezTo>
                  <a:close/>
                </a:path>
              </a:pathLst>
            </a:custGeom>
            <a:solidFill>
              <a:schemeClr val="bg1"/>
            </a:solidFill>
            <a:ln>
              <a:noFill/>
            </a:ln>
          </p:spPr>
          <p:txBody>
            <a:bodyPr/>
            <a:lstStyle/>
            <a:p>
              <a:endParaRPr lang="en-US">
                <a:solidFill>
                  <a:schemeClr val="bg1"/>
                </a:solidFill>
              </a:endParaRPr>
            </a:p>
          </p:txBody>
        </p:sp>
        <p:sp>
          <p:nvSpPr>
            <p:cNvPr id="26" name="Freeform 107">
              <a:extLst>
                <a:ext uri="{FF2B5EF4-FFF2-40B4-BE49-F238E27FC236}">
                  <a16:creationId xmlns:a16="http://schemas.microsoft.com/office/drawing/2014/main" id="{4DAE3189-8D80-D649-B43B-F8D08B7C5F81}"/>
                </a:ext>
              </a:extLst>
            </p:cNvPr>
            <p:cNvSpPr>
              <a:spLocks noChangeAspect="1"/>
            </p:cNvSpPr>
            <p:nvPr userDrawn="1"/>
          </p:nvSpPr>
          <p:spPr bwMode="auto">
            <a:xfrm>
              <a:off x="1312903" y="1354044"/>
              <a:ext cx="78908" cy="160851"/>
            </a:xfrm>
            <a:custGeom>
              <a:avLst/>
              <a:gdLst>
                <a:gd name="T0" fmla="*/ 0 w 54"/>
                <a:gd name="T1" fmla="*/ 1 h 106"/>
                <a:gd name="T2" fmla="*/ 4 w 54"/>
                <a:gd name="T3" fmla="*/ 1 h 106"/>
                <a:gd name="T4" fmla="*/ 4 w 54"/>
                <a:gd name="T5" fmla="*/ 7 h 106"/>
                <a:gd name="T6" fmla="*/ 4 w 54"/>
                <a:gd name="T7" fmla="*/ 7 h 106"/>
                <a:gd name="T8" fmla="*/ 13 w 54"/>
                <a:gd name="T9" fmla="*/ 1 h 106"/>
                <a:gd name="T10" fmla="*/ 13 w 54"/>
                <a:gd name="T11" fmla="*/ 5 h 106"/>
                <a:gd name="T12" fmla="*/ 4 w 54"/>
                <a:gd name="T13" fmla="*/ 15 h 106"/>
                <a:gd name="T14" fmla="*/ 4 w 54"/>
                <a:gd name="T15" fmla="*/ 27 h 106"/>
                <a:gd name="T16" fmla="*/ 0 w 54"/>
                <a:gd name="T17" fmla="*/ 27 h 106"/>
                <a:gd name="T18" fmla="*/ 0 w 54"/>
                <a:gd name="T19" fmla="*/ 1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106">
                  <a:moveTo>
                    <a:pt x="0" y="3"/>
                  </a:moveTo>
                  <a:cubicBezTo>
                    <a:pt x="16" y="3"/>
                    <a:pt x="16" y="3"/>
                    <a:pt x="16" y="3"/>
                  </a:cubicBezTo>
                  <a:cubicBezTo>
                    <a:pt x="16" y="25"/>
                    <a:pt x="16" y="25"/>
                    <a:pt x="16" y="25"/>
                  </a:cubicBezTo>
                  <a:cubicBezTo>
                    <a:pt x="16" y="25"/>
                    <a:pt x="16" y="25"/>
                    <a:pt x="16" y="25"/>
                  </a:cubicBezTo>
                  <a:cubicBezTo>
                    <a:pt x="24" y="8"/>
                    <a:pt x="35" y="0"/>
                    <a:pt x="54" y="1"/>
                  </a:cubicBezTo>
                  <a:cubicBezTo>
                    <a:pt x="54" y="19"/>
                    <a:pt x="54" y="19"/>
                    <a:pt x="54" y="19"/>
                  </a:cubicBezTo>
                  <a:cubicBezTo>
                    <a:pt x="26" y="19"/>
                    <a:pt x="17" y="34"/>
                    <a:pt x="17" y="60"/>
                  </a:cubicBezTo>
                  <a:cubicBezTo>
                    <a:pt x="17" y="106"/>
                    <a:pt x="17" y="106"/>
                    <a:pt x="17" y="106"/>
                  </a:cubicBezTo>
                  <a:cubicBezTo>
                    <a:pt x="0" y="106"/>
                    <a:pt x="0" y="106"/>
                    <a:pt x="0" y="106"/>
                  </a:cubicBezTo>
                  <a:lnTo>
                    <a:pt x="0" y="3"/>
                  </a:lnTo>
                  <a:close/>
                </a:path>
              </a:pathLst>
            </a:custGeom>
            <a:solidFill>
              <a:schemeClr val="bg1"/>
            </a:solidFill>
            <a:ln>
              <a:noFill/>
            </a:ln>
          </p:spPr>
          <p:txBody>
            <a:bodyPr/>
            <a:lstStyle/>
            <a:p>
              <a:endParaRPr lang="en-US">
                <a:solidFill>
                  <a:schemeClr val="bg1"/>
                </a:solidFill>
              </a:endParaRPr>
            </a:p>
          </p:txBody>
        </p:sp>
        <p:sp>
          <p:nvSpPr>
            <p:cNvPr id="27" name="Freeform 108">
              <a:extLst>
                <a:ext uri="{FF2B5EF4-FFF2-40B4-BE49-F238E27FC236}">
                  <a16:creationId xmlns:a16="http://schemas.microsoft.com/office/drawing/2014/main" id="{78EC8DAB-EEB8-1547-BF93-5D865E53C7F3}"/>
                </a:ext>
              </a:extLst>
            </p:cNvPr>
            <p:cNvSpPr>
              <a:spLocks noChangeAspect="1"/>
            </p:cNvSpPr>
            <p:nvPr userDrawn="1"/>
          </p:nvSpPr>
          <p:spPr bwMode="auto">
            <a:xfrm>
              <a:off x="1473754" y="1299416"/>
              <a:ext cx="270108" cy="215480"/>
            </a:xfrm>
            <a:custGeom>
              <a:avLst/>
              <a:gdLst>
                <a:gd name="T0" fmla="*/ 15 w 423"/>
                <a:gd name="T1" fmla="*/ 15 h 336"/>
                <a:gd name="T2" fmla="*/ 13 w 423"/>
                <a:gd name="T3" fmla="*/ 15 h 336"/>
                <a:gd name="T4" fmla="*/ 9 w 423"/>
                <a:gd name="T5" fmla="*/ 3 h 336"/>
                <a:gd name="T6" fmla="*/ 9 w 423"/>
                <a:gd name="T7" fmla="*/ 3 h 336"/>
                <a:gd name="T8" fmla="*/ 6 w 423"/>
                <a:gd name="T9" fmla="*/ 15 h 336"/>
                <a:gd name="T10" fmla="*/ 4 w 423"/>
                <a:gd name="T11" fmla="*/ 15 h 336"/>
                <a:gd name="T12" fmla="*/ 0 w 423"/>
                <a:gd name="T13" fmla="*/ 0 h 336"/>
                <a:gd name="T14" fmla="*/ 2 w 423"/>
                <a:gd name="T15" fmla="*/ 0 h 336"/>
                <a:gd name="T16" fmla="*/ 5 w 423"/>
                <a:gd name="T17" fmla="*/ 12 h 336"/>
                <a:gd name="T18" fmla="*/ 5 w 423"/>
                <a:gd name="T19" fmla="*/ 12 h 336"/>
                <a:gd name="T20" fmla="*/ 8 w 423"/>
                <a:gd name="T21" fmla="*/ 0 h 336"/>
                <a:gd name="T22" fmla="*/ 10 w 423"/>
                <a:gd name="T23" fmla="*/ 0 h 336"/>
                <a:gd name="T24" fmla="*/ 14 w 423"/>
                <a:gd name="T25" fmla="*/ 12 h 336"/>
                <a:gd name="T26" fmla="*/ 14 w 423"/>
                <a:gd name="T27" fmla="*/ 12 h 336"/>
                <a:gd name="T28" fmla="*/ 17 w 423"/>
                <a:gd name="T29" fmla="*/ 0 h 336"/>
                <a:gd name="T30" fmla="*/ 19 w 423"/>
                <a:gd name="T31" fmla="*/ 0 h 336"/>
                <a:gd name="T32" fmla="*/ 15 w 423"/>
                <a:gd name="T33" fmla="*/ 15 h 3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3" h="336">
                  <a:moveTo>
                    <a:pt x="334" y="336"/>
                  </a:moveTo>
                  <a:lnTo>
                    <a:pt x="286" y="336"/>
                  </a:lnTo>
                  <a:lnTo>
                    <a:pt x="211" y="55"/>
                  </a:lnTo>
                  <a:lnTo>
                    <a:pt x="133" y="336"/>
                  </a:lnTo>
                  <a:lnTo>
                    <a:pt x="85" y="336"/>
                  </a:lnTo>
                  <a:lnTo>
                    <a:pt x="0" y="0"/>
                  </a:lnTo>
                  <a:lnTo>
                    <a:pt x="45" y="0"/>
                  </a:lnTo>
                  <a:lnTo>
                    <a:pt x="111" y="279"/>
                  </a:lnTo>
                  <a:lnTo>
                    <a:pt x="187" y="0"/>
                  </a:lnTo>
                  <a:lnTo>
                    <a:pt x="234" y="0"/>
                  </a:lnTo>
                  <a:lnTo>
                    <a:pt x="310" y="279"/>
                  </a:lnTo>
                  <a:lnTo>
                    <a:pt x="378" y="0"/>
                  </a:lnTo>
                  <a:lnTo>
                    <a:pt x="423" y="0"/>
                  </a:lnTo>
                  <a:lnTo>
                    <a:pt x="334" y="336"/>
                  </a:lnTo>
                  <a:close/>
                </a:path>
              </a:pathLst>
            </a:custGeom>
            <a:solidFill>
              <a:schemeClr val="bg1"/>
            </a:solidFill>
            <a:ln>
              <a:noFill/>
            </a:ln>
          </p:spPr>
          <p:txBody>
            <a:bodyPr/>
            <a:lstStyle/>
            <a:p>
              <a:endParaRPr lang="en-US">
                <a:solidFill>
                  <a:schemeClr val="bg1"/>
                </a:solidFill>
              </a:endParaRPr>
            </a:p>
          </p:txBody>
        </p:sp>
        <p:sp>
          <p:nvSpPr>
            <p:cNvPr id="28" name="Freeform 109">
              <a:extLst>
                <a:ext uri="{FF2B5EF4-FFF2-40B4-BE49-F238E27FC236}">
                  <a16:creationId xmlns:a16="http://schemas.microsoft.com/office/drawing/2014/main" id="{3E51200E-EE43-3745-883E-ADA8C450F53F}"/>
                </a:ext>
              </a:extLst>
            </p:cNvPr>
            <p:cNvSpPr>
              <a:spLocks noChangeAspect="1" noEditPoints="1"/>
            </p:cNvSpPr>
            <p:nvPr userDrawn="1"/>
          </p:nvSpPr>
          <p:spPr bwMode="auto">
            <a:xfrm>
              <a:off x="1740827" y="1357079"/>
              <a:ext cx="151746" cy="160851"/>
            </a:xfrm>
            <a:custGeom>
              <a:avLst/>
              <a:gdLst>
                <a:gd name="T0" fmla="*/ 13 w 100"/>
                <a:gd name="T1" fmla="*/ 0 h 107"/>
                <a:gd name="T2" fmla="*/ 25 w 100"/>
                <a:gd name="T3" fmla="*/ 13 h 107"/>
                <a:gd name="T4" fmla="*/ 13 w 100"/>
                <a:gd name="T5" fmla="*/ 26 h 107"/>
                <a:gd name="T6" fmla="*/ 0 w 100"/>
                <a:gd name="T7" fmla="*/ 13 h 107"/>
                <a:gd name="T8" fmla="*/ 13 w 100"/>
                <a:gd name="T9" fmla="*/ 0 h 107"/>
                <a:gd name="T10" fmla="*/ 13 w 100"/>
                <a:gd name="T11" fmla="*/ 23 h 107"/>
                <a:gd name="T12" fmla="*/ 21 w 100"/>
                <a:gd name="T13" fmla="*/ 13 h 107"/>
                <a:gd name="T14" fmla="*/ 13 w 100"/>
                <a:gd name="T15" fmla="*/ 3 h 107"/>
                <a:gd name="T16" fmla="*/ 5 w 100"/>
                <a:gd name="T17" fmla="*/ 13 h 107"/>
                <a:gd name="T18" fmla="*/ 13 w 100"/>
                <a:gd name="T19" fmla="*/ 23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0" h="107">
                  <a:moveTo>
                    <a:pt x="50" y="0"/>
                  </a:moveTo>
                  <a:cubicBezTo>
                    <a:pt x="82" y="0"/>
                    <a:pt x="100" y="24"/>
                    <a:pt x="100" y="54"/>
                  </a:cubicBezTo>
                  <a:cubicBezTo>
                    <a:pt x="100" y="84"/>
                    <a:pt x="82" y="107"/>
                    <a:pt x="50" y="107"/>
                  </a:cubicBezTo>
                  <a:cubicBezTo>
                    <a:pt x="18" y="107"/>
                    <a:pt x="0" y="84"/>
                    <a:pt x="0" y="54"/>
                  </a:cubicBezTo>
                  <a:cubicBezTo>
                    <a:pt x="0" y="24"/>
                    <a:pt x="18" y="0"/>
                    <a:pt x="50" y="0"/>
                  </a:cubicBezTo>
                  <a:close/>
                  <a:moveTo>
                    <a:pt x="50" y="92"/>
                  </a:moveTo>
                  <a:cubicBezTo>
                    <a:pt x="68" y="92"/>
                    <a:pt x="82" y="78"/>
                    <a:pt x="82" y="54"/>
                  </a:cubicBezTo>
                  <a:cubicBezTo>
                    <a:pt x="82" y="29"/>
                    <a:pt x="68" y="15"/>
                    <a:pt x="50" y="15"/>
                  </a:cubicBezTo>
                  <a:cubicBezTo>
                    <a:pt x="32" y="15"/>
                    <a:pt x="18" y="29"/>
                    <a:pt x="18" y="54"/>
                  </a:cubicBezTo>
                  <a:cubicBezTo>
                    <a:pt x="18" y="78"/>
                    <a:pt x="32" y="92"/>
                    <a:pt x="50" y="92"/>
                  </a:cubicBezTo>
                  <a:close/>
                </a:path>
              </a:pathLst>
            </a:custGeom>
            <a:solidFill>
              <a:schemeClr val="bg1"/>
            </a:solidFill>
            <a:ln>
              <a:noFill/>
            </a:ln>
          </p:spPr>
          <p:txBody>
            <a:bodyPr/>
            <a:lstStyle/>
            <a:p>
              <a:endParaRPr lang="en-US">
                <a:solidFill>
                  <a:schemeClr val="bg1"/>
                </a:solidFill>
              </a:endParaRPr>
            </a:p>
          </p:txBody>
        </p:sp>
        <p:sp>
          <p:nvSpPr>
            <p:cNvPr id="29" name="Freeform 110">
              <a:extLst>
                <a:ext uri="{FF2B5EF4-FFF2-40B4-BE49-F238E27FC236}">
                  <a16:creationId xmlns:a16="http://schemas.microsoft.com/office/drawing/2014/main" id="{913E8C20-B4B4-AE4F-B5A2-580540A9EE31}"/>
                </a:ext>
              </a:extLst>
            </p:cNvPr>
            <p:cNvSpPr>
              <a:spLocks noChangeAspect="1"/>
            </p:cNvSpPr>
            <p:nvPr userDrawn="1"/>
          </p:nvSpPr>
          <p:spPr bwMode="auto">
            <a:xfrm>
              <a:off x="1913818" y="1354044"/>
              <a:ext cx="81943" cy="160851"/>
            </a:xfrm>
            <a:custGeom>
              <a:avLst/>
              <a:gdLst>
                <a:gd name="T0" fmla="*/ 0 w 53"/>
                <a:gd name="T1" fmla="*/ 1 h 106"/>
                <a:gd name="T2" fmla="*/ 4 w 53"/>
                <a:gd name="T3" fmla="*/ 1 h 106"/>
                <a:gd name="T4" fmla="*/ 4 w 53"/>
                <a:gd name="T5" fmla="*/ 7 h 106"/>
                <a:gd name="T6" fmla="*/ 4 w 53"/>
                <a:gd name="T7" fmla="*/ 7 h 106"/>
                <a:gd name="T8" fmla="*/ 14 w 53"/>
                <a:gd name="T9" fmla="*/ 1 h 106"/>
                <a:gd name="T10" fmla="*/ 14 w 53"/>
                <a:gd name="T11" fmla="*/ 5 h 106"/>
                <a:gd name="T12" fmla="*/ 4 w 53"/>
                <a:gd name="T13" fmla="*/ 15 h 106"/>
                <a:gd name="T14" fmla="*/ 4 w 53"/>
                <a:gd name="T15" fmla="*/ 27 h 106"/>
                <a:gd name="T16" fmla="*/ 0 w 53"/>
                <a:gd name="T17" fmla="*/ 27 h 106"/>
                <a:gd name="T18" fmla="*/ 0 w 53"/>
                <a:gd name="T19" fmla="*/ 1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 h="106">
                  <a:moveTo>
                    <a:pt x="0" y="3"/>
                  </a:moveTo>
                  <a:cubicBezTo>
                    <a:pt x="15" y="3"/>
                    <a:pt x="15" y="3"/>
                    <a:pt x="15" y="3"/>
                  </a:cubicBezTo>
                  <a:cubicBezTo>
                    <a:pt x="15" y="25"/>
                    <a:pt x="15" y="25"/>
                    <a:pt x="15" y="25"/>
                  </a:cubicBezTo>
                  <a:cubicBezTo>
                    <a:pt x="16" y="25"/>
                    <a:pt x="16" y="25"/>
                    <a:pt x="16" y="25"/>
                  </a:cubicBezTo>
                  <a:cubicBezTo>
                    <a:pt x="24" y="8"/>
                    <a:pt x="35" y="0"/>
                    <a:pt x="53" y="1"/>
                  </a:cubicBezTo>
                  <a:cubicBezTo>
                    <a:pt x="53" y="19"/>
                    <a:pt x="53" y="19"/>
                    <a:pt x="53" y="19"/>
                  </a:cubicBezTo>
                  <a:cubicBezTo>
                    <a:pt x="26" y="19"/>
                    <a:pt x="16" y="34"/>
                    <a:pt x="16" y="60"/>
                  </a:cubicBezTo>
                  <a:cubicBezTo>
                    <a:pt x="16" y="106"/>
                    <a:pt x="16" y="106"/>
                    <a:pt x="16" y="106"/>
                  </a:cubicBezTo>
                  <a:cubicBezTo>
                    <a:pt x="0" y="106"/>
                    <a:pt x="0" y="106"/>
                    <a:pt x="0" y="106"/>
                  </a:cubicBezTo>
                  <a:lnTo>
                    <a:pt x="0" y="3"/>
                  </a:lnTo>
                  <a:close/>
                </a:path>
              </a:pathLst>
            </a:custGeom>
            <a:solidFill>
              <a:schemeClr val="bg1"/>
            </a:solidFill>
            <a:ln>
              <a:noFill/>
            </a:ln>
          </p:spPr>
          <p:txBody>
            <a:bodyPr/>
            <a:lstStyle/>
            <a:p>
              <a:endParaRPr lang="en-US">
                <a:solidFill>
                  <a:schemeClr val="bg1"/>
                </a:solidFill>
              </a:endParaRPr>
            </a:p>
          </p:txBody>
        </p:sp>
        <p:sp>
          <p:nvSpPr>
            <p:cNvPr id="30" name="Freeform 111">
              <a:extLst>
                <a:ext uri="{FF2B5EF4-FFF2-40B4-BE49-F238E27FC236}">
                  <a16:creationId xmlns:a16="http://schemas.microsoft.com/office/drawing/2014/main" id="{BCD7BA2A-E818-C347-8C5C-DECB2D0AF37B}"/>
                </a:ext>
              </a:extLst>
            </p:cNvPr>
            <p:cNvSpPr>
              <a:spLocks noChangeAspect="1"/>
            </p:cNvSpPr>
            <p:nvPr userDrawn="1"/>
          </p:nvSpPr>
          <p:spPr bwMode="auto">
            <a:xfrm>
              <a:off x="2010936" y="1299416"/>
              <a:ext cx="133537" cy="215480"/>
            </a:xfrm>
            <a:custGeom>
              <a:avLst/>
              <a:gdLst>
                <a:gd name="T0" fmla="*/ 0 w 210"/>
                <a:gd name="T1" fmla="*/ 0 h 336"/>
                <a:gd name="T2" fmla="*/ 2 w 210"/>
                <a:gd name="T3" fmla="*/ 0 h 336"/>
                <a:gd name="T4" fmla="*/ 2 w 210"/>
                <a:gd name="T5" fmla="*/ 9 h 336"/>
                <a:gd name="T6" fmla="*/ 7 w 210"/>
                <a:gd name="T7" fmla="*/ 4 h 336"/>
                <a:gd name="T8" fmla="*/ 9 w 210"/>
                <a:gd name="T9" fmla="*/ 4 h 336"/>
                <a:gd name="T10" fmla="*/ 5 w 210"/>
                <a:gd name="T11" fmla="*/ 8 h 336"/>
                <a:gd name="T12" fmla="*/ 9 w 210"/>
                <a:gd name="T13" fmla="*/ 15 h 336"/>
                <a:gd name="T14" fmla="*/ 7 w 210"/>
                <a:gd name="T15" fmla="*/ 15 h 336"/>
                <a:gd name="T16" fmla="*/ 3 w 210"/>
                <a:gd name="T17" fmla="*/ 9 h 336"/>
                <a:gd name="T18" fmla="*/ 2 w 210"/>
                <a:gd name="T19" fmla="*/ 11 h 336"/>
                <a:gd name="T20" fmla="*/ 2 w 210"/>
                <a:gd name="T21" fmla="*/ 15 h 336"/>
                <a:gd name="T22" fmla="*/ 0 w 210"/>
                <a:gd name="T23" fmla="*/ 15 h 336"/>
                <a:gd name="T24" fmla="*/ 0 w 210"/>
                <a:gd name="T25" fmla="*/ 0 h 3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0" h="336">
                  <a:moveTo>
                    <a:pt x="0" y="0"/>
                  </a:moveTo>
                  <a:lnTo>
                    <a:pt x="40" y="0"/>
                  </a:lnTo>
                  <a:lnTo>
                    <a:pt x="40" y="199"/>
                  </a:lnTo>
                  <a:lnTo>
                    <a:pt x="151" y="92"/>
                  </a:lnTo>
                  <a:lnTo>
                    <a:pt x="203" y="92"/>
                  </a:lnTo>
                  <a:lnTo>
                    <a:pt x="109" y="182"/>
                  </a:lnTo>
                  <a:lnTo>
                    <a:pt x="210" y="336"/>
                  </a:lnTo>
                  <a:lnTo>
                    <a:pt x="161" y="336"/>
                  </a:lnTo>
                  <a:lnTo>
                    <a:pt x="78" y="208"/>
                  </a:lnTo>
                  <a:lnTo>
                    <a:pt x="40" y="244"/>
                  </a:lnTo>
                  <a:lnTo>
                    <a:pt x="40" y="336"/>
                  </a:lnTo>
                  <a:lnTo>
                    <a:pt x="0" y="336"/>
                  </a:lnTo>
                  <a:lnTo>
                    <a:pt x="0" y="0"/>
                  </a:lnTo>
                  <a:close/>
                </a:path>
              </a:pathLst>
            </a:custGeom>
            <a:solidFill>
              <a:schemeClr val="bg1"/>
            </a:solidFill>
            <a:ln>
              <a:noFill/>
            </a:ln>
          </p:spPr>
          <p:txBody>
            <a:bodyPr/>
            <a:lstStyle/>
            <a:p>
              <a:endParaRPr lang="en-US">
                <a:solidFill>
                  <a:schemeClr val="bg1"/>
                </a:solidFill>
              </a:endParaRPr>
            </a:p>
          </p:txBody>
        </p:sp>
        <p:sp>
          <p:nvSpPr>
            <p:cNvPr id="31" name="Freeform 112">
              <a:extLst>
                <a:ext uri="{FF2B5EF4-FFF2-40B4-BE49-F238E27FC236}">
                  <a16:creationId xmlns:a16="http://schemas.microsoft.com/office/drawing/2014/main" id="{575C3B20-037C-3C43-827C-A8EE9C06267D}"/>
                </a:ext>
              </a:extLst>
            </p:cNvPr>
            <p:cNvSpPr>
              <a:spLocks noChangeAspect="1" noEditPoints="1"/>
            </p:cNvSpPr>
            <p:nvPr userDrawn="1"/>
          </p:nvSpPr>
          <p:spPr bwMode="auto">
            <a:xfrm>
              <a:off x="2232485" y="1299416"/>
              <a:ext cx="182096" cy="218515"/>
            </a:xfrm>
            <a:custGeom>
              <a:avLst/>
              <a:gdLst>
                <a:gd name="T0" fmla="*/ 21 w 121"/>
                <a:gd name="T1" fmla="*/ 31 h 144"/>
                <a:gd name="T2" fmla="*/ 11 w 121"/>
                <a:gd name="T3" fmla="*/ 36 h 144"/>
                <a:gd name="T4" fmla="*/ 0 w 121"/>
                <a:gd name="T5" fmla="*/ 27 h 144"/>
                <a:gd name="T6" fmla="*/ 8 w 121"/>
                <a:gd name="T7" fmla="*/ 16 h 144"/>
                <a:gd name="T8" fmla="*/ 4 w 121"/>
                <a:gd name="T9" fmla="*/ 8 h 144"/>
                <a:gd name="T10" fmla="*/ 12 w 121"/>
                <a:gd name="T11" fmla="*/ 0 h 144"/>
                <a:gd name="T12" fmla="*/ 20 w 121"/>
                <a:gd name="T13" fmla="*/ 8 h 144"/>
                <a:gd name="T14" fmla="*/ 14 w 121"/>
                <a:gd name="T15" fmla="*/ 17 h 144"/>
                <a:gd name="T16" fmla="*/ 20 w 121"/>
                <a:gd name="T17" fmla="*/ 25 h 144"/>
                <a:gd name="T18" fmla="*/ 21 w 121"/>
                <a:gd name="T19" fmla="*/ 19 h 144"/>
                <a:gd name="T20" fmla="*/ 25 w 121"/>
                <a:gd name="T21" fmla="*/ 19 h 144"/>
                <a:gd name="T22" fmla="*/ 23 w 121"/>
                <a:gd name="T23" fmla="*/ 28 h 144"/>
                <a:gd name="T24" fmla="*/ 30 w 121"/>
                <a:gd name="T25" fmla="*/ 36 h 144"/>
                <a:gd name="T26" fmla="*/ 24 w 121"/>
                <a:gd name="T27" fmla="*/ 36 h 144"/>
                <a:gd name="T28" fmla="*/ 21 w 121"/>
                <a:gd name="T29" fmla="*/ 31 h 144"/>
                <a:gd name="T30" fmla="*/ 10 w 121"/>
                <a:gd name="T31" fmla="*/ 19 h 144"/>
                <a:gd name="T32" fmla="*/ 4 w 121"/>
                <a:gd name="T33" fmla="*/ 27 h 144"/>
                <a:gd name="T34" fmla="*/ 11 w 121"/>
                <a:gd name="T35" fmla="*/ 33 h 144"/>
                <a:gd name="T36" fmla="*/ 18 w 121"/>
                <a:gd name="T37" fmla="*/ 28 h 144"/>
                <a:gd name="T38" fmla="*/ 10 w 121"/>
                <a:gd name="T39" fmla="*/ 19 h 144"/>
                <a:gd name="T40" fmla="*/ 16 w 121"/>
                <a:gd name="T41" fmla="*/ 8 h 144"/>
                <a:gd name="T42" fmla="*/ 12 w 121"/>
                <a:gd name="T43" fmla="*/ 4 h 144"/>
                <a:gd name="T44" fmla="*/ 8 w 121"/>
                <a:gd name="T45" fmla="*/ 8 h 144"/>
                <a:gd name="T46" fmla="*/ 12 w 121"/>
                <a:gd name="T47" fmla="*/ 14 h 144"/>
                <a:gd name="T48" fmla="*/ 16 w 121"/>
                <a:gd name="T49" fmla="*/ 8 h 1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1" h="144">
                  <a:moveTo>
                    <a:pt x="84" y="124"/>
                  </a:moveTo>
                  <a:cubicBezTo>
                    <a:pt x="76" y="137"/>
                    <a:pt x="59" y="144"/>
                    <a:pt x="44" y="144"/>
                  </a:cubicBezTo>
                  <a:cubicBezTo>
                    <a:pt x="6" y="144"/>
                    <a:pt x="0" y="117"/>
                    <a:pt x="0" y="105"/>
                  </a:cubicBezTo>
                  <a:cubicBezTo>
                    <a:pt x="0" y="83"/>
                    <a:pt x="15" y="72"/>
                    <a:pt x="33" y="63"/>
                  </a:cubicBezTo>
                  <a:cubicBezTo>
                    <a:pt x="25" y="51"/>
                    <a:pt x="17" y="44"/>
                    <a:pt x="17" y="29"/>
                  </a:cubicBezTo>
                  <a:cubicBezTo>
                    <a:pt x="17" y="14"/>
                    <a:pt x="29" y="0"/>
                    <a:pt x="49" y="0"/>
                  </a:cubicBezTo>
                  <a:cubicBezTo>
                    <a:pt x="67" y="0"/>
                    <a:pt x="83" y="10"/>
                    <a:pt x="83" y="29"/>
                  </a:cubicBezTo>
                  <a:cubicBezTo>
                    <a:pt x="83" y="46"/>
                    <a:pt x="71" y="58"/>
                    <a:pt x="57" y="66"/>
                  </a:cubicBezTo>
                  <a:cubicBezTo>
                    <a:pt x="82" y="97"/>
                    <a:pt x="82" y="97"/>
                    <a:pt x="82" y="97"/>
                  </a:cubicBezTo>
                  <a:cubicBezTo>
                    <a:pt x="85" y="90"/>
                    <a:pt x="87" y="83"/>
                    <a:pt x="87" y="75"/>
                  </a:cubicBezTo>
                  <a:cubicBezTo>
                    <a:pt x="103" y="75"/>
                    <a:pt x="103" y="75"/>
                    <a:pt x="103" y="75"/>
                  </a:cubicBezTo>
                  <a:cubicBezTo>
                    <a:pt x="102" y="92"/>
                    <a:pt x="99" y="97"/>
                    <a:pt x="94" y="110"/>
                  </a:cubicBezTo>
                  <a:cubicBezTo>
                    <a:pt x="121" y="142"/>
                    <a:pt x="121" y="142"/>
                    <a:pt x="121" y="142"/>
                  </a:cubicBezTo>
                  <a:cubicBezTo>
                    <a:pt x="99" y="142"/>
                    <a:pt x="99" y="142"/>
                    <a:pt x="99" y="142"/>
                  </a:cubicBezTo>
                  <a:lnTo>
                    <a:pt x="84" y="124"/>
                  </a:lnTo>
                  <a:close/>
                  <a:moveTo>
                    <a:pt x="42" y="73"/>
                  </a:moveTo>
                  <a:cubicBezTo>
                    <a:pt x="29" y="81"/>
                    <a:pt x="18" y="88"/>
                    <a:pt x="18" y="105"/>
                  </a:cubicBezTo>
                  <a:cubicBezTo>
                    <a:pt x="18" y="120"/>
                    <a:pt x="31" y="129"/>
                    <a:pt x="45" y="129"/>
                  </a:cubicBezTo>
                  <a:cubicBezTo>
                    <a:pt x="58" y="129"/>
                    <a:pt x="68" y="123"/>
                    <a:pt x="75" y="112"/>
                  </a:cubicBezTo>
                  <a:lnTo>
                    <a:pt x="42" y="73"/>
                  </a:lnTo>
                  <a:close/>
                  <a:moveTo>
                    <a:pt x="67" y="30"/>
                  </a:moveTo>
                  <a:cubicBezTo>
                    <a:pt x="67" y="22"/>
                    <a:pt x="60" y="15"/>
                    <a:pt x="50" y="15"/>
                  </a:cubicBezTo>
                  <a:cubicBezTo>
                    <a:pt x="42" y="15"/>
                    <a:pt x="34" y="20"/>
                    <a:pt x="34" y="30"/>
                  </a:cubicBezTo>
                  <a:cubicBezTo>
                    <a:pt x="34" y="39"/>
                    <a:pt x="42" y="47"/>
                    <a:pt x="48" y="55"/>
                  </a:cubicBezTo>
                  <a:cubicBezTo>
                    <a:pt x="56" y="50"/>
                    <a:pt x="67" y="42"/>
                    <a:pt x="67" y="30"/>
                  </a:cubicBezTo>
                  <a:close/>
                </a:path>
              </a:pathLst>
            </a:custGeom>
            <a:solidFill>
              <a:schemeClr val="bg1"/>
            </a:solidFill>
            <a:ln>
              <a:noFill/>
            </a:ln>
          </p:spPr>
          <p:txBody>
            <a:bodyPr/>
            <a:lstStyle/>
            <a:p>
              <a:endParaRPr lang="en-US">
                <a:solidFill>
                  <a:schemeClr val="bg1"/>
                </a:solidFill>
              </a:endParaRPr>
            </a:p>
          </p:txBody>
        </p:sp>
        <p:sp>
          <p:nvSpPr>
            <p:cNvPr id="32" name="Freeform 113">
              <a:extLst>
                <a:ext uri="{FF2B5EF4-FFF2-40B4-BE49-F238E27FC236}">
                  <a16:creationId xmlns:a16="http://schemas.microsoft.com/office/drawing/2014/main" id="{EB562E17-1ECC-1A40-891B-196A7D4DD14F}"/>
                </a:ext>
              </a:extLst>
            </p:cNvPr>
            <p:cNvSpPr>
              <a:spLocks noChangeAspect="1" noEditPoints="1"/>
            </p:cNvSpPr>
            <p:nvPr userDrawn="1"/>
          </p:nvSpPr>
          <p:spPr bwMode="auto">
            <a:xfrm>
              <a:off x="1073143" y="1615048"/>
              <a:ext cx="157816" cy="215480"/>
            </a:xfrm>
            <a:custGeom>
              <a:avLst/>
              <a:gdLst>
                <a:gd name="T0" fmla="*/ 0 w 105"/>
                <a:gd name="T1" fmla="*/ 0 h 142"/>
                <a:gd name="T2" fmla="*/ 15 w 105"/>
                <a:gd name="T3" fmla="*/ 0 h 142"/>
                <a:gd name="T4" fmla="*/ 26 w 105"/>
                <a:gd name="T5" fmla="*/ 11 h 142"/>
                <a:gd name="T6" fmla="*/ 15 w 105"/>
                <a:gd name="T7" fmla="*/ 21 h 142"/>
                <a:gd name="T8" fmla="*/ 4 w 105"/>
                <a:gd name="T9" fmla="*/ 21 h 142"/>
                <a:gd name="T10" fmla="*/ 4 w 105"/>
                <a:gd name="T11" fmla="*/ 36 h 142"/>
                <a:gd name="T12" fmla="*/ 0 w 105"/>
                <a:gd name="T13" fmla="*/ 36 h 142"/>
                <a:gd name="T14" fmla="*/ 0 w 105"/>
                <a:gd name="T15" fmla="*/ 0 h 142"/>
                <a:gd name="T16" fmla="*/ 4 w 105"/>
                <a:gd name="T17" fmla="*/ 17 h 142"/>
                <a:gd name="T18" fmla="*/ 13 w 105"/>
                <a:gd name="T19" fmla="*/ 17 h 142"/>
                <a:gd name="T20" fmla="*/ 21 w 105"/>
                <a:gd name="T21" fmla="*/ 11 h 142"/>
                <a:gd name="T22" fmla="*/ 13 w 105"/>
                <a:gd name="T23" fmla="*/ 4 h 142"/>
                <a:gd name="T24" fmla="*/ 4 w 105"/>
                <a:gd name="T25" fmla="*/ 4 h 142"/>
                <a:gd name="T26" fmla="*/ 4 w 105"/>
                <a:gd name="T27" fmla="*/ 17 h 1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5" h="142">
                  <a:moveTo>
                    <a:pt x="0" y="0"/>
                  </a:moveTo>
                  <a:cubicBezTo>
                    <a:pt x="62" y="0"/>
                    <a:pt x="62" y="0"/>
                    <a:pt x="62" y="0"/>
                  </a:cubicBezTo>
                  <a:cubicBezTo>
                    <a:pt x="90" y="0"/>
                    <a:pt x="105" y="16"/>
                    <a:pt x="105" y="42"/>
                  </a:cubicBezTo>
                  <a:cubicBezTo>
                    <a:pt x="105" y="68"/>
                    <a:pt x="90" y="84"/>
                    <a:pt x="62" y="84"/>
                  </a:cubicBezTo>
                  <a:cubicBezTo>
                    <a:pt x="18" y="84"/>
                    <a:pt x="18" y="84"/>
                    <a:pt x="18" y="84"/>
                  </a:cubicBezTo>
                  <a:cubicBezTo>
                    <a:pt x="18" y="142"/>
                    <a:pt x="18" y="142"/>
                    <a:pt x="18" y="142"/>
                  </a:cubicBezTo>
                  <a:cubicBezTo>
                    <a:pt x="0" y="142"/>
                    <a:pt x="0" y="142"/>
                    <a:pt x="0" y="142"/>
                  </a:cubicBezTo>
                  <a:lnTo>
                    <a:pt x="0" y="0"/>
                  </a:lnTo>
                  <a:close/>
                  <a:moveTo>
                    <a:pt x="18" y="68"/>
                  </a:moveTo>
                  <a:cubicBezTo>
                    <a:pt x="55" y="68"/>
                    <a:pt x="55" y="68"/>
                    <a:pt x="55" y="68"/>
                  </a:cubicBezTo>
                  <a:cubicBezTo>
                    <a:pt x="76" y="68"/>
                    <a:pt x="86" y="59"/>
                    <a:pt x="86" y="42"/>
                  </a:cubicBezTo>
                  <a:cubicBezTo>
                    <a:pt x="86" y="25"/>
                    <a:pt x="76" y="16"/>
                    <a:pt x="55" y="16"/>
                  </a:cubicBezTo>
                  <a:cubicBezTo>
                    <a:pt x="18" y="16"/>
                    <a:pt x="18" y="16"/>
                    <a:pt x="18" y="16"/>
                  </a:cubicBezTo>
                  <a:lnTo>
                    <a:pt x="18" y="68"/>
                  </a:lnTo>
                  <a:close/>
                </a:path>
              </a:pathLst>
            </a:custGeom>
            <a:solidFill>
              <a:schemeClr val="bg1"/>
            </a:solidFill>
            <a:ln>
              <a:noFill/>
            </a:ln>
          </p:spPr>
          <p:txBody>
            <a:bodyPr/>
            <a:lstStyle/>
            <a:p>
              <a:endParaRPr lang="en-US">
                <a:solidFill>
                  <a:schemeClr val="bg1"/>
                </a:solidFill>
              </a:endParaRPr>
            </a:p>
          </p:txBody>
        </p:sp>
        <p:sp>
          <p:nvSpPr>
            <p:cNvPr id="33" name="Freeform 114">
              <a:extLst>
                <a:ext uri="{FF2B5EF4-FFF2-40B4-BE49-F238E27FC236}">
                  <a16:creationId xmlns:a16="http://schemas.microsoft.com/office/drawing/2014/main" id="{DA6056ED-C110-AE49-AB64-8F032C6879BD}"/>
                </a:ext>
              </a:extLst>
            </p:cNvPr>
            <p:cNvSpPr>
              <a:spLocks noChangeAspect="1" noEditPoints="1"/>
            </p:cNvSpPr>
            <p:nvPr userDrawn="1"/>
          </p:nvSpPr>
          <p:spPr bwMode="auto">
            <a:xfrm>
              <a:off x="1240064" y="1672712"/>
              <a:ext cx="142642" cy="160851"/>
            </a:xfrm>
            <a:custGeom>
              <a:avLst/>
              <a:gdLst>
                <a:gd name="T0" fmla="*/ 23 w 95"/>
                <a:gd name="T1" fmla="*/ 18 h 107"/>
                <a:gd name="T2" fmla="*/ 12 w 95"/>
                <a:gd name="T3" fmla="*/ 26 h 107"/>
                <a:gd name="T4" fmla="*/ 0 w 95"/>
                <a:gd name="T5" fmla="*/ 13 h 107"/>
                <a:gd name="T6" fmla="*/ 12 w 95"/>
                <a:gd name="T7" fmla="*/ 0 h 107"/>
                <a:gd name="T8" fmla="*/ 23 w 95"/>
                <a:gd name="T9" fmla="*/ 14 h 107"/>
                <a:gd name="T10" fmla="*/ 4 w 95"/>
                <a:gd name="T11" fmla="*/ 14 h 107"/>
                <a:gd name="T12" fmla="*/ 12 w 95"/>
                <a:gd name="T13" fmla="*/ 23 h 107"/>
                <a:gd name="T14" fmla="*/ 19 w 95"/>
                <a:gd name="T15" fmla="*/ 18 h 107"/>
                <a:gd name="T16" fmla="*/ 23 w 95"/>
                <a:gd name="T17" fmla="*/ 18 h 107"/>
                <a:gd name="T18" fmla="*/ 19 w 95"/>
                <a:gd name="T19" fmla="*/ 11 h 107"/>
                <a:gd name="T20" fmla="*/ 11 w 95"/>
                <a:gd name="T21" fmla="*/ 3 h 107"/>
                <a:gd name="T22" fmla="*/ 4 w 95"/>
                <a:gd name="T23" fmla="*/ 11 h 107"/>
                <a:gd name="T24" fmla="*/ 19 w 95"/>
                <a:gd name="T25" fmla="*/ 11 h 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5" h="107">
                  <a:moveTo>
                    <a:pt x="93" y="72"/>
                  </a:moveTo>
                  <a:cubicBezTo>
                    <a:pt x="88" y="95"/>
                    <a:pt x="72" y="107"/>
                    <a:pt x="49" y="107"/>
                  </a:cubicBezTo>
                  <a:cubicBezTo>
                    <a:pt x="16" y="107"/>
                    <a:pt x="1" y="85"/>
                    <a:pt x="0" y="53"/>
                  </a:cubicBezTo>
                  <a:cubicBezTo>
                    <a:pt x="0" y="23"/>
                    <a:pt x="20" y="0"/>
                    <a:pt x="48" y="0"/>
                  </a:cubicBezTo>
                  <a:cubicBezTo>
                    <a:pt x="84" y="0"/>
                    <a:pt x="95" y="34"/>
                    <a:pt x="94" y="59"/>
                  </a:cubicBezTo>
                  <a:cubicBezTo>
                    <a:pt x="18" y="59"/>
                    <a:pt x="18" y="59"/>
                    <a:pt x="18" y="59"/>
                  </a:cubicBezTo>
                  <a:cubicBezTo>
                    <a:pt x="17" y="76"/>
                    <a:pt x="27" y="92"/>
                    <a:pt x="50" y="92"/>
                  </a:cubicBezTo>
                  <a:cubicBezTo>
                    <a:pt x="64" y="92"/>
                    <a:pt x="73" y="85"/>
                    <a:pt x="76" y="72"/>
                  </a:cubicBezTo>
                  <a:lnTo>
                    <a:pt x="93" y="72"/>
                  </a:lnTo>
                  <a:close/>
                  <a:moveTo>
                    <a:pt x="77" y="44"/>
                  </a:moveTo>
                  <a:cubicBezTo>
                    <a:pt x="76" y="28"/>
                    <a:pt x="64" y="15"/>
                    <a:pt x="47" y="15"/>
                  </a:cubicBezTo>
                  <a:cubicBezTo>
                    <a:pt x="30" y="15"/>
                    <a:pt x="19" y="28"/>
                    <a:pt x="18" y="44"/>
                  </a:cubicBezTo>
                  <a:lnTo>
                    <a:pt x="77" y="44"/>
                  </a:lnTo>
                  <a:close/>
                </a:path>
              </a:pathLst>
            </a:custGeom>
            <a:solidFill>
              <a:schemeClr val="bg1"/>
            </a:solidFill>
            <a:ln>
              <a:noFill/>
            </a:ln>
          </p:spPr>
          <p:txBody>
            <a:bodyPr/>
            <a:lstStyle/>
            <a:p>
              <a:endParaRPr lang="en-US">
                <a:solidFill>
                  <a:schemeClr val="bg1"/>
                </a:solidFill>
              </a:endParaRPr>
            </a:p>
          </p:txBody>
        </p:sp>
        <p:sp>
          <p:nvSpPr>
            <p:cNvPr id="34" name="Freeform 115">
              <a:extLst>
                <a:ext uri="{FF2B5EF4-FFF2-40B4-BE49-F238E27FC236}">
                  <a16:creationId xmlns:a16="http://schemas.microsoft.com/office/drawing/2014/main" id="{E1FBBA46-AFE3-BB44-A77E-336FBFF5427F}"/>
                </a:ext>
              </a:extLst>
            </p:cNvPr>
            <p:cNvSpPr>
              <a:spLocks noChangeAspect="1"/>
            </p:cNvSpPr>
            <p:nvPr userDrawn="1"/>
          </p:nvSpPr>
          <p:spPr bwMode="auto">
            <a:xfrm>
              <a:off x="1403950" y="1672712"/>
              <a:ext cx="127467" cy="157816"/>
            </a:xfrm>
            <a:custGeom>
              <a:avLst/>
              <a:gdLst>
                <a:gd name="T0" fmla="*/ 0 w 85"/>
                <a:gd name="T1" fmla="*/ 0 h 105"/>
                <a:gd name="T2" fmla="*/ 4 w 85"/>
                <a:gd name="T3" fmla="*/ 0 h 105"/>
                <a:gd name="T4" fmla="*/ 4 w 85"/>
                <a:gd name="T5" fmla="*/ 4 h 105"/>
                <a:gd name="T6" fmla="*/ 4 w 85"/>
                <a:gd name="T7" fmla="*/ 4 h 105"/>
                <a:gd name="T8" fmla="*/ 12 w 85"/>
                <a:gd name="T9" fmla="*/ 0 h 105"/>
                <a:gd name="T10" fmla="*/ 21 w 85"/>
                <a:gd name="T11" fmla="*/ 9 h 105"/>
                <a:gd name="T12" fmla="*/ 21 w 85"/>
                <a:gd name="T13" fmla="*/ 26 h 105"/>
                <a:gd name="T14" fmla="*/ 17 w 85"/>
                <a:gd name="T15" fmla="*/ 26 h 105"/>
                <a:gd name="T16" fmla="*/ 17 w 85"/>
                <a:gd name="T17" fmla="*/ 8 h 105"/>
                <a:gd name="T18" fmla="*/ 11 w 85"/>
                <a:gd name="T19" fmla="*/ 3 h 105"/>
                <a:gd name="T20" fmla="*/ 4 w 85"/>
                <a:gd name="T21" fmla="*/ 11 h 105"/>
                <a:gd name="T22" fmla="*/ 4 w 85"/>
                <a:gd name="T23" fmla="*/ 26 h 105"/>
                <a:gd name="T24" fmla="*/ 0 w 85"/>
                <a:gd name="T25" fmla="*/ 26 h 105"/>
                <a:gd name="T26" fmla="*/ 0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5" h="105">
                  <a:moveTo>
                    <a:pt x="0" y="2"/>
                  </a:moveTo>
                  <a:cubicBezTo>
                    <a:pt x="16" y="2"/>
                    <a:pt x="16" y="2"/>
                    <a:pt x="16" y="2"/>
                  </a:cubicBezTo>
                  <a:cubicBezTo>
                    <a:pt x="16" y="19"/>
                    <a:pt x="16" y="19"/>
                    <a:pt x="16" y="19"/>
                  </a:cubicBezTo>
                  <a:cubicBezTo>
                    <a:pt x="17" y="19"/>
                    <a:pt x="17" y="19"/>
                    <a:pt x="17" y="19"/>
                  </a:cubicBezTo>
                  <a:cubicBezTo>
                    <a:pt x="24" y="6"/>
                    <a:pt x="35" y="0"/>
                    <a:pt x="50" y="0"/>
                  </a:cubicBezTo>
                  <a:cubicBezTo>
                    <a:pt x="77" y="0"/>
                    <a:pt x="85" y="15"/>
                    <a:pt x="85" y="37"/>
                  </a:cubicBezTo>
                  <a:cubicBezTo>
                    <a:pt x="85" y="105"/>
                    <a:pt x="85" y="105"/>
                    <a:pt x="85" y="105"/>
                  </a:cubicBezTo>
                  <a:cubicBezTo>
                    <a:pt x="68" y="105"/>
                    <a:pt x="68" y="105"/>
                    <a:pt x="68" y="105"/>
                  </a:cubicBezTo>
                  <a:cubicBezTo>
                    <a:pt x="68" y="35"/>
                    <a:pt x="68" y="35"/>
                    <a:pt x="68" y="35"/>
                  </a:cubicBezTo>
                  <a:cubicBezTo>
                    <a:pt x="68" y="23"/>
                    <a:pt x="60" y="15"/>
                    <a:pt x="47" y="15"/>
                  </a:cubicBezTo>
                  <a:cubicBezTo>
                    <a:pt x="27" y="15"/>
                    <a:pt x="17" y="28"/>
                    <a:pt x="17" y="47"/>
                  </a:cubicBezTo>
                  <a:cubicBezTo>
                    <a:pt x="17" y="105"/>
                    <a:pt x="17" y="105"/>
                    <a:pt x="17" y="105"/>
                  </a:cubicBezTo>
                  <a:cubicBezTo>
                    <a:pt x="0" y="105"/>
                    <a:pt x="0" y="105"/>
                    <a:pt x="0" y="105"/>
                  </a:cubicBezTo>
                  <a:lnTo>
                    <a:pt x="0" y="2"/>
                  </a:lnTo>
                  <a:close/>
                </a:path>
              </a:pathLst>
            </a:custGeom>
            <a:solidFill>
              <a:schemeClr val="bg1"/>
            </a:solidFill>
            <a:ln>
              <a:noFill/>
            </a:ln>
          </p:spPr>
          <p:txBody>
            <a:bodyPr/>
            <a:lstStyle/>
            <a:p>
              <a:endParaRPr lang="en-US">
                <a:solidFill>
                  <a:schemeClr val="bg1"/>
                </a:solidFill>
              </a:endParaRPr>
            </a:p>
          </p:txBody>
        </p:sp>
        <p:sp>
          <p:nvSpPr>
            <p:cNvPr id="35" name="Freeform 116">
              <a:extLst>
                <a:ext uri="{FF2B5EF4-FFF2-40B4-BE49-F238E27FC236}">
                  <a16:creationId xmlns:a16="http://schemas.microsoft.com/office/drawing/2014/main" id="{DAEC1D3F-A8F4-1F45-BF4F-BBD448FCCD9D}"/>
                </a:ext>
              </a:extLst>
            </p:cNvPr>
            <p:cNvSpPr>
              <a:spLocks noChangeAspect="1"/>
            </p:cNvSpPr>
            <p:nvPr userDrawn="1"/>
          </p:nvSpPr>
          <p:spPr bwMode="auto">
            <a:xfrm>
              <a:off x="1552662" y="1672712"/>
              <a:ext cx="133537" cy="160851"/>
            </a:xfrm>
            <a:custGeom>
              <a:avLst/>
              <a:gdLst>
                <a:gd name="T0" fmla="*/ 5 w 87"/>
                <a:gd name="T1" fmla="*/ 18 h 107"/>
                <a:gd name="T2" fmla="*/ 12 w 87"/>
                <a:gd name="T3" fmla="*/ 23 h 107"/>
                <a:gd name="T4" fmla="*/ 18 w 87"/>
                <a:gd name="T5" fmla="*/ 19 h 107"/>
                <a:gd name="T6" fmla="*/ 9 w 87"/>
                <a:gd name="T7" fmla="*/ 14 h 107"/>
                <a:gd name="T8" fmla="*/ 1 w 87"/>
                <a:gd name="T9" fmla="*/ 7 h 107"/>
                <a:gd name="T10" fmla="*/ 11 w 87"/>
                <a:gd name="T11" fmla="*/ 0 h 107"/>
                <a:gd name="T12" fmla="*/ 21 w 87"/>
                <a:gd name="T13" fmla="*/ 8 h 107"/>
                <a:gd name="T14" fmla="*/ 17 w 87"/>
                <a:gd name="T15" fmla="*/ 8 h 107"/>
                <a:gd name="T16" fmla="*/ 11 w 87"/>
                <a:gd name="T17" fmla="*/ 3 h 107"/>
                <a:gd name="T18" fmla="*/ 5 w 87"/>
                <a:gd name="T19" fmla="*/ 7 h 107"/>
                <a:gd name="T20" fmla="*/ 14 w 87"/>
                <a:gd name="T21" fmla="*/ 11 h 107"/>
                <a:gd name="T22" fmla="*/ 22 w 87"/>
                <a:gd name="T23" fmla="*/ 18 h 107"/>
                <a:gd name="T24" fmla="*/ 11 w 87"/>
                <a:gd name="T25" fmla="*/ 26 h 107"/>
                <a:gd name="T26" fmla="*/ 0 w 87"/>
                <a:gd name="T27" fmla="*/ 18 h 107"/>
                <a:gd name="T28" fmla="*/ 5 w 87"/>
                <a:gd name="T29" fmla="*/ 18 h 1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 h="107">
                  <a:moveTo>
                    <a:pt x="17" y="72"/>
                  </a:moveTo>
                  <a:cubicBezTo>
                    <a:pt x="18" y="87"/>
                    <a:pt x="31" y="92"/>
                    <a:pt x="45" y="92"/>
                  </a:cubicBezTo>
                  <a:cubicBezTo>
                    <a:pt x="55" y="92"/>
                    <a:pt x="69" y="90"/>
                    <a:pt x="69" y="77"/>
                  </a:cubicBezTo>
                  <a:cubicBezTo>
                    <a:pt x="69" y="64"/>
                    <a:pt x="53" y="62"/>
                    <a:pt x="36" y="58"/>
                  </a:cubicBezTo>
                  <a:cubicBezTo>
                    <a:pt x="19" y="54"/>
                    <a:pt x="3" y="49"/>
                    <a:pt x="3" y="29"/>
                  </a:cubicBezTo>
                  <a:cubicBezTo>
                    <a:pt x="3" y="8"/>
                    <a:pt x="23" y="0"/>
                    <a:pt x="41" y="0"/>
                  </a:cubicBezTo>
                  <a:cubicBezTo>
                    <a:pt x="63" y="0"/>
                    <a:pt x="81" y="7"/>
                    <a:pt x="83" y="32"/>
                  </a:cubicBezTo>
                  <a:cubicBezTo>
                    <a:pt x="66" y="32"/>
                    <a:pt x="66" y="32"/>
                    <a:pt x="66" y="32"/>
                  </a:cubicBezTo>
                  <a:cubicBezTo>
                    <a:pt x="65" y="19"/>
                    <a:pt x="53" y="15"/>
                    <a:pt x="42" y="15"/>
                  </a:cubicBezTo>
                  <a:cubicBezTo>
                    <a:pt x="32" y="15"/>
                    <a:pt x="20" y="18"/>
                    <a:pt x="20" y="28"/>
                  </a:cubicBezTo>
                  <a:cubicBezTo>
                    <a:pt x="20" y="40"/>
                    <a:pt x="38" y="42"/>
                    <a:pt x="54" y="46"/>
                  </a:cubicBezTo>
                  <a:cubicBezTo>
                    <a:pt x="71" y="49"/>
                    <a:pt x="87" y="55"/>
                    <a:pt x="87" y="75"/>
                  </a:cubicBezTo>
                  <a:cubicBezTo>
                    <a:pt x="87" y="99"/>
                    <a:pt x="65" y="107"/>
                    <a:pt x="44" y="107"/>
                  </a:cubicBezTo>
                  <a:cubicBezTo>
                    <a:pt x="21" y="107"/>
                    <a:pt x="1" y="98"/>
                    <a:pt x="0" y="72"/>
                  </a:cubicBezTo>
                  <a:lnTo>
                    <a:pt x="17" y="72"/>
                  </a:lnTo>
                  <a:close/>
                </a:path>
              </a:pathLst>
            </a:custGeom>
            <a:solidFill>
              <a:schemeClr val="bg1"/>
            </a:solidFill>
            <a:ln>
              <a:noFill/>
            </a:ln>
          </p:spPr>
          <p:txBody>
            <a:bodyPr/>
            <a:lstStyle/>
            <a:p>
              <a:endParaRPr lang="en-US">
                <a:solidFill>
                  <a:schemeClr val="bg1"/>
                </a:solidFill>
              </a:endParaRPr>
            </a:p>
          </p:txBody>
        </p:sp>
        <p:sp>
          <p:nvSpPr>
            <p:cNvPr id="36" name="Freeform 117">
              <a:extLst>
                <a:ext uri="{FF2B5EF4-FFF2-40B4-BE49-F238E27FC236}">
                  <a16:creationId xmlns:a16="http://schemas.microsoft.com/office/drawing/2014/main" id="{08BB5D02-ECEF-DC4E-8225-D4B3C02F0587}"/>
                </a:ext>
              </a:extLst>
            </p:cNvPr>
            <p:cNvSpPr>
              <a:spLocks noChangeAspect="1" noEditPoints="1"/>
            </p:cNvSpPr>
            <p:nvPr userDrawn="1"/>
          </p:nvSpPr>
          <p:spPr bwMode="auto">
            <a:xfrm>
              <a:off x="1707443" y="1615048"/>
              <a:ext cx="27314" cy="215480"/>
            </a:xfrm>
            <a:custGeom>
              <a:avLst/>
              <a:gdLst>
                <a:gd name="T0" fmla="*/ 2 w 40"/>
                <a:gd name="T1" fmla="*/ 2 h 335"/>
                <a:gd name="T2" fmla="*/ 0 w 40"/>
                <a:gd name="T3" fmla="*/ 2 h 335"/>
                <a:gd name="T4" fmla="*/ 0 w 40"/>
                <a:gd name="T5" fmla="*/ 0 h 335"/>
                <a:gd name="T6" fmla="*/ 2 w 40"/>
                <a:gd name="T7" fmla="*/ 0 h 335"/>
                <a:gd name="T8" fmla="*/ 2 w 40"/>
                <a:gd name="T9" fmla="*/ 2 h 335"/>
                <a:gd name="T10" fmla="*/ 0 w 40"/>
                <a:gd name="T11" fmla="*/ 4 h 335"/>
                <a:gd name="T12" fmla="*/ 2 w 40"/>
                <a:gd name="T13" fmla="*/ 4 h 335"/>
                <a:gd name="T14" fmla="*/ 2 w 40"/>
                <a:gd name="T15" fmla="*/ 15 h 335"/>
                <a:gd name="T16" fmla="*/ 0 w 40"/>
                <a:gd name="T17" fmla="*/ 15 h 335"/>
                <a:gd name="T18" fmla="*/ 0 w 40"/>
                <a:gd name="T19" fmla="*/ 4 h 3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 h="335">
                  <a:moveTo>
                    <a:pt x="40" y="49"/>
                  </a:moveTo>
                  <a:lnTo>
                    <a:pt x="0" y="49"/>
                  </a:lnTo>
                  <a:lnTo>
                    <a:pt x="0" y="0"/>
                  </a:lnTo>
                  <a:lnTo>
                    <a:pt x="40" y="0"/>
                  </a:lnTo>
                  <a:lnTo>
                    <a:pt x="40" y="49"/>
                  </a:lnTo>
                  <a:close/>
                  <a:moveTo>
                    <a:pt x="0" y="92"/>
                  </a:moveTo>
                  <a:lnTo>
                    <a:pt x="40" y="92"/>
                  </a:lnTo>
                  <a:lnTo>
                    <a:pt x="40" y="335"/>
                  </a:lnTo>
                  <a:lnTo>
                    <a:pt x="0" y="335"/>
                  </a:lnTo>
                  <a:lnTo>
                    <a:pt x="0" y="92"/>
                  </a:lnTo>
                  <a:close/>
                </a:path>
              </a:pathLst>
            </a:custGeom>
            <a:solidFill>
              <a:schemeClr val="bg1"/>
            </a:solidFill>
            <a:ln>
              <a:noFill/>
            </a:ln>
          </p:spPr>
          <p:txBody>
            <a:bodyPr/>
            <a:lstStyle/>
            <a:p>
              <a:endParaRPr lang="en-US">
                <a:solidFill>
                  <a:schemeClr val="bg1"/>
                </a:solidFill>
              </a:endParaRPr>
            </a:p>
          </p:txBody>
        </p:sp>
        <p:sp>
          <p:nvSpPr>
            <p:cNvPr id="37" name="Freeform 118">
              <a:extLst>
                <a:ext uri="{FF2B5EF4-FFF2-40B4-BE49-F238E27FC236}">
                  <a16:creationId xmlns:a16="http://schemas.microsoft.com/office/drawing/2014/main" id="{9A9D0F35-0F94-2041-837C-9F1FC465AD73}"/>
                </a:ext>
              </a:extLst>
            </p:cNvPr>
            <p:cNvSpPr>
              <a:spLocks noChangeAspect="1" noEditPoints="1"/>
            </p:cNvSpPr>
            <p:nvPr userDrawn="1"/>
          </p:nvSpPr>
          <p:spPr bwMode="auto">
            <a:xfrm>
              <a:off x="1759037" y="1672712"/>
              <a:ext cx="148711" cy="160851"/>
            </a:xfrm>
            <a:custGeom>
              <a:avLst/>
              <a:gdLst>
                <a:gd name="T0" fmla="*/ 12 w 99"/>
                <a:gd name="T1" fmla="*/ 0 h 107"/>
                <a:gd name="T2" fmla="*/ 24 w 99"/>
                <a:gd name="T3" fmla="*/ 13 h 107"/>
                <a:gd name="T4" fmla="*/ 12 w 99"/>
                <a:gd name="T5" fmla="*/ 26 h 107"/>
                <a:gd name="T6" fmla="*/ 0 w 99"/>
                <a:gd name="T7" fmla="*/ 13 h 107"/>
                <a:gd name="T8" fmla="*/ 12 w 99"/>
                <a:gd name="T9" fmla="*/ 0 h 107"/>
                <a:gd name="T10" fmla="*/ 12 w 99"/>
                <a:gd name="T11" fmla="*/ 23 h 107"/>
                <a:gd name="T12" fmla="*/ 20 w 99"/>
                <a:gd name="T13" fmla="*/ 13 h 107"/>
                <a:gd name="T14" fmla="*/ 12 w 99"/>
                <a:gd name="T15" fmla="*/ 3 h 107"/>
                <a:gd name="T16" fmla="*/ 4 w 99"/>
                <a:gd name="T17" fmla="*/ 13 h 107"/>
                <a:gd name="T18" fmla="*/ 12 w 99"/>
                <a:gd name="T19" fmla="*/ 23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9" h="107">
                  <a:moveTo>
                    <a:pt x="49" y="0"/>
                  </a:moveTo>
                  <a:cubicBezTo>
                    <a:pt x="82" y="0"/>
                    <a:pt x="99" y="24"/>
                    <a:pt x="99" y="54"/>
                  </a:cubicBezTo>
                  <a:cubicBezTo>
                    <a:pt x="99" y="84"/>
                    <a:pt x="82" y="107"/>
                    <a:pt x="49" y="107"/>
                  </a:cubicBezTo>
                  <a:cubicBezTo>
                    <a:pt x="17" y="107"/>
                    <a:pt x="0" y="84"/>
                    <a:pt x="0" y="54"/>
                  </a:cubicBezTo>
                  <a:cubicBezTo>
                    <a:pt x="0" y="24"/>
                    <a:pt x="17" y="0"/>
                    <a:pt x="49" y="0"/>
                  </a:cubicBezTo>
                  <a:close/>
                  <a:moveTo>
                    <a:pt x="49" y="92"/>
                  </a:moveTo>
                  <a:cubicBezTo>
                    <a:pt x="67" y="92"/>
                    <a:pt x="81" y="78"/>
                    <a:pt x="81" y="54"/>
                  </a:cubicBezTo>
                  <a:cubicBezTo>
                    <a:pt x="81" y="29"/>
                    <a:pt x="67" y="15"/>
                    <a:pt x="49" y="15"/>
                  </a:cubicBezTo>
                  <a:cubicBezTo>
                    <a:pt x="32" y="15"/>
                    <a:pt x="17" y="29"/>
                    <a:pt x="17" y="54"/>
                  </a:cubicBezTo>
                  <a:cubicBezTo>
                    <a:pt x="17" y="78"/>
                    <a:pt x="32" y="92"/>
                    <a:pt x="49" y="92"/>
                  </a:cubicBezTo>
                  <a:close/>
                </a:path>
              </a:pathLst>
            </a:custGeom>
            <a:solidFill>
              <a:schemeClr val="bg1"/>
            </a:solidFill>
            <a:ln>
              <a:noFill/>
            </a:ln>
          </p:spPr>
          <p:txBody>
            <a:bodyPr/>
            <a:lstStyle/>
            <a:p>
              <a:endParaRPr lang="en-US">
                <a:solidFill>
                  <a:schemeClr val="bg1"/>
                </a:solidFill>
              </a:endParaRPr>
            </a:p>
          </p:txBody>
        </p:sp>
        <p:sp>
          <p:nvSpPr>
            <p:cNvPr id="38" name="Freeform 119">
              <a:extLst>
                <a:ext uri="{FF2B5EF4-FFF2-40B4-BE49-F238E27FC236}">
                  <a16:creationId xmlns:a16="http://schemas.microsoft.com/office/drawing/2014/main" id="{FB0D3D28-62D3-704B-99C9-858A9D56C13E}"/>
                </a:ext>
              </a:extLst>
            </p:cNvPr>
            <p:cNvSpPr>
              <a:spLocks noChangeAspect="1"/>
            </p:cNvSpPr>
            <p:nvPr userDrawn="1"/>
          </p:nvSpPr>
          <p:spPr bwMode="auto">
            <a:xfrm>
              <a:off x="1928993" y="1672712"/>
              <a:ext cx="130502" cy="157816"/>
            </a:xfrm>
            <a:custGeom>
              <a:avLst/>
              <a:gdLst>
                <a:gd name="T0" fmla="*/ 0 w 85"/>
                <a:gd name="T1" fmla="*/ 0 h 105"/>
                <a:gd name="T2" fmla="*/ 4 w 85"/>
                <a:gd name="T3" fmla="*/ 0 h 105"/>
                <a:gd name="T4" fmla="*/ 4 w 85"/>
                <a:gd name="T5" fmla="*/ 4 h 105"/>
                <a:gd name="T6" fmla="*/ 4 w 85"/>
                <a:gd name="T7" fmla="*/ 4 h 105"/>
                <a:gd name="T8" fmla="*/ 13 w 85"/>
                <a:gd name="T9" fmla="*/ 0 h 105"/>
                <a:gd name="T10" fmla="*/ 22 w 85"/>
                <a:gd name="T11" fmla="*/ 9 h 105"/>
                <a:gd name="T12" fmla="*/ 22 w 85"/>
                <a:gd name="T13" fmla="*/ 26 h 105"/>
                <a:gd name="T14" fmla="*/ 17 w 85"/>
                <a:gd name="T15" fmla="*/ 26 h 105"/>
                <a:gd name="T16" fmla="*/ 17 w 85"/>
                <a:gd name="T17" fmla="*/ 8 h 105"/>
                <a:gd name="T18" fmla="*/ 12 w 85"/>
                <a:gd name="T19" fmla="*/ 3 h 105"/>
                <a:gd name="T20" fmla="*/ 5 w 85"/>
                <a:gd name="T21" fmla="*/ 11 h 105"/>
                <a:gd name="T22" fmla="*/ 5 w 85"/>
                <a:gd name="T23" fmla="*/ 26 h 105"/>
                <a:gd name="T24" fmla="*/ 0 w 85"/>
                <a:gd name="T25" fmla="*/ 26 h 105"/>
                <a:gd name="T26" fmla="*/ 0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5" h="105">
                  <a:moveTo>
                    <a:pt x="0" y="2"/>
                  </a:moveTo>
                  <a:cubicBezTo>
                    <a:pt x="16" y="2"/>
                    <a:pt x="16" y="2"/>
                    <a:pt x="16" y="2"/>
                  </a:cubicBezTo>
                  <a:cubicBezTo>
                    <a:pt x="16" y="19"/>
                    <a:pt x="16" y="19"/>
                    <a:pt x="16" y="19"/>
                  </a:cubicBezTo>
                  <a:cubicBezTo>
                    <a:pt x="16" y="19"/>
                    <a:pt x="16" y="19"/>
                    <a:pt x="16" y="19"/>
                  </a:cubicBezTo>
                  <a:cubicBezTo>
                    <a:pt x="23" y="6"/>
                    <a:pt x="35" y="0"/>
                    <a:pt x="50" y="0"/>
                  </a:cubicBezTo>
                  <a:cubicBezTo>
                    <a:pt x="77" y="0"/>
                    <a:pt x="85" y="15"/>
                    <a:pt x="85" y="37"/>
                  </a:cubicBezTo>
                  <a:cubicBezTo>
                    <a:pt x="85" y="105"/>
                    <a:pt x="85" y="105"/>
                    <a:pt x="85" y="105"/>
                  </a:cubicBezTo>
                  <a:cubicBezTo>
                    <a:pt x="68" y="105"/>
                    <a:pt x="68" y="105"/>
                    <a:pt x="68" y="105"/>
                  </a:cubicBezTo>
                  <a:cubicBezTo>
                    <a:pt x="68" y="35"/>
                    <a:pt x="68" y="35"/>
                    <a:pt x="68" y="35"/>
                  </a:cubicBezTo>
                  <a:cubicBezTo>
                    <a:pt x="68" y="23"/>
                    <a:pt x="60" y="15"/>
                    <a:pt x="47" y="15"/>
                  </a:cubicBezTo>
                  <a:cubicBezTo>
                    <a:pt x="27" y="15"/>
                    <a:pt x="17" y="28"/>
                    <a:pt x="17" y="47"/>
                  </a:cubicBezTo>
                  <a:cubicBezTo>
                    <a:pt x="17" y="105"/>
                    <a:pt x="17" y="105"/>
                    <a:pt x="17" y="105"/>
                  </a:cubicBezTo>
                  <a:cubicBezTo>
                    <a:pt x="0" y="105"/>
                    <a:pt x="0" y="105"/>
                    <a:pt x="0" y="105"/>
                  </a:cubicBezTo>
                  <a:lnTo>
                    <a:pt x="0" y="2"/>
                  </a:lnTo>
                  <a:close/>
                </a:path>
              </a:pathLst>
            </a:custGeom>
            <a:solidFill>
              <a:schemeClr val="bg1"/>
            </a:solidFill>
            <a:ln>
              <a:noFill/>
            </a:ln>
          </p:spPr>
          <p:txBody>
            <a:bodyPr/>
            <a:lstStyle/>
            <a:p>
              <a:endParaRPr lang="en-US">
                <a:solidFill>
                  <a:schemeClr val="bg1"/>
                </a:solidFill>
              </a:endParaRPr>
            </a:p>
          </p:txBody>
        </p:sp>
        <p:sp>
          <p:nvSpPr>
            <p:cNvPr id="39" name="Freeform 120">
              <a:extLst>
                <a:ext uri="{FF2B5EF4-FFF2-40B4-BE49-F238E27FC236}">
                  <a16:creationId xmlns:a16="http://schemas.microsoft.com/office/drawing/2014/main" id="{3B79EE39-8A8F-5B43-AF3D-22650912D933}"/>
                </a:ext>
              </a:extLst>
            </p:cNvPr>
            <p:cNvSpPr>
              <a:spLocks noChangeAspect="1"/>
            </p:cNvSpPr>
            <p:nvPr userDrawn="1"/>
          </p:nvSpPr>
          <p:spPr bwMode="auto">
            <a:xfrm>
              <a:off x="2080739" y="1672712"/>
              <a:ext cx="130502" cy="160851"/>
            </a:xfrm>
            <a:custGeom>
              <a:avLst/>
              <a:gdLst>
                <a:gd name="T0" fmla="*/ 4 w 87"/>
                <a:gd name="T1" fmla="*/ 18 h 107"/>
                <a:gd name="T2" fmla="*/ 11 w 87"/>
                <a:gd name="T3" fmla="*/ 23 h 107"/>
                <a:gd name="T4" fmla="*/ 17 w 87"/>
                <a:gd name="T5" fmla="*/ 19 h 107"/>
                <a:gd name="T6" fmla="*/ 9 w 87"/>
                <a:gd name="T7" fmla="*/ 14 h 107"/>
                <a:gd name="T8" fmla="*/ 0 w 87"/>
                <a:gd name="T9" fmla="*/ 7 h 107"/>
                <a:gd name="T10" fmla="*/ 10 w 87"/>
                <a:gd name="T11" fmla="*/ 0 h 107"/>
                <a:gd name="T12" fmla="*/ 20 w 87"/>
                <a:gd name="T13" fmla="*/ 8 h 107"/>
                <a:gd name="T14" fmla="*/ 16 w 87"/>
                <a:gd name="T15" fmla="*/ 8 h 107"/>
                <a:gd name="T16" fmla="*/ 10 w 87"/>
                <a:gd name="T17" fmla="*/ 3 h 107"/>
                <a:gd name="T18" fmla="*/ 5 w 87"/>
                <a:gd name="T19" fmla="*/ 7 h 107"/>
                <a:gd name="T20" fmla="*/ 13 w 87"/>
                <a:gd name="T21" fmla="*/ 11 h 107"/>
                <a:gd name="T22" fmla="*/ 21 w 87"/>
                <a:gd name="T23" fmla="*/ 18 h 107"/>
                <a:gd name="T24" fmla="*/ 11 w 87"/>
                <a:gd name="T25" fmla="*/ 26 h 107"/>
                <a:gd name="T26" fmla="*/ 0 w 87"/>
                <a:gd name="T27" fmla="*/ 18 h 107"/>
                <a:gd name="T28" fmla="*/ 4 w 87"/>
                <a:gd name="T29" fmla="*/ 18 h 1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 h="107">
                  <a:moveTo>
                    <a:pt x="17" y="72"/>
                  </a:moveTo>
                  <a:cubicBezTo>
                    <a:pt x="18" y="87"/>
                    <a:pt x="31" y="92"/>
                    <a:pt x="45" y="92"/>
                  </a:cubicBezTo>
                  <a:cubicBezTo>
                    <a:pt x="55" y="92"/>
                    <a:pt x="69" y="90"/>
                    <a:pt x="69" y="77"/>
                  </a:cubicBezTo>
                  <a:cubicBezTo>
                    <a:pt x="69" y="64"/>
                    <a:pt x="53" y="62"/>
                    <a:pt x="36" y="58"/>
                  </a:cubicBezTo>
                  <a:cubicBezTo>
                    <a:pt x="19" y="54"/>
                    <a:pt x="2" y="49"/>
                    <a:pt x="2" y="29"/>
                  </a:cubicBezTo>
                  <a:cubicBezTo>
                    <a:pt x="2" y="8"/>
                    <a:pt x="23" y="0"/>
                    <a:pt x="41" y="0"/>
                  </a:cubicBezTo>
                  <a:cubicBezTo>
                    <a:pt x="63" y="0"/>
                    <a:pt x="81" y="7"/>
                    <a:pt x="83" y="32"/>
                  </a:cubicBezTo>
                  <a:cubicBezTo>
                    <a:pt x="66" y="32"/>
                    <a:pt x="66" y="32"/>
                    <a:pt x="66" y="32"/>
                  </a:cubicBezTo>
                  <a:cubicBezTo>
                    <a:pt x="65" y="19"/>
                    <a:pt x="53" y="15"/>
                    <a:pt x="42" y="15"/>
                  </a:cubicBezTo>
                  <a:cubicBezTo>
                    <a:pt x="32" y="15"/>
                    <a:pt x="20" y="18"/>
                    <a:pt x="20" y="28"/>
                  </a:cubicBezTo>
                  <a:cubicBezTo>
                    <a:pt x="20" y="40"/>
                    <a:pt x="38" y="42"/>
                    <a:pt x="54" y="46"/>
                  </a:cubicBezTo>
                  <a:cubicBezTo>
                    <a:pt x="70" y="49"/>
                    <a:pt x="87" y="55"/>
                    <a:pt x="87" y="75"/>
                  </a:cubicBezTo>
                  <a:cubicBezTo>
                    <a:pt x="87" y="99"/>
                    <a:pt x="64" y="107"/>
                    <a:pt x="44" y="107"/>
                  </a:cubicBezTo>
                  <a:cubicBezTo>
                    <a:pt x="21" y="107"/>
                    <a:pt x="1" y="98"/>
                    <a:pt x="0" y="72"/>
                  </a:cubicBezTo>
                  <a:lnTo>
                    <a:pt x="17" y="72"/>
                  </a:lnTo>
                  <a:close/>
                </a:path>
              </a:pathLst>
            </a:custGeom>
            <a:solidFill>
              <a:schemeClr val="bg1"/>
            </a:solidFill>
            <a:ln>
              <a:noFill/>
            </a:ln>
          </p:spPr>
          <p:txBody>
            <a:bodyPr/>
            <a:lstStyle/>
            <a:p>
              <a:endParaRPr lang="en-US">
                <a:solidFill>
                  <a:schemeClr val="bg1"/>
                </a:solidFill>
              </a:endParaRPr>
            </a:p>
          </p:txBody>
        </p:sp>
        <p:sp>
          <p:nvSpPr>
            <p:cNvPr id="40" name="Freeform 121">
              <a:extLst>
                <a:ext uri="{FF2B5EF4-FFF2-40B4-BE49-F238E27FC236}">
                  <a16:creationId xmlns:a16="http://schemas.microsoft.com/office/drawing/2014/main" id="{03BCB153-1D42-5743-86FD-257A958B1FB8}"/>
                </a:ext>
              </a:extLst>
            </p:cNvPr>
            <p:cNvSpPr>
              <a:spLocks noChangeAspect="1"/>
            </p:cNvSpPr>
            <p:nvPr userDrawn="1"/>
          </p:nvSpPr>
          <p:spPr bwMode="auto">
            <a:xfrm>
              <a:off x="1267379" y="525509"/>
              <a:ext cx="12140" cy="21244"/>
            </a:xfrm>
            <a:custGeom>
              <a:avLst/>
              <a:gdLst>
                <a:gd name="T0" fmla="*/ 1 w 7"/>
                <a:gd name="T1" fmla="*/ 0 h 14"/>
                <a:gd name="T2" fmla="*/ 0 w 7"/>
                <a:gd name="T3" fmla="*/ 2 h 14"/>
                <a:gd name="T4" fmla="*/ 1 w 7"/>
                <a:gd name="T5" fmla="*/ 4 h 14"/>
                <a:gd name="T6" fmla="*/ 2 w 7"/>
                <a:gd name="T7" fmla="*/ 2 h 14"/>
                <a:gd name="T8" fmla="*/ 1 w 7"/>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4">
                  <a:moveTo>
                    <a:pt x="3" y="0"/>
                  </a:moveTo>
                  <a:cubicBezTo>
                    <a:pt x="1" y="3"/>
                    <a:pt x="0" y="5"/>
                    <a:pt x="0" y="7"/>
                  </a:cubicBezTo>
                  <a:cubicBezTo>
                    <a:pt x="0" y="10"/>
                    <a:pt x="3" y="11"/>
                    <a:pt x="4" y="14"/>
                  </a:cubicBezTo>
                  <a:cubicBezTo>
                    <a:pt x="5" y="11"/>
                    <a:pt x="7" y="9"/>
                    <a:pt x="7" y="7"/>
                  </a:cubicBezTo>
                  <a:cubicBezTo>
                    <a:pt x="7" y="4"/>
                    <a:pt x="4" y="1"/>
                    <a:pt x="3" y="0"/>
                  </a:cubicBezTo>
                </a:path>
              </a:pathLst>
            </a:custGeom>
            <a:solidFill>
              <a:schemeClr val="bg1"/>
            </a:solidFill>
            <a:ln>
              <a:noFill/>
            </a:ln>
          </p:spPr>
          <p:txBody>
            <a:bodyPr/>
            <a:lstStyle/>
            <a:p>
              <a:endParaRPr lang="en-US">
                <a:solidFill>
                  <a:schemeClr val="bg1"/>
                </a:solidFill>
              </a:endParaRPr>
            </a:p>
          </p:txBody>
        </p:sp>
        <p:sp>
          <p:nvSpPr>
            <p:cNvPr id="41" name="Freeform 122">
              <a:extLst>
                <a:ext uri="{FF2B5EF4-FFF2-40B4-BE49-F238E27FC236}">
                  <a16:creationId xmlns:a16="http://schemas.microsoft.com/office/drawing/2014/main" id="{93F652EB-F490-FB4B-BF94-C67A9C8C521C}"/>
                </a:ext>
              </a:extLst>
            </p:cNvPr>
            <p:cNvSpPr>
              <a:spLocks noChangeAspect="1"/>
            </p:cNvSpPr>
            <p:nvPr userDrawn="1"/>
          </p:nvSpPr>
          <p:spPr bwMode="auto">
            <a:xfrm>
              <a:off x="1328077" y="525509"/>
              <a:ext cx="9105" cy="21244"/>
            </a:xfrm>
            <a:custGeom>
              <a:avLst/>
              <a:gdLst>
                <a:gd name="T0" fmla="*/ 1 w 7"/>
                <a:gd name="T1" fmla="*/ 0 h 14"/>
                <a:gd name="T2" fmla="*/ 1 w 7"/>
                <a:gd name="T3" fmla="*/ 2 h 14"/>
                <a:gd name="T4" fmla="*/ 0 w 7"/>
                <a:gd name="T5" fmla="*/ 4 h 14"/>
                <a:gd name="T6" fmla="*/ 0 w 7"/>
                <a:gd name="T7" fmla="*/ 2 h 14"/>
                <a:gd name="T8" fmla="*/ 1 w 7"/>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4">
                  <a:moveTo>
                    <a:pt x="4" y="0"/>
                  </a:moveTo>
                  <a:cubicBezTo>
                    <a:pt x="6" y="3"/>
                    <a:pt x="7" y="5"/>
                    <a:pt x="7" y="7"/>
                  </a:cubicBezTo>
                  <a:cubicBezTo>
                    <a:pt x="7" y="10"/>
                    <a:pt x="5" y="11"/>
                    <a:pt x="3" y="14"/>
                  </a:cubicBezTo>
                  <a:cubicBezTo>
                    <a:pt x="2" y="11"/>
                    <a:pt x="0" y="9"/>
                    <a:pt x="1" y="7"/>
                  </a:cubicBezTo>
                  <a:cubicBezTo>
                    <a:pt x="1" y="4"/>
                    <a:pt x="4" y="1"/>
                    <a:pt x="4" y="0"/>
                  </a:cubicBezTo>
                </a:path>
              </a:pathLst>
            </a:custGeom>
            <a:solidFill>
              <a:schemeClr val="bg1"/>
            </a:solidFill>
            <a:ln>
              <a:noFill/>
            </a:ln>
          </p:spPr>
          <p:txBody>
            <a:bodyPr/>
            <a:lstStyle/>
            <a:p>
              <a:endParaRPr lang="en-US">
                <a:solidFill>
                  <a:schemeClr val="bg1"/>
                </a:solidFill>
              </a:endParaRPr>
            </a:p>
          </p:txBody>
        </p:sp>
        <p:sp>
          <p:nvSpPr>
            <p:cNvPr id="42" name="Oval 123">
              <a:extLst>
                <a:ext uri="{FF2B5EF4-FFF2-40B4-BE49-F238E27FC236}">
                  <a16:creationId xmlns:a16="http://schemas.microsoft.com/office/drawing/2014/main" id="{F1B1EE6C-F7DE-7342-BB46-0F7E02A60E4E}"/>
                </a:ext>
              </a:extLst>
            </p:cNvPr>
            <p:cNvSpPr>
              <a:spLocks noChangeAspect="1" noChangeArrowheads="1"/>
            </p:cNvSpPr>
            <p:nvPr userDrawn="1"/>
          </p:nvSpPr>
          <p:spPr bwMode="auto">
            <a:xfrm>
              <a:off x="1230960" y="513370"/>
              <a:ext cx="9105" cy="9105"/>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43" name="Oval 124">
              <a:extLst>
                <a:ext uri="{FF2B5EF4-FFF2-40B4-BE49-F238E27FC236}">
                  <a16:creationId xmlns:a16="http://schemas.microsoft.com/office/drawing/2014/main" id="{932A4661-D1E2-BC4F-9165-C336B6309E9D}"/>
                </a:ext>
              </a:extLst>
            </p:cNvPr>
            <p:cNvSpPr>
              <a:spLocks noChangeAspect="1" noChangeArrowheads="1"/>
            </p:cNvSpPr>
            <p:nvPr userDrawn="1"/>
          </p:nvSpPr>
          <p:spPr bwMode="auto">
            <a:xfrm>
              <a:off x="1230960" y="522474"/>
              <a:ext cx="9105" cy="9105"/>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44" name="Oval 125">
              <a:extLst>
                <a:ext uri="{FF2B5EF4-FFF2-40B4-BE49-F238E27FC236}">
                  <a16:creationId xmlns:a16="http://schemas.microsoft.com/office/drawing/2014/main" id="{647F2C4E-4838-474B-81EF-2C8A19A0CC75}"/>
                </a:ext>
              </a:extLst>
            </p:cNvPr>
            <p:cNvSpPr>
              <a:spLocks noChangeAspect="1" noChangeArrowheads="1"/>
            </p:cNvSpPr>
            <p:nvPr userDrawn="1"/>
          </p:nvSpPr>
          <p:spPr bwMode="auto">
            <a:xfrm>
              <a:off x="1233994" y="534614"/>
              <a:ext cx="6070" cy="9105"/>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45" name="Oval 126">
              <a:extLst>
                <a:ext uri="{FF2B5EF4-FFF2-40B4-BE49-F238E27FC236}">
                  <a16:creationId xmlns:a16="http://schemas.microsoft.com/office/drawing/2014/main" id="{CC9763D2-89A9-1C43-8BD2-2286AE4AB957}"/>
                </a:ext>
              </a:extLst>
            </p:cNvPr>
            <p:cNvSpPr>
              <a:spLocks noChangeAspect="1" noChangeArrowheads="1"/>
            </p:cNvSpPr>
            <p:nvPr userDrawn="1"/>
          </p:nvSpPr>
          <p:spPr bwMode="auto">
            <a:xfrm>
              <a:off x="1255239" y="492125"/>
              <a:ext cx="9105" cy="9105"/>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46" name="Oval 127">
              <a:extLst>
                <a:ext uri="{FF2B5EF4-FFF2-40B4-BE49-F238E27FC236}">
                  <a16:creationId xmlns:a16="http://schemas.microsoft.com/office/drawing/2014/main" id="{132292C8-F121-3D4E-B566-F69BE8FE5DA8}"/>
                </a:ext>
              </a:extLst>
            </p:cNvPr>
            <p:cNvSpPr>
              <a:spLocks noChangeAspect="1" noChangeArrowheads="1"/>
            </p:cNvSpPr>
            <p:nvPr userDrawn="1"/>
          </p:nvSpPr>
          <p:spPr bwMode="auto">
            <a:xfrm>
              <a:off x="1246134" y="498195"/>
              <a:ext cx="6070" cy="6070"/>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47" name="Oval 128">
              <a:extLst>
                <a:ext uri="{FF2B5EF4-FFF2-40B4-BE49-F238E27FC236}">
                  <a16:creationId xmlns:a16="http://schemas.microsoft.com/office/drawing/2014/main" id="{C38E1887-12F9-ED4C-B3D2-F5F7F32ECBFC}"/>
                </a:ext>
              </a:extLst>
            </p:cNvPr>
            <p:cNvSpPr>
              <a:spLocks noChangeAspect="1" noChangeArrowheads="1"/>
            </p:cNvSpPr>
            <p:nvPr userDrawn="1"/>
          </p:nvSpPr>
          <p:spPr bwMode="auto">
            <a:xfrm>
              <a:off x="1237029" y="504265"/>
              <a:ext cx="9105" cy="9105"/>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48" name="Oval 129">
              <a:extLst>
                <a:ext uri="{FF2B5EF4-FFF2-40B4-BE49-F238E27FC236}">
                  <a16:creationId xmlns:a16="http://schemas.microsoft.com/office/drawing/2014/main" id="{836C2BED-7D2E-384B-996E-7931D0184104}"/>
                </a:ext>
              </a:extLst>
            </p:cNvPr>
            <p:cNvSpPr>
              <a:spLocks noChangeAspect="1" noChangeArrowheads="1"/>
            </p:cNvSpPr>
            <p:nvPr userDrawn="1"/>
          </p:nvSpPr>
          <p:spPr bwMode="auto">
            <a:xfrm>
              <a:off x="1267379" y="495160"/>
              <a:ext cx="9105" cy="6070"/>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49" name="Oval 130">
              <a:extLst>
                <a:ext uri="{FF2B5EF4-FFF2-40B4-BE49-F238E27FC236}">
                  <a16:creationId xmlns:a16="http://schemas.microsoft.com/office/drawing/2014/main" id="{7C91DBA9-8E24-8746-8BDE-B6464ACA7A47}"/>
                </a:ext>
              </a:extLst>
            </p:cNvPr>
            <p:cNvSpPr>
              <a:spLocks noChangeAspect="1" noChangeArrowheads="1"/>
            </p:cNvSpPr>
            <p:nvPr userDrawn="1"/>
          </p:nvSpPr>
          <p:spPr bwMode="auto">
            <a:xfrm>
              <a:off x="1276483" y="498195"/>
              <a:ext cx="9105" cy="6070"/>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50" name="Oval 131">
              <a:extLst>
                <a:ext uri="{FF2B5EF4-FFF2-40B4-BE49-F238E27FC236}">
                  <a16:creationId xmlns:a16="http://schemas.microsoft.com/office/drawing/2014/main" id="{05148697-D03C-C140-97CF-70E4DD67D4C0}"/>
                </a:ext>
              </a:extLst>
            </p:cNvPr>
            <p:cNvSpPr>
              <a:spLocks noChangeAspect="1" noChangeArrowheads="1"/>
            </p:cNvSpPr>
            <p:nvPr userDrawn="1"/>
          </p:nvSpPr>
          <p:spPr bwMode="auto">
            <a:xfrm>
              <a:off x="1288623" y="501230"/>
              <a:ext cx="6070" cy="9105"/>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51" name="Oval 132">
              <a:extLst>
                <a:ext uri="{FF2B5EF4-FFF2-40B4-BE49-F238E27FC236}">
                  <a16:creationId xmlns:a16="http://schemas.microsoft.com/office/drawing/2014/main" id="{AD4B6F8F-F92D-6B43-B5C1-700454CB126A}"/>
                </a:ext>
              </a:extLst>
            </p:cNvPr>
            <p:cNvSpPr>
              <a:spLocks noChangeAspect="1" noChangeArrowheads="1"/>
            </p:cNvSpPr>
            <p:nvPr userDrawn="1"/>
          </p:nvSpPr>
          <p:spPr bwMode="auto">
            <a:xfrm>
              <a:off x="1367531" y="513370"/>
              <a:ext cx="6070" cy="9105"/>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52" name="Oval 133">
              <a:extLst>
                <a:ext uri="{FF2B5EF4-FFF2-40B4-BE49-F238E27FC236}">
                  <a16:creationId xmlns:a16="http://schemas.microsoft.com/office/drawing/2014/main" id="{DE3D3A75-EE67-0B44-9DC0-CBE15F9BF0CE}"/>
                </a:ext>
              </a:extLst>
            </p:cNvPr>
            <p:cNvSpPr>
              <a:spLocks noChangeAspect="1" noChangeArrowheads="1"/>
            </p:cNvSpPr>
            <p:nvPr userDrawn="1"/>
          </p:nvSpPr>
          <p:spPr bwMode="auto">
            <a:xfrm>
              <a:off x="1367531" y="522474"/>
              <a:ext cx="9105" cy="9105"/>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53" name="Oval 134">
              <a:extLst>
                <a:ext uri="{FF2B5EF4-FFF2-40B4-BE49-F238E27FC236}">
                  <a16:creationId xmlns:a16="http://schemas.microsoft.com/office/drawing/2014/main" id="{0290299F-EB61-7D40-9D66-D9A36ADB6F8C}"/>
                </a:ext>
              </a:extLst>
            </p:cNvPr>
            <p:cNvSpPr>
              <a:spLocks noChangeAspect="1" noChangeArrowheads="1"/>
            </p:cNvSpPr>
            <p:nvPr userDrawn="1"/>
          </p:nvSpPr>
          <p:spPr bwMode="auto">
            <a:xfrm>
              <a:off x="1367531" y="534614"/>
              <a:ext cx="6070" cy="9105"/>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54" name="Oval 135">
              <a:extLst>
                <a:ext uri="{FF2B5EF4-FFF2-40B4-BE49-F238E27FC236}">
                  <a16:creationId xmlns:a16="http://schemas.microsoft.com/office/drawing/2014/main" id="{C80B91FB-8903-2641-86AA-54216C548158}"/>
                </a:ext>
              </a:extLst>
            </p:cNvPr>
            <p:cNvSpPr>
              <a:spLocks noChangeAspect="1" noChangeArrowheads="1"/>
            </p:cNvSpPr>
            <p:nvPr userDrawn="1"/>
          </p:nvSpPr>
          <p:spPr bwMode="auto">
            <a:xfrm>
              <a:off x="1343252" y="492125"/>
              <a:ext cx="9105" cy="9105"/>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55" name="Oval 136">
              <a:extLst>
                <a:ext uri="{FF2B5EF4-FFF2-40B4-BE49-F238E27FC236}">
                  <a16:creationId xmlns:a16="http://schemas.microsoft.com/office/drawing/2014/main" id="{9DF9FA77-FCEA-2641-9B5B-F0A2F9880861}"/>
                </a:ext>
              </a:extLst>
            </p:cNvPr>
            <p:cNvSpPr>
              <a:spLocks noChangeAspect="1" noChangeArrowheads="1"/>
            </p:cNvSpPr>
            <p:nvPr userDrawn="1"/>
          </p:nvSpPr>
          <p:spPr bwMode="auto">
            <a:xfrm>
              <a:off x="1355391" y="498195"/>
              <a:ext cx="6070" cy="6070"/>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56" name="Oval 137">
              <a:extLst>
                <a:ext uri="{FF2B5EF4-FFF2-40B4-BE49-F238E27FC236}">
                  <a16:creationId xmlns:a16="http://schemas.microsoft.com/office/drawing/2014/main" id="{60DBC33A-35E8-F24F-8C3F-51E5F0E2EC5E}"/>
                </a:ext>
              </a:extLst>
            </p:cNvPr>
            <p:cNvSpPr>
              <a:spLocks noChangeAspect="1" noChangeArrowheads="1"/>
            </p:cNvSpPr>
            <p:nvPr userDrawn="1"/>
          </p:nvSpPr>
          <p:spPr bwMode="auto">
            <a:xfrm>
              <a:off x="1361461" y="504265"/>
              <a:ext cx="9105" cy="9105"/>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57" name="Oval 138">
              <a:extLst>
                <a:ext uri="{FF2B5EF4-FFF2-40B4-BE49-F238E27FC236}">
                  <a16:creationId xmlns:a16="http://schemas.microsoft.com/office/drawing/2014/main" id="{DA64388D-111E-9A43-A437-8D5D76A0EC6B}"/>
                </a:ext>
              </a:extLst>
            </p:cNvPr>
            <p:cNvSpPr>
              <a:spLocks noChangeAspect="1" noChangeArrowheads="1"/>
            </p:cNvSpPr>
            <p:nvPr userDrawn="1"/>
          </p:nvSpPr>
          <p:spPr bwMode="auto">
            <a:xfrm>
              <a:off x="1334147" y="495160"/>
              <a:ext cx="6070" cy="6070"/>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58" name="Oval 139">
              <a:extLst>
                <a:ext uri="{FF2B5EF4-FFF2-40B4-BE49-F238E27FC236}">
                  <a16:creationId xmlns:a16="http://schemas.microsoft.com/office/drawing/2014/main" id="{545D33D8-A9E1-C541-9D1F-283CC6A6D133}"/>
                </a:ext>
              </a:extLst>
            </p:cNvPr>
            <p:cNvSpPr>
              <a:spLocks noChangeAspect="1" noChangeArrowheads="1"/>
            </p:cNvSpPr>
            <p:nvPr userDrawn="1"/>
          </p:nvSpPr>
          <p:spPr bwMode="auto">
            <a:xfrm>
              <a:off x="1322007" y="498195"/>
              <a:ext cx="9105" cy="6070"/>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59" name="Oval 140">
              <a:extLst>
                <a:ext uri="{FF2B5EF4-FFF2-40B4-BE49-F238E27FC236}">
                  <a16:creationId xmlns:a16="http://schemas.microsoft.com/office/drawing/2014/main" id="{DBE8C525-F97C-0846-BFB7-89A7C5E40D4B}"/>
                </a:ext>
              </a:extLst>
            </p:cNvPr>
            <p:cNvSpPr>
              <a:spLocks noChangeAspect="1" noChangeArrowheads="1"/>
            </p:cNvSpPr>
            <p:nvPr userDrawn="1"/>
          </p:nvSpPr>
          <p:spPr bwMode="auto">
            <a:xfrm>
              <a:off x="1312903" y="501230"/>
              <a:ext cx="9105" cy="9105"/>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60" name="Freeform 141">
              <a:extLst>
                <a:ext uri="{FF2B5EF4-FFF2-40B4-BE49-F238E27FC236}">
                  <a16:creationId xmlns:a16="http://schemas.microsoft.com/office/drawing/2014/main" id="{0BE48364-9A7C-2840-A814-8806F0657EF8}"/>
                </a:ext>
              </a:extLst>
            </p:cNvPr>
            <p:cNvSpPr>
              <a:spLocks noChangeAspect="1"/>
            </p:cNvSpPr>
            <p:nvPr userDrawn="1"/>
          </p:nvSpPr>
          <p:spPr bwMode="auto">
            <a:xfrm>
              <a:off x="1297728" y="510335"/>
              <a:ext cx="3035" cy="18210"/>
            </a:xfrm>
            <a:custGeom>
              <a:avLst/>
              <a:gdLst>
                <a:gd name="T0" fmla="*/ 0 w 3"/>
                <a:gd name="T1" fmla="*/ 3 h 13"/>
                <a:gd name="T2" fmla="*/ 0 w 3"/>
                <a:gd name="T3" fmla="*/ 3 h 13"/>
                <a:gd name="T4" fmla="*/ 0 w 3"/>
                <a:gd name="T5" fmla="*/ 0 h 13"/>
                <a:gd name="T6" fmla="*/ 0 w 3"/>
                <a:gd name="T7" fmla="*/ 0 h 13"/>
                <a:gd name="T8" fmla="*/ 0 w 3"/>
                <a:gd name="T9" fmla="*/ 3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3">
                  <a:moveTo>
                    <a:pt x="0" y="13"/>
                  </a:moveTo>
                  <a:cubicBezTo>
                    <a:pt x="3" y="13"/>
                    <a:pt x="3" y="13"/>
                    <a:pt x="3" y="13"/>
                  </a:cubicBezTo>
                  <a:cubicBezTo>
                    <a:pt x="3" y="1"/>
                    <a:pt x="3" y="1"/>
                    <a:pt x="3" y="1"/>
                  </a:cubicBezTo>
                  <a:cubicBezTo>
                    <a:pt x="2" y="1"/>
                    <a:pt x="1" y="0"/>
                    <a:pt x="0" y="0"/>
                  </a:cubicBezTo>
                  <a:lnTo>
                    <a:pt x="0" y="13"/>
                  </a:lnTo>
                  <a:close/>
                </a:path>
              </a:pathLst>
            </a:custGeom>
            <a:solidFill>
              <a:schemeClr val="bg1"/>
            </a:solidFill>
            <a:ln>
              <a:noFill/>
            </a:ln>
          </p:spPr>
          <p:txBody>
            <a:bodyPr/>
            <a:lstStyle/>
            <a:p>
              <a:endParaRPr lang="en-US">
                <a:solidFill>
                  <a:schemeClr val="bg1"/>
                </a:solidFill>
              </a:endParaRPr>
            </a:p>
          </p:txBody>
        </p:sp>
        <p:sp>
          <p:nvSpPr>
            <p:cNvPr id="61" name="Freeform 142">
              <a:extLst>
                <a:ext uri="{FF2B5EF4-FFF2-40B4-BE49-F238E27FC236}">
                  <a16:creationId xmlns:a16="http://schemas.microsoft.com/office/drawing/2014/main" id="{176B36A0-F5AF-954F-929E-B6045F0BD17D}"/>
                </a:ext>
              </a:extLst>
            </p:cNvPr>
            <p:cNvSpPr>
              <a:spLocks noChangeAspect="1"/>
            </p:cNvSpPr>
            <p:nvPr userDrawn="1"/>
          </p:nvSpPr>
          <p:spPr bwMode="auto">
            <a:xfrm>
              <a:off x="1306833" y="510335"/>
              <a:ext cx="3035" cy="18210"/>
            </a:xfrm>
            <a:custGeom>
              <a:avLst/>
              <a:gdLst>
                <a:gd name="T0" fmla="*/ 0 w 3"/>
                <a:gd name="T1" fmla="*/ 0 h 13"/>
                <a:gd name="T2" fmla="*/ 0 w 3"/>
                <a:gd name="T3" fmla="*/ 0 h 13"/>
                <a:gd name="T4" fmla="*/ 0 w 3"/>
                <a:gd name="T5" fmla="*/ 3 h 13"/>
                <a:gd name="T6" fmla="*/ 0 w 3"/>
                <a:gd name="T7" fmla="*/ 3 h 13"/>
                <a:gd name="T8" fmla="*/ 0 w 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3">
                  <a:moveTo>
                    <a:pt x="3" y="0"/>
                  </a:moveTo>
                  <a:cubicBezTo>
                    <a:pt x="2" y="0"/>
                    <a:pt x="1" y="1"/>
                    <a:pt x="0" y="1"/>
                  </a:cubicBezTo>
                  <a:cubicBezTo>
                    <a:pt x="0" y="13"/>
                    <a:pt x="0" y="13"/>
                    <a:pt x="0" y="13"/>
                  </a:cubicBezTo>
                  <a:cubicBezTo>
                    <a:pt x="3" y="13"/>
                    <a:pt x="3" y="13"/>
                    <a:pt x="3" y="13"/>
                  </a:cubicBezTo>
                  <a:lnTo>
                    <a:pt x="3" y="0"/>
                  </a:lnTo>
                  <a:close/>
                </a:path>
              </a:pathLst>
            </a:custGeom>
            <a:solidFill>
              <a:schemeClr val="bg1"/>
            </a:solidFill>
            <a:ln>
              <a:noFill/>
            </a:ln>
          </p:spPr>
          <p:txBody>
            <a:bodyPr/>
            <a:lstStyle/>
            <a:p>
              <a:endParaRPr lang="en-US">
                <a:solidFill>
                  <a:schemeClr val="bg1"/>
                </a:solidFill>
              </a:endParaRPr>
            </a:p>
          </p:txBody>
        </p:sp>
        <p:sp>
          <p:nvSpPr>
            <p:cNvPr id="62" name="Freeform 143">
              <a:extLst>
                <a:ext uri="{FF2B5EF4-FFF2-40B4-BE49-F238E27FC236}">
                  <a16:creationId xmlns:a16="http://schemas.microsoft.com/office/drawing/2014/main" id="{5BCFC918-3C00-7647-826F-4CBA16CA5266}"/>
                </a:ext>
              </a:extLst>
            </p:cNvPr>
            <p:cNvSpPr>
              <a:spLocks noChangeAspect="1"/>
            </p:cNvSpPr>
            <p:nvPr userDrawn="1"/>
          </p:nvSpPr>
          <p:spPr bwMode="auto">
            <a:xfrm>
              <a:off x="1291658" y="476950"/>
              <a:ext cx="9105" cy="12140"/>
            </a:xfrm>
            <a:custGeom>
              <a:avLst/>
              <a:gdLst>
                <a:gd name="T0" fmla="*/ 1 w 7"/>
                <a:gd name="T1" fmla="*/ 2 h 8"/>
                <a:gd name="T2" fmla="*/ 1 w 7"/>
                <a:gd name="T3" fmla="*/ 0 h 8"/>
                <a:gd name="T4" fmla="*/ 0 w 7"/>
                <a:gd name="T5" fmla="*/ 2 h 8"/>
                <a:gd name="T6" fmla="*/ 1 w 7"/>
                <a:gd name="T7" fmla="*/ 2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8">
                  <a:moveTo>
                    <a:pt x="7" y="8"/>
                  </a:moveTo>
                  <a:cubicBezTo>
                    <a:pt x="7" y="0"/>
                    <a:pt x="7" y="0"/>
                    <a:pt x="7" y="0"/>
                  </a:cubicBezTo>
                  <a:cubicBezTo>
                    <a:pt x="3" y="1"/>
                    <a:pt x="1" y="4"/>
                    <a:pt x="0" y="8"/>
                  </a:cubicBezTo>
                  <a:lnTo>
                    <a:pt x="7" y="8"/>
                  </a:lnTo>
                  <a:close/>
                </a:path>
              </a:pathLst>
            </a:custGeom>
            <a:solidFill>
              <a:schemeClr val="bg1"/>
            </a:solidFill>
            <a:ln>
              <a:noFill/>
            </a:ln>
          </p:spPr>
          <p:txBody>
            <a:bodyPr/>
            <a:lstStyle/>
            <a:p>
              <a:endParaRPr lang="en-US">
                <a:solidFill>
                  <a:schemeClr val="bg1"/>
                </a:solidFill>
              </a:endParaRPr>
            </a:p>
          </p:txBody>
        </p:sp>
        <p:sp>
          <p:nvSpPr>
            <p:cNvPr id="63" name="Freeform 144">
              <a:extLst>
                <a:ext uri="{FF2B5EF4-FFF2-40B4-BE49-F238E27FC236}">
                  <a16:creationId xmlns:a16="http://schemas.microsoft.com/office/drawing/2014/main" id="{15B97573-3829-1A46-A27A-471B41B2AB66}"/>
                </a:ext>
              </a:extLst>
            </p:cNvPr>
            <p:cNvSpPr>
              <a:spLocks noChangeAspect="1"/>
            </p:cNvSpPr>
            <p:nvPr userDrawn="1"/>
          </p:nvSpPr>
          <p:spPr bwMode="auto">
            <a:xfrm>
              <a:off x="1306833" y="476950"/>
              <a:ext cx="9105" cy="12140"/>
            </a:xfrm>
            <a:custGeom>
              <a:avLst/>
              <a:gdLst>
                <a:gd name="T0" fmla="*/ 0 w 6"/>
                <a:gd name="T1" fmla="*/ 2 h 8"/>
                <a:gd name="T2" fmla="*/ 2 w 6"/>
                <a:gd name="T3" fmla="*/ 2 h 8"/>
                <a:gd name="T4" fmla="*/ 0 w 6"/>
                <a:gd name="T5" fmla="*/ 0 h 8"/>
                <a:gd name="T6" fmla="*/ 0 w 6"/>
                <a:gd name="T7" fmla="*/ 2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8">
                  <a:moveTo>
                    <a:pt x="0" y="8"/>
                  </a:moveTo>
                  <a:cubicBezTo>
                    <a:pt x="6" y="8"/>
                    <a:pt x="6" y="8"/>
                    <a:pt x="6" y="8"/>
                  </a:cubicBezTo>
                  <a:cubicBezTo>
                    <a:pt x="6" y="4"/>
                    <a:pt x="3" y="1"/>
                    <a:pt x="0" y="0"/>
                  </a:cubicBezTo>
                  <a:lnTo>
                    <a:pt x="0" y="8"/>
                  </a:lnTo>
                  <a:close/>
                </a:path>
              </a:pathLst>
            </a:custGeom>
            <a:solidFill>
              <a:schemeClr val="bg1"/>
            </a:solidFill>
            <a:ln>
              <a:noFill/>
            </a:ln>
          </p:spPr>
          <p:txBody>
            <a:bodyPr/>
            <a:lstStyle/>
            <a:p>
              <a:endParaRPr lang="en-US">
                <a:solidFill>
                  <a:schemeClr val="bg1"/>
                </a:solidFill>
              </a:endParaRPr>
            </a:p>
          </p:txBody>
        </p:sp>
        <p:sp>
          <p:nvSpPr>
            <p:cNvPr id="64" name="Freeform 145">
              <a:extLst>
                <a:ext uri="{FF2B5EF4-FFF2-40B4-BE49-F238E27FC236}">
                  <a16:creationId xmlns:a16="http://schemas.microsoft.com/office/drawing/2014/main" id="{D457389F-B89B-AD44-9AC7-CE5F45459935}"/>
                </a:ext>
              </a:extLst>
            </p:cNvPr>
            <p:cNvSpPr>
              <a:spLocks noChangeAspect="1"/>
            </p:cNvSpPr>
            <p:nvPr userDrawn="1"/>
          </p:nvSpPr>
          <p:spPr bwMode="auto">
            <a:xfrm>
              <a:off x="1291658" y="495160"/>
              <a:ext cx="24279" cy="9105"/>
            </a:xfrm>
            <a:custGeom>
              <a:avLst/>
              <a:gdLst>
                <a:gd name="T0" fmla="*/ 0 w 17"/>
                <a:gd name="T1" fmla="*/ 0 h 7"/>
                <a:gd name="T2" fmla="*/ 2 w 17"/>
                <a:gd name="T3" fmla="*/ 1 h 7"/>
                <a:gd name="T4" fmla="*/ 4 w 17"/>
                <a:gd name="T5" fmla="*/ 0 h 7"/>
                <a:gd name="T6" fmla="*/ 0 w 17"/>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7">
                  <a:moveTo>
                    <a:pt x="0" y="0"/>
                  </a:moveTo>
                  <a:cubicBezTo>
                    <a:pt x="1" y="4"/>
                    <a:pt x="4" y="7"/>
                    <a:pt x="9" y="7"/>
                  </a:cubicBezTo>
                  <a:cubicBezTo>
                    <a:pt x="13" y="7"/>
                    <a:pt x="16" y="4"/>
                    <a:pt x="17" y="0"/>
                  </a:cubicBezTo>
                  <a:lnTo>
                    <a:pt x="0" y="0"/>
                  </a:lnTo>
                  <a:close/>
                </a:path>
              </a:pathLst>
            </a:custGeom>
            <a:solidFill>
              <a:schemeClr val="bg1"/>
            </a:solidFill>
            <a:ln>
              <a:noFill/>
            </a:ln>
          </p:spPr>
          <p:txBody>
            <a:bodyPr/>
            <a:lstStyle/>
            <a:p>
              <a:endParaRPr lang="en-US">
                <a:solidFill>
                  <a:schemeClr val="bg1"/>
                </a:solidFill>
              </a:endParaRPr>
            </a:p>
          </p:txBody>
        </p:sp>
        <p:sp>
          <p:nvSpPr>
            <p:cNvPr id="65" name="Freeform 146">
              <a:extLst>
                <a:ext uri="{FF2B5EF4-FFF2-40B4-BE49-F238E27FC236}">
                  <a16:creationId xmlns:a16="http://schemas.microsoft.com/office/drawing/2014/main" id="{E433D145-FC09-9341-91D5-5DB718443EDA}"/>
                </a:ext>
              </a:extLst>
            </p:cNvPr>
            <p:cNvSpPr>
              <a:spLocks noChangeAspect="1"/>
            </p:cNvSpPr>
            <p:nvPr userDrawn="1"/>
          </p:nvSpPr>
          <p:spPr bwMode="auto">
            <a:xfrm>
              <a:off x="1291658" y="455706"/>
              <a:ext cx="21244" cy="21244"/>
            </a:xfrm>
            <a:custGeom>
              <a:avLst/>
              <a:gdLst>
                <a:gd name="T0" fmla="*/ 3 w 15"/>
                <a:gd name="T1" fmla="*/ 4 h 14"/>
                <a:gd name="T2" fmla="*/ 2 w 15"/>
                <a:gd name="T3" fmla="*/ 2 h 14"/>
                <a:gd name="T4" fmla="*/ 3 w 15"/>
                <a:gd name="T5" fmla="*/ 3 h 14"/>
                <a:gd name="T6" fmla="*/ 3 w 15"/>
                <a:gd name="T7" fmla="*/ 1 h 14"/>
                <a:gd name="T8" fmla="*/ 2 w 15"/>
                <a:gd name="T9" fmla="*/ 2 h 14"/>
                <a:gd name="T10" fmla="*/ 3 w 15"/>
                <a:gd name="T11" fmla="*/ 0 h 14"/>
                <a:gd name="T12" fmla="*/ 0 w 15"/>
                <a:gd name="T13" fmla="*/ 0 h 14"/>
                <a:gd name="T14" fmla="*/ 1 w 15"/>
                <a:gd name="T15" fmla="*/ 2 h 14"/>
                <a:gd name="T16" fmla="*/ 0 w 15"/>
                <a:gd name="T17" fmla="*/ 1 h 14"/>
                <a:gd name="T18" fmla="*/ 0 w 15"/>
                <a:gd name="T19" fmla="*/ 3 h 14"/>
                <a:gd name="T20" fmla="*/ 1 w 15"/>
                <a:gd name="T21" fmla="*/ 2 h 14"/>
                <a:gd name="T22" fmla="*/ 0 w 15"/>
                <a:gd name="T23" fmla="*/ 4 h 14"/>
                <a:gd name="T24" fmla="*/ 3 w 15"/>
                <a:gd name="T25" fmla="*/ 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 h="14">
                  <a:moveTo>
                    <a:pt x="13" y="14"/>
                  </a:moveTo>
                  <a:cubicBezTo>
                    <a:pt x="11" y="13"/>
                    <a:pt x="9" y="11"/>
                    <a:pt x="9" y="8"/>
                  </a:cubicBezTo>
                  <a:cubicBezTo>
                    <a:pt x="11" y="9"/>
                    <a:pt x="14" y="10"/>
                    <a:pt x="15" y="12"/>
                  </a:cubicBezTo>
                  <a:cubicBezTo>
                    <a:pt x="15" y="3"/>
                    <a:pt x="15" y="3"/>
                    <a:pt x="15" y="3"/>
                  </a:cubicBezTo>
                  <a:cubicBezTo>
                    <a:pt x="14" y="5"/>
                    <a:pt x="11" y="6"/>
                    <a:pt x="9" y="7"/>
                  </a:cubicBezTo>
                  <a:cubicBezTo>
                    <a:pt x="9" y="4"/>
                    <a:pt x="10" y="2"/>
                    <a:pt x="12" y="0"/>
                  </a:cubicBezTo>
                  <a:cubicBezTo>
                    <a:pt x="3" y="0"/>
                    <a:pt x="3" y="0"/>
                    <a:pt x="3" y="0"/>
                  </a:cubicBezTo>
                  <a:cubicBezTo>
                    <a:pt x="5" y="2"/>
                    <a:pt x="6" y="4"/>
                    <a:pt x="7" y="7"/>
                  </a:cubicBezTo>
                  <a:cubicBezTo>
                    <a:pt x="4" y="6"/>
                    <a:pt x="2" y="5"/>
                    <a:pt x="0" y="3"/>
                  </a:cubicBezTo>
                  <a:cubicBezTo>
                    <a:pt x="0" y="12"/>
                    <a:pt x="0" y="12"/>
                    <a:pt x="0" y="12"/>
                  </a:cubicBezTo>
                  <a:cubicBezTo>
                    <a:pt x="2" y="10"/>
                    <a:pt x="4" y="9"/>
                    <a:pt x="7" y="8"/>
                  </a:cubicBezTo>
                  <a:cubicBezTo>
                    <a:pt x="6" y="11"/>
                    <a:pt x="5" y="13"/>
                    <a:pt x="3" y="14"/>
                  </a:cubicBezTo>
                  <a:lnTo>
                    <a:pt x="13" y="14"/>
                  </a:lnTo>
                  <a:close/>
                </a:path>
              </a:pathLst>
            </a:custGeom>
            <a:solidFill>
              <a:schemeClr val="bg1"/>
            </a:solidFill>
            <a:ln>
              <a:noFill/>
            </a:ln>
          </p:spPr>
          <p:txBody>
            <a:bodyPr/>
            <a:lstStyle/>
            <a:p>
              <a:endParaRPr lang="en-US">
                <a:solidFill>
                  <a:schemeClr val="bg1"/>
                </a:solidFill>
              </a:endParaRPr>
            </a:p>
          </p:txBody>
        </p:sp>
        <p:sp>
          <p:nvSpPr>
            <p:cNvPr id="66" name="Freeform 147">
              <a:extLst>
                <a:ext uri="{FF2B5EF4-FFF2-40B4-BE49-F238E27FC236}">
                  <a16:creationId xmlns:a16="http://schemas.microsoft.com/office/drawing/2014/main" id="{4A5BB834-BAFD-6D46-8094-B045F94CFB5B}"/>
                </a:ext>
              </a:extLst>
            </p:cNvPr>
            <p:cNvSpPr>
              <a:spLocks noChangeAspect="1" noEditPoints="1"/>
            </p:cNvSpPr>
            <p:nvPr userDrawn="1"/>
          </p:nvSpPr>
          <p:spPr bwMode="auto">
            <a:xfrm>
              <a:off x="1215785" y="695465"/>
              <a:ext cx="133537" cy="91048"/>
            </a:xfrm>
            <a:custGeom>
              <a:avLst/>
              <a:gdLst>
                <a:gd name="T0" fmla="*/ 14 w 89"/>
                <a:gd name="T1" fmla="*/ 14 h 60"/>
                <a:gd name="T2" fmla="*/ 16 w 89"/>
                <a:gd name="T3" fmla="*/ 14 h 60"/>
                <a:gd name="T4" fmla="*/ 11 w 89"/>
                <a:gd name="T5" fmla="*/ 13 h 60"/>
                <a:gd name="T6" fmla="*/ 11 w 89"/>
                <a:gd name="T7" fmla="*/ 11 h 60"/>
                <a:gd name="T8" fmla="*/ 11 w 89"/>
                <a:gd name="T9" fmla="*/ 13 h 60"/>
                <a:gd name="T10" fmla="*/ 10 w 89"/>
                <a:gd name="T11" fmla="*/ 9 h 60"/>
                <a:gd name="T12" fmla="*/ 8 w 89"/>
                <a:gd name="T13" fmla="*/ 9 h 60"/>
                <a:gd name="T14" fmla="*/ 8 w 89"/>
                <a:gd name="T15" fmla="*/ 10 h 60"/>
                <a:gd name="T16" fmla="*/ 8 w 89"/>
                <a:gd name="T17" fmla="*/ 11 h 60"/>
                <a:gd name="T18" fmla="*/ 7 w 89"/>
                <a:gd name="T19" fmla="*/ 11 h 60"/>
                <a:gd name="T20" fmla="*/ 7 w 89"/>
                <a:gd name="T21" fmla="*/ 11 h 60"/>
                <a:gd name="T22" fmla="*/ 6 w 89"/>
                <a:gd name="T23" fmla="*/ 12 h 60"/>
                <a:gd name="T24" fmla="*/ 7 w 89"/>
                <a:gd name="T25" fmla="*/ 13 h 60"/>
                <a:gd name="T26" fmla="*/ 8 w 89"/>
                <a:gd name="T27" fmla="*/ 13 h 60"/>
                <a:gd name="T28" fmla="*/ 5 w 89"/>
                <a:gd name="T29" fmla="*/ 12 h 60"/>
                <a:gd name="T30" fmla="*/ 6 w 89"/>
                <a:gd name="T31" fmla="*/ 10 h 60"/>
                <a:gd name="T32" fmla="*/ 6 w 89"/>
                <a:gd name="T33" fmla="*/ 9 h 60"/>
                <a:gd name="T34" fmla="*/ 7 w 89"/>
                <a:gd name="T35" fmla="*/ 9 h 60"/>
                <a:gd name="T36" fmla="*/ 9 w 89"/>
                <a:gd name="T37" fmla="*/ 8 h 60"/>
                <a:gd name="T38" fmla="*/ 10 w 89"/>
                <a:gd name="T39" fmla="*/ 9 h 60"/>
                <a:gd name="T40" fmla="*/ 18 w 89"/>
                <a:gd name="T41" fmla="*/ 12 h 60"/>
                <a:gd name="T42" fmla="*/ 11 w 89"/>
                <a:gd name="T43" fmla="*/ 10 h 60"/>
                <a:gd name="T44" fmla="*/ 9 w 89"/>
                <a:gd name="T45" fmla="*/ 8 h 60"/>
                <a:gd name="T46" fmla="*/ 7 w 89"/>
                <a:gd name="T47" fmla="*/ 7 h 60"/>
                <a:gd name="T48" fmla="*/ 4 w 89"/>
                <a:gd name="T49" fmla="*/ 0 h 60"/>
                <a:gd name="T50" fmla="*/ 2 w 89"/>
                <a:gd name="T51" fmla="*/ 2 h 60"/>
                <a:gd name="T52" fmla="*/ 0 w 89"/>
                <a:gd name="T53" fmla="*/ 5 h 60"/>
                <a:gd name="T54" fmla="*/ 5 w 89"/>
                <a:gd name="T55" fmla="*/ 11 h 60"/>
                <a:gd name="T56" fmla="*/ 6 w 89"/>
                <a:gd name="T57" fmla="*/ 13 h 60"/>
                <a:gd name="T58" fmla="*/ 12 w 89"/>
                <a:gd name="T59" fmla="*/ 15 h 60"/>
                <a:gd name="T60" fmla="*/ 20 w 89"/>
                <a:gd name="T61" fmla="*/ 14 h 60"/>
                <a:gd name="T62" fmla="*/ 22 w 89"/>
                <a:gd name="T63" fmla="*/ 13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9" h="60">
                  <a:moveTo>
                    <a:pt x="63" y="57"/>
                  </a:moveTo>
                  <a:cubicBezTo>
                    <a:pt x="61" y="57"/>
                    <a:pt x="59" y="55"/>
                    <a:pt x="59" y="53"/>
                  </a:cubicBezTo>
                  <a:cubicBezTo>
                    <a:pt x="59" y="51"/>
                    <a:pt x="61" y="50"/>
                    <a:pt x="63" y="50"/>
                  </a:cubicBezTo>
                  <a:cubicBezTo>
                    <a:pt x="65" y="50"/>
                    <a:pt x="66" y="51"/>
                    <a:pt x="66" y="53"/>
                  </a:cubicBezTo>
                  <a:cubicBezTo>
                    <a:pt x="66" y="55"/>
                    <a:pt x="65" y="57"/>
                    <a:pt x="63" y="57"/>
                  </a:cubicBezTo>
                  <a:moveTo>
                    <a:pt x="46" y="51"/>
                  </a:moveTo>
                  <a:cubicBezTo>
                    <a:pt x="44" y="51"/>
                    <a:pt x="42" y="50"/>
                    <a:pt x="42" y="48"/>
                  </a:cubicBezTo>
                  <a:cubicBezTo>
                    <a:pt x="42" y="46"/>
                    <a:pt x="44" y="44"/>
                    <a:pt x="46" y="44"/>
                  </a:cubicBezTo>
                  <a:cubicBezTo>
                    <a:pt x="48" y="44"/>
                    <a:pt x="50" y="46"/>
                    <a:pt x="50" y="48"/>
                  </a:cubicBezTo>
                  <a:cubicBezTo>
                    <a:pt x="50" y="50"/>
                    <a:pt x="48" y="51"/>
                    <a:pt x="46" y="51"/>
                  </a:cubicBezTo>
                  <a:moveTo>
                    <a:pt x="41" y="35"/>
                  </a:moveTo>
                  <a:cubicBezTo>
                    <a:pt x="40" y="34"/>
                    <a:pt x="40" y="34"/>
                    <a:pt x="40" y="34"/>
                  </a:cubicBezTo>
                  <a:cubicBezTo>
                    <a:pt x="38" y="33"/>
                    <a:pt x="36" y="33"/>
                    <a:pt x="35" y="34"/>
                  </a:cubicBezTo>
                  <a:cubicBezTo>
                    <a:pt x="34" y="35"/>
                    <a:pt x="33" y="35"/>
                    <a:pt x="33" y="36"/>
                  </a:cubicBezTo>
                  <a:cubicBezTo>
                    <a:pt x="32" y="37"/>
                    <a:pt x="32" y="37"/>
                    <a:pt x="32" y="37"/>
                  </a:cubicBezTo>
                  <a:cubicBezTo>
                    <a:pt x="33" y="38"/>
                    <a:pt x="33" y="38"/>
                    <a:pt x="33" y="38"/>
                  </a:cubicBezTo>
                  <a:cubicBezTo>
                    <a:pt x="34" y="39"/>
                    <a:pt x="35" y="41"/>
                    <a:pt x="34" y="42"/>
                  </a:cubicBezTo>
                  <a:cubicBezTo>
                    <a:pt x="34" y="42"/>
                    <a:pt x="34" y="42"/>
                    <a:pt x="33" y="42"/>
                  </a:cubicBezTo>
                  <a:cubicBezTo>
                    <a:pt x="32" y="43"/>
                    <a:pt x="31" y="42"/>
                    <a:pt x="30" y="42"/>
                  </a:cubicBezTo>
                  <a:cubicBezTo>
                    <a:pt x="29" y="41"/>
                    <a:pt x="29" y="41"/>
                    <a:pt x="29" y="41"/>
                  </a:cubicBezTo>
                  <a:cubicBezTo>
                    <a:pt x="29" y="42"/>
                    <a:pt x="29" y="42"/>
                    <a:pt x="29" y="42"/>
                  </a:cubicBezTo>
                  <a:cubicBezTo>
                    <a:pt x="29" y="42"/>
                    <a:pt x="28" y="42"/>
                    <a:pt x="28" y="42"/>
                  </a:cubicBezTo>
                  <a:cubicBezTo>
                    <a:pt x="28" y="43"/>
                    <a:pt x="28" y="43"/>
                    <a:pt x="28" y="43"/>
                  </a:cubicBezTo>
                  <a:cubicBezTo>
                    <a:pt x="27" y="44"/>
                    <a:pt x="27" y="45"/>
                    <a:pt x="27" y="46"/>
                  </a:cubicBezTo>
                  <a:cubicBezTo>
                    <a:pt x="27" y="47"/>
                    <a:pt x="27" y="47"/>
                    <a:pt x="27" y="47"/>
                  </a:cubicBezTo>
                  <a:cubicBezTo>
                    <a:pt x="27" y="48"/>
                    <a:pt x="28" y="48"/>
                    <a:pt x="29" y="49"/>
                  </a:cubicBezTo>
                  <a:cubicBezTo>
                    <a:pt x="29" y="49"/>
                    <a:pt x="29" y="49"/>
                    <a:pt x="29" y="49"/>
                  </a:cubicBezTo>
                  <a:cubicBezTo>
                    <a:pt x="30" y="50"/>
                    <a:pt x="31" y="50"/>
                    <a:pt x="32" y="51"/>
                  </a:cubicBezTo>
                  <a:cubicBezTo>
                    <a:pt x="30" y="52"/>
                    <a:pt x="29" y="52"/>
                    <a:pt x="27" y="51"/>
                  </a:cubicBezTo>
                  <a:cubicBezTo>
                    <a:pt x="25" y="50"/>
                    <a:pt x="23" y="47"/>
                    <a:pt x="23" y="46"/>
                  </a:cubicBezTo>
                  <a:cubicBezTo>
                    <a:pt x="23" y="44"/>
                    <a:pt x="24" y="41"/>
                    <a:pt x="26" y="38"/>
                  </a:cubicBezTo>
                  <a:cubicBezTo>
                    <a:pt x="26" y="38"/>
                    <a:pt x="26" y="38"/>
                    <a:pt x="26" y="38"/>
                  </a:cubicBezTo>
                  <a:cubicBezTo>
                    <a:pt x="26" y="37"/>
                    <a:pt x="26" y="37"/>
                    <a:pt x="26" y="37"/>
                  </a:cubicBezTo>
                  <a:cubicBezTo>
                    <a:pt x="25" y="36"/>
                    <a:pt x="25" y="36"/>
                    <a:pt x="24" y="35"/>
                  </a:cubicBezTo>
                  <a:cubicBezTo>
                    <a:pt x="25" y="35"/>
                    <a:pt x="26" y="35"/>
                    <a:pt x="27" y="35"/>
                  </a:cubicBezTo>
                  <a:cubicBezTo>
                    <a:pt x="28" y="36"/>
                    <a:pt x="28" y="36"/>
                    <a:pt x="28" y="36"/>
                  </a:cubicBezTo>
                  <a:cubicBezTo>
                    <a:pt x="28" y="35"/>
                    <a:pt x="28" y="35"/>
                    <a:pt x="28" y="35"/>
                  </a:cubicBezTo>
                  <a:cubicBezTo>
                    <a:pt x="29" y="34"/>
                    <a:pt x="33" y="30"/>
                    <a:pt x="36" y="30"/>
                  </a:cubicBezTo>
                  <a:cubicBezTo>
                    <a:pt x="38" y="30"/>
                    <a:pt x="39" y="31"/>
                    <a:pt x="40" y="32"/>
                  </a:cubicBezTo>
                  <a:cubicBezTo>
                    <a:pt x="41" y="33"/>
                    <a:pt x="42" y="35"/>
                    <a:pt x="42" y="36"/>
                  </a:cubicBezTo>
                  <a:cubicBezTo>
                    <a:pt x="42" y="35"/>
                    <a:pt x="41" y="35"/>
                    <a:pt x="41" y="35"/>
                  </a:cubicBezTo>
                  <a:moveTo>
                    <a:pt x="73" y="48"/>
                  </a:moveTo>
                  <a:cubicBezTo>
                    <a:pt x="64" y="46"/>
                    <a:pt x="53" y="42"/>
                    <a:pt x="44" y="37"/>
                  </a:cubicBezTo>
                  <a:cubicBezTo>
                    <a:pt x="44" y="37"/>
                    <a:pt x="44" y="37"/>
                    <a:pt x="44" y="37"/>
                  </a:cubicBezTo>
                  <a:cubicBezTo>
                    <a:pt x="44" y="35"/>
                    <a:pt x="43" y="33"/>
                    <a:pt x="42" y="31"/>
                  </a:cubicBezTo>
                  <a:cubicBezTo>
                    <a:pt x="40" y="30"/>
                    <a:pt x="38" y="29"/>
                    <a:pt x="36" y="29"/>
                  </a:cubicBezTo>
                  <a:cubicBezTo>
                    <a:pt x="35" y="29"/>
                    <a:pt x="34" y="29"/>
                    <a:pt x="33" y="29"/>
                  </a:cubicBezTo>
                  <a:cubicBezTo>
                    <a:pt x="32" y="28"/>
                    <a:pt x="31" y="27"/>
                    <a:pt x="29" y="25"/>
                  </a:cubicBezTo>
                  <a:cubicBezTo>
                    <a:pt x="26" y="21"/>
                    <a:pt x="23" y="16"/>
                    <a:pt x="21" y="10"/>
                  </a:cubicBezTo>
                  <a:cubicBezTo>
                    <a:pt x="20" y="7"/>
                    <a:pt x="19" y="3"/>
                    <a:pt x="18" y="0"/>
                  </a:cubicBezTo>
                  <a:cubicBezTo>
                    <a:pt x="18" y="3"/>
                    <a:pt x="15" y="7"/>
                    <a:pt x="9" y="7"/>
                  </a:cubicBezTo>
                  <a:cubicBezTo>
                    <a:pt x="9" y="6"/>
                    <a:pt x="9" y="5"/>
                    <a:pt x="9" y="5"/>
                  </a:cubicBezTo>
                  <a:cubicBezTo>
                    <a:pt x="7" y="6"/>
                    <a:pt x="5" y="8"/>
                    <a:pt x="0" y="6"/>
                  </a:cubicBezTo>
                  <a:cubicBezTo>
                    <a:pt x="1" y="10"/>
                    <a:pt x="2" y="14"/>
                    <a:pt x="3" y="18"/>
                  </a:cubicBezTo>
                  <a:cubicBezTo>
                    <a:pt x="6" y="26"/>
                    <a:pt x="10" y="33"/>
                    <a:pt x="16" y="39"/>
                  </a:cubicBezTo>
                  <a:cubicBezTo>
                    <a:pt x="18" y="41"/>
                    <a:pt x="19" y="43"/>
                    <a:pt x="21" y="44"/>
                  </a:cubicBezTo>
                  <a:cubicBezTo>
                    <a:pt x="21" y="45"/>
                    <a:pt x="21" y="45"/>
                    <a:pt x="21" y="46"/>
                  </a:cubicBezTo>
                  <a:cubicBezTo>
                    <a:pt x="21" y="48"/>
                    <a:pt x="23" y="51"/>
                    <a:pt x="26" y="52"/>
                  </a:cubicBezTo>
                  <a:cubicBezTo>
                    <a:pt x="29" y="54"/>
                    <a:pt x="31" y="53"/>
                    <a:pt x="33" y="52"/>
                  </a:cubicBezTo>
                  <a:cubicBezTo>
                    <a:pt x="38" y="54"/>
                    <a:pt x="43" y="56"/>
                    <a:pt x="49" y="58"/>
                  </a:cubicBezTo>
                  <a:cubicBezTo>
                    <a:pt x="56" y="59"/>
                    <a:pt x="62" y="60"/>
                    <a:pt x="67" y="60"/>
                  </a:cubicBezTo>
                  <a:cubicBezTo>
                    <a:pt x="71" y="60"/>
                    <a:pt x="77" y="58"/>
                    <a:pt x="83" y="55"/>
                  </a:cubicBezTo>
                  <a:cubicBezTo>
                    <a:pt x="85" y="53"/>
                    <a:pt x="87" y="52"/>
                    <a:pt x="89" y="50"/>
                  </a:cubicBezTo>
                  <a:cubicBezTo>
                    <a:pt x="89" y="50"/>
                    <a:pt x="89" y="50"/>
                    <a:pt x="89" y="50"/>
                  </a:cubicBezTo>
                  <a:cubicBezTo>
                    <a:pt x="85" y="50"/>
                    <a:pt x="78" y="49"/>
                    <a:pt x="73" y="48"/>
                  </a:cubicBezTo>
                </a:path>
              </a:pathLst>
            </a:custGeom>
            <a:solidFill>
              <a:schemeClr val="bg1"/>
            </a:solidFill>
            <a:ln>
              <a:noFill/>
            </a:ln>
          </p:spPr>
          <p:txBody>
            <a:bodyPr/>
            <a:lstStyle/>
            <a:p>
              <a:endParaRPr lang="en-US">
                <a:solidFill>
                  <a:schemeClr val="bg1"/>
                </a:solidFill>
              </a:endParaRPr>
            </a:p>
          </p:txBody>
        </p:sp>
        <p:sp>
          <p:nvSpPr>
            <p:cNvPr id="67" name="Freeform 148">
              <a:extLst>
                <a:ext uri="{FF2B5EF4-FFF2-40B4-BE49-F238E27FC236}">
                  <a16:creationId xmlns:a16="http://schemas.microsoft.com/office/drawing/2014/main" id="{650199E8-B8F4-D343-8553-A6BFE3FD130D}"/>
                </a:ext>
              </a:extLst>
            </p:cNvPr>
            <p:cNvSpPr>
              <a:spLocks noChangeAspect="1" noEditPoints="1"/>
            </p:cNvSpPr>
            <p:nvPr userDrawn="1"/>
          </p:nvSpPr>
          <p:spPr bwMode="auto">
            <a:xfrm>
              <a:off x="1279518" y="789548"/>
              <a:ext cx="45524" cy="54629"/>
            </a:xfrm>
            <a:custGeom>
              <a:avLst/>
              <a:gdLst>
                <a:gd name="T0" fmla="*/ 7 w 31"/>
                <a:gd name="T1" fmla="*/ 5 h 38"/>
                <a:gd name="T2" fmla="*/ 6 w 31"/>
                <a:gd name="T3" fmla="*/ 5 h 38"/>
                <a:gd name="T4" fmla="*/ 5 w 31"/>
                <a:gd name="T5" fmla="*/ 7 h 38"/>
                <a:gd name="T6" fmla="*/ 4 w 31"/>
                <a:gd name="T7" fmla="*/ 6 h 38"/>
                <a:gd name="T8" fmla="*/ 4 w 31"/>
                <a:gd name="T9" fmla="*/ 6 h 38"/>
                <a:gd name="T10" fmla="*/ 4 w 31"/>
                <a:gd name="T11" fmla="*/ 5 h 38"/>
                <a:gd name="T12" fmla="*/ 3 w 31"/>
                <a:gd name="T13" fmla="*/ 6 h 38"/>
                <a:gd name="T14" fmla="*/ 3 w 31"/>
                <a:gd name="T15" fmla="*/ 6 h 38"/>
                <a:gd name="T16" fmla="*/ 3 w 31"/>
                <a:gd name="T17" fmla="*/ 7 h 38"/>
                <a:gd name="T18" fmla="*/ 1 w 31"/>
                <a:gd name="T19" fmla="*/ 5 h 38"/>
                <a:gd name="T20" fmla="*/ 0 w 31"/>
                <a:gd name="T21" fmla="*/ 5 h 38"/>
                <a:gd name="T22" fmla="*/ 0 w 31"/>
                <a:gd name="T23" fmla="*/ 4 h 38"/>
                <a:gd name="T24" fmla="*/ 1 w 31"/>
                <a:gd name="T25" fmla="*/ 3 h 38"/>
                <a:gd name="T26" fmla="*/ 3 w 31"/>
                <a:gd name="T27" fmla="*/ 5 h 38"/>
                <a:gd name="T28" fmla="*/ 3 w 31"/>
                <a:gd name="T29" fmla="*/ 4 h 38"/>
                <a:gd name="T30" fmla="*/ 2 w 31"/>
                <a:gd name="T31" fmla="*/ 3 h 38"/>
                <a:gd name="T32" fmla="*/ 4 w 31"/>
                <a:gd name="T33" fmla="*/ 1 h 38"/>
                <a:gd name="T34" fmla="*/ 5 w 31"/>
                <a:gd name="T35" fmla="*/ 3 h 38"/>
                <a:gd name="T36" fmla="*/ 4 w 31"/>
                <a:gd name="T37" fmla="*/ 4 h 38"/>
                <a:gd name="T38" fmla="*/ 4 w 31"/>
                <a:gd name="T39" fmla="*/ 5 h 38"/>
                <a:gd name="T40" fmla="*/ 6 w 31"/>
                <a:gd name="T41" fmla="*/ 3 h 38"/>
                <a:gd name="T42" fmla="*/ 7 w 31"/>
                <a:gd name="T43" fmla="*/ 4 h 38"/>
                <a:gd name="T44" fmla="*/ 7 w 31"/>
                <a:gd name="T45" fmla="*/ 5 h 38"/>
                <a:gd name="T46" fmla="*/ 4 w 31"/>
                <a:gd name="T47" fmla="*/ 8 h 38"/>
                <a:gd name="T48" fmla="*/ 3 w 31"/>
                <a:gd name="T49" fmla="*/ 8 h 38"/>
                <a:gd name="T50" fmla="*/ 4 w 31"/>
                <a:gd name="T51" fmla="*/ 7 h 38"/>
                <a:gd name="T52" fmla="*/ 4 w 31"/>
                <a:gd name="T53" fmla="*/ 8 h 38"/>
                <a:gd name="T54" fmla="*/ 4 w 31"/>
                <a:gd name="T55" fmla="*/ 8 h 38"/>
                <a:gd name="T56" fmla="*/ 6 w 31"/>
                <a:gd name="T57" fmla="*/ 3 h 38"/>
                <a:gd name="T58" fmla="*/ 6 w 31"/>
                <a:gd name="T59" fmla="*/ 3 h 38"/>
                <a:gd name="T60" fmla="*/ 6 w 31"/>
                <a:gd name="T61" fmla="*/ 0 h 38"/>
                <a:gd name="T62" fmla="*/ 2 w 31"/>
                <a:gd name="T63" fmla="*/ 0 h 38"/>
                <a:gd name="T64" fmla="*/ 2 w 31"/>
                <a:gd name="T65" fmla="*/ 3 h 38"/>
                <a:gd name="T66" fmla="*/ 1 w 31"/>
                <a:gd name="T67" fmla="*/ 3 h 38"/>
                <a:gd name="T68" fmla="*/ 0 w 31"/>
                <a:gd name="T69" fmla="*/ 4 h 38"/>
                <a:gd name="T70" fmla="*/ 0 w 31"/>
                <a:gd name="T71" fmla="*/ 6 h 38"/>
                <a:gd name="T72" fmla="*/ 1 w 31"/>
                <a:gd name="T73" fmla="*/ 5 h 38"/>
                <a:gd name="T74" fmla="*/ 3 w 31"/>
                <a:gd name="T75" fmla="*/ 7 h 38"/>
                <a:gd name="T76" fmla="*/ 3 w 31"/>
                <a:gd name="T77" fmla="*/ 8 h 38"/>
                <a:gd name="T78" fmla="*/ 4 w 31"/>
                <a:gd name="T79" fmla="*/ 9 h 38"/>
                <a:gd name="T80" fmla="*/ 5 w 31"/>
                <a:gd name="T81" fmla="*/ 8 h 38"/>
                <a:gd name="T82" fmla="*/ 5 w 31"/>
                <a:gd name="T83" fmla="*/ 7 h 38"/>
                <a:gd name="T84" fmla="*/ 6 w 31"/>
                <a:gd name="T85" fmla="*/ 5 h 38"/>
                <a:gd name="T86" fmla="*/ 7 w 31"/>
                <a:gd name="T87" fmla="*/ 6 h 38"/>
                <a:gd name="T88" fmla="*/ 7 w 31"/>
                <a:gd name="T89" fmla="*/ 4 h 38"/>
                <a:gd name="T90" fmla="*/ 6 w 31"/>
                <a:gd name="T91" fmla="*/ 3 h 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1" h="38">
                  <a:moveTo>
                    <a:pt x="28" y="23"/>
                  </a:moveTo>
                  <a:cubicBezTo>
                    <a:pt x="28" y="22"/>
                    <a:pt x="27" y="21"/>
                    <a:pt x="26" y="21"/>
                  </a:cubicBezTo>
                  <a:cubicBezTo>
                    <a:pt x="22" y="21"/>
                    <a:pt x="24" y="30"/>
                    <a:pt x="20" y="30"/>
                  </a:cubicBezTo>
                  <a:cubicBezTo>
                    <a:pt x="18" y="30"/>
                    <a:pt x="17" y="29"/>
                    <a:pt x="17" y="28"/>
                  </a:cubicBezTo>
                  <a:cubicBezTo>
                    <a:pt x="17" y="26"/>
                    <a:pt x="18" y="26"/>
                    <a:pt x="18" y="25"/>
                  </a:cubicBezTo>
                  <a:cubicBezTo>
                    <a:pt x="18" y="24"/>
                    <a:pt x="17" y="24"/>
                    <a:pt x="16" y="24"/>
                  </a:cubicBezTo>
                  <a:cubicBezTo>
                    <a:pt x="15" y="24"/>
                    <a:pt x="14" y="24"/>
                    <a:pt x="14" y="25"/>
                  </a:cubicBezTo>
                  <a:cubicBezTo>
                    <a:pt x="14" y="26"/>
                    <a:pt x="15" y="26"/>
                    <a:pt x="15" y="28"/>
                  </a:cubicBezTo>
                  <a:cubicBezTo>
                    <a:pt x="15" y="29"/>
                    <a:pt x="14" y="30"/>
                    <a:pt x="12" y="30"/>
                  </a:cubicBezTo>
                  <a:cubicBezTo>
                    <a:pt x="8" y="30"/>
                    <a:pt x="9" y="21"/>
                    <a:pt x="6" y="21"/>
                  </a:cubicBezTo>
                  <a:cubicBezTo>
                    <a:pt x="5" y="21"/>
                    <a:pt x="4" y="22"/>
                    <a:pt x="3" y="23"/>
                  </a:cubicBezTo>
                  <a:cubicBezTo>
                    <a:pt x="2" y="21"/>
                    <a:pt x="2" y="20"/>
                    <a:pt x="2" y="19"/>
                  </a:cubicBezTo>
                  <a:cubicBezTo>
                    <a:pt x="2" y="17"/>
                    <a:pt x="3" y="15"/>
                    <a:pt x="6" y="15"/>
                  </a:cubicBezTo>
                  <a:cubicBezTo>
                    <a:pt x="11" y="15"/>
                    <a:pt x="10" y="21"/>
                    <a:pt x="12" y="21"/>
                  </a:cubicBezTo>
                  <a:cubicBezTo>
                    <a:pt x="13" y="21"/>
                    <a:pt x="14" y="21"/>
                    <a:pt x="14" y="20"/>
                  </a:cubicBezTo>
                  <a:cubicBezTo>
                    <a:pt x="14" y="18"/>
                    <a:pt x="11" y="16"/>
                    <a:pt x="11" y="13"/>
                  </a:cubicBezTo>
                  <a:cubicBezTo>
                    <a:pt x="11" y="11"/>
                    <a:pt x="13" y="9"/>
                    <a:pt x="16" y="6"/>
                  </a:cubicBezTo>
                  <a:cubicBezTo>
                    <a:pt x="18" y="9"/>
                    <a:pt x="21" y="11"/>
                    <a:pt x="21" y="13"/>
                  </a:cubicBezTo>
                  <a:cubicBezTo>
                    <a:pt x="21" y="16"/>
                    <a:pt x="18" y="18"/>
                    <a:pt x="18" y="20"/>
                  </a:cubicBezTo>
                  <a:cubicBezTo>
                    <a:pt x="18" y="21"/>
                    <a:pt x="18" y="21"/>
                    <a:pt x="19" y="21"/>
                  </a:cubicBezTo>
                  <a:cubicBezTo>
                    <a:pt x="22" y="21"/>
                    <a:pt x="21" y="15"/>
                    <a:pt x="25" y="15"/>
                  </a:cubicBezTo>
                  <a:cubicBezTo>
                    <a:pt x="28" y="15"/>
                    <a:pt x="29" y="17"/>
                    <a:pt x="29" y="19"/>
                  </a:cubicBezTo>
                  <a:cubicBezTo>
                    <a:pt x="29" y="20"/>
                    <a:pt x="29" y="21"/>
                    <a:pt x="28" y="23"/>
                  </a:cubicBezTo>
                  <a:moveTo>
                    <a:pt x="16" y="36"/>
                  </a:moveTo>
                  <a:cubicBezTo>
                    <a:pt x="14" y="36"/>
                    <a:pt x="13" y="35"/>
                    <a:pt x="13" y="34"/>
                  </a:cubicBezTo>
                  <a:cubicBezTo>
                    <a:pt x="13" y="32"/>
                    <a:pt x="14" y="31"/>
                    <a:pt x="16" y="31"/>
                  </a:cubicBezTo>
                  <a:cubicBezTo>
                    <a:pt x="17" y="31"/>
                    <a:pt x="18" y="32"/>
                    <a:pt x="18" y="34"/>
                  </a:cubicBezTo>
                  <a:cubicBezTo>
                    <a:pt x="18" y="35"/>
                    <a:pt x="17" y="36"/>
                    <a:pt x="16" y="36"/>
                  </a:cubicBezTo>
                  <a:moveTo>
                    <a:pt x="25" y="13"/>
                  </a:moveTo>
                  <a:cubicBezTo>
                    <a:pt x="25" y="13"/>
                    <a:pt x="24" y="13"/>
                    <a:pt x="24" y="13"/>
                  </a:cubicBezTo>
                  <a:cubicBezTo>
                    <a:pt x="24" y="3"/>
                    <a:pt x="24" y="3"/>
                    <a:pt x="24" y="3"/>
                  </a:cubicBezTo>
                  <a:cubicBezTo>
                    <a:pt x="19" y="3"/>
                    <a:pt x="14" y="2"/>
                    <a:pt x="8" y="0"/>
                  </a:cubicBezTo>
                  <a:cubicBezTo>
                    <a:pt x="8" y="13"/>
                    <a:pt x="8" y="13"/>
                    <a:pt x="8" y="13"/>
                  </a:cubicBezTo>
                  <a:cubicBezTo>
                    <a:pt x="8" y="13"/>
                    <a:pt x="7" y="13"/>
                    <a:pt x="6" y="13"/>
                  </a:cubicBezTo>
                  <a:cubicBezTo>
                    <a:pt x="3" y="13"/>
                    <a:pt x="0" y="16"/>
                    <a:pt x="0" y="19"/>
                  </a:cubicBezTo>
                  <a:cubicBezTo>
                    <a:pt x="0" y="22"/>
                    <a:pt x="2" y="24"/>
                    <a:pt x="3" y="26"/>
                  </a:cubicBezTo>
                  <a:cubicBezTo>
                    <a:pt x="4" y="24"/>
                    <a:pt x="5" y="23"/>
                    <a:pt x="5" y="23"/>
                  </a:cubicBezTo>
                  <a:cubicBezTo>
                    <a:pt x="7" y="23"/>
                    <a:pt x="6" y="32"/>
                    <a:pt x="12" y="32"/>
                  </a:cubicBezTo>
                  <a:cubicBezTo>
                    <a:pt x="12" y="33"/>
                    <a:pt x="12" y="33"/>
                    <a:pt x="12" y="34"/>
                  </a:cubicBezTo>
                  <a:cubicBezTo>
                    <a:pt x="12" y="36"/>
                    <a:pt x="13" y="38"/>
                    <a:pt x="16" y="38"/>
                  </a:cubicBezTo>
                  <a:cubicBezTo>
                    <a:pt x="18" y="38"/>
                    <a:pt x="20" y="36"/>
                    <a:pt x="20" y="34"/>
                  </a:cubicBezTo>
                  <a:cubicBezTo>
                    <a:pt x="20" y="33"/>
                    <a:pt x="20" y="33"/>
                    <a:pt x="20" y="32"/>
                  </a:cubicBezTo>
                  <a:cubicBezTo>
                    <a:pt x="25" y="32"/>
                    <a:pt x="24" y="23"/>
                    <a:pt x="26" y="23"/>
                  </a:cubicBezTo>
                  <a:cubicBezTo>
                    <a:pt x="27" y="23"/>
                    <a:pt x="28" y="24"/>
                    <a:pt x="28" y="26"/>
                  </a:cubicBezTo>
                  <a:cubicBezTo>
                    <a:pt x="30" y="24"/>
                    <a:pt x="31" y="22"/>
                    <a:pt x="31" y="19"/>
                  </a:cubicBezTo>
                  <a:cubicBezTo>
                    <a:pt x="31" y="16"/>
                    <a:pt x="29" y="13"/>
                    <a:pt x="25" y="13"/>
                  </a:cubicBezTo>
                </a:path>
              </a:pathLst>
            </a:custGeom>
            <a:solidFill>
              <a:schemeClr val="bg1"/>
            </a:solidFill>
            <a:ln>
              <a:noFill/>
            </a:ln>
          </p:spPr>
          <p:txBody>
            <a:bodyPr/>
            <a:lstStyle/>
            <a:p>
              <a:endParaRPr lang="en-US">
                <a:solidFill>
                  <a:schemeClr val="bg1"/>
                </a:solidFill>
              </a:endParaRPr>
            </a:p>
          </p:txBody>
        </p:sp>
        <p:sp>
          <p:nvSpPr>
            <p:cNvPr id="68" name="Freeform 149">
              <a:extLst>
                <a:ext uri="{FF2B5EF4-FFF2-40B4-BE49-F238E27FC236}">
                  <a16:creationId xmlns:a16="http://schemas.microsoft.com/office/drawing/2014/main" id="{F46B2E12-1506-E847-B7FA-B173FFF6D867}"/>
                </a:ext>
              </a:extLst>
            </p:cNvPr>
            <p:cNvSpPr>
              <a:spLocks noChangeAspect="1"/>
            </p:cNvSpPr>
            <p:nvPr userDrawn="1"/>
          </p:nvSpPr>
          <p:spPr bwMode="auto">
            <a:xfrm>
              <a:off x="1100458" y="777408"/>
              <a:ext cx="403645" cy="109257"/>
            </a:xfrm>
            <a:custGeom>
              <a:avLst/>
              <a:gdLst>
                <a:gd name="T0" fmla="*/ 66 w 267"/>
                <a:gd name="T1" fmla="*/ 9 h 72"/>
                <a:gd name="T2" fmla="*/ 66 w 267"/>
                <a:gd name="T3" fmla="*/ 9 h 72"/>
                <a:gd name="T4" fmla="*/ 55 w 267"/>
                <a:gd name="T5" fmla="*/ 4 h 72"/>
                <a:gd name="T6" fmla="*/ 47 w 267"/>
                <a:gd name="T7" fmla="*/ 0 h 72"/>
                <a:gd name="T8" fmla="*/ 44 w 267"/>
                <a:gd name="T9" fmla="*/ 1 h 72"/>
                <a:gd name="T10" fmla="*/ 42 w 267"/>
                <a:gd name="T11" fmla="*/ 3 h 72"/>
                <a:gd name="T12" fmla="*/ 41 w 267"/>
                <a:gd name="T13" fmla="*/ 6 h 72"/>
                <a:gd name="T14" fmla="*/ 40 w 267"/>
                <a:gd name="T15" fmla="*/ 7 h 72"/>
                <a:gd name="T16" fmla="*/ 41 w 267"/>
                <a:gd name="T17" fmla="*/ 9 h 72"/>
                <a:gd name="T18" fmla="*/ 43 w 267"/>
                <a:gd name="T19" fmla="*/ 10 h 72"/>
                <a:gd name="T20" fmla="*/ 43 w 267"/>
                <a:gd name="T21" fmla="*/ 10 h 72"/>
                <a:gd name="T22" fmla="*/ 44 w 267"/>
                <a:gd name="T23" fmla="*/ 11 h 72"/>
                <a:gd name="T24" fmla="*/ 40 w 267"/>
                <a:gd name="T25" fmla="*/ 12 h 72"/>
                <a:gd name="T26" fmla="*/ 33 w 267"/>
                <a:gd name="T27" fmla="*/ 13 h 72"/>
                <a:gd name="T28" fmla="*/ 26 w 267"/>
                <a:gd name="T29" fmla="*/ 12 h 72"/>
                <a:gd name="T30" fmla="*/ 22 w 267"/>
                <a:gd name="T31" fmla="*/ 11 h 72"/>
                <a:gd name="T32" fmla="*/ 23 w 267"/>
                <a:gd name="T33" fmla="*/ 10 h 72"/>
                <a:gd name="T34" fmla="*/ 23 w 267"/>
                <a:gd name="T35" fmla="*/ 10 h 72"/>
                <a:gd name="T36" fmla="*/ 25 w 267"/>
                <a:gd name="T37" fmla="*/ 9 h 72"/>
                <a:gd name="T38" fmla="*/ 26 w 267"/>
                <a:gd name="T39" fmla="*/ 7 h 72"/>
                <a:gd name="T40" fmla="*/ 25 w 267"/>
                <a:gd name="T41" fmla="*/ 6 h 72"/>
                <a:gd name="T42" fmla="*/ 24 w 267"/>
                <a:gd name="T43" fmla="*/ 3 h 72"/>
                <a:gd name="T44" fmla="*/ 22 w 267"/>
                <a:gd name="T45" fmla="*/ 1 h 72"/>
                <a:gd name="T46" fmla="*/ 19 w 267"/>
                <a:gd name="T47" fmla="*/ 0 h 72"/>
                <a:gd name="T48" fmla="*/ 11 w 267"/>
                <a:gd name="T49" fmla="*/ 4 h 72"/>
                <a:gd name="T50" fmla="*/ 0 w 267"/>
                <a:gd name="T51" fmla="*/ 9 h 72"/>
                <a:gd name="T52" fmla="*/ 0 w 267"/>
                <a:gd name="T53" fmla="*/ 9 h 72"/>
                <a:gd name="T54" fmla="*/ 0 w 267"/>
                <a:gd name="T55" fmla="*/ 9 h 72"/>
                <a:gd name="T56" fmla="*/ 2 w 267"/>
                <a:gd name="T57" fmla="*/ 11 h 72"/>
                <a:gd name="T58" fmla="*/ 6 w 267"/>
                <a:gd name="T59" fmla="*/ 13 h 72"/>
                <a:gd name="T60" fmla="*/ 9 w 267"/>
                <a:gd name="T61" fmla="*/ 11 h 72"/>
                <a:gd name="T62" fmla="*/ 13 w 267"/>
                <a:gd name="T63" fmla="*/ 9 h 72"/>
                <a:gd name="T64" fmla="*/ 21 w 267"/>
                <a:gd name="T65" fmla="*/ 5 h 72"/>
                <a:gd name="T66" fmla="*/ 20 w 267"/>
                <a:gd name="T67" fmla="*/ 6 h 72"/>
                <a:gd name="T68" fmla="*/ 19 w 267"/>
                <a:gd name="T69" fmla="*/ 8 h 72"/>
                <a:gd name="T70" fmla="*/ 19 w 267"/>
                <a:gd name="T71" fmla="*/ 11 h 72"/>
                <a:gd name="T72" fmla="*/ 20 w 267"/>
                <a:gd name="T73" fmla="*/ 12 h 72"/>
                <a:gd name="T74" fmla="*/ 20 w 267"/>
                <a:gd name="T75" fmla="*/ 13 h 72"/>
                <a:gd name="T76" fmla="*/ 20 w 267"/>
                <a:gd name="T77" fmla="*/ 14 h 72"/>
                <a:gd name="T78" fmla="*/ 23 w 267"/>
                <a:gd name="T79" fmla="*/ 17 h 72"/>
                <a:gd name="T80" fmla="*/ 33 w 267"/>
                <a:gd name="T81" fmla="*/ 18 h 72"/>
                <a:gd name="T82" fmla="*/ 43 w 267"/>
                <a:gd name="T83" fmla="*/ 17 h 72"/>
                <a:gd name="T84" fmla="*/ 46 w 267"/>
                <a:gd name="T85" fmla="*/ 14 h 72"/>
                <a:gd name="T86" fmla="*/ 46 w 267"/>
                <a:gd name="T87" fmla="*/ 13 h 72"/>
                <a:gd name="T88" fmla="*/ 46 w 267"/>
                <a:gd name="T89" fmla="*/ 12 h 72"/>
                <a:gd name="T90" fmla="*/ 47 w 267"/>
                <a:gd name="T91" fmla="*/ 11 h 72"/>
                <a:gd name="T92" fmla="*/ 48 w 267"/>
                <a:gd name="T93" fmla="*/ 9 h 72"/>
                <a:gd name="T94" fmla="*/ 46 w 267"/>
                <a:gd name="T95" fmla="*/ 6 h 72"/>
                <a:gd name="T96" fmla="*/ 46 w 267"/>
                <a:gd name="T97" fmla="*/ 5 h 72"/>
                <a:gd name="T98" fmla="*/ 53 w 267"/>
                <a:gd name="T99" fmla="*/ 9 h 72"/>
                <a:gd name="T100" fmla="*/ 57 w 267"/>
                <a:gd name="T101" fmla="*/ 11 h 72"/>
                <a:gd name="T102" fmla="*/ 60 w 267"/>
                <a:gd name="T103" fmla="*/ 13 h 72"/>
                <a:gd name="T104" fmla="*/ 64 w 267"/>
                <a:gd name="T105" fmla="*/ 11 h 72"/>
                <a:gd name="T106" fmla="*/ 66 w 267"/>
                <a:gd name="T107" fmla="*/ 9 h 72"/>
                <a:gd name="T108" fmla="*/ 66 w 267"/>
                <a:gd name="T109" fmla="*/ 9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7" h="72">
                  <a:moveTo>
                    <a:pt x="267" y="34"/>
                  </a:moveTo>
                  <a:cubicBezTo>
                    <a:pt x="267" y="33"/>
                    <a:pt x="266" y="33"/>
                    <a:pt x="266" y="33"/>
                  </a:cubicBezTo>
                  <a:cubicBezTo>
                    <a:pt x="254" y="37"/>
                    <a:pt x="238" y="26"/>
                    <a:pt x="223" y="16"/>
                  </a:cubicBezTo>
                  <a:cubicBezTo>
                    <a:pt x="211" y="8"/>
                    <a:pt x="199" y="0"/>
                    <a:pt x="189" y="0"/>
                  </a:cubicBezTo>
                  <a:cubicBezTo>
                    <a:pt x="185" y="0"/>
                    <a:pt x="182" y="1"/>
                    <a:pt x="179" y="3"/>
                  </a:cubicBezTo>
                  <a:cubicBezTo>
                    <a:pt x="176" y="5"/>
                    <a:pt x="173" y="8"/>
                    <a:pt x="171" y="12"/>
                  </a:cubicBezTo>
                  <a:cubicBezTo>
                    <a:pt x="170" y="16"/>
                    <a:pt x="168" y="19"/>
                    <a:pt x="166" y="21"/>
                  </a:cubicBezTo>
                  <a:cubicBezTo>
                    <a:pt x="165" y="24"/>
                    <a:pt x="163" y="26"/>
                    <a:pt x="163" y="28"/>
                  </a:cubicBezTo>
                  <a:cubicBezTo>
                    <a:pt x="163" y="30"/>
                    <a:pt x="164" y="32"/>
                    <a:pt x="166" y="34"/>
                  </a:cubicBezTo>
                  <a:cubicBezTo>
                    <a:pt x="167" y="35"/>
                    <a:pt x="169" y="36"/>
                    <a:pt x="172" y="38"/>
                  </a:cubicBezTo>
                  <a:cubicBezTo>
                    <a:pt x="173" y="38"/>
                    <a:pt x="174" y="39"/>
                    <a:pt x="174" y="39"/>
                  </a:cubicBezTo>
                  <a:cubicBezTo>
                    <a:pt x="177" y="40"/>
                    <a:pt x="178" y="41"/>
                    <a:pt x="179" y="42"/>
                  </a:cubicBezTo>
                  <a:cubicBezTo>
                    <a:pt x="174" y="45"/>
                    <a:pt x="167" y="46"/>
                    <a:pt x="160" y="48"/>
                  </a:cubicBezTo>
                  <a:cubicBezTo>
                    <a:pt x="152" y="49"/>
                    <a:pt x="143" y="50"/>
                    <a:pt x="134" y="50"/>
                  </a:cubicBezTo>
                  <a:cubicBezTo>
                    <a:pt x="124" y="50"/>
                    <a:pt x="115" y="49"/>
                    <a:pt x="107" y="48"/>
                  </a:cubicBezTo>
                  <a:cubicBezTo>
                    <a:pt x="100" y="46"/>
                    <a:pt x="94" y="45"/>
                    <a:pt x="89" y="42"/>
                  </a:cubicBezTo>
                  <a:cubicBezTo>
                    <a:pt x="89" y="40"/>
                    <a:pt x="91" y="39"/>
                    <a:pt x="93" y="38"/>
                  </a:cubicBezTo>
                  <a:cubicBezTo>
                    <a:pt x="94" y="38"/>
                    <a:pt x="95" y="38"/>
                    <a:pt x="95" y="37"/>
                  </a:cubicBezTo>
                  <a:cubicBezTo>
                    <a:pt x="98" y="36"/>
                    <a:pt x="100" y="35"/>
                    <a:pt x="102" y="33"/>
                  </a:cubicBezTo>
                  <a:cubicBezTo>
                    <a:pt x="103" y="32"/>
                    <a:pt x="104" y="30"/>
                    <a:pt x="104" y="28"/>
                  </a:cubicBezTo>
                  <a:cubicBezTo>
                    <a:pt x="104" y="26"/>
                    <a:pt x="103" y="24"/>
                    <a:pt x="101" y="21"/>
                  </a:cubicBezTo>
                  <a:cubicBezTo>
                    <a:pt x="100" y="19"/>
                    <a:pt x="98" y="16"/>
                    <a:pt x="96" y="12"/>
                  </a:cubicBezTo>
                  <a:cubicBezTo>
                    <a:pt x="95" y="8"/>
                    <a:pt x="92" y="5"/>
                    <a:pt x="88" y="3"/>
                  </a:cubicBezTo>
                  <a:cubicBezTo>
                    <a:pt x="86" y="1"/>
                    <a:pt x="82" y="0"/>
                    <a:pt x="78" y="0"/>
                  </a:cubicBezTo>
                  <a:cubicBezTo>
                    <a:pt x="68" y="0"/>
                    <a:pt x="57" y="8"/>
                    <a:pt x="44" y="16"/>
                  </a:cubicBezTo>
                  <a:cubicBezTo>
                    <a:pt x="29" y="26"/>
                    <a:pt x="14" y="37"/>
                    <a:pt x="2" y="33"/>
                  </a:cubicBezTo>
                  <a:cubicBezTo>
                    <a:pt x="1" y="33"/>
                    <a:pt x="0" y="33"/>
                    <a:pt x="0" y="34"/>
                  </a:cubicBezTo>
                  <a:cubicBezTo>
                    <a:pt x="0" y="34"/>
                    <a:pt x="0" y="35"/>
                    <a:pt x="1" y="35"/>
                  </a:cubicBezTo>
                  <a:cubicBezTo>
                    <a:pt x="5" y="37"/>
                    <a:pt x="8" y="39"/>
                    <a:pt x="11" y="42"/>
                  </a:cubicBezTo>
                  <a:cubicBezTo>
                    <a:pt x="16" y="45"/>
                    <a:pt x="20" y="49"/>
                    <a:pt x="24" y="49"/>
                  </a:cubicBezTo>
                  <a:cubicBezTo>
                    <a:pt x="29" y="49"/>
                    <a:pt x="33" y="47"/>
                    <a:pt x="39" y="44"/>
                  </a:cubicBezTo>
                  <a:cubicBezTo>
                    <a:pt x="44" y="42"/>
                    <a:pt x="49" y="38"/>
                    <a:pt x="54" y="35"/>
                  </a:cubicBezTo>
                  <a:cubicBezTo>
                    <a:pt x="64" y="28"/>
                    <a:pt x="74" y="21"/>
                    <a:pt x="84" y="20"/>
                  </a:cubicBezTo>
                  <a:cubicBezTo>
                    <a:pt x="83" y="21"/>
                    <a:pt x="82" y="22"/>
                    <a:pt x="81" y="23"/>
                  </a:cubicBezTo>
                  <a:cubicBezTo>
                    <a:pt x="78" y="26"/>
                    <a:pt x="76" y="28"/>
                    <a:pt x="76" y="32"/>
                  </a:cubicBezTo>
                  <a:cubicBezTo>
                    <a:pt x="76" y="36"/>
                    <a:pt x="77" y="38"/>
                    <a:pt x="78" y="42"/>
                  </a:cubicBezTo>
                  <a:cubicBezTo>
                    <a:pt x="79" y="43"/>
                    <a:pt x="80" y="44"/>
                    <a:pt x="80" y="45"/>
                  </a:cubicBezTo>
                  <a:cubicBezTo>
                    <a:pt x="81" y="47"/>
                    <a:pt x="82" y="49"/>
                    <a:pt x="82" y="52"/>
                  </a:cubicBezTo>
                  <a:cubicBezTo>
                    <a:pt x="83" y="53"/>
                    <a:pt x="83" y="54"/>
                    <a:pt x="83" y="56"/>
                  </a:cubicBezTo>
                  <a:cubicBezTo>
                    <a:pt x="84" y="58"/>
                    <a:pt x="85" y="62"/>
                    <a:pt x="92" y="66"/>
                  </a:cubicBezTo>
                  <a:cubicBezTo>
                    <a:pt x="100" y="70"/>
                    <a:pt x="114" y="72"/>
                    <a:pt x="134" y="72"/>
                  </a:cubicBezTo>
                  <a:cubicBezTo>
                    <a:pt x="153" y="72"/>
                    <a:pt x="167" y="70"/>
                    <a:pt x="175" y="66"/>
                  </a:cubicBezTo>
                  <a:cubicBezTo>
                    <a:pt x="182" y="62"/>
                    <a:pt x="184" y="58"/>
                    <a:pt x="184" y="56"/>
                  </a:cubicBezTo>
                  <a:cubicBezTo>
                    <a:pt x="185" y="54"/>
                    <a:pt x="185" y="53"/>
                    <a:pt x="185" y="52"/>
                  </a:cubicBezTo>
                  <a:cubicBezTo>
                    <a:pt x="186" y="49"/>
                    <a:pt x="186" y="47"/>
                    <a:pt x="187" y="45"/>
                  </a:cubicBezTo>
                  <a:cubicBezTo>
                    <a:pt x="188" y="43"/>
                    <a:pt x="189" y="42"/>
                    <a:pt x="190" y="41"/>
                  </a:cubicBezTo>
                  <a:cubicBezTo>
                    <a:pt x="191" y="38"/>
                    <a:pt x="192" y="36"/>
                    <a:pt x="192" y="33"/>
                  </a:cubicBezTo>
                  <a:cubicBezTo>
                    <a:pt x="192" y="28"/>
                    <a:pt x="190" y="26"/>
                    <a:pt x="187" y="23"/>
                  </a:cubicBezTo>
                  <a:cubicBezTo>
                    <a:pt x="186" y="22"/>
                    <a:pt x="185" y="21"/>
                    <a:pt x="184" y="20"/>
                  </a:cubicBezTo>
                  <a:cubicBezTo>
                    <a:pt x="193" y="21"/>
                    <a:pt x="203" y="28"/>
                    <a:pt x="213" y="35"/>
                  </a:cubicBezTo>
                  <a:cubicBezTo>
                    <a:pt x="218" y="38"/>
                    <a:pt x="223" y="42"/>
                    <a:pt x="228" y="44"/>
                  </a:cubicBezTo>
                  <a:cubicBezTo>
                    <a:pt x="234" y="47"/>
                    <a:pt x="239" y="49"/>
                    <a:pt x="243" y="49"/>
                  </a:cubicBezTo>
                  <a:cubicBezTo>
                    <a:pt x="248" y="49"/>
                    <a:pt x="252" y="45"/>
                    <a:pt x="256" y="42"/>
                  </a:cubicBezTo>
                  <a:cubicBezTo>
                    <a:pt x="260" y="39"/>
                    <a:pt x="263" y="37"/>
                    <a:pt x="267" y="35"/>
                  </a:cubicBezTo>
                  <a:cubicBezTo>
                    <a:pt x="267" y="35"/>
                    <a:pt x="267" y="34"/>
                    <a:pt x="267" y="34"/>
                  </a:cubicBezTo>
                </a:path>
              </a:pathLst>
            </a:custGeom>
            <a:solidFill>
              <a:schemeClr val="bg1"/>
            </a:solidFill>
            <a:ln>
              <a:noFill/>
            </a:ln>
          </p:spPr>
          <p:txBody>
            <a:bodyPr/>
            <a:lstStyle/>
            <a:p>
              <a:endParaRPr lang="en-US">
                <a:solidFill>
                  <a:schemeClr val="bg1"/>
                </a:solidFill>
              </a:endParaRPr>
            </a:p>
          </p:txBody>
        </p:sp>
        <p:sp>
          <p:nvSpPr>
            <p:cNvPr id="69" name="Freeform 150">
              <a:extLst>
                <a:ext uri="{FF2B5EF4-FFF2-40B4-BE49-F238E27FC236}">
                  <a16:creationId xmlns:a16="http://schemas.microsoft.com/office/drawing/2014/main" id="{9A3D656D-7458-0A4C-B90C-F052824AEF62}"/>
                </a:ext>
              </a:extLst>
            </p:cNvPr>
            <p:cNvSpPr>
              <a:spLocks noChangeAspect="1" noEditPoints="1"/>
            </p:cNvSpPr>
            <p:nvPr userDrawn="1"/>
          </p:nvSpPr>
          <p:spPr bwMode="auto">
            <a:xfrm>
              <a:off x="1221855" y="531579"/>
              <a:ext cx="169956" cy="236724"/>
            </a:xfrm>
            <a:custGeom>
              <a:avLst/>
              <a:gdLst>
                <a:gd name="T0" fmla="*/ 14 w 114"/>
                <a:gd name="T1" fmla="*/ 13 h 156"/>
                <a:gd name="T2" fmla="*/ 20 w 114"/>
                <a:gd name="T3" fmla="*/ 17 h 156"/>
                <a:gd name="T4" fmla="*/ 23 w 114"/>
                <a:gd name="T5" fmla="*/ 25 h 156"/>
                <a:gd name="T6" fmla="*/ 13 w 114"/>
                <a:gd name="T7" fmla="*/ 9 h 156"/>
                <a:gd name="T8" fmla="*/ 5 w 114"/>
                <a:gd name="T9" fmla="*/ 9 h 156"/>
                <a:gd name="T10" fmla="*/ 13 w 114"/>
                <a:gd name="T11" fmla="*/ 7 h 156"/>
                <a:gd name="T12" fmla="*/ 21 w 114"/>
                <a:gd name="T13" fmla="*/ 9 h 156"/>
                <a:gd name="T14" fmla="*/ 13 w 114"/>
                <a:gd name="T15" fmla="*/ 9 h 156"/>
                <a:gd name="T16" fmla="*/ 3 w 114"/>
                <a:gd name="T17" fmla="*/ 25 h 156"/>
                <a:gd name="T18" fmla="*/ 6 w 114"/>
                <a:gd name="T19" fmla="*/ 17 h 156"/>
                <a:gd name="T20" fmla="*/ 13 w 114"/>
                <a:gd name="T21" fmla="*/ 13 h 156"/>
                <a:gd name="T22" fmla="*/ 28 w 114"/>
                <a:gd name="T23" fmla="*/ 24 h 156"/>
                <a:gd name="T24" fmla="*/ 25 w 114"/>
                <a:gd name="T25" fmla="*/ 19 h 156"/>
                <a:gd name="T26" fmla="*/ 25 w 114"/>
                <a:gd name="T27" fmla="*/ 17 h 156"/>
                <a:gd name="T28" fmla="*/ 25 w 114"/>
                <a:gd name="T29" fmla="*/ 16 h 156"/>
                <a:gd name="T30" fmla="*/ 21 w 114"/>
                <a:gd name="T31" fmla="*/ 11 h 156"/>
                <a:gd name="T32" fmla="*/ 21 w 114"/>
                <a:gd name="T33" fmla="*/ 8 h 156"/>
                <a:gd name="T34" fmla="*/ 22 w 114"/>
                <a:gd name="T35" fmla="*/ 1 h 156"/>
                <a:gd name="T36" fmla="*/ 21 w 114"/>
                <a:gd name="T37" fmla="*/ 2 h 156"/>
                <a:gd name="T38" fmla="*/ 22 w 114"/>
                <a:gd name="T39" fmla="*/ 4 h 156"/>
                <a:gd name="T40" fmla="*/ 18 w 114"/>
                <a:gd name="T41" fmla="*/ 4 h 156"/>
                <a:gd name="T42" fmla="*/ 19 w 114"/>
                <a:gd name="T43" fmla="*/ 4 h 156"/>
                <a:gd name="T44" fmla="*/ 18 w 114"/>
                <a:gd name="T45" fmla="*/ 4 h 156"/>
                <a:gd name="T46" fmla="*/ 16 w 114"/>
                <a:gd name="T47" fmla="*/ 4 h 156"/>
                <a:gd name="T48" fmla="*/ 18 w 114"/>
                <a:gd name="T49" fmla="*/ 4 h 156"/>
                <a:gd name="T50" fmla="*/ 14 w 114"/>
                <a:gd name="T51" fmla="*/ 3 h 156"/>
                <a:gd name="T52" fmla="*/ 15 w 114"/>
                <a:gd name="T53" fmla="*/ 1 h 156"/>
                <a:gd name="T54" fmla="*/ 15 w 114"/>
                <a:gd name="T55" fmla="*/ 0 h 156"/>
                <a:gd name="T56" fmla="*/ 13 w 114"/>
                <a:gd name="T57" fmla="*/ 2 h 156"/>
                <a:gd name="T58" fmla="*/ 11 w 114"/>
                <a:gd name="T59" fmla="*/ 4 h 156"/>
                <a:gd name="T60" fmla="*/ 11 w 114"/>
                <a:gd name="T61" fmla="*/ 5 h 156"/>
                <a:gd name="T62" fmla="*/ 9 w 114"/>
                <a:gd name="T63" fmla="*/ 3 h 156"/>
                <a:gd name="T64" fmla="*/ 10 w 114"/>
                <a:gd name="T65" fmla="*/ 2 h 156"/>
                <a:gd name="T66" fmla="*/ 7 w 114"/>
                <a:gd name="T67" fmla="*/ 2 h 156"/>
                <a:gd name="T68" fmla="*/ 8 w 114"/>
                <a:gd name="T69" fmla="*/ 3 h 156"/>
                <a:gd name="T70" fmla="*/ 7 w 114"/>
                <a:gd name="T71" fmla="*/ 5 h 156"/>
                <a:gd name="T72" fmla="*/ 6 w 114"/>
                <a:gd name="T73" fmla="*/ 4 h 156"/>
                <a:gd name="T74" fmla="*/ 4 w 114"/>
                <a:gd name="T75" fmla="*/ 4 h 156"/>
                <a:gd name="T76" fmla="*/ 3 w 114"/>
                <a:gd name="T77" fmla="*/ 2 h 156"/>
                <a:gd name="T78" fmla="*/ 5 w 114"/>
                <a:gd name="T79" fmla="*/ 9 h 156"/>
                <a:gd name="T80" fmla="*/ 3 w 114"/>
                <a:gd name="T81" fmla="*/ 13 h 156"/>
                <a:gd name="T82" fmla="*/ 1 w 114"/>
                <a:gd name="T83" fmla="*/ 21 h 156"/>
                <a:gd name="T84" fmla="*/ 3 w 114"/>
                <a:gd name="T85" fmla="*/ 24 h 156"/>
                <a:gd name="T86" fmla="*/ 13 w 114"/>
                <a:gd name="T87" fmla="*/ 26 h 156"/>
                <a:gd name="T88" fmla="*/ 12 w 114"/>
                <a:gd name="T89" fmla="*/ 37 h 156"/>
                <a:gd name="T90" fmla="*/ 16 w 114"/>
                <a:gd name="T91" fmla="*/ 37 h 156"/>
                <a:gd name="T92" fmla="*/ 14 w 114"/>
                <a:gd name="T93" fmla="*/ 26 h 156"/>
                <a:gd name="T94" fmla="*/ 22 w 114"/>
                <a:gd name="T95" fmla="*/ 30 h 156"/>
                <a:gd name="T96" fmla="*/ 17 w 114"/>
                <a:gd name="T97" fmla="*/ 36 h 156"/>
                <a:gd name="T98" fmla="*/ 16 w 114"/>
                <a:gd name="T99" fmla="*/ 37 h 156"/>
                <a:gd name="T100" fmla="*/ 17 w 114"/>
                <a:gd name="T101" fmla="*/ 39 h 156"/>
                <a:gd name="T102" fmla="*/ 21 w 114"/>
                <a:gd name="T103" fmla="*/ 39 h 156"/>
                <a:gd name="T104" fmla="*/ 27 w 114"/>
                <a:gd name="T105" fmla="*/ 32 h 156"/>
                <a:gd name="T106" fmla="*/ 28 w 114"/>
                <a:gd name="T107" fmla="*/ 24 h 1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4" h="156">
                  <a:moveTo>
                    <a:pt x="56" y="99"/>
                  </a:moveTo>
                  <a:cubicBezTo>
                    <a:pt x="56" y="52"/>
                    <a:pt x="56" y="52"/>
                    <a:pt x="56" y="52"/>
                  </a:cubicBezTo>
                  <a:cubicBezTo>
                    <a:pt x="61" y="53"/>
                    <a:pt x="66" y="54"/>
                    <a:pt x="70" y="56"/>
                  </a:cubicBezTo>
                  <a:cubicBezTo>
                    <a:pt x="75" y="58"/>
                    <a:pt x="79" y="62"/>
                    <a:pt x="83" y="66"/>
                  </a:cubicBezTo>
                  <a:cubicBezTo>
                    <a:pt x="87" y="70"/>
                    <a:pt x="90" y="75"/>
                    <a:pt x="92" y="81"/>
                  </a:cubicBezTo>
                  <a:cubicBezTo>
                    <a:pt x="94" y="87"/>
                    <a:pt x="95" y="93"/>
                    <a:pt x="95" y="99"/>
                  </a:cubicBezTo>
                  <a:lnTo>
                    <a:pt x="56" y="99"/>
                  </a:lnTo>
                  <a:close/>
                  <a:moveTo>
                    <a:pt x="55" y="33"/>
                  </a:moveTo>
                  <a:cubicBezTo>
                    <a:pt x="42" y="33"/>
                    <a:pt x="33" y="37"/>
                    <a:pt x="27" y="40"/>
                  </a:cubicBezTo>
                  <a:cubicBezTo>
                    <a:pt x="24" y="39"/>
                    <a:pt x="23" y="37"/>
                    <a:pt x="23" y="35"/>
                  </a:cubicBezTo>
                  <a:cubicBezTo>
                    <a:pt x="23" y="27"/>
                    <a:pt x="44" y="27"/>
                    <a:pt x="55" y="27"/>
                  </a:cubicBezTo>
                  <a:cubicBezTo>
                    <a:pt x="55" y="27"/>
                    <a:pt x="55" y="27"/>
                    <a:pt x="55" y="27"/>
                  </a:cubicBezTo>
                  <a:cubicBezTo>
                    <a:pt x="55" y="27"/>
                    <a:pt x="55" y="27"/>
                    <a:pt x="55" y="27"/>
                  </a:cubicBezTo>
                  <a:cubicBezTo>
                    <a:pt x="65" y="27"/>
                    <a:pt x="87" y="27"/>
                    <a:pt x="87" y="35"/>
                  </a:cubicBezTo>
                  <a:cubicBezTo>
                    <a:pt x="87" y="37"/>
                    <a:pt x="85" y="39"/>
                    <a:pt x="82" y="40"/>
                  </a:cubicBezTo>
                  <a:cubicBezTo>
                    <a:pt x="77" y="37"/>
                    <a:pt x="68" y="33"/>
                    <a:pt x="55" y="33"/>
                  </a:cubicBezTo>
                  <a:moveTo>
                    <a:pt x="54" y="99"/>
                  </a:moveTo>
                  <a:cubicBezTo>
                    <a:pt x="15" y="99"/>
                    <a:pt x="15" y="99"/>
                    <a:pt x="15" y="99"/>
                  </a:cubicBezTo>
                  <a:cubicBezTo>
                    <a:pt x="15" y="93"/>
                    <a:pt x="16" y="87"/>
                    <a:pt x="18" y="81"/>
                  </a:cubicBezTo>
                  <a:cubicBezTo>
                    <a:pt x="20" y="75"/>
                    <a:pt x="23" y="70"/>
                    <a:pt x="26" y="66"/>
                  </a:cubicBezTo>
                  <a:cubicBezTo>
                    <a:pt x="30" y="62"/>
                    <a:pt x="34" y="58"/>
                    <a:pt x="39" y="56"/>
                  </a:cubicBezTo>
                  <a:cubicBezTo>
                    <a:pt x="44" y="54"/>
                    <a:pt x="49" y="52"/>
                    <a:pt x="54" y="52"/>
                  </a:cubicBezTo>
                  <a:lnTo>
                    <a:pt x="54" y="99"/>
                  </a:lnTo>
                  <a:close/>
                  <a:moveTo>
                    <a:pt x="114" y="96"/>
                  </a:moveTo>
                  <a:cubicBezTo>
                    <a:pt x="113" y="95"/>
                    <a:pt x="110" y="93"/>
                    <a:pt x="109" y="90"/>
                  </a:cubicBezTo>
                  <a:cubicBezTo>
                    <a:pt x="108" y="87"/>
                    <a:pt x="102" y="75"/>
                    <a:pt x="101" y="73"/>
                  </a:cubicBezTo>
                  <a:cubicBezTo>
                    <a:pt x="100" y="72"/>
                    <a:pt x="99" y="71"/>
                    <a:pt x="99" y="70"/>
                  </a:cubicBezTo>
                  <a:cubicBezTo>
                    <a:pt x="99" y="69"/>
                    <a:pt x="100" y="68"/>
                    <a:pt x="101" y="67"/>
                  </a:cubicBezTo>
                  <a:cubicBezTo>
                    <a:pt x="101" y="66"/>
                    <a:pt x="103" y="65"/>
                    <a:pt x="103" y="64"/>
                  </a:cubicBezTo>
                  <a:cubicBezTo>
                    <a:pt x="104" y="63"/>
                    <a:pt x="104" y="63"/>
                    <a:pt x="104" y="63"/>
                  </a:cubicBezTo>
                  <a:cubicBezTo>
                    <a:pt x="102" y="59"/>
                    <a:pt x="100" y="56"/>
                    <a:pt x="97" y="52"/>
                  </a:cubicBezTo>
                  <a:cubicBezTo>
                    <a:pt x="93" y="48"/>
                    <a:pt x="89" y="45"/>
                    <a:pt x="85" y="42"/>
                  </a:cubicBezTo>
                  <a:cubicBezTo>
                    <a:pt x="87" y="41"/>
                    <a:pt x="90" y="38"/>
                    <a:pt x="90" y="35"/>
                  </a:cubicBezTo>
                  <a:cubicBezTo>
                    <a:pt x="90" y="33"/>
                    <a:pt x="89" y="31"/>
                    <a:pt x="87" y="29"/>
                  </a:cubicBezTo>
                  <a:cubicBezTo>
                    <a:pt x="90" y="21"/>
                    <a:pt x="94" y="12"/>
                    <a:pt x="98" y="8"/>
                  </a:cubicBezTo>
                  <a:cubicBezTo>
                    <a:pt x="90" y="4"/>
                    <a:pt x="90" y="4"/>
                    <a:pt x="90" y="4"/>
                  </a:cubicBezTo>
                  <a:cubicBezTo>
                    <a:pt x="92" y="8"/>
                    <a:pt x="92" y="11"/>
                    <a:pt x="92" y="13"/>
                  </a:cubicBezTo>
                  <a:cubicBezTo>
                    <a:pt x="89" y="12"/>
                    <a:pt x="88" y="10"/>
                    <a:pt x="87" y="7"/>
                  </a:cubicBezTo>
                  <a:cubicBezTo>
                    <a:pt x="87" y="10"/>
                    <a:pt x="85" y="14"/>
                    <a:pt x="84" y="16"/>
                  </a:cubicBezTo>
                  <a:cubicBezTo>
                    <a:pt x="86" y="15"/>
                    <a:pt x="88" y="14"/>
                    <a:pt x="91" y="15"/>
                  </a:cubicBezTo>
                  <a:cubicBezTo>
                    <a:pt x="89" y="17"/>
                    <a:pt x="86" y="20"/>
                    <a:pt x="81" y="19"/>
                  </a:cubicBezTo>
                  <a:cubicBezTo>
                    <a:pt x="78" y="18"/>
                    <a:pt x="75" y="17"/>
                    <a:pt x="75" y="14"/>
                  </a:cubicBezTo>
                  <a:cubicBezTo>
                    <a:pt x="75" y="13"/>
                    <a:pt x="76" y="12"/>
                    <a:pt x="78" y="12"/>
                  </a:cubicBezTo>
                  <a:cubicBezTo>
                    <a:pt x="80" y="12"/>
                    <a:pt x="80" y="14"/>
                    <a:pt x="79" y="16"/>
                  </a:cubicBezTo>
                  <a:cubicBezTo>
                    <a:pt x="81" y="14"/>
                    <a:pt x="84" y="8"/>
                    <a:pt x="80" y="7"/>
                  </a:cubicBezTo>
                  <a:cubicBezTo>
                    <a:pt x="78" y="6"/>
                    <a:pt x="75" y="10"/>
                    <a:pt x="74" y="13"/>
                  </a:cubicBezTo>
                  <a:cubicBezTo>
                    <a:pt x="74" y="9"/>
                    <a:pt x="72" y="6"/>
                    <a:pt x="69" y="6"/>
                  </a:cubicBezTo>
                  <a:cubicBezTo>
                    <a:pt x="66" y="6"/>
                    <a:pt x="67" y="13"/>
                    <a:pt x="68" y="15"/>
                  </a:cubicBezTo>
                  <a:cubicBezTo>
                    <a:pt x="68" y="12"/>
                    <a:pt x="70" y="11"/>
                    <a:pt x="71" y="11"/>
                  </a:cubicBezTo>
                  <a:cubicBezTo>
                    <a:pt x="72" y="11"/>
                    <a:pt x="73" y="12"/>
                    <a:pt x="73" y="14"/>
                  </a:cubicBezTo>
                  <a:cubicBezTo>
                    <a:pt x="72" y="16"/>
                    <a:pt x="69" y="18"/>
                    <a:pt x="66" y="18"/>
                  </a:cubicBezTo>
                  <a:cubicBezTo>
                    <a:pt x="63" y="18"/>
                    <a:pt x="57" y="17"/>
                    <a:pt x="56" y="10"/>
                  </a:cubicBezTo>
                  <a:cubicBezTo>
                    <a:pt x="58" y="10"/>
                    <a:pt x="62" y="12"/>
                    <a:pt x="63" y="14"/>
                  </a:cubicBezTo>
                  <a:cubicBezTo>
                    <a:pt x="63" y="10"/>
                    <a:pt x="63" y="8"/>
                    <a:pt x="63" y="3"/>
                  </a:cubicBezTo>
                  <a:cubicBezTo>
                    <a:pt x="61" y="6"/>
                    <a:pt x="58" y="7"/>
                    <a:pt x="56" y="8"/>
                  </a:cubicBezTo>
                  <a:cubicBezTo>
                    <a:pt x="57" y="5"/>
                    <a:pt x="59" y="2"/>
                    <a:pt x="62" y="0"/>
                  </a:cubicBezTo>
                  <a:cubicBezTo>
                    <a:pt x="48" y="0"/>
                    <a:pt x="48" y="0"/>
                    <a:pt x="48" y="0"/>
                  </a:cubicBezTo>
                  <a:cubicBezTo>
                    <a:pt x="50" y="2"/>
                    <a:pt x="53" y="5"/>
                    <a:pt x="53" y="8"/>
                  </a:cubicBezTo>
                  <a:cubicBezTo>
                    <a:pt x="51" y="7"/>
                    <a:pt x="48" y="6"/>
                    <a:pt x="46" y="3"/>
                  </a:cubicBezTo>
                  <a:cubicBezTo>
                    <a:pt x="47" y="8"/>
                    <a:pt x="47" y="10"/>
                    <a:pt x="46" y="14"/>
                  </a:cubicBezTo>
                  <a:cubicBezTo>
                    <a:pt x="48" y="12"/>
                    <a:pt x="51" y="10"/>
                    <a:pt x="53" y="10"/>
                  </a:cubicBezTo>
                  <a:cubicBezTo>
                    <a:pt x="53" y="17"/>
                    <a:pt x="47" y="18"/>
                    <a:pt x="44" y="18"/>
                  </a:cubicBezTo>
                  <a:cubicBezTo>
                    <a:pt x="40" y="18"/>
                    <a:pt x="37" y="16"/>
                    <a:pt x="37" y="14"/>
                  </a:cubicBezTo>
                  <a:cubicBezTo>
                    <a:pt x="37" y="12"/>
                    <a:pt x="38" y="11"/>
                    <a:pt x="39" y="11"/>
                  </a:cubicBezTo>
                  <a:cubicBezTo>
                    <a:pt x="40" y="11"/>
                    <a:pt x="41" y="12"/>
                    <a:pt x="41" y="15"/>
                  </a:cubicBezTo>
                  <a:cubicBezTo>
                    <a:pt x="43" y="13"/>
                    <a:pt x="44" y="6"/>
                    <a:pt x="40" y="6"/>
                  </a:cubicBezTo>
                  <a:cubicBezTo>
                    <a:pt x="37" y="6"/>
                    <a:pt x="36" y="9"/>
                    <a:pt x="35" y="13"/>
                  </a:cubicBezTo>
                  <a:cubicBezTo>
                    <a:pt x="34" y="10"/>
                    <a:pt x="32" y="6"/>
                    <a:pt x="29" y="7"/>
                  </a:cubicBezTo>
                  <a:cubicBezTo>
                    <a:pt x="26" y="8"/>
                    <a:pt x="28" y="14"/>
                    <a:pt x="30" y="16"/>
                  </a:cubicBezTo>
                  <a:cubicBezTo>
                    <a:pt x="30" y="14"/>
                    <a:pt x="30" y="12"/>
                    <a:pt x="32" y="12"/>
                  </a:cubicBezTo>
                  <a:cubicBezTo>
                    <a:pt x="33" y="12"/>
                    <a:pt x="34" y="13"/>
                    <a:pt x="34" y="14"/>
                  </a:cubicBezTo>
                  <a:cubicBezTo>
                    <a:pt x="34" y="17"/>
                    <a:pt x="32" y="18"/>
                    <a:pt x="29" y="19"/>
                  </a:cubicBezTo>
                  <a:cubicBezTo>
                    <a:pt x="24" y="20"/>
                    <a:pt x="20" y="17"/>
                    <a:pt x="19" y="15"/>
                  </a:cubicBezTo>
                  <a:cubicBezTo>
                    <a:pt x="21" y="14"/>
                    <a:pt x="23" y="15"/>
                    <a:pt x="25" y="16"/>
                  </a:cubicBezTo>
                  <a:cubicBezTo>
                    <a:pt x="24" y="14"/>
                    <a:pt x="23" y="10"/>
                    <a:pt x="22" y="7"/>
                  </a:cubicBezTo>
                  <a:cubicBezTo>
                    <a:pt x="22" y="10"/>
                    <a:pt x="20" y="12"/>
                    <a:pt x="18" y="13"/>
                  </a:cubicBezTo>
                  <a:cubicBezTo>
                    <a:pt x="17" y="11"/>
                    <a:pt x="18" y="8"/>
                    <a:pt x="20" y="4"/>
                  </a:cubicBezTo>
                  <a:cubicBezTo>
                    <a:pt x="12" y="8"/>
                    <a:pt x="12" y="8"/>
                    <a:pt x="12" y="8"/>
                  </a:cubicBezTo>
                  <a:cubicBezTo>
                    <a:pt x="16" y="12"/>
                    <a:pt x="20" y="22"/>
                    <a:pt x="22" y="29"/>
                  </a:cubicBezTo>
                  <a:cubicBezTo>
                    <a:pt x="21" y="31"/>
                    <a:pt x="20" y="33"/>
                    <a:pt x="20" y="35"/>
                  </a:cubicBezTo>
                  <a:cubicBezTo>
                    <a:pt x="20" y="38"/>
                    <a:pt x="22" y="41"/>
                    <a:pt x="25" y="42"/>
                  </a:cubicBezTo>
                  <a:cubicBezTo>
                    <a:pt x="20" y="45"/>
                    <a:pt x="16" y="48"/>
                    <a:pt x="13" y="52"/>
                  </a:cubicBezTo>
                  <a:cubicBezTo>
                    <a:pt x="7" y="59"/>
                    <a:pt x="3" y="66"/>
                    <a:pt x="0" y="74"/>
                  </a:cubicBezTo>
                  <a:cubicBezTo>
                    <a:pt x="1" y="75"/>
                    <a:pt x="6" y="80"/>
                    <a:pt x="7" y="81"/>
                  </a:cubicBezTo>
                  <a:cubicBezTo>
                    <a:pt x="9" y="84"/>
                    <a:pt x="10" y="86"/>
                    <a:pt x="10" y="88"/>
                  </a:cubicBezTo>
                  <a:cubicBezTo>
                    <a:pt x="10" y="92"/>
                    <a:pt x="11" y="93"/>
                    <a:pt x="13" y="96"/>
                  </a:cubicBezTo>
                  <a:cubicBezTo>
                    <a:pt x="14" y="96"/>
                    <a:pt x="15" y="99"/>
                    <a:pt x="15" y="101"/>
                  </a:cubicBezTo>
                  <a:cubicBezTo>
                    <a:pt x="54" y="101"/>
                    <a:pt x="54" y="101"/>
                    <a:pt x="54" y="101"/>
                  </a:cubicBezTo>
                  <a:cubicBezTo>
                    <a:pt x="54" y="144"/>
                    <a:pt x="54" y="144"/>
                    <a:pt x="54" y="144"/>
                  </a:cubicBezTo>
                  <a:cubicBezTo>
                    <a:pt x="53" y="144"/>
                    <a:pt x="51" y="144"/>
                    <a:pt x="50" y="146"/>
                  </a:cubicBezTo>
                  <a:cubicBezTo>
                    <a:pt x="54" y="148"/>
                    <a:pt x="58" y="150"/>
                    <a:pt x="63" y="151"/>
                  </a:cubicBezTo>
                  <a:cubicBezTo>
                    <a:pt x="63" y="148"/>
                    <a:pt x="64" y="146"/>
                    <a:pt x="65" y="145"/>
                  </a:cubicBezTo>
                  <a:cubicBezTo>
                    <a:pt x="65" y="145"/>
                    <a:pt x="59" y="144"/>
                    <a:pt x="56" y="144"/>
                  </a:cubicBezTo>
                  <a:cubicBezTo>
                    <a:pt x="56" y="101"/>
                    <a:pt x="56" y="101"/>
                    <a:pt x="56" y="101"/>
                  </a:cubicBezTo>
                  <a:cubicBezTo>
                    <a:pt x="95" y="101"/>
                    <a:pt x="95" y="101"/>
                    <a:pt x="95" y="101"/>
                  </a:cubicBezTo>
                  <a:cubicBezTo>
                    <a:pt x="95" y="107"/>
                    <a:pt x="94" y="113"/>
                    <a:pt x="92" y="118"/>
                  </a:cubicBezTo>
                  <a:cubicBezTo>
                    <a:pt x="90" y="124"/>
                    <a:pt x="87" y="129"/>
                    <a:pt x="83" y="133"/>
                  </a:cubicBezTo>
                  <a:cubicBezTo>
                    <a:pt x="79" y="137"/>
                    <a:pt x="75" y="141"/>
                    <a:pt x="70" y="143"/>
                  </a:cubicBezTo>
                  <a:cubicBezTo>
                    <a:pt x="70" y="144"/>
                    <a:pt x="70" y="144"/>
                    <a:pt x="69" y="144"/>
                  </a:cubicBezTo>
                  <a:cubicBezTo>
                    <a:pt x="68" y="145"/>
                    <a:pt x="67" y="146"/>
                    <a:pt x="67" y="148"/>
                  </a:cubicBezTo>
                  <a:cubicBezTo>
                    <a:pt x="66" y="149"/>
                    <a:pt x="66" y="150"/>
                    <a:pt x="66" y="152"/>
                  </a:cubicBezTo>
                  <a:cubicBezTo>
                    <a:pt x="68" y="152"/>
                    <a:pt x="69" y="153"/>
                    <a:pt x="71" y="153"/>
                  </a:cubicBezTo>
                  <a:cubicBezTo>
                    <a:pt x="84" y="156"/>
                    <a:pt x="87" y="155"/>
                    <a:pt x="88" y="155"/>
                  </a:cubicBezTo>
                  <a:cubicBezTo>
                    <a:pt x="88" y="155"/>
                    <a:pt x="88" y="155"/>
                    <a:pt x="88" y="155"/>
                  </a:cubicBezTo>
                  <a:cubicBezTo>
                    <a:pt x="91" y="152"/>
                    <a:pt x="94" y="150"/>
                    <a:pt x="97" y="147"/>
                  </a:cubicBezTo>
                  <a:cubicBezTo>
                    <a:pt x="102" y="141"/>
                    <a:pt x="106" y="134"/>
                    <a:pt x="109" y="126"/>
                  </a:cubicBezTo>
                  <a:cubicBezTo>
                    <a:pt x="113" y="117"/>
                    <a:pt x="114" y="109"/>
                    <a:pt x="114" y="100"/>
                  </a:cubicBezTo>
                  <a:cubicBezTo>
                    <a:pt x="114" y="98"/>
                    <a:pt x="114" y="97"/>
                    <a:pt x="114" y="96"/>
                  </a:cubicBezTo>
                </a:path>
              </a:pathLst>
            </a:custGeom>
            <a:solidFill>
              <a:schemeClr val="bg1"/>
            </a:solidFill>
            <a:ln>
              <a:noFill/>
            </a:ln>
          </p:spPr>
          <p:txBody>
            <a:bodyPr/>
            <a:lstStyle/>
            <a:p>
              <a:endParaRPr lang="en-US">
                <a:solidFill>
                  <a:schemeClr val="bg1"/>
                </a:solidFill>
              </a:endParaRPr>
            </a:p>
          </p:txBody>
        </p:sp>
        <p:sp>
          <p:nvSpPr>
            <p:cNvPr id="70" name="Freeform 151">
              <a:extLst>
                <a:ext uri="{FF2B5EF4-FFF2-40B4-BE49-F238E27FC236}">
                  <a16:creationId xmlns:a16="http://schemas.microsoft.com/office/drawing/2014/main" id="{A70E5CA1-A569-894E-B0F7-1CE9171AE5A2}"/>
                </a:ext>
              </a:extLst>
            </p:cNvPr>
            <p:cNvSpPr>
              <a:spLocks noChangeAspect="1" noEditPoints="1"/>
            </p:cNvSpPr>
            <p:nvPr userDrawn="1"/>
          </p:nvSpPr>
          <p:spPr bwMode="auto">
            <a:xfrm>
              <a:off x="1309868" y="619592"/>
              <a:ext cx="48559" cy="57664"/>
            </a:xfrm>
            <a:custGeom>
              <a:avLst/>
              <a:gdLst>
                <a:gd name="T0" fmla="*/ 5 w 33"/>
                <a:gd name="T1" fmla="*/ 3 h 39"/>
                <a:gd name="T2" fmla="*/ 5 w 33"/>
                <a:gd name="T3" fmla="*/ 4 h 39"/>
                <a:gd name="T4" fmla="*/ 5 w 33"/>
                <a:gd name="T5" fmla="*/ 4 h 39"/>
                <a:gd name="T6" fmla="*/ 7 w 33"/>
                <a:gd name="T7" fmla="*/ 8 h 39"/>
                <a:gd name="T8" fmla="*/ 7 w 33"/>
                <a:gd name="T9" fmla="*/ 9 h 39"/>
                <a:gd name="T10" fmla="*/ 4 w 33"/>
                <a:gd name="T11" fmla="*/ 8 h 39"/>
                <a:gd name="T12" fmla="*/ 4 w 33"/>
                <a:gd name="T13" fmla="*/ 8 h 39"/>
                <a:gd name="T14" fmla="*/ 3 w 33"/>
                <a:gd name="T15" fmla="*/ 8 h 39"/>
                <a:gd name="T16" fmla="*/ 1 w 33"/>
                <a:gd name="T17" fmla="*/ 9 h 39"/>
                <a:gd name="T18" fmla="*/ 1 w 33"/>
                <a:gd name="T19" fmla="*/ 8 h 39"/>
                <a:gd name="T20" fmla="*/ 1 w 33"/>
                <a:gd name="T21" fmla="*/ 5 h 39"/>
                <a:gd name="T22" fmla="*/ 1 w 33"/>
                <a:gd name="T23" fmla="*/ 4 h 39"/>
                <a:gd name="T24" fmla="*/ 1 w 33"/>
                <a:gd name="T25" fmla="*/ 4 h 39"/>
                <a:gd name="T26" fmla="*/ 1 w 33"/>
                <a:gd name="T27" fmla="*/ 1 h 39"/>
                <a:gd name="T28" fmla="*/ 1 w 33"/>
                <a:gd name="T29" fmla="*/ 0 h 39"/>
                <a:gd name="T30" fmla="*/ 5 w 33"/>
                <a:gd name="T31" fmla="*/ 3 h 39"/>
                <a:gd name="T32" fmla="*/ 7 w 33"/>
                <a:gd name="T33" fmla="*/ 9 h 39"/>
                <a:gd name="T34" fmla="*/ 5 w 33"/>
                <a:gd name="T35" fmla="*/ 4 h 39"/>
                <a:gd name="T36" fmla="*/ 5 w 33"/>
                <a:gd name="T37" fmla="*/ 3 h 39"/>
                <a:gd name="T38" fmla="*/ 3 w 33"/>
                <a:gd name="T39" fmla="*/ 1 h 39"/>
                <a:gd name="T40" fmla="*/ 1 w 33"/>
                <a:gd name="T41" fmla="*/ 0 h 39"/>
                <a:gd name="T42" fmla="*/ 0 w 33"/>
                <a:gd name="T43" fmla="*/ 0 h 39"/>
                <a:gd name="T44" fmla="*/ 0 w 33"/>
                <a:gd name="T45" fmla="*/ 0 h 39"/>
                <a:gd name="T46" fmla="*/ 0 w 33"/>
                <a:gd name="T47" fmla="*/ 1 h 39"/>
                <a:gd name="T48" fmla="*/ 0 w 33"/>
                <a:gd name="T49" fmla="*/ 4 h 39"/>
                <a:gd name="T50" fmla="*/ 0 w 33"/>
                <a:gd name="T51" fmla="*/ 4 h 39"/>
                <a:gd name="T52" fmla="*/ 0 w 33"/>
                <a:gd name="T53" fmla="*/ 8 h 39"/>
                <a:gd name="T54" fmla="*/ 0 w 33"/>
                <a:gd name="T55" fmla="*/ 9 h 39"/>
                <a:gd name="T56" fmla="*/ 0 w 33"/>
                <a:gd name="T57" fmla="*/ 9 h 39"/>
                <a:gd name="T58" fmla="*/ 1 w 33"/>
                <a:gd name="T59" fmla="*/ 9 h 39"/>
                <a:gd name="T60" fmla="*/ 3 w 33"/>
                <a:gd name="T61" fmla="*/ 9 h 39"/>
                <a:gd name="T62" fmla="*/ 4 w 33"/>
                <a:gd name="T63" fmla="*/ 9 h 39"/>
                <a:gd name="T64" fmla="*/ 7 w 33"/>
                <a:gd name="T65" fmla="*/ 9 h 39"/>
                <a:gd name="T66" fmla="*/ 7 w 33"/>
                <a:gd name="T67" fmla="*/ 9 h 39"/>
                <a:gd name="T68" fmla="*/ 7 w 33"/>
                <a:gd name="T69" fmla="*/ 9 h 39"/>
                <a:gd name="T70" fmla="*/ 7 w 33"/>
                <a:gd name="T71" fmla="*/ 8 h 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3" h="39">
                  <a:moveTo>
                    <a:pt x="20" y="14"/>
                  </a:moveTo>
                  <a:cubicBezTo>
                    <a:pt x="20" y="14"/>
                    <a:pt x="19" y="15"/>
                    <a:pt x="20" y="15"/>
                  </a:cubicBezTo>
                  <a:cubicBezTo>
                    <a:pt x="20" y="16"/>
                    <a:pt x="20" y="16"/>
                    <a:pt x="21" y="16"/>
                  </a:cubicBezTo>
                  <a:cubicBezTo>
                    <a:pt x="20" y="16"/>
                    <a:pt x="20" y="17"/>
                    <a:pt x="20" y="18"/>
                  </a:cubicBezTo>
                  <a:cubicBezTo>
                    <a:pt x="21" y="18"/>
                    <a:pt x="21" y="17"/>
                    <a:pt x="22" y="17"/>
                  </a:cubicBezTo>
                  <a:cubicBezTo>
                    <a:pt x="21" y="18"/>
                    <a:pt x="22" y="18"/>
                    <a:pt x="22" y="18"/>
                  </a:cubicBezTo>
                  <a:cubicBezTo>
                    <a:pt x="22" y="19"/>
                    <a:pt x="23" y="19"/>
                    <a:pt x="23" y="19"/>
                  </a:cubicBezTo>
                  <a:cubicBezTo>
                    <a:pt x="26" y="23"/>
                    <a:pt x="28" y="29"/>
                    <a:pt x="29" y="34"/>
                  </a:cubicBezTo>
                  <a:cubicBezTo>
                    <a:pt x="28" y="34"/>
                    <a:pt x="28" y="34"/>
                    <a:pt x="27" y="34"/>
                  </a:cubicBezTo>
                  <a:cubicBezTo>
                    <a:pt x="27" y="35"/>
                    <a:pt x="28" y="35"/>
                    <a:pt x="28" y="36"/>
                  </a:cubicBezTo>
                  <a:cubicBezTo>
                    <a:pt x="19" y="36"/>
                    <a:pt x="19" y="36"/>
                    <a:pt x="19" y="36"/>
                  </a:cubicBezTo>
                  <a:cubicBezTo>
                    <a:pt x="19" y="35"/>
                    <a:pt x="18" y="34"/>
                    <a:pt x="18" y="34"/>
                  </a:cubicBezTo>
                  <a:cubicBezTo>
                    <a:pt x="18" y="34"/>
                    <a:pt x="17" y="34"/>
                    <a:pt x="17" y="35"/>
                  </a:cubicBezTo>
                  <a:cubicBezTo>
                    <a:pt x="17" y="34"/>
                    <a:pt x="16" y="34"/>
                    <a:pt x="16" y="33"/>
                  </a:cubicBezTo>
                  <a:cubicBezTo>
                    <a:pt x="15" y="34"/>
                    <a:pt x="15" y="34"/>
                    <a:pt x="15" y="35"/>
                  </a:cubicBezTo>
                  <a:cubicBezTo>
                    <a:pt x="15" y="34"/>
                    <a:pt x="14" y="34"/>
                    <a:pt x="14" y="34"/>
                  </a:cubicBezTo>
                  <a:cubicBezTo>
                    <a:pt x="13" y="34"/>
                    <a:pt x="13" y="35"/>
                    <a:pt x="13" y="36"/>
                  </a:cubicBezTo>
                  <a:cubicBezTo>
                    <a:pt x="5" y="36"/>
                    <a:pt x="5" y="36"/>
                    <a:pt x="5" y="36"/>
                  </a:cubicBezTo>
                  <a:cubicBezTo>
                    <a:pt x="5" y="35"/>
                    <a:pt x="6" y="35"/>
                    <a:pt x="6" y="34"/>
                  </a:cubicBezTo>
                  <a:cubicBezTo>
                    <a:pt x="5" y="34"/>
                    <a:pt x="4" y="34"/>
                    <a:pt x="4" y="35"/>
                  </a:cubicBezTo>
                  <a:cubicBezTo>
                    <a:pt x="4" y="21"/>
                    <a:pt x="4" y="21"/>
                    <a:pt x="4" y="21"/>
                  </a:cubicBezTo>
                  <a:cubicBezTo>
                    <a:pt x="4" y="21"/>
                    <a:pt x="5" y="21"/>
                    <a:pt x="5" y="21"/>
                  </a:cubicBezTo>
                  <a:cubicBezTo>
                    <a:pt x="5" y="20"/>
                    <a:pt x="5" y="20"/>
                    <a:pt x="5" y="19"/>
                  </a:cubicBezTo>
                  <a:cubicBezTo>
                    <a:pt x="5" y="19"/>
                    <a:pt x="6" y="19"/>
                    <a:pt x="6" y="18"/>
                  </a:cubicBezTo>
                  <a:cubicBezTo>
                    <a:pt x="6" y="18"/>
                    <a:pt x="5" y="18"/>
                    <a:pt x="5" y="18"/>
                  </a:cubicBezTo>
                  <a:cubicBezTo>
                    <a:pt x="5" y="17"/>
                    <a:pt x="5" y="17"/>
                    <a:pt x="5" y="16"/>
                  </a:cubicBezTo>
                  <a:cubicBezTo>
                    <a:pt x="5" y="16"/>
                    <a:pt x="4" y="16"/>
                    <a:pt x="4" y="16"/>
                  </a:cubicBezTo>
                  <a:cubicBezTo>
                    <a:pt x="4" y="5"/>
                    <a:pt x="4" y="5"/>
                    <a:pt x="4" y="5"/>
                  </a:cubicBezTo>
                  <a:cubicBezTo>
                    <a:pt x="4" y="5"/>
                    <a:pt x="5" y="5"/>
                    <a:pt x="5" y="5"/>
                  </a:cubicBezTo>
                  <a:cubicBezTo>
                    <a:pt x="5" y="4"/>
                    <a:pt x="5" y="4"/>
                    <a:pt x="5" y="3"/>
                  </a:cubicBezTo>
                  <a:cubicBezTo>
                    <a:pt x="7" y="4"/>
                    <a:pt x="10" y="6"/>
                    <a:pt x="12" y="7"/>
                  </a:cubicBezTo>
                  <a:cubicBezTo>
                    <a:pt x="15" y="9"/>
                    <a:pt x="18" y="11"/>
                    <a:pt x="20" y="14"/>
                  </a:cubicBezTo>
                  <a:moveTo>
                    <a:pt x="31" y="34"/>
                  </a:moveTo>
                  <a:cubicBezTo>
                    <a:pt x="32" y="35"/>
                    <a:pt x="31" y="36"/>
                    <a:pt x="30" y="36"/>
                  </a:cubicBezTo>
                  <a:cubicBezTo>
                    <a:pt x="30" y="29"/>
                    <a:pt x="27" y="22"/>
                    <a:pt x="23" y="16"/>
                  </a:cubicBezTo>
                  <a:cubicBezTo>
                    <a:pt x="23" y="16"/>
                    <a:pt x="23" y="16"/>
                    <a:pt x="23" y="16"/>
                  </a:cubicBezTo>
                  <a:cubicBezTo>
                    <a:pt x="24" y="16"/>
                    <a:pt x="25" y="15"/>
                    <a:pt x="25" y="14"/>
                  </a:cubicBezTo>
                  <a:cubicBezTo>
                    <a:pt x="24" y="14"/>
                    <a:pt x="23" y="14"/>
                    <a:pt x="22" y="15"/>
                  </a:cubicBezTo>
                  <a:cubicBezTo>
                    <a:pt x="22" y="15"/>
                    <a:pt x="22" y="14"/>
                    <a:pt x="21" y="14"/>
                  </a:cubicBezTo>
                  <a:cubicBezTo>
                    <a:pt x="19" y="11"/>
                    <a:pt x="16" y="8"/>
                    <a:pt x="13" y="6"/>
                  </a:cubicBezTo>
                  <a:cubicBezTo>
                    <a:pt x="10" y="4"/>
                    <a:pt x="7" y="3"/>
                    <a:pt x="4" y="2"/>
                  </a:cubicBezTo>
                  <a:cubicBezTo>
                    <a:pt x="4" y="1"/>
                    <a:pt x="5" y="1"/>
                    <a:pt x="5" y="2"/>
                  </a:cubicBezTo>
                  <a:cubicBezTo>
                    <a:pt x="5" y="0"/>
                    <a:pt x="4" y="0"/>
                    <a:pt x="4" y="0"/>
                  </a:cubicBezTo>
                  <a:cubicBezTo>
                    <a:pt x="3" y="0"/>
                    <a:pt x="3" y="0"/>
                    <a:pt x="3" y="1"/>
                  </a:cubicBezTo>
                  <a:cubicBezTo>
                    <a:pt x="3" y="0"/>
                    <a:pt x="2" y="0"/>
                    <a:pt x="1" y="0"/>
                  </a:cubicBezTo>
                  <a:cubicBezTo>
                    <a:pt x="1" y="1"/>
                    <a:pt x="1" y="1"/>
                    <a:pt x="2" y="2"/>
                  </a:cubicBezTo>
                  <a:cubicBezTo>
                    <a:pt x="1" y="2"/>
                    <a:pt x="1" y="2"/>
                    <a:pt x="1" y="2"/>
                  </a:cubicBezTo>
                  <a:cubicBezTo>
                    <a:pt x="0" y="3"/>
                    <a:pt x="1" y="4"/>
                    <a:pt x="2" y="4"/>
                  </a:cubicBezTo>
                  <a:cubicBezTo>
                    <a:pt x="2" y="4"/>
                    <a:pt x="2" y="3"/>
                    <a:pt x="3" y="3"/>
                  </a:cubicBezTo>
                  <a:cubicBezTo>
                    <a:pt x="3" y="18"/>
                    <a:pt x="3" y="18"/>
                    <a:pt x="3" y="18"/>
                  </a:cubicBezTo>
                  <a:cubicBezTo>
                    <a:pt x="2" y="18"/>
                    <a:pt x="1" y="18"/>
                    <a:pt x="0" y="18"/>
                  </a:cubicBezTo>
                  <a:cubicBezTo>
                    <a:pt x="1" y="19"/>
                    <a:pt x="2" y="19"/>
                    <a:pt x="3" y="19"/>
                  </a:cubicBezTo>
                  <a:cubicBezTo>
                    <a:pt x="3" y="36"/>
                    <a:pt x="3" y="36"/>
                    <a:pt x="3" y="36"/>
                  </a:cubicBezTo>
                  <a:cubicBezTo>
                    <a:pt x="2" y="36"/>
                    <a:pt x="1" y="35"/>
                    <a:pt x="2" y="34"/>
                  </a:cubicBezTo>
                  <a:cubicBezTo>
                    <a:pt x="1" y="34"/>
                    <a:pt x="0" y="35"/>
                    <a:pt x="1" y="36"/>
                  </a:cubicBezTo>
                  <a:cubicBezTo>
                    <a:pt x="1" y="36"/>
                    <a:pt x="1" y="36"/>
                    <a:pt x="2" y="36"/>
                  </a:cubicBezTo>
                  <a:cubicBezTo>
                    <a:pt x="2" y="37"/>
                    <a:pt x="1" y="37"/>
                    <a:pt x="1" y="38"/>
                  </a:cubicBezTo>
                  <a:cubicBezTo>
                    <a:pt x="2" y="38"/>
                    <a:pt x="3" y="38"/>
                    <a:pt x="3" y="37"/>
                  </a:cubicBezTo>
                  <a:cubicBezTo>
                    <a:pt x="3" y="38"/>
                    <a:pt x="3" y="39"/>
                    <a:pt x="4" y="39"/>
                  </a:cubicBezTo>
                  <a:cubicBezTo>
                    <a:pt x="4" y="39"/>
                    <a:pt x="5" y="38"/>
                    <a:pt x="5" y="37"/>
                  </a:cubicBezTo>
                  <a:cubicBezTo>
                    <a:pt x="5" y="38"/>
                    <a:pt x="4" y="38"/>
                    <a:pt x="4" y="37"/>
                  </a:cubicBezTo>
                  <a:cubicBezTo>
                    <a:pt x="15" y="37"/>
                    <a:pt x="15" y="37"/>
                    <a:pt x="15" y="37"/>
                  </a:cubicBezTo>
                  <a:cubicBezTo>
                    <a:pt x="15" y="38"/>
                    <a:pt x="15" y="39"/>
                    <a:pt x="16" y="39"/>
                  </a:cubicBezTo>
                  <a:cubicBezTo>
                    <a:pt x="17" y="39"/>
                    <a:pt x="17" y="38"/>
                    <a:pt x="17" y="37"/>
                  </a:cubicBezTo>
                  <a:cubicBezTo>
                    <a:pt x="29" y="37"/>
                    <a:pt x="29" y="37"/>
                    <a:pt x="29" y="37"/>
                  </a:cubicBezTo>
                  <a:cubicBezTo>
                    <a:pt x="29" y="38"/>
                    <a:pt x="28" y="38"/>
                    <a:pt x="28" y="37"/>
                  </a:cubicBezTo>
                  <a:cubicBezTo>
                    <a:pt x="28" y="39"/>
                    <a:pt x="29" y="39"/>
                    <a:pt x="30" y="39"/>
                  </a:cubicBezTo>
                  <a:cubicBezTo>
                    <a:pt x="30" y="39"/>
                    <a:pt x="30" y="38"/>
                    <a:pt x="30" y="37"/>
                  </a:cubicBezTo>
                  <a:cubicBezTo>
                    <a:pt x="31" y="38"/>
                    <a:pt x="31" y="38"/>
                    <a:pt x="32" y="38"/>
                  </a:cubicBezTo>
                  <a:cubicBezTo>
                    <a:pt x="32" y="37"/>
                    <a:pt x="32" y="37"/>
                    <a:pt x="31" y="36"/>
                  </a:cubicBezTo>
                  <a:cubicBezTo>
                    <a:pt x="32" y="36"/>
                    <a:pt x="32" y="36"/>
                    <a:pt x="32" y="36"/>
                  </a:cubicBezTo>
                  <a:cubicBezTo>
                    <a:pt x="33" y="35"/>
                    <a:pt x="32" y="34"/>
                    <a:pt x="31" y="34"/>
                  </a:cubicBezTo>
                </a:path>
              </a:pathLst>
            </a:custGeom>
            <a:solidFill>
              <a:schemeClr val="bg1"/>
            </a:solidFill>
            <a:ln>
              <a:noFill/>
            </a:ln>
          </p:spPr>
          <p:txBody>
            <a:bodyPr/>
            <a:lstStyle/>
            <a:p>
              <a:endParaRPr lang="en-US">
                <a:solidFill>
                  <a:schemeClr val="bg1"/>
                </a:solidFill>
              </a:endParaRPr>
            </a:p>
          </p:txBody>
        </p:sp>
        <p:sp>
          <p:nvSpPr>
            <p:cNvPr id="71" name="Freeform 152">
              <a:extLst>
                <a:ext uri="{FF2B5EF4-FFF2-40B4-BE49-F238E27FC236}">
                  <a16:creationId xmlns:a16="http://schemas.microsoft.com/office/drawing/2014/main" id="{27666C44-0D6B-C949-A050-8181BD85CA8F}"/>
                </a:ext>
              </a:extLst>
            </p:cNvPr>
            <p:cNvSpPr>
              <a:spLocks noChangeAspect="1"/>
            </p:cNvSpPr>
            <p:nvPr userDrawn="1"/>
          </p:nvSpPr>
          <p:spPr bwMode="auto">
            <a:xfrm>
              <a:off x="1315937" y="634767"/>
              <a:ext cx="30349" cy="36419"/>
            </a:xfrm>
            <a:custGeom>
              <a:avLst/>
              <a:gdLst>
                <a:gd name="T0" fmla="*/ 5 w 20"/>
                <a:gd name="T1" fmla="*/ 5 h 24"/>
                <a:gd name="T2" fmla="*/ 4 w 20"/>
                <a:gd name="T3" fmla="*/ 4 h 24"/>
                <a:gd name="T4" fmla="*/ 5 w 20"/>
                <a:gd name="T5" fmla="*/ 5 h 24"/>
                <a:gd name="T6" fmla="*/ 5 w 20"/>
                <a:gd name="T7" fmla="*/ 5 h 24"/>
                <a:gd name="T8" fmla="*/ 4 w 20"/>
                <a:gd name="T9" fmla="*/ 3 h 24"/>
                <a:gd name="T10" fmla="*/ 4 w 20"/>
                <a:gd name="T11" fmla="*/ 3 h 24"/>
                <a:gd name="T12" fmla="*/ 5 w 20"/>
                <a:gd name="T13" fmla="*/ 4 h 24"/>
                <a:gd name="T14" fmla="*/ 4 w 20"/>
                <a:gd name="T15" fmla="*/ 4 h 24"/>
                <a:gd name="T16" fmla="*/ 3 w 20"/>
                <a:gd name="T17" fmla="*/ 1 h 24"/>
                <a:gd name="T18" fmla="*/ 3 w 20"/>
                <a:gd name="T19" fmla="*/ 1 h 24"/>
                <a:gd name="T20" fmla="*/ 2 w 20"/>
                <a:gd name="T21" fmla="*/ 1 h 24"/>
                <a:gd name="T22" fmla="*/ 2 w 20"/>
                <a:gd name="T23" fmla="*/ 1 h 24"/>
                <a:gd name="T24" fmla="*/ 2 w 20"/>
                <a:gd name="T25" fmla="*/ 1 h 24"/>
                <a:gd name="T26" fmla="*/ 2 w 20"/>
                <a:gd name="T27" fmla="*/ 1 h 24"/>
                <a:gd name="T28" fmla="*/ 3 w 20"/>
                <a:gd name="T29" fmla="*/ 1 h 24"/>
                <a:gd name="T30" fmla="*/ 2 w 20"/>
                <a:gd name="T31" fmla="*/ 2 h 24"/>
                <a:gd name="T32" fmla="*/ 1 w 20"/>
                <a:gd name="T33" fmla="*/ 1 h 24"/>
                <a:gd name="T34" fmla="*/ 1 w 20"/>
                <a:gd name="T35" fmla="*/ 1 h 24"/>
                <a:gd name="T36" fmla="*/ 1 w 20"/>
                <a:gd name="T37" fmla="*/ 1 h 24"/>
                <a:gd name="T38" fmla="*/ 1 w 20"/>
                <a:gd name="T39" fmla="*/ 1 h 24"/>
                <a:gd name="T40" fmla="*/ 1 w 20"/>
                <a:gd name="T41" fmla="*/ 1 h 24"/>
                <a:gd name="T42" fmla="*/ 1 w 20"/>
                <a:gd name="T43" fmla="*/ 1 h 24"/>
                <a:gd name="T44" fmla="*/ 1 w 20"/>
                <a:gd name="T45" fmla="*/ 1 h 24"/>
                <a:gd name="T46" fmla="*/ 1 w 20"/>
                <a:gd name="T47" fmla="*/ 1 h 24"/>
                <a:gd name="T48" fmla="*/ 1 w 20"/>
                <a:gd name="T49" fmla="*/ 1 h 24"/>
                <a:gd name="T50" fmla="*/ 1 w 20"/>
                <a:gd name="T51" fmla="*/ 1 h 24"/>
                <a:gd name="T52" fmla="*/ 1 w 20"/>
                <a:gd name="T53" fmla="*/ 1 h 24"/>
                <a:gd name="T54" fmla="*/ 1 w 20"/>
                <a:gd name="T55" fmla="*/ 2 h 24"/>
                <a:gd name="T56" fmla="*/ 1 w 20"/>
                <a:gd name="T57" fmla="*/ 2 h 24"/>
                <a:gd name="T58" fmla="*/ 1 w 20"/>
                <a:gd name="T59" fmla="*/ 3 h 24"/>
                <a:gd name="T60" fmla="*/ 1 w 20"/>
                <a:gd name="T61" fmla="*/ 3 h 24"/>
                <a:gd name="T62" fmla="*/ 1 w 20"/>
                <a:gd name="T63" fmla="*/ 3 h 24"/>
                <a:gd name="T64" fmla="*/ 1 w 20"/>
                <a:gd name="T65" fmla="*/ 4 h 24"/>
                <a:gd name="T66" fmla="*/ 1 w 20"/>
                <a:gd name="T67" fmla="*/ 4 h 24"/>
                <a:gd name="T68" fmla="*/ 1 w 20"/>
                <a:gd name="T69" fmla="*/ 4 h 24"/>
                <a:gd name="T70" fmla="*/ 1 w 20"/>
                <a:gd name="T71" fmla="*/ 4 h 24"/>
                <a:gd name="T72" fmla="*/ 1 w 20"/>
                <a:gd name="T73" fmla="*/ 4 h 24"/>
                <a:gd name="T74" fmla="*/ 1 w 20"/>
                <a:gd name="T75" fmla="*/ 4 h 24"/>
                <a:gd name="T76" fmla="*/ 1 w 20"/>
                <a:gd name="T77" fmla="*/ 4 h 24"/>
                <a:gd name="T78" fmla="*/ 2 w 20"/>
                <a:gd name="T79" fmla="*/ 3 h 24"/>
                <a:gd name="T80" fmla="*/ 3 w 20"/>
                <a:gd name="T81" fmla="*/ 4 h 24"/>
                <a:gd name="T82" fmla="*/ 3 w 20"/>
                <a:gd name="T83" fmla="*/ 5 h 24"/>
                <a:gd name="T84" fmla="*/ 2 w 20"/>
                <a:gd name="T85" fmla="*/ 5 h 24"/>
                <a:gd name="T86" fmla="*/ 1 w 20"/>
                <a:gd name="T87" fmla="*/ 5 h 24"/>
                <a:gd name="T88" fmla="*/ 2 w 20"/>
                <a:gd name="T89" fmla="*/ 5 h 24"/>
                <a:gd name="T90" fmla="*/ 1 w 20"/>
                <a:gd name="T91" fmla="*/ 5 h 24"/>
                <a:gd name="T92" fmla="*/ 2 w 20"/>
                <a:gd name="T93" fmla="*/ 6 h 24"/>
                <a:gd name="T94" fmla="*/ 2 w 20"/>
                <a:gd name="T95" fmla="*/ 5 h 24"/>
                <a:gd name="T96" fmla="*/ 2 w 20"/>
                <a:gd name="T97" fmla="*/ 6 h 24"/>
                <a:gd name="T98" fmla="*/ 2 w 20"/>
                <a:gd name="T99" fmla="*/ 6 h 24"/>
                <a:gd name="T100" fmla="*/ 2 w 20"/>
                <a:gd name="T101" fmla="*/ 6 h 24"/>
                <a:gd name="T102" fmla="*/ 2 w 20"/>
                <a:gd name="T103" fmla="*/ 6 h 24"/>
                <a:gd name="T104" fmla="*/ 3 w 20"/>
                <a:gd name="T105" fmla="*/ 5 h 24"/>
                <a:gd name="T106" fmla="*/ 3 w 20"/>
                <a:gd name="T107" fmla="*/ 5 h 24"/>
                <a:gd name="T108" fmla="*/ 5 w 20"/>
                <a:gd name="T109" fmla="*/ 5 h 24"/>
                <a:gd name="T110" fmla="*/ 4 w 20"/>
                <a:gd name="T111" fmla="*/ 6 h 24"/>
                <a:gd name="T112" fmla="*/ 4 w 20"/>
                <a:gd name="T113" fmla="*/ 6 h 24"/>
                <a:gd name="T114" fmla="*/ 5 w 20"/>
                <a:gd name="T115" fmla="*/ 6 h 24"/>
                <a:gd name="T116" fmla="*/ 5 w 20"/>
                <a:gd name="T117" fmla="*/ 6 h 24"/>
                <a:gd name="T118" fmla="*/ 5 w 20"/>
                <a:gd name="T119" fmla="*/ 6 h 24"/>
                <a:gd name="T120" fmla="*/ 5 w 20"/>
                <a:gd name="T121" fmla="*/ 6 h 24"/>
                <a:gd name="T122" fmla="*/ 5 w 20"/>
                <a:gd name="T123" fmla="*/ 6 h 24"/>
                <a:gd name="T124" fmla="*/ 5 w 20"/>
                <a:gd name="T125" fmla="*/ 6 h 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0" h="24">
                  <a:moveTo>
                    <a:pt x="19" y="20"/>
                  </a:moveTo>
                  <a:cubicBezTo>
                    <a:pt x="20" y="20"/>
                    <a:pt x="20" y="19"/>
                    <a:pt x="20" y="19"/>
                  </a:cubicBezTo>
                  <a:cubicBezTo>
                    <a:pt x="20" y="19"/>
                    <a:pt x="19" y="19"/>
                    <a:pt x="19" y="19"/>
                  </a:cubicBezTo>
                  <a:cubicBezTo>
                    <a:pt x="19" y="19"/>
                    <a:pt x="20" y="19"/>
                    <a:pt x="19" y="18"/>
                  </a:cubicBezTo>
                  <a:cubicBezTo>
                    <a:pt x="19" y="17"/>
                    <a:pt x="19" y="17"/>
                    <a:pt x="18" y="18"/>
                  </a:cubicBezTo>
                  <a:cubicBezTo>
                    <a:pt x="18" y="18"/>
                    <a:pt x="15" y="18"/>
                    <a:pt x="15" y="15"/>
                  </a:cubicBezTo>
                  <a:cubicBezTo>
                    <a:pt x="15" y="16"/>
                    <a:pt x="15" y="16"/>
                    <a:pt x="16" y="16"/>
                  </a:cubicBezTo>
                  <a:cubicBezTo>
                    <a:pt x="16" y="16"/>
                    <a:pt x="16" y="16"/>
                    <a:pt x="16" y="17"/>
                  </a:cubicBezTo>
                  <a:cubicBezTo>
                    <a:pt x="16" y="17"/>
                    <a:pt x="16" y="17"/>
                    <a:pt x="17" y="17"/>
                  </a:cubicBezTo>
                  <a:cubicBezTo>
                    <a:pt x="17" y="17"/>
                    <a:pt x="17" y="17"/>
                    <a:pt x="17" y="17"/>
                  </a:cubicBezTo>
                  <a:cubicBezTo>
                    <a:pt x="17" y="17"/>
                    <a:pt x="18" y="17"/>
                    <a:pt x="18" y="17"/>
                  </a:cubicBezTo>
                  <a:cubicBezTo>
                    <a:pt x="18" y="17"/>
                    <a:pt x="18" y="17"/>
                    <a:pt x="18" y="17"/>
                  </a:cubicBezTo>
                  <a:cubicBezTo>
                    <a:pt x="18" y="17"/>
                    <a:pt x="19" y="16"/>
                    <a:pt x="19" y="15"/>
                  </a:cubicBezTo>
                  <a:cubicBezTo>
                    <a:pt x="19" y="14"/>
                    <a:pt x="18" y="14"/>
                    <a:pt x="16" y="13"/>
                  </a:cubicBezTo>
                  <a:cubicBezTo>
                    <a:pt x="16" y="12"/>
                    <a:pt x="15" y="12"/>
                    <a:pt x="15" y="11"/>
                  </a:cubicBezTo>
                  <a:cubicBezTo>
                    <a:pt x="15" y="10"/>
                    <a:pt x="15" y="10"/>
                    <a:pt x="14" y="8"/>
                  </a:cubicBezTo>
                  <a:cubicBezTo>
                    <a:pt x="14" y="8"/>
                    <a:pt x="14" y="7"/>
                    <a:pt x="13" y="7"/>
                  </a:cubicBezTo>
                  <a:cubicBezTo>
                    <a:pt x="13" y="8"/>
                    <a:pt x="13" y="10"/>
                    <a:pt x="14" y="11"/>
                  </a:cubicBezTo>
                  <a:cubicBezTo>
                    <a:pt x="15" y="13"/>
                    <a:pt x="18" y="14"/>
                    <a:pt x="18" y="15"/>
                  </a:cubicBezTo>
                  <a:cubicBezTo>
                    <a:pt x="18" y="16"/>
                    <a:pt x="18" y="16"/>
                    <a:pt x="17" y="16"/>
                  </a:cubicBezTo>
                  <a:cubicBezTo>
                    <a:pt x="17" y="16"/>
                    <a:pt x="17" y="16"/>
                    <a:pt x="17" y="16"/>
                  </a:cubicBezTo>
                  <a:cubicBezTo>
                    <a:pt x="17" y="16"/>
                    <a:pt x="17" y="16"/>
                    <a:pt x="17" y="16"/>
                  </a:cubicBezTo>
                  <a:cubicBezTo>
                    <a:pt x="17" y="16"/>
                    <a:pt x="16" y="16"/>
                    <a:pt x="16" y="16"/>
                  </a:cubicBezTo>
                  <a:cubicBezTo>
                    <a:pt x="16" y="15"/>
                    <a:pt x="16" y="15"/>
                    <a:pt x="15" y="15"/>
                  </a:cubicBezTo>
                  <a:cubicBezTo>
                    <a:pt x="14" y="14"/>
                    <a:pt x="13" y="12"/>
                    <a:pt x="12" y="11"/>
                  </a:cubicBezTo>
                  <a:cubicBezTo>
                    <a:pt x="11" y="10"/>
                    <a:pt x="12" y="8"/>
                    <a:pt x="12" y="7"/>
                  </a:cubicBezTo>
                  <a:cubicBezTo>
                    <a:pt x="13" y="6"/>
                    <a:pt x="11" y="3"/>
                    <a:pt x="10" y="2"/>
                  </a:cubicBezTo>
                  <a:cubicBezTo>
                    <a:pt x="10" y="2"/>
                    <a:pt x="11" y="2"/>
                    <a:pt x="10" y="1"/>
                  </a:cubicBezTo>
                  <a:cubicBezTo>
                    <a:pt x="10" y="1"/>
                    <a:pt x="10" y="1"/>
                    <a:pt x="10" y="1"/>
                  </a:cubicBezTo>
                  <a:cubicBezTo>
                    <a:pt x="9" y="1"/>
                    <a:pt x="9" y="1"/>
                    <a:pt x="9" y="1"/>
                  </a:cubicBezTo>
                  <a:cubicBezTo>
                    <a:pt x="8" y="1"/>
                    <a:pt x="8" y="0"/>
                    <a:pt x="8" y="0"/>
                  </a:cubicBezTo>
                  <a:cubicBezTo>
                    <a:pt x="8" y="0"/>
                    <a:pt x="8" y="1"/>
                    <a:pt x="8" y="1"/>
                  </a:cubicBezTo>
                  <a:cubicBezTo>
                    <a:pt x="7" y="1"/>
                    <a:pt x="7" y="1"/>
                    <a:pt x="7" y="1"/>
                  </a:cubicBezTo>
                  <a:cubicBezTo>
                    <a:pt x="7" y="1"/>
                    <a:pt x="6" y="1"/>
                    <a:pt x="6" y="1"/>
                  </a:cubicBezTo>
                  <a:cubicBezTo>
                    <a:pt x="5" y="1"/>
                    <a:pt x="5" y="1"/>
                    <a:pt x="5" y="2"/>
                  </a:cubicBezTo>
                  <a:cubicBezTo>
                    <a:pt x="5" y="2"/>
                    <a:pt x="5" y="2"/>
                    <a:pt x="6" y="2"/>
                  </a:cubicBezTo>
                  <a:cubicBezTo>
                    <a:pt x="6" y="3"/>
                    <a:pt x="6" y="3"/>
                    <a:pt x="6" y="3"/>
                  </a:cubicBezTo>
                  <a:cubicBezTo>
                    <a:pt x="6" y="3"/>
                    <a:pt x="6" y="3"/>
                    <a:pt x="6" y="3"/>
                  </a:cubicBezTo>
                  <a:cubicBezTo>
                    <a:pt x="7" y="3"/>
                    <a:pt x="7" y="3"/>
                    <a:pt x="7" y="3"/>
                  </a:cubicBezTo>
                  <a:cubicBezTo>
                    <a:pt x="7" y="2"/>
                    <a:pt x="8" y="2"/>
                    <a:pt x="8" y="3"/>
                  </a:cubicBezTo>
                  <a:cubicBezTo>
                    <a:pt x="8" y="3"/>
                    <a:pt x="8" y="3"/>
                    <a:pt x="7" y="3"/>
                  </a:cubicBezTo>
                  <a:cubicBezTo>
                    <a:pt x="7" y="3"/>
                    <a:pt x="7" y="3"/>
                    <a:pt x="6" y="3"/>
                  </a:cubicBezTo>
                  <a:cubicBezTo>
                    <a:pt x="6" y="3"/>
                    <a:pt x="6" y="4"/>
                    <a:pt x="6" y="4"/>
                  </a:cubicBezTo>
                  <a:cubicBezTo>
                    <a:pt x="6" y="4"/>
                    <a:pt x="6" y="4"/>
                    <a:pt x="7" y="4"/>
                  </a:cubicBezTo>
                  <a:cubicBezTo>
                    <a:pt x="8" y="4"/>
                    <a:pt x="9" y="4"/>
                    <a:pt x="9" y="4"/>
                  </a:cubicBezTo>
                  <a:cubicBezTo>
                    <a:pt x="9" y="6"/>
                    <a:pt x="7" y="6"/>
                    <a:pt x="7" y="7"/>
                  </a:cubicBezTo>
                  <a:cubicBezTo>
                    <a:pt x="6" y="7"/>
                    <a:pt x="6" y="7"/>
                    <a:pt x="6" y="7"/>
                  </a:cubicBezTo>
                  <a:cubicBezTo>
                    <a:pt x="6" y="6"/>
                    <a:pt x="5" y="6"/>
                    <a:pt x="5" y="5"/>
                  </a:cubicBezTo>
                  <a:cubicBezTo>
                    <a:pt x="4" y="5"/>
                    <a:pt x="4" y="4"/>
                    <a:pt x="3" y="4"/>
                  </a:cubicBezTo>
                  <a:cubicBezTo>
                    <a:pt x="3" y="4"/>
                    <a:pt x="3" y="4"/>
                    <a:pt x="3" y="3"/>
                  </a:cubicBezTo>
                  <a:cubicBezTo>
                    <a:pt x="3" y="3"/>
                    <a:pt x="3" y="2"/>
                    <a:pt x="3" y="2"/>
                  </a:cubicBezTo>
                  <a:cubicBezTo>
                    <a:pt x="3" y="2"/>
                    <a:pt x="3" y="1"/>
                    <a:pt x="3" y="1"/>
                  </a:cubicBezTo>
                  <a:cubicBezTo>
                    <a:pt x="3" y="1"/>
                    <a:pt x="2" y="1"/>
                    <a:pt x="2" y="1"/>
                  </a:cubicBezTo>
                  <a:cubicBezTo>
                    <a:pt x="2" y="1"/>
                    <a:pt x="2" y="1"/>
                    <a:pt x="3" y="1"/>
                  </a:cubicBezTo>
                  <a:cubicBezTo>
                    <a:pt x="2" y="1"/>
                    <a:pt x="2" y="1"/>
                    <a:pt x="2" y="1"/>
                  </a:cubicBezTo>
                  <a:cubicBezTo>
                    <a:pt x="2" y="2"/>
                    <a:pt x="2" y="2"/>
                    <a:pt x="2" y="2"/>
                  </a:cubicBezTo>
                  <a:cubicBezTo>
                    <a:pt x="2" y="2"/>
                    <a:pt x="2" y="2"/>
                    <a:pt x="2" y="2"/>
                  </a:cubicBezTo>
                  <a:cubicBezTo>
                    <a:pt x="2" y="2"/>
                    <a:pt x="2" y="2"/>
                    <a:pt x="2" y="2"/>
                  </a:cubicBezTo>
                  <a:cubicBezTo>
                    <a:pt x="2" y="2"/>
                    <a:pt x="2" y="2"/>
                    <a:pt x="2" y="2"/>
                  </a:cubicBezTo>
                  <a:cubicBezTo>
                    <a:pt x="2" y="2"/>
                    <a:pt x="2" y="1"/>
                    <a:pt x="2" y="1"/>
                  </a:cubicBezTo>
                  <a:cubicBezTo>
                    <a:pt x="2" y="1"/>
                    <a:pt x="2" y="1"/>
                    <a:pt x="1" y="1"/>
                  </a:cubicBezTo>
                  <a:cubicBezTo>
                    <a:pt x="1" y="1"/>
                    <a:pt x="1" y="1"/>
                    <a:pt x="1" y="1"/>
                  </a:cubicBezTo>
                  <a:cubicBezTo>
                    <a:pt x="1" y="1"/>
                    <a:pt x="1" y="1"/>
                    <a:pt x="1" y="1"/>
                  </a:cubicBezTo>
                  <a:cubicBezTo>
                    <a:pt x="1" y="1"/>
                    <a:pt x="1" y="1"/>
                    <a:pt x="1" y="1"/>
                  </a:cubicBezTo>
                  <a:cubicBezTo>
                    <a:pt x="1" y="1"/>
                    <a:pt x="1" y="2"/>
                    <a:pt x="1" y="2"/>
                  </a:cubicBezTo>
                  <a:cubicBezTo>
                    <a:pt x="1" y="2"/>
                    <a:pt x="1" y="2"/>
                    <a:pt x="2" y="2"/>
                  </a:cubicBezTo>
                  <a:cubicBezTo>
                    <a:pt x="2" y="2"/>
                    <a:pt x="2" y="2"/>
                    <a:pt x="2" y="2"/>
                  </a:cubicBezTo>
                  <a:cubicBezTo>
                    <a:pt x="2" y="2"/>
                    <a:pt x="2" y="2"/>
                    <a:pt x="2" y="2"/>
                  </a:cubicBezTo>
                  <a:cubicBezTo>
                    <a:pt x="2" y="2"/>
                    <a:pt x="2" y="2"/>
                    <a:pt x="2" y="2"/>
                  </a:cubicBezTo>
                  <a:cubicBezTo>
                    <a:pt x="1" y="2"/>
                    <a:pt x="1" y="2"/>
                    <a:pt x="1" y="3"/>
                  </a:cubicBezTo>
                  <a:cubicBezTo>
                    <a:pt x="1" y="3"/>
                    <a:pt x="1" y="3"/>
                    <a:pt x="1" y="3"/>
                  </a:cubicBezTo>
                  <a:cubicBezTo>
                    <a:pt x="0" y="3"/>
                    <a:pt x="0" y="3"/>
                    <a:pt x="1" y="4"/>
                  </a:cubicBezTo>
                  <a:cubicBezTo>
                    <a:pt x="1" y="4"/>
                    <a:pt x="1" y="3"/>
                    <a:pt x="1" y="3"/>
                  </a:cubicBezTo>
                  <a:cubicBezTo>
                    <a:pt x="1" y="3"/>
                    <a:pt x="1" y="3"/>
                    <a:pt x="1" y="3"/>
                  </a:cubicBezTo>
                  <a:cubicBezTo>
                    <a:pt x="1" y="3"/>
                    <a:pt x="1" y="3"/>
                    <a:pt x="1" y="3"/>
                  </a:cubicBezTo>
                  <a:cubicBezTo>
                    <a:pt x="1" y="3"/>
                    <a:pt x="1" y="3"/>
                    <a:pt x="2" y="3"/>
                  </a:cubicBezTo>
                  <a:cubicBezTo>
                    <a:pt x="2" y="3"/>
                    <a:pt x="2" y="3"/>
                    <a:pt x="2" y="3"/>
                  </a:cubicBezTo>
                  <a:cubicBezTo>
                    <a:pt x="2" y="3"/>
                    <a:pt x="2" y="3"/>
                    <a:pt x="2" y="3"/>
                  </a:cubicBezTo>
                  <a:cubicBezTo>
                    <a:pt x="2" y="3"/>
                    <a:pt x="2" y="3"/>
                    <a:pt x="2" y="3"/>
                  </a:cubicBezTo>
                  <a:cubicBezTo>
                    <a:pt x="2" y="4"/>
                    <a:pt x="2" y="4"/>
                    <a:pt x="2" y="4"/>
                  </a:cubicBezTo>
                  <a:cubicBezTo>
                    <a:pt x="2" y="5"/>
                    <a:pt x="1" y="5"/>
                    <a:pt x="1" y="4"/>
                  </a:cubicBezTo>
                  <a:cubicBezTo>
                    <a:pt x="1" y="5"/>
                    <a:pt x="2" y="5"/>
                    <a:pt x="2" y="5"/>
                  </a:cubicBezTo>
                  <a:cubicBezTo>
                    <a:pt x="2" y="5"/>
                    <a:pt x="2" y="6"/>
                    <a:pt x="2" y="6"/>
                  </a:cubicBezTo>
                  <a:cubicBezTo>
                    <a:pt x="2" y="6"/>
                    <a:pt x="2" y="6"/>
                    <a:pt x="3" y="6"/>
                  </a:cubicBezTo>
                  <a:cubicBezTo>
                    <a:pt x="3" y="6"/>
                    <a:pt x="3" y="6"/>
                    <a:pt x="3" y="6"/>
                  </a:cubicBezTo>
                  <a:cubicBezTo>
                    <a:pt x="3" y="6"/>
                    <a:pt x="3" y="6"/>
                    <a:pt x="3" y="6"/>
                  </a:cubicBezTo>
                  <a:cubicBezTo>
                    <a:pt x="3" y="6"/>
                    <a:pt x="3" y="6"/>
                    <a:pt x="3" y="6"/>
                  </a:cubicBezTo>
                  <a:cubicBezTo>
                    <a:pt x="3" y="6"/>
                    <a:pt x="3" y="7"/>
                    <a:pt x="3" y="7"/>
                  </a:cubicBezTo>
                  <a:cubicBezTo>
                    <a:pt x="4" y="7"/>
                    <a:pt x="5" y="9"/>
                    <a:pt x="6" y="10"/>
                  </a:cubicBezTo>
                  <a:cubicBezTo>
                    <a:pt x="5" y="10"/>
                    <a:pt x="5" y="11"/>
                    <a:pt x="4" y="12"/>
                  </a:cubicBezTo>
                  <a:cubicBezTo>
                    <a:pt x="4" y="12"/>
                    <a:pt x="3" y="13"/>
                    <a:pt x="3" y="12"/>
                  </a:cubicBezTo>
                  <a:cubicBezTo>
                    <a:pt x="3" y="12"/>
                    <a:pt x="2" y="12"/>
                    <a:pt x="2" y="12"/>
                  </a:cubicBezTo>
                  <a:cubicBezTo>
                    <a:pt x="2" y="12"/>
                    <a:pt x="2" y="12"/>
                    <a:pt x="2" y="12"/>
                  </a:cubicBezTo>
                  <a:cubicBezTo>
                    <a:pt x="2" y="12"/>
                    <a:pt x="2" y="12"/>
                    <a:pt x="1" y="12"/>
                  </a:cubicBezTo>
                  <a:cubicBezTo>
                    <a:pt x="1" y="12"/>
                    <a:pt x="1" y="12"/>
                    <a:pt x="1" y="12"/>
                  </a:cubicBezTo>
                  <a:cubicBezTo>
                    <a:pt x="1" y="12"/>
                    <a:pt x="1" y="12"/>
                    <a:pt x="1" y="12"/>
                  </a:cubicBezTo>
                  <a:cubicBezTo>
                    <a:pt x="1" y="12"/>
                    <a:pt x="1" y="12"/>
                    <a:pt x="1" y="12"/>
                  </a:cubicBezTo>
                  <a:cubicBezTo>
                    <a:pt x="1" y="13"/>
                    <a:pt x="1" y="13"/>
                    <a:pt x="2" y="13"/>
                  </a:cubicBezTo>
                  <a:cubicBezTo>
                    <a:pt x="2" y="13"/>
                    <a:pt x="2" y="13"/>
                    <a:pt x="2" y="13"/>
                  </a:cubicBezTo>
                  <a:cubicBezTo>
                    <a:pt x="2" y="13"/>
                    <a:pt x="2" y="13"/>
                    <a:pt x="2" y="13"/>
                  </a:cubicBezTo>
                  <a:cubicBezTo>
                    <a:pt x="1" y="13"/>
                    <a:pt x="1" y="13"/>
                    <a:pt x="1" y="13"/>
                  </a:cubicBezTo>
                  <a:cubicBezTo>
                    <a:pt x="1" y="13"/>
                    <a:pt x="1" y="13"/>
                    <a:pt x="1" y="13"/>
                  </a:cubicBezTo>
                  <a:cubicBezTo>
                    <a:pt x="1" y="13"/>
                    <a:pt x="1" y="13"/>
                    <a:pt x="1" y="13"/>
                  </a:cubicBezTo>
                  <a:cubicBezTo>
                    <a:pt x="0" y="13"/>
                    <a:pt x="0" y="14"/>
                    <a:pt x="0" y="14"/>
                  </a:cubicBezTo>
                  <a:cubicBezTo>
                    <a:pt x="0" y="14"/>
                    <a:pt x="0" y="14"/>
                    <a:pt x="1" y="14"/>
                  </a:cubicBezTo>
                  <a:cubicBezTo>
                    <a:pt x="1" y="14"/>
                    <a:pt x="1" y="14"/>
                    <a:pt x="1" y="14"/>
                  </a:cubicBezTo>
                  <a:cubicBezTo>
                    <a:pt x="1" y="14"/>
                    <a:pt x="1" y="14"/>
                    <a:pt x="2" y="14"/>
                  </a:cubicBezTo>
                  <a:cubicBezTo>
                    <a:pt x="2" y="14"/>
                    <a:pt x="2" y="14"/>
                    <a:pt x="2" y="14"/>
                  </a:cubicBezTo>
                  <a:cubicBezTo>
                    <a:pt x="2" y="14"/>
                    <a:pt x="2" y="15"/>
                    <a:pt x="2" y="15"/>
                  </a:cubicBezTo>
                  <a:cubicBezTo>
                    <a:pt x="2" y="15"/>
                    <a:pt x="2" y="15"/>
                    <a:pt x="2" y="15"/>
                  </a:cubicBezTo>
                  <a:cubicBezTo>
                    <a:pt x="2" y="15"/>
                    <a:pt x="2" y="15"/>
                    <a:pt x="2" y="15"/>
                  </a:cubicBezTo>
                  <a:cubicBezTo>
                    <a:pt x="2" y="15"/>
                    <a:pt x="3" y="15"/>
                    <a:pt x="3" y="15"/>
                  </a:cubicBezTo>
                  <a:cubicBezTo>
                    <a:pt x="3" y="15"/>
                    <a:pt x="3" y="15"/>
                    <a:pt x="3" y="15"/>
                  </a:cubicBezTo>
                  <a:cubicBezTo>
                    <a:pt x="3" y="15"/>
                    <a:pt x="3" y="15"/>
                    <a:pt x="3" y="15"/>
                  </a:cubicBezTo>
                  <a:cubicBezTo>
                    <a:pt x="3" y="14"/>
                    <a:pt x="3" y="14"/>
                    <a:pt x="3" y="14"/>
                  </a:cubicBezTo>
                  <a:cubicBezTo>
                    <a:pt x="3" y="14"/>
                    <a:pt x="3" y="14"/>
                    <a:pt x="3" y="14"/>
                  </a:cubicBezTo>
                  <a:cubicBezTo>
                    <a:pt x="3" y="14"/>
                    <a:pt x="4" y="14"/>
                    <a:pt x="4" y="14"/>
                  </a:cubicBezTo>
                  <a:cubicBezTo>
                    <a:pt x="4" y="14"/>
                    <a:pt x="4" y="14"/>
                    <a:pt x="4" y="14"/>
                  </a:cubicBezTo>
                  <a:cubicBezTo>
                    <a:pt x="5" y="13"/>
                    <a:pt x="5" y="13"/>
                    <a:pt x="6" y="13"/>
                  </a:cubicBezTo>
                  <a:cubicBezTo>
                    <a:pt x="6" y="13"/>
                    <a:pt x="6" y="13"/>
                    <a:pt x="7" y="12"/>
                  </a:cubicBezTo>
                  <a:cubicBezTo>
                    <a:pt x="7" y="12"/>
                    <a:pt x="8" y="12"/>
                    <a:pt x="8" y="13"/>
                  </a:cubicBezTo>
                  <a:cubicBezTo>
                    <a:pt x="8" y="12"/>
                    <a:pt x="8" y="12"/>
                    <a:pt x="8" y="12"/>
                  </a:cubicBezTo>
                  <a:cubicBezTo>
                    <a:pt x="8" y="14"/>
                    <a:pt x="12" y="14"/>
                    <a:pt x="12" y="15"/>
                  </a:cubicBezTo>
                  <a:cubicBezTo>
                    <a:pt x="11" y="15"/>
                    <a:pt x="10" y="15"/>
                    <a:pt x="10" y="15"/>
                  </a:cubicBezTo>
                  <a:cubicBezTo>
                    <a:pt x="9" y="15"/>
                    <a:pt x="8" y="16"/>
                    <a:pt x="7" y="17"/>
                  </a:cubicBezTo>
                  <a:cubicBezTo>
                    <a:pt x="7" y="17"/>
                    <a:pt x="8" y="19"/>
                    <a:pt x="9" y="19"/>
                  </a:cubicBezTo>
                  <a:cubicBezTo>
                    <a:pt x="8" y="19"/>
                    <a:pt x="7" y="19"/>
                    <a:pt x="7" y="19"/>
                  </a:cubicBezTo>
                  <a:cubicBezTo>
                    <a:pt x="7" y="19"/>
                    <a:pt x="7" y="19"/>
                    <a:pt x="7" y="19"/>
                  </a:cubicBezTo>
                  <a:cubicBezTo>
                    <a:pt x="6" y="19"/>
                    <a:pt x="6" y="18"/>
                    <a:pt x="5" y="18"/>
                  </a:cubicBezTo>
                  <a:cubicBezTo>
                    <a:pt x="5" y="18"/>
                    <a:pt x="5" y="18"/>
                    <a:pt x="5" y="19"/>
                  </a:cubicBezTo>
                  <a:cubicBezTo>
                    <a:pt x="5" y="19"/>
                    <a:pt x="5" y="19"/>
                    <a:pt x="5" y="19"/>
                  </a:cubicBezTo>
                  <a:cubicBezTo>
                    <a:pt x="4" y="19"/>
                    <a:pt x="4" y="19"/>
                    <a:pt x="4" y="19"/>
                  </a:cubicBezTo>
                  <a:cubicBezTo>
                    <a:pt x="4" y="19"/>
                    <a:pt x="4" y="19"/>
                    <a:pt x="4" y="19"/>
                  </a:cubicBezTo>
                  <a:cubicBezTo>
                    <a:pt x="4" y="19"/>
                    <a:pt x="4" y="19"/>
                    <a:pt x="4" y="19"/>
                  </a:cubicBezTo>
                  <a:cubicBezTo>
                    <a:pt x="4" y="19"/>
                    <a:pt x="4" y="19"/>
                    <a:pt x="5" y="19"/>
                  </a:cubicBezTo>
                  <a:cubicBezTo>
                    <a:pt x="5" y="19"/>
                    <a:pt x="5" y="19"/>
                    <a:pt x="5" y="19"/>
                  </a:cubicBezTo>
                  <a:cubicBezTo>
                    <a:pt x="5" y="19"/>
                    <a:pt x="5" y="19"/>
                    <a:pt x="5" y="19"/>
                  </a:cubicBezTo>
                  <a:cubicBezTo>
                    <a:pt x="5" y="20"/>
                    <a:pt x="4" y="19"/>
                    <a:pt x="4" y="20"/>
                  </a:cubicBezTo>
                  <a:cubicBezTo>
                    <a:pt x="4" y="20"/>
                    <a:pt x="4" y="20"/>
                    <a:pt x="4" y="20"/>
                  </a:cubicBezTo>
                  <a:cubicBezTo>
                    <a:pt x="4" y="21"/>
                    <a:pt x="5" y="21"/>
                    <a:pt x="5" y="21"/>
                  </a:cubicBezTo>
                  <a:cubicBezTo>
                    <a:pt x="5" y="21"/>
                    <a:pt x="5" y="21"/>
                    <a:pt x="5" y="21"/>
                  </a:cubicBezTo>
                  <a:cubicBezTo>
                    <a:pt x="5" y="21"/>
                    <a:pt x="5" y="21"/>
                    <a:pt x="5" y="21"/>
                  </a:cubicBezTo>
                  <a:cubicBezTo>
                    <a:pt x="5" y="21"/>
                    <a:pt x="5" y="21"/>
                    <a:pt x="5" y="20"/>
                  </a:cubicBezTo>
                  <a:cubicBezTo>
                    <a:pt x="5" y="20"/>
                    <a:pt x="5" y="20"/>
                    <a:pt x="5" y="20"/>
                  </a:cubicBezTo>
                  <a:cubicBezTo>
                    <a:pt x="5" y="20"/>
                    <a:pt x="5" y="20"/>
                    <a:pt x="5" y="20"/>
                  </a:cubicBezTo>
                  <a:cubicBezTo>
                    <a:pt x="5" y="21"/>
                    <a:pt x="5" y="21"/>
                    <a:pt x="5" y="21"/>
                  </a:cubicBezTo>
                  <a:cubicBezTo>
                    <a:pt x="5" y="21"/>
                    <a:pt x="5" y="21"/>
                    <a:pt x="5" y="21"/>
                  </a:cubicBezTo>
                  <a:cubicBezTo>
                    <a:pt x="5" y="21"/>
                    <a:pt x="6" y="22"/>
                    <a:pt x="6" y="21"/>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7" y="21"/>
                    <a:pt x="7" y="21"/>
                    <a:pt x="7" y="21"/>
                  </a:cubicBezTo>
                  <a:cubicBezTo>
                    <a:pt x="7" y="21"/>
                    <a:pt x="7" y="21"/>
                    <a:pt x="7" y="21"/>
                  </a:cubicBezTo>
                  <a:cubicBezTo>
                    <a:pt x="7" y="21"/>
                    <a:pt x="8" y="21"/>
                    <a:pt x="8" y="21"/>
                  </a:cubicBezTo>
                  <a:cubicBezTo>
                    <a:pt x="8" y="21"/>
                    <a:pt x="8" y="21"/>
                    <a:pt x="8" y="21"/>
                  </a:cubicBezTo>
                  <a:cubicBezTo>
                    <a:pt x="8" y="21"/>
                    <a:pt x="8" y="20"/>
                    <a:pt x="9" y="21"/>
                  </a:cubicBezTo>
                  <a:cubicBezTo>
                    <a:pt x="9" y="20"/>
                    <a:pt x="9" y="20"/>
                    <a:pt x="9" y="20"/>
                  </a:cubicBezTo>
                  <a:cubicBezTo>
                    <a:pt x="9" y="20"/>
                    <a:pt x="10" y="21"/>
                    <a:pt x="10" y="20"/>
                  </a:cubicBezTo>
                  <a:cubicBezTo>
                    <a:pt x="11" y="20"/>
                    <a:pt x="11" y="20"/>
                    <a:pt x="11" y="20"/>
                  </a:cubicBezTo>
                  <a:cubicBezTo>
                    <a:pt x="10" y="19"/>
                    <a:pt x="10" y="19"/>
                    <a:pt x="10" y="18"/>
                  </a:cubicBezTo>
                  <a:cubicBezTo>
                    <a:pt x="10" y="17"/>
                    <a:pt x="11" y="16"/>
                    <a:pt x="12" y="16"/>
                  </a:cubicBezTo>
                  <a:cubicBezTo>
                    <a:pt x="13" y="17"/>
                    <a:pt x="14" y="19"/>
                    <a:pt x="15" y="20"/>
                  </a:cubicBezTo>
                  <a:cubicBezTo>
                    <a:pt x="17" y="20"/>
                    <a:pt x="17" y="19"/>
                    <a:pt x="17" y="19"/>
                  </a:cubicBezTo>
                  <a:cubicBezTo>
                    <a:pt x="17" y="19"/>
                    <a:pt x="17" y="19"/>
                    <a:pt x="18" y="20"/>
                  </a:cubicBezTo>
                  <a:cubicBezTo>
                    <a:pt x="17" y="20"/>
                    <a:pt x="18" y="21"/>
                    <a:pt x="17" y="21"/>
                  </a:cubicBezTo>
                  <a:cubicBezTo>
                    <a:pt x="17" y="21"/>
                    <a:pt x="17" y="21"/>
                    <a:pt x="16" y="21"/>
                  </a:cubicBezTo>
                  <a:cubicBezTo>
                    <a:pt x="16" y="21"/>
                    <a:pt x="16" y="21"/>
                    <a:pt x="16" y="21"/>
                  </a:cubicBezTo>
                  <a:cubicBezTo>
                    <a:pt x="16" y="21"/>
                    <a:pt x="15" y="21"/>
                    <a:pt x="15" y="22"/>
                  </a:cubicBezTo>
                  <a:cubicBezTo>
                    <a:pt x="15" y="22"/>
                    <a:pt x="15" y="21"/>
                    <a:pt x="16" y="21"/>
                  </a:cubicBezTo>
                  <a:cubicBezTo>
                    <a:pt x="16" y="21"/>
                    <a:pt x="16" y="22"/>
                    <a:pt x="16" y="22"/>
                  </a:cubicBezTo>
                  <a:cubicBezTo>
                    <a:pt x="16" y="22"/>
                    <a:pt x="16" y="22"/>
                    <a:pt x="17" y="22"/>
                  </a:cubicBezTo>
                  <a:cubicBezTo>
                    <a:pt x="17" y="22"/>
                    <a:pt x="17" y="22"/>
                    <a:pt x="17" y="22"/>
                  </a:cubicBezTo>
                  <a:cubicBezTo>
                    <a:pt x="16" y="22"/>
                    <a:pt x="16" y="23"/>
                    <a:pt x="16" y="23"/>
                  </a:cubicBezTo>
                  <a:cubicBezTo>
                    <a:pt x="16" y="23"/>
                    <a:pt x="17" y="23"/>
                    <a:pt x="17" y="23"/>
                  </a:cubicBezTo>
                  <a:cubicBezTo>
                    <a:pt x="17" y="23"/>
                    <a:pt x="17" y="23"/>
                    <a:pt x="17" y="24"/>
                  </a:cubicBezTo>
                  <a:cubicBezTo>
                    <a:pt x="17" y="23"/>
                    <a:pt x="17" y="23"/>
                    <a:pt x="17" y="23"/>
                  </a:cubicBezTo>
                  <a:cubicBezTo>
                    <a:pt x="17" y="23"/>
                    <a:pt x="17" y="23"/>
                    <a:pt x="17" y="23"/>
                  </a:cubicBezTo>
                  <a:cubicBezTo>
                    <a:pt x="18" y="23"/>
                    <a:pt x="18" y="22"/>
                    <a:pt x="18" y="22"/>
                  </a:cubicBezTo>
                  <a:cubicBezTo>
                    <a:pt x="18" y="22"/>
                    <a:pt x="18" y="22"/>
                    <a:pt x="18" y="22"/>
                  </a:cubicBezTo>
                  <a:cubicBezTo>
                    <a:pt x="18" y="23"/>
                    <a:pt x="18" y="23"/>
                    <a:pt x="18" y="23"/>
                  </a:cubicBezTo>
                  <a:cubicBezTo>
                    <a:pt x="18" y="23"/>
                    <a:pt x="18" y="23"/>
                    <a:pt x="18" y="23"/>
                  </a:cubicBezTo>
                  <a:cubicBezTo>
                    <a:pt x="18" y="23"/>
                    <a:pt x="19" y="24"/>
                    <a:pt x="19" y="23"/>
                  </a:cubicBezTo>
                  <a:cubicBezTo>
                    <a:pt x="19" y="23"/>
                    <a:pt x="19" y="23"/>
                    <a:pt x="19" y="23"/>
                  </a:cubicBezTo>
                  <a:cubicBezTo>
                    <a:pt x="19" y="23"/>
                    <a:pt x="19" y="23"/>
                    <a:pt x="19" y="23"/>
                  </a:cubicBezTo>
                  <a:cubicBezTo>
                    <a:pt x="19" y="22"/>
                    <a:pt x="19" y="22"/>
                    <a:pt x="19" y="22"/>
                  </a:cubicBezTo>
                  <a:cubicBezTo>
                    <a:pt x="19" y="21"/>
                    <a:pt x="19" y="22"/>
                    <a:pt x="19" y="21"/>
                  </a:cubicBezTo>
                  <a:cubicBezTo>
                    <a:pt x="19" y="21"/>
                    <a:pt x="19" y="21"/>
                    <a:pt x="19" y="21"/>
                  </a:cubicBezTo>
                  <a:cubicBezTo>
                    <a:pt x="20" y="21"/>
                    <a:pt x="20" y="20"/>
                    <a:pt x="20" y="20"/>
                  </a:cubicBezTo>
                  <a:cubicBezTo>
                    <a:pt x="20" y="20"/>
                    <a:pt x="19" y="20"/>
                    <a:pt x="19" y="20"/>
                  </a:cubicBezTo>
                  <a:close/>
                </a:path>
              </a:pathLst>
            </a:custGeom>
            <a:solidFill>
              <a:schemeClr val="bg1"/>
            </a:solidFill>
            <a:ln>
              <a:noFill/>
            </a:ln>
          </p:spPr>
          <p:txBody>
            <a:bodyPr/>
            <a:lstStyle/>
            <a:p>
              <a:endParaRPr lang="en-US">
                <a:solidFill>
                  <a:schemeClr val="bg1"/>
                </a:solidFill>
              </a:endParaRPr>
            </a:p>
          </p:txBody>
        </p:sp>
        <p:sp>
          <p:nvSpPr>
            <p:cNvPr id="72" name="Freeform 153">
              <a:extLst>
                <a:ext uri="{FF2B5EF4-FFF2-40B4-BE49-F238E27FC236}">
                  <a16:creationId xmlns:a16="http://schemas.microsoft.com/office/drawing/2014/main" id="{294C37CF-07DE-9340-A125-3DBD0EF00EF1}"/>
                </a:ext>
              </a:extLst>
            </p:cNvPr>
            <p:cNvSpPr>
              <a:spLocks noChangeAspect="1" noEditPoints="1"/>
            </p:cNvSpPr>
            <p:nvPr userDrawn="1"/>
          </p:nvSpPr>
          <p:spPr bwMode="auto">
            <a:xfrm>
              <a:off x="1252204" y="689395"/>
              <a:ext cx="45524" cy="51594"/>
            </a:xfrm>
            <a:custGeom>
              <a:avLst/>
              <a:gdLst>
                <a:gd name="T0" fmla="*/ 7 w 30"/>
                <a:gd name="T1" fmla="*/ 1 h 34"/>
                <a:gd name="T2" fmla="*/ 7 w 30"/>
                <a:gd name="T3" fmla="*/ 1 h 34"/>
                <a:gd name="T4" fmla="*/ 6 w 30"/>
                <a:gd name="T5" fmla="*/ 2 h 34"/>
                <a:gd name="T6" fmla="*/ 6 w 30"/>
                <a:gd name="T7" fmla="*/ 2 h 34"/>
                <a:gd name="T8" fmla="*/ 7 w 30"/>
                <a:gd name="T9" fmla="*/ 2 h 34"/>
                <a:gd name="T10" fmla="*/ 7 w 30"/>
                <a:gd name="T11" fmla="*/ 2 h 34"/>
                <a:gd name="T12" fmla="*/ 6 w 30"/>
                <a:gd name="T13" fmla="*/ 4 h 34"/>
                <a:gd name="T14" fmla="*/ 5 w 30"/>
                <a:gd name="T15" fmla="*/ 1 h 34"/>
                <a:gd name="T16" fmla="*/ 6 w 30"/>
                <a:gd name="T17" fmla="*/ 1 h 34"/>
                <a:gd name="T18" fmla="*/ 7 w 30"/>
                <a:gd name="T19" fmla="*/ 1 h 34"/>
                <a:gd name="T20" fmla="*/ 6 w 30"/>
                <a:gd name="T21" fmla="*/ 5 h 34"/>
                <a:gd name="T22" fmla="*/ 4 w 30"/>
                <a:gd name="T23" fmla="*/ 2 h 34"/>
                <a:gd name="T24" fmla="*/ 5 w 30"/>
                <a:gd name="T25" fmla="*/ 2 h 34"/>
                <a:gd name="T26" fmla="*/ 6 w 30"/>
                <a:gd name="T27" fmla="*/ 4 h 34"/>
                <a:gd name="T28" fmla="*/ 6 w 30"/>
                <a:gd name="T29" fmla="*/ 5 h 34"/>
                <a:gd name="T30" fmla="*/ 6 w 30"/>
                <a:gd name="T31" fmla="*/ 7 h 34"/>
                <a:gd name="T32" fmla="*/ 3 w 30"/>
                <a:gd name="T33" fmla="*/ 2 h 34"/>
                <a:gd name="T34" fmla="*/ 3 w 30"/>
                <a:gd name="T35" fmla="*/ 2 h 34"/>
                <a:gd name="T36" fmla="*/ 3 w 30"/>
                <a:gd name="T37" fmla="*/ 2 h 34"/>
                <a:gd name="T38" fmla="*/ 6 w 30"/>
                <a:gd name="T39" fmla="*/ 6 h 34"/>
                <a:gd name="T40" fmla="*/ 6 w 30"/>
                <a:gd name="T41" fmla="*/ 7 h 34"/>
                <a:gd name="T42" fmla="*/ 2 w 30"/>
                <a:gd name="T43" fmla="*/ 2 h 34"/>
                <a:gd name="T44" fmla="*/ 6 w 30"/>
                <a:gd name="T45" fmla="*/ 7 h 34"/>
                <a:gd name="T46" fmla="*/ 2 w 30"/>
                <a:gd name="T47" fmla="*/ 2 h 34"/>
                <a:gd name="T48" fmla="*/ 8 w 30"/>
                <a:gd name="T49" fmla="*/ 2 h 34"/>
                <a:gd name="T50" fmla="*/ 7 w 30"/>
                <a:gd name="T51" fmla="*/ 2 h 34"/>
                <a:gd name="T52" fmla="*/ 7 w 30"/>
                <a:gd name="T53" fmla="*/ 1 h 34"/>
                <a:gd name="T54" fmla="*/ 6 w 30"/>
                <a:gd name="T55" fmla="*/ 0 h 34"/>
                <a:gd name="T56" fmla="*/ 3 w 30"/>
                <a:gd name="T57" fmla="*/ 1 h 34"/>
                <a:gd name="T58" fmla="*/ 1 w 30"/>
                <a:gd name="T59" fmla="*/ 1 h 34"/>
                <a:gd name="T60" fmla="*/ 1 w 30"/>
                <a:gd name="T61" fmla="*/ 1 h 34"/>
                <a:gd name="T62" fmla="*/ 1 w 30"/>
                <a:gd name="T63" fmla="*/ 1 h 34"/>
                <a:gd name="T64" fmla="*/ 1 w 30"/>
                <a:gd name="T65" fmla="*/ 1 h 34"/>
                <a:gd name="T66" fmla="*/ 0 w 30"/>
                <a:gd name="T67" fmla="*/ 1 h 34"/>
                <a:gd name="T68" fmla="*/ 1 w 30"/>
                <a:gd name="T69" fmla="*/ 1 h 34"/>
                <a:gd name="T70" fmla="*/ 1 w 30"/>
                <a:gd name="T71" fmla="*/ 1 h 34"/>
                <a:gd name="T72" fmla="*/ 1 w 30"/>
                <a:gd name="T73" fmla="*/ 2 h 34"/>
                <a:gd name="T74" fmla="*/ 1 w 30"/>
                <a:gd name="T75" fmla="*/ 2 h 34"/>
                <a:gd name="T76" fmla="*/ 6 w 30"/>
                <a:gd name="T77" fmla="*/ 8 h 34"/>
                <a:gd name="T78" fmla="*/ 6 w 30"/>
                <a:gd name="T79" fmla="*/ 8 h 34"/>
                <a:gd name="T80" fmla="*/ 6 w 30"/>
                <a:gd name="T81" fmla="*/ 9 h 34"/>
                <a:gd name="T82" fmla="*/ 6 w 30"/>
                <a:gd name="T83" fmla="*/ 8 h 34"/>
                <a:gd name="T84" fmla="*/ 6 w 30"/>
                <a:gd name="T85" fmla="*/ 8 h 34"/>
                <a:gd name="T86" fmla="*/ 6 w 30"/>
                <a:gd name="T87" fmla="*/ 8 h 34"/>
                <a:gd name="T88" fmla="*/ 5 w 30"/>
                <a:gd name="T89" fmla="*/ 8 h 34"/>
                <a:gd name="T90" fmla="*/ 6 w 30"/>
                <a:gd name="T91" fmla="*/ 9 h 34"/>
                <a:gd name="T92" fmla="*/ 7 w 30"/>
                <a:gd name="T93" fmla="*/ 8 h 34"/>
                <a:gd name="T94" fmla="*/ 7 w 30"/>
                <a:gd name="T95" fmla="*/ 8 h 34"/>
                <a:gd name="T96" fmla="*/ 7 w 30"/>
                <a:gd name="T97" fmla="*/ 7 h 34"/>
                <a:gd name="T98" fmla="*/ 7 w 30"/>
                <a:gd name="T99" fmla="*/ 7 h 34"/>
                <a:gd name="T100" fmla="*/ 7 w 30"/>
                <a:gd name="T101" fmla="*/ 2 h 34"/>
                <a:gd name="T102" fmla="*/ 7 w 30"/>
                <a:gd name="T103" fmla="*/ 2 h 34"/>
                <a:gd name="T104" fmla="*/ 8 w 30"/>
                <a:gd name="T105" fmla="*/ 2 h 34"/>
                <a:gd name="T106" fmla="*/ 8 w 30"/>
                <a:gd name="T107" fmla="*/ 2 h 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 h="34">
                  <a:moveTo>
                    <a:pt x="25" y="4"/>
                  </a:moveTo>
                  <a:cubicBezTo>
                    <a:pt x="25" y="4"/>
                    <a:pt x="25" y="4"/>
                    <a:pt x="25" y="4"/>
                  </a:cubicBezTo>
                  <a:cubicBezTo>
                    <a:pt x="24" y="4"/>
                    <a:pt x="23" y="5"/>
                    <a:pt x="23" y="5"/>
                  </a:cubicBezTo>
                  <a:cubicBezTo>
                    <a:pt x="23" y="6"/>
                    <a:pt x="24" y="7"/>
                    <a:pt x="24" y="7"/>
                  </a:cubicBezTo>
                  <a:cubicBezTo>
                    <a:pt x="25" y="7"/>
                    <a:pt x="25" y="7"/>
                    <a:pt x="25" y="7"/>
                  </a:cubicBezTo>
                  <a:cubicBezTo>
                    <a:pt x="25" y="7"/>
                    <a:pt x="25" y="7"/>
                    <a:pt x="25" y="7"/>
                  </a:cubicBezTo>
                  <a:cubicBezTo>
                    <a:pt x="25" y="9"/>
                    <a:pt x="24" y="11"/>
                    <a:pt x="24" y="13"/>
                  </a:cubicBezTo>
                  <a:cubicBezTo>
                    <a:pt x="18" y="4"/>
                    <a:pt x="18" y="4"/>
                    <a:pt x="18" y="4"/>
                  </a:cubicBezTo>
                  <a:cubicBezTo>
                    <a:pt x="21" y="3"/>
                    <a:pt x="23" y="2"/>
                    <a:pt x="24" y="2"/>
                  </a:cubicBezTo>
                  <a:cubicBezTo>
                    <a:pt x="25" y="2"/>
                    <a:pt x="25" y="3"/>
                    <a:pt x="25" y="4"/>
                  </a:cubicBezTo>
                  <a:moveTo>
                    <a:pt x="23" y="19"/>
                  </a:moveTo>
                  <a:cubicBezTo>
                    <a:pt x="14" y="6"/>
                    <a:pt x="14" y="6"/>
                    <a:pt x="14" y="6"/>
                  </a:cubicBezTo>
                  <a:cubicBezTo>
                    <a:pt x="15" y="6"/>
                    <a:pt x="16" y="5"/>
                    <a:pt x="17" y="5"/>
                  </a:cubicBezTo>
                  <a:cubicBezTo>
                    <a:pt x="24" y="15"/>
                    <a:pt x="24" y="15"/>
                    <a:pt x="24" y="15"/>
                  </a:cubicBezTo>
                  <a:cubicBezTo>
                    <a:pt x="23" y="16"/>
                    <a:pt x="23" y="18"/>
                    <a:pt x="23" y="19"/>
                  </a:cubicBezTo>
                  <a:moveTo>
                    <a:pt x="22" y="25"/>
                  </a:moveTo>
                  <a:cubicBezTo>
                    <a:pt x="9" y="6"/>
                    <a:pt x="9" y="6"/>
                    <a:pt x="9" y="6"/>
                  </a:cubicBezTo>
                  <a:cubicBezTo>
                    <a:pt x="9" y="6"/>
                    <a:pt x="10" y="6"/>
                    <a:pt x="10" y="6"/>
                  </a:cubicBezTo>
                  <a:cubicBezTo>
                    <a:pt x="11" y="6"/>
                    <a:pt x="11" y="6"/>
                    <a:pt x="12" y="6"/>
                  </a:cubicBezTo>
                  <a:cubicBezTo>
                    <a:pt x="23" y="21"/>
                    <a:pt x="23" y="21"/>
                    <a:pt x="23" y="21"/>
                  </a:cubicBezTo>
                  <a:cubicBezTo>
                    <a:pt x="22" y="23"/>
                    <a:pt x="22" y="24"/>
                    <a:pt x="22" y="25"/>
                  </a:cubicBezTo>
                  <a:moveTo>
                    <a:pt x="7" y="6"/>
                  </a:moveTo>
                  <a:cubicBezTo>
                    <a:pt x="22" y="27"/>
                    <a:pt x="22" y="27"/>
                    <a:pt x="22" y="27"/>
                  </a:cubicBezTo>
                  <a:cubicBezTo>
                    <a:pt x="14" y="24"/>
                    <a:pt x="6" y="17"/>
                    <a:pt x="7" y="6"/>
                  </a:cubicBezTo>
                  <a:moveTo>
                    <a:pt x="29" y="5"/>
                  </a:moveTo>
                  <a:cubicBezTo>
                    <a:pt x="28" y="5"/>
                    <a:pt x="28" y="5"/>
                    <a:pt x="28" y="5"/>
                  </a:cubicBezTo>
                  <a:cubicBezTo>
                    <a:pt x="28" y="4"/>
                    <a:pt x="28" y="4"/>
                    <a:pt x="28" y="4"/>
                  </a:cubicBezTo>
                  <a:cubicBezTo>
                    <a:pt x="28" y="2"/>
                    <a:pt x="27" y="0"/>
                    <a:pt x="24" y="0"/>
                  </a:cubicBezTo>
                  <a:cubicBezTo>
                    <a:pt x="22" y="0"/>
                    <a:pt x="18" y="3"/>
                    <a:pt x="12" y="3"/>
                  </a:cubicBezTo>
                  <a:cubicBezTo>
                    <a:pt x="9" y="3"/>
                    <a:pt x="6" y="2"/>
                    <a:pt x="4" y="1"/>
                  </a:cubicBezTo>
                  <a:cubicBezTo>
                    <a:pt x="3" y="2"/>
                    <a:pt x="3" y="2"/>
                    <a:pt x="3" y="2"/>
                  </a:cubicBezTo>
                  <a:cubicBezTo>
                    <a:pt x="3" y="2"/>
                    <a:pt x="3" y="2"/>
                    <a:pt x="3" y="2"/>
                  </a:cubicBezTo>
                  <a:cubicBezTo>
                    <a:pt x="3" y="1"/>
                    <a:pt x="3" y="1"/>
                    <a:pt x="2" y="1"/>
                  </a:cubicBezTo>
                  <a:cubicBezTo>
                    <a:pt x="1" y="1"/>
                    <a:pt x="0" y="1"/>
                    <a:pt x="0" y="2"/>
                  </a:cubicBezTo>
                  <a:cubicBezTo>
                    <a:pt x="0" y="3"/>
                    <a:pt x="1" y="4"/>
                    <a:pt x="2" y="4"/>
                  </a:cubicBezTo>
                  <a:cubicBezTo>
                    <a:pt x="2" y="4"/>
                    <a:pt x="3" y="3"/>
                    <a:pt x="3" y="3"/>
                  </a:cubicBezTo>
                  <a:cubicBezTo>
                    <a:pt x="2" y="5"/>
                    <a:pt x="2" y="5"/>
                    <a:pt x="2" y="5"/>
                  </a:cubicBezTo>
                  <a:cubicBezTo>
                    <a:pt x="3" y="5"/>
                    <a:pt x="3" y="5"/>
                    <a:pt x="3" y="5"/>
                  </a:cubicBezTo>
                  <a:cubicBezTo>
                    <a:pt x="2" y="14"/>
                    <a:pt x="9" y="26"/>
                    <a:pt x="21" y="29"/>
                  </a:cubicBezTo>
                  <a:cubicBezTo>
                    <a:pt x="23" y="29"/>
                    <a:pt x="24" y="29"/>
                    <a:pt x="24" y="31"/>
                  </a:cubicBezTo>
                  <a:cubicBezTo>
                    <a:pt x="24" y="32"/>
                    <a:pt x="24" y="33"/>
                    <a:pt x="23" y="33"/>
                  </a:cubicBezTo>
                  <a:cubicBezTo>
                    <a:pt x="22" y="33"/>
                    <a:pt x="22" y="32"/>
                    <a:pt x="22" y="32"/>
                  </a:cubicBezTo>
                  <a:cubicBezTo>
                    <a:pt x="22" y="31"/>
                    <a:pt x="23" y="32"/>
                    <a:pt x="23" y="31"/>
                  </a:cubicBezTo>
                  <a:cubicBezTo>
                    <a:pt x="23" y="30"/>
                    <a:pt x="23" y="30"/>
                    <a:pt x="22" y="30"/>
                  </a:cubicBezTo>
                  <a:cubicBezTo>
                    <a:pt x="21" y="30"/>
                    <a:pt x="20" y="30"/>
                    <a:pt x="20" y="32"/>
                  </a:cubicBezTo>
                  <a:cubicBezTo>
                    <a:pt x="20" y="34"/>
                    <a:pt x="21" y="34"/>
                    <a:pt x="23" y="34"/>
                  </a:cubicBezTo>
                  <a:cubicBezTo>
                    <a:pt x="24" y="34"/>
                    <a:pt x="27" y="34"/>
                    <a:pt x="26" y="30"/>
                  </a:cubicBezTo>
                  <a:cubicBezTo>
                    <a:pt x="27" y="31"/>
                    <a:pt x="28" y="30"/>
                    <a:pt x="28" y="30"/>
                  </a:cubicBezTo>
                  <a:cubicBezTo>
                    <a:pt x="28" y="28"/>
                    <a:pt x="28" y="28"/>
                    <a:pt x="28" y="28"/>
                  </a:cubicBezTo>
                  <a:cubicBezTo>
                    <a:pt x="27" y="28"/>
                    <a:pt x="27" y="28"/>
                    <a:pt x="27" y="28"/>
                  </a:cubicBezTo>
                  <a:cubicBezTo>
                    <a:pt x="28" y="7"/>
                    <a:pt x="28" y="7"/>
                    <a:pt x="28" y="7"/>
                  </a:cubicBezTo>
                  <a:cubicBezTo>
                    <a:pt x="28" y="7"/>
                    <a:pt x="28" y="7"/>
                    <a:pt x="28" y="7"/>
                  </a:cubicBezTo>
                  <a:cubicBezTo>
                    <a:pt x="29" y="7"/>
                    <a:pt x="30" y="7"/>
                    <a:pt x="30" y="6"/>
                  </a:cubicBezTo>
                  <a:cubicBezTo>
                    <a:pt x="30" y="5"/>
                    <a:pt x="29" y="5"/>
                    <a:pt x="29" y="5"/>
                  </a:cubicBezTo>
                </a:path>
              </a:pathLst>
            </a:custGeom>
            <a:solidFill>
              <a:schemeClr val="bg1"/>
            </a:solidFill>
            <a:ln>
              <a:noFill/>
            </a:ln>
          </p:spPr>
          <p:txBody>
            <a:bodyPr/>
            <a:lstStyle/>
            <a:p>
              <a:endParaRPr lang="en-US">
                <a:solidFill>
                  <a:schemeClr val="bg1"/>
                </a:solidFill>
              </a:endParaRPr>
            </a:p>
          </p:txBody>
        </p:sp>
        <p:sp>
          <p:nvSpPr>
            <p:cNvPr id="73" name="Freeform 154">
              <a:extLst>
                <a:ext uri="{FF2B5EF4-FFF2-40B4-BE49-F238E27FC236}">
                  <a16:creationId xmlns:a16="http://schemas.microsoft.com/office/drawing/2014/main" id="{4C25FDBA-E7A2-B24A-83B4-DB07F67F670D}"/>
                </a:ext>
              </a:extLst>
            </p:cNvPr>
            <p:cNvSpPr>
              <a:spLocks noChangeAspect="1" noEditPoints="1"/>
            </p:cNvSpPr>
            <p:nvPr userDrawn="1"/>
          </p:nvSpPr>
          <p:spPr bwMode="auto">
            <a:xfrm>
              <a:off x="1264344" y="619592"/>
              <a:ext cx="33384" cy="21244"/>
            </a:xfrm>
            <a:custGeom>
              <a:avLst/>
              <a:gdLst>
                <a:gd name="T0" fmla="*/ 3 w 22"/>
                <a:gd name="T1" fmla="*/ 1 h 15"/>
                <a:gd name="T2" fmla="*/ 3 w 22"/>
                <a:gd name="T3" fmla="*/ 1 h 15"/>
                <a:gd name="T4" fmla="*/ 3 w 22"/>
                <a:gd name="T5" fmla="*/ 1 h 15"/>
                <a:gd name="T6" fmla="*/ 3 w 22"/>
                <a:gd name="T7" fmla="*/ 2 h 15"/>
                <a:gd name="T8" fmla="*/ 3 w 22"/>
                <a:gd name="T9" fmla="*/ 1 h 15"/>
                <a:gd name="T10" fmla="*/ 3 w 22"/>
                <a:gd name="T11" fmla="*/ 1 h 15"/>
                <a:gd name="T12" fmla="*/ 3 w 22"/>
                <a:gd name="T13" fmla="*/ 1 h 15"/>
                <a:gd name="T14" fmla="*/ 4 w 22"/>
                <a:gd name="T15" fmla="*/ 1 h 15"/>
                <a:gd name="T16" fmla="*/ 5 w 22"/>
                <a:gd name="T17" fmla="*/ 0 h 15"/>
                <a:gd name="T18" fmla="*/ 4 w 22"/>
                <a:gd name="T19" fmla="*/ 1 h 15"/>
                <a:gd name="T20" fmla="*/ 4 w 22"/>
                <a:gd name="T21" fmla="*/ 1 h 15"/>
                <a:gd name="T22" fmla="*/ 3 w 22"/>
                <a:gd name="T23" fmla="*/ 1 h 15"/>
                <a:gd name="T24" fmla="*/ 3 w 22"/>
                <a:gd name="T25" fmla="*/ 1 h 15"/>
                <a:gd name="T26" fmla="*/ 3 w 22"/>
                <a:gd name="T27" fmla="*/ 1 h 15"/>
                <a:gd name="T28" fmla="*/ 2 w 22"/>
                <a:gd name="T29" fmla="*/ 2 h 15"/>
                <a:gd name="T30" fmla="*/ 2 w 22"/>
                <a:gd name="T31" fmla="*/ 1 h 15"/>
                <a:gd name="T32" fmla="*/ 2 w 22"/>
                <a:gd name="T33" fmla="*/ 1 h 15"/>
                <a:gd name="T34" fmla="*/ 2 w 22"/>
                <a:gd name="T35" fmla="*/ 1 h 15"/>
                <a:gd name="T36" fmla="*/ 2 w 22"/>
                <a:gd name="T37" fmla="*/ 1 h 15"/>
                <a:gd name="T38" fmla="*/ 2 w 22"/>
                <a:gd name="T39" fmla="*/ 1 h 15"/>
                <a:gd name="T40" fmla="*/ 2 w 22"/>
                <a:gd name="T41" fmla="*/ 2 h 15"/>
                <a:gd name="T42" fmla="*/ 2 w 22"/>
                <a:gd name="T43" fmla="*/ 2 h 15"/>
                <a:gd name="T44" fmla="*/ 2 w 22"/>
                <a:gd name="T45" fmla="*/ 2 h 15"/>
                <a:gd name="T46" fmla="*/ 2 w 22"/>
                <a:gd name="T47" fmla="*/ 2 h 15"/>
                <a:gd name="T48" fmla="*/ 2 w 22"/>
                <a:gd name="T49" fmla="*/ 2 h 15"/>
                <a:gd name="T50" fmla="*/ 2 w 22"/>
                <a:gd name="T51" fmla="*/ 3 h 15"/>
                <a:gd name="T52" fmla="*/ 1 w 22"/>
                <a:gd name="T53" fmla="*/ 2 h 15"/>
                <a:gd name="T54" fmla="*/ 1 w 22"/>
                <a:gd name="T55" fmla="*/ 3 h 15"/>
                <a:gd name="T56" fmla="*/ 1 w 22"/>
                <a:gd name="T57" fmla="*/ 3 h 15"/>
                <a:gd name="T58" fmla="*/ 1 w 22"/>
                <a:gd name="T59" fmla="*/ 3 h 15"/>
                <a:gd name="T60" fmla="*/ 1 w 22"/>
                <a:gd name="T61" fmla="*/ 3 h 15"/>
                <a:gd name="T62" fmla="*/ 1 w 22"/>
                <a:gd name="T63" fmla="*/ 3 h 15"/>
                <a:gd name="T64" fmla="*/ 1 w 22"/>
                <a:gd name="T65" fmla="*/ 3 h 15"/>
                <a:gd name="T66" fmla="*/ 2 w 22"/>
                <a:gd name="T67" fmla="*/ 3 h 15"/>
                <a:gd name="T68" fmla="*/ 2 w 22"/>
                <a:gd name="T69" fmla="*/ 3 h 15"/>
                <a:gd name="T70" fmla="*/ 2 w 22"/>
                <a:gd name="T71" fmla="*/ 3 h 15"/>
                <a:gd name="T72" fmla="*/ 3 w 22"/>
                <a:gd name="T73" fmla="*/ 3 h 15"/>
                <a:gd name="T74" fmla="*/ 3 w 22"/>
                <a:gd name="T75" fmla="*/ 3 h 15"/>
                <a:gd name="T76" fmla="*/ 4 w 22"/>
                <a:gd name="T77" fmla="*/ 3 h 15"/>
                <a:gd name="T78" fmla="*/ 4 w 22"/>
                <a:gd name="T79" fmla="*/ 3 h 15"/>
                <a:gd name="T80" fmla="*/ 4 w 22"/>
                <a:gd name="T81" fmla="*/ 3 h 15"/>
                <a:gd name="T82" fmla="*/ 4 w 22"/>
                <a:gd name="T83" fmla="*/ 3 h 15"/>
                <a:gd name="T84" fmla="*/ 4 w 22"/>
                <a:gd name="T85" fmla="*/ 3 h 15"/>
                <a:gd name="T86" fmla="*/ 4 w 22"/>
                <a:gd name="T87" fmla="*/ 3 h 15"/>
                <a:gd name="T88" fmla="*/ 4 w 22"/>
                <a:gd name="T89" fmla="*/ 3 h 15"/>
                <a:gd name="T90" fmla="*/ 4 w 22"/>
                <a:gd name="T91" fmla="*/ 3 h 15"/>
                <a:gd name="T92" fmla="*/ 5 w 22"/>
                <a:gd name="T93" fmla="*/ 3 h 15"/>
                <a:gd name="T94" fmla="*/ 5 w 22"/>
                <a:gd name="T95" fmla="*/ 2 h 15"/>
                <a:gd name="T96" fmla="*/ 5 w 22"/>
                <a:gd name="T97" fmla="*/ 3 h 15"/>
                <a:gd name="T98" fmla="*/ 5 w 22"/>
                <a:gd name="T99" fmla="*/ 3 h 15"/>
                <a:gd name="T100" fmla="*/ 5 w 22"/>
                <a:gd name="T101" fmla="*/ 3 h 15"/>
                <a:gd name="T102" fmla="*/ 6 w 22"/>
                <a:gd name="T103" fmla="*/ 3 h 15"/>
                <a:gd name="T104" fmla="*/ 6 w 22"/>
                <a:gd name="T105" fmla="*/ 3 h 15"/>
                <a:gd name="T106" fmla="*/ 6 w 22"/>
                <a:gd name="T107" fmla="*/ 3 h 15"/>
                <a:gd name="T108" fmla="*/ 6 w 22"/>
                <a:gd name="T109" fmla="*/ 2 h 15"/>
                <a:gd name="T110" fmla="*/ 6 w 22"/>
                <a:gd name="T111" fmla="*/ 2 h 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2" h="15">
                  <a:moveTo>
                    <a:pt x="10" y="8"/>
                  </a:moveTo>
                  <a:cubicBezTo>
                    <a:pt x="10" y="8"/>
                    <a:pt x="10" y="7"/>
                    <a:pt x="10" y="7"/>
                  </a:cubicBezTo>
                  <a:cubicBezTo>
                    <a:pt x="10" y="7"/>
                    <a:pt x="11" y="7"/>
                    <a:pt x="11" y="7"/>
                  </a:cubicBezTo>
                  <a:cubicBezTo>
                    <a:pt x="11" y="7"/>
                    <a:pt x="10" y="7"/>
                    <a:pt x="10" y="7"/>
                  </a:cubicBezTo>
                  <a:cubicBezTo>
                    <a:pt x="11" y="7"/>
                    <a:pt x="11" y="7"/>
                    <a:pt x="11" y="7"/>
                  </a:cubicBezTo>
                  <a:cubicBezTo>
                    <a:pt x="10" y="7"/>
                    <a:pt x="10" y="7"/>
                    <a:pt x="10" y="7"/>
                  </a:cubicBezTo>
                  <a:cubicBezTo>
                    <a:pt x="10" y="7"/>
                    <a:pt x="10" y="7"/>
                    <a:pt x="10" y="6"/>
                  </a:cubicBezTo>
                  <a:cubicBezTo>
                    <a:pt x="10" y="6"/>
                    <a:pt x="10" y="6"/>
                    <a:pt x="11" y="6"/>
                  </a:cubicBezTo>
                  <a:cubicBezTo>
                    <a:pt x="11" y="7"/>
                    <a:pt x="11" y="7"/>
                    <a:pt x="11" y="7"/>
                  </a:cubicBezTo>
                  <a:cubicBezTo>
                    <a:pt x="11" y="7"/>
                    <a:pt x="11" y="7"/>
                    <a:pt x="11" y="7"/>
                  </a:cubicBezTo>
                  <a:cubicBezTo>
                    <a:pt x="11" y="7"/>
                    <a:pt x="12" y="7"/>
                    <a:pt x="11" y="7"/>
                  </a:cubicBezTo>
                  <a:cubicBezTo>
                    <a:pt x="11" y="7"/>
                    <a:pt x="11" y="7"/>
                    <a:pt x="11" y="7"/>
                  </a:cubicBezTo>
                  <a:cubicBezTo>
                    <a:pt x="11" y="7"/>
                    <a:pt x="11" y="7"/>
                    <a:pt x="11" y="7"/>
                  </a:cubicBezTo>
                  <a:cubicBezTo>
                    <a:pt x="11" y="7"/>
                    <a:pt x="11" y="7"/>
                    <a:pt x="11" y="7"/>
                  </a:cubicBezTo>
                  <a:cubicBezTo>
                    <a:pt x="11" y="7"/>
                    <a:pt x="11" y="8"/>
                    <a:pt x="11" y="8"/>
                  </a:cubicBezTo>
                  <a:cubicBezTo>
                    <a:pt x="11" y="8"/>
                    <a:pt x="11" y="8"/>
                    <a:pt x="11" y="8"/>
                  </a:cubicBezTo>
                  <a:cubicBezTo>
                    <a:pt x="11" y="8"/>
                    <a:pt x="10" y="8"/>
                    <a:pt x="10" y="8"/>
                  </a:cubicBezTo>
                  <a:cubicBezTo>
                    <a:pt x="10" y="8"/>
                    <a:pt x="10" y="8"/>
                    <a:pt x="10" y="8"/>
                  </a:cubicBezTo>
                  <a:moveTo>
                    <a:pt x="11" y="6"/>
                  </a:moveTo>
                  <a:cubicBezTo>
                    <a:pt x="11" y="6"/>
                    <a:pt x="11" y="6"/>
                    <a:pt x="10" y="6"/>
                  </a:cubicBezTo>
                  <a:cubicBezTo>
                    <a:pt x="10" y="6"/>
                    <a:pt x="10" y="6"/>
                    <a:pt x="10" y="5"/>
                  </a:cubicBezTo>
                  <a:cubicBezTo>
                    <a:pt x="10" y="6"/>
                    <a:pt x="11" y="6"/>
                    <a:pt x="11" y="6"/>
                  </a:cubicBezTo>
                  <a:moveTo>
                    <a:pt x="12" y="6"/>
                  </a:moveTo>
                  <a:cubicBezTo>
                    <a:pt x="12" y="6"/>
                    <a:pt x="12" y="6"/>
                    <a:pt x="12" y="6"/>
                  </a:cubicBezTo>
                  <a:cubicBezTo>
                    <a:pt x="12" y="7"/>
                    <a:pt x="12" y="7"/>
                    <a:pt x="12" y="7"/>
                  </a:cubicBezTo>
                  <a:cubicBezTo>
                    <a:pt x="12" y="7"/>
                    <a:pt x="11" y="6"/>
                    <a:pt x="12" y="6"/>
                  </a:cubicBezTo>
                  <a:moveTo>
                    <a:pt x="9" y="7"/>
                  </a:moveTo>
                  <a:cubicBezTo>
                    <a:pt x="9" y="7"/>
                    <a:pt x="9" y="7"/>
                    <a:pt x="9" y="7"/>
                  </a:cubicBezTo>
                  <a:cubicBezTo>
                    <a:pt x="9" y="7"/>
                    <a:pt x="9" y="7"/>
                    <a:pt x="9" y="7"/>
                  </a:cubicBezTo>
                  <a:moveTo>
                    <a:pt x="18" y="10"/>
                  </a:moveTo>
                  <a:cubicBezTo>
                    <a:pt x="21" y="10"/>
                    <a:pt x="22" y="9"/>
                    <a:pt x="22" y="8"/>
                  </a:cubicBezTo>
                  <a:cubicBezTo>
                    <a:pt x="22" y="5"/>
                    <a:pt x="15" y="7"/>
                    <a:pt x="15" y="5"/>
                  </a:cubicBezTo>
                  <a:cubicBezTo>
                    <a:pt x="15" y="5"/>
                    <a:pt x="15" y="4"/>
                    <a:pt x="15" y="4"/>
                  </a:cubicBezTo>
                  <a:cubicBezTo>
                    <a:pt x="15" y="4"/>
                    <a:pt x="15" y="4"/>
                    <a:pt x="15" y="4"/>
                  </a:cubicBezTo>
                  <a:cubicBezTo>
                    <a:pt x="19" y="4"/>
                    <a:pt x="19" y="1"/>
                    <a:pt x="22" y="0"/>
                  </a:cubicBezTo>
                  <a:cubicBezTo>
                    <a:pt x="19" y="0"/>
                    <a:pt x="18" y="3"/>
                    <a:pt x="17" y="3"/>
                  </a:cubicBezTo>
                  <a:cubicBezTo>
                    <a:pt x="17" y="2"/>
                    <a:pt x="18" y="1"/>
                    <a:pt x="18" y="1"/>
                  </a:cubicBezTo>
                  <a:cubicBezTo>
                    <a:pt x="17" y="2"/>
                    <a:pt x="16" y="2"/>
                    <a:pt x="15" y="3"/>
                  </a:cubicBezTo>
                  <a:cubicBezTo>
                    <a:pt x="15" y="3"/>
                    <a:pt x="14" y="4"/>
                    <a:pt x="15" y="4"/>
                  </a:cubicBezTo>
                  <a:cubicBezTo>
                    <a:pt x="14" y="4"/>
                    <a:pt x="14" y="4"/>
                    <a:pt x="14" y="5"/>
                  </a:cubicBezTo>
                  <a:cubicBezTo>
                    <a:pt x="14" y="8"/>
                    <a:pt x="22" y="6"/>
                    <a:pt x="22" y="8"/>
                  </a:cubicBezTo>
                  <a:cubicBezTo>
                    <a:pt x="22" y="9"/>
                    <a:pt x="20" y="9"/>
                    <a:pt x="18" y="9"/>
                  </a:cubicBezTo>
                  <a:cubicBezTo>
                    <a:pt x="16" y="9"/>
                    <a:pt x="15" y="8"/>
                    <a:pt x="12" y="9"/>
                  </a:cubicBezTo>
                  <a:cubicBezTo>
                    <a:pt x="12" y="8"/>
                    <a:pt x="13" y="7"/>
                    <a:pt x="13" y="7"/>
                  </a:cubicBezTo>
                  <a:cubicBezTo>
                    <a:pt x="13" y="7"/>
                    <a:pt x="13" y="7"/>
                    <a:pt x="13" y="6"/>
                  </a:cubicBezTo>
                  <a:cubicBezTo>
                    <a:pt x="13" y="6"/>
                    <a:pt x="13" y="6"/>
                    <a:pt x="13" y="6"/>
                  </a:cubicBezTo>
                  <a:cubicBezTo>
                    <a:pt x="13" y="6"/>
                    <a:pt x="13" y="6"/>
                    <a:pt x="13" y="6"/>
                  </a:cubicBezTo>
                  <a:cubicBezTo>
                    <a:pt x="13" y="6"/>
                    <a:pt x="13" y="5"/>
                    <a:pt x="12" y="5"/>
                  </a:cubicBezTo>
                  <a:cubicBezTo>
                    <a:pt x="12" y="5"/>
                    <a:pt x="12" y="5"/>
                    <a:pt x="12" y="5"/>
                  </a:cubicBezTo>
                  <a:cubicBezTo>
                    <a:pt x="11" y="5"/>
                    <a:pt x="11" y="5"/>
                    <a:pt x="11" y="5"/>
                  </a:cubicBezTo>
                  <a:cubicBezTo>
                    <a:pt x="11" y="5"/>
                    <a:pt x="11" y="5"/>
                    <a:pt x="11" y="5"/>
                  </a:cubicBezTo>
                  <a:cubicBezTo>
                    <a:pt x="10" y="5"/>
                    <a:pt x="10" y="5"/>
                    <a:pt x="10" y="5"/>
                  </a:cubicBezTo>
                  <a:cubicBezTo>
                    <a:pt x="10" y="5"/>
                    <a:pt x="10" y="5"/>
                    <a:pt x="10" y="5"/>
                  </a:cubicBezTo>
                  <a:cubicBezTo>
                    <a:pt x="10" y="5"/>
                    <a:pt x="10" y="5"/>
                    <a:pt x="10" y="5"/>
                  </a:cubicBezTo>
                  <a:cubicBezTo>
                    <a:pt x="9" y="5"/>
                    <a:pt x="9" y="6"/>
                    <a:pt x="9" y="6"/>
                  </a:cubicBezTo>
                  <a:cubicBezTo>
                    <a:pt x="9" y="6"/>
                    <a:pt x="9" y="6"/>
                    <a:pt x="9" y="6"/>
                  </a:cubicBezTo>
                  <a:cubicBezTo>
                    <a:pt x="9" y="7"/>
                    <a:pt x="9" y="7"/>
                    <a:pt x="8" y="7"/>
                  </a:cubicBezTo>
                  <a:cubicBezTo>
                    <a:pt x="9" y="7"/>
                    <a:pt x="9" y="7"/>
                    <a:pt x="9" y="8"/>
                  </a:cubicBezTo>
                  <a:cubicBezTo>
                    <a:pt x="8" y="8"/>
                    <a:pt x="8" y="9"/>
                    <a:pt x="8" y="9"/>
                  </a:cubicBezTo>
                  <a:cubicBezTo>
                    <a:pt x="8" y="9"/>
                    <a:pt x="8" y="9"/>
                    <a:pt x="8" y="9"/>
                  </a:cubicBezTo>
                  <a:cubicBezTo>
                    <a:pt x="8" y="9"/>
                    <a:pt x="8" y="9"/>
                    <a:pt x="8" y="9"/>
                  </a:cubicBezTo>
                  <a:cubicBezTo>
                    <a:pt x="7" y="9"/>
                    <a:pt x="7" y="8"/>
                    <a:pt x="7" y="8"/>
                  </a:cubicBezTo>
                  <a:cubicBezTo>
                    <a:pt x="7" y="8"/>
                    <a:pt x="8" y="7"/>
                    <a:pt x="8" y="7"/>
                  </a:cubicBezTo>
                  <a:cubicBezTo>
                    <a:pt x="8" y="7"/>
                    <a:pt x="8" y="7"/>
                    <a:pt x="8" y="6"/>
                  </a:cubicBezTo>
                  <a:cubicBezTo>
                    <a:pt x="8" y="6"/>
                    <a:pt x="7" y="6"/>
                    <a:pt x="7" y="6"/>
                  </a:cubicBezTo>
                  <a:cubicBezTo>
                    <a:pt x="7" y="6"/>
                    <a:pt x="7" y="6"/>
                    <a:pt x="7" y="6"/>
                  </a:cubicBezTo>
                  <a:cubicBezTo>
                    <a:pt x="7" y="7"/>
                    <a:pt x="7" y="7"/>
                    <a:pt x="7" y="7"/>
                  </a:cubicBezTo>
                  <a:cubicBezTo>
                    <a:pt x="7" y="7"/>
                    <a:pt x="7" y="7"/>
                    <a:pt x="7" y="7"/>
                  </a:cubicBezTo>
                  <a:cubicBezTo>
                    <a:pt x="7" y="7"/>
                    <a:pt x="7" y="7"/>
                    <a:pt x="7" y="7"/>
                  </a:cubicBezTo>
                  <a:cubicBezTo>
                    <a:pt x="7" y="7"/>
                    <a:pt x="7" y="7"/>
                    <a:pt x="7" y="7"/>
                  </a:cubicBezTo>
                  <a:cubicBezTo>
                    <a:pt x="7" y="7"/>
                    <a:pt x="7" y="7"/>
                    <a:pt x="7" y="7"/>
                  </a:cubicBezTo>
                  <a:cubicBezTo>
                    <a:pt x="7" y="7"/>
                    <a:pt x="7" y="7"/>
                    <a:pt x="6" y="7"/>
                  </a:cubicBezTo>
                  <a:cubicBezTo>
                    <a:pt x="6" y="7"/>
                    <a:pt x="6" y="7"/>
                    <a:pt x="6" y="7"/>
                  </a:cubicBezTo>
                  <a:cubicBezTo>
                    <a:pt x="6" y="7"/>
                    <a:pt x="6" y="7"/>
                    <a:pt x="6" y="7"/>
                  </a:cubicBezTo>
                  <a:cubicBezTo>
                    <a:pt x="6" y="6"/>
                    <a:pt x="6" y="6"/>
                    <a:pt x="5" y="6"/>
                  </a:cubicBezTo>
                  <a:cubicBezTo>
                    <a:pt x="6" y="6"/>
                    <a:pt x="6" y="6"/>
                    <a:pt x="6" y="6"/>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5" y="7"/>
                    <a:pt x="5" y="8"/>
                  </a:cubicBezTo>
                  <a:cubicBezTo>
                    <a:pt x="5" y="8"/>
                    <a:pt x="5" y="8"/>
                    <a:pt x="5" y="8"/>
                  </a:cubicBezTo>
                  <a:cubicBezTo>
                    <a:pt x="5" y="8"/>
                    <a:pt x="5" y="8"/>
                    <a:pt x="5" y="8"/>
                  </a:cubicBezTo>
                  <a:cubicBezTo>
                    <a:pt x="5" y="8"/>
                    <a:pt x="5" y="8"/>
                    <a:pt x="6" y="8"/>
                  </a:cubicBezTo>
                  <a:cubicBezTo>
                    <a:pt x="6" y="8"/>
                    <a:pt x="6" y="8"/>
                    <a:pt x="6" y="8"/>
                  </a:cubicBezTo>
                  <a:cubicBezTo>
                    <a:pt x="6" y="8"/>
                    <a:pt x="6" y="8"/>
                    <a:pt x="6" y="8"/>
                  </a:cubicBezTo>
                  <a:cubicBezTo>
                    <a:pt x="6" y="8"/>
                    <a:pt x="6" y="8"/>
                    <a:pt x="6" y="8"/>
                  </a:cubicBezTo>
                  <a:cubicBezTo>
                    <a:pt x="6" y="8"/>
                    <a:pt x="6" y="8"/>
                    <a:pt x="6" y="8"/>
                  </a:cubicBezTo>
                  <a:cubicBezTo>
                    <a:pt x="6" y="8"/>
                    <a:pt x="6" y="8"/>
                    <a:pt x="6" y="8"/>
                  </a:cubicBezTo>
                  <a:cubicBezTo>
                    <a:pt x="6" y="8"/>
                    <a:pt x="6" y="8"/>
                    <a:pt x="6" y="8"/>
                  </a:cubicBezTo>
                  <a:cubicBezTo>
                    <a:pt x="6" y="9"/>
                    <a:pt x="6" y="9"/>
                    <a:pt x="6" y="9"/>
                  </a:cubicBezTo>
                  <a:cubicBezTo>
                    <a:pt x="6" y="9"/>
                    <a:pt x="7" y="9"/>
                    <a:pt x="6" y="9"/>
                  </a:cubicBezTo>
                  <a:cubicBezTo>
                    <a:pt x="6" y="10"/>
                    <a:pt x="5" y="10"/>
                    <a:pt x="6" y="9"/>
                  </a:cubicBezTo>
                  <a:cubicBezTo>
                    <a:pt x="5" y="10"/>
                    <a:pt x="6"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1"/>
                  </a:cubicBezTo>
                  <a:cubicBezTo>
                    <a:pt x="7" y="10"/>
                    <a:pt x="7" y="10"/>
                    <a:pt x="7" y="10"/>
                  </a:cubicBezTo>
                  <a:cubicBezTo>
                    <a:pt x="8" y="10"/>
                    <a:pt x="8" y="11"/>
                    <a:pt x="8" y="11"/>
                  </a:cubicBezTo>
                  <a:cubicBezTo>
                    <a:pt x="8" y="12"/>
                    <a:pt x="6" y="12"/>
                    <a:pt x="6" y="12"/>
                  </a:cubicBezTo>
                  <a:cubicBezTo>
                    <a:pt x="6" y="12"/>
                    <a:pt x="5" y="12"/>
                    <a:pt x="5" y="12"/>
                  </a:cubicBezTo>
                  <a:cubicBezTo>
                    <a:pt x="5" y="12"/>
                    <a:pt x="3" y="12"/>
                    <a:pt x="3" y="12"/>
                  </a:cubicBezTo>
                  <a:cubicBezTo>
                    <a:pt x="3" y="12"/>
                    <a:pt x="3" y="12"/>
                    <a:pt x="3" y="11"/>
                  </a:cubicBezTo>
                  <a:cubicBezTo>
                    <a:pt x="3" y="11"/>
                    <a:pt x="3" y="11"/>
                    <a:pt x="3" y="11"/>
                  </a:cubicBezTo>
                  <a:cubicBezTo>
                    <a:pt x="3" y="11"/>
                    <a:pt x="2" y="11"/>
                    <a:pt x="2" y="11"/>
                  </a:cubicBezTo>
                  <a:cubicBezTo>
                    <a:pt x="2" y="11"/>
                    <a:pt x="2" y="11"/>
                    <a:pt x="2" y="11"/>
                  </a:cubicBezTo>
                  <a:cubicBezTo>
                    <a:pt x="2" y="11"/>
                    <a:pt x="2" y="11"/>
                    <a:pt x="2" y="11"/>
                  </a:cubicBezTo>
                  <a:cubicBezTo>
                    <a:pt x="2" y="11"/>
                    <a:pt x="2" y="12"/>
                    <a:pt x="2" y="12"/>
                  </a:cubicBezTo>
                  <a:cubicBezTo>
                    <a:pt x="2" y="12"/>
                    <a:pt x="2" y="12"/>
                    <a:pt x="3" y="12"/>
                  </a:cubicBezTo>
                  <a:cubicBezTo>
                    <a:pt x="3" y="12"/>
                    <a:pt x="3" y="12"/>
                    <a:pt x="3" y="12"/>
                  </a:cubicBezTo>
                  <a:cubicBezTo>
                    <a:pt x="2" y="12"/>
                    <a:pt x="2" y="12"/>
                    <a:pt x="2" y="12"/>
                  </a:cubicBezTo>
                  <a:cubicBezTo>
                    <a:pt x="2" y="12"/>
                    <a:pt x="2" y="12"/>
                    <a:pt x="2" y="12"/>
                  </a:cubicBezTo>
                  <a:cubicBezTo>
                    <a:pt x="2" y="12"/>
                    <a:pt x="1" y="12"/>
                    <a:pt x="1" y="12"/>
                  </a:cubicBezTo>
                  <a:cubicBezTo>
                    <a:pt x="1" y="12"/>
                    <a:pt x="1" y="12"/>
                    <a:pt x="1" y="12"/>
                  </a:cubicBezTo>
                  <a:cubicBezTo>
                    <a:pt x="1" y="12"/>
                    <a:pt x="0" y="12"/>
                    <a:pt x="1" y="13"/>
                  </a:cubicBezTo>
                  <a:cubicBezTo>
                    <a:pt x="1" y="13"/>
                    <a:pt x="1" y="12"/>
                    <a:pt x="1" y="12"/>
                  </a:cubicBezTo>
                  <a:cubicBezTo>
                    <a:pt x="1" y="13"/>
                    <a:pt x="1" y="13"/>
                    <a:pt x="1" y="13"/>
                  </a:cubicBezTo>
                  <a:cubicBezTo>
                    <a:pt x="1" y="13"/>
                    <a:pt x="1" y="13"/>
                    <a:pt x="2" y="13"/>
                  </a:cubicBezTo>
                  <a:cubicBezTo>
                    <a:pt x="2" y="13"/>
                    <a:pt x="2" y="13"/>
                    <a:pt x="2" y="13"/>
                  </a:cubicBezTo>
                  <a:cubicBezTo>
                    <a:pt x="2" y="13"/>
                    <a:pt x="2" y="13"/>
                    <a:pt x="2" y="14"/>
                  </a:cubicBezTo>
                  <a:cubicBezTo>
                    <a:pt x="2" y="14"/>
                    <a:pt x="2" y="14"/>
                    <a:pt x="2" y="14"/>
                  </a:cubicBezTo>
                  <a:cubicBezTo>
                    <a:pt x="2" y="14"/>
                    <a:pt x="2" y="14"/>
                    <a:pt x="2" y="14"/>
                  </a:cubicBezTo>
                  <a:cubicBezTo>
                    <a:pt x="2" y="14"/>
                    <a:pt x="2" y="15"/>
                    <a:pt x="3" y="15"/>
                  </a:cubicBezTo>
                  <a:cubicBezTo>
                    <a:pt x="3" y="14"/>
                    <a:pt x="2" y="14"/>
                    <a:pt x="2" y="14"/>
                  </a:cubicBezTo>
                  <a:cubicBezTo>
                    <a:pt x="2" y="14"/>
                    <a:pt x="3" y="14"/>
                    <a:pt x="3" y="14"/>
                  </a:cubicBezTo>
                  <a:cubicBezTo>
                    <a:pt x="3" y="14"/>
                    <a:pt x="3" y="13"/>
                    <a:pt x="3" y="13"/>
                  </a:cubicBezTo>
                  <a:cubicBezTo>
                    <a:pt x="3" y="13"/>
                    <a:pt x="3" y="13"/>
                    <a:pt x="3" y="13"/>
                  </a:cubicBezTo>
                  <a:cubicBezTo>
                    <a:pt x="3" y="14"/>
                    <a:pt x="3" y="14"/>
                    <a:pt x="4" y="14"/>
                  </a:cubicBezTo>
                  <a:cubicBezTo>
                    <a:pt x="4" y="14"/>
                    <a:pt x="4" y="13"/>
                    <a:pt x="4" y="13"/>
                  </a:cubicBezTo>
                  <a:cubicBezTo>
                    <a:pt x="4" y="13"/>
                    <a:pt x="4" y="13"/>
                    <a:pt x="4" y="13"/>
                  </a:cubicBezTo>
                  <a:cubicBezTo>
                    <a:pt x="4" y="13"/>
                    <a:pt x="4" y="13"/>
                    <a:pt x="4" y="14"/>
                  </a:cubicBezTo>
                  <a:cubicBezTo>
                    <a:pt x="4" y="14"/>
                    <a:pt x="5" y="14"/>
                    <a:pt x="5" y="13"/>
                  </a:cubicBezTo>
                  <a:cubicBezTo>
                    <a:pt x="5" y="14"/>
                    <a:pt x="5" y="14"/>
                    <a:pt x="5" y="14"/>
                  </a:cubicBezTo>
                  <a:cubicBezTo>
                    <a:pt x="5" y="14"/>
                    <a:pt x="5" y="14"/>
                    <a:pt x="5" y="13"/>
                  </a:cubicBezTo>
                  <a:cubicBezTo>
                    <a:pt x="5" y="13"/>
                    <a:pt x="5" y="14"/>
                    <a:pt x="5" y="14"/>
                  </a:cubicBezTo>
                  <a:cubicBezTo>
                    <a:pt x="5" y="14"/>
                    <a:pt x="5" y="14"/>
                    <a:pt x="5" y="14"/>
                  </a:cubicBezTo>
                  <a:cubicBezTo>
                    <a:pt x="6" y="14"/>
                    <a:pt x="6" y="14"/>
                    <a:pt x="6" y="14"/>
                  </a:cubicBezTo>
                  <a:cubicBezTo>
                    <a:pt x="6" y="14"/>
                    <a:pt x="6" y="14"/>
                    <a:pt x="6" y="14"/>
                  </a:cubicBezTo>
                  <a:cubicBezTo>
                    <a:pt x="6" y="14"/>
                    <a:pt x="6" y="14"/>
                    <a:pt x="6" y="14"/>
                  </a:cubicBezTo>
                  <a:cubicBezTo>
                    <a:pt x="6" y="14"/>
                    <a:pt x="6" y="14"/>
                    <a:pt x="6" y="14"/>
                  </a:cubicBezTo>
                  <a:cubicBezTo>
                    <a:pt x="7" y="14"/>
                    <a:pt x="6" y="14"/>
                    <a:pt x="7" y="15"/>
                  </a:cubicBezTo>
                  <a:cubicBezTo>
                    <a:pt x="7" y="13"/>
                    <a:pt x="7" y="14"/>
                    <a:pt x="8" y="13"/>
                  </a:cubicBezTo>
                  <a:cubicBezTo>
                    <a:pt x="8" y="13"/>
                    <a:pt x="8" y="13"/>
                    <a:pt x="8" y="13"/>
                  </a:cubicBezTo>
                  <a:cubicBezTo>
                    <a:pt x="8" y="14"/>
                    <a:pt x="8" y="14"/>
                    <a:pt x="8" y="14"/>
                  </a:cubicBezTo>
                  <a:cubicBezTo>
                    <a:pt x="8" y="14"/>
                    <a:pt x="9" y="14"/>
                    <a:pt x="9" y="13"/>
                  </a:cubicBezTo>
                  <a:cubicBezTo>
                    <a:pt x="9" y="13"/>
                    <a:pt x="9" y="13"/>
                    <a:pt x="9" y="13"/>
                  </a:cubicBezTo>
                  <a:cubicBezTo>
                    <a:pt x="9" y="13"/>
                    <a:pt x="10" y="13"/>
                    <a:pt x="10" y="13"/>
                  </a:cubicBezTo>
                  <a:cubicBezTo>
                    <a:pt x="10" y="13"/>
                    <a:pt x="10" y="13"/>
                    <a:pt x="10" y="13"/>
                  </a:cubicBezTo>
                  <a:cubicBezTo>
                    <a:pt x="10" y="13"/>
                    <a:pt x="11" y="12"/>
                    <a:pt x="11" y="12"/>
                  </a:cubicBezTo>
                  <a:cubicBezTo>
                    <a:pt x="13" y="12"/>
                    <a:pt x="10" y="11"/>
                    <a:pt x="14" y="11"/>
                  </a:cubicBezTo>
                  <a:cubicBezTo>
                    <a:pt x="14" y="11"/>
                    <a:pt x="14" y="11"/>
                    <a:pt x="14" y="11"/>
                  </a:cubicBezTo>
                  <a:cubicBezTo>
                    <a:pt x="14" y="11"/>
                    <a:pt x="14" y="12"/>
                    <a:pt x="15" y="12"/>
                  </a:cubicBezTo>
                  <a:cubicBezTo>
                    <a:pt x="15" y="12"/>
                    <a:pt x="15" y="12"/>
                    <a:pt x="15" y="12"/>
                  </a:cubicBezTo>
                  <a:cubicBezTo>
                    <a:pt x="15" y="13"/>
                    <a:pt x="15" y="13"/>
                    <a:pt x="15" y="13"/>
                  </a:cubicBezTo>
                  <a:cubicBezTo>
                    <a:pt x="15" y="13"/>
                    <a:pt x="15" y="13"/>
                    <a:pt x="15" y="13"/>
                  </a:cubicBezTo>
                  <a:cubicBezTo>
                    <a:pt x="14" y="13"/>
                    <a:pt x="14" y="12"/>
                    <a:pt x="13" y="12"/>
                  </a:cubicBezTo>
                  <a:cubicBezTo>
                    <a:pt x="13" y="12"/>
                    <a:pt x="13" y="12"/>
                    <a:pt x="13" y="12"/>
                  </a:cubicBezTo>
                  <a:cubicBezTo>
                    <a:pt x="13" y="12"/>
                    <a:pt x="12" y="12"/>
                    <a:pt x="12" y="13"/>
                  </a:cubicBezTo>
                  <a:cubicBezTo>
                    <a:pt x="12" y="13"/>
                    <a:pt x="13" y="12"/>
                    <a:pt x="13" y="12"/>
                  </a:cubicBezTo>
                  <a:cubicBezTo>
                    <a:pt x="13" y="13"/>
                    <a:pt x="13" y="13"/>
                    <a:pt x="13" y="13"/>
                  </a:cubicBezTo>
                  <a:cubicBezTo>
                    <a:pt x="13" y="13"/>
                    <a:pt x="13" y="13"/>
                    <a:pt x="13" y="13"/>
                  </a:cubicBezTo>
                  <a:cubicBezTo>
                    <a:pt x="13" y="13"/>
                    <a:pt x="13" y="13"/>
                    <a:pt x="13" y="13"/>
                  </a:cubicBezTo>
                  <a:cubicBezTo>
                    <a:pt x="14" y="13"/>
                    <a:pt x="14" y="13"/>
                    <a:pt x="14" y="13"/>
                  </a:cubicBezTo>
                  <a:cubicBezTo>
                    <a:pt x="14" y="13"/>
                    <a:pt x="13" y="13"/>
                    <a:pt x="13" y="13"/>
                  </a:cubicBezTo>
                  <a:cubicBezTo>
                    <a:pt x="13" y="14"/>
                    <a:pt x="13" y="14"/>
                    <a:pt x="13" y="14"/>
                  </a:cubicBezTo>
                  <a:cubicBezTo>
                    <a:pt x="13" y="14"/>
                    <a:pt x="13" y="14"/>
                    <a:pt x="13" y="14"/>
                  </a:cubicBezTo>
                  <a:cubicBezTo>
                    <a:pt x="13" y="14"/>
                    <a:pt x="13" y="14"/>
                    <a:pt x="13" y="14"/>
                  </a:cubicBezTo>
                  <a:cubicBezTo>
                    <a:pt x="13" y="14"/>
                    <a:pt x="13" y="14"/>
                    <a:pt x="13"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5"/>
                    <a:pt x="15" y="14"/>
                  </a:cubicBezTo>
                  <a:cubicBezTo>
                    <a:pt x="14" y="14"/>
                    <a:pt x="14" y="14"/>
                    <a:pt x="14" y="14"/>
                  </a:cubicBezTo>
                  <a:cubicBezTo>
                    <a:pt x="14" y="14"/>
                    <a:pt x="14" y="14"/>
                    <a:pt x="14" y="14"/>
                  </a:cubicBezTo>
                  <a:cubicBezTo>
                    <a:pt x="14" y="14"/>
                    <a:pt x="14" y="14"/>
                    <a:pt x="14" y="14"/>
                  </a:cubicBezTo>
                  <a:cubicBezTo>
                    <a:pt x="14" y="14"/>
                    <a:pt x="14" y="14"/>
                    <a:pt x="14" y="14"/>
                  </a:cubicBezTo>
                  <a:cubicBezTo>
                    <a:pt x="15" y="14"/>
                    <a:pt x="15" y="14"/>
                    <a:pt x="15" y="14"/>
                  </a:cubicBezTo>
                  <a:cubicBezTo>
                    <a:pt x="15" y="14"/>
                    <a:pt x="15" y="14"/>
                    <a:pt x="15" y="14"/>
                  </a:cubicBezTo>
                  <a:cubicBezTo>
                    <a:pt x="15" y="14"/>
                    <a:pt x="15" y="14"/>
                    <a:pt x="15" y="14"/>
                  </a:cubicBezTo>
                  <a:cubicBezTo>
                    <a:pt x="16" y="14"/>
                    <a:pt x="15" y="13"/>
                    <a:pt x="16" y="13"/>
                  </a:cubicBezTo>
                  <a:cubicBezTo>
                    <a:pt x="16" y="13"/>
                    <a:pt x="16" y="13"/>
                    <a:pt x="16" y="13"/>
                  </a:cubicBezTo>
                  <a:cubicBezTo>
                    <a:pt x="17" y="13"/>
                    <a:pt x="17" y="13"/>
                    <a:pt x="17" y="13"/>
                  </a:cubicBezTo>
                  <a:cubicBezTo>
                    <a:pt x="17" y="13"/>
                    <a:pt x="17" y="12"/>
                    <a:pt x="17" y="12"/>
                  </a:cubicBezTo>
                  <a:cubicBezTo>
                    <a:pt x="17" y="12"/>
                    <a:pt x="17" y="12"/>
                    <a:pt x="17" y="11"/>
                  </a:cubicBezTo>
                  <a:cubicBezTo>
                    <a:pt x="17" y="12"/>
                    <a:pt x="18" y="12"/>
                    <a:pt x="18" y="12"/>
                  </a:cubicBezTo>
                  <a:cubicBezTo>
                    <a:pt x="19" y="12"/>
                    <a:pt x="18" y="12"/>
                    <a:pt x="19" y="11"/>
                  </a:cubicBezTo>
                  <a:cubicBezTo>
                    <a:pt x="19" y="11"/>
                    <a:pt x="20" y="11"/>
                    <a:pt x="20" y="11"/>
                  </a:cubicBezTo>
                  <a:cubicBezTo>
                    <a:pt x="20" y="11"/>
                    <a:pt x="20" y="11"/>
                    <a:pt x="20" y="11"/>
                  </a:cubicBezTo>
                  <a:cubicBezTo>
                    <a:pt x="20" y="12"/>
                    <a:pt x="20" y="12"/>
                    <a:pt x="20" y="12"/>
                  </a:cubicBezTo>
                  <a:cubicBezTo>
                    <a:pt x="20" y="12"/>
                    <a:pt x="20" y="12"/>
                    <a:pt x="19" y="12"/>
                  </a:cubicBezTo>
                  <a:cubicBezTo>
                    <a:pt x="19" y="12"/>
                    <a:pt x="19" y="12"/>
                    <a:pt x="19" y="12"/>
                  </a:cubicBezTo>
                  <a:cubicBezTo>
                    <a:pt x="19" y="12"/>
                    <a:pt x="18" y="13"/>
                    <a:pt x="18" y="13"/>
                  </a:cubicBezTo>
                  <a:cubicBezTo>
                    <a:pt x="18" y="13"/>
                    <a:pt x="19" y="13"/>
                    <a:pt x="19" y="13"/>
                  </a:cubicBezTo>
                  <a:cubicBezTo>
                    <a:pt x="19" y="13"/>
                    <a:pt x="19" y="13"/>
                    <a:pt x="19" y="13"/>
                  </a:cubicBezTo>
                  <a:cubicBezTo>
                    <a:pt x="19" y="13"/>
                    <a:pt x="19" y="13"/>
                    <a:pt x="20" y="13"/>
                  </a:cubicBezTo>
                  <a:cubicBezTo>
                    <a:pt x="20" y="13"/>
                    <a:pt x="20" y="13"/>
                    <a:pt x="20" y="13"/>
                  </a:cubicBezTo>
                  <a:cubicBezTo>
                    <a:pt x="19" y="13"/>
                    <a:pt x="19" y="14"/>
                    <a:pt x="19" y="14"/>
                  </a:cubicBezTo>
                  <a:cubicBezTo>
                    <a:pt x="19" y="14"/>
                    <a:pt x="19" y="14"/>
                    <a:pt x="20" y="14"/>
                  </a:cubicBezTo>
                  <a:cubicBezTo>
                    <a:pt x="19" y="14"/>
                    <a:pt x="20" y="14"/>
                    <a:pt x="20" y="14"/>
                  </a:cubicBezTo>
                  <a:cubicBezTo>
                    <a:pt x="20" y="14"/>
                    <a:pt x="20" y="14"/>
                    <a:pt x="20" y="14"/>
                  </a:cubicBezTo>
                  <a:cubicBezTo>
                    <a:pt x="20" y="14"/>
                    <a:pt x="20" y="14"/>
                    <a:pt x="20" y="14"/>
                  </a:cubicBezTo>
                  <a:cubicBezTo>
                    <a:pt x="20" y="14"/>
                    <a:pt x="20" y="14"/>
                    <a:pt x="20" y="13"/>
                  </a:cubicBezTo>
                  <a:cubicBezTo>
                    <a:pt x="21" y="13"/>
                    <a:pt x="21" y="13"/>
                    <a:pt x="21" y="13"/>
                  </a:cubicBezTo>
                  <a:cubicBezTo>
                    <a:pt x="20" y="14"/>
                    <a:pt x="20" y="14"/>
                    <a:pt x="21" y="14"/>
                  </a:cubicBezTo>
                  <a:cubicBezTo>
                    <a:pt x="21" y="14"/>
                    <a:pt x="21" y="14"/>
                    <a:pt x="21" y="14"/>
                  </a:cubicBezTo>
                  <a:cubicBezTo>
                    <a:pt x="21" y="14"/>
                    <a:pt x="21" y="15"/>
                    <a:pt x="21" y="14"/>
                  </a:cubicBezTo>
                  <a:cubicBezTo>
                    <a:pt x="21" y="14"/>
                    <a:pt x="21" y="14"/>
                    <a:pt x="21" y="14"/>
                  </a:cubicBezTo>
                  <a:cubicBezTo>
                    <a:pt x="21" y="14"/>
                    <a:pt x="21" y="14"/>
                    <a:pt x="21" y="14"/>
                  </a:cubicBezTo>
                  <a:cubicBezTo>
                    <a:pt x="22" y="13"/>
                    <a:pt x="21" y="13"/>
                    <a:pt x="21" y="13"/>
                  </a:cubicBezTo>
                  <a:cubicBezTo>
                    <a:pt x="21" y="13"/>
                    <a:pt x="22" y="13"/>
                    <a:pt x="22" y="12"/>
                  </a:cubicBezTo>
                  <a:cubicBezTo>
                    <a:pt x="22" y="12"/>
                    <a:pt x="22" y="12"/>
                    <a:pt x="21" y="12"/>
                  </a:cubicBezTo>
                  <a:cubicBezTo>
                    <a:pt x="21" y="12"/>
                    <a:pt x="21" y="12"/>
                    <a:pt x="21" y="12"/>
                  </a:cubicBezTo>
                  <a:cubicBezTo>
                    <a:pt x="21" y="12"/>
                    <a:pt x="21" y="12"/>
                    <a:pt x="21" y="12"/>
                  </a:cubicBezTo>
                  <a:cubicBezTo>
                    <a:pt x="22" y="12"/>
                    <a:pt x="22" y="12"/>
                    <a:pt x="22" y="12"/>
                  </a:cubicBezTo>
                  <a:cubicBezTo>
                    <a:pt x="21" y="12"/>
                    <a:pt x="21" y="11"/>
                    <a:pt x="21" y="11"/>
                  </a:cubicBezTo>
                  <a:cubicBezTo>
                    <a:pt x="21" y="11"/>
                    <a:pt x="21" y="11"/>
                    <a:pt x="21" y="11"/>
                  </a:cubicBezTo>
                  <a:cubicBezTo>
                    <a:pt x="22" y="11"/>
                    <a:pt x="22" y="11"/>
                    <a:pt x="22" y="10"/>
                  </a:cubicBezTo>
                  <a:cubicBezTo>
                    <a:pt x="21" y="11"/>
                    <a:pt x="21" y="11"/>
                    <a:pt x="21" y="11"/>
                  </a:cubicBezTo>
                  <a:cubicBezTo>
                    <a:pt x="21" y="10"/>
                    <a:pt x="21" y="10"/>
                    <a:pt x="21" y="10"/>
                  </a:cubicBezTo>
                  <a:cubicBezTo>
                    <a:pt x="20" y="10"/>
                    <a:pt x="19" y="10"/>
                    <a:pt x="18" y="10"/>
                  </a:cubicBezTo>
                  <a:cubicBezTo>
                    <a:pt x="18" y="10"/>
                    <a:pt x="18" y="10"/>
                    <a:pt x="18" y="10"/>
                  </a:cubicBezTo>
                </a:path>
              </a:pathLst>
            </a:custGeom>
            <a:solidFill>
              <a:schemeClr val="bg1"/>
            </a:solidFill>
            <a:ln>
              <a:noFill/>
            </a:ln>
          </p:spPr>
          <p:txBody>
            <a:bodyPr/>
            <a:lstStyle/>
            <a:p>
              <a:endParaRPr lang="en-US">
                <a:solidFill>
                  <a:schemeClr val="bg1"/>
                </a:solidFill>
              </a:endParaRPr>
            </a:p>
          </p:txBody>
        </p:sp>
        <p:sp>
          <p:nvSpPr>
            <p:cNvPr id="74" name="Freeform 155">
              <a:extLst>
                <a:ext uri="{FF2B5EF4-FFF2-40B4-BE49-F238E27FC236}">
                  <a16:creationId xmlns:a16="http://schemas.microsoft.com/office/drawing/2014/main" id="{B806C5F9-2F34-B346-A098-25BB72E59329}"/>
                </a:ext>
              </a:extLst>
            </p:cNvPr>
            <p:cNvSpPr>
              <a:spLocks noChangeAspect="1" noEditPoints="1"/>
            </p:cNvSpPr>
            <p:nvPr userDrawn="1"/>
          </p:nvSpPr>
          <p:spPr bwMode="auto">
            <a:xfrm>
              <a:off x="1258274" y="643871"/>
              <a:ext cx="39454" cy="15175"/>
            </a:xfrm>
            <a:custGeom>
              <a:avLst/>
              <a:gdLst>
                <a:gd name="T0" fmla="*/ 2 w 27"/>
                <a:gd name="T1" fmla="*/ 1 h 11"/>
                <a:gd name="T2" fmla="*/ 2 w 27"/>
                <a:gd name="T3" fmla="*/ 0 h 11"/>
                <a:gd name="T4" fmla="*/ 2 w 27"/>
                <a:gd name="T5" fmla="*/ 0 h 11"/>
                <a:gd name="T6" fmla="*/ 2 w 27"/>
                <a:gd name="T7" fmla="*/ 0 h 11"/>
                <a:gd name="T8" fmla="*/ 2 w 27"/>
                <a:gd name="T9" fmla="*/ 1 h 11"/>
                <a:gd name="T10" fmla="*/ 2 w 27"/>
                <a:gd name="T11" fmla="*/ 0 h 11"/>
                <a:gd name="T12" fmla="*/ 2 w 27"/>
                <a:gd name="T13" fmla="*/ 0 h 11"/>
                <a:gd name="T14" fmla="*/ 1 w 27"/>
                <a:gd name="T15" fmla="*/ 1 h 11"/>
                <a:gd name="T16" fmla="*/ 4 w 27"/>
                <a:gd name="T17" fmla="*/ 0 h 11"/>
                <a:gd name="T18" fmla="*/ 5 w 27"/>
                <a:gd name="T19" fmla="*/ 0 h 11"/>
                <a:gd name="T20" fmla="*/ 5 w 27"/>
                <a:gd name="T21" fmla="*/ 1 h 11"/>
                <a:gd name="T22" fmla="*/ 2 w 27"/>
                <a:gd name="T23" fmla="*/ 0 h 11"/>
                <a:gd name="T24" fmla="*/ 2 w 27"/>
                <a:gd name="T25" fmla="*/ 0 h 11"/>
                <a:gd name="T26" fmla="*/ 2 w 27"/>
                <a:gd name="T27" fmla="*/ 0 h 11"/>
                <a:gd name="T28" fmla="*/ 1 w 27"/>
                <a:gd name="T29" fmla="*/ 0 h 11"/>
                <a:gd name="T30" fmla="*/ 1 w 27"/>
                <a:gd name="T31" fmla="*/ 1 h 11"/>
                <a:gd name="T32" fmla="*/ 1 w 27"/>
                <a:gd name="T33" fmla="*/ 1 h 11"/>
                <a:gd name="T34" fmla="*/ 1 w 27"/>
                <a:gd name="T35" fmla="*/ 0 h 11"/>
                <a:gd name="T36" fmla="*/ 0 w 27"/>
                <a:gd name="T37" fmla="*/ 0 h 11"/>
                <a:gd name="T38" fmla="*/ 0 w 27"/>
                <a:gd name="T39" fmla="*/ 0 h 11"/>
                <a:gd name="T40" fmla="*/ 0 w 27"/>
                <a:gd name="T41" fmla="*/ 0 h 11"/>
                <a:gd name="T42" fmla="*/ 0 w 27"/>
                <a:gd name="T43" fmla="*/ 0 h 11"/>
                <a:gd name="T44" fmla="*/ 0 w 27"/>
                <a:gd name="T45" fmla="*/ 0 h 11"/>
                <a:gd name="T46" fmla="*/ 0 w 27"/>
                <a:gd name="T47" fmla="*/ 0 h 11"/>
                <a:gd name="T48" fmla="*/ 0 w 27"/>
                <a:gd name="T49" fmla="*/ 1 h 11"/>
                <a:gd name="T50" fmla="*/ 0 w 27"/>
                <a:gd name="T51" fmla="*/ 1 h 11"/>
                <a:gd name="T52" fmla="*/ 1 w 27"/>
                <a:gd name="T53" fmla="*/ 1 h 11"/>
                <a:gd name="T54" fmla="*/ 1 w 27"/>
                <a:gd name="T55" fmla="*/ 2 h 11"/>
                <a:gd name="T56" fmla="*/ 0 w 27"/>
                <a:gd name="T57" fmla="*/ 1 h 11"/>
                <a:gd name="T58" fmla="*/ 0 w 27"/>
                <a:gd name="T59" fmla="*/ 2 h 11"/>
                <a:gd name="T60" fmla="*/ 0 w 27"/>
                <a:gd name="T61" fmla="*/ 2 h 11"/>
                <a:gd name="T62" fmla="*/ 0 w 27"/>
                <a:gd name="T63" fmla="*/ 2 h 11"/>
                <a:gd name="T64" fmla="*/ 0 w 27"/>
                <a:gd name="T65" fmla="*/ 2 h 11"/>
                <a:gd name="T66" fmla="*/ 0 w 27"/>
                <a:gd name="T67" fmla="*/ 2 h 11"/>
                <a:gd name="T68" fmla="*/ 0 w 27"/>
                <a:gd name="T69" fmla="*/ 2 h 11"/>
                <a:gd name="T70" fmla="*/ 1 w 27"/>
                <a:gd name="T71" fmla="*/ 2 h 11"/>
                <a:gd name="T72" fmla="*/ 1 w 27"/>
                <a:gd name="T73" fmla="*/ 2 h 11"/>
                <a:gd name="T74" fmla="*/ 1 w 27"/>
                <a:gd name="T75" fmla="*/ 2 h 11"/>
                <a:gd name="T76" fmla="*/ 2 w 27"/>
                <a:gd name="T77" fmla="*/ 2 h 11"/>
                <a:gd name="T78" fmla="*/ 4 w 27"/>
                <a:gd name="T79" fmla="*/ 1 h 11"/>
                <a:gd name="T80" fmla="*/ 4 w 27"/>
                <a:gd name="T81" fmla="*/ 2 h 11"/>
                <a:gd name="T82" fmla="*/ 3 w 27"/>
                <a:gd name="T83" fmla="*/ 2 h 11"/>
                <a:gd name="T84" fmla="*/ 4 w 27"/>
                <a:gd name="T85" fmla="*/ 2 h 11"/>
                <a:gd name="T86" fmla="*/ 4 w 27"/>
                <a:gd name="T87" fmla="*/ 2 h 11"/>
                <a:gd name="T88" fmla="*/ 4 w 27"/>
                <a:gd name="T89" fmla="*/ 2 h 11"/>
                <a:gd name="T90" fmla="*/ 4 w 27"/>
                <a:gd name="T91" fmla="*/ 2 h 11"/>
                <a:gd name="T92" fmla="*/ 4 w 27"/>
                <a:gd name="T93" fmla="*/ 2 h 11"/>
                <a:gd name="T94" fmla="*/ 4 w 27"/>
                <a:gd name="T95" fmla="*/ 2 h 11"/>
                <a:gd name="T96" fmla="*/ 5 w 27"/>
                <a:gd name="T97" fmla="*/ 2 h 11"/>
                <a:gd name="T98" fmla="*/ 6 w 27"/>
                <a:gd name="T99" fmla="*/ 2 h 11"/>
                <a:gd name="T100" fmla="*/ 6 w 27"/>
                <a:gd name="T101" fmla="*/ 2 h 11"/>
                <a:gd name="T102" fmla="*/ 6 w 27"/>
                <a:gd name="T103" fmla="*/ 2 h 11"/>
                <a:gd name="T104" fmla="*/ 6 w 27"/>
                <a:gd name="T105" fmla="*/ 2 h 11"/>
                <a:gd name="T106" fmla="*/ 6 w 27"/>
                <a:gd name="T107" fmla="*/ 2 h 11"/>
                <a:gd name="T108" fmla="*/ 6 w 27"/>
                <a:gd name="T109" fmla="*/ 2 h 11"/>
                <a:gd name="T110" fmla="*/ 6 w 27"/>
                <a:gd name="T111" fmla="*/ 2 h 11"/>
                <a:gd name="T112" fmla="*/ 6 w 27"/>
                <a:gd name="T113" fmla="*/ 1 h 11"/>
                <a:gd name="T114" fmla="*/ 6 w 27"/>
                <a:gd name="T115" fmla="*/ 1 h 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 h="11">
                  <a:moveTo>
                    <a:pt x="10" y="9"/>
                  </a:moveTo>
                  <a:cubicBezTo>
                    <a:pt x="10" y="9"/>
                    <a:pt x="10" y="9"/>
                    <a:pt x="10" y="9"/>
                  </a:cubicBezTo>
                  <a:cubicBezTo>
                    <a:pt x="10" y="9"/>
                    <a:pt x="10" y="9"/>
                    <a:pt x="10" y="9"/>
                  </a:cubicBezTo>
                  <a:moveTo>
                    <a:pt x="8" y="4"/>
                  </a:moveTo>
                  <a:cubicBezTo>
                    <a:pt x="8" y="4"/>
                    <a:pt x="8" y="3"/>
                    <a:pt x="8" y="3"/>
                  </a:cubicBezTo>
                  <a:cubicBezTo>
                    <a:pt x="9" y="3"/>
                    <a:pt x="9" y="3"/>
                    <a:pt x="9" y="3"/>
                  </a:cubicBezTo>
                  <a:cubicBezTo>
                    <a:pt x="9" y="3"/>
                    <a:pt x="9" y="3"/>
                    <a:pt x="8" y="3"/>
                  </a:cubicBezTo>
                  <a:cubicBezTo>
                    <a:pt x="9" y="3"/>
                    <a:pt x="9" y="3"/>
                    <a:pt x="9" y="3"/>
                  </a:cubicBezTo>
                  <a:cubicBezTo>
                    <a:pt x="9" y="2"/>
                    <a:pt x="8" y="3"/>
                    <a:pt x="8" y="3"/>
                  </a:cubicBezTo>
                  <a:cubicBezTo>
                    <a:pt x="8" y="2"/>
                    <a:pt x="8" y="2"/>
                    <a:pt x="8" y="2"/>
                  </a:cubicBezTo>
                  <a:cubicBezTo>
                    <a:pt x="9" y="2"/>
                    <a:pt x="9" y="2"/>
                    <a:pt x="9" y="2"/>
                  </a:cubicBezTo>
                  <a:cubicBezTo>
                    <a:pt x="10" y="3"/>
                    <a:pt x="10" y="3"/>
                    <a:pt x="10" y="3"/>
                  </a:cubicBezTo>
                  <a:cubicBezTo>
                    <a:pt x="10" y="3"/>
                    <a:pt x="10" y="3"/>
                    <a:pt x="10" y="3"/>
                  </a:cubicBezTo>
                  <a:cubicBezTo>
                    <a:pt x="10" y="3"/>
                    <a:pt x="10" y="3"/>
                    <a:pt x="10" y="3"/>
                  </a:cubicBezTo>
                  <a:cubicBezTo>
                    <a:pt x="10" y="3"/>
                    <a:pt x="10" y="3"/>
                    <a:pt x="9" y="3"/>
                  </a:cubicBezTo>
                  <a:cubicBezTo>
                    <a:pt x="9" y="3"/>
                    <a:pt x="9" y="3"/>
                    <a:pt x="9" y="3"/>
                  </a:cubicBezTo>
                  <a:cubicBezTo>
                    <a:pt x="9" y="3"/>
                    <a:pt x="9" y="3"/>
                    <a:pt x="9" y="3"/>
                  </a:cubicBezTo>
                  <a:cubicBezTo>
                    <a:pt x="9" y="3"/>
                    <a:pt x="9" y="4"/>
                    <a:pt x="9" y="4"/>
                  </a:cubicBezTo>
                  <a:cubicBezTo>
                    <a:pt x="9" y="4"/>
                    <a:pt x="9" y="4"/>
                    <a:pt x="9" y="4"/>
                  </a:cubicBezTo>
                  <a:cubicBezTo>
                    <a:pt x="9" y="4"/>
                    <a:pt x="9" y="5"/>
                    <a:pt x="8" y="5"/>
                  </a:cubicBezTo>
                  <a:cubicBezTo>
                    <a:pt x="8" y="4"/>
                    <a:pt x="8" y="4"/>
                    <a:pt x="8" y="4"/>
                  </a:cubicBezTo>
                  <a:moveTo>
                    <a:pt x="9" y="2"/>
                  </a:moveTo>
                  <a:cubicBezTo>
                    <a:pt x="9" y="2"/>
                    <a:pt x="9" y="2"/>
                    <a:pt x="8" y="2"/>
                  </a:cubicBezTo>
                  <a:cubicBezTo>
                    <a:pt x="8" y="2"/>
                    <a:pt x="8" y="2"/>
                    <a:pt x="8" y="1"/>
                  </a:cubicBezTo>
                  <a:cubicBezTo>
                    <a:pt x="8" y="1"/>
                    <a:pt x="9" y="2"/>
                    <a:pt x="9" y="2"/>
                  </a:cubicBezTo>
                  <a:moveTo>
                    <a:pt x="10" y="2"/>
                  </a:moveTo>
                  <a:cubicBezTo>
                    <a:pt x="10" y="2"/>
                    <a:pt x="11" y="2"/>
                    <a:pt x="11" y="2"/>
                  </a:cubicBezTo>
                  <a:cubicBezTo>
                    <a:pt x="10" y="2"/>
                    <a:pt x="11" y="3"/>
                    <a:pt x="10" y="3"/>
                  </a:cubicBezTo>
                  <a:cubicBezTo>
                    <a:pt x="10" y="3"/>
                    <a:pt x="10" y="2"/>
                    <a:pt x="10" y="2"/>
                  </a:cubicBezTo>
                  <a:moveTo>
                    <a:pt x="5" y="6"/>
                  </a:moveTo>
                  <a:cubicBezTo>
                    <a:pt x="5" y="6"/>
                    <a:pt x="5" y="6"/>
                    <a:pt x="5" y="6"/>
                  </a:cubicBezTo>
                  <a:cubicBezTo>
                    <a:pt x="5" y="6"/>
                    <a:pt x="5" y="6"/>
                    <a:pt x="5" y="6"/>
                  </a:cubicBezTo>
                  <a:moveTo>
                    <a:pt x="27" y="4"/>
                  </a:moveTo>
                  <a:cubicBezTo>
                    <a:pt x="27" y="3"/>
                    <a:pt x="26" y="3"/>
                    <a:pt x="23" y="3"/>
                  </a:cubicBezTo>
                  <a:cubicBezTo>
                    <a:pt x="21" y="3"/>
                    <a:pt x="14" y="4"/>
                    <a:pt x="14" y="2"/>
                  </a:cubicBezTo>
                  <a:cubicBezTo>
                    <a:pt x="14" y="2"/>
                    <a:pt x="16" y="2"/>
                    <a:pt x="17" y="2"/>
                  </a:cubicBezTo>
                  <a:cubicBezTo>
                    <a:pt x="17" y="2"/>
                    <a:pt x="17" y="2"/>
                    <a:pt x="18" y="2"/>
                  </a:cubicBezTo>
                  <a:cubicBezTo>
                    <a:pt x="21" y="3"/>
                    <a:pt x="25" y="1"/>
                    <a:pt x="27" y="2"/>
                  </a:cubicBezTo>
                  <a:cubicBezTo>
                    <a:pt x="25" y="0"/>
                    <a:pt x="23" y="2"/>
                    <a:pt x="20" y="1"/>
                  </a:cubicBezTo>
                  <a:cubicBezTo>
                    <a:pt x="22" y="1"/>
                    <a:pt x="22" y="1"/>
                    <a:pt x="22" y="0"/>
                  </a:cubicBezTo>
                  <a:cubicBezTo>
                    <a:pt x="21" y="1"/>
                    <a:pt x="19" y="0"/>
                    <a:pt x="17" y="1"/>
                  </a:cubicBezTo>
                  <a:cubicBezTo>
                    <a:pt x="17" y="1"/>
                    <a:pt x="17" y="1"/>
                    <a:pt x="17" y="1"/>
                  </a:cubicBezTo>
                  <a:cubicBezTo>
                    <a:pt x="15" y="1"/>
                    <a:pt x="14" y="1"/>
                    <a:pt x="14" y="2"/>
                  </a:cubicBezTo>
                  <a:cubicBezTo>
                    <a:pt x="14" y="5"/>
                    <a:pt x="21" y="4"/>
                    <a:pt x="23" y="4"/>
                  </a:cubicBezTo>
                  <a:cubicBezTo>
                    <a:pt x="26" y="4"/>
                    <a:pt x="26" y="4"/>
                    <a:pt x="26" y="4"/>
                  </a:cubicBezTo>
                  <a:cubicBezTo>
                    <a:pt x="26" y="5"/>
                    <a:pt x="24" y="5"/>
                    <a:pt x="22" y="5"/>
                  </a:cubicBezTo>
                  <a:cubicBezTo>
                    <a:pt x="20" y="5"/>
                    <a:pt x="14" y="4"/>
                    <a:pt x="11" y="5"/>
                  </a:cubicBezTo>
                  <a:cubicBezTo>
                    <a:pt x="11" y="4"/>
                    <a:pt x="12" y="3"/>
                    <a:pt x="11" y="3"/>
                  </a:cubicBezTo>
                  <a:cubicBezTo>
                    <a:pt x="12" y="3"/>
                    <a:pt x="12" y="2"/>
                    <a:pt x="12" y="2"/>
                  </a:cubicBezTo>
                  <a:cubicBezTo>
                    <a:pt x="12" y="2"/>
                    <a:pt x="11" y="2"/>
                    <a:pt x="11" y="2"/>
                  </a:cubicBezTo>
                  <a:cubicBezTo>
                    <a:pt x="11" y="2"/>
                    <a:pt x="11" y="2"/>
                    <a:pt x="11" y="1"/>
                  </a:cubicBezTo>
                  <a:cubicBezTo>
                    <a:pt x="11" y="1"/>
                    <a:pt x="11" y="1"/>
                    <a:pt x="11" y="1"/>
                  </a:cubicBezTo>
                  <a:cubicBezTo>
                    <a:pt x="11" y="1"/>
                    <a:pt x="10" y="1"/>
                    <a:pt x="10" y="0"/>
                  </a:cubicBezTo>
                  <a:cubicBezTo>
                    <a:pt x="10" y="0"/>
                    <a:pt x="9" y="0"/>
                    <a:pt x="9" y="0"/>
                  </a:cubicBezTo>
                  <a:cubicBezTo>
                    <a:pt x="9" y="0"/>
                    <a:pt x="9" y="0"/>
                    <a:pt x="9" y="0"/>
                  </a:cubicBezTo>
                  <a:cubicBezTo>
                    <a:pt x="9" y="0"/>
                    <a:pt x="8" y="0"/>
                    <a:pt x="8" y="0"/>
                  </a:cubicBezTo>
                  <a:cubicBezTo>
                    <a:pt x="8" y="0"/>
                    <a:pt x="8" y="0"/>
                    <a:pt x="8" y="0"/>
                  </a:cubicBezTo>
                  <a:cubicBezTo>
                    <a:pt x="7" y="0"/>
                    <a:pt x="7" y="1"/>
                    <a:pt x="8" y="1"/>
                  </a:cubicBezTo>
                  <a:cubicBezTo>
                    <a:pt x="7" y="1"/>
                    <a:pt x="7" y="2"/>
                    <a:pt x="7" y="2"/>
                  </a:cubicBezTo>
                  <a:cubicBezTo>
                    <a:pt x="7" y="2"/>
                    <a:pt x="7" y="2"/>
                    <a:pt x="7" y="2"/>
                  </a:cubicBezTo>
                  <a:cubicBezTo>
                    <a:pt x="7" y="3"/>
                    <a:pt x="6" y="3"/>
                    <a:pt x="6" y="3"/>
                  </a:cubicBezTo>
                  <a:cubicBezTo>
                    <a:pt x="6" y="4"/>
                    <a:pt x="6" y="4"/>
                    <a:pt x="7" y="4"/>
                  </a:cubicBezTo>
                  <a:cubicBezTo>
                    <a:pt x="7" y="4"/>
                    <a:pt x="7" y="4"/>
                    <a:pt x="7" y="5"/>
                  </a:cubicBezTo>
                  <a:cubicBezTo>
                    <a:pt x="6" y="5"/>
                    <a:pt x="6" y="5"/>
                    <a:pt x="6" y="5"/>
                  </a:cubicBezTo>
                  <a:cubicBezTo>
                    <a:pt x="6" y="5"/>
                    <a:pt x="6" y="5"/>
                    <a:pt x="6" y="5"/>
                  </a:cubicBezTo>
                  <a:cubicBezTo>
                    <a:pt x="6" y="5"/>
                    <a:pt x="6" y="5"/>
                    <a:pt x="6" y="4"/>
                  </a:cubicBezTo>
                  <a:cubicBezTo>
                    <a:pt x="6" y="4"/>
                    <a:pt x="6" y="5"/>
                    <a:pt x="6" y="5"/>
                  </a:cubicBezTo>
                  <a:cubicBezTo>
                    <a:pt x="5" y="4"/>
                    <a:pt x="5" y="4"/>
                    <a:pt x="5" y="4"/>
                  </a:cubicBezTo>
                  <a:cubicBezTo>
                    <a:pt x="5" y="4"/>
                    <a:pt x="5" y="4"/>
                    <a:pt x="4" y="3"/>
                  </a:cubicBezTo>
                  <a:cubicBezTo>
                    <a:pt x="4" y="3"/>
                    <a:pt x="4" y="3"/>
                    <a:pt x="4" y="2"/>
                  </a:cubicBezTo>
                  <a:cubicBezTo>
                    <a:pt x="4" y="2"/>
                    <a:pt x="4" y="1"/>
                    <a:pt x="4" y="1"/>
                  </a:cubicBezTo>
                  <a:cubicBezTo>
                    <a:pt x="4" y="1"/>
                    <a:pt x="4" y="1"/>
                    <a:pt x="4" y="0"/>
                  </a:cubicBezTo>
                  <a:cubicBezTo>
                    <a:pt x="4" y="0"/>
                    <a:pt x="3" y="0"/>
                    <a:pt x="3" y="0"/>
                  </a:cubicBezTo>
                  <a:cubicBezTo>
                    <a:pt x="3" y="0"/>
                    <a:pt x="3" y="0"/>
                    <a:pt x="3" y="0"/>
                  </a:cubicBezTo>
                  <a:cubicBezTo>
                    <a:pt x="3" y="1"/>
                    <a:pt x="3" y="1"/>
                    <a:pt x="3" y="1"/>
                  </a:cubicBezTo>
                  <a:cubicBezTo>
                    <a:pt x="3" y="1"/>
                    <a:pt x="3" y="1"/>
                    <a:pt x="3" y="1"/>
                  </a:cubicBezTo>
                  <a:cubicBezTo>
                    <a:pt x="3" y="1"/>
                    <a:pt x="3" y="1"/>
                    <a:pt x="3" y="1"/>
                  </a:cubicBezTo>
                  <a:cubicBezTo>
                    <a:pt x="3" y="1"/>
                    <a:pt x="3" y="1"/>
                    <a:pt x="3" y="2"/>
                  </a:cubicBezTo>
                  <a:cubicBezTo>
                    <a:pt x="3" y="2"/>
                    <a:pt x="3" y="2"/>
                    <a:pt x="3" y="2"/>
                  </a:cubicBezTo>
                  <a:cubicBezTo>
                    <a:pt x="3" y="1"/>
                    <a:pt x="3" y="1"/>
                    <a:pt x="3" y="1"/>
                  </a:cubicBezTo>
                  <a:cubicBezTo>
                    <a:pt x="3" y="1"/>
                    <a:pt x="2" y="1"/>
                    <a:pt x="2" y="1"/>
                  </a:cubicBezTo>
                  <a:cubicBezTo>
                    <a:pt x="2" y="1"/>
                    <a:pt x="2" y="1"/>
                    <a:pt x="2" y="1"/>
                  </a:cubicBezTo>
                  <a:cubicBezTo>
                    <a:pt x="2" y="0"/>
                    <a:pt x="2" y="0"/>
                    <a:pt x="2" y="0"/>
                  </a:cubicBezTo>
                  <a:cubicBezTo>
                    <a:pt x="2" y="0"/>
                    <a:pt x="2" y="0"/>
                    <a:pt x="2" y="1"/>
                  </a:cubicBezTo>
                  <a:cubicBezTo>
                    <a:pt x="2" y="1"/>
                    <a:pt x="2" y="1"/>
                    <a:pt x="2" y="1"/>
                  </a:cubicBezTo>
                  <a:cubicBezTo>
                    <a:pt x="2" y="1"/>
                    <a:pt x="2" y="1"/>
                    <a:pt x="2" y="1"/>
                  </a:cubicBezTo>
                  <a:cubicBezTo>
                    <a:pt x="2" y="1"/>
                    <a:pt x="3" y="1"/>
                    <a:pt x="3" y="1"/>
                  </a:cubicBezTo>
                  <a:cubicBezTo>
                    <a:pt x="3" y="2"/>
                    <a:pt x="3" y="2"/>
                    <a:pt x="3" y="2"/>
                  </a:cubicBezTo>
                  <a:cubicBezTo>
                    <a:pt x="3" y="2"/>
                    <a:pt x="3" y="2"/>
                    <a:pt x="3" y="2"/>
                  </a:cubicBezTo>
                  <a:cubicBezTo>
                    <a:pt x="2" y="1"/>
                    <a:pt x="2" y="2"/>
                    <a:pt x="2" y="2"/>
                  </a:cubicBezTo>
                  <a:cubicBezTo>
                    <a:pt x="2" y="2"/>
                    <a:pt x="2" y="2"/>
                    <a:pt x="2" y="2"/>
                  </a:cubicBezTo>
                  <a:cubicBezTo>
                    <a:pt x="1" y="2"/>
                    <a:pt x="1" y="3"/>
                    <a:pt x="2" y="3"/>
                  </a:cubicBezTo>
                  <a:cubicBezTo>
                    <a:pt x="2" y="3"/>
                    <a:pt x="2" y="3"/>
                    <a:pt x="2" y="3"/>
                  </a:cubicBezTo>
                  <a:cubicBezTo>
                    <a:pt x="2" y="3"/>
                    <a:pt x="2" y="3"/>
                    <a:pt x="2" y="3"/>
                  </a:cubicBezTo>
                  <a:cubicBezTo>
                    <a:pt x="2" y="3"/>
                    <a:pt x="2" y="3"/>
                    <a:pt x="2" y="3"/>
                  </a:cubicBezTo>
                  <a:cubicBezTo>
                    <a:pt x="2" y="3"/>
                    <a:pt x="2" y="3"/>
                    <a:pt x="2" y="3"/>
                  </a:cubicBezTo>
                  <a:cubicBezTo>
                    <a:pt x="3" y="3"/>
                    <a:pt x="3" y="2"/>
                    <a:pt x="3" y="3"/>
                  </a:cubicBezTo>
                  <a:cubicBezTo>
                    <a:pt x="3" y="3"/>
                    <a:pt x="3" y="3"/>
                    <a:pt x="3" y="3"/>
                  </a:cubicBezTo>
                  <a:cubicBezTo>
                    <a:pt x="3" y="3"/>
                    <a:pt x="3" y="3"/>
                    <a:pt x="3" y="3"/>
                  </a:cubicBezTo>
                  <a:cubicBezTo>
                    <a:pt x="2" y="3"/>
                    <a:pt x="2" y="4"/>
                    <a:pt x="3" y="4"/>
                  </a:cubicBezTo>
                  <a:cubicBezTo>
                    <a:pt x="3" y="4"/>
                    <a:pt x="3" y="4"/>
                    <a:pt x="3" y="4"/>
                  </a:cubicBezTo>
                  <a:cubicBezTo>
                    <a:pt x="3" y="5"/>
                    <a:pt x="2" y="4"/>
                    <a:pt x="2" y="4"/>
                  </a:cubicBezTo>
                  <a:cubicBezTo>
                    <a:pt x="1" y="5"/>
                    <a:pt x="2" y="5"/>
                    <a:pt x="3" y="5"/>
                  </a:cubicBezTo>
                  <a:cubicBezTo>
                    <a:pt x="3" y="5"/>
                    <a:pt x="3" y="5"/>
                    <a:pt x="3" y="5"/>
                  </a:cubicBezTo>
                  <a:cubicBezTo>
                    <a:pt x="3" y="5"/>
                    <a:pt x="3" y="5"/>
                    <a:pt x="3" y="5"/>
                  </a:cubicBezTo>
                  <a:cubicBezTo>
                    <a:pt x="3" y="5"/>
                    <a:pt x="4" y="5"/>
                    <a:pt x="4" y="5"/>
                  </a:cubicBezTo>
                  <a:cubicBezTo>
                    <a:pt x="4" y="5"/>
                    <a:pt x="4" y="5"/>
                    <a:pt x="4" y="5"/>
                  </a:cubicBezTo>
                  <a:cubicBezTo>
                    <a:pt x="4" y="5"/>
                    <a:pt x="4" y="5"/>
                    <a:pt x="4" y="5"/>
                  </a:cubicBezTo>
                  <a:cubicBezTo>
                    <a:pt x="4" y="5"/>
                    <a:pt x="4" y="5"/>
                    <a:pt x="4" y="5"/>
                  </a:cubicBezTo>
                  <a:cubicBezTo>
                    <a:pt x="4" y="5"/>
                    <a:pt x="5" y="6"/>
                    <a:pt x="5" y="6"/>
                  </a:cubicBezTo>
                  <a:cubicBezTo>
                    <a:pt x="6" y="6"/>
                    <a:pt x="6" y="7"/>
                    <a:pt x="6" y="7"/>
                  </a:cubicBezTo>
                  <a:cubicBezTo>
                    <a:pt x="6" y="7"/>
                    <a:pt x="7" y="8"/>
                    <a:pt x="7" y="8"/>
                  </a:cubicBezTo>
                  <a:cubicBezTo>
                    <a:pt x="7" y="8"/>
                    <a:pt x="5" y="8"/>
                    <a:pt x="5" y="8"/>
                  </a:cubicBezTo>
                  <a:cubicBezTo>
                    <a:pt x="4" y="8"/>
                    <a:pt x="3" y="9"/>
                    <a:pt x="3" y="8"/>
                  </a:cubicBezTo>
                  <a:cubicBezTo>
                    <a:pt x="3" y="8"/>
                    <a:pt x="3" y="8"/>
                    <a:pt x="2" y="7"/>
                  </a:cubicBezTo>
                  <a:cubicBezTo>
                    <a:pt x="2" y="7"/>
                    <a:pt x="2" y="7"/>
                    <a:pt x="2" y="7"/>
                  </a:cubicBezTo>
                  <a:cubicBezTo>
                    <a:pt x="2" y="7"/>
                    <a:pt x="2" y="7"/>
                    <a:pt x="2" y="7"/>
                  </a:cubicBezTo>
                  <a:cubicBezTo>
                    <a:pt x="2" y="7"/>
                    <a:pt x="1" y="7"/>
                    <a:pt x="1" y="7"/>
                  </a:cubicBezTo>
                  <a:cubicBezTo>
                    <a:pt x="1" y="7"/>
                    <a:pt x="1" y="7"/>
                    <a:pt x="1" y="7"/>
                  </a:cubicBezTo>
                  <a:cubicBezTo>
                    <a:pt x="1" y="7"/>
                    <a:pt x="1" y="8"/>
                    <a:pt x="1" y="8"/>
                  </a:cubicBezTo>
                  <a:cubicBezTo>
                    <a:pt x="1" y="8"/>
                    <a:pt x="1" y="8"/>
                    <a:pt x="2" y="8"/>
                  </a:cubicBezTo>
                  <a:cubicBezTo>
                    <a:pt x="2" y="8"/>
                    <a:pt x="2" y="8"/>
                    <a:pt x="2" y="8"/>
                  </a:cubicBezTo>
                  <a:cubicBezTo>
                    <a:pt x="2" y="8"/>
                    <a:pt x="2" y="8"/>
                    <a:pt x="2" y="8"/>
                  </a:cubicBezTo>
                  <a:cubicBezTo>
                    <a:pt x="1" y="8"/>
                    <a:pt x="1" y="8"/>
                    <a:pt x="1" y="8"/>
                  </a:cubicBezTo>
                  <a:cubicBezTo>
                    <a:pt x="1" y="8"/>
                    <a:pt x="1" y="8"/>
                    <a:pt x="1" y="8"/>
                  </a:cubicBezTo>
                  <a:cubicBezTo>
                    <a:pt x="1" y="8"/>
                    <a:pt x="1" y="8"/>
                    <a:pt x="1" y="8"/>
                  </a:cubicBezTo>
                  <a:cubicBezTo>
                    <a:pt x="0" y="8"/>
                    <a:pt x="0" y="8"/>
                    <a:pt x="0" y="9"/>
                  </a:cubicBezTo>
                  <a:cubicBezTo>
                    <a:pt x="0" y="9"/>
                    <a:pt x="0" y="9"/>
                    <a:pt x="0" y="8"/>
                  </a:cubicBezTo>
                  <a:cubicBezTo>
                    <a:pt x="0" y="9"/>
                    <a:pt x="0" y="9"/>
                    <a:pt x="0" y="9"/>
                  </a:cubicBezTo>
                  <a:cubicBezTo>
                    <a:pt x="0" y="9"/>
                    <a:pt x="1" y="9"/>
                    <a:pt x="1" y="9"/>
                  </a:cubicBezTo>
                  <a:cubicBezTo>
                    <a:pt x="2" y="9"/>
                    <a:pt x="2" y="9"/>
                    <a:pt x="2" y="9"/>
                  </a:cubicBezTo>
                  <a:cubicBezTo>
                    <a:pt x="1" y="9"/>
                    <a:pt x="1" y="10"/>
                    <a:pt x="1" y="10"/>
                  </a:cubicBezTo>
                  <a:cubicBezTo>
                    <a:pt x="1" y="10"/>
                    <a:pt x="1" y="10"/>
                    <a:pt x="1" y="10"/>
                  </a:cubicBezTo>
                  <a:cubicBezTo>
                    <a:pt x="1" y="10"/>
                    <a:pt x="1" y="10"/>
                    <a:pt x="1" y="10"/>
                  </a:cubicBezTo>
                  <a:cubicBezTo>
                    <a:pt x="1" y="11"/>
                    <a:pt x="2" y="11"/>
                    <a:pt x="2" y="11"/>
                  </a:cubicBezTo>
                  <a:cubicBezTo>
                    <a:pt x="2" y="11"/>
                    <a:pt x="2" y="11"/>
                    <a:pt x="2" y="10"/>
                  </a:cubicBezTo>
                  <a:cubicBezTo>
                    <a:pt x="2" y="10"/>
                    <a:pt x="2" y="10"/>
                    <a:pt x="2" y="10"/>
                  </a:cubicBezTo>
                  <a:cubicBezTo>
                    <a:pt x="2" y="10"/>
                    <a:pt x="2" y="10"/>
                    <a:pt x="2" y="10"/>
                  </a:cubicBezTo>
                  <a:cubicBezTo>
                    <a:pt x="3" y="9"/>
                    <a:pt x="3" y="10"/>
                    <a:pt x="3" y="10"/>
                  </a:cubicBezTo>
                  <a:cubicBezTo>
                    <a:pt x="3" y="10"/>
                    <a:pt x="3" y="10"/>
                    <a:pt x="3" y="10"/>
                  </a:cubicBezTo>
                  <a:cubicBezTo>
                    <a:pt x="4" y="10"/>
                    <a:pt x="4" y="10"/>
                    <a:pt x="4" y="10"/>
                  </a:cubicBezTo>
                  <a:cubicBezTo>
                    <a:pt x="4" y="9"/>
                    <a:pt x="4" y="9"/>
                    <a:pt x="4" y="9"/>
                  </a:cubicBezTo>
                  <a:cubicBezTo>
                    <a:pt x="4" y="10"/>
                    <a:pt x="4" y="10"/>
                    <a:pt x="4" y="10"/>
                  </a:cubicBezTo>
                  <a:cubicBezTo>
                    <a:pt x="4" y="10"/>
                    <a:pt x="4" y="10"/>
                    <a:pt x="4" y="10"/>
                  </a:cubicBezTo>
                  <a:cubicBezTo>
                    <a:pt x="5" y="10"/>
                    <a:pt x="5" y="10"/>
                    <a:pt x="4" y="10"/>
                  </a:cubicBezTo>
                  <a:cubicBezTo>
                    <a:pt x="4" y="10"/>
                    <a:pt x="5" y="10"/>
                    <a:pt x="5" y="10"/>
                  </a:cubicBezTo>
                  <a:cubicBezTo>
                    <a:pt x="5" y="10"/>
                    <a:pt x="5" y="10"/>
                    <a:pt x="5" y="10"/>
                  </a:cubicBezTo>
                  <a:cubicBezTo>
                    <a:pt x="5" y="10"/>
                    <a:pt x="5" y="10"/>
                    <a:pt x="5" y="10"/>
                  </a:cubicBezTo>
                  <a:cubicBezTo>
                    <a:pt x="5" y="10"/>
                    <a:pt x="6" y="10"/>
                    <a:pt x="6" y="10"/>
                  </a:cubicBezTo>
                  <a:cubicBezTo>
                    <a:pt x="6" y="10"/>
                    <a:pt x="6" y="10"/>
                    <a:pt x="6" y="10"/>
                  </a:cubicBezTo>
                  <a:cubicBezTo>
                    <a:pt x="6" y="10"/>
                    <a:pt x="6" y="10"/>
                    <a:pt x="6" y="10"/>
                  </a:cubicBezTo>
                  <a:cubicBezTo>
                    <a:pt x="6" y="10"/>
                    <a:pt x="6" y="10"/>
                    <a:pt x="7" y="10"/>
                  </a:cubicBezTo>
                  <a:cubicBezTo>
                    <a:pt x="7" y="10"/>
                    <a:pt x="7" y="11"/>
                    <a:pt x="7" y="11"/>
                  </a:cubicBezTo>
                  <a:cubicBezTo>
                    <a:pt x="7" y="10"/>
                    <a:pt x="8" y="10"/>
                    <a:pt x="8" y="10"/>
                  </a:cubicBezTo>
                  <a:cubicBezTo>
                    <a:pt x="8" y="10"/>
                    <a:pt x="8" y="10"/>
                    <a:pt x="8" y="10"/>
                  </a:cubicBezTo>
                  <a:cubicBezTo>
                    <a:pt x="8" y="10"/>
                    <a:pt x="8" y="10"/>
                    <a:pt x="8" y="10"/>
                  </a:cubicBezTo>
                  <a:cubicBezTo>
                    <a:pt x="9" y="10"/>
                    <a:pt x="10" y="9"/>
                    <a:pt x="10" y="8"/>
                  </a:cubicBezTo>
                  <a:cubicBezTo>
                    <a:pt x="11" y="8"/>
                    <a:pt x="11" y="8"/>
                    <a:pt x="11" y="8"/>
                  </a:cubicBezTo>
                  <a:cubicBezTo>
                    <a:pt x="14" y="9"/>
                    <a:pt x="12" y="6"/>
                    <a:pt x="16" y="7"/>
                  </a:cubicBezTo>
                  <a:cubicBezTo>
                    <a:pt x="16" y="7"/>
                    <a:pt x="17" y="7"/>
                    <a:pt x="17" y="6"/>
                  </a:cubicBezTo>
                  <a:cubicBezTo>
                    <a:pt x="17" y="7"/>
                    <a:pt x="17" y="8"/>
                    <a:pt x="17" y="8"/>
                  </a:cubicBezTo>
                  <a:cubicBezTo>
                    <a:pt x="17" y="8"/>
                    <a:pt x="18" y="8"/>
                    <a:pt x="18" y="9"/>
                  </a:cubicBezTo>
                  <a:cubicBezTo>
                    <a:pt x="18" y="9"/>
                    <a:pt x="18" y="9"/>
                    <a:pt x="18" y="9"/>
                  </a:cubicBezTo>
                  <a:cubicBezTo>
                    <a:pt x="18" y="9"/>
                    <a:pt x="17" y="9"/>
                    <a:pt x="17" y="9"/>
                  </a:cubicBezTo>
                  <a:cubicBezTo>
                    <a:pt x="16" y="9"/>
                    <a:pt x="16" y="8"/>
                    <a:pt x="15" y="8"/>
                  </a:cubicBezTo>
                  <a:cubicBezTo>
                    <a:pt x="15" y="8"/>
                    <a:pt x="15" y="8"/>
                    <a:pt x="15" y="8"/>
                  </a:cubicBezTo>
                  <a:cubicBezTo>
                    <a:pt x="15" y="8"/>
                    <a:pt x="14" y="8"/>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5" y="9"/>
                    <a:pt x="15" y="10"/>
                  </a:cubicBezTo>
                  <a:cubicBezTo>
                    <a:pt x="15" y="10"/>
                    <a:pt x="15" y="10"/>
                    <a:pt x="15" y="10"/>
                  </a:cubicBezTo>
                  <a:cubicBezTo>
                    <a:pt x="15" y="10"/>
                    <a:pt x="15" y="11"/>
                    <a:pt x="16" y="10"/>
                  </a:cubicBezTo>
                  <a:cubicBezTo>
                    <a:pt x="16" y="10"/>
                    <a:pt x="16" y="10"/>
                    <a:pt x="16" y="10"/>
                  </a:cubicBezTo>
                  <a:cubicBezTo>
                    <a:pt x="16" y="10"/>
                    <a:pt x="16" y="10"/>
                    <a:pt x="16" y="10"/>
                  </a:cubicBezTo>
                  <a:cubicBezTo>
                    <a:pt x="16" y="10"/>
                    <a:pt x="16" y="10"/>
                    <a:pt x="16" y="10"/>
                  </a:cubicBezTo>
                  <a:cubicBezTo>
                    <a:pt x="16" y="10"/>
                    <a:pt x="16" y="10"/>
                    <a:pt x="16" y="10"/>
                  </a:cubicBezTo>
                  <a:cubicBezTo>
                    <a:pt x="16" y="10"/>
                    <a:pt x="16" y="10"/>
                    <a:pt x="16" y="10"/>
                  </a:cubicBezTo>
                  <a:cubicBezTo>
                    <a:pt x="16" y="10"/>
                    <a:pt x="16" y="10"/>
                    <a:pt x="16" y="10"/>
                  </a:cubicBezTo>
                  <a:cubicBezTo>
                    <a:pt x="16" y="10"/>
                    <a:pt x="16" y="10"/>
                    <a:pt x="16" y="10"/>
                  </a:cubicBezTo>
                  <a:cubicBezTo>
                    <a:pt x="16" y="11"/>
                    <a:pt x="16" y="11"/>
                    <a:pt x="17" y="11"/>
                  </a:cubicBezTo>
                  <a:cubicBezTo>
                    <a:pt x="17" y="11"/>
                    <a:pt x="17" y="11"/>
                    <a:pt x="16" y="11"/>
                  </a:cubicBezTo>
                  <a:cubicBezTo>
                    <a:pt x="17" y="11"/>
                    <a:pt x="17" y="11"/>
                    <a:pt x="17" y="11"/>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8" y="11"/>
                    <a:pt x="18" y="10"/>
                  </a:cubicBezTo>
                  <a:cubicBezTo>
                    <a:pt x="19" y="10"/>
                    <a:pt x="18" y="10"/>
                    <a:pt x="19" y="10"/>
                  </a:cubicBezTo>
                  <a:cubicBezTo>
                    <a:pt x="19" y="10"/>
                    <a:pt x="19" y="10"/>
                    <a:pt x="19" y="10"/>
                  </a:cubicBezTo>
                  <a:cubicBezTo>
                    <a:pt x="19" y="10"/>
                    <a:pt x="20" y="10"/>
                    <a:pt x="20" y="9"/>
                  </a:cubicBezTo>
                  <a:cubicBezTo>
                    <a:pt x="20" y="9"/>
                    <a:pt x="20" y="8"/>
                    <a:pt x="20" y="8"/>
                  </a:cubicBezTo>
                  <a:cubicBezTo>
                    <a:pt x="19" y="8"/>
                    <a:pt x="20" y="8"/>
                    <a:pt x="19" y="7"/>
                  </a:cubicBezTo>
                  <a:cubicBezTo>
                    <a:pt x="20" y="7"/>
                    <a:pt x="21" y="8"/>
                    <a:pt x="21" y="8"/>
                  </a:cubicBezTo>
                  <a:cubicBezTo>
                    <a:pt x="22" y="8"/>
                    <a:pt x="23" y="7"/>
                    <a:pt x="23" y="7"/>
                  </a:cubicBezTo>
                  <a:cubicBezTo>
                    <a:pt x="24" y="7"/>
                    <a:pt x="25" y="7"/>
                    <a:pt x="25" y="7"/>
                  </a:cubicBezTo>
                  <a:cubicBezTo>
                    <a:pt x="25" y="7"/>
                    <a:pt x="25" y="7"/>
                    <a:pt x="25" y="7"/>
                  </a:cubicBezTo>
                  <a:cubicBezTo>
                    <a:pt x="25" y="8"/>
                    <a:pt x="25" y="8"/>
                    <a:pt x="25" y="8"/>
                  </a:cubicBezTo>
                  <a:cubicBezTo>
                    <a:pt x="25" y="9"/>
                    <a:pt x="24" y="8"/>
                    <a:pt x="24" y="8"/>
                  </a:cubicBezTo>
                  <a:cubicBezTo>
                    <a:pt x="24" y="8"/>
                    <a:pt x="24" y="8"/>
                    <a:pt x="24" y="8"/>
                  </a:cubicBezTo>
                  <a:cubicBezTo>
                    <a:pt x="23" y="9"/>
                    <a:pt x="23" y="9"/>
                    <a:pt x="23" y="9"/>
                  </a:cubicBezTo>
                  <a:cubicBezTo>
                    <a:pt x="23" y="9"/>
                    <a:pt x="23" y="9"/>
                    <a:pt x="24" y="9"/>
                  </a:cubicBezTo>
                  <a:cubicBezTo>
                    <a:pt x="24" y="9"/>
                    <a:pt x="24" y="9"/>
                    <a:pt x="24" y="9"/>
                  </a:cubicBezTo>
                  <a:cubicBezTo>
                    <a:pt x="24" y="9"/>
                    <a:pt x="24" y="10"/>
                    <a:pt x="24" y="9"/>
                  </a:cubicBezTo>
                  <a:cubicBezTo>
                    <a:pt x="24" y="9"/>
                    <a:pt x="25" y="9"/>
                    <a:pt x="24" y="9"/>
                  </a:cubicBezTo>
                  <a:cubicBezTo>
                    <a:pt x="24" y="10"/>
                    <a:pt x="24" y="10"/>
                    <a:pt x="24" y="10"/>
                  </a:cubicBezTo>
                  <a:cubicBezTo>
                    <a:pt x="24" y="10"/>
                    <a:pt x="24" y="10"/>
                    <a:pt x="24" y="10"/>
                  </a:cubicBezTo>
                  <a:cubicBezTo>
                    <a:pt x="24" y="11"/>
                    <a:pt x="25" y="11"/>
                    <a:pt x="25" y="11"/>
                  </a:cubicBezTo>
                  <a:cubicBezTo>
                    <a:pt x="25" y="11"/>
                    <a:pt x="25" y="11"/>
                    <a:pt x="25" y="10"/>
                  </a:cubicBezTo>
                  <a:cubicBezTo>
                    <a:pt x="25" y="10"/>
                    <a:pt x="25" y="10"/>
                    <a:pt x="25" y="10"/>
                  </a:cubicBezTo>
                  <a:cubicBezTo>
                    <a:pt x="25" y="10"/>
                    <a:pt x="25" y="10"/>
                    <a:pt x="25" y="10"/>
                  </a:cubicBezTo>
                  <a:cubicBezTo>
                    <a:pt x="26" y="10"/>
                    <a:pt x="26" y="10"/>
                    <a:pt x="26" y="10"/>
                  </a:cubicBezTo>
                  <a:cubicBezTo>
                    <a:pt x="25" y="10"/>
                    <a:pt x="25" y="10"/>
                    <a:pt x="26" y="10"/>
                  </a:cubicBezTo>
                  <a:cubicBezTo>
                    <a:pt x="26" y="10"/>
                    <a:pt x="26" y="10"/>
                    <a:pt x="26" y="11"/>
                  </a:cubicBezTo>
                  <a:cubicBezTo>
                    <a:pt x="26" y="11"/>
                    <a:pt x="26" y="11"/>
                    <a:pt x="27" y="11"/>
                  </a:cubicBezTo>
                  <a:cubicBezTo>
                    <a:pt x="27" y="11"/>
                    <a:pt x="26" y="11"/>
                    <a:pt x="26" y="10"/>
                  </a:cubicBezTo>
                  <a:cubicBezTo>
                    <a:pt x="26" y="10"/>
                    <a:pt x="27" y="10"/>
                    <a:pt x="27" y="10"/>
                  </a:cubicBezTo>
                  <a:cubicBezTo>
                    <a:pt x="27" y="9"/>
                    <a:pt x="26" y="9"/>
                    <a:pt x="26" y="9"/>
                  </a:cubicBezTo>
                  <a:cubicBezTo>
                    <a:pt x="26" y="9"/>
                    <a:pt x="27" y="9"/>
                    <a:pt x="27" y="8"/>
                  </a:cubicBezTo>
                  <a:cubicBezTo>
                    <a:pt x="27" y="8"/>
                    <a:pt x="27" y="8"/>
                    <a:pt x="27" y="8"/>
                  </a:cubicBezTo>
                  <a:cubicBezTo>
                    <a:pt x="26" y="8"/>
                    <a:pt x="26" y="8"/>
                    <a:pt x="26" y="8"/>
                  </a:cubicBezTo>
                  <a:cubicBezTo>
                    <a:pt x="26" y="8"/>
                    <a:pt x="26" y="8"/>
                    <a:pt x="26" y="8"/>
                  </a:cubicBezTo>
                  <a:cubicBezTo>
                    <a:pt x="27" y="8"/>
                    <a:pt x="27" y="8"/>
                    <a:pt x="27" y="8"/>
                  </a:cubicBezTo>
                  <a:cubicBezTo>
                    <a:pt x="26" y="8"/>
                    <a:pt x="27" y="7"/>
                    <a:pt x="27" y="7"/>
                  </a:cubicBezTo>
                  <a:cubicBezTo>
                    <a:pt x="27" y="7"/>
                    <a:pt x="27" y="7"/>
                    <a:pt x="27" y="7"/>
                  </a:cubicBezTo>
                  <a:cubicBezTo>
                    <a:pt x="27" y="7"/>
                    <a:pt x="27" y="7"/>
                    <a:pt x="27" y="6"/>
                  </a:cubicBezTo>
                  <a:cubicBezTo>
                    <a:pt x="27" y="6"/>
                    <a:pt x="26" y="7"/>
                    <a:pt x="26" y="6"/>
                  </a:cubicBezTo>
                  <a:cubicBezTo>
                    <a:pt x="26" y="6"/>
                    <a:pt x="26" y="6"/>
                    <a:pt x="26" y="6"/>
                  </a:cubicBezTo>
                  <a:cubicBezTo>
                    <a:pt x="25" y="6"/>
                    <a:pt x="24" y="6"/>
                    <a:pt x="22" y="6"/>
                  </a:cubicBezTo>
                  <a:cubicBezTo>
                    <a:pt x="24" y="6"/>
                    <a:pt x="27" y="5"/>
                    <a:pt x="27" y="4"/>
                  </a:cubicBezTo>
                </a:path>
              </a:pathLst>
            </a:custGeom>
            <a:solidFill>
              <a:schemeClr val="bg1"/>
            </a:solidFill>
            <a:ln>
              <a:noFill/>
            </a:ln>
          </p:spPr>
          <p:txBody>
            <a:bodyPr/>
            <a:lstStyle/>
            <a:p>
              <a:endParaRPr lang="en-US">
                <a:solidFill>
                  <a:schemeClr val="bg1"/>
                </a:solidFill>
              </a:endParaRPr>
            </a:p>
          </p:txBody>
        </p:sp>
        <p:sp>
          <p:nvSpPr>
            <p:cNvPr id="75" name="Freeform 156">
              <a:extLst>
                <a:ext uri="{FF2B5EF4-FFF2-40B4-BE49-F238E27FC236}">
                  <a16:creationId xmlns:a16="http://schemas.microsoft.com/office/drawing/2014/main" id="{99413692-E446-2240-873C-E5A28AC8AAEA}"/>
                </a:ext>
              </a:extLst>
            </p:cNvPr>
            <p:cNvSpPr>
              <a:spLocks noChangeAspect="1" noEditPoints="1"/>
            </p:cNvSpPr>
            <p:nvPr userDrawn="1"/>
          </p:nvSpPr>
          <p:spPr bwMode="auto">
            <a:xfrm>
              <a:off x="1252204" y="662081"/>
              <a:ext cx="45524" cy="15175"/>
            </a:xfrm>
            <a:custGeom>
              <a:avLst/>
              <a:gdLst>
                <a:gd name="T0" fmla="*/ 3 w 30"/>
                <a:gd name="T1" fmla="*/ 0 h 11"/>
                <a:gd name="T2" fmla="*/ 3 w 30"/>
                <a:gd name="T3" fmla="*/ 0 h 11"/>
                <a:gd name="T4" fmla="*/ 3 w 30"/>
                <a:gd name="T5" fmla="*/ 0 h 11"/>
                <a:gd name="T6" fmla="*/ 3 w 30"/>
                <a:gd name="T7" fmla="*/ 1 h 11"/>
                <a:gd name="T8" fmla="*/ 3 w 30"/>
                <a:gd name="T9" fmla="*/ 0 h 11"/>
                <a:gd name="T10" fmla="*/ 3 w 30"/>
                <a:gd name="T11" fmla="*/ 0 h 11"/>
                <a:gd name="T12" fmla="*/ 7 w 30"/>
                <a:gd name="T13" fmla="*/ 0 h 11"/>
                <a:gd name="T14" fmla="*/ 8 w 30"/>
                <a:gd name="T15" fmla="*/ 0 h 11"/>
                <a:gd name="T16" fmla="*/ 5 w 30"/>
                <a:gd name="T17" fmla="*/ 0 h 11"/>
                <a:gd name="T18" fmla="*/ 7 w 30"/>
                <a:gd name="T19" fmla="*/ 1 h 11"/>
                <a:gd name="T20" fmla="*/ 3 w 30"/>
                <a:gd name="T21" fmla="*/ 0 h 11"/>
                <a:gd name="T22" fmla="*/ 3 w 30"/>
                <a:gd name="T23" fmla="*/ 0 h 11"/>
                <a:gd name="T24" fmla="*/ 2 w 30"/>
                <a:gd name="T25" fmla="*/ 0 h 11"/>
                <a:gd name="T26" fmla="*/ 2 w 30"/>
                <a:gd name="T27" fmla="*/ 1 h 11"/>
                <a:gd name="T28" fmla="*/ 2 w 30"/>
                <a:gd name="T29" fmla="*/ 1 h 11"/>
                <a:gd name="T30" fmla="*/ 1 w 30"/>
                <a:gd name="T31" fmla="*/ 0 h 11"/>
                <a:gd name="T32" fmla="*/ 1 w 30"/>
                <a:gd name="T33" fmla="*/ 0 h 11"/>
                <a:gd name="T34" fmla="*/ 1 w 30"/>
                <a:gd name="T35" fmla="*/ 0 h 11"/>
                <a:gd name="T36" fmla="*/ 1 w 30"/>
                <a:gd name="T37" fmla="*/ 0 h 11"/>
                <a:gd name="T38" fmla="*/ 1 w 30"/>
                <a:gd name="T39" fmla="*/ 0 h 11"/>
                <a:gd name="T40" fmla="*/ 1 w 30"/>
                <a:gd name="T41" fmla="*/ 0 h 11"/>
                <a:gd name="T42" fmla="*/ 1 w 30"/>
                <a:gd name="T43" fmla="*/ 0 h 11"/>
                <a:gd name="T44" fmla="*/ 1 w 30"/>
                <a:gd name="T45" fmla="*/ 1 h 11"/>
                <a:gd name="T46" fmla="*/ 1 w 30"/>
                <a:gd name="T47" fmla="*/ 1 h 11"/>
                <a:gd name="T48" fmla="*/ 2 w 30"/>
                <a:gd name="T49" fmla="*/ 1 h 11"/>
                <a:gd name="T50" fmla="*/ 2 w 30"/>
                <a:gd name="T51" fmla="*/ 1 h 11"/>
                <a:gd name="T52" fmla="*/ 1 w 30"/>
                <a:gd name="T53" fmla="*/ 1 h 11"/>
                <a:gd name="T54" fmla="*/ 1 w 30"/>
                <a:gd name="T55" fmla="*/ 1 h 11"/>
                <a:gd name="T56" fmla="*/ 1 w 30"/>
                <a:gd name="T57" fmla="*/ 2 h 11"/>
                <a:gd name="T58" fmla="*/ 1 w 30"/>
                <a:gd name="T59" fmla="*/ 2 h 11"/>
                <a:gd name="T60" fmla="*/ 1 w 30"/>
                <a:gd name="T61" fmla="*/ 2 h 11"/>
                <a:gd name="T62" fmla="*/ 1 w 30"/>
                <a:gd name="T63" fmla="*/ 2 h 11"/>
                <a:gd name="T64" fmla="*/ 1 w 30"/>
                <a:gd name="T65" fmla="*/ 2 h 11"/>
                <a:gd name="T66" fmla="*/ 2 w 30"/>
                <a:gd name="T67" fmla="*/ 2 h 11"/>
                <a:gd name="T68" fmla="*/ 2 w 30"/>
                <a:gd name="T69" fmla="*/ 2 h 11"/>
                <a:gd name="T70" fmla="*/ 2 w 30"/>
                <a:gd name="T71" fmla="*/ 2 h 11"/>
                <a:gd name="T72" fmla="*/ 3 w 30"/>
                <a:gd name="T73" fmla="*/ 2 h 11"/>
                <a:gd name="T74" fmla="*/ 3 w 30"/>
                <a:gd name="T75" fmla="*/ 2 h 11"/>
                <a:gd name="T76" fmla="*/ 4 w 30"/>
                <a:gd name="T77" fmla="*/ 2 h 11"/>
                <a:gd name="T78" fmla="*/ 6 w 30"/>
                <a:gd name="T79" fmla="*/ 2 h 11"/>
                <a:gd name="T80" fmla="*/ 5 w 30"/>
                <a:gd name="T81" fmla="*/ 2 h 11"/>
                <a:gd name="T82" fmla="*/ 5 w 30"/>
                <a:gd name="T83" fmla="*/ 2 h 11"/>
                <a:gd name="T84" fmla="*/ 5 w 30"/>
                <a:gd name="T85" fmla="*/ 2 h 11"/>
                <a:gd name="T86" fmla="*/ 5 w 30"/>
                <a:gd name="T87" fmla="*/ 2 h 11"/>
                <a:gd name="T88" fmla="*/ 5 w 30"/>
                <a:gd name="T89" fmla="*/ 2 h 11"/>
                <a:gd name="T90" fmla="*/ 5 w 30"/>
                <a:gd name="T91" fmla="*/ 2 h 11"/>
                <a:gd name="T92" fmla="*/ 6 w 30"/>
                <a:gd name="T93" fmla="*/ 2 h 11"/>
                <a:gd name="T94" fmla="*/ 6 w 30"/>
                <a:gd name="T95" fmla="*/ 2 h 11"/>
                <a:gd name="T96" fmla="*/ 7 w 30"/>
                <a:gd name="T97" fmla="*/ 1 h 11"/>
                <a:gd name="T98" fmla="*/ 7 w 30"/>
                <a:gd name="T99" fmla="*/ 2 h 11"/>
                <a:gd name="T100" fmla="*/ 7 w 30"/>
                <a:gd name="T101" fmla="*/ 2 h 11"/>
                <a:gd name="T102" fmla="*/ 7 w 30"/>
                <a:gd name="T103" fmla="*/ 2 h 11"/>
                <a:gd name="T104" fmla="*/ 7 w 30"/>
                <a:gd name="T105" fmla="*/ 2 h 11"/>
                <a:gd name="T106" fmla="*/ 8 w 30"/>
                <a:gd name="T107" fmla="*/ 2 h 11"/>
                <a:gd name="T108" fmla="*/ 8 w 30"/>
                <a:gd name="T109" fmla="*/ 2 h 11"/>
                <a:gd name="T110" fmla="*/ 8 w 30"/>
                <a:gd name="T111" fmla="*/ 1 h 11"/>
                <a:gd name="T112" fmla="*/ 7 w 30"/>
                <a:gd name="T113" fmla="*/ 1 h 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 h="11">
                  <a:moveTo>
                    <a:pt x="9" y="4"/>
                  </a:moveTo>
                  <a:cubicBezTo>
                    <a:pt x="9" y="4"/>
                    <a:pt x="9" y="4"/>
                    <a:pt x="9" y="4"/>
                  </a:cubicBezTo>
                  <a:cubicBezTo>
                    <a:pt x="9" y="4"/>
                    <a:pt x="9" y="4"/>
                    <a:pt x="10" y="3"/>
                  </a:cubicBezTo>
                  <a:cubicBezTo>
                    <a:pt x="10" y="3"/>
                    <a:pt x="9" y="3"/>
                    <a:pt x="9" y="3"/>
                  </a:cubicBezTo>
                  <a:cubicBezTo>
                    <a:pt x="9" y="3"/>
                    <a:pt x="10" y="3"/>
                    <a:pt x="9" y="3"/>
                  </a:cubicBezTo>
                  <a:cubicBezTo>
                    <a:pt x="9" y="3"/>
                    <a:pt x="9" y="3"/>
                    <a:pt x="9" y="3"/>
                  </a:cubicBezTo>
                  <a:cubicBezTo>
                    <a:pt x="9" y="3"/>
                    <a:pt x="9" y="3"/>
                    <a:pt x="9" y="3"/>
                  </a:cubicBezTo>
                  <a:cubicBezTo>
                    <a:pt x="9" y="3"/>
                    <a:pt x="9" y="3"/>
                    <a:pt x="10" y="3"/>
                  </a:cubicBezTo>
                  <a:cubicBezTo>
                    <a:pt x="10" y="3"/>
                    <a:pt x="10" y="3"/>
                    <a:pt x="10" y="3"/>
                  </a:cubicBezTo>
                  <a:cubicBezTo>
                    <a:pt x="10" y="3"/>
                    <a:pt x="11" y="3"/>
                    <a:pt x="11" y="3"/>
                  </a:cubicBezTo>
                  <a:cubicBezTo>
                    <a:pt x="11" y="3"/>
                    <a:pt x="11" y="3"/>
                    <a:pt x="10" y="3"/>
                  </a:cubicBezTo>
                  <a:cubicBezTo>
                    <a:pt x="10" y="4"/>
                    <a:pt x="10" y="3"/>
                    <a:pt x="10" y="3"/>
                  </a:cubicBezTo>
                  <a:cubicBezTo>
                    <a:pt x="10" y="3"/>
                    <a:pt x="10" y="3"/>
                    <a:pt x="10" y="4"/>
                  </a:cubicBezTo>
                  <a:cubicBezTo>
                    <a:pt x="10" y="3"/>
                    <a:pt x="10" y="3"/>
                    <a:pt x="10" y="4"/>
                  </a:cubicBezTo>
                  <a:cubicBezTo>
                    <a:pt x="10" y="4"/>
                    <a:pt x="10" y="4"/>
                    <a:pt x="10" y="4"/>
                  </a:cubicBezTo>
                  <a:cubicBezTo>
                    <a:pt x="10" y="4"/>
                    <a:pt x="10" y="4"/>
                    <a:pt x="10" y="4"/>
                  </a:cubicBezTo>
                  <a:cubicBezTo>
                    <a:pt x="10" y="5"/>
                    <a:pt x="9" y="5"/>
                    <a:pt x="9" y="5"/>
                  </a:cubicBezTo>
                  <a:cubicBezTo>
                    <a:pt x="9" y="5"/>
                    <a:pt x="9" y="4"/>
                    <a:pt x="9" y="4"/>
                  </a:cubicBezTo>
                  <a:moveTo>
                    <a:pt x="10" y="2"/>
                  </a:moveTo>
                  <a:cubicBezTo>
                    <a:pt x="10" y="2"/>
                    <a:pt x="9" y="2"/>
                    <a:pt x="9" y="2"/>
                  </a:cubicBezTo>
                  <a:cubicBezTo>
                    <a:pt x="9" y="2"/>
                    <a:pt x="9" y="2"/>
                    <a:pt x="9" y="1"/>
                  </a:cubicBezTo>
                  <a:cubicBezTo>
                    <a:pt x="9" y="2"/>
                    <a:pt x="10" y="2"/>
                    <a:pt x="10" y="2"/>
                  </a:cubicBezTo>
                  <a:moveTo>
                    <a:pt x="11" y="2"/>
                  </a:moveTo>
                  <a:cubicBezTo>
                    <a:pt x="11" y="2"/>
                    <a:pt x="11" y="3"/>
                    <a:pt x="12" y="3"/>
                  </a:cubicBezTo>
                  <a:cubicBezTo>
                    <a:pt x="11" y="3"/>
                    <a:pt x="11" y="3"/>
                    <a:pt x="11" y="3"/>
                  </a:cubicBezTo>
                  <a:cubicBezTo>
                    <a:pt x="11" y="3"/>
                    <a:pt x="11" y="2"/>
                    <a:pt x="11" y="2"/>
                  </a:cubicBezTo>
                  <a:moveTo>
                    <a:pt x="30" y="4"/>
                  </a:moveTo>
                  <a:cubicBezTo>
                    <a:pt x="30" y="4"/>
                    <a:pt x="29" y="3"/>
                    <a:pt x="26" y="3"/>
                  </a:cubicBezTo>
                  <a:cubicBezTo>
                    <a:pt x="24" y="3"/>
                    <a:pt x="16" y="4"/>
                    <a:pt x="16" y="3"/>
                  </a:cubicBezTo>
                  <a:cubicBezTo>
                    <a:pt x="16" y="2"/>
                    <a:pt x="18" y="2"/>
                    <a:pt x="20" y="2"/>
                  </a:cubicBezTo>
                  <a:cubicBezTo>
                    <a:pt x="20" y="2"/>
                    <a:pt x="21" y="2"/>
                    <a:pt x="21" y="2"/>
                  </a:cubicBezTo>
                  <a:cubicBezTo>
                    <a:pt x="24" y="3"/>
                    <a:pt x="28" y="1"/>
                    <a:pt x="30" y="2"/>
                  </a:cubicBezTo>
                  <a:cubicBezTo>
                    <a:pt x="28" y="0"/>
                    <a:pt x="26" y="2"/>
                    <a:pt x="23" y="2"/>
                  </a:cubicBezTo>
                  <a:cubicBezTo>
                    <a:pt x="25" y="2"/>
                    <a:pt x="26" y="1"/>
                    <a:pt x="26" y="1"/>
                  </a:cubicBezTo>
                  <a:cubicBezTo>
                    <a:pt x="25" y="2"/>
                    <a:pt x="22" y="0"/>
                    <a:pt x="21" y="1"/>
                  </a:cubicBezTo>
                  <a:cubicBezTo>
                    <a:pt x="20" y="1"/>
                    <a:pt x="20" y="1"/>
                    <a:pt x="20" y="1"/>
                  </a:cubicBezTo>
                  <a:cubicBezTo>
                    <a:pt x="18" y="1"/>
                    <a:pt x="15" y="1"/>
                    <a:pt x="15" y="3"/>
                  </a:cubicBezTo>
                  <a:cubicBezTo>
                    <a:pt x="15" y="5"/>
                    <a:pt x="24" y="4"/>
                    <a:pt x="26" y="4"/>
                  </a:cubicBezTo>
                  <a:cubicBezTo>
                    <a:pt x="28" y="4"/>
                    <a:pt x="29" y="4"/>
                    <a:pt x="29" y="4"/>
                  </a:cubicBezTo>
                  <a:cubicBezTo>
                    <a:pt x="29" y="5"/>
                    <a:pt x="27" y="5"/>
                    <a:pt x="25" y="5"/>
                  </a:cubicBezTo>
                  <a:cubicBezTo>
                    <a:pt x="23" y="5"/>
                    <a:pt x="15" y="4"/>
                    <a:pt x="11" y="5"/>
                  </a:cubicBezTo>
                  <a:cubicBezTo>
                    <a:pt x="12" y="4"/>
                    <a:pt x="12" y="4"/>
                    <a:pt x="12" y="3"/>
                  </a:cubicBezTo>
                  <a:cubicBezTo>
                    <a:pt x="12" y="3"/>
                    <a:pt x="13" y="3"/>
                    <a:pt x="13" y="2"/>
                  </a:cubicBezTo>
                  <a:cubicBezTo>
                    <a:pt x="12" y="2"/>
                    <a:pt x="12" y="2"/>
                    <a:pt x="12" y="2"/>
                  </a:cubicBezTo>
                  <a:cubicBezTo>
                    <a:pt x="12" y="2"/>
                    <a:pt x="12" y="2"/>
                    <a:pt x="12" y="2"/>
                  </a:cubicBezTo>
                  <a:cubicBezTo>
                    <a:pt x="12" y="2"/>
                    <a:pt x="12" y="1"/>
                    <a:pt x="12" y="1"/>
                  </a:cubicBezTo>
                  <a:cubicBezTo>
                    <a:pt x="11" y="1"/>
                    <a:pt x="11" y="1"/>
                    <a:pt x="11" y="1"/>
                  </a:cubicBezTo>
                  <a:cubicBezTo>
                    <a:pt x="10" y="0"/>
                    <a:pt x="10" y="0"/>
                    <a:pt x="10" y="0"/>
                  </a:cubicBezTo>
                  <a:cubicBezTo>
                    <a:pt x="10" y="0"/>
                    <a:pt x="10" y="1"/>
                    <a:pt x="10" y="1"/>
                  </a:cubicBezTo>
                  <a:cubicBezTo>
                    <a:pt x="9" y="0"/>
                    <a:pt x="9" y="0"/>
                    <a:pt x="9" y="1"/>
                  </a:cubicBezTo>
                  <a:cubicBezTo>
                    <a:pt x="9" y="1"/>
                    <a:pt x="9" y="0"/>
                    <a:pt x="9" y="0"/>
                  </a:cubicBezTo>
                  <a:cubicBezTo>
                    <a:pt x="8" y="1"/>
                    <a:pt x="8" y="1"/>
                    <a:pt x="8" y="1"/>
                  </a:cubicBezTo>
                  <a:cubicBezTo>
                    <a:pt x="8" y="1"/>
                    <a:pt x="8" y="2"/>
                    <a:pt x="8" y="2"/>
                  </a:cubicBezTo>
                  <a:cubicBezTo>
                    <a:pt x="8" y="2"/>
                    <a:pt x="8" y="2"/>
                    <a:pt x="8" y="2"/>
                  </a:cubicBezTo>
                  <a:cubicBezTo>
                    <a:pt x="8" y="3"/>
                    <a:pt x="7" y="3"/>
                    <a:pt x="7" y="3"/>
                  </a:cubicBezTo>
                  <a:cubicBezTo>
                    <a:pt x="7" y="4"/>
                    <a:pt x="7" y="4"/>
                    <a:pt x="7" y="4"/>
                  </a:cubicBezTo>
                  <a:cubicBezTo>
                    <a:pt x="7" y="4"/>
                    <a:pt x="7" y="4"/>
                    <a:pt x="7" y="5"/>
                  </a:cubicBezTo>
                  <a:cubicBezTo>
                    <a:pt x="7" y="4"/>
                    <a:pt x="7" y="4"/>
                    <a:pt x="7" y="4"/>
                  </a:cubicBezTo>
                  <a:cubicBezTo>
                    <a:pt x="7" y="4"/>
                    <a:pt x="7" y="4"/>
                    <a:pt x="7" y="4"/>
                  </a:cubicBezTo>
                  <a:cubicBezTo>
                    <a:pt x="7" y="4"/>
                    <a:pt x="6" y="4"/>
                    <a:pt x="6" y="4"/>
                  </a:cubicBezTo>
                  <a:cubicBezTo>
                    <a:pt x="6" y="4"/>
                    <a:pt x="5" y="4"/>
                    <a:pt x="5" y="3"/>
                  </a:cubicBezTo>
                  <a:cubicBezTo>
                    <a:pt x="4" y="3"/>
                    <a:pt x="4" y="3"/>
                    <a:pt x="4" y="2"/>
                  </a:cubicBezTo>
                  <a:cubicBezTo>
                    <a:pt x="4" y="2"/>
                    <a:pt x="4" y="1"/>
                    <a:pt x="4" y="1"/>
                  </a:cubicBezTo>
                  <a:cubicBezTo>
                    <a:pt x="4" y="1"/>
                    <a:pt x="4" y="1"/>
                    <a:pt x="4" y="0"/>
                  </a:cubicBezTo>
                  <a:cubicBezTo>
                    <a:pt x="4" y="0"/>
                    <a:pt x="4" y="0"/>
                    <a:pt x="4" y="0"/>
                  </a:cubicBezTo>
                  <a:cubicBezTo>
                    <a:pt x="4" y="0"/>
                    <a:pt x="4" y="0"/>
                    <a:pt x="4" y="1"/>
                  </a:cubicBezTo>
                  <a:cubicBezTo>
                    <a:pt x="4" y="1"/>
                    <a:pt x="4" y="1"/>
                    <a:pt x="4" y="1"/>
                  </a:cubicBezTo>
                  <a:cubicBezTo>
                    <a:pt x="4" y="1"/>
                    <a:pt x="4" y="1"/>
                    <a:pt x="4" y="1"/>
                  </a:cubicBezTo>
                  <a:cubicBezTo>
                    <a:pt x="4" y="1"/>
                    <a:pt x="4" y="1"/>
                    <a:pt x="4" y="1"/>
                  </a:cubicBezTo>
                  <a:cubicBezTo>
                    <a:pt x="4" y="1"/>
                    <a:pt x="4" y="1"/>
                    <a:pt x="4" y="2"/>
                  </a:cubicBezTo>
                  <a:cubicBezTo>
                    <a:pt x="4" y="2"/>
                    <a:pt x="4" y="2"/>
                    <a:pt x="4" y="2"/>
                  </a:cubicBezTo>
                  <a:cubicBezTo>
                    <a:pt x="4" y="1"/>
                    <a:pt x="3" y="1"/>
                    <a:pt x="3" y="1"/>
                  </a:cubicBezTo>
                  <a:cubicBezTo>
                    <a:pt x="3" y="1"/>
                    <a:pt x="3" y="1"/>
                    <a:pt x="3" y="1"/>
                  </a:cubicBezTo>
                  <a:cubicBezTo>
                    <a:pt x="3" y="1"/>
                    <a:pt x="3" y="1"/>
                    <a:pt x="3" y="1"/>
                  </a:cubicBezTo>
                  <a:cubicBezTo>
                    <a:pt x="3" y="0"/>
                    <a:pt x="3" y="0"/>
                    <a:pt x="2" y="0"/>
                  </a:cubicBezTo>
                  <a:cubicBezTo>
                    <a:pt x="2" y="0"/>
                    <a:pt x="2" y="0"/>
                    <a:pt x="2" y="1"/>
                  </a:cubicBezTo>
                  <a:cubicBezTo>
                    <a:pt x="2" y="1"/>
                    <a:pt x="2" y="1"/>
                    <a:pt x="2" y="1"/>
                  </a:cubicBezTo>
                  <a:cubicBezTo>
                    <a:pt x="2" y="1"/>
                    <a:pt x="3" y="1"/>
                    <a:pt x="3" y="1"/>
                  </a:cubicBezTo>
                  <a:cubicBezTo>
                    <a:pt x="3" y="1"/>
                    <a:pt x="3" y="1"/>
                    <a:pt x="3" y="1"/>
                  </a:cubicBezTo>
                  <a:cubicBezTo>
                    <a:pt x="3" y="1"/>
                    <a:pt x="3" y="2"/>
                    <a:pt x="3" y="2"/>
                  </a:cubicBezTo>
                  <a:cubicBezTo>
                    <a:pt x="3" y="2"/>
                    <a:pt x="3" y="2"/>
                    <a:pt x="3" y="2"/>
                  </a:cubicBezTo>
                  <a:cubicBezTo>
                    <a:pt x="2" y="1"/>
                    <a:pt x="2" y="2"/>
                    <a:pt x="2" y="2"/>
                  </a:cubicBezTo>
                  <a:cubicBezTo>
                    <a:pt x="2" y="2"/>
                    <a:pt x="2" y="2"/>
                    <a:pt x="2" y="2"/>
                  </a:cubicBezTo>
                  <a:cubicBezTo>
                    <a:pt x="2" y="2"/>
                    <a:pt x="2" y="3"/>
                    <a:pt x="2" y="3"/>
                  </a:cubicBezTo>
                  <a:cubicBezTo>
                    <a:pt x="2" y="3"/>
                    <a:pt x="2" y="3"/>
                    <a:pt x="2" y="2"/>
                  </a:cubicBezTo>
                  <a:cubicBezTo>
                    <a:pt x="2" y="2"/>
                    <a:pt x="3" y="2"/>
                    <a:pt x="3" y="2"/>
                  </a:cubicBezTo>
                  <a:cubicBezTo>
                    <a:pt x="3" y="3"/>
                    <a:pt x="3" y="3"/>
                    <a:pt x="3" y="3"/>
                  </a:cubicBezTo>
                  <a:cubicBezTo>
                    <a:pt x="3" y="3"/>
                    <a:pt x="3" y="3"/>
                    <a:pt x="3" y="2"/>
                  </a:cubicBezTo>
                  <a:cubicBezTo>
                    <a:pt x="3" y="2"/>
                    <a:pt x="3" y="2"/>
                    <a:pt x="3" y="2"/>
                  </a:cubicBezTo>
                  <a:cubicBezTo>
                    <a:pt x="3" y="3"/>
                    <a:pt x="3" y="3"/>
                    <a:pt x="3" y="3"/>
                  </a:cubicBezTo>
                  <a:cubicBezTo>
                    <a:pt x="3" y="3"/>
                    <a:pt x="3" y="3"/>
                    <a:pt x="3" y="3"/>
                  </a:cubicBezTo>
                  <a:cubicBezTo>
                    <a:pt x="3" y="3"/>
                    <a:pt x="3" y="3"/>
                    <a:pt x="4" y="4"/>
                  </a:cubicBezTo>
                  <a:cubicBezTo>
                    <a:pt x="4" y="4"/>
                    <a:pt x="4" y="4"/>
                    <a:pt x="4" y="4"/>
                  </a:cubicBezTo>
                  <a:cubicBezTo>
                    <a:pt x="4" y="4"/>
                    <a:pt x="3" y="4"/>
                    <a:pt x="3" y="4"/>
                  </a:cubicBezTo>
                  <a:cubicBezTo>
                    <a:pt x="2" y="4"/>
                    <a:pt x="3" y="5"/>
                    <a:pt x="4" y="5"/>
                  </a:cubicBezTo>
                  <a:cubicBezTo>
                    <a:pt x="4" y="5"/>
                    <a:pt x="4" y="5"/>
                    <a:pt x="4" y="5"/>
                  </a:cubicBezTo>
                  <a:cubicBezTo>
                    <a:pt x="4" y="5"/>
                    <a:pt x="4" y="5"/>
                    <a:pt x="4" y="5"/>
                  </a:cubicBezTo>
                  <a:cubicBezTo>
                    <a:pt x="4" y="5"/>
                    <a:pt x="4" y="5"/>
                    <a:pt x="4" y="5"/>
                  </a:cubicBezTo>
                  <a:cubicBezTo>
                    <a:pt x="4" y="5"/>
                    <a:pt x="4" y="5"/>
                    <a:pt x="4" y="5"/>
                  </a:cubicBezTo>
                  <a:cubicBezTo>
                    <a:pt x="4" y="5"/>
                    <a:pt x="4" y="5"/>
                    <a:pt x="5" y="5"/>
                  </a:cubicBezTo>
                  <a:cubicBezTo>
                    <a:pt x="5" y="5"/>
                    <a:pt x="5" y="5"/>
                    <a:pt x="5" y="5"/>
                  </a:cubicBezTo>
                  <a:cubicBezTo>
                    <a:pt x="5" y="5"/>
                    <a:pt x="5" y="6"/>
                    <a:pt x="7" y="7"/>
                  </a:cubicBezTo>
                  <a:cubicBezTo>
                    <a:pt x="7" y="7"/>
                    <a:pt x="7" y="7"/>
                    <a:pt x="7" y="6"/>
                  </a:cubicBezTo>
                  <a:cubicBezTo>
                    <a:pt x="7" y="6"/>
                    <a:pt x="7" y="6"/>
                    <a:pt x="7" y="7"/>
                  </a:cubicBezTo>
                  <a:cubicBezTo>
                    <a:pt x="7" y="7"/>
                    <a:pt x="8" y="8"/>
                    <a:pt x="8" y="8"/>
                  </a:cubicBezTo>
                  <a:cubicBezTo>
                    <a:pt x="7" y="8"/>
                    <a:pt x="6" y="8"/>
                    <a:pt x="5" y="8"/>
                  </a:cubicBezTo>
                  <a:cubicBezTo>
                    <a:pt x="5" y="8"/>
                    <a:pt x="4" y="8"/>
                    <a:pt x="3" y="8"/>
                  </a:cubicBezTo>
                  <a:cubicBezTo>
                    <a:pt x="3" y="8"/>
                    <a:pt x="3" y="8"/>
                    <a:pt x="3" y="7"/>
                  </a:cubicBezTo>
                  <a:cubicBezTo>
                    <a:pt x="3" y="7"/>
                    <a:pt x="3" y="7"/>
                    <a:pt x="3" y="7"/>
                  </a:cubicBezTo>
                  <a:cubicBezTo>
                    <a:pt x="3" y="7"/>
                    <a:pt x="3" y="7"/>
                    <a:pt x="2" y="7"/>
                  </a:cubicBezTo>
                  <a:cubicBezTo>
                    <a:pt x="2" y="7"/>
                    <a:pt x="2" y="7"/>
                    <a:pt x="2" y="7"/>
                  </a:cubicBezTo>
                  <a:cubicBezTo>
                    <a:pt x="2" y="7"/>
                    <a:pt x="2" y="7"/>
                    <a:pt x="2" y="7"/>
                  </a:cubicBezTo>
                  <a:cubicBezTo>
                    <a:pt x="2" y="7"/>
                    <a:pt x="2" y="7"/>
                    <a:pt x="2" y="7"/>
                  </a:cubicBezTo>
                  <a:cubicBezTo>
                    <a:pt x="2" y="8"/>
                    <a:pt x="2" y="8"/>
                    <a:pt x="3" y="8"/>
                  </a:cubicBezTo>
                  <a:cubicBezTo>
                    <a:pt x="3" y="8"/>
                    <a:pt x="3" y="8"/>
                    <a:pt x="3" y="8"/>
                  </a:cubicBezTo>
                  <a:cubicBezTo>
                    <a:pt x="3" y="8"/>
                    <a:pt x="2" y="8"/>
                    <a:pt x="2" y="8"/>
                  </a:cubicBezTo>
                  <a:cubicBezTo>
                    <a:pt x="2" y="8"/>
                    <a:pt x="2" y="8"/>
                    <a:pt x="2" y="8"/>
                  </a:cubicBezTo>
                  <a:cubicBezTo>
                    <a:pt x="2" y="8"/>
                    <a:pt x="1" y="8"/>
                    <a:pt x="1" y="8"/>
                  </a:cubicBezTo>
                  <a:cubicBezTo>
                    <a:pt x="1" y="8"/>
                    <a:pt x="1" y="8"/>
                    <a:pt x="1" y="8"/>
                  </a:cubicBezTo>
                  <a:cubicBezTo>
                    <a:pt x="1" y="8"/>
                    <a:pt x="0" y="8"/>
                    <a:pt x="1" y="9"/>
                  </a:cubicBezTo>
                  <a:cubicBezTo>
                    <a:pt x="1" y="9"/>
                    <a:pt x="1" y="8"/>
                    <a:pt x="1" y="8"/>
                  </a:cubicBezTo>
                  <a:cubicBezTo>
                    <a:pt x="1" y="8"/>
                    <a:pt x="1" y="9"/>
                    <a:pt x="1" y="9"/>
                  </a:cubicBezTo>
                  <a:cubicBezTo>
                    <a:pt x="1" y="9"/>
                    <a:pt x="1" y="9"/>
                    <a:pt x="2" y="9"/>
                  </a:cubicBezTo>
                  <a:cubicBezTo>
                    <a:pt x="2" y="9"/>
                    <a:pt x="2" y="9"/>
                    <a:pt x="2" y="9"/>
                  </a:cubicBezTo>
                  <a:cubicBezTo>
                    <a:pt x="2" y="9"/>
                    <a:pt x="2" y="10"/>
                    <a:pt x="2" y="10"/>
                  </a:cubicBezTo>
                  <a:cubicBezTo>
                    <a:pt x="2" y="10"/>
                    <a:pt x="2" y="10"/>
                    <a:pt x="2" y="10"/>
                  </a:cubicBezTo>
                  <a:cubicBezTo>
                    <a:pt x="2" y="10"/>
                    <a:pt x="2" y="10"/>
                    <a:pt x="2" y="10"/>
                  </a:cubicBezTo>
                  <a:cubicBezTo>
                    <a:pt x="2" y="10"/>
                    <a:pt x="3" y="11"/>
                    <a:pt x="3" y="11"/>
                  </a:cubicBezTo>
                  <a:cubicBezTo>
                    <a:pt x="3" y="11"/>
                    <a:pt x="2" y="10"/>
                    <a:pt x="3" y="10"/>
                  </a:cubicBezTo>
                  <a:cubicBezTo>
                    <a:pt x="3" y="10"/>
                    <a:pt x="3" y="10"/>
                    <a:pt x="3" y="10"/>
                  </a:cubicBezTo>
                  <a:cubicBezTo>
                    <a:pt x="3" y="10"/>
                    <a:pt x="3" y="10"/>
                    <a:pt x="3" y="9"/>
                  </a:cubicBezTo>
                  <a:cubicBezTo>
                    <a:pt x="3" y="9"/>
                    <a:pt x="3" y="9"/>
                    <a:pt x="3" y="9"/>
                  </a:cubicBezTo>
                  <a:cubicBezTo>
                    <a:pt x="3" y="10"/>
                    <a:pt x="3" y="10"/>
                    <a:pt x="4" y="10"/>
                  </a:cubicBezTo>
                  <a:cubicBezTo>
                    <a:pt x="4" y="10"/>
                    <a:pt x="5" y="10"/>
                    <a:pt x="4" y="9"/>
                  </a:cubicBezTo>
                  <a:cubicBezTo>
                    <a:pt x="4" y="9"/>
                    <a:pt x="4" y="9"/>
                    <a:pt x="5" y="9"/>
                  </a:cubicBezTo>
                  <a:cubicBezTo>
                    <a:pt x="5" y="9"/>
                    <a:pt x="5" y="10"/>
                    <a:pt x="5" y="10"/>
                  </a:cubicBezTo>
                  <a:cubicBezTo>
                    <a:pt x="5" y="10"/>
                    <a:pt x="5" y="10"/>
                    <a:pt x="5" y="9"/>
                  </a:cubicBezTo>
                  <a:cubicBezTo>
                    <a:pt x="5" y="10"/>
                    <a:pt x="5" y="10"/>
                    <a:pt x="5" y="10"/>
                  </a:cubicBezTo>
                  <a:cubicBezTo>
                    <a:pt x="5" y="10"/>
                    <a:pt x="6" y="10"/>
                    <a:pt x="6" y="9"/>
                  </a:cubicBezTo>
                  <a:cubicBezTo>
                    <a:pt x="6" y="10"/>
                    <a:pt x="6" y="10"/>
                    <a:pt x="6" y="10"/>
                  </a:cubicBezTo>
                  <a:cubicBezTo>
                    <a:pt x="6" y="10"/>
                    <a:pt x="6" y="10"/>
                    <a:pt x="6" y="10"/>
                  </a:cubicBezTo>
                  <a:cubicBezTo>
                    <a:pt x="6" y="10"/>
                    <a:pt x="6" y="10"/>
                    <a:pt x="7" y="10"/>
                  </a:cubicBezTo>
                  <a:cubicBezTo>
                    <a:pt x="7" y="10"/>
                    <a:pt x="7" y="10"/>
                    <a:pt x="7" y="10"/>
                  </a:cubicBezTo>
                  <a:cubicBezTo>
                    <a:pt x="7" y="10"/>
                    <a:pt x="7" y="10"/>
                    <a:pt x="7" y="10"/>
                  </a:cubicBezTo>
                  <a:cubicBezTo>
                    <a:pt x="7" y="10"/>
                    <a:pt x="7" y="10"/>
                    <a:pt x="7" y="10"/>
                  </a:cubicBezTo>
                  <a:cubicBezTo>
                    <a:pt x="7" y="10"/>
                    <a:pt x="7" y="10"/>
                    <a:pt x="7" y="11"/>
                  </a:cubicBezTo>
                  <a:cubicBezTo>
                    <a:pt x="7" y="10"/>
                    <a:pt x="9" y="10"/>
                    <a:pt x="9" y="10"/>
                  </a:cubicBezTo>
                  <a:cubicBezTo>
                    <a:pt x="10" y="10"/>
                    <a:pt x="10" y="10"/>
                    <a:pt x="10" y="10"/>
                  </a:cubicBezTo>
                  <a:cubicBezTo>
                    <a:pt x="9" y="10"/>
                    <a:pt x="9" y="10"/>
                    <a:pt x="9" y="10"/>
                  </a:cubicBezTo>
                  <a:cubicBezTo>
                    <a:pt x="9" y="10"/>
                    <a:pt x="10" y="10"/>
                    <a:pt x="10" y="10"/>
                  </a:cubicBezTo>
                  <a:cubicBezTo>
                    <a:pt x="10" y="10"/>
                    <a:pt x="10" y="10"/>
                    <a:pt x="10" y="10"/>
                  </a:cubicBezTo>
                  <a:cubicBezTo>
                    <a:pt x="11" y="9"/>
                    <a:pt x="11" y="9"/>
                    <a:pt x="11" y="9"/>
                  </a:cubicBezTo>
                  <a:cubicBezTo>
                    <a:pt x="11" y="9"/>
                    <a:pt x="11" y="9"/>
                    <a:pt x="11" y="9"/>
                  </a:cubicBezTo>
                  <a:cubicBezTo>
                    <a:pt x="11" y="9"/>
                    <a:pt x="12" y="9"/>
                    <a:pt x="12" y="9"/>
                  </a:cubicBezTo>
                  <a:cubicBezTo>
                    <a:pt x="12" y="9"/>
                    <a:pt x="12" y="9"/>
                    <a:pt x="12" y="9"/>
                  </a:cubicBezTo>
                  <a:cubicBezTo>
                    <a:pt x="12" y="9"/>
                    <a:pt x="12" y="8"/>
                    <a:pt x="13" y="8"/>
                  </a:cubicBezTo>
                  <a:cubicBezTo>
                    <a:pt x="17" y="9"/>
                    <a:pt x="15" y="6"/>
                    <a:pt x="20" y="7"/>
                  </a:cubicBezTo>
                  <a:cubicBezTo>
                    <a:pt x="20" y="7"/>
                    <a:pt x="20" y="7"/>
                    <a:pt x="20" y="7"/>
                  </a:cubicBezTo>
                  <a:cubicBezTo>
                    <a:pt x="20" y="7"/>
                    <a:pt x="20" y="8"/>
                    <a:pt x="20" y="8"/>
                  </a:cubicBezTo>
                  <a:cubicBezTo>
                    <a:pt x="21" y="8"/>
                    <a:pt x="21" y="8"/>
                    <a:pt x="21" y="8"/>
                  </a:cubicBezTo>
                  <a:cubicBezTo>
                    <a:pt x="21" y="8"/>
                    <a:pt x="21" y="8"/>
                    <a:pt x="21" y="8"/>
                  </a:cubicBezTo>
                  <a:cubicBezTo>
                    <a:pt x="21" y="9"/>
                    <a:pt x="21" y="9"/>
                    <a:pt x="20" y="9"/>
                  </a:cubicBezTo>
                  <a:cubicBezTo>
                    <a:pt x="20" y="9"/>
                    <a:pt x="20" y="8"/>
                    <a:pt x="19" y="8"/>
                  </a:cubicBezTo>
                  <a:cubicBezTo>
                    <a:pt x="19" y="8"/>
                    <a:pt x="19" y="8"/>
                    <a:pt x="19" y="8"/>
                  </a:cubicBezTo>
                  <a:cubicBezTo>
                    <a:pt x="18" y="8"/>
                    <a:pt x="18" y="8"/>
                    <a:pt x="18" y="9"/>
                  </a:cubicBezTo>
                  <a:cubicBezTo>
                    <a:pt x="18" y="9"/>
                    <a:pt x="18" y="8"/>
                    <a:pt x="18" y="8"/>
                  </a:cubicBezTo>
                  <a:cubicBezTo>
                    <a:pt x="18" y="8"/>
                    <a:pt x="18" y="9"/>
                    <a:pt x="18" y="9"/>
                  </a:cubicBezTo>
                  <a:cubicBezTo>
                    <a:pt x="18" y="9"/>
                    <a:pt x="18" y="9"/>
                    <a:pt x="19" y="9"/>
                  </a:cubicBezTo>
                  <a:cubicBezTo>
                    <a:pt x="19" y="9"/>
                    <a:pt x="19" y="9"/>
                    <a:pt x="19" y="9"/>
                  </a:cubicBezTo>
                  <a:cubicBezTo>
                    <a:pt x="19" y="9"/>
                    <a:pt x="19" y="9"/>
                    <a:pt x="19" y="9"/>
                  </a:cubicBezTo>
                  <a:cubicBezTo>
                    <a:pt x="19" y="9"/>
                    <a:pt x="18" y="9"/>
                    <a:pt x="18" y="10"/>
                  </a:cubicBezTo>
                  <a:cubicBezTo>
                    <a:pt x="18" y="10"/>
                    <a:pt x="18" y="10"/>
                    <a:pt x="18" y="10"/>
                  </a:cubicBezTo>
                  <a:cubicBezTo>
                    <a:pt x="18" y="10"/>
                    <a:pt x="19" y="10"/>
                    <a:pt x="19" y="10"/>
                  </a:cubicBezTo>
                  <a:cubicBezTo>
                    <a:pt x="19" y="10"/>
                    <a:pt x="19" y="10"/>
                    <a:pt x="19" y="10"/>
                  </a:cubicBezTo>
                  <a:cubicBezTo>
                    <a:pt x="19" y="10"/>
                    <a:pt x="19" y="10"/>
                    <a:pt x="19" y="10"/>
                  </a:cubicBezTo>
                  <a:cubicBezTo>
                    <a:pt x="19" y="10"/>
                    <a:pt x="19" y="10"/>
                    <a:pt x="19" y="10"/>
                  </a:cubicBezTo>
                  <a:cubicBezTo>
                    <a:pt x="19" y="10"/>
                    <a:pt x="19" y="10"/>
                    <a:pt x="19" y="10"/>
                  </a:cubicBezTo>
                  <a:cubicBezTo>
                    <a:pt x="19" y="10"/>
                    <a:pt x="19" y="10"/>
                    <a:pt x="19" y="10"/>
                  </a:cubicBezTo>
                  <a:cubicBezTo>
                    <a:pt x="19" y="10"/>
                    <a:pt x="19" y="10"/>
                    <a:pt x="19" y="10"/>
                  </a:cubicBezTo>
                  <a:cubicBezTo>
                    <a:pt x="19" y="10"/>
                    <a:pt x="19" y="10"/>
                    <a:pt x="19" y="10"/>
                  </a:cubicBezTo>
                  <a:cubicBezTo>
                    <a:pt x="19" y="11"/>
                    <a:pt x="20" y="11"/>
                    <a:pt x="20" y="11"/>
                  </a:cubicBezTo>
                  <a:cubicBezTo>
                    <a:pt x="20" y="11"/>
                    <a:pt x="20" y="11"/>
                    <a:pt x="20" y="10"/>
                  </a:cubicBezTo>
                  <a:cubicBezTo>
                    <a:pt x="20" y="10"/>
                    <a:pt x="20" y="10"/>
                    <a:pt x="20" y="10"/>
                  </a:cubicBezTo>
                  <a:cubicBezTo>
                    <a:pt x="20" y="10"/>
                    <a:pt x="20" y="10"/>
                    <a:pt x="20" y="10"/>
                  </a:cubicBezTo>
                  <a:cubicBezTo>
                    <a:pt x="20" y="10"/>
                    <a:pt x="20" y="10"/>
                    <a:pt x="20" y="10"/>
                  </a:cubicBezTo>
                  <a:cubicBezTo>
                    <a:pt x="20" y="10"/>
                    <a:pt x="20" y="10"/>
                    <a:pt x="20" y="10"/>
                  </a:cubicBezTo>
                  <a:cubicBezTo>
                    <a:pt x="21" y="10"/>
                    <a:pt x="21" y="10"/>
                    <a:pt x="21" y="10"/>
                  </a:cubicBezTo>
                  <a:cubicBezTo>
                    <a:pt x="21" y="10"/>
                    <a:pt x="21" y="10"/>
                    <a:pt x="21" y="10"/>
                  </a:cubicBezTo>
                  <a:cubicBezTo>
                    <a:pt x="22" y="10"/>
                    <a:pt x="21" y="10"/>
                    <a:pt x="22" y="9"/>
                  </a:cubicBezTo>
                  <a:cubicBezTo>
                    <a:pt x="22" y="9"/>
                    <a:pt x="22" y="9"/>
                    <a:pt x="22" y="9"/>
                  </a:cubicBezTo>
                  <a:cubicBezTo>
                    <a:pt x="23" y="10"/>
                    <a:pt x="23" y="10"/>
                    <a:pt x="23" y="9"/>
                  </a:cubicBezTo>
                  <a:cubicBezTo>
                    <a:pt x="23" y="9"/>
                    <a:pt x="23" y="8"/>
                    <a:pt x="23" y="8"/>
                  </a:cubicBezTo>
                  <a:cubicBezTo>
                    <a:pt x="23" y="8"/>
                    <a:pt x="23" y="8"/>
                    <a:pt x="23" y="7"/>
                  </a:cubicBezTo>
                  <a:cubicBezTo>
                    <a:pt x="23" y="7"/>
                    <a:pt x="24" y="8"/>
                    <a:pt x="24" y="8"/>
                  </a:cubicBezTo>
                  <a:cubicBezTo>
                    <a:pt x="25" y="8"/>
                    <a:pt x="26" y="7"/>
                    <a:pt x="26" y="7"/>
                  </a:cubicBezTo>
                  <a:cubicBezTo>
                    <a:pt x="27" y="7"/>
                    <a:pt x="28" y="7"/>
                    <a:pt x="28" y="7"/>
                  </a:cubicBezTo>
                  <a:cubicBezTo>
                    <a:pt x="28" y="7"/>
                    <a:pt x="28" y="7"/>
                    <a:pt x="28" y="7"/>
                  </a:cubicBezTo>
                  <a:cubicBezTo>
                    <a:pt x="28" y="8"/>
                    <a:pt x="28" y="8"/>
                    <a:pt x="28" y="8"/>
                  </a:cubicBezTo>
                  <a:cubicBezTo>
                    <a:pt x="28" y="8"/>
                    <a:pt x="27" y="8"/>
                    <a:pt x="27" y="8"/>
                  </a:cubicBezTo>
                  <a:cubicBezTo>
                    <a:pt x="27" y="8"/>
                    <a:pt x="27" y="8"/>
                    <a:pt x="27" y="8"/>
                  </a:cubicBezTo>
                  <a:cubicBezTo>
                    <a:pt x="26" y="8"/>
                    <a:pt x="26" y="9"/>
                    <a:pt x="26" y="9"/>
                  </a:cubicBezTo>
                  <a:cubicBezTo>
                    <a:pt x="26" y="9"/>
                    <a:pt x="26" y="9"/>
                    <a:pt x="26" y="9"/>
                  </a:cubicBezTo>
                  <a:cubicBezTo>
                    <a:pt x="26" y="9"/>
                    <a:pt x="26" y="9"/>
                    <a:pt x="26" y="9"/>
                  </a:cubicBezTo>
                  <a:cubicBezTo>
                    <a:pt x="27" y="9"/>
                    <a:pt x="27" y="9"/>
                    <a:pt x="27" y="9"/>
                  </a:cubicBezTo>
                  <a:cubicBezTo>
                    <a:pt x="27" y="9"/>
                    <a:pt x="27" y="9"/>
                    <a:pt x="27" y="9"/>
                  </a:cubicBezTo>
                  <a:cubicBezTo>
                    <a:pt x="27" y="9"/>
                    <a:pt x="27" y="10"/>
                    <a:pt x="27" y="10"/>
                  </a:cubicBezTo>
                  <a:cubicBezTo>
                    <a:pt x="27" y="10"/>
                    <a:pt x="27" y="10"/>
                    <a:pt x="27" y="10"/>
                  </a:cubicBezTo>
                  <a:cubicBezTo>
                    <a:pt x="27" y="10"/>
                    <a:pt x="27" y="11"/>
                    <a:pt x="28" y="11"/>
                  </a:cubicBezTo>
                  <a:cubicBezTo>
                    <a:pt x="28" y="11"/>
                    <a:pt x="28" y="10"/>
                    <a:pt x="28" y="10"/>
                  </a:cubicBezTo>
                  <a:cubicBezTo>
                    <a:pt x="28" y="10"/>
                    <a:pt x="28" y="10"/>
                    <a:pt x="28" y="10"/>
                  </a:cubicBezTo>
                  <a:cubicBezTo>
                    <a:pt x="28" y="10"/>
                    <a:pt x="28" y="10"/>
                    <a:pt x="28" y="9"/>
                  </a:cubicBezTo>
                  <a:cubicBezTo>
                    <a:pt x="28" y="9"/>
                    <a:pt x="28" y="9"/>
                    <a:pt x="28" y="9"/>
                  </a:cubicBezTo>
                  <a:cubicBezTo>
                    <a:pt x="28" y="10"/>
                    <a:pt x="28" y="10"/>
                    <a:pt x="28" y="10"/>
                  </a:cubicBezTo>
                  <a:cubicBezTo>
                    <a:pt x="29" y="10"/>
                    <a:pt x="29" y="10"/>
                    <a:pt x="29" y="10"/>
                  </a:cubicBezTo>
                  <a:cubicBezTo>
                    <a:pt x="29" y="11"/>
                    <a:pt x="29" y="11"/>
                    <a:pt x="29" y="11"/>
                  </a:cubicBezTo>
                  <a:cubicBezTo>
                    <a:pt x="29" y="10"/>
                    <a:pt x="29" y="10"/>
                    <a:pt x="29" y="10"/>
                  </a:cubicBezTo>
                  <a:cubicBezTo>
                    <a:pt x="29" y="10"/>
                    <a:pt x="29" y="10"/>
                    <a:pt x="29" y="10"/>
                  </a:cubicBezTo>
                  <a:cubicBezTo>
                    <a:pt x="30" y="9"/>
                    <a:pt x="29" y="9"/>
                    <a:pt x="29" y="9"/>
                  </a:cubicBezTo>
                  <a:cubicBezTo>
                    <a:pt x="29" y="9"/>
                    <a:pt x="30" y="9"/>
                    <a:pt x="30" y="8"/>
                  </a:cubicBezTo>
                  <a:cubicBezTo>
                    <a:pt x="30" y="8"/>
                    <a:pt x="30" y="8"/>
                    <a:pt x="29" y="8"/>
                  </a:cubicBezTo>
                  <a:cubicBezTo>
                    <a:pt x="29" y="8"/>
                    <a:pt x="29" y="8"/>
                    <a:pt x="29" y="8"/>
                  </a:cubicBezTo>
                  <a:cubicBezTo>
                    <a:pt x="29" y="8"/>
                    <a:pt x="29" y="8"/>
                    <a:pt x="29" y="8"/>
                  </a:cubicBezTo>
                  <a:cubicBezTo>
                    <a:pt x="29" y="8"/>
                    <a:pt x="30" y="8"/>
                    <a:pt x="30" y="8"/>
                  </a:cubicBezTo>
                  <a:cubicBezTo>
                    <a:pt x="29" y="8"/>
                    <a:pt x="29" y="7"/>
                    <a:pt x="29" y="7"/>
                  </a:cubicBezTo>
                  <a:cubicBezTo>
                    <a:pt x="29" y="7"/>
                    <a:pt x="29" y="7"/>
                    <a:pt x="29" y="7"/>
                  </a:cubicBezTo>
                  <a:cubicBezTo>
                    <a:pt x="30" y="7"/>
                    <a:pt x="30" y="7"/>
                    <a:pt x="30" y="6"/>
                  </a:cubicBezTo>
                  <a:cubicBezTo>
                    <a:pt x="29" y="6"/>
                    <a:pt x="29" y="7"/>
                    <a:pt x="29" y="6"/>
                  </a:cubicBezTo>
                  <a:cubicBezTo>
                    <a:pt x="29" y="6"/>
                    <a:pt x="29" y="6"/>
                    <a:pt x="28" y="6"/>
                  </a:cubicBezTo>
                  <a:cubicBezTo>
                    <a:pt x="28" y="6"/>
                    <a:pt x="27" y="6"/>
                    <a:pt x="25" y="6"/>
                  </a:cubicBezTo>
                  <a:cubicBezTo>
                    <a:pt x="27" y="6"/>
                    <a:pt x="30" y="5"/>
                    <a:pt x="30" y="4"/>
                  </a:cubicBezTo>
                </a:path>
              </a:pathLst>
            </a:custGeom>
            <a:solidFill>
              <a:schemeClr val="bg1"/>
            </a:solidFill>
            <a:ln>
              <a:noFill/>
            </a:ln>
          </p:spPr>
          <p:txBody>
            <a:bodyPr/>
            <a:lstStyle/>
            <a:p>
              <a:endParaRPr lang="en-US">
                <a:solidFill>
                  <a:schemeClr val="bg1"/>
                </a:solidFill>
              </a:endParaRPr>
            </a:p>
          </p:txBody>
        </p:sp>
        <p:sp>
          <p:nvSpPr>
            <p:cNvPr id="76" name="Freeform 157">
              <a:extLst>
                <a:ext uri="{FF2B5EF4-FFF2-40B4-BE49-F238E27FC236}">
                  <a16:creationId xmlns:a16="http://schemas.microsoft.com/office/drawing/2014/main" id="{98DE4DD7-A9BC-D14B-A6B1-6183DBB5A0B2}"/>
                </a:ext>
              </a:extLst>
            </p:cNvPr>
            <p:cNvSpPr>
              <a:spLocks noChangeAspect="1" noEditPoints="1"/>
            </p:cNvSpPr>
            <p:nvPr userDrawn="1"/>
          </p:nvSpPr>
          <p:spPr bwMode="auto">
            <a:xfrm>
              <a:off x="1309868" y="689395"/>
              <a:ext cx="45524" cy="15175"/>
            </a:xfrm>
            <a:custGeom>
              <a:avLst/>
              <a:gdLst>
                <a:gd name="T0" fmla="*/ 2 w 29"/>
                <a:gd name="T1" fmla="*/ 0 h 11"/>
                <a:gd name="T2" fmla="*/ 2 w 29"/>
                <a:gd name="T3" fmla="*/ 0 h 11"/>
                <a:gd name="T4" fmla="*/ 2 w 29"/>
                <a:gd name="T5" fmla="*/ 0 h 11"/>
                <a:gd name="T6" fmla="*/ 2 w 29"/>
                <a:gd name="T7" fmla="*/ 0 h 11"/>
                <a:gd name="T8" fmla="*/ 3 w 29"/>
                <a:gd name="T9" fmla="*/ 0 h 11"/>
                <a:gd name="T10" fmla="*/ 2 w 29"/>
                <a:gd name="T11" fmla="*/ 1 h 11"/>
                <a:gd name="T12" fmla="*/ 2 w 29"/>
                <a:gd name="T13" fmla="*/ 0 h 11"/>
                <a:gd name="T14" fmla="*/ 3 w 29"/>
                <a:gd name="T15" fmla="*/ 0 h 11"/>
                <a:gd name="T16" fmla="*/ 7 w 29"/>
                <a:gd name="T17" fmla="*/ 1 h 11"/>
                <a:gd name="T18" fmla="*/ 6 w 29"/>
                <a:gd name="T19" fmla="*/ 1 h 11"/>
                <a:gd name="T20" fmla="*/ 4 w 29"/>
                <a:gd name="T21" fmla="*/ 0 h 11"/>
                <a:gd name="T22" fmla="*/ 6 w 29"/>
                <a:gd name="T23" fmla="*/ 0 h 11"/>
                <a:gd name="T24" fmla="*/ 4 w 29"/>
                <a:gd name="T25" fmla="*/ 0 h 11"/>
                <a:gd name="T26" fmla="*/ 3 w 29"/>
                <a:gd name="T27" fmla="*/ 1 h 11"/>
                <a:gd name="T28" fmla="*/ 3 w 29"/>
                <a:gd name="T29" fmla="*/ 0 h 11"/>
                <a:gd name="T30" fmla="*/ 2 w 29"/>
                <a:gd name="T31" fmla="*/ 0 h 11"/>
                <a:gd name="T32" fmla="*/ 2 w 29"/>
                <a:gd name="T33" fmla="*/ 0 h 11"/>
                <a:gd name="T34" fmla="*/ 2 w 29"/>
                <a:gd name="T35" fmla="*/ 1 h 11"/>
                <a:gd name="T36" fmla="*/ 1 w 29"/>
                <a:gd name="T37" fmla="*/ 0 h 11"/>
                <a:gd name="T38" fmla="*/ 1 w 29"/>
                <a:gd name="T39" fmla="*/ 0 h 11"/>
                <a:gd name="T40" fmla="*/ 1 w 29"/>
                <a:gd name="T41" fmla="*/ 0 h 11"/>
                <a:gd name="T42" fmla="*/ 1 w 29"/>
                <a:gd name="T43" fmla="*/ 0 h 11"/>
                <a:gd name="T44" fmla="*/ 1 w 29"/>
                <a:gd name="T45" fmla="*/ 0 h 11"/>
                <a:gd name="T46" fmla="*/ 1 w 29"/>
                <a:gd name="T47" fmla="*/ 0 h 11"/>
                <a:gd name="T48" fmla="*/ 1 w 29"/>
                <a:gd name="T49" fmla="*/ 0 h 11"/>
                <a:gd name="T50" fmla="*/ 1 w 29"/>
                <a:gd name="T51" fmla="*/ 0 h 11"/>
                <a:gd name="T52" fmla="*/ 1 w 29"/>
                <a:gd name="T53" fmla="*/ 0 h 11"/>
                <a:gd name="T54" fmla="*/ 1 w 29"/>
                <a:gd name="T55" fmla="*/ 1 h 11"/>
                <a:gd name="T56" fmla="*/ 1 w 29"/>
                <a:gd name="T57" fmla="*/ 1 h 11"/>
                <a:gd name="T58" fmla="*/ 2 w 29"/>
                <a:gd name="T59" fmla="*/ 1 h 11"/>
                <a:gd name="T60" fmla="*/ 1 w 29"/>
                <a:gd name="T61" fmla="*/ 1 h 11"/>
                <a:gd name="T62" fmla="*/ 1 w 29"/>
                <a:gd name="T63" fmla="*/ 1 h 11"/>
                <a:gd name="T64" fmla="*/ 1 w 29"/>
                <a:gd name="T65" fmla="*/ 2 h 11"/>
                <a:gd name="T66" fmla="*/ 0 w 29"/>
                <a:gd name="T67" fmla="*/ 2 h 11"/>
                <a:gd name="T68" fmla="*/ 1 w 29"/>
                <a:gd name="T69" fmla="*/ 2 h 11"/>
                <a:gd name="T70" fmla="*/ 1 w 29"/>
                <a:gd name="T71" fmla="*/ 2 h 11"/>
                <a:gd name="T72" fmla="*/ 1 w 29"/>
                <a:gd name="T73" fmla="*/ 2 h 11"/>
                <a:gd name="T74" fmla="*/ 1 w 29"/>
                <a:gd name="T75" fmla="*/ 2 h 11"/>
                <a:gd name="T76" fmla="*/ 2 w 29"/>
                <a:gd name="T77" fmla="*/ 2 h 11"/>
                <a:gd name="T78" fmla="*/ 2 w 29"/>
                <a:gd name="T79" fmla="*/ 2 h 11"/>
                <a:gd name="T80" fmla="*/ 3 w 29"/>
                <a:gd name="T81" fmla="*/ 2 h 11"/>
                <a:gd name="T82" fmla="*/ 3 w 29"/>
                <a:gd name="T83" fmla="*/ 2 h 11"/>
                <a:gd name="T84" fmla="*/ 5 w 29"/>
                <a:gd name="T85" fmla="*/ 2 h 11"/>
                <a:gd name="T86" fmla="*/ 5 w 29"/>
                <a:gd name="T87" fmla="*/ 2 h 11"/>
                <a:gd name="T88" fmla="*/ 5 w 29"/>
                <a:gd name="T89" fmla="*/ 2 h 11"/>
                <a:gd name="T90" fmla="*/ 5 w 29"/>
                <a:gd name="T91" fmla="*/ 2 h 11"/>
                <a:gd name="T92" fmla="*/ 5 w 29"/>
                <a:gd name="T93" fmla="*/ 2 h 11"/>
                <a:gd name="T94" fmla="*/ 5 w 29"/>
                <a:gd name="T95" fmla="*/ 2 h 11"/>
                <a:gd name="T96" fmla="*/ 5 w 29"/>
                <a:gd name="T97" fmla="*/ 2 h 11"/>
                <a:gd name="T98" fmla="*/ 5 w 29"/>
                <a:gd name="T99" fmla="*/ 2 h 11"/>
                <a:gd name="T100" fmla="*/ 6 w 29"/>
                <a:gd name="T101" fmla="*/ 2 h 11"/>
                <a:gd name="T102" fmla="*/ 7 w 29"/>
                <a:gd name="T103" fmla="*/ 1 h 11"/>
                <a:gd name="T104" fmla="*/ 7 w 29"/>
                <a:gd name="T105" fmla="*/ 2 h 11"/>
                <a:gd name="T106" fmla="*/ 7 w 29"/>
                <a:gd name="T107" fmla="*/ 2 h 11"/>
                <a:gd name="T108" fmla="*/ 7 w 29"/>
                <a:gd name="T109" fmla="*/ 2 h 11"/>
                <a:gd name="T110" fmla="*/ 7 w 29"/>
                <a:gd name="T111" fmla="*/ 2 h 11"/>
                <a:gd name="T112" fmla="*/ 7 w 29"/>
                <a:gd name="T113" fmla="*/ 2 h 11"/>
                <a:gd name="T114" fmla="*/ 7 w 29"/>
                <a:gd name="T115" fmla="*/ 1 h 11"/>
                <a:gd name="T116" fmla="*/ 7 w 29"/>
                <a:gd name="T117" fmla="*/ 1 h 1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9" h="11">
                  <a:moveTo>
                    <a:pt x="11" y="8"/>
                  </a:moveTo>
                  <a:cubicBezTo>
                    <a:pt x="11" y="8"/>
                    <a:pt x="11" y="8"/>
                    <a:pt x="11" y="8"/>
                  </a:cubicBezTo>
                  <a:cubicBezTo>
                    <a:pt x="11" y="8"/>
                    <a:pt x="11" y="8"/>
                    <a:pt x="11" y="8"/>
                  </a:cubicBezTo>
                  <a:moveTo>
                    <a:pt x="7" y="1"/>
                  </a:moveTo>
                  <a:cubicBezTo>
                    <a:pt x="7" y="1"/>
                    <a:pt x="7" y="1"/>
                    <a:pt x="7" y="1"/>
                  </a:cubicBezTo>
                  <a:cubicBezTo>
                    <a:pt x="7" y="1"/>
                    <a:pt x="7" y="1"/>
                    <a:pt x="7" y="1"/>
                  </a:cubicBezTo>
                  <a:moveTo>
                    <a:pt x="7" y="2"/>
                  </a:moveTo>
                  <a:cubicBezTo>
                    <a:pt x="7" y="2"/>
                    <a:pt x="7" y="2"/>
                    <a:pt x="7" y="2"/>
                  </a:cubicBezTo>
                  <a:close/>
                  <a:moveTo>
                    <a:pt x="8" y="4"/>
                  </a:moveTo>
                  <a:cubicBezTo>
                    <a:pt x="8" y="3"/>
                    <a:pt x="8" y="3"/>
                    <a:pt x="8" y="3"/>
                  </a:cubicBezTo>
                  <a:cubicBezTo>
                    <a:pt x="8" y="3"/>
                    <a:pt x="8" y="3"/>
                    <a:pt x="8" y="3"/>
                  </a:cubicBezTo>
                  <a:cubicBezTo>
                    <a:pt x="8" y="3"/>
                    <a:pt x="8" y="3"/>
                    <a:pt x="8" y="3"/>
                  </a:cubicBezTo>
                  <a:cubicBezTo>
                    <a:pt x="8" y="2"/>
                    <a:pt x="8" y="2"/>
                    <a:pt x="8" y="2"/>
                  </a:cubicBezTo>
                  <a:cubicBezTo>
                    <a:pt x="8" y="2"/>
                    <a:pt x="8" y="2"/>
                    <a:pt x="8" y="2"/>
                  </a:cubicBezTo>
                  <a:cubicBezTo>
                    <a:pt x="8" y="2"/>
                    <a:pt x="8" y="2"/>
                    <a:pt x="8" y="2"/>
                  </a:cubicBezTo>
                  <a:cubicBezTo>
                    <a:pt x="8" y="2"/>
                    <a:pt x="8" y="2"/>
                    <a:pt x="8" y="2"/>
                  </a:cubicBezTo>
                  <a:cubicBezTo>
                    <a:pt x="9" y="2"/>
                    <a:pt x="9" y="2"/>
                    <a:pt x="9" y="2"/>
                  </a:cubicBezTo>
                  <a:cubicBezTo>
                    <a:pt x="9" y="3"/>
                    <a:pt x="9" y="3"/>
                    <a:pt x="9" y="3"/>
                  </a:cubicBezTo>
                  <a:cubicBezTo>
                    <a:pt x="9" y="3"/>
                    <a:pt x="9" y="3"/>
                    <a:pt x="9" y="3"/>
                  </a:cubicBezTo>
                  <a:cubicBezTo>
                    <a:pt x="9" y="3"/>
                    <a:pt x="9" y="3"/>
                    <a:pt x="9" y="3"/>
                  </a:cubicBezTo>
                  <a:cubicBezTo>
                    <a:pt x="9" y="3"/>
                    <a:pt x="9" y="3"/>
                    <a:pt x="9" y="3"/>
                  </a:cubicBezTo>
                  <a:cubicBezTo>
                    <a:pt x="9" y="3"/>
                    <a:pt x="8" y="3"/>
                    <a:pt x="8" y="3"/>
                  </a:cubicBezTo>
                  <a:cubicBezTo>
                    <a:pt x="8" y="3"/>
                    <a:pt x="8" y="3"/>
                    <a:pt x="8" y="3"/>
                  </a:cubicBezTo>
                  <a:cubicBezTo>
                    <a:pt x="8" y="4"/>
                    <a:pt x="8" y="4"/>
                    <a:pt x="8" y="4"/>
                  </a:cubicBezTo>
                  <a:cubicBezTo>
                    <a:pt x="8" y="4"/>
                    <a:pt x="8" y="4"/>
                    <a:pt x="8" y="4"/>
                  </a:cubicBezTo>
                  <a:cubicBezTo>
                    <a:pt x="7" y="4"/>
                    <a:pt x="7" y="4"/>
                    <a:pt x="8" y="4"/>
                  </a:cubicBezTo>
                  <a:moveTo>
                    <a:pt x="9" y="1"/>
                  </a:moveTo>
                  <a:cubicBezTo>
                    <a:pt x="8" y="2"/>
                    <a:pt x="8" y="2"/>
                    <a:pt x="8" y="2"/>
                  </a:cubicBezTo>
                  <a:cubicBezTo>
                    <a:pt x="8" y="1"/>
                    <a:pt x="8" y="1"/>
                    <a:pt x="8" y="1"/>
                  </a:cubicBezTo>
                  <a:cubicBezTo>
                    <a:pt x="8" y="1"/>
                    <a:pt x="8" y="1"/>
                    <a:pt x="9" y="1"/>
                  </a:cubicBezTo>
                  <a:moveTo>
                    <a:pt x="9" y="2"/>
                  </a:moveTo>
                  <a:cubicBezTo>
                    <a:pt x="9" y="2"/>
                    <a:pt x="10" y="2"/>
                    <a:pt x="10" y="2"/>
                  </a:cubicBezTo>
                  <a:cubicBezTo>
                    <a:pt x="10" y="2"/>
                    <a:pt x="10" y="2"/>
                    <a:pt x="10" y="2"/>
                  </a:cubicBezTo>
                  <a:cubicBezTo>
                    <a:pt x="9" y="2"/>
                    <a:pt x="9" y="2"/>
                    <a:pt x="9" y="2"/>
                  </a:cubicBezTo>
                  <a:moveTo>
                    <a:pt x="28" y="7"/>
                  </a:moveTo>
                  <a:cubicBezTo>
                    <a:pt x="28" y="7"/>
                    <a:pt x="28" y="7"/>
                    <a:pt x="28" y="7"/>
                  </a:cubicBezTo>
                  <a:cubicBezTo>
                    <a:pt x="28" y="6"/>
                    <a:pt x="28" y="6"/>
                    <a:pt x="28" y="6"/>
                  </a:cubicBezTo>
                  <a:cubicBezTo>
                    <a:pt x="28" y="6"/>
                    <a:pt x="28" y="6"/>
                    <a:pt x="28" y="6"/>
                  </a:cubicBezTo>
                  <a:cubicBezTo>
                    <a:pt x="28" y="6"/>
                    <a:pt x="28" y="5"/>
                    <a:pt x="27" y="6"/>
                  </a:cubicBezTo>
                  <a:cubicBezTo>
                    <a:pt x="26" y="6"/>
                    <a:pt x="26" y="6"/>
                    <a:pt x="24" y="5"/>
                  </a:cubicBezTo>
                  <a:cubicBezTo>
                    <a:pt x="24" y="5"/>
                    <a:pt x="24" y="5"/>
                    <a:pt x="24" y="5"/>
                  </a:cubicBezTo>
                  <a:cubicBezTo>
                    <a:pt x="26" y="5"/>
                    <a:pt x="28" y="5"/>
                    <a:pt x="28" y="4"/>
                  </a:cubicBezTo>
                  <a:cubicBezTo>
                    <a:pt x="28" y="3"/>
                    <a:pt x="28" y="3"/>
                    <a:pt x="25" y="3"/>
                  </a:cubicBezTo>
                  <a:cubicBezTo>
                    <a:pt x="22" y="3"/>
                    <a:pt x="14" y="4"/>
                    <a:pt x="14" y="2"/>
                  </a:cubicBezTo>
                  <a:cubicBezTo>
                    <a:pt x="14" y="1"/>
                    <a:pt x="17" y="2"/>
                    <a:pt x="19" y="2"/>
                  </a:cubicBezTo>
                  <a:cubicBezTo>
                    <a:pt x="19" y="2"/>
                    <a:pt x="19" y="2"/>
                    <a:pt x="19" y="2"/>
                  </a:cubicBezTo>
                  <a:cubicBezTo>
                    <a:pt x="23" y="3"/>
                    <a:pt x="27" y="0"/>
                    <a:pt x="29" y="1"/>
                  </a:cubicBezTo>
                  <a:cubicBezTo>
                    <a:pt x="26" y="0"/>
                    <a:pt x="24" y="2"/>
                    <a:pt x="22" y="1"/>
                  </a:cubicBezTo>
                  <a:cubicBezTo>
                    <a:pt x="23" y="1"/>
                    <a:pt x="25" y="1"/>
                    <a:pt x="25" y="0"/>
                  </a:cubicBezTo>
                  <a:cubicBezTo>
                    <a:pt x="24" y="1"/>
                    <a:pt x="21" y="0"/>
                    <a:pt x="19" y="1"/>
                  </a:cubicBezTo>
                  <a:cubicBezTo>
                    <a:pt x="19" y="1"/>
                    <a:pt x="19" y="1"/>
                    <a:pt x="19" y="1"/>
                  </a:cubicBezTo>
                  <a:cubicBezTo>
                    <a:pt x="16" y="1"/>
                    <a:pt x="13" y="1"/>
                    <a:pt x="13" y="2"/>
                  </a:cubicBezTo>
                  <a:cubicBezTo>
                    <a:pt x="13" y="5"/>
                    <a:pt x="23" y="3"/>
                    <a:pt x="25" y="3"/>
                  </a:cubicBezTo>
                  <a:cubicBezTo>
                    <a:pt x="27" y="3"/>
                    <a:pt x="28" y="3"/>
                    <a:pt x="28" y="4"/>
                  </a:cubicBezTo>
                  <a:cubicBezTo>
                    <a:pt x="28" y="4"/>
                    <a:pt x="25" y="5"/>
                    <a:pt x="24" y="5"/>
                  </a:cubicBezTo>
                  <a:cubicBezTo>
                    <a:pt x="22" y="5"/>
                    <a:pt x="13" y="4"/>
                    <a:pt x="10" y="5"/>
                  </a:cubicBezTo>
                  <a:cubicBezTo>
                    <a:pt x="10" y="4"/>
                    <a:pt x="11" y="3"/>
                    <a:pt x="11" y="3"/>
                  </a:cubicBezTo>
                  <a:cubicBezTo>
                    <a:pt x="11" y="2"/>
                    <a:pt x="11" y="2"/>
                    <a:pt x="11" y="2"/>
                  </a:cubicBezTo>
                  <a:cubicBezTo>
                    <a:pt x="11" y="2"/>
                    <a:pt x="11" y="2"/>
                    <a:pt x="11" y="2"/>
                  </a:cubicBezTo>
                  <a:cubicBezTo>
                    <a:pt x="11" y="2"/>
                    <a:pt x="11" y="1"/>
                    <a:pt x="10" y="1"/>
                  </a:cubicBezTo>
                  <a:cubicBezTo>
                    <a:pt x="10" y="1"/>
                    <a:pt x="10" y="1"/>
                    <a:pt x="10" y="1"/>
                  </a:cubicBezTo>
                  <a:cubicBezTo>
                    <a:pt x="10" y="1"/>
                    <a:pt x="10" y="0"/>
                    <a:pt x="9" y="0"/>
                  </a:cubicBezTo>
                  <a:cubicBezTo>
                    <a:pt x="9" y="0"/>
                    <a:pt x="9" y="0"/>
                    <a:pt x="9" y="0"/>
                  </a:cubicBezTo>
                  <a:cubicBezTo>
                    <a:pt x="9" y="0"/>
                    <a:pt x="8" y="0"/>
                    <a:pt x="8" y="0"/>
                  </a:cubicBezTo>
                  <a:cubicBezTo>
                    <a:pt x="8" y="0"/>
                    <a:pt x="8" y="0"/>
                    <a:pt x="8" y="0"/>
                  </a:cubicBezTo>
                  <a:cubicBezTo>
                    <a:pt x="8" y="0"/>
                    <a:pt x="7" y="0"/>
                    <a:pt x="7" y="0"/>
                  </a:cubicBezTo>
                  <a:cubicBezTo>
                    <a:pt x="7" y="0"/>
                    <a:pt x="7" y="1"/>
                    <a:pt x="7" y="1"/>
                  </a:cubicBezTo>
                  <a:cubicBezTo>
                    <a:pt x="7" y="1"/>
                    <a:pt x="6" y="2"/>
                    <a:pt x="6" y="2"/>
                  </a:cubicBezTo>
                  <a:cubicBezTo>
                    <a:pt x="6" y="2"/>
                    <a:pt x="6" y="2"/>
                    <a:pt x="6" y="2"/>
                  </a:cubicBezTo>
                  <a:cubicBezTo>
                    <a:pt x="6" y="2"/>
                    <a:pt x="6" y="3"/>
                    <a:pt x="6" y="3"/>
                  </a:cubicBezTo>
                  <a:cubicBezTo>
                    <a:pt x="6" y="3"/>
                    <a:pt x="6" y="3"/>
                    <a:pt x="6" y="3"/>
                  </a:cubicBezTo>
                  <a:cubicBezTo>
                    <a:pt x="6" y="4"/>
                    <a:pt x="6" y="4"/>
                    <a:pt x="6" y="4"/>
                  </a:cubicBezTo>
                  <a:cubicBezTo>
                    <a:pt x="6" y="4"/>
                    <a:pt x="6" y="4"/>
                    <a:pt x="6" y="4"/>
                  </a:cubicBezTo>
                  <a:cubicBezTo>
                    <a:pt x="6" y="4"/>
                    <a:pt x="5" y="4"/>
                    <a:pt x="5" y="4"/>
                  </a:cubicBezTo>
                  <a:cubicBezTo>
                    <a:pt x="5" y="4"/>
                    <a:pt x="5" y="4"/>
                    <a:pt x="5" y="4"/>
                  </a:cubicBezTo>
                  <a:cubicBezTo>
                    <a:pt x="4" y="4"/>
                    <a:pt x="4" y="3"/>
                    <a:pt x="3" y="3"/>
                  </a:cubicBezTo>
                  <a:cubicBezTo>
                    <a:pt x="3" y="3"/>
                    <a:pt x="3" y="2"/>
                    <a:pt x="3" y="2"/>
                  </a:cubicBezTo>
                  <a:cubicBezTo>
                    <a:pt x="3" y="1"/>
                    <a:pt x="3" y="1"/>
                    <a:pt x="3" y="0"/>
                  </a:cubicBezTo>
                  <a:cubicBezTo>
                    <a:pt x="3" y="0"/>
                    <a:pt x="3" y="0"/>
                    <a:pt x="3" y="0"/>
                  </a:cubicBezTo>
                  <a:cubicBezTo>
                    <a:pt x="3" y="0"/>
                    <a:pt x="2" y="0"/>
                    <a:pt x="2" y="0"/>
                  </a:cubicBezTo>
                  <a:cubicBezTo>
                    <a:pt x="2" y="0"/>
                    <a:pt x="2" y="0"/>
                    <a:pt x="3" y="0"/>
                  </a:cubicBezTo>
                  <a:cubicBezTo>
                    <a:pt x="2" y="0"/>
                    <a:pt x="2" y="0"/>
                    <a:pt x="2" y="0"/>
                  </a:cubicBezTo>
                  <a:cubicBezTo>
                    <a:pt x="2" y="0"/>
                    <a:pt x="2" y="1"/>
                    <a:pt x="2" y="1"/>
                  </a:cubicBezTo>
                  <a:cubicBezTo>
                    <a:pt x="2" y="1"/>
                    <a:pt x="2" y="1"/>
                    <a:pt x="2" y="1"/>
                  </a:cubicBezTo>
                  <a:cubicBezTo>
                    <a:pt x="2" y="1"/>
                    <a:pt x="2" y="1"/>
                    <a:pt x="2" y="1"/>
                  </a:cubicBezTo>
                  <a:cubicBezTo>
                    <a:pt x="2" y="1"/>
                    <a:pt x="2" y="1"/>
                    <a:pt x="2" y="1"/>
                  </a:cubicBezTo>
                  <a:cubicBezTo>
                    <a:pt x="2" y="1"/>
                    <a:pt x="2" y="0"/>
                    <a:pt x="2" y="0"/>
                  </a:cubicBezTo>
                  <a:cubicBezTo>
                    <a:pt x="2" y="0"/>
                    <a:pt x="2" y="0"/>
                    <a:pt x="2" y="0"/>
                  </a:cubicBezTo>
                  <a:cubicBezTo>
                    <a:pt x="2" y="0"/>
                    <a:pt x="2" y="0"/>
                    <a:pt x="2" y="0"/>
                  </a:cubicBezTo>
                  <a:cubicBezTo>
                    <a:pt x="2" y="0"/>
                    <a:pt x="1" y="0"/>
                    <a:pt x="1" y="0"/>
                  </a:cubicBezTo>
                  <a:cubicBezTo>
                    <a:pt x="1" y="0"/>
                    <a:pt x="1" y="0"/>
                    <a:pt x="1" y="0"/>
                  </a:cubicBezTo>
                  <a:cubicBezTo>
                    <a:pt x="1" y="0"/>
                    <a:pt x="1" y="0"/>
                    <a:pt x="1" y="0"/>
                  </a:cubicBezTo>
                  <a:cubicBezTo>
                    <a:pt x="1" y="1"/>
                    <a:pt x="1" y="1"/>
                    <a:pt x="2" y="1"/>
                  </a:cubicBezTo>
                  <a:cubicBezTo>
                    <a:pt x="2" y="1"/>
                    <a:pt x="2" y="1"/>
                    <a:pt x="2" y="1"/>
                  </a:cubicBezTo>
                  <a:cubicBezTo>
                    <a:pt x="2" y="1"/>
                    <a:pt x="2" y="1"/>
                    <a:pt x="2" y="1"/>
                  </a:cubicBezTo>
                  <a:cubicBezTo>
                    <a:pt x="2" y="1"/>
                    <a:pt x="2" y="1"/>
                    <a:pt x="2" y="1"/>
                  </a:cubicBezTo>
                  <a:cubicBezTo>
                    <a:pt x="1" y="1"/>
                    <a:pt x="1" y="1"/>
                    <a:pt x="1" y="1"/>
                  </a:cubicBezTo>
                  <a:cubicBezTo>
                    <a:pt x="1" y="1"/>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2" y="2"/>
                  </a:cubicBezTo>
                  <a:cubicBezTo>
                    <a:pt x="2" y="2"/>
                    <a:pt x="2" y="2"/>
                    <a:pt x="2" y="2"/>
                  </a:cubicBezTo>
                  <a:cubicBezTo>
                    <a:pt x="2" y="2"/>
                    <a:pt x="2" y="2"/>
                    <a:pt x="2" y="2"/>
                  </a:cubicBezTo>
                  <a:cubicBezTo>
                    <a:pt x="2" y="2"/>
                    <a:pt x="2" y="2"/>
                    <a:pt x="2" y="2"/>
                  </a:cubicBezTo>
                  <a:cubicBezTo>
                    <a:pt x="2" y="3"/>
                    <a:pt x="2" y="3"/>
                    <a:pt x="2" y="3"/>
                  </a:cubicBezTo>
                  <a:cubicBezTo>
                    <a:pt x="2" y="3"/>
                    <a:pt x="2" y="3"/>
                    <a:pt x="2" y="3"/>
                  </a:cubicBezTo>
                  <a:cubicBezTo>
                    <a:pt x="2" y="4"/>
                    <a:pt x="1" y="4"/>
                    <a:pt x="1" y="3"/>
                  </a:cubicBezTo>
                  <a:cubicBezTo>
                    <a:pt x="1" y="4"/>
                    <a:pt x="2" y="5"/>
                    <a:pt x="2" y="4"/>
                  </a:cubicBezTo>
                  <a:cubicBezTo>
                    <a:pt x="2" y="4"/>
                    <a:pt x="3" y="4"/>
                    <a:pt x="3" y="4"/>
                  </a:cubicBezTo>
                  <a:cubicBezTo>
                    <a:pt x="3" y="4"/>
                    <a:pt x="3" y="4"/>
                    <a:pt x="3" y="4"/>
                  </a:cubicBezTo>
                  <a:cubicBezTo>
                    <a:pt x="3" y="4"/>
                    <a:pt x="3" y="4"/>
                    <a:pt x="3" y="4"/>
                  </a:cubicBezTo>
                  <a:cubicBezTo>
                    <a:pt x="3" y="4"/>
                    <a:pt x="3" y="4"/>
                    <a:pt x="3" y="4"/>
                  </a:cubicBezTo>
                  <a:cubicBezTo>
                    <a:pt x="3" y="5"/>
                    <a:pt x="3" y="5"/>
                    <a:pt x="3" y="5"/>
                  </a:cubicBezTo>
                  <a:cubicBezTo>
                    <a:pt x="3" y="5"/>
                    <a:pt x="3" y="5"/>
                    <a:pt x="3" y="5"/>
                  </a:cubicBezTo>
                  <a:cubicBezTo>
                    <a:pt x="4" y="5"/>
                    <a:pt x="4" y="6"/>
                    <a:pt x="5" y="6"/>
                  </a:cubicBezTo>
                  <a:cubicBezTo>
                    <a:pt x="5" y="6"/>
                    <a:pt x="6" y="6"/>
                    <a:pt x="6" y="6"/>
                  </a:cubicBezTo>
                  <a:cubicBezTo>
                    <a:pt x="6" y="6"/>
                    <a:pt x="6" y="6"/>
                    <a:pt x="6" y="6"/>
                  </a:cubicBezTo>
                  <a:cubicBezTo>
                    <a:pt x="6" y="6"/>
                    <a:pt x="6" y="6"/>
                    <a:pt x="6" y="6"/>
                  </a:cubicBezTo>
                  <a:cubicBezTo>
                    <a:pt x="6" y="7"/>
                    <a:pt x="7" y="7"/>
                    <a:pt x="7" y="7"/>
                  </a:cubicBezTo>
                  <a:cubicBezTo>
                    <a:pt x="7" y="7"/>
                    <a:pt x="6" y="7"/>
                    <a:pt x="5" y="7"/>
                  </a:cubicBezTo>
                  <a:cubicBezTo>
                    <a:pt x="5" y="8"/>
                    <a:pt x="4" y="8"/>
                    <a:pt x="3" y="8"/>
                  </a:cubicBezTo>
                  <a:cubicBezTo>
                    <a:pt x="3" y="7"/>
                    <a:pt x="3" y="7"/>
                    <a:pt x="3" y="7"/>
                  </a:cubicBezTo>
                  <a:cubicBezTo>
                    <a:pt x="3" y="7"/>
                    <a:pt x="3" y="7"/>
                    <a:pt x="3" y="7"/>
                  </a:cubicBezTo>
                  <a:cubicBezTo>
                    <a:pt x="2" y="7"/>
                    <a:pt x="2" y="7"/>
                    <a:pt x="2" y="7"/>
                  </a:cubicBezTo>
                  <a:cubicBezTo>
                    <a:pt x="2" y="6"/>
                    <a:pt x="2" y="6"/>
                    <a:pt x="1" y="6"/>
                  </a:cubicBezTo>
                  <a:cubicBezTo>
                    <a:pt x="2" y="7"/>
                    <a:pt x="2" y="7"/>
                    <a:pt x="2" y="7"/>
                  </a:cubicBezTo>
                  <a:cubicBezTo>
                    <a:pt x="2" y="7"/>
                    <a:pt x="2" y="7"/>
                    <a:pt x="2" y="7"/>
                  </a:cubicBezTo>
                  <a:cubicBezTo>
                    <a:pt x="2" y="7"/>
                    <a:pt x="2" y="7"/>
                    <a:pt x="2" y="8"/>
                  </a:cubicBezTo>
                  <a:cubicBezTo>
                    <a:pt x="3" y="8"/>
                    <a:pt x="3" y="8"/>
                    <a:pt x="3" y="8"/>
                  </a:cubicBezTo>
                  <a:cubicBezTo>
                    <a:pt x="2" y="8"/>
                    <a:pt x="2" y="8"/>
                    <a:pt x="2" y="8"/>
                  </a:cubicBezTo>
                  <a:cubicBezTo>
                    <a:pt x="2" y="8"/>
                    <a:pt x="2" y="7"/>
                    <a:pt x="1" y="7"/>
                  </a:cubicBezTo>
                  <a:cubicBezTo>
                    <a:pt x="1" y="7"/>
                    <a:pt x="1" y="7"/>
                    <a:pt x="1" y="8"/>
                  </a:cubicBezTo>
                  <a:cubicBezTo>
                    <a:pt x="1" y="8"/>
                    <a:pt x="1" y="8"/>
                    <a:pt x="1" y="8"/>
                  </a:cubicBezTo>
                  <a:cubicBezTo>
                    <a:pt x="1" y="7"/>
                    <a:pt x="0" y="8"/>
                    <a:pt x="0" y="8"/>
                  </a:cubicBezTo>
                  <a:cubicBezTo>
                    <a:pt x="0" y="8"/>
                    <a:pt x="1" y="8"/>
                    <a:pt x="1" y="8"/>
                  </a:cubicBezTo>
                  <a:cubicBezTo>
                    <a:pt x="1" y="8"/>
                    <a:pt x="1" y="8"/>
                    <a:pt x="1" y="8"/>
                  </a:cubicBezTo>
                  <a:cubicBezTo>
                    <a:pt x="1" y="9"/>
                    <a:pt x="1" y="9"/>
                    <a:pt x="2" y="8"/>
                  </a:cubicBezTo>
                  <a:cubicBezTo>
                    <a:pt x="2" y="8"/>
                    <a:pt x="2" y="8"/>
                    <a:pt x="2" y="8"/>
                  </a:cubicBezTo>
                  <a:cubicBezTo>
                    <a:pt x="2" y="9"/>
                    <a:pt x="1" y="9"/>
                    <a:pt x="2" y="9"/>
                  </a:cubicBezTo>
                  <a:cubicBezTo>
                    <a:pt x="2" y="9"/>
                    <a:pt x="2" y="9"/>
                    <a:pt x="2" y="9"/>
                  </a:cubicBezTo>
                  <a:cubicBezTo>
                    <a:pt x="2" y="9"/>
                    <a:pt x="2" y="10"/>
                    <a:pt x="2" y="10"/>
                  </a:cubicBezTo>
                  <a:cubicBezTo>
                    <a:pt x="2" y="10"/>
                    <a:pt x="2" y="10"/>
                    <a:pt x="3" y="10"/>
                  </a:cubicBezTo>
                  <a:cubicBezTo>
                    <a:pt x="2" y="10"/>
                    <a:pt x="2" y="10"/>
                    <a:pt x="2" y="10"/>
                  </a:cubicBezTo>
                  <a:cubicBezTo>
                    <a:pt x="2" y="10"/>
                    <a:pt x="2" y="10"/>
                    <a:pt x="3" y="10"/>
                  </a:cubicBezTo>
                  <a:cubicBezTo>
                    <a:pt x="3" y="10"/>
                    <a:pt x="3" y="9"/>
                    <a:pt x="3" y="9"/>
                  </a:cubicBezTo>
                  <a:cubicBezTo>
                    <a:pt x="3" y="9"/>
                    <a:pt x="3" y="9"/>
                    <a:pt x="3" y="9"/>
                  </a:cubicBezTo>
                  <a:cubicBezTo>
                    <a:pt x="3" y="9"/>
                    <a:pt x="3" y="10"/>
                    <a:pt x="4" y="10"/>
                  </a:cubicBezTo>
                  <a:cubicBezTo>
                    <a:pt x="4" y="10"/>
                    <a:pt x="4" y="9"/>
                    <a:pt x="4" y="9"/>
                  </a:cubicBezTo>
                  <a:cubicBezTo>
                    <a:pt x="4" y="9"/>
                    <a:pt x="4" y="9"/>
                    <a:pt x="4" y="9"/>
                  </a:cubicBezTo>
                  <a:cubicBezTo>
                    <a:pt x="4" y="9"/>
                    <a:pt x="5" y="9"/>
                    <a:pt x="4" y="9"/>
                  </a:cubicBezTo>
                  <a:cubicBezTo>
                    <a:pt x="5" y="9"/>
                    <a:pt x="5" y="9"/>
                    <a:pt x="5" y="9"/>
                  </a:cubicBezTo>
                  <a:cubicBezTo>
                    <a:pt x="5" y="9"/>
                    <a:pt x="5" y="10"/>
                    <a:pt x="5" y="10"/>
                  </a:cubicBezTo>
                  <a:cubicBezTo>
                    <a:pt x="5" y="10"/>
                    <a:pt x="5" y="10"/>
                    <a:pt x="5" y="9"/>
                  </a:cubicBezTo>
                  <a:cubicBezTo>
                    <a:pt x="5" y="9"/>
                    <a:pt x="6" y="9"/>
                    <a:pt x="6" y="9"/>
                  </a:cubicBezTo>
                  <a:cubicBezTo>
                    <a:pt x="6" y="9"/>
                    <a:pt x="6" y="9"/>
                    <a:pt x="6" y="9"/>
                  </a:cubicBezTo>
                  <a:cubicBezTo>
                    <a:pt x="6" y="9"/>
                    <a:pt x="6" y="9"/>
                    <a:pt x="7" y="9"/>
                  </a:cubicBezTo>
                  <a:cubicBezTo>
                    <a:pt x="7" y="9"/>
                    <a:pt x="7" y="9"/>
                    <a:pt x="7" y="9"/>
                  </a:cubicBezTo>
                  <a:cubicBezTo>
                    <a:pt x="7" y="9"/>
                    <a:pt x="7" y="10"/>
                    <a:pt x="7" y="10"/>
                  </a:cubicBezTo>
                  <a:cubicBezTo>
                    <a:pt x="7" y="10"/>
                    <a:pt x="7" y="10"/>
                    <a:pt x="7" y="10"/>
                  </a:cubicBezTo>
                  <a:cubicBezTo>
                    <a:pt x="7" y="10"/>
                    <a:pt x="7" y="10"/>
                    <a:pt x="7" y="10"/>
                  </a:cubicBezTo>
                  <a:cubicBezTo>
                    <a:pt x="7" y="9"/>
                    <a:pt x="8" y="10"/>
                    <a:pt x="9" y="9"/>
                  </a:cubicBezTo>
                  <a:cubicBezTo>
                    <a:pt x="9" y="9"/>
                    <a:pt x="9" y="9"/>
                    <a:pt x="9" y="9"/>
                  </a:cubicBezTo>
                  <a:cubicBezTo>
                    <a:pt x="9" y="9"/>
                    <a:pt x="8" y="9"/>
                    <a:pt x="8" y="10"/>
                  </a:cubicBezTo>
                  <a:cubicBezTo>
                    <a:pt x="9" y="10"/>
                    <a:pt x="10" y="9"/>
                    <a:pt x="10" y="9"/>
                  </a:cubicBezTo>
                  <a:cubicBezTo>
                    <a:pt x="10" y="9"/>
                    <a:pt x="10" y="8"/>
                    <a:pt x="10" y="8"/>
                  </a:cubicBezTo>
                  <a:cubicBezTo>
                    <a:pt x="11" y="8"/>
                    <a:pt x="11" y="8"/>
                    <a:pt x="11" y="8"/>
                  </a:cubicBezTo>
                  <a:cubicBezTo>
                    <a:pt x="16" y="8"/>
                    <a:pt x="13" y="6"/>
                    <a:pt x="18" y="7"/>
                  </a:cubicBezTo>
                  <a:cubicBezTo>
                    <a:pt x="18" y="7"/>
                    <a:pt x="19" y="6"/>
                    <a:pt x="19" y="6"/>
                  </a:cubicBezTo>
                  <a:cubicBezTo>
                    <a:pt x="18" y="7"/>
                    <a:pt x="18" y="8"/>
                    <a:pt x="19" y="8"/>
                  </a:cubicBezTo>
                  <a:cubicBezTo>
                    <a:pt x="19" y="8"/>
                    <a:pt x="20" y="8"/>
                    <a:pt x="20" y="8"/>
                  </a:cubicBezTo>
                  <a:cubicBezTo>
                    <a:pt x="20" y="8"/>
                    <a:pt x="20" y="8"/>
                    <a:pt x="20" y="8"/>
                  </a:cubicBezTo>
                  <a:cubicBezTo>
                    <a:pt x="20" y="8"/>
                    <a:pt x="19" y="8"/>
                    <a:pt x="19" y="8"/>
                  </a:cubicBezTo>
                  <a:cubicBezTo>
                    <a:pt x="18" y="9"/>
                    <a:pt x="18" y="7"/>
                    <a:pt x="17" y="7"/>
                  </a:cubicBezTo>
                  <a:cubicBezTo>
                    <a:pt x="17" y="7"/>
                    <a:pt x="17" y="8"/>
                    <a:pt x="17" y="8"/>
                  </a:cubicBezTo>
                  <a:cubicBezTo>
                    <a:pt x="17" y="8"/>
                    <a:pt x="16" y="8"/>
                    <a:pt x="17" y="8"/>
                  </a:cubicBezTo>
                  <a:cubicBezTo>
                    <a:pt x="17" y="8"/>
                    <a:pt x="17" y="8"/>
                    <a:pt x="17" y="8"/>
                  </a:cubicBezTo>
                  <a:cubicBezTo>
                    <a:pt x="17" y="8"/>
                    <a:pt x="17" y="8"/>
                    <a:pt x="17" y="8"/>
                  </a:cubicBezTo>
                  <a:cubicBezTo>
                    <a:pt x="17" y="8"/>
                    <a:pt x="17" y="8"/>
                    <a:pt x="17" y="8"/>
                  </a:cubicBezTo>
                  <a:cubicBezTo>
                    <a:pt x="18" y="8"/>
                    <a:pt x="18" y="8"/>
                    <a:pt x="18" y="8"/>
                  </a:cubicBezTo>
                  <a:cubicBezTo>
                    <a:pt x="18" y="8"/>
                    <a:pt x="18" y="8"/>
                    <a:pt x="18" y="8"/>
                  </a:cubicBezTo>
                  <a:cubicBezTo>
                    <a:pt x="18" y="9"/>
                    <a:pt x="17" y="8"/>
                    <a:pt x="17" y="9"/>
                  </a:cubicBezTo>
                  <a:cubicBezTo>
                    <a:pt x="17" y="9"/>
                    <a:pt x="17" y="9"/>
                    <a:pt x="17" y="9"/>
                  </a:cubicBezTo>
                  <a:cubicBezTo>
                    <a:pt x="17" y="10"/>
                    <a:pt x="17" y="10"/>
                    <a:pt x="18" y="10"/>
                  </a:cubicBezTo>
                  <a:cubicBezTo>
                    <a:pt x="18" y="10"/>
                    <a:pt x="18" y="10"/>
                    <a:pt x="18" y="9"/>
                  </a:cubicBezTo>
                  <a:cubicBezTo>
                    <a:pt x="18" y="9"/>
                    <a:pt x="18" y="9"/>
                    <a:pt x="18" y="9"/>
                  </a:cubicBezTo>
                  <a:cubicBezTo>
                    <a:pt x="18" y="9"/>
                    <a:pt x="18" y="9"/>
                    <a:pt x="18" y="9"/>
                  </a:cubicBezTo>
                  <a:cubicBezTo>
                    <a:pt x="18" y="9"/>
                    <a:pt x="18" y="9"/>
                    <a:pt x="18" y="9"/>
                  </a:cubicBezTo>
                  <a:cubicBezTo>
                    <a:pt x="18" y="9"/>
                    <a:pt x="18" y="9"/>
                    <a:pt x="18" y="9"/>
                  </a:cubicBezTo>
                  <a:cubicBezTo>
                    <a:pt x="18" y="9"/>
                    <a:pt x="18" y="9"/>
                    <a:pt x="18" y="10"/>
                  </a:cubicBezTo>
                  <a:cubicBezTo>
                    <a:pt x="18" y="10"/>
                    <a:pt x="18" y="10"/>
                    <a:pt x="18" y="10"/>
                  </a:cubicBezTo>
                  <a:cubicBezTo>
                    <a:pt x="18" y="10"/>
                    <a:pt x="18" y="11"/>
                    <a:pt x="19" y="10"/>
                  </a:cubicBezTo>
                  <a:cubicBezTo>
                    <a:pt x="19" y="10"/>
                    <a:pt x="18" y="10"/>
                    <a:pt x="18" y="10"/>
                  </a:cubicBezTo>
                  <a:cubicBezTo>
                    <a:pt x="19" y="10"/>
                    <a:pt x="19" y="10"/>
                    <a:pt x="19" y="10"/>
                  </a:cubicBezTo>
                  <a:cubicBezTo>
                    <a:pt x="19" y="10"/>
                    <a:pt x="19" y="10"/>
                    <a:pt x="19" y="10"/>
                  </a:cubicBezTo>
                  <a:cubicBezTo>
                    <a:pt x="19" y="9"/>
                    <a:pt x="19" y="9"/>
                    <a:pt x="19" y="9"/>
                  </a:cubicBezTo>
                  <a:cubicBezTo>
                    <a:pt x="19" y="9"/>
                    <a:pt x="19" y="9"/>
                    <a:pt x="19" y="9"/>
                  </a:cubicBezTo>
                  <a:cubicBezTo>
                    <a:pt x="19" y="9"/>
                    <a:pt x="19" y="9"/>
                    <a:pt x="19" y="10"/>
                  </a:cubicBezTo>
                  <a:cubicBezTo>
                    <a:pt x="19" y="10"/>
                    <a:pt x="20" y="10"/>
                    <a:pt x="20" y="10"/>
                  </a:cubicBezTo>
                  <a:cubicBezTo>
                    <a:pt x="20" y="10"/>
                    <a:pt x="20" y="9"/>
                    <a:pt x="20" y="9"/>
                  </a:cubicBezTo>
                  <a:cubicBezTo>
                    <a:pt x="20" y="9"/>
                    <a:pt x="21" y="9"/>
                    <a:pt x="21" y="9"/>
                  </a:cubicBezTo>
                  <a:cubicBezTo>
                    <a:pt x="21" y="9"/>
                    <a:pt x="22" y="9"/>
                    <a:pt x="22" y="9"/>
                  </a:cubicBezTo>
                  <a:cubicBezTo>
                    <a:pt x="22" y="9"/>
                    <a:pt x="22" y="8"/>
                    <a:pt x="22" y="8"/>
                  </a:cubicBezTo>
                  <a:cubicBezTo>
                    <a:pt x="21" y="7"/>
                    <a:pt x="22" y="7"/>
                    <a:pt x="21" y="7"/>
                  </a:cubicBezTo>
                  <a:cubicBezTo>
                    <a:pt x="22" y="7"/>
                    <a:pt x="22" y="7"/>
                    <a:pt x="23" y="7"/>
                  </a:cubicBezTo>
                  <a:cubicBezTo>
                    <a:pt x="24" y="7"/>
                    <a:pt x="24" y="7"/>
                    <a:pt x="25" y="7"/>
                  </a:cubicBezTo>
                  <a:cubicBezTo>
                    <a:pt x="26" y="6"/>
                    <a:pt x="26" y="6"/>
                    <a:pt x="27" y="6"/>
                  </a:cubicBezTo>
                  <a:cubicBezTo>
                    <a:pt x="27" y="7"/>
                    <a:pt x="27" y="7"/>
                    <a:pt x="27" y="7"/>
                  </a:cubicBezTo>
                  <a:cubicBezTo>
                    <a:pt x="27" y="7"/>
                    <a:pt x="27" y="7"/>
                    <a:pt x="27" y="8"/>
                  </a:cubicBezTo>
                  <a:cubicBezTo>
                    <a:pt x="26" y="8"/>
                    <a:pt x="26" y="8"/>
                    <a:pt x="26" y="8"/>
                  </a:cubicBezTo>
                  <a:cubicBezTo>
                    <a:pt x="25" y="8"/>
                    <a:pt x="25" y="8"/>
                    <a:pt x="25" y="8"/>
                  </a:cubicBezTo>
                  <a:cubicBezTo>
                    <a:pt x="25" y="8"/>
                    <a:pt x="25" y="8"/>
                    <a:pt x="25" y="9"/>
                  </a:cubicBezTo>
                  <a:cubicBezTo>
                    <a:pt x="25" y="9"/>
                    <a:pt x="25" y="8"/>
                    <a:pt x="25" y="8"/>
                  </a:cubicBezTo>
                  <a:cubicBezTo>
                    <a:pt x="25" y="8"/>
                    <a:pt x="25" y="8"/>
                    <a:pt x="25" y="8"/>
                  </a:cubicBezTo>
                  <a:cubicBezTo>
                    <a:pt x="25" y="9"/>
                    <a:pt x="26" y="9"/>
                    <a:pt x="26" y="9"/>
                  </a:cubicBezTo>
                  <a:cubicBezTo>
                    <a:pt x="26" y="9"/>
                    <a:pt x="26" y="9"/>
                    <a:pt x="26" y="9"/>
                  </a:cubicBezTo>
                  <a:cubicBezTo>
                    <a:pt x="26" y="9"/>
                    <a:pt x="25" y="9"/>
                    <a:pt x="26" y="10"/>
                  </a:cubicBezTo>
                  <a:cubicBezTo>
                    <a:pt x="26" y="10"/>
                    <a:pt x="26" y="10"/>
                    <a:pt x="26" y="10"/>
                  </a:cubicBezTo>
                  <a:cubicBezTo>
                    <a:pt x="26" y="10"/>
                    <a:pt x="26" y="10"/>
                    <a:pt x="26" y="10"/>
                  </a:cubicBezTo>
                  <a:cubicBezTo>
                    <a:pt x="26" y="10"/>
                    <a:pt x="26" y="10"/>
                    <a:pt x="26" y="10"/>
                  </a:cubicBezTo>
                  <a:cubicBezTo>
                    <a:pt x="26" y="10"/>
                    <a:pt x="26" y="10"/>
                    <a:pt x="26" y="10"/>
                  </a:cubicBezTo>
                  <a:cubicBezTo>
                    <a:pt x="27" y="10"/>
                    <a:pt x="27" y="9"/>
                    <a:pt x="27" y="9"/>
                  </a:cubicBezTo>
                  <a:cubicBezTo>
                    <a:pt x="27" y="9"/>
                    <a:pt x="27" y="9"/>
                    <a:pt x="27" y="9"/>
                  </a:cubicBezTo>
                  <a:cubicBezTo>
                    <a:pt x="27" y="9"/>
                    <a:pt x="27" y="10"/>
                    <a:pt x="27" y="10"/>
                  </a:cubicBezTo>
                  <a:cubicBezTo>
                    <a:pt x="27" y="10"/>
                    <a:pt x="27" y="10"/>
                    <a:pt x="27" y="10"/>
                  </a:cubicBezTo>
                  <a:cubicBezTo>
                    <a:pt x="27" y="10"/>
                    <a:pt x="28" y="10"/>
                    <a:pt x="28" y="10"/>
                  </a:cubicBezTo>
                  <a:cubicBezTo>
                    <a:pt x="28" y="10"/>
                    <a:pt x="28" y="10"/>
                    <a:pt x="28" y="10"/>
                  </a:cubicBezTo>
                  <a:cubicBezTo>
                    <a:pt x="28" y="10"/>
                    <a:pt x="28" y="10"/>
                    <a:pt x="28" y="10"/>
                  </a:cubicBezTo>
                  <a:cubicBezTo>
                    <a:pt x="28" y="9"/>
                    <a:pt x="28" y="9"/>
                    <a:pt x="28" y="9"/>
                  </a:cubicBezTo>
                  <a:cubicBezTo>
                    <a:pt x="28" y="8"/>
                    <a:pt x="28" y="9"/>
                    <a:pt x="28" y="8"/>
                  </a:cubicBezTo>
                  <a:cubicBezTo>
                    <a:pt x="28" y="8"/>
                    <a:pt x="28" y="8"/>
                    <a:pt x="28" y="7"/>
                  </a:cubicBezTo>
                  <a:cubicBezTo>
                    <a:pt x="28" y="7"/>
                    <a:pt x="28" y="7"/>
                    <a:pt x="28" y="7"/>
                  </a:cubicBezTo>
                  <a:cubicBezTo>
                    <a:pt x="28" y="7"/>
                    <a:pt x="28" y="7"/>
                    <a:pt x="28" y="7"/>
                  </a:cubicBezTo>
                  <a:cubicBezTo>
                    <a:pt x="28" y="7"/>
                    <a:pt x="28" y="7"/>
                    <a:pt x="28" y="7"/>
                  </a:cubicBezTo>
                  <a:cubicBezTo>
                    <a:pt x="28" y="7"/>
                    <a:pt x="28" y="7"/>
                    <a:pt x="28" y="7"/>
                  </a:cubicBezTo>
                </a:path>
              </a:pathLst>
            </a:custGeom>
            <a:solidFill>
              <a:schemeClr val="bg1"/>
            </a:solidFill>
            <a:ln>
              <a:noFill/>
            </a:ln>
          </p:spPr>
          <p:txBody>
            <a:bodyPr/>
            <a:lstStyle/>
            <a:p>
              <a:endParaRPr lang="en-US">
                <a:solidFill>
                  <a:schemeClr val="bg1"/>
                </a:solidFill>
              </a:endParaRPr>
            </a:p>
          </p:txBody>
        </p:sp>
        <p:sp>
          <p:nvSpPr>
            <p:cNvPr id="77" name="Freeform 158">
              <a:extLst>
                <a:ext uri="{FF2B5EF4-FFF2-40B4-BE49-F238E27FC236}">
                  <a16:creationId xmlns:a16="http://schemas.microsoft.com/office/drawing/2014/main" id="{579206DC-EFD8-FA47-BA11-EB8D3A8E7524}"/>
                </a:ext>
              </a:extLst>
            </p:cNvPr>
            <p:cNvSpPr>
              <a:spLocks noChangeAspect="1" noEditPoints="1"/>
            </p:cNvSpPr>
            <p:nvPr userDrawn="1"/>
          </p:nvSpPr>
          <p:spPr bwMode="auto">
            <a:xfrm>
              <a:off x="1309868" y="707605"/>
              <a:ext cx="39454" cy="15175"/>
            </a:xfrm>
            <a:custGeom>
              <a:avLst/>
              <a:gdLst>
                <a:gd name="T0" fmla="*/ 3 w 26"/>
                <a:gd name="T1" fmla="*/ 1 h 10"/>
                <a:gd name="T2" fmla="*/ 2 w 26"/>
                <a:gd name="T3" fmla="*/ 1 h 10"/>
                <a:gd name="T4" fmla="*/ 2 w 26"/>
                <a:gd name="T5" fmla="*/ 1 h 10"/>
                <a:gd name="T6" fmla="*/ 2 w 26"/>
                <a:gd name="T7" fmla="*/ 1 h 10"/>
                <a:gd name="T8" fmla="*/ 3 w 26"/>
                <a:gd name="T9" fmla="*/ 1 h 10"/>
                <a:gd name="T10" fmla="*/ 2 w 26"/>
                <a:gd name="T11" fmla="*/ 1 h 10"/>
                <a:gd name="T12" fmla="*/ 5 w 26"/>
                <a:gd name="T13" fmla="*/ 1 h 10"/>
                <a:gd name="T14" fmla="*/ 5 w 26"/>
                <a:gd name="T15" fmla="*/ 0 h 10"/>
                <a:gd name="T16" fmla="*/ 6 w 26"/>
                <a:gd name="T17" fmla="*/ 1 h 10"/>
                <a:gd name="T18" fmla="*/ 3 w 26"/>
                <a:gd name="T19" fmla="*/ 1 h 10"/>
                <a:gd name="T20" fmla="*/ 3 w 26"/>
                <a:gd name="T21" fmla="*/ 0 h 10"/>
                <a:gd name="T22" fmla="*/ 2 w 26"/>
                <a:gd name="T23" fmla="*/ 0 h 10"/>
                <a:gd name="T24" fmla="*/ 2 w 26"/>
                <a:gd name="T25" fmla="*/ 1 h 10"/>
                <a:gd name="T26" fmla="*/ 2 w 26"/>
                <a:gd name="T27" fmla="*/ 1 h 10"/>
                <a:gd name="T28" fmla="*/ 1 w 26"/>
                <a:gd name="T29" fmla="*/ 1 h 10"/>
                <a:gd name="T30" fmla="*/ 1 w 26"/>
                <a:gd name="T31" fmla="*/ 1 h 10"/>
                <a:gd name="T32" fmla="*/ 1 w 26"/>
                <a:gd name="T33" fmla="*/ 1 h 10"/>
                <a:gd name="T34" fmla="*/ 1 w 26"/>
                <a:gd name="T35" fmla="*/ 1 h 10"/>
                <a:gd name="T36" fmla="*/ 1 w 26"/>
                <a:gd name="T37" fmla="*/ 1 h 10"/>
                <a:gd name="T38" fmla="*/ 1 w 26"/>
                <a:gd name="T39" fmla="*/ 1 h 10"/>
                <a:gd name="T40" fmla="*/ 1 w 26"/>
                <a:gd name="T41" fmla="*/ 1 h 10"/>
                <a:gd name="T42" fmla="*/ 1 w 26"/>
                <a:gd name="T43" fmla="*/ 1 h 10"/>
                <a:gd name="T44" fmla="*/ 1 w 26"/>
                <a:gd name="T45" fmla="*/ 2 h 10"/>
                <a:gd name="T46" fmla="*/ 1 w 26"/>
                <a:gd name="T47" fmla="*/ 2 h 10"/>
                <a:gd name="T48" fmla="*/ 2 w 26"/>
                <a:gd name="T49" fmla="*/ 2 h 10"/>
                <a:gd name="T50" fmla="*/ 1 w 26"/>
                <a:gd name="T51" fmla="*/ 2 h 10"/>
                <a:gd name="T52" fmla="*/ 1 w 26"/>
                <a:gd name="T53" fmla="*/ 2 h 10"/>
                <a:gd name="T54" fmla="*/ 1 w 26"/>
                <a:gd name="T55" fmla="*/ 2 h 10"/>
                <a:gd name="T56" fmla="*/ 0 w 26"/>
                <a:gd name="T57" fmla="*/ 2 h 10"/>
                <a:gd name="T58" fmla="*/ 1 w 26"/>
                <a:gd name="T59" fmla="*/ 2 h 10"/>
                <a:gd name="T60" fmla="*/ 1 w 26"/>
                <a:gd name="T61" fmla="*/ 3 h 10"/>
                <a:gd name="T62" fmla="*/ 1 w 26"/>
                <a:gd name="T63" fmla="*/ 2 h 10"/>
                <a:gd name="T64" fmla="*/ 1 w 26"/>
                <a:gd name="T65" fmla="*/ 3 h 10"/>
                <a:gd name="T66" fmla="*/ 2 w 26"/>
                <a:gd name="T67" fmla="*/ 3 h 10"/>
                <a:gd name="T68" fmla="*/ 2 w 26"/>
                <a:gd name="T69" fmla="*/ 3 h 10"/>
                <a:gd name="T70" fmla="*/ 2 w 26"/>
                <a:gd name="T71" fmla="*/ 2 h 10"/>
                <a:gd name="T72" fmla="*/ 3 w 26"/>
                <a:gd name="T73" fmla="*/ 2 h 10"/>
                <a:gd name="T74" fmla="*/ 4 w 26"/>
                <a:gd name="T75" fmla="*/ 2 h 10"/>
                <a:gd name="T76" fmla="*/ 4 w 26"/>
                <a:gd name="T77" fmla="*/ 2 h 10"/>
                <a:gd name="T78" fmla="*/ 4 w 26"/>
                <a:gd name="T79" fmla="*/ 2 h 10"/>
                <a:gd name="T80" fmla="*/ 4 w 26"/>
                <a:gd name="T81" fmla="*/ 2 h 10"/>
                <a:gd name="T82" fmla="*/ 4 w 26"/>
                <a:gd name="T83" fmla="*/ 3 h 10"/>
                <a:gd name="T84" fmla="*/ 4 w 26"/>
                <a:gd name="T85" fmla="*/ 3 h 10"/>
                <a:gd name="T86" fmla="*/ 4 w 26"/>
                <a:gd name="T87" fmla="*/ 3 h 10"/>
                <a:gd name="T88" fmla="*/ 4 w 26"/>
                <a:gd name="T89" fmla="*/ 3 h 10"/>
                <a:gd name="T90" fmla="*/ 5 w 26"/>
                <a:gd name="T91" fmla="*/ 2 h 10"/>
                <a:gd name="T92" fmla="*/ 6 w 26"/>
                <a:gd name="T93" fmla="*/ 2 h 10"/>
                <a:gd name="T94" fmla="*/ 6 w 26"/>
                <a:gd name="T95" fmla="*/ 2 h 10"/>
                <a:gd name="T96" fmla="*/ 6 w 26"/>
                <a:gd name="T97" fmla="*/ 2 h 10"/>
                <a:gd name="T98" fmla="*/ 6 w 26"/>
                <a:gd name="T99" fmla="*/ 3 h 10"/>
                <a:gd name="T100" fmla="*/ 6 w 26"/>
                <a:gd name="T101" fmla="*/ 2 h 10"/>
                <a:gd name="T102" fmla="*/ 6 w 26"/>
                <a:gd name="T103" fmla="*/ 3 h 10"/>
                <a:gd name="T104" fmla="*/ 6 w 26"/>
                <a:gd name="T105" fmla="*/ 2 h 10"/>
                <a:gd name="T106" fmla="*/ 7 w 26"/>
                <a:gd name="T107" fmla="*/ 2 h 10"/>
                <a:gd name="T108" fmla="*/ 6 w 26"/>
                <a:gd name="T109" fmla="*/ 2 h 10"/>
                <a:gd name="T110" fmla="*/ 7 w 26"/>
                <a:gd name="T111" fmla="*/ 1 h 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6" h="10">
                  <a:moveTo>
                    <a:pt x="9" y="2"/>
                  </a:moveTo>
                  <a:cubicBezTo>
                    <a:pt x="9" y="2"/>
                    <a:pt x="9" y="2"/>
                    <a:pt x="9" y="1"/>
                  </a:cubicBezTo>
                  <a:cubicBezTo>
                    <a:pt x="9" y="1"/>
                    <a:pt x="9" y="2"/>
                    <a:pt x="10" y="2"/>
                  </a:cubicBezTo>
                  <a:cubicBezTo>
                    <a:pt x="9" y="2"/>
                    <a:pt x="9" y="2"/>
                    <a:pt x="9" y="2"/>
                  </a:cubicBezTo>
                  <a:moveTo>
                    <a:pt x="9" y="3"/>
                  </a:moveTo>
                  <a:cubicBezTo>
                    <a:pt x="9" y="3"/>
                    <a:pt x="9" y="2"/>
                    <a:pt x="8" y="2"/>
                  </a:cubicBezTo>
                  <a:cubicBezTo>
                    <a:pt x="8" y="2"/>
                    <a:pt x="8" y="2"/>
                    <a:pt x="8" y="3"/>
                  </a:cubicBezTo>
                  <a:cubicBezTo>
                    <a:pt x="8" y="3"/>
                    <a:pt x="8" y="2"/>
                    <a:pt x="8" y="3"/>
                  </a:cubicBezTo>
                  <a:cubicBezTo>
                    <a:pt x="8" y="3"/>
                    <a:pt x="8" y="3"/>
                    <a:pt x="8" y="3"/>
                  </a:cubicBezTo>
                  <a:cubicBezTo>
                    <a:pt x="8" y="3"/>
                    <a:pt x="8" y="3"/>
                    <a:pt x="8" y="3"/>
                  </a:cubicBezTo>
                  <a:cubicBezTo>
                    <a:pt x="8" y="4"/>
                    <a:pt x="8" y="4"/>
                    <a:pt x="7" y="4"/>
                  </a:cubicBezTo>
                  <a:cubicBezTo>
                    <a:pt x="7" y="4"/>
                    <a:pt x="7" y="3"/>
                    <a:pt x="7" y="3"/>
                  </a:cubicBezTo>
                  <a:cubicBezTo>
                    <a:pt x="7" y="3"/>
                    <a:pt x="7" y="3"/>
                    <a:pt x="7" y="3"/>
                  </a:cubicBezTo>
                  <a:cubicBezTo>
                    <a:pt x="8" y="3"/>
                    <a:pt x="8" y="3"/>
                    <a:pt x="8" y="3"/>
                  </a:cubicBezTo>
                  <a:cubicBezTo>
                    <a:pt x="8" y="2"/>
                    <a:pt x="8" y="2"/>
                    <a:pt x="8" y="2"/>
                  </a:cubicBezTo>
                  <a:cubicBezTo>
                    <a:pt x="8" y="2"/>
                    <a:pt x="8" y="2"/>
                    <a:pt x="8" y="2"/>
                  </a:cubicBezTo>
                  <a:cubicBezTo>
                    <a:pt x="8" y="2"/>
                    <a:pt x="7" y="2"/>
                    <a:pt x="7" y="2"/>
                  </a:cubicBezTo>
                  <a:cubicBezTo>
                    <a:pt x="7" y="2"/>
                    <a:pt x="7" y="2"/>
                    <a:pt x="8" y="2"/>
                  </a:cubicBezTo>
                  <a:cubicBezTo>
                    <a:pt x="8" y="2"/>
                    <a:pt x="8" y="2"/>
                    <a:pt x="8" y="2"/>
                  </a:cubicBezTo>
                  <a:cubicBezTo>
                    <a:pt x="9" y="2"/>
                    <a:pt x="9" y="2"/>
                    <a:pt x="9" y="2"/>
                  </a:cubicBezTo>
                  <a:cubicBezTo>
                    <a:pt x="9" y="2"/>
                    <a:pt x="9" y="2"/>
                    <a:pt x="9" y="2"/>
                  </a:cubicBezTo>
                  <a:cubicBezTo>
                    <a:pt x="9" y="2"/>
                    <a:pt x="9" y="3"/>
                    <a:pt x="9" y="3"/>
                  </a:cubicBezTo>
                  <a:moveTo>
                    <a:pt x="8" y="1"/>
                  </a:moveTo>
                  <a:cubicBezTo>
                    <a:pt x="8" y="1"/>
                    <a:pt x="8" y="1"/>
                    <a:pt x="8" y="1"/>
                  </a:cubicBezTo>
                  <a:cubicBezTo>
                    <a:pt x="7" y="1"/>
                    <a:pt x="8" y="1"/>
                    <a:pt x="7" y="1"/>
                  </a:cubicBezTo>
                  <a:cubicBezTo>
                    <a:pt x="8" y="1"/>
                    <a:pt x="8" y="1"/>
                    <a:pt x="8" y="1"/>
                  </a:cubicBezTo>
                  <a:moveTo>
                    <a:pt x="16" y="1"/>
                  </a:moveTo>
                  <a:cubicBezTo>
                    <a:pt x="16" y="1"/>
                    <a:pt x="17" y="2"/>
                    <a:pt x="17" y="2"/>
                  </a:cubicBezTo>
                  <a:cubicBezTo>
                    <a:pt x="20" y="3"/>
                    <a:pt x="24" y="0"/>
                    <a:pt x="26" y="1"/>
                  </a:cubicBezTo>
                  <a:cubicBezTo>
                    <a:pt x="23" y="0"/>
                    <a:pt x="22" y="1"/>
                    <a:pt x="19" y="1"/>
                  </a:cubicBezTo>
                  <a:cubicBezTo>
                    <a:pt x="21" y="1"/>
                    <a:pt x="22" y="1"/>
                    <a:pt x="22" y="0"/>
                  </a:cubicBezTo>
                  <a:cubicBezTo>
                    <a:pt x="21" y="1"/>
                    <a:pt x="18" y="0"/>
                    <a:pt x="17" y="0"/>
                  </a:cubicBezTo>
                  <a:cubicBezTo>
                    <a:pt x="17" y="1"/>
                    <a:pt x="16" y="1"/>
                    <a:pt x="16" y="1"/>
                  </a:cubicBezTo>
                  <a:cubicBezTo>
                    <a:pt x="15" y="1"/>
                    <a:pt x="13" y="1"/>
                    <a:pt x="13" y="2"/>
                  </a:cubicBezTo>
                  <a:cubicBezTo>
                    <a:pt x="13" y="4"/>
                    <a:pt x="20" y="3"/>
                    <a:pt x="22" y="3"/>
                  </a:cubicBezTo>
                  <a:cubicBezTo>
                    <a:pt x="24" y="3"/>
                    <a:pt x="24" y="3"/>
                    <a:pt x="24" y="3"/>
                  </a:cubicBezTo>
                  <a:cubicBezTo>
                    <a:pt x="24" y="4"/>
                    <a:pt x="21" y="4"/>
                    <a:pt x="20" y="4"/>
                  </a:cubicBezTo>
                  <a:cubicBezTo>
                    <a:pt x="18" y="4"/>
                    <a:pt x="13" y="3"/>
                    <a:pt x="10" y="4"/>
                  </a:cubicBezTo>
                  <a:cubicBezTo>
                    <a:pt x="10" y="3"/>
                    <a:pt x="11" y="3"/>
                    <a:pt x="10" y="2"/>
                  </a:cubicBezTo>
                  <a:cubicBezTo>
                    <a:pt x="11" y="2"/>
                    <a:pt x="11" y="2"/>
                    <a:pt x="11" y="2"/>
                  </a:cubicBezTo>
                  <a:cubicBezTo>
                    <a:pt x="11" y="1"/>
                    <a:pt x="10" y="1"/>
                    <a:pt x="10" y="1"/>
                  </a:cubicBezTo>
                  <a:cubicBezTo>
                    <a:pt x="10" y="1"/>
                    <a:pt x="10" y="1"/>
                    <a:pt x="10" y="1"/>
                  </a:cubicBezTo>
                  <a:cubicBezTo>
                    <a:pt x="10" y="1"/>
                    <a:pt x="10" y="1"/>
                    <a:pt x="10" y="0"/>
                  </a:cubicBezTo>
                  <a:cubicBezTo>
                    <a:pt x="10" y="0"/>
                    <a:pt x="9" y="0"/>
                    <a:pt x="9" y="0"/>
                  </a:cubicBezTo>
                  <a:cubicBezTo>
                    <a:pt x="9" y="0"/>
                    <a:pt x="8" y="0"/>
                    <a:pt x="8" y="0"/>
                  </a:cubicBezTo>
                  <a:cubicBezTo>
                    <a:pt x="8" y="0"/>
                    <a:pt x="8" y="0"/>
                    <a:pt x="8" y="0"/>
                  </a:cubicBezTo>
                  <a:cubicBezTo>
                    <a:pt x="8" y="0"/>
                    <a:pt x="7" y="0"/>
                    <a:pt x="7" y="0"/>
                  </a:cubicBezTo>
                  <a:cubicBezTo>
                    <a:pt x="7" y="0"/>
                    <a:pt x="7" y="0"/>
                    <a:pt x="7" y="0"/>
                  </a:cubicBezTo>
                  <a:cubicBezTo>
                    <a:pt x="7" y="0"/>
                    <a:pt x="7" y="0"/>
                    <a:pt x="7" y="1"/>
                  </a:cubicBezTo>
                  <a:cubicBezTo>
                    <a:pt x="6" y="1"/>
                    <a:pt x="6" y="1"/>
                    <a:pt x="6" y="1"/>
                  </a:cubicBezTo>
                  <a:cubicBezTo>
                    <a:pt x="6" y="2"/>
                    <a:pt x="6" y="2"/>
                    <a:pt x="6" y="2"/>
                  </a:cubicBezTo>
                  <a:cubicBezTo>
                    <a:pt x="6" y="2"/>
                    <a:pt x="6" y="3"/>
                    <a:pt x="6" y="3"/>
                  </a:cubicBezTo>
                  <a:cubicBezTo>
                    <a:pt x="6" y="3"/>
                    <a:pt x="6" y="3"/>
                    <a:pt x="6" y="3"/>
                  </a:cubicBezTo>
                  <a:cubicBezTo>
                    <a:pt x="6" y="3"/>
                    <a:pt x="6" y="4"/>
                    <a:pt x="6" y="4"/>
                  </a:cubicBezTo>
                  <a:cubicBezTo>
                    <a:pt x="5" y="4"/>
                    <a:pt x="5" y="4"/>
                    <a:pt x="5" y="4"/>
                  </a:cubicBezTo>
                  <a:cubicBezTo>
                    <a:pt x="5" y="4"/>
                    <a:pt x="5" y="4"/>
                    <a:pt x="5" y="4"/>
                  </a:cubicBezTo>
                  <a:cubicBezTo>
                    <a:pt x="5" y="4"/>
                    <a:pt x="5" y="4"/>
                    <a:pt x="4" y="3"/>
                  </a:cubicBezTo>
                  <a:cubicBezTo>
                    <a:pt x="3" y="3"/>
                    <a:pt x="3" y="3"/>
                    <a:pt x="3" y="2"/>
                  </a:cubicBezTo>
                  <a:cubicBezTo>
                    <a:pt x="3" y="2"/>
                    <a:pt x="4" y="2"/>
                    <a:pt x="4" y="1"/>
                  </a:cubicBezTo>
                  <a:cubicBezTo>
                    <a:pt x="4" y="1"/>
                    <a:pt x="4" y="1"/>
                    <a:pt x="3" y="1"/>
                  </a:cubicBezTo>
                  <a:cubicBezTo>
                    <a:pt x="3" y="0"/>
                    <a:pt x="3" y="0"/>
                    <a:pt x="3" y="0"/>
                  </a:cubicBezTo>
                  <a:cubicBezTo>
                    <a:pt x="3" y="0"/>
                    <a:pt x="3" y="0"/>
                    <a:pt x="3" y="1"/>
                  </a:cubicBezTo>
                  <a:cubicBezTo>
                    <a:pt x="3" y="1"/>
                    <a:pt x="3" y="1"/>
                    <a:pt x="3" y="1"/>
                  </a:cubicBezTo>
                  <a:cubicBezTo>
                    <a:pt x="3" y="1"/>
                    <a:pt x="3" y="1"/>
                    <a:pt x="3" y="1"/>
                  </a:cubicBezTo>
                  <a:cubicBezTo>
                    <a:pt x="3" y="1"/>
                    <a:pt x="3" y="1"/>
                    <a:pt x="3" y="1"/>
                  </a:cubicBezTo>
                  <a:cubicBezTo>
                    <a:pt x="3" y="2"/>
                    <a:pt x="3" y="2"/>
                    <a:pt x="3" y="2"/>
                  </a:cubicBezTo>
                  <a:cubicBezTo>
                    <a:pt x="3" y="2"/>
                    <a:pt x="3" y="2"/>
                    <a:pt x="3" y="2"/>
                  </a:cubicBezTo>
                  <a:cubicBezTo>
                    <a:pt x="3" y="1"/>
                    <a:pt x="3" y="1"/>
                    <a:pt x="2" y="1"/>
                  </a:cubicBezTo>
                  <a:cubicBezTo>
                    <a:pt x="2" y="1"/>
                    <a:pt x="2" y="1"/>
                    <a:pt x="2" y="1"/>
                  </a:cubicBezTo>
                  <a:cubicBezTo>
                    <a:pt x="2" y="1"/>
                    <a:pt x="2" y="1"/>
                    <a:pt x="2" y="1"/>
                  </a:cubicBezTo>
                  <a:cubicBezTo>
                    <a:pt x="2" y="1"/>
                    <a:pt x="2" y="0"/>
                    <a:pt x="1" y="1"/>
                  </a:cubicBezTo>
                  <a:cubicBezTo>
                    <a:pt x="1" y="1"/>
                    <a:pt x="2" y="1"/>
                    <a:pt x="2" y="1"/>
                  </a:cubicBezTo>
                  <a:cubicBezTo>
                    <a:pt x="2" y="1"/>
                    <a:pt x="2" y="1"/>
                    <a:pt x="2" y="1"/>
                  </a:cubicBezTo>
                  <a:cubicBezTo>
                    <a:pt x="2" y="1"/>
                    <a:pt x="2" y="2"/>
                    <a:pt x="2" y="2"/>
                  </a:cubicBezTo>
                  <a:cubicBezTo>
                    <a:pt x="2" y="2"/>
                    <a:pt x="2" y="2"/>
                    <a:pt x="2" y="2"/>
                  </a:cubicBezTo>
                  <a:cubicBezTo>
                    <a:pt x="2" y="2"/>
                    <a:pt x="2" y="2"/>
                    <a:pt x="2" y="2"/>
                  </a:cubicBezTo>
                  <a:cubicBezTo>
                    <a:pt x="2" y="2"/>
                    <a:pt x="2" y="2"/>
                    <a:pt x="2" y="2"/>
                  </a:cubicBezTo>
                  <a:cubicBezTo>
                    <a:pt x="2" y="2"/>
                    <a:pt x="1" y="2"/>
                    <a:pt x="1" y="2"/>
                  </a:cubicBezTo>
                  <a:cubicBezTo>
                    <a:pt x="1" y="2"/>
                    <a:pt x="1" y="2"/>
                    <a:pt x="1" y="2"/>
                  </a:cubicBezTo>
                  <a:cubicBezTo>
                    <a:pt x="1" y="2"/>
                    <a:pt x="1"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3" y="3"/>
                    <a:pt x="3" y="3"/>
                  </a:cubicBezTo>
                  <a:cubicBezTo>
                    <a:pt x="3" y="3"/>
                    <a:pt x="3" y="3"/>
                    <a:pt x="3" y="3"/>
                  </a:cubicBezTo>
                  <a:cubicBezTo>
                    <a:pt x="2" y="3"/>
                    <a:pt x="2" y="4"/>
                    <a:pt x="3" y="4"/>
                  </a:cubicBezTo>
                  <a:cubicBezTo>
                    <a:pt x="3" y="4"/>
                    <a:pt x="3" y="4"/>
                    <a:pt x="3" y="4"/>
                  </a:cubicBezTo>
                  <a:cubicBezTo>
                    <a:pt x="3" y="4"/>
                    <a:pt x="2" y="4"/>
                    <a:pt x="2" y="4"/>
                  </a:cubicBezTo>
                  <a:cubicBezTo>
                    <a:pt x="1" y="4"/>
                    <a:pt x="2" y="5"/>
                    <a:pt x="3" y="5"/>
                  </a:cubicBezTo>
                  <a:cubicBezTo>
                    <a:pt x="3" y="5"/>
                    <a:pt x="3" y="5"/>
                    <a:pt x="3" y="5"/>
                  </a:cubicBezTo>
                  <a:cubicBezTo>
                    <a:pt x="3" y="5"/>
                    <a:pt x="3" y="5"/>
                    <a:pt x="3" y="5"/>
                  </a:cubicBezTo>
                  <a:cubicBezTo>
                    <a:pt x="3" y="5"/>
                    <a:pt x="3" y="5"/>
                    <a:pt x="3" y="5"/>
                  </a:cubicBezTo>
                  <a:cubicBezTo>
                    <a:pt x="4" y="5"/>
                    <a:pt x="4" y="5"/>
                    <a:pt x="4" y="5"/>
                  </a:cubicBezTo>
                  <a:cubicBezTo>
                    <a:pt x="4" y="5"/>
                    <a:pt x="4" y="5"/>
                    <a:pt x="4" y="5"/>
                  </a:cubicBezTo>
                  <a:cubicBezTo>
                    <a:pt x="4" y="5"/>
                    <a:pt x="4" y="5"/>
                    <a:pt x="4" y="5"/>
                  </a:cubicBezTo>
                  <a:cubicBezTo>
                    <a:pt x="4" y="5"/>
                    <a:pt x="4" y="5"/>
                    <a:pt x="5" y="5"/>
                  </a:cubicBezTo>
                  <a:cubicBezTo>
                    <a:pt x="5" y="5"/>
                    <a:pt x="5" y="5"/>
                    <a:pt x="5" y="6"/>
                  </a:cubicBezTo>
                  <a:cubicBezTo>
                    <a:pt x="6" y="5"/>
                    <a:pt x="6" y="5"/>
                    <a:pt x="6" y="5"/>
                  </a:cubicBezTo>
                  <a:cubicBezTo>
                    <a:pt x="6" y="6"/>
                    <a:pt x="6" y="7"/>
                    <a:pt x="6" y="7"/>
                  </a:cubicBezTo>
                  <a:cubicBezTo>
                    <a:pt x="6" y="7"/>
                    <a:pt x="5" y="7"/>
                    <a:pt x="4" y="7"/>
                  </a:cubicBezTo>
                  <a:cubicBezTo>
                    <a:pt x="4" y="7"/>
                    <a:pt x="3" y="7"/>
                    <a:pt x="2" y="7"/>
                  </a:cubicBezTo>
                  <a:cubicBezTo>
                    <a:pt x="2" y="7"/>
                    <a:pt x="2" y="7"/>
                    <a:pt x="2" y="6"/>
                  </a:cubicBezTo>
                  <a:cubicBezTo>
                    <a:pt x="2" y="6"/>
                    <a:pt x="2" y="6"/>
                    <a:pt x="2" y="6"/>
                  </a:cubicBezTo>
                  <a:cubicBezTo>
                    <a:pt x="2" y="6"/>
                    <a:pt x="2" y="6"/>
                    <a:pt x="2" y="6"/>
                  </a:cubicBezTo>
                  <a:cubicBezTo>
                    <a:pt x="1" y="6"/>
                    <a:pt x="1" y="6"/>
                    <a:pt x="1" y="6"/>
                  </a:cubicBezTo>
                  <a:cubicBezTo>
                    <a:pt x="1" y="6"/>
                    <a:pt x="1" y="6"/>
                    <a:pt x="1" y="6"/>
                  </a:cubicBezTo>
                  <a:cubicBezTo>
                    <a:pt x="1" y="6"/>
                    <a:pt x="1" y="6"/>
                    <a:pt x="1" y="6"/>
                  </a:cubicBezTo>
                  <a:cubicBezTo>
                    <a:pt x="1" y="7"/>
                    <a:pt x="1" y="7"/>
                    <a:pt x="2" y="7"/>
                  </a:cubicBezTo>
                  <a:cubicBezTo>
                    <a:pt x="2" y="7"/>
                    <a:pt x="2" y="7"/>
                    <a:pt x="2" y="7"/>
                  </a:cubicBezTo>
                  <a:cubicBezTo>
                    <a:pt x="2" y="7"/>
                    <a:pt x="2" y="7"/>
                    <a:pt x="1" y="7"/>
                  </a:cubicBezTo>
                  <a:cubicBezTo>
                    <a:pt x="1" y="7"/>
                    <a:pt x="1" y="7"/>
                    <a:pt x="1" y="7"/>
                  </a:cubicBezTo>
                  <a:cubicBezTo>
                    <a:pt x="1" y="7"/>
                    <a:pt x="1" y="7"/>
                    <a:pt x="0" y="7"/>
                  </a:cubicBezTo>
                  <a:cubicBezTo>
                    <a:pt x="0" y="7"/>
                    <a:pt x="0" y="7"/>
                    <a:pt x="0" y="7"/>
                  </a:cubicBezTo>
                  <a:cubicBezTo>
                    <a:pt x="0" y="7"/>
                    <a:pt x="0" y="7"/>
                    <a:pt x="0" y="8"/>
                  </a:cubicBezTo>
                  <a:cubicBezTo>
                    <a:pt x="0" y="8"/>
                    <a:pt x="0" y="7"/>
                    <a:pt x="0" y="7"/>
                  </a:cubicBezTo>
                  <a:cubicBezTo>
                    <a:pt x="0" y="7"/>
                    <a:pt x="0" y="7"/>
                    <a:pt x="0" y="8"/>
                  </a:cubicBezTo>
                  <a:cubicBezTo>
                    <a:pt x="0" y="8"/>
                    <a:pt x="1" y="8"/>
                    <a:pt x="1" y="8"/>
                  </a:cubicBezTo>
                  <a:cubicBezTo>
                    <a:pt x="1" y="8"/>
                    <a:pt x="1" y="8"/>
                    <a:pt x="1" y="8"/>
                  </a:cubicBezTo>
                  <a:cubicBezTo>
                    <a:pt x="1" y="8"/>
                    <a:pt x="1" y="8"/>
                    <a:pt x="1" y="9"/>
                  </a:cubicBezTo>
                  <a:cubicBezTo>
                    <a:pt x="1" y="9"/>
                    <a:pt x="1" y="9"/>
                    <a:pt x="1" y="9"/>
                  </a:cubicBezTo>
                  <a:cubicBezTo>
                    <a:pt x="1" y="9"/>
                    <a:pt x="1" y="9"/>
                    <a:pt x="1" y="9"/>
                  </a:cubicBezTo>
                  <a:cubicBezTo>
                    <a:pt x="1" y="9"/>
                    <a:pt x="2" y="10"/>
                    <a:pt x="2" y="10"/>
                  </a:cubicBezTo>
                  <a:cubicBezTo>
                    <a:pt x="2" y="9"/>
                    <a:pt x="2" y="9"/>
                    <a:pt x="2" y="9"/>
                  </a:cubicBezTo>
                  <a:cubicBezTo>
                    <a:pt x="2" y="9"/>
                    <a:pt x="2" y="9"/>
                    <a:pt x="2" y="9"/>
                  </a:cubicBezTo>
                  <a:cubicBezTo>
                    <a:pt x="2" y="9"/>
                    <a:pt x="2" y="8"/>
                    <a:pt x="2" y="8"/>
                  </a:cubicBezTo>
                  <a:cubicBezTo>
                    <a:pt x="2" y="8"/>
                    <a:pt x="2" y="8"/>
                    <a:pt x="2" y="8"/>
                  </a:cubicBezTo>
                  <a:cubicBezTo>
                    <a:pt x="2" y="8"/>
                    <a:pt x="2" y="9"/>
                    <a:pt x="3" y="9"/>
                  </a:cubicBezTo>
                  <a:cubicBezTo>
                    <a:pt x="3" y="9"/>
                    <a:pt x="3" y="8"/>
                    <a:pt x="3" y="8"/>
                  </a:cubicBezTo>
                  <a:cubicBezTo>
                    <a:pt x="3" y="8"/>
                    <a:pt x="3" y="8"/>
                    <a:pt x="3" y="8"/>
                  </a:cubicBezTo>
                  <a:cubicBezTo>
                    <a:pt x="4" y="8"/>
                    <a:pt x="4" y="8"/>
                    <a:pt x="4" y="9"/>
                  </a:cubicBezTo>
                  <a:cubicBezTo>
                    <a:pt x="4" y="9"/>
                    <a:pt x="4" y="8"/>
                    <a:pt x="4" y="8"/>
                  </a:cubicBezTo>
                  <a:cubicBezTo>
                    <a:pt x="4" y="9"/>
                    <a:pt x="4" y="9"/>
                    <a:pt x="4" y="9"/>
                  </a:cubicBezTo>
                  <a:cubicBezTo>
                    <a:pt x="4" y="9"/>
                    <a:pt x="4" y="9"/>
                    <a:pt x="5" y="8"/>
                  </a:cubicBezTo>
                  <a:cubicBezTo>
                    <a:pt x="5" y="8"/>
                    <a:pt x="5" y="9"/>
                    <a:pt x="5" y="9"/>
                  </a:cubicBezTo>
                  <a:cubicBezTo>
                    <a:pt x="5" y="9"/>
                    <a:pt x="5" y="9"/>
                    <a:pt x="5" y="9"/>
                  </a:cubicBezTo>
                  <a:cubicBezTo>
                    <a:pt x="5" y="9"/>
                    <a:pt x="5" y="9"/>
                    <a:pt x="6" y="9"/>
                  </a:cubicBezTo>
                  <a:cubicBezTo>
                    <a:pt x="6" y="9"/>
                    <a:pt x="6" y="9"/>
                    <a:pt x="6" y="9"/>
                  </a:cubicBezTo>
                  <a:cubicBezTo>
                    <a:pt x="6" y="9"/>
                    <a:pt x="6" y="9"/>
                    <a:pt x="6" y="9"/>
                  </a:cubicBezTo>
                  <a:cubicBezTo>
                    <a:pt x="6" y="9"/>
                    <a:pt x="6" y="9"/>
                    <a:pt x="6" y="9"/>
                  </a:cubicBezTo>
                  <a:cubicBezTo>
                    <a:pt x="6" y="9"/>
                    <a:pt x="6" y="9"/>
                    <a:pt x="6" y="9"/>
                  </a:cubicBezTo>
                  <a:cubicBezTo>
                    <a:pt x="6" y="8"/>
                    <a:pt x="7" y="9"/>
                    <a:pt x="8" y="8"/>
                  </a:cubicBezTo>
                  <a:cubicBezTo>
                    <a:pt x="8" y="8"/>
                    <a:pt x="8" y="8"/>
                    <a:pt x="8" y="8"/>
                  </a:cubicBezTo>
                  <a:cubicBezTo>
                    <a:pt x="8" y="8"/>
                    <a:pt x="8" y="9"/>
                    <a:pt x="8" y="9"/>
                  </a:cubicBezTo>
                  <a:cubicBezTo>
                    <a:pt x="8" y="9"/>
                    <a:pt x="9" y="8"/>
                    <a:pt x="9" y="7"/>
                  </a:cubicBezTo>
                  <a:cubicBezTo>
                    <a:pt x="9" y="7"/>
                    <a:pt x="9" y="7"/>
                    <a:pt x="10" y="7"/>
                  </a:cubicBezTo>
                  <a:cubicBezTo>
                    <a:pt x="10" y="7"/>
                    <a:pt x="10" y="7"/>
                    <a:pt x="9" y="8"/>
                  </a:cubicBezTo>
                  <a:cubicBezTo>
                    <a:pt x="10" y="8"/>
                    <a:pt x="10" y="7"/>
                    <a:pt x="10" y="7"/>
                  </a:cubicBezTo>
                  <a:cubicBezTo>
                    <a:pt x="13" y="7"/>
                    <a:pt x="11" y="5"/>
                    <a:pt x="14" y="6"/>
                  </a:cubicBezTo>
                  <a:cubicBezTo>
                    <a:pt x="15" y="6"/>
                    <a:pt x="15" y="6"/>
                    <a:pt x="15" y="5"/>
                  </a:cubicBezTo>
                  <a:cubicBezTo>
                    <a:pt x="15" y="6"/>
                    <a:pt x="15" y="7"/>
                    <a:pt x="15" y="7"/>
                  </a:cubicBezTo>
                  <a:cubicBezTo>
                    <a:pt x="16" y="7"/>
                    <a:pt x="16" y="7"/>
                    <a:pt x="16" y="7"/>
                  </a:cubicBezTo>
                  <a:cubicBezTo>
                    <a:pt x="16" y="7"/>
                    <a:pt x="16" y="7"/>
                    <a:pt x="16" y="7"/>
                  </a:cubicBezTo>
                  <a:cubicBezTo>
                    <a:pt x="16" y="7"/>
                    <a:pt x="16" y="8"/>
                    <a:pt x="16" y="8"/>
                  </a:cubicBezTo>
                  <a:cubicBezTo>
                    <a:pt x="15" y="8"/>
                    <a:pt x="15" y="6"/>
                    <a:pt x="14" y="7"/>
                  </a:cubicBezTo>
                  <a:cubicBezTo>
                    <a:pt x="14" y="7"/>
                    <a:pt x="14" y="7"/>
                    <a:pt x="14" y="7"/>
                  </a:cubicBezTo>
                  <a:cubicBezTo>
                    <a:pt x="13" y="7"/>
                    <a:pt x="13" y="7"/>
                    <a:pt x="13" y="8"/>
                  </a:cubicBezTo>
                  <a:cubicBezTo>
                    <a:pt x="13" y="8"/>
                    <a:pt x="13" y="7"/>
                    <a:pt x="14" y="7"/>
                  </a:cubicBezTo>
                  <a:cubicBezTo>
                    <a:pt x="14" y="7"/>
                    <a:pt x="14" y="8"/>
                    <a:pt x="14" y="8"/>
                  </a:cubicBezTo>
                  <a:cubicBezTo>
                    <a:pt x="14" y="8"/>
                    <a:pt x="14" y="8"/>
                    <a:pt x="14" y="8"/>
                  </a:cubicBezTo>
                  <a:cubicBezTo>
                    <a:pt x="14" y="8"/>
                    <a:pt x="14" y="8"/>
                    <a:pt x="14" y="8"/>
                  </a:cubicBezTo>
                  <a:cubicBezTo>
                    <a:pt x="14" y="8"/>
                    <a:pt x="14" y="8"/>
                    <a:pt x="14" y="8"/>
                  </a:cubicBezTo>
                  <a:cubicBezTo>
                    <a:pt x="14" y="8"/>
                    <a:pt x="13" y="8"/>
                    <a:pt x="13" y="8"/>
                  </a:cubicBezTo>
                  <a:cubicBezTo>
                    <a:pt x="13" y="8"/>
                    <a:pt x="14" y="9"/>
                    <a:pt x="14" y="9"/>
                  </a:cubicBezTo>
                  <a:cubicBezTo>
                    <a:pt x="14" y="9"/>
                    <a:pt x="14" y="9"/>
                    <a:pt x="14" y="9"/>
                  </a:cubicBezTo>
                  <a:cubicBezTo>
                    <a:pt x="14" y="9"/>
                    <a:pt x="14" y="9"/>
                    <a:pt x="14" y="9"/>
                  </a:cubicBezTo>
                  <a:cubicBezTo>
                    <a:pt x="14" y="9"/>
                    <a:pt x="14" y="9"/>
                    <a:pt x="14" y="9"/>
                  </a:cubicBezTo>
                  <a:cubicBezTo>
                    <a:pt x="14" y="9"/>
                    <a:pt x="14" y="9"/>
                    <a:pt x="14" y="9"/>
                  </a:cubicBezTo>
                  <a:cubicBezTo>
                    <a:pt x="14" y="9"/>
                    <a:pt x="14" y="9"/>
                    <a:pt x="14" y="9"/>
                  </a:cubicBezTo>
                  <a:cubicBezTo>
                    <a:pt x="14" y="9"/>
                    <a:pt x="14" y="9"/>
                    <a:pt x="14" y="9"/>
                  </a:cubicBezTo>
                  <a:cubicBezTo>
                    <a:pt x="14" y="9"/>
                    <a:pt x="14" y="9"/>
                    <a:pt x="14" y="9"/>
                  </a:cubicBezTo>
                  <a:cubicBezTo>
                    <a:pt x="14" y="9"/>
                    <a:pt x="14" y="9"/>
                    <a:pt x="14" y="9"/>
                  </a:cubicBezTo>
                  <a:cubicBezTo>
                    <a:pt x="14" y="9"/>
                    <a:pt x="15" y="10"/>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7" y="9"/>
                    <a:pt x="16" y="8"/>
                    <a:pt x="17" y="8"/>
                  </a:cubicBezTo>
                  <a:cubicBezTo>
                    <a:pt x="17" y="8"/>
                    <a:pt x="17" y="8"/>
                    <a:pt x="17" y="8"/>
                  </a:cubicBezTo>
                  <a:cubicBezTo>
                    <a:pt x="17" y="8"/>
                    <a:pt x="18" y="8"/>
                    <a:pt x="18" y="8"/>
                  </a:cubicBezTo>
                  <a:cubicBezTo>
                    <a:pt x="18" y="8"/>
                    <a:pt x="18" y="7"/>
                    <a:pt x="18" y="7"/>
                  </a:cubicBezTo>
                  <a:cubicBezTo>
                    <a:pt x="18" y="7"/>
                    <a:pt x="18" y="7"/>
                    <a:pt x="18" y="6"/>
                  </a:cubicBezTo>
                  <a:cubicBezTo>
                    <a:pt x="18" y="6"/>
                    <a:pt x="19" y="7"/>
                    <a:pt x="19" y="7"/>
                  </a:cubicBezTo>
                  <a:cubicBezTo>
                    <a:pt x="20" y="7"/>
                    <a:pt x="21" y="6"/>
                    <a:pt x="21" y="6"/>
                  </a:cubicBezTo>
                  <a:cubicBezTo>
                    <a:pt x="22" y="6"/>
                    <a:pt x="23" y="6"/>
                    <a:pt x="23" y="6"/>
                  </a:cubicBezTo>
                  <a:cubicBezTo>
                    <a:pt x="23" y="6"/>
                    <a:pt x="23" y="6"/>
                    <a:pt x="23" y="6"/>
                  </a:cubicBezTo>
                  <a:cubicBezTo>
                    <a:pt x="23" y="7"/>
                    <a:pt x="23" y="7"/>
                    <a:pt x="23" y="7"/>
                  </a:cubicBezTo>
                  <a:cubicBezTo>
                    <a:pt x="22" y="7"/>
                    <a:pt x="22" y="7"/>
                    <a:pt x="22" y="7"/>
                  </a:cubicBezTo>
                  <a:cubicBezTo>
                    <a:pt x="22" y="7"/>
                    <a:pt x="21" y="7"/>
                    <a:pt x="21" y="7"/>
                  </a:cubicBezTo>
                  <a:cubicBezTo>
                    <a:pt x="21" y="7"/>
                    <a:pt x="21" y="8"/>
                    <a:pt x="21" y="8"/>
                  </a:cubicBezTo>
                  <a:cubicBezTo>
                    <a:pt x="21" y="8"/>
                    <a:pt x="21" y="8"/>
                    <a:pt x="21" y="8"/>
                  </a:cubicBezTo>
                  <a:cubicBezTo>
                    <a:pt x="21" y="8"/>
                    <a:pt x="21" y="8"/>
                    <a:pt x="21" y="8"/>
                  </a:cubicBezTo>
                  <a:cubicBezTo>
                    <a:pt x="21" y="8"/>
                    <a:pt x="21" y="8"/>
                    <a:pt x="22" y="8"/>
                  </a:cubicBezTo>
                  <a:cubicBezTo>
                    <a:pt x="22" y="8"/>
                    <a:pt x="22" y="8"/>
                    <a:pt x="22" y="8"/>
                  </a:cubicBezTo>
                  <a:cubicBezTo>
                    <a:pt x="22" y="8"/>
                    <a:pt x="21" y="9"/>
                    <a:pt x="21" y="9"/>
                  </a:cubicBezTo>
                  <a:cubicBezTo>
                    <a:pt x="21" y="9"/>
                    <a:pt x="21" y="9"/>
                    <a:pt x="22" y="9"/>
                  </a:cubicBezTo>
                  <a:cubicBezTo>
                    <a:pt x="21" y="9"/>
                    <a:pt x="22" y="9"/>
                    <a:pt x="22" y="9"/>
                  </a:cubicBezTo>
                  <a:cubicBezTo>
                    <a:pt x="22" y="9"/>
                    <a:pt x="22" y="9"/>
                    <a:pt x="22" y="9"/>
                  </a:cubicBezTo>
                  <a:cubicBezTo>
                    <a:pt x="22" y="9"/>
                    <a:pt x="22" y="9"/>
                    <a:pt x="22" y="9"/>
                  </a:cubicBezTo>
                  <a:cubicBezTo>
                    <a:pt x="22" y="9"/>
                    <a:pt x="22" y="8"/>
                    <a:pt x="23" y="8"/>
                  </a:cubicBezTo>
                  <a:cubicBezTo>
                    <a:pt x="23" y="8"/>
                    <a:pt x="23" y="8"/>
                    <a:pt x="23" y="8"/>
                  </a:cubicBezTo>
                  <a:cubicBezTo>
                    <a:pt x="23" y="9"/>
                    <a:pt x="22" y="9"/>
                    <a:pt x="23" y="9"/>
                  </a:cubicBezTo>
                  <a:cubicBezTo>
                    <a:pt x="23" y="9"/>
                    <a:pt x="23" y="9"/>
                    <a:pt x="23" y="9"/>
                  </a:cubicBezTo>
                  <a:cubicBezTo>
                    <a:pt x="23" y="9"/>
                    <a:pt x="23" y="10"/>
                    <a:pt x="24" y="9"/>
                  </a:cubicBezTo>
                  <a:cubicBezTo>
                    <a:pt x="23" y="9"/>
                    <a:pt x="23" y="9"/>
                    <a:pt x="23" y="9"/>
                  </a:cubicBezTo>
                  <a:cubicBezTo>
                    <a:pt x="23" y="9"/>
                    <a:pt x="24" y="9"/>
                    <a:pt x="24" y="9"/>
                  </a:cubicBezTo>
                  <a:cubicBezTo>
                    <a:pt x="24" y="8"/>
                    <a:pt x="23" y="8"/>
                    <a:pt x="23" y="8"/>
                  </a:cubicBezTo>
                  <a:cubicBezTo>
                    <a:pt x="24" y="8"/>
                    <a:pt x="24" y="8"/>
                    <a:pt x="24" y="7"/>
                  </a:cubicBezTo>
                  <a:cubicBezTo>
                    <a:pt x="24" y="7"/>
                    <a:pt x="24" y="7"/>
                    <a:pt x="24" y="7"/>
                  </a:cubicBezTo>
                  <a:cubicBezTo>
                    <a:pt x="24" y="7"/>
                    <a:pt x="24" y="7"/>
                    <a:pt x="24" y="7"/>
                  </a:cubicBezTo>
                  <a:cubicBezTo>
                    <a:pt x="24" y="7"/>
                    <a:pt x="24" y="7"/>
                    <a:pt x="24" y="7"/>
                  </a:cubicBezTo>
                  <a:cubicBezTo>
                    <a:pt x="24" y="7"/>
                    <a:pt x="24" y="7"/>
                    <a:pt x="25" y="7"/>
                  </a:cubicBezTo>
                  <a:cubicBezTo>
                    <a:pt x="24" y="7"/>
                    <a:pt x="24" y="6"/>
                    <a:pt x="24" y="6"/>
                  </a:cubicBezTo>
                  <a:cubicBezTo>
                    <a:pt x="24" y="6"/>
                    <a:pt x="24" y="6"/>
                    <a:pt x="24" y="6"/>
                  </a:cubicBezTo>
                  <a:cubicBezTo>
                    <a:pt x="25" y="6"/>
                    <a:pt x="25" y="6"/>
                    <a:pt x="25" y="5"/>
                  </a:cubicBezTo>
                  <a:cubicBezTo>
                    <a:pt x="25" y="5"/>
                    <a:pt x="24" y="6"/>
                    <a:pt x="24" y="5"/>
                  </a:cubicBezTo>
                  <a:cubicBezTo>
                    <a:pt x="24" y="5"/>
                    <a:pt x="24" y="5"/>
                    <a:pt x="24" y="5"/>
                  </a:cubicBezTo>
                  <a:cubicBezTo>
                    <a:pt x="23" y="5"/>
                    <a:pt x="22" y="5"/>
                    <a:pt x="20" y="5"/>
                  </a:cubicBezTo>
                  <a:cubicBezTo>
                    <a:pt x="20" y="5"/>
                    <a:pt x="20" y="5"/>
                    <a:pt x="20" y="5"/>
                  </a:cubicBezTo>
                  <a:cubicBezTo>
                    <a:pt x="22" y="5"/>
                    <a:pt x="25" y="4"/>
                    <a:pt x="25" y="3"/>
                  </a:cubicBezTo>
                  <a:cubicBezTo>
                    <a:pt x="25" y="3"/>
                    <a:pt x="25" y="2"/>
                    <a:pt x="22" y="2"/>
                  </a:cubicBezTo>
                  <a:cubicBezTo>
                    <a:pt x="20" y="2"/>
                    <a:pt x="14" y="3"/>
                    <a:pt x="14" y="2"/>
                  </a:cubicBezTo>
                  <a:cubicBezTo>
                    <a:pt x="14" y="1"/>
                    <a:pt x="15" y="1"/>
                    <a:pt x="16" y="1"/>
                  </a:cubicBezTo>
                </a:path>
              </a:pathLst>
            </a:custGeom>
            <a:solidFill>
              <a:schemeClr val="bg1"/>
            </a:solidFill>
            <a:ln>
              <a:noFill/>
            </a:ln>
          </p:spPr>
          <p:txBody>
            <a:bodyPr/>
            <a:lstStyle/>
            <a:p>
              <a:endParaRPr lang="en-US">
                <a:solidFill>
                  <a:schemeClr val="bg1"/>
                </a:solidFill>
              </a:endParaRPr>
            </a:p>
          </p:txBody>
        </p:sp>
        <p:sp>
          <p:nvSpPr>
            <p:cNvPr id="78" name="Freeform 159">
              <a:extLst>
                <a:ext uri="{FF2B5EF4-FFF2-40B4-BE49-F238E27FC236}">
                  <a16:creationId xmlns:a16="http://schemas.microsoft.com/office/drawing/2014/main" id="{D8D0F2E5-CBFA-EC4C-B1A2-DEC7E0A7A960}"/>
                </a:ext>
              </a:extLst>
            </p:cNvPr>
            <p:cNvSpPr>
              <a:spLocks noChangeAspect="1" noEditPoints="1"/>
            </p:cNvSpPr>
            <p:nvPr userDrawn="1"/>
          </p:nvSpPr>
          <p:spPr bwMode="auto">
            <a:xfrm>
              <a:off x="1309868" y="722780"/>
              <a:ext cx="36419" cy="18210"/>
            </a:xfrm>
            <a:custGeom>
              <a:avLst/>
              <a:gdLst>
                <a:gd name="T0" fmla="*/ 2 w 24"/>
                <a:gd name="T1" fmla="*/ 1 h 12"/>
                <a:gd name="T2" fmla="*/ 2 w 24"/>
                <a:gd name="T3" fmla="*/ 1 h 12"/>
                <a:gd name="T4" fmla="*/ 2 w 24"/>
                <a:gd name="T5" fmla="*/ 1 h 12"/>
                <a:gd name="T6" fmla="*/ 2 w 24"/>
                <a:gd name="T7" fmla="*/ 1 h 12"/>
                <a:gd name="T8" fmla="*/ 2 w 24"/>
                <a:gd name="T9" fmla="*/ 1 h 12"/>
                <a:gd name="T10" fmla="*/ 3 w 24"/>
                <a:gd name="T11" fmla="*/ 1 h 12"/>
                <a:gd name="T12" fmla="*/ 4 w 24"/>
                <a:gd name="T13" fmla="*/ 1 h 12"/>
                <a:gd name="T14" fmla="*/ 4 w 24"/>
                <a:gd name="T15" fmla="*/ 1 h 12"/>
                <a:gd name="T16" fmla="*/ 5 w 24"/>
                <a:gd name="T17" fmla="*/ 2 h 12"/>
                <a:gd name="T18" fmla="*/ 3 w 24"/>
                <a:gd name="T19" fmla="*/ 1 h 12"/>
                <a:gd name="T20" fmla="*/ 3 w 24"/>
                <a:gd name="T21" fmla="*/ 1 h 12"/>
                <a:gd name="T22" fmla="*/ 2 w 24"/>
                <a:gd name="T23" fmla="*/ 1 h 12"/>
                <a:gd name="T24" fmla="*/ 2 w 24"/>
                <a:gd name="T25" fmla="*/ 1 h 12"/>
                <a:gd name="T26" fmla="*/ 1 w 24"/>
                <a:gd name="T27" fmla="*/ 1 h 12"/>
                <a:gd name="T28" fmla="*/ 1 w 24"/>
                <a:gd name="T29" fmla="*/ 1 h 12"/>
                <a:gd name="T30" fmla="*/ 1 w 24"/>
                <a:gd name="T31" fmla="*/ 1 h 12"/>
                <a:gd name="T32" fmla="*/ 1 w 24"/>
                <a:gd name="T33" fmla="*/ 1 h 12"/>
                <a:gd name="T34" fmla="*/ 1 w 24"/>
                <a:gd name="T35" fmla="*/ 1 h 12"/>
                <a:gd name="T36" fmla="*/ 1 w 24"/>
                <a:gd name="T37" fmla="*/ 1 h 12"/>
                <a:gd name="T38" fmla="*/ 1 w 24"/>
                <a:gd name="T39" fmla="*/ 1 h 12"/>
                <a:gd name="T40" fmla="*/ 1 w 24"/>
                <a:gd name="T41" fmla="*/ 1 h 12"/>
                <a:gd name="T42" fmla="*/ 1 w 24"/>
                <a:gd name="T43" fmla="*/ 1 h 12"/>
                <a:gd name="T44" fmla="*/ 1 w 24"/>
                <a:gd name="T45" fmla="*/ 2 h 12"/>
                <a:gd name="T46" fmla="*/ 2 w 24"/>
                <a:gd name="T47" fmla="*/ 2 h 12"/>
                <a:gd name="T48" fmla="*/ 1 w 24"/>
                <a:gd name="T49" fmla="*/ 3 h 12"/>
                <a:gd name="T50" fmla="*/ 1 w 24"/>
                <a:gd name="T51" fmla="*/ 2 h 12"/>
                <a:gd name="T52" fmla="*/ 1 w 24"/>
                <a:gd name="T53" fmla="*/ 2 h 12"/>
                <a:gd name="T54" fmla="*/ 1 w 24"/>
                <a:gd name="T55" fmla="*/ 3 h 12"/>
                <a:gd name="T56" fmla="*/ 1 w 24"/>
                <a:gd name="T57" fmla="*/ 3 h 12"/>
                <a:gd name="T58" fmla="*/ 1 w 24"/>
                <a:gd name="T59" fmla="*/ 3 h 12"/>
                <a:gd name="T60" fmla="*/ 1 w 24"/>
                <a:gd name="T61" fmla="*/ 3 h 12"/>
                <a:gd name="T62" fmla="*/ 1 w 24"/>
                <a:gd name="T63" fmla="*/ 3 h 12"/>
                <a:gd name="T64" fmla="*/ 1 w 24"/>
                <a:gd name="T65" fmla="*/ 3 h 12"/>
                <a:gd name="T66" fmla="*/ 2 w 24"/>
                <a:gd name="T67" fmla="*/ 3 h 12"/>
                <a:gd name="T68" fmla="*/ 2 w 24"/>
                <a:gd name="T69" fmla="*/ 3 h 12"/>
                <a:gd name="T70" fmla="*/ 2 w 24"/>
                <a:gd name="T71" fmla="*/ 3 h 12"/>
                <a:gd name="T72" fmla="*/ 3 w 24"/>
                <a:gd name="T73" fmla="*/ 2 h 12"/>
                <a:gd name="T74" fmla="*/ 3 w 24"/>
                <a:gd name="T75" fmla="*/ 3 h 12"/>
                <a:gd name="T76" fmla="*/ 3 w 24"/>
                <a:gd name="T77" fmla="*/ 3 h 12"/>
                <a:gd name="T78" fmla="*/ 3 w 24"/>
                <a:gd name="T79" fmla="*/ 3 h 12"/>
                <a:gd name="T80" fmla="*/ 3 w 24"/>
                <a:gd name="T81" fmla="*/ 3 h 12"/>
                <a:gd name="T82" fmla="*/ 3 w 24"/>
                <a:gd name="T83" fmla="*/ 3 h 12"/>
                <a:gd name="T84" fmla="*/ 3 w 24"/>
                <a:gd name="T85" fmla="*/ 3 h 12"/>
                <a:gd name="T86" fmla="*/ 3 w 24"/>
                <a:gd name="T87" fmla="*/ 3 h 12"/>
                <a:gd name="T88" fmla="*/ 4 w 24"/>
                <a:gd name="T89" fmla="*/ 3 h 12"/>
                <a:gd name="T90" fmla="*/ 4 w 24"/>
                <a:gd name="T91" fmla="*/ 2 h 12"/>
                <a:gd name="T92" fmla="*/ 4 w 24"/>
                <a:gd name="T93" fmla="*/ 2 h 12"/>
                <a:gd name="T94" fmla="*/ 4 w 24"/>
                <a:gd name="T95" fmla="*/ 2 h 12"/>
                <a:gd name="T96" fmla="*/ 4 w 24"/>
                <a:gd name="T97" fmla="*/ 2 h 12"/>
                <a:gd name="T98" fmla="*/ 4 w 24"/>
                <a:gd name="T99" fmla="*/ 3 h 12"/>
                <a:gd name="T100" fmla="*/ 4 w 24"/>
                <a:gd name="T101" fmla="*/ 3 h 12"/>
                <a:gd name="T102" fmla="*/ 4 w 24"/>
                <a:gd name="T103" fmla="*/ 3 h 12"/>
                <a:gd name="T104" fmla="*/ 4 w 24"/>
                <a:gd name="T105" fmla="*/ 3 h 12"/>
                <a:gd name="T106" fmla="*/ 5 w 24"/>
                <a:gd name="T107" fmla="*/ 3 h 12"/>
                <a:gd name="T108" fmla="*/ 5 w 24"/>
                <a:gd name="T109" fmla="*/ 2 h 12"/>
                <a:gd name="T110" fmla="*/ 5 w 24"/>
                <a:gd name="T111" fmla="*/ 2 h 1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4" h="12">
                  <a:moveTo>
                    <a:pt x="7" y="4"/>
                  </a:moveTo>
                  <a:cubicBezTo>
                    <a:pt x="7" y="4"/>
                    <a:pt x="7" y="3"/>
                    <a:pt x="7" y="3"/>
                  </a:cubicBezTo>
                  <a:cubicBezTo>
                    <a:pt x="8" y="3"/>
                    <a:pt x="8" y="3"/>
                    <a:pt x="8" y="3"/>
                  </a:cubicBezTo>
                  <a:cubicBezTo>
                    <a:pt x="8" y="3"/>
                    <a:pt x="8" y="3"/>
                    <a:pt x="7" y="3"/>
                  </a:cubicBezTo>
                  <a:cubicBezTo>
                    <a:pt x="8" y="3"/>
                    <a:pt x="8" y="3"/>
                    <a:pt x="8" y="3"/>
                  </a:cubicBezTo>
                  <a:cubicBezTo>
                    <a:pt x="8" y="3"/>
                    <a:pt x="7" y="3"/>
                    <a:pt x="7" y="3"/>
                  </a:cubicBezTo>
                  <a:cubicBezTo>
                    <a:pt x="7" y="3"/>
                    <a:pt x="7" y="2"/>
                    <a:pt x="7" y="2"/>
                  </a:cubicBezTo>
                  <a:cubicBezTo>
                    <a:pt x="8" y="2"/>
                    <a:pt x="8" y="2"/>
                    <a:pt x="8" y="2"/>
                  </a:cubicBezTo>
                  <a:cubicBezTo>
                    <a:pt x="8" y="3"/>
                    <a:pt x="8" y="3"/>
                    <a:pt x="8" y="3"/>
                  </a:cubicBezTo>
                  <a:cubicBezTo>
                    <a:pt x="9" y="3"/>
                    <a:pt x="9" y="3"/>
                    <a:pt x="9" y="3"/>
                  </a:cubicBezTo>
                  <a:cubicBezTo>
                    <a:pt x="9" y="3"/>
                    <a:pt x="9" y="3"/>
                    <a:pt x="9" y="3"/>
                  </a:cubicBezTo>
                  <a:cubicBezTo>
                    <a:pt x="8" y="3"/>
                    <a:pt x="8" y="3"/>
                    <a:pt x="8" y="3"/>
                  </a:cubicBezTo>
                  <a:cubicBezTo>
                    <a:pt x="8" y="3"/>
                    <a:pt x="8" y="3"/>
                    <a:pt x="8" y="3"/>
                  </a:cubicBezTo>
                  <a:cubicBezTo>
                    <a:pt x="8" y="3"/>
                    <a:pt x="8" y="3"/>
                    <a:pt x="8" y="3"/>
                  </a:cubicBezTo>
                  <a:cubicBezTo>
                    <a:pt x="8" y="3"/>
                    <a:pt x="8" y="4"/>
                    <a:pt x="8" y="4"/>
                  </a:cubicBezTo>
                  <a:cubicBezTo>
                    <a:pt x="8" y="4"/>
                    <a:pt x="8" y="4"/>
                    <a:pt x="8" y="4"/>
                  </a:cubicBezTo>
                  <a:cubicBezTo>
                    <a:pt x="8" y="4"/>
                    <a:pt x="8" y="4"/>
                    <a:pt x="7" y="4"/>
                  </a:cubicBezTo>
                  <a:cubicBezTo>
                    <a:pt x="7" y="4"/>
                    <a:pt x="7" y="4"/>
                    <a:pt x="7" y="4"/>
                  </a:cubicBezTo>
                  <a:moveTo>
                    <a:pt x="8" y="2"/>
                  </a:moveTo>
                  <a:cubicBezTo>
                    <a:pt x="8" y="2"/>
                    <a:pt x="8" y="2"/>
                    <a:pt x="7" y="2"/>
                  </a:cubicBezTo>
                  <a:cubicBezTo>
                    <a:pt x="7" y="2"/>
                    <a:pt x="8" y="2"/>
                    <a:pt x="7" y="1"/>
                  </a:cubicBezTo>
                  <a:cubicBezTo>
                    <a:pt x="7" y="2"/>
                    <a:pt x="8" y="2"/>
                    <a:pt x="8" y="2"/>
                  </a:cubicBezTo>
                  <a:moveTo>
                    <a:pt x="9" y="2"/>
                  </a:moveTo>
                  <a:cubicBezTo>
                    <a:pt x="9" y="2"/>
                    <a:pt x="9" y="2"/>
                    <a:pt x="10" y="2"/>
                  </a:cubicBezTo>
                  <a:cubicBezTo>
                    <a:pt x="9" y="3"/>
                    <a:pt x="9" y="3"/>
                    <a:pt x="9" y="3"/>
                  </a:cubicBezTo>
                  <a:cubicBezTo>
                    <a:pt x="9" y="3"/>
                    <a:pt x="9" y="2"/>
                    <a:pt x="9" y="2"/>
                  </a:cubicBezTo>
                  <a:moveTo>
                    <a:pt x="15" y="2"/>
                  </a:moveTo>
                  <a:cubicBezTo>
                    <a:pt x="15" y="2"/>
                    <a:pt x="15" y="2"/>
                    <a:pt x="15" y="2"/>
                  </a:cubicBezTo>
                  <a:cubicBezTo>
                    <a:pt x="18" y="3"/>
                    <a:pt x="22" y="1"/>
                    <a:pt x="24" y="1"/>
                  </a:cubicBezTo>
                  <a:cubicBezTo>
                    <a:pt x="22" y="0"/>
                    <a:pt x="20" y="2"/>
                    <a:pt x="18" y="1"/>
                  </a:cubicBezTo>
                  <a:cubicBezTo>
                    <a:pt x="19" y="1"/>
                    <a:pt x="20" y="1"/>
                    <a:pt x="21" y="1"/>
                  </a:cubicBezTo>
                  <a:cubicBezTo>
                    <a:pt x="19" y="1"/>
                    <a:pt x="16" y="0"/>
                    <a:pt x="15" y="1"/>
                  </a:cubicBezTo>
                  <a:cubicBezTo>
                    <a:pt x="15" y="1"/>
                    <a:pt x="15" y="1"/>
                    <a:pt x="15" y="1"/>
                  </a:cubicBezTo>
                  <a:cubicBezTo>
                    <a:pt x="14" y="2"/>
                    <a:pt x="13" y="2"/>
                    <a:pt x="13" y="3"/>
                  </a:cubicBezTo>
                  <a:cubicBezTo>
                    <a:pt x="13" y="5"/>
                    <a:pt x="21" y="3"/>
                    <a:pt x="21" y="4"/>
                  </a:cubicBezTo>
                  <a:cubicBezTo>
                    <a:pt x="21" y="5"/>
                    <a:pt x="20" y="5"/>
                    <a:pt x="17" y="5"/>
                  </a:cubicBezTo>
                  <a:cubicBezTo>
                    <a:pt x="16" y="5"/>
                    <a:pt x="13" y="4"/>
                    <a:pt x="9" y="5"/>
                  </a:cubicBezTo>
                  <a:cubicBezTo>
                    <a:pt x="9" y="5"/>
                    <a:pt x="9" y="5"/>
                    <a:pt x="9" y="5"/>
                  </a:cubicBezTo>
                  <a:cubicBezTo>
                    <a:pt x="10" y="4"/>
                    <a:pt x="10" y="3"/>
                    <a:pt x="10" y="3"/>
                  </a:cubicBezTo>
                  <a:cubicBezTo>
                    <a:pt x="10" y="3"/>
                    <a:pt x="10" y="3"/>
                    <a:pt x="11" y="2"/>
                  </a:cubicBezTo>
                  <a:cubicBezTo>
                    <a:pt x="10" y="2"/>
                    <a:pt x="10" y="2"/>
                    <a:pt x="10" y="2"/>
                  </a:cubicBezTo>
                  <a:cubicBezTo>
                    <a:pt x="10" y="2"/>
                    <a:pt x="10" y="2"/>
                    <a:pt x="10" y="2"/>
                  </a:cubicBezTo>
                  <a:cubicBezTo>
                    <a:pt x="10" y="2"/>
                    <a:pt x="10" y="1"/>
                    <a:pt x="10" y="1"/>
                  </a:cubicBezTo>
                  <a:cubicBezTo>
                    <a:pt x="10" y="1"/>
                    <a:pt x="9" y="1"/>
                    <a:pt x="9" y="1"/>
                  </a:cubicBezTo>
                  <a:cubicBezTo>
                    <a:pt x="9" y="1"/>
                    <a:pt x="8" y="1"/>
                    <a:pt x="8" y="1"/>
                  </a:cubicBezTo>
                  <a:cubicBezTo>
                    <a:pt x="8" y="1"/>
                    <a:pt x="8" y="1"/>
                    <a:pt x="8" y="1"/>
                  </a:cubicBezTo>
                  <a:cubicBezTo>
                    <a:pt x="8" y="1"/>
                    <a:pt x="7" y="1"/>
                    <a:pt x="7" y="1"/>
                  </a:cubicBezTo>
                  <a:cubicBezTo>
                    <a:pt x="7" y="1"/>
                    <a:pt x="7" y="1"/>
                    <a:pt x="7" y="1"/>
                  </a:cubicBezTo>
                  <a:cubicBezTo>
                    <a:pt x="7" y="1"/>
                    <a:pt x="7" y="1"/>
                    <a:pt x="7" y="1"/>
                  </a:cubicBezTo>
                  <a:cubicBezTo>
                    <a:pt x="6" y="1"/>
                    <a:pt x="6" y="2"/>
                    <a:pt x="6" y="2"/>
                  </a:cubicBezTo>
                  <a:cubicBezTo>
                    <a:pt x="6" y="2"/>
                    <a:pt x="6" y="2"/>
                    <a:pt x="6" y="2"/>
                  </a:cubicBezTo>
                  <a:cubicBezTo>
                    <a:pt x="6" y="3"/>
                    <a:pt x="6" y="3"/>
                    <a:pt x="6" y="3"/>
                  </a:cubicBezTo>
                  <a:cubicBezTo>
                    <a:pt x="6" y="3"/>
                    <a:pt x="6" y="4"/>
                    <a:pt x="6" y="4"/>
                  </a:cubicBezTo>
                  <a:cubicBezTo>
                    <a:pt x="6" y="4"/>
                    <a:pt x="6" y="5"/>
                    <a:pt x="6" y="6"/>
                  </a:cubicBezTo>
                  <a:cubicBezTo>
                    <a:pt x="5" y="5"/>
                    <a:pt x="4" y="4"/>
                    <a:pt x="4" y="4"/>
                  </a:cubicBezTo>
                  <a:cubicBezTo>
                    <a:pt x="4" y="3"/>
                    <a:pt x="3" y="3"/>
                    <a:pt x="3" y="3"/>
                  </a:cubicBezTo>
                  <a:cubicBezTo>
                    <a:pt x="3" y="2"/>
                    <a:pt x="4" y="2"/>
                    <a:pt x="4" y="1"/>
                  </a:cubicBezTo>
                  <a:cubicBezTo>
                    <a:pt x="4" y="1"/>
                    <a:pt x="4" y="1"/>
                    <a:pt x="4" y="1"/>
                  </a:cubicBezTo>
                  <a:cubicBezTo>
                    <a:pt x="3" y="1"/>
                    <a:pt x="3" y="1"/>
                    <a:pt x="3" y="1"/>
                  </a:cubicBezTo>
                  <a:cubicBezTo>
                    <a:pt x="3" y="1"/>
                    <a:pt x="3" y="1"/>
                    <a:pt x="3" y="1"/>
                  </a:cubicBezTo>
                  <a:cubicBezTo>
                    <a:pt x="3" y="1"/>
                    <a:pt x="3" y="1"/>
                    <a:pt x="3" y="1"/>
                  </a:cubicBezTo>
                  <a:cubicBezTo>
                    <a:pt x="3" y="1"/>
                    <a:pt x="3" y="2"/>
                    <a:pt x="3" y="2"/>
                  </a:cubicBezTo>
                  <a:cubicBezTo>
                    <a:pt x="3" y="2"/>
                    <a:pt x="3" y="2"/>
                    <a:pt x="3" y="2"/>
                  </a:cubicBezTo>
                  <a:cubicBezTo>
                    <a:pt x="3" y="2"/>
                    <a:pt x="3" y="2"/>
                    <a:pt x="3" y="2"/>
                  </a:cubicBezTo>
                  <a:cubicBezTo>
                    <a:pt x="3" y="2"/>
                    <a:pt x="3" y="2"/>
                    <a:pt x="3" y="2"/>
                  </a:cubicBezTo>
                  <a:cubicBezTo>
                    <a:pt x="3" y="2"/>
                    <a:pt x="3"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3"/>
                    <a:pt x="2" y="3"/>
                  </a:cubicBezTo>
                  <a:cubicBezTo>
                    <a:pt x="1" y="3"/>
                    <a:pt x="1" y="3"/>
                    <a:pt x="2" y="3"/>
                  </a:cubicBezTo>
                  <a:cubicBezTo>
                    <a:pt x="2" y="3"/>
                    <a:pt x="2" y="3"/>
                    <a:pt x="2" y="3"/>
                  </a:cubicBezTo>
                  <a:cubicBezTo>
                    <a:pt x="2" y="3"/>
                    <a:pt x="2" y="3"/>
                    <a:pt x="2" y="3"/>
                  </a:cubicBezTo>
                  <a:cubicBezTo>
                    <a:pt x="2" y="3"/>
                    <a:pt x="2" y="3"/>
                    <a:pt x="2" y="3"/>
                  </a:cubicBezTo>
                  <a:cubicBezTo>
                    <a:pt x="2" y="3"/>
                    <a:pt x="2" y="3"/>
                    <a:pt x="2" y="3"/>
                  </a:cubicBezTo>
                  <a:cubicBezTo>
                    <a:pt x="2" y="3"/>
                    <a:pt x="2" y="3"/>
                    <a:pt x="3" y="3"/>
                  </a:cubicBezTo>
                  <a:cubicBezTo>
                    <a:pt x="3" y="3"/>
                    <a:pt x="3" y="3"/>
                    <a:pt x="3" y="3"/>
                  </a:cubicBezTo>
                  <a:cubicBezTo>
                    <a:pt x="3" y="3"/>
                    <a:pt x="3" y="3"/>
                    <a:pt x="3" y="3"/>
                  </a:cubicBezTo>
                  <a:cubicBezTo>
                    <a:pt x="2" y="3"/>
                    <a:pt x="2" y="4"/>
                    <a:pt x="3" y="4"/>
                  </a:cubicBezTo>
                  <a:cubicBezTo>
                    <a:pt x="3" y="4"/>
                    <a:pt x="3" y="4"/>
                    <a:pt x="3" y="4"/>
                  </a:cubicBezTo>
                  <a:cubicBezTo>
                    <a:pt x="3" y="5"/>
                    <a:pt x="2" y="4"/>
                    <a:pt x="2" y="4"/>
                  </a:cubicBezTo>
                  <a:cubicBezTo>
                    <a:pt x="2" y="5"/>
                    <a:pt x="2" y="5"/>
                    <a:pt x="3" y="5"/>
                  </a:cubicBezTo>
                  <a:cubicBezTo>
                    <a:pt x="3" y="5"/>
                    <a:pt x="3" y="5"/>
                    <a:pt x="3" y="5"/>
                  </a:cubicBezTo>
                  <a:cubicBezTo>
                    <a:pt x="3" y="5"/>
                    <a:pt x="3" y="5"/>
                    <a:pt x="3" y="5"/>
                  </a:cubicBezTo>
                  <a:cubicBezTo>
                    <a:pt x="3" y="5"/>
                    <a:pt x="3" y="5"/>
                    <a:pt x="4" y="5"/>
                  </a:cubicBezTo>
                  <a:cubicBezTo>
                    <a:pt x="4" y="5"/>
                    <a:pt x="4" y="5"/>
                    <a:pt x="4" y="5"/>
                  </a:cubicBezTo>
                  <a:cubicBezTo>
                    <a:pt x="4" y="5"/>
                    <a:pt x="4" y="5"/>
                    <a:pt x="4" y="5"/>
                  </a:cubicBezTo>
                  <a:cubicBezTo>
                    <a:pt x="4" y="5"/>
                    <a:pt x="4" y="5"/>
                    <a:pt x="4" y="5"/>
                  </a:cubicBezTo>
                  <a:cubicBezTo>
                    <a:pt x="4" y="5"/>
                    <a:pt x="4" y="6"/>
                    <a:pt x="5" y="7"/>
                  </a:cubicBezTo>
                  <a:cubicBezTo>
                    <a:pt x="5" y="7"/>
                    <a:pt x="6" y="8"/>
                    <a:pt x="6" y="8"/>
                  </a:cubicBezTo>
                  <a:cubicBezTo>
                    <a:pt x="6" y="8"/>
                    <a:pt x="6" y="8"/>
                    <a:pt x="6" y="8"/>
                  </a:cubicBezTo>
                  <a:cubicBezTo>
                    <a:pt x="6" y="8"/>
                    <a:pt x="5" y="8"/>
                    <a:pt x="5" y="8"/>
                  </a:cubicBezTo>
                  <a:cubicBezTo>
                    <a:pt x="5" y="8"/>
                    <a:pt x="4" y="9"/>
                    <a:pt x="4" y="9"/>
                  </a:cubicBezTo>
                  <a:cubicBezTo>
                    <a:pt x="4" y="9"/>
                    <a:pt x="4" y="9"/>
                    <a:pt x="4" y="9"/>
                  </a:cubicBezTo>
                  <a:cubicBezTo>
                    <a:pt x="4" y="9"/>
                    <a:pt x="4" y="9"/>
                    <a:pt x="4" y="9"/>
                  </a:cubicBezTo>
                  <a:cubicBezTo>
                    <a:pt x="3" y="9"/>
                    <a:pt x="3" y="9"/>
                    <a:pt x="3" y="9"/>
                  </a:cubicBezTo>
                  <a:cubicBezTo>
                    <a:pt x="3" y="8"/>
                    <a:pt x="3" y="8"/>
                    <a:pt x="3" y="8"/>
                  </a:cubicBezTo>
                  <a:cubicBezTo>
                    <a:pt x="3" y="8"/>
                    <a:pt x="3" y="8"/>
                    <a:pt x="2" y="8"/>
                  </a:cubicBezTo>
                  <a:cubicBezTo>
                    <a:pt x="2" y="8"/>
                    <a:pt x="2" y="8"/>
                    <a:pt x="2" y="8"/>
                  </a:cubicBezTo>
                  <a:cubicBezTo>
                    <a:pt x="2" y="8"/>
                    <a:pt x="2" y="7"/>
                    <a:pt x="1" y="8"/>
                  </a:cubicBezTo>
                  <a:cubicBezTo>
                    <a:pt x="2" y="8"/>
                    <a:pt x="2" y="8"/>
                    <a:pt x="2" y="8"/>
                  </a:cubicBezTo>
                  <a:cubicBezTo>
                    <a:pt x="2" y="8"/>
                    <a:pt x="2" y="8"/>
                    <a:pt x="2" y="8"/>
                  </a:cubicBezTo>
                  <a:cubicBezTo>
                    <a:pt x="2" y="8"/>
                    <a:pt x="2" y="8"/>
                    <a:pt x="2" y="9"/>
                  </a:cubicBezTo>
                  <a:cubicBezTo>
                    <a:pt x="2" y="9"/>
                    <a:pt x="2" y="9"/>
                    <a:pt x="2" y="9"/>
                  </a:cubicBezTo>
                  <a:cubicBezTo>
                    <a:pt x="2" y="9"/>
                    <a:pt x="2" y="9"/>
                    <a:pt x="2" y="9"/>
                  </a:cubicBezTo>
                  <a:cubicBezTo>
                    <a:pt x="2" y="9"/>
                    <a:pt x="2" y="8"/>
                    <a:pt x="1" y="8"/>
                  </a:cubicBezTo>
                  <a:cubicBezTo>
                    <a:pt x="1" y="8"/>
                    <a:pt x="1" y="9"/>
                    <a:pt x="1" y="9"/>
                  </a:cubicBezTo>
                  <a:cubicBezTo>
                    <a:pt x="1" y="9"/>
                    <a:pt x="1" y="9"/>
                    <a:pt x="1" y="9"/>
                  </a:cubicBezTo>
                  <a:cubicBezTo>
                    <a:pt x="1" y="9"/>
                    <a:pt x="0" y="9"/>
                    <a:pt x="1" y="9"/>
                  </a:cubicBezTo>
                  <a:cubicBezTo>
                    <a:pt x="1" y="9"/>
                    <a:pt x="1" y="9"/>
                    <a:pt x="1" y="9"/>
                  </a:cubicBezTo>
                  <a:cubicBezTo>
                    <a:pt x="1" y="9"/>
                    <a:pt x="1" y="9"/>
                    <a:pt x="1" y="9"/>
                  </a:cubicBezTo>
                  <a:cubicBezTo>
                    <a:pt x="1" y="10"/>
                    <a:pt x="1" y="10"/>
                    <a:pt x="2" y="9"/>
                  </a:cubicBezTo>
                  <a:cubicBezTo>
                    <a:pt x="2" y="9"/>
                    <a:pt x="2" y="9"/>
                    <a:pt x="2" y="9"/>
                  </a:cubicBezTo>
                  <a:cubicBezTo>
                    <a:pt x="2" y="10"/>
                    <a:pt x="1" y="10"/>
                    <a:pt x="2" y="10"/>
                  </a:cubicBezTo>
                  <a:cubicBezTo>
                    <a:pt x="2" y="10"/>
                    <a:pt x="2" y="10"/>
                    <a:pt x="2" y="10"/>
                  </a:cubicBezTo>
                  <a:cubicBezTo>
                    <a:pt x="2" y="10"/>
                    <a:pt x="2" y="10"/>
                    <a:pt x="2" y="10"/>
                  </a:cubicBezTo>
                  <a:cubicBezTo>
                    <a:pt x="2" y="11"/>
                    <a:pt x="2" y="11"/>
                    <a:pt x="2" y="11"/>
                  </a:cubicBezTo>
                  <a:cubicBezTo>
                    <a:pt x="2" y="11"/>
                    <a:pt x="2" y="11"/>
                    <a:pt x="2" y="10"/>
                  </a:cubicBezTo>
                  <a:cubicBezTo>
                    <a:pt x="2" y="10"/>
                    <a:pt x="2" y="11"/>
                    <a:pt x="2" y="11"/>
                  </a:cubicBezTo>
                  <a:cubicBezTo>
                    <a:pt x="3" y="10"/>
                    <a:pt x="3" y="10"/>
                    <a:pt x="3" y="10"/>
                  </a:cubicBezTo>
                  <a:cubicBezTo>
                    <a:pt x="3" y="10"/>
                    <a:pt x="3" y="10"/>
                    <a:pt x="3" y="10"/>
                  </a:cubicBezTo>
                  <a:cubicBezTo>
                    <a:pt x="3" y="10"/>
                    <a:pt x="3" y="10"/>
                    <a:pt x="3" y="10"/>
                  </a:cubicBezTo>
                  <a:cubicBezTo>
                    <a:pt x="4" y="10"/>
                    <a:pt x="4" y="10"/>
                    <a:pt x="4" y="10"/>
                  </a:cubicBezTo>
                  <a:cubicBezTo>
                    <a:pt x="4" y="10"/>
                    <a:pt x="4" y="10"/>
                    <a:pt x="4" y="10"/>
                  </a:cubicBezTo>
                  <a:cubicBezTo>
                    <a:pt x="4" y="10"/>
                    <a:pt x="4" y="10"/>
                    <a:pt x="4" y="10"/>
                  </a:cubicBezTo>
                  <a:cubicBezTo>
                    <a:pt x="4" y="10"/>
                    <a:pt x="4" y="10"/>
                    <a:pt x="4" y="10"/>
                  </a:cubicBezTo>
                  <a:cubicBezTo>
                    <a:pt x="5" y="10"/>
                    <a:pt x="5" y="10"/>
                    <a:pt x="4" y="11"/>
                  </a:cubicBezTo>
                  <a:cubicBezTo>
                    <a:pt x="4" y="11"/>
                    <a:pt x="5" y="10"/>
                    <a:pt x="5" y="10"/>
                  </a:cubicBezTo>
                  <a:cubicBezTo>
                    <a:pt x="5" y="10"/>
                    <a:pt x="5" y="10"/>
                    <a:pt x="5" y="10"/>
                  </a:cubicBezTo>
                  <a:cubicBezTo>
                    <a:pt x="5" y="10"/>
                    <a:pt x="5" y="10"/>
                    <a:pt x="5" y="10"/>
                  </a:cubicBezTo>
                  <a:cubicBezTo>
                    <a:pt x="5" y="10"/>
                    <a:pt x="6" y="10"/>
                    <a:pt x="6" y="10"/>
                  </a:cubicBezTo>
                  <a:cubicBezTo>
                    <a:pt x="6" y="10"/>
                    <a:pt x="6" y="10"/>
                    <a:pt x="6" y="10"/>
                  </a:cubicBezTo>
                  <a:cubicBezTo>
                    <a:pt x="6" y="10"/>
                    <a:pt x="6" y="10"/>
                    <a:pt x="6" y="11"/>
                  </a:cubicBezTo>
                  <a:cubicBezTo>
                    <a:pt x="6" y="11"/>
                    <a:pt x="6" y="10"/>
                    <a:pt x="6" y="10"/>
                  </a:cubicBezTo>
                  <a:cubicBezTo>
                    <a:pt x="6" y="10"/>
                    <a:pt x="6" y="11"/>
                    <a:pt x="6" y="11"/>
                  </a:cubicBezTo>
                  <a:cubicBezTo>
                    <a:pt x="7" y="10"/>
                    <a:pt x="7" y="10"/>
                    <a:pt x="8" y="10"/>
                  </a:cubicBezTo>
                  <a:cubicBezTo>
                    <a:pt x="8" y="10"/>
                    <a:pt x="8" y="10"/>
                    <a:pt x="8" y="10"/>
                  </a:cubicBezTo>
                  <a:cubicBezTo>
                    <a:pt x="8" y="10"/>
                    <a:pt x="8" y="10"/>
                    <a:pt x="8" y="10"/>
                  </a:cubicBezTo>
                  <a:cubicBezTo>
                    <a:pt x="8" y="10"/>
                    <a:pt x="9" y="10"/>
                    <a:pt x="9" y="10"/>
                  </a:cubicBezTo>
                  <a:cubicBezTo>
                    <a:pt x="9" y="9"/>
                    <a:pt x="9" y="9"/>
                    <a:pt x="9" y="8"/>
                  </a:cubicBezTo>
                  <a:cubicBezTo>
                    <a:pt x="9" y="8"/>
                    <a:pt x="9" y="8"/>
                    <a:pt x="9" y="8"/>
                  </a:cubicBezTo>
                  <a:cubicBezTo>
                    <a:pt x="10" y="8"/>
                    <a:pt x="11" y="7"/>
                    <a:pt x="12" y="7"/>
                  </a:cubicBezTo>
                  <a:cubicBezTo>
                    <a:pt x="11" y="7"/>
                    <a:pt x="11" y="8"/>
                    <a:pt x="11" y="8"/>
                  </a:cubicBezTo>
                  <a:cubicBezTo>
                    <a:pt x="11" y="9"/>
                    <a:pt x="12" y="9"/>
                    <a:pt x="12" y="9"/>
                  </a:cubicBezTo>
                  <a:cubicBezTo>
                    <a:pt x="12" y="10"/>
                    <a:pt x="12" y="10"/>
                    <a:pt x="12" y="10"/>
                  </a:cubicBezTo>
                  <a:cubicBezTo>
                    <a:pt x="12" y="10"/>
                    <a:pt x="12" y="10"/>
                    <a:pt x="11" y="10"/>
                  </a:cubicBezTo>
                  <a:cubicBezTo>
                    <a:pt x="11" y="10"/>
                    <a:pt x="11" y="9"/>
                    <a:pt x="10" y="9"/>
                  </a:cubicBezTo>
                  <a:cubicBezTo>
                    <a:pt x="10" y="9"/>
                    <a:pt x="10" y="9"/>
                    <a:pt x="10" y="9"/>
                  </a:cubicBezTo>
                  <a:cubicBezTo>
                    <a:pt x="9" y="9"/>
                    <a:pt x="9" y="9"/>
                    <a:pt x="9" y="10"/>
                  </a:cubicBezTo>
                  <a:cubicBezTo>
                    <a:pt x="9" y="10"/>
                    <a:pt x="9"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9" y="10"/>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1" y="12"/>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2" y="11"/>
                    <a:pt x="12" y="11"/>
                  </a:cubicBezTo>
                  <a:cubicBezTo>
                    <a:pt x="12" y="11"/>
                    <a:pt x="12" y="11"/>
                    <a:pt x="12" y="11"/>
                  </a:cubicBezTo>
                  <a:cubicBezTo>
                    <a:pt x="13" y="11"/>
                    <a:pt x="12" y="11"/>
                    <a:pt x="13" y="10"/>
                  </a:cubicBezTo>
                  <a:cubicBezTo>
                    <a:pt x="13" y="10"/>
                    <a:pt x="13" y="10"/>
                    <a:pt x="13" y="10"/>
                  </a:cubicBezTo>
                  <a:cubicBezTo>
                    <a:pt x="13" y="11"/>
                    <a:pt x="14" y="11"/>
                    <a:pt x="14" y="10"/>
                  </a:cubicBezTo>
                  <a:cubicBezTo>
                    <a:pt x="14" y="10"/>
                    <a:pt x="14" y="9"/>
                    <a:pt x="13" y="9"/>
                  </a:cubicBezTo>
                  <a:cubicBezTo>
                    <a:pt x="13" y="9"/>
                    <a:pt x="14" y="8"/>
                    <a:pt x="13" y="7"/>
                  </a:cubicBezTo>
                  <a:cubicBezTo>
                    <a:pt x="13" y="7"/>
                    <a:pt x="15" y="7"/>
                    <a:pt x="15" y="7"/>
                  </a:cubicBezTo>
                  <a:cubicBezTo>
                    <a:pt x="16" y="7"/>
                    <a:pt x="16" y="7"/>
                    <a:pt x="16" y="7"/>
                  </a:cubicBezTo>
                  <a:cubicBezTo>
                    <a:pt x="17" y="7"/>
                    <a:pt x="17" y="8"/>
                    <a:pt x="16" y="8"/>
                  </a:cubicBezTo>
                  <a:cubicBezTo>
                    <a:pt x="16" y="8"/>
                    <a:pt x="16" y="8"/>
                    <a:pt x="16" y="8"/>
                  </a:cubicBezTo>
                  <a:cubicBezTo>
                    <a:pt x="16" y="8"/>
                    <a:pt x="16" y="8"/>
                    <a:pt x="16" y="8"/>
                  </a:cubicBezTo>
                  <a:cubicBezTo>
                    <a:pt x="16" y="8"/>
                    <a:pt x="15" y="8"/>
                    <a:pt x="15" y="8"/>
                  </a:cubicBezTo>
                  <a:cubicBezTo>
                    <a:pt x="15" y="8"/>
                    <a:pt x="15" y="8"/>
                    <a:pt x="15" y="8"/>
                  </a:cubicBezTo>
                  <a:cubicBezTo>
                    <a:pt x="15" y="8"/>
                    <a:pt x="14" y="8"/>
                    <a:pt x="14" y="8"/>
                  </a:cubicBezTo>
                  <a:cubicBezTo>
                    <a:pt x="14" y="8"/>
                    <a:pt x="14" y="8"/>
                    <a:pt x="15" y="8"/>
                  </a:cubicBezTo>
                  <a:cubicBezTo>
                    <a:pt x="15" y="8"/>
                    <a:pt x="15" y="8"/>
                    <a:pt x="15" y="8"/>
                  </a:cubicBezTo>
                  <a:cubicBezTo>
                    <a:pt x="15" y="8"/>
                    <a:pt x="15" y="8"/>
                    <a:pt x="15" y="8"/>
                  </a:cubicBezTo>
                  <a:cubicBezTo>
                    <a:pt x="15" y="8"/>
                    <a:pt x="15" y="8"/>
                    <a:pt x="15" y="8"/>
                  </a:cubicBezTo>
                  <a:cubicBezTo>
                    <a:pt x="15" y="8"/>
                    <a:pt x="15" y="8"/>
                    <a:pt x="15" y="8"/>
                  </a:cubicBezTo>
                  <a:cubicBezTo>
                    <a:pt x="15" y="8"/>
                    <a:pt x="15" y="8"/>
                    <a:pt x="15" y="8"/>
                  </a:cubicBezTo>
                  <a:cubicBezTo>
                    <a:pt x="15" y="8"/>
                    <a:pt x="15" y="9"/>
                    <a:pt x="15" y="9"/>
                  </a:cubicBezTo>
                  <a:cubicBezTo>
                    <a:pt x="14" y="8"/>
                    <a:pt x="14" y="8"/>
                    <a:pt x="14" y="9"/>
                  </a:cubicBezTo>
                  <a:cubicBezTo>
                    <a:pt x="14" y="9"/>
                    <a:pt x="14" y="9"/>
                    <a:pt x="14" y="9"/>
                  </a:cubicBezTo>
                  <a:cubicBezTo>
                    <a:pt x="14" y="9"/>
                    <a:pt x="14" y="9"/>
                    <a:pt x="14" y="10"/>
                  </a:cubicBezTo>
                  <a:cubicBezTo>
                    <a:pt x="14" y="9"/>
                    <a:pt x="14" y="9"/>
                    <a:pt x="14" y="9"/>
                  </a:cubicBezTo>
                  <a:cubicBezTo>
                    <a:pt x="14" y="9"/>
                    <a:pt x="14" y="9"/>
                    <a:pt x="14" y="9"/>
                  </a:cubicBezTo>
                  <a:cubicBezTo>
                    <a:pt x="15" y="10"/>
                    <a:pt x="15" y="9"/>
                    <a:pt x="15" y="9"/>
                  </a:cubicBezTo>
                  <a:cubicBezTo>
                    <a:pt x="15" y="9"/>
                    <a:pt x="15" y="9"/>
                    <a:pt x="15" y="9"/>
                  </a:cubicBezTo>
                  <a:cubicBezTo>
                    <a:pt x="15" y="9"/>
                    <a:pt x="15" y="10"/>
                    <a:pt x="15" y="10"/>
                  </a:cubicBezTo>
                  <a:cubicBezTo>
                    <a:pt x="15" y="10"/>
                    <a:pt x="15" y="10"/>
                    <a:pt x="15" y="10"/>
                  </a:cubicBezTo>
                  <a:cubicBezTo>
                    <a:pt x="15" y="10"/>
                    <a:pt x="15" y="11"/>
                    <a:pt x="15" y="11"/>
                  </a:cubicBezTo>
                  <a:cubicBezTo>
                    <a:pt x="15" y="11"/>
                    <a:pt x="15" y="10"/>
                    <a:pt x="15" y="10"/>
                  </a:cubicBezTo>
                  <a:cubicBezTo>
                    <a:pt x="15" y="10"/>
                    <a:pt x="15" y="10"/>
                    <a:pt x="15" y="10"/>
                  </a:cubicBezTo>
                  <a:cubicBezTo>
                    <a:pt x="16" y="10"/>
                    <a:pt x="16" y="10"/>
                    <a:pt x="16" y="9"/>
                  </a:cubicBezTo>
                  <a:cubicBezTo>
                    <a:pt x="16" y="9"/>
                    <a:pt x="16" y="10"/>
                    <a:pt x="17" y="9"/>
                  </a:cubicBezTo>
                  <a:cubicBezTo>
                    <a:pt x="17" y="9"/>
                    <a:pt x="17" y="9"/>
                    <a:pt x="17" y="9"/>
                  </a:cubicBezTo>
                  <a:cubicBezTo>
                    <a:pt x="17" y="9"/>
                    <a:pt x="17" y="9"/>
                    <a:pt x="17" y="9"/>
                  </a:cubicBezTo>
                  <a:cubicBezTo>
                    <a:pt x="17" y="9"/>
                    <a:pt x="17" y="9"/>
                    <a:pt x="17" y="9"/>
                  </a:cubicBezTo>
                  <a:cubicBezTo>
                    <a:pt x="17" y="9"/>
                    <a:pt x="17" y="9"/>
                    <a:pt x="17" y="9"/>
                  </a:cubicBezTo>
                  <a:cubicBezTo>
                    <a:pt x="17" y="9"/>
                    <a:pt x="17" y="9"/>
                    <a:pt x="17" y="8"/>
                  </a:cubicBezTo>
                  <a:cubicBezTo>
                    <a:pt x="17" y="8"/>
                    <a:pt x="17" y="8"/>
                    <a:pt x="17" y="8"/>
                  </a:cubicBezTo>
                  <a:cubicBezTo>
                    <a:pt x="18" y="8"/>
                    <a:pt x="18" y="8"/>
                    <a:pt x="18" y="8"/>
                  </a:cubicBezTo>
                  <a:cubicBezTo>
                    <a:pt x="18" y="8"/>
                    <a:pt x="17" y="8"/>
                    <a:pt x="18" y="8"/>
                  </a:cubicBezTo>
                  <a:cubicBezTo>
                    <a:pt x="18" y="7"/>
                    <a:pt x="18" y="7"/>
                    <a:pt x="18" y="7"/>
                  </a:cubicBezTo>
                  <a:cubicBezTo>
                    <a:pt x="18" y="6"/>
                    <a:pt x="17" y="6"/>
                    <a:pt x="17" y="6"/>
                  </a:cubicBezTo>
                  <a:cubicBezTo>
                    <a:pt x="17" y="6"/>
                    <a:pt x="17" y="6"/>
                    <a:pt x="17" y="6"/>
                  </a:cubicBezTo>
                  <a:cubicBezTo>
                    <a:pt x="20" y="6"/>
                    <a:pt x="22" y="5"/>
                    <a:pt x="22" y="4"/>
                  </a:cubicBezTo>
                  <a:cubicBezTo>
                    <a:pt x="22" y="2"/>
                    <a:pt x="14" y="4"/>
                    <a:pt x="14" y="3"/>
                  </a:cubicBezTo>
                  <a:cubicBezTo>
                    <a:pt x="14" y="2"/>
                    <a:pt x="14" y="2"/>
                    <a:pt x="15" y="2"/>
                  </a:cubicBezTo>
                </a:path>
              </a:pathLst>
            </a:custGeom>
            <a:solidFill>
              <a:schemeClr val="bg1"/>
            </a:solidFill>
            <a:ln>
              <a:noFill/>
            </a:ln>
          </p:spPr>
          <p:txBody>
            <a:bodyPr/>
            <a:lstStyle/>
            <a:p>
              <a:endParaRPr lang="en-US">
                <a:solidFill>
                  <a:schemeClr val="bg1"/>
                </a:solidFill>
              </a:endParaRPr>
            </a:p>
          </p:txBody>
        </p:sp>
        <p:sp>
          <p:nvSpPr>
            <p:cNvPr id="79" name="Oval 160">
              <a:extLst>
                <a:ext uri="{FF2B5EF4-FFF2-40B4-BE49-F238E27FC236}">
                  <a16:creationId xmlns:a16="http://schemas.microsoft.com/office/drawing/2014/main" id="{6BFA9762-4940-ED4D-9EBF-2E6ED08D5CC7}"/>
                </a:ext>
              </a:extLst>
            </p:cNvPr>
            <p:cNvSpPr>
              <a:spLocks noChangeAspect="1" noChangeArrowheads="1"/>
            </p:cNvSpPr>
            <p:nvPr userDrawn="1"/>
          </p:nvSpPr>
          <p:spPr bwMode="auto">
            <a:xfrm>
              <a:off x="1121702" y="504265"/>
              <a:ext cx="6070" cy="6070"/>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80" name="Oval 161">
              <a:extLst>
                <a:ext uri="{FF2B5EF4-FFF2-40B4-BE49-F238E27FC236}">
                  <a16:creationId xmlns:a16="http://schemas.microsoft.com/office/drawing/2014/main" id="{93B9E70B-B5A2-4543-867A-7F6033DFCB84}"/>
                </a:ext>
              </a:extLst>
            </p:cNvPr>
            <p:cNvSpPr>
              <a:spLocks noChangeAspect="1" noChangeArrowheads="1"/>
            </p:cNvSpPr>
            <p:nvPr userDrawn="1"/>
          </p:nvSpPr>
          <p:spPr bwMode="auto">
            <a:xfrm>
              <a:off x="1118667" y="495160"/>
              <a:ext cx="6070" cy="6070"/>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81" name="Oval 162">
              <a:extLst>
                <a:ext uri="{FF2B5EF4-FFF2-40B4-BE49-F238E27FC236}">
                  <a16:creationId xmlns:a16="http://schemas.microsoft.com/office/drawing/2014/main" id="{59BD8463-6FC9-F242-BF15-B40DD16679DC}"/>
                </a:ext>
              </a:extLst>
            </p:cNvPr>
            <p:cNvSpPr>
              <a:spLocks noChangeAspect="1" noChangeArrowheads="1"/>
            </p:cNvSpPr>
            <p:nvPr userDrawn="1"/>
          </p:nvSpPr>
          <p:spPr bwMode="auto">
            <a:xfrm>
              <a:off x="1124737" y="489090"/>
              <a:ext cx="6070" cy="6070"/>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82" name="Oval 163">
              <a:extLst>
                <a:ext uri="{FF2B5EF4-FFF2-40B4-BE49-F238E27FC236}">
                  <a16:creationId xmlns:a16="http://schemas.microsoft.com/office/drawing/2014/main" id="{051B7488-4C42-EE47-B4F8-43369A331D0E}"/>
                </a:ext>
              </a:extLst>
            </p:cNvPr>
            <p:cNvSpPr>
              <a:spLocks noChangeAspect="1" noChangeArrowheads="1"/>
            </p:cNvSpPr>
            <p:nvPr userDrawn="1"/>
          </p:nvSpPr>
          <p:spPr bwMode="auto">
            <a:xfrm>
              <a:off x="1133842" y="489090"/>
              <a:ext cx="6070" cy="6070"/>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83" name="Freeform 164">
              <a:extLst>
                <a:ext uri="{FF2B5EF4-FFF2-40B4-BE49-F238E27FC236}">
                  <a16:creationId xmlns:a16="http://schemas.microsoft.com/office/drawing/2014/main" id="{CD78C802-F7F1-5048-9075-888535643CEF}"/>
                </a:ext>
              </a:extLst>
            </p:cNvPr>
            <p:cNvSpPr>
              <a:spLocks noChangeAspect="1"/>
            </p:cNvSpPr>
            <p:nvPr userDrawn="1"/>
          </p:nvSpPr>
          <p:spPr bwMode="auto">
            <a:xfrm>
              <a:off x="1170261" y="483020"/>
              <a:ext cx="6070" cy="6070"/>
            </a:xfrm>
            <a:custGeom>
              <a:avLst/>
              <a:gdLst>
                <a:gd name="T0" fmla="*/ 1 w 4"/>
                <a:gd name="T1" fmla="*/ 1 h 5"/>
                <a:gd name="T2" fmla="*/ 1 w 4"/>
                <a:gd name="T3" fmla="*/ 1 h 5"/>
                <a:gd name="T4" fmla="*/ 1 w 4"/>
                <a:gd name="T5" fmla="*/ 0 h 5"/>
                <a:gd name="T6" fmla="*/ 1 w 4"/>
                <a:gd name="T7" fmla="*/ 0 h 5"/>
                <a:gd name="T8" fmla="*/ 1 w 4"/>
                <a:gd name="T9" fmla="*/ 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1" y="4"/>
                  </a:moveTo>
                  <a:cubicBezTo>
                    <a:pt x="1" y="5"/>
                    <a:pt x="3" y="5"/>
                    <a:pt x="4" y="4"/>
                  </a:cubicBezTo>
                  <a:cubicBezTo>
                    <a:pt x="4" y="3"/>
                    <a:pt x="4" y="2"/>
                    <a:pt x="4" y="1"/>
                  </a:cubicBezTo>
                  <a:cubicBezTo>
                    <a:pt x="3" y="0"/>
                    <a:pt x="1" y="0"/>
                    <a:pt x="1" y="1"/>
                  </a:cubicBezTo>
                  <a:cubicBezTo>
                    <a:pt x="0" y="2"/>
                    <a:pt x="0" y="3"/>
                    <a:pt x="1" y="4"/>
                  </a:cubicBezTo>
                </a:path>
              </a:pathLst>
            </a:custGeom>
            <a:solidFill>
              <a:schemeClr val="bg1"/>
            </a:solidFill>
            <a:ln>
              <a:noFill/>
            </a:ln>
          </p:spPr>
          <p:txBody>
            <a:bodyPr/>
            <a:lstStyle/>
            <a:p>
              <a:endParaRPr lang="en-US">
                <a:solidFill>
                  <a:schemeClr val="bg1"/>
                </a:solidFill>
              </a:endParaRPr>
            </a:p>
          </p:txBody>
        </p:sp>
        <p:sp>
          <p:nvSpPr>
            <p:cNvPr id="84" name="Freeform 165">
              <a:extLst>
                <a:ext uri="{FF2B5EF4-FFF2-40B4-BE49-F238E27FC236}">
                  <a16:creationId xmlns:a16="http://schemas.microsoft.com/office/drawing/2014/main" id="{4E6B5484-7D4D-C441-BE44-1B09090AEBAB}"/>
                </a:ext>
              </a:extLst>
            </p:cNvPr>
            <p:cNvSpPr>
              <a:spLocks noChangeAspect="1"/>
            </p:cNvSpPr>
            <p:nvPr userDrawn="1"/>
          </p:nvSpPr>
          <p:spPr bwMode="auto">
            <a:xfrm>
              <a:off x="1164191" y="476950"/>
              <a:ext cx="6070" cy="6070"/>
            </a:xfrm>
            <a:custGeom>
              <a:avLst/>
              <a:gdLst>
                <a:gd name="T0" fmla="*/ 1 w 4"/>
                <a:gd name="T1" fmla="*/ 1 h 5"/>
                <a:gd name="T2" fmla="*/ 1 w 4"/>
                <a:gd name="T3" fmla="*/ 0 h 5"/>
                <a:gd name="T4" fmla="*/ 0 w 4"/>
                <a:gd name="T5" fmla="*/ 0 h 5"/>
                <a:gd name="T6" fmla="*/ 0 w 4"/>
                <a:gd name="T7" fmla="*/ 1 h 5"/>
                <a:gd name="T8" fmla="*/ 1 w 4"/>
                <a:gd name="T9" fmla="*/ 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3" y="4"/>
                  </a:moveTo>
                  <a:cubicBezTo>
                    <a:pt x="4" y="3"/>
                    <a:pt x="4" y="2"/>
                    <a:pt x="3" y="1"/>
                  </a:cubicBezTo>
                  <a:cubicBezTo>
                    <a:pt x="2" y="0"/>
                    <a:pt x="1" y="0"/>
                    <a:pt x="0" y="1"/>
                  </a:cubicBezTo>
                  <a:cubicBezTo>
                    <a:pt x="0" y="2"/>
                    <a:pt x="0" y="3"/>
                    <a:pt x="0" y="4"/>
                  </a:cubicBezTo>
                  <a:cubicBezTo>
                    <a:pt x="1" y="5"/>
                    <a:pt x="2" y="5"/>
                    <a:pt x="3" y="4"/>
                  </a:cubicBezTo>
                </a:path>
              </a:pathLst>
            </a:custGeom>
            <a:solidFill>
              <a:schemeClr val="bg1"/>
            </a:solidFill>
            <a:ln>
              <a:noFill/>
            </a:ln>
          </p:spPr>
          <p:txBody>
            <a:bodyPr/>
            <a:lstStyle/>
            <a:p>
              <a:endParaRPr lang="en-US">
                <a:solidFill>
                  <a:schemeClr val="bg1"/>
                </a:solidFill>
              </a:endParaRPr>
            </a:p>
          </p:txBody>
        </p:sp>
        <p:sp>
          <p:nvSpPr>
            <p:cNvPr id="85" name="Freeform 166">
              <a:extLst>
                <a:ext uri="{FF2B5EF4-FFF2-40B4-BE49-F238E27FC236}">
                  <a16:creationId xmlns:a16="http://schemas.microsoft.com/office/drawing/2014/main" id="{ED4AD933-0D9D-B049-86C6-CE240C5967F9}"/>
                </a:ext>
              </a:extLst>
            </p:cNvPr>
            <p:cNvSpPr>
              <a:spLocks noChangeAspect="1"/>
            </p:cNvSpPr>
            <p:nvPr userDrawn="1"/>
          </p:nvSpPr>
          <p:spPr bwMode="auto">
            <a:xfrm>
              <a:off x="1155086" y="476950"/>
              <a:ext cx="9105" cy="6070"/>
            </a:xfrm>
            <a:custGeom>
              <a:avLst/>
              <a:gdLst>
                <a:gd name="T0" fmla="*/ 1 w 5"/>
                <a:gd name="T1" fmla="*/ 1 h 5"/>
                <a:gd name="T2" fmla="*/ 1 w 5"/>
                <a:gd name="T3" fmla="*/ 0 h 5"/>
                <a:gd name="T4" fmla="*/ 1 w 5"/>
                <a:gd name="T5" fmla="*/ 0 h 5"/>
                <a:gd name="T6" fmla="*/ 1 w 5"/>
                <a:gd name="T7" fmla="*/ 1 h 5"/>
                <a:gd name="T8" fmla="*/ 1 w 5"/>
                <a:gd name="T9" fmla="*/ 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4" y="4"/>
                  </a:moveTo>
                  <a:cubicBezTo>
                    <a:pt x="5" y="3"/>
                    <a:pt x="5" y="2"/>
                    <a:pt x="4" y="1"/>
                  </a:cubicBezTo>
                  <a:cubicBezTo>
                    <a:pt x="3" y="0"/>
                    <a:pt x="2" y="0"/>
                    <a:pt x="1" y="1"/>
                  </a:cubicBezTo>
                  <a:cubicBezTo>
                    <a:pt x="0" y="2"/>
                    <a:pt x="0" y="3"/>
                    <a:pt x="1" y="4"/>
                  </a:cubicBezTo>
                  <a:cubicBezTo>
                    <a:pt x="2" y="5"/>
                    <a:pt x="3" y="5"/>
                    <a:pt x="4" y="4"/>
                  </a:cubicBezTo>
                </a:path>
              </a:pathLst>
            </a:custGeom>
            <a:solidFill>
              <a:schemeClr val="bg1"/>
            </a:solidFill>
            <a:ln>
              <a:noFill/>
            </a:ln>
          </p:spPr>
          <p:txBody>
            <a:bodyPr/>
            <a:lstStyle/>
            <a:p>
              <a:endParaRPr lang="en-US">
                <a:solidFill>
                  <a:schemeClr val="bg1"/>
                </a:solidFill>
              </a:endParaRPr>
            </a:p>
          </p:txBody>
        </p:sp>
        <p:sp>
          <p:nvSpPr>
            <p:cNvPr id="86" name="Freeform 167">
              <a:extLst>
                <a:ext uri="{FF2B5EF4-FFF2-40B4-BE49-F238E27FC236}">
                  <a16:creationId xmlns:a16="http://schemas.microsoft.com/office/drawing/2014/main" id="{8EC69603-CD63-7048-B792-5F95F4D91F1E}"/>
                </a:ext>
              </a:extLst>
            </p:cNvPr>
            <p:cNvSpPr>
              <a:spLocks noChangeAspect="1"/>
            </p:cNvSpPr>
            <p:nvPr userDrawn="1"/>
          </p:nvSpPr>
          <p:spPr bwMode="auto">
            <a:xfrm>
              <a:off x="1149016" y="479985"/>
              <a:ext cx="6070" cy="9105"/>
            </a:xfrm>
            <a:custGeom>
              <a:avLst/>
              <a:gdLst>
                <a:gd name="T0" fmla="*/ 1 w 4"/>
                <a:gd name="T1" fmla="*/ 2 h 4"/>
                <a:gd name="T2" fmla="*/ 1 w 4"/>
                <a:gd name="T3" fmla="*/ 0 h 4"/>
                <a:gd name="T4" fmla="*/ 0 w 4"/>
                <a:gd name="T5" fmla="*/ 0 h 4"/>
                <a:gd name="T6" fmla="*/ 0 w 4"/>
                <a:gd name="T7" fmla="*/ 2 h 4"/>
                <a:gd name="T8" fmla="*/ 1 w 4"/>
                <a:gd name="T9" fmla="*/ 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4">
                  <a:moveTo>
                    <a:pt x="3" y="3"/>
                  </a:moveTo>
                  <a:cubicBezTo>
                    <a:pt x="4" y="2"/>
                    <a:pt x="4" y="1"/>
                    <a:pt x="3" y="0"/>
                  </a:cubicBezTo>
                  <a:cubicBezTo>
                    <a:pt x="3" y="0"/>
                    <a:pt x="1" y="0"/>
                    <a:pt x="0" y="0"/>
                  </a:cubicBezTo>
                  <a:cubicBezTo>
                    <a:pt x="0" y="1"/>
                    <a:pt x="0" y="2"/>
                    <a:pt x="0" y="3"/>
                  </a:cubicBezTo>
                  <a:cubicBezTo>
                    <a:pt x="1" y="4"/>
                    <a:pt x="3" y="4"/>
                    <a:pt x="3" y="3"/>
                  </a:cubicBezTo>
                </a:path>
              </a:pathLst>
            </a:custGeom>
            <a:solidFill>
              <a:schemeClr val="bg1"/>
            </a:solidFill>
            <a:ln>
              <a:noFill/>
            </a:ln>
          </p:spPr>
          <p:txBody>
            <a:bodyPr/>
            <a:lstStyle/>
            <a:p>
              <a:endParaRPr lang="en-US">
                <a:solidFill>
                  <a:schemeClr val="bg1"/>
                </a:solidFill>
              </a:endParaRPr>
            </a:p>
          </p:txBody>
        </p:sp>
        <p:sp>
          <p:nvSpPr>
            <p:cNvPr id="87" name="Freeform 168">
              <a:extLst>
                <a:ext uri="{FF2B5EF4-FFF2-40B4-BE49-F238E27FC236}">
                  <a16:creationId xmlns:a16="http://schemas.microsoft.com/office/drawing/2014/main" id="{DBF74DBA-C704-AC40-AF13-7C94F8C8F0F7}"/>
                </a:ext>
              </a:extLst>
            </p:cNvPr>
            <p:cNvSpPr>
              <a:spLocks noChangeAspect="1"/>
            </p:cNvSpPr>
            <p:nvPr userDrawn="1"/>
          </p:nvSpPr>
          <p:spPr bwMode="auto">
            <a:xfrm>
              <a:off x="1133842" y="476950"/>
              <a:ext cx="15175" cy="18210"/>
            </a:xfrm>
            <a:custGeom>
              <a:avLst/>
              <a:gdLst>
                <a:gd name="T0" fmla="*/ 0 w 10"/>
                <a:gd name="T1" fmla="*/ 1 h 13"/>
                <a:gd name="T2" fmla="*/ 1 w 10"/>
                <a:gd name="T3" fmla="*/ 2 h 13"/>
                <a:gd name="T4" fmla="*/ 1 w 10"/>
                <a:gd name="T5" fmla="*/ 1 h 13"/>
                <a:gd name="T6" fmla="*/ 1 w 10"/>
                <a:gd name="T7" fmla="*/ 1 h 13"/>
                <a:gd name="T8" fmla="*/ 2 w 10"/>
                <a:gd name="T9" fmla="*/ 2 h 13"/>
                <a:gd name="T10" fmla="*/ 2 w 10"/>
                <a:gd name="T11" fmla="*/ 3 h 13"/>
                <a:gd name="T12" fmla="*/ 3 w 10"/>
                <a:gd name="T13" fmla="*/ 2 h 13"/>
                <a:gd name="T14" fmla="*/ 2 w 10"/>
                <a:gd name="T15" fmla="*/ 2 h 13"/>
                <a:gd name="T16" fmla="*/ 2 w 10"/>
                <a:gd name="T17" fmla="*/ 1 h 13"/>
                <a:gd name="T18" fmla="*/ 2 w 10"/>
                <a:gd name="T19" fmla="*/ 1 h 13"/>
                <a:gd name="T20" fmla="*/ 3 w 10"/>
                <a:gd name="T21" fmla="*/ 1 h 13"/>
                <a:gd name="T22" fmla="*/ 2 w 10"/>
                <a:gd name="T23" fmla="*/ 0 h 13"/>
                <a:gd name="T24" fmla="*/ 2 w 10"/>
                <a:gd name="T25" fmla="*/ 1 h 13"/>
                <a:gd name="T26" fmla="*/ 2 w 10"/>
                <a:gd name="T27" fmla="*/ 1 h 13"/>
                <a:gd name="T28" fmla="*/ 2 w 10"/>
                <a:gd name="T29" fmla="*/ 0 h 13"/>
                <a:gd name="T30" fmla="*/ 1 w 10"/>
                <a:gd name="T31" fmla="*/ 0 h 13"/>
                <a:gd name="T32" fmla="*/ 1 w 10"/>
                <a:gd name="T33" fmla="*/ 1 h 13"/>
                <a:gd name="T34" fmla="*/ 1 w 10"/>
                <a:gd name="T35" fmla="*/ 1 h 13"/>
                <a:gd name="T36" fmla="*/ 0 w 10"/>
                <a:gd name="T37" fmla="*/ 1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 h="13">
                  <a:moveTo>
                    <a:pt x="0" y="4"/>
                  </a:moveTo>
                  <a:cubicBezTo>
                    <a:pt x="2" y="8"/>
                    <a:pt x="2" y="8"/>
                    <a:pt x="2" y="8"/>
                  </a:cubicBezTo>
                  <a:cubicBezTo>
                    <a:pt x="4" y="6"/>
                    <a:pt x="4" y="6"/>
                    <a:pt x="4" y="6"/>
                  </a:cubicBezTo>
                  <a:cubicBezTo>
                    <a:pt x="4" y="6"/>
                    <a:pt x="4" y="6"/>
                    <a:pt x="4" y="6"/>
                  </a:cubicBezTo>
                  <a:cubicBezTo>
                    <a:pt x="5" y="7"/>
                    <a:pt x="5" y="9"/>
                    <a:pt x="5" y="10"/>
                  </a:cubicBezTo>
                  <a:cubicBezTo>
                    <a:pt x="5" y="11"/>
                    <a:pt x="6" y="13"/>
                    <a:pt x="7" y="13"/>
                  </a:cubicBezTo>
                  <a:cubicBezTo>
                    <a:pt x="9" y="13"/>
                    <a:pt x="10" y="11"/>
                    <a:pt x="10" y="10"/>
                  </a:cubicBezTo>
                  <a:cubicBezTo>
                    <a:pt x="10" y="9"/>
                    <a:pt x="9" y="8"/>
                    <a:pt x="8" y="8"/>
                  </a:cubicBezTo>
                  <a:cubicBezTo>
                    <a:pt x="7" y="7"/>
                    <a:pt x="6" y="6"/>
                    <a:pt x="6" y="5"/>
                  </a:cubicBezTo>
                  <a:cubicBezTo>
                    <a:pt x="6" y="5"/>
                    <a:pt x="6" y="5"/>
                    <a:pt x="6" y="5"/>
                  </a:cubicBezTo>
                  <a:cubicBezTo>
                    <a:pt x="9" y="5"/>
                    <a:pt x="9" y="5"/>
                    <a:pt x="9" y="5"/>
                  </a:cubicBezTo>
                  <a:cubicBezTo>
                    <a:pt x="8" y="1"/>
                    <a:pt x="8" y="1"/>
                    <a:pt x="8" y="1"/>
                  </a:cubicBezTo>
                  <a:cubicBezTo>
                    <a:pt x="5" y="4"/>
                    <a:pt x="5" y="4"/>
                    <a:pt x="5" y="4"/>
                  </a:cubicBezTo>
                  <a:cubicBezTo>
                    <a:pt x="5" y="4"/>
                    <a:pt x="5" y="4"/>
                    <a:pt x="5" y="4"/>
                  </a:cubicBezTo>
                  <a:cubicBezTo>
                    <a:pt x="5" y="0"/>
                    <a:pt x="5" y="0"/>
                    <a:pt x="5" y="0"/>
                  </a:cubicBezTo>
                  <a:cubicBezTo>
                    <a:pt x="1" y="1"/>
                    <a:pt x="1" y="1"/>
                    <a:pt x="1" y="1"/>
                  </a:cubicBezTo>
                  <a:cubicBezTo>
                    <a:pt x="4" y="4"/>
                    <a:pt x="4" y="4"/>
                    <a:pt x="4" y="4"/>
                  </a:cubicBezTo>
                  <a:cubicBezTo>
                    <a:pt x="4" y="4"/>
                    <a:pt x="4" y="4"/>
                    <a:pt x="4" y="4"/>
                  </a:cubicBezTo>
                  <a:lnTo>
                    <a:pt x="0" y="4"/>
                  </a:lnTo>
                  <a:close/>
                </a:path>
              </a:pathLst>
            </a:custGeom>
            <a:solidFill>
              <a:schemeClr val="bg1"/>
            </a:solidFill>
            <a:ln>
              <a:noFill/>
            </a:ln>
          </p:spPr>
          <p:txBody>
            <a:bodyPr/>
            <a:lstStyle/>
            <a:p>
              <a:endParaRPr lang="en-US">
                <a:solidFill>
                  <a:schemeClr val="bg1"/>
                </a:solidFill>
              </a:endParaRPr>
            </a:p>
          </p:txBody>
        </p:sp>
        <p:sp>
          <p:nvSpPr>
            <p:cNvPr id="88" name="Freeform 169">
              <a:extLst>
                <a:ext uri="{FF2B5EF4-FFF2-40B4-BE49-F238E27FC236}">
                  <a16:creationId xmlns:a16="http://schemas.microsoft.com/office/drawing/2014/main" id="{0767926B-9E93-F94E-8F32-30619C09322F}"/>
                </a:ext>
              </a:extLst>
            </p:cNvPr>
            <p:cNvSpPr>
              <a:spLocks noChangeAspect="1"/>
            </p:cNvSpPr>
            <p:nvPr userDrawn="1"/>
          </p:nvSpPr>
          <p:spPr bwMode="auto">
            <a:xfrm>
              <a:off x="1124737" y="489090"/>
              <a:ext cx="51594" cy="33384"/>
            </a:xfrm>
            <a:custGeom>
              <a:avLst/>
              <a:gdLst>
                <a:gd name="T0" fmla="*/ 8 w 33"/>
                <a:gd name="T1" fmla="*/ 0 h 23"/>
                <a:gd name="T2" fmla="*/ 8 w 33"/>
                <a:gd name="T3" fmla="*/ 1 h 23"/>
                <a:gd name="T4" fmla="*/ 8 w 33"/>
                <a:gd name="T5" fmla="*/ 0 h 23"/>
                <a:gd name="T6" fmla="*/ 8 w 33"/>
                <a:gd name="T7" fmla="*/ 1 h 23"/>
                <a:gd name="T8" fmla="*/ 8 w 33"/>
                <a:gd name="T9" fmla="*/ 1 h 23"/>
                <a:gd name="T10" fmla="*/ 8 w 33"/>
                <a:gd name="T11" fmla="*/ 2 h 23"/>
                <a:gd name="T12" fmla="*/ 7 w 33"/>
                <a:gd name="T13" fmla="*/ 2 h 23"/>
                <a:gd name="T14" fmla="*/ 7 w 33"/>
                <a:gd name="T15" fmla="*/ 2 h 23"/>
                <a:gd name="T16" fmla="*/ 7 w 33"/>
                <a:gd name="T17" fmla="*/ 1 h 23"/>
                <a:gd name="T18" fmla="*/ 6 w 33"/>
                <a:gd name="T19" fmla="*/ 0 h 23"/>
                <a:gd name="T20" fmla="*/ 7 w 33"/>
                <a:gd name="T21" fmla="*/ 1 h 23"/>
                <a:gd name="T22" fmla="*/ 6 w 33"/>
                <a:gd name="T23" fmla="*/ 2 h 23"/>
                <a:gd name="T24" fmla="*/ 7 w 33"/>
                <a:gd name="T25" fmla="*/ 2 h 23"/>
                <a:gd name="T26" fmla="*/ 6 w 33"/>
                <a:gd name="T27" fmla="*/ 3 h 23"/>
                <a:gd name="T28" fmla="*/ 5 w 33"/>
                <a:gd name="T29" fmla="*/ 2 h 23"/>
                <a:gd name="T30" fmla="*/ 6 w 33"/>
                <a:gd name="T31" fmla="*/ 2 h 23"/>
                <a:gd name="T32" fmla="*/ 5 w 33"/>
                <a:gd name="T33" fmla="*/ 1 h 23"/>
                <a:gd name="T34" fmla="*/ 5 w 33"/>
                <a:gd name="T35" fmla="*/ 2 h 23"/>
                <a:gd name="T36" fmla="*/ 5 w 33"/>
                <a:gd name="T37" fmla="*/ 1 h 23"/>
                <a:gd name="T38" fmla="*/ 3 w 33"/>
                <a:gd name="T39" fmla="*/ 1 h 23"/>
                <a:gd name="T40" fmla="*/ 4 w 33"/>
                <a:gd name="T41" fmla="*/ 2 h 23"/>
                <a:gd name="T42" fmla="*/ 3 w 33"/>
                <a:gd name="T43" fmla="*/ 2 h 23"/>
                <a:gd name="T44" fmla="*/ 4 w 33"/>
                <a:gd name="T45" fmla="*/ 3 h 23"/>
                <a:gd name="T46" fmla="*/ 4 w 33"/>
                <a:gd name="T47" fmla="*/ 2 h 23"/>
                <a:gd name="T48" fmla="*/ 4 w 33"/>
                <a:gd name="T49" fmla="*/ 3 h 23"/>
                <a:gd name="T50" fmla="*/ 3 w 33"/>
                <a:gd name="T51" fmla="*/ 3 h 23"/>
                <a:gd name="T52" fmla="*/ 3 w 33"/>
                <a:gd name="T53" fmla="*/ 3 h 23"/>
                <a:gd name="T54" fmla="*/ 3 w 33"/>
                <a:gd name="T55" fmla="*/ 3 h 23"/>
                <a:gd name="T56" fmla="*/ 2 w 33"/>
                <a:gd name="T57" fmla="*/ 1 h 23"/>
                <a:gd name="T58" fmla="*/ 2 w 33"/>
                <a:gd name="T59" fmla="*/ 3 h 23"/>
                <a:gd name="T60" fmla="*/ 2 w 33"/>
                <a:gd name="T61" fmla="*/ 4 h 23"/>
                <a:gd name="T62" fmla="*/ 3 w 33"/>
                <a:gd name="T63" fmla="*/ 3 h 23"/>
                <a:gd name="T64" fmla="*/ 3 w 33"/>
                <a:gd name="T65" fmla="*/ 4 h 23"/>
                <a:gd name="T66" fmla="*/ 1 w 33"/>
                <a:gd name="T67" fmla="*/ 4 h 23"/>
                <a:gd name="T68" fmla="*/ 2 w 33"/>
                <a:gd name="T69" fmla="*/ 4 h 23"/>
                <a:gd name="T70" fmla="*/ 1 w 33"/>
                <a:gd name="T71" fmla="*/ 3 h 23"/>
                <a:gd name="T72" fmla="*/ 1 w 33"/>
                <a:gd name="T73" fmla="*/ 4 h 23"/>
                <a:gd name="T74" fmla="*/ 1 w 33"/>
                <a:gd name="T75" fmla="*/ 3 h 23"/>
                <a:gd name="T76" fmla="*/ 0 w 33"/>
                <a:gd name="T77" fmla="*/ 3 h 23"/>
                <a:gd name="T78" fmla="*/ 2 w 33"/>
                <a:gd name="T79" fmla="*/ 5 h 23"/>
                <a:gd name="T80" fmla="*/ 5 w 33"/>
                <a:gd name="T81" fmla="*/ 4 h 23"/>
                <a:gd name="T82" fmla="*/ 9 w 33"/>
                <a:gd name="T83" fmla="*/ 3 h 23"/>
                <a:gd name="T84" fmla="*/ 9 w 33"/>
                <a:gd name="T85" fmla="*/ 0 h 23"/>
                <a:gd name="T86" fmla="*/ 8 w 33"/>
                <a:gd name="T87" fmla="*/ 0 h 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3" h="23">
                  <a:moveTo>
                    <a:pt x="30" y="2"/>
                  </a:moveTo>
                  <a:cubicBezTo>
                    <a:pt x="31" y="3"/>
                    <a:pt x="31" y="4"/>
                    <a:pt x="31" y="5"/>
                  </a:cubicBezTo>
                  <a:cubicBezTo>
                    <a:pt x="30" y="4"/>
                    <a:pt x="30" y="4"/>
                    <a:pt x="29" y="3"/>
                  </a:cubicBezTo>
                  <a:cubicBezTo>
                    <a:pt x="29" y="7"/>
                    <a:pt x="29" y="7"/>
                    <a:pt x="29" y="7"/>
                  </a:cubicBezTo>
                  <a:cubicBezTo>
                    <a:pt x="30" y="6"/>
                    <a:pt x="30" y="6"/>
                    <a:pt x="31" y="6"/>
                  </a:cubicBezTo>
                  <a:cubicBezTo>
                    <a:pt x="31" y="9"/>
                    <a:pt x="30" y="10"/>
                    <a:pt x="29" y="10"/>
                  </a:cubicBezTo>
                  <a:cubicBezTo>
                    <a:pt x="27" y="10"/>
                    <a:pt x="26" y="10"/>
                    <a:pt x="26" y="9"/>
                  </a:cubicBezTo>
                  <a:cubicBezTo>
                    <a:pt x="26" y="7"/>
                    <a:pt x="27" y="6"/>
                    <a:pt x="28" y="8"/>
                  </a:cubicBezTo>
                  <a:cubicBezTo>
                    <a:pt x="28" y="5"/>
                    <a:pt x="26" y="5"/>
                    <a:pt x="25" y="6"/>
                  </a:cubicBezTo>
                  <a:cubicBezTo>
                    <a:pt x="26" y="3"/>
                    <a:pt x="26" y="1"/>
                    <a:pt x="23" y="0"/>
                  </a:cubicBezTo>
                  <a:cubicBezTo>
                    <a:pt x="22" y="3"/>
                    <a:pt x="23" y="4"/>
                    <a:pt x="25" y="6"/>
                  </a:cubicBezTo>
                  <a:cubicBezTo>
                    <a:pt x="23" y="5"/>
                    <a:pt x="21" y="7"/>
                    <a:pt x="23" y="9"/>
                  </a:cubicBezTo>
                  <a:cubicBezTo>
                    <a:pt x="23" y="7"/>
                    <a:pt x="25" y="7"/>
                    <a:pt x="25" y="9"/>
                  </a:cubicBezTo>
                  <a:cubicBezTo>
                    <a:pt x="25" y="10"/>
                    <a:pt x="24" y="12"/>
                    <a:pt x="22" y="12"/>
                  </a:cubicBezTo>
                  <a:cubicBezTo>
                    <a:pt x="19" y="13"/>
                    <a:pt x="18" y="11"/>
                    <a:pt x="18" y="10"/>
                  </a:cubicBezTo>
                  <a:cubicBezTo>
                    <a:pt x="18" y="9"/>
                    <a:pt x="20" y="10"/>
                    <a:pt x="21" y="11"/>
                  </a:cubicBezTo>
                  <a:cubicBezTo>
                    <a:pt x="20" y="6"/>
                    <a:pt x="20" y="6"/>
                    <a:pt x="20" y="6"/>
                  </a:cubicBezTo>
                  <a:cubicBezTo>
                    <a:pt x="19" y="8"/>
                    <a:pt x="18" y="8"/>
                    <a:pt x="17" y="9"/>
                  </a:cubicBezTo>
                  <a:cubicBezTo>
                    <a:pt x="17" y="7"/>
                    <a:pt x="18" y="5"/>
                    <a:pt x="18" y="5"/>
                  </a:cubicBezTo>
                  <a:cubicBezTo>
                    <a:pt x="12" y="7"/>
                    <a:pt x="12" y="7"/>
                    <a:pt x="12" y="7"/>
                  </a:cubicBezTo>
                  <a:cubicBezTo>
                    <a:pt x="12" y="7"/>
                    <a:pt x="15" y="8"/>
                    <a:pt x="16" y="9"/>
                  </a:cubicBezTo>
                  <a:cubicBezTo>
                    <a:pt x="15" y="10"/>
                    <a:pt x="14" y="10"/>
                    <a:pt x="12" y="9"/>
                  </a:cubicBezTo>
                  <a:cubicBezTo>
                    <a:pt x="14" y="13"/>
                    <a:pt x="14" y="13"/>
                    <a:pt x="14" y="13"/>
                  </a:cubicBezTo>
                  <a:cubicBezTo>
                    <a:pt x="15" y="12"/>
                    <a:pt x="16" y="10"/>
                    <a:pt x="16" y="10"/>
                  </a:cubicBezTo>
                  <a:cubicBezTo>
                    <a:pt x="17" y="12"/>
                    <a:pt x="18" y="14"/>
                    <a:pt x="15" y="15"/>
                  </a:cubicBezTo>
                  <a:cubicBezTo>
                    <a:pt x="13" y="16"/>
                    <a:pt x="11" y="16"/>
                    <a:pt x="10" y="15"/>
                  </a:cubicBezTo>
                  <a:cubicBezTo>
                    <a:pt x="10" y="14"/>
                    <a:pt x="11" y="12"/>
                    <a:pt x="12" y="13"/>
                  </a:cubicBezTo>
                  <a:cubicBezTo>
                    <a:pt x="12" y="11"/>
                    <a:pt x="9" y="11"/>
                    <a:pt x="9" y="13"/>
                  </a:cubicBezTo>
                  <a:cubicBezTo>
                    <a:pt x="9" y="10"/>
                    <a:pt x="8" y="8"/>
                    <a:pt x="5" y="7"/>
                  </a:cubicBezTo>
                  <a:cubicBezTo>
                    <a:pt x="5" y="10"/>
                    <a:pt x="5" y="12"/>
                    <a:pt x="8" y="13"/>
                  </a:cubicBezTo>
                  <a:cubicBezTo>
                    <a:pt x="7" y="13"/>
                    <a:pt x="5" y="14"/>
                    <a:pt x="7" y="16"/>
                  </a:cubicBezTo>
                  <a:cubicBezTo>
                    <a:pt x="7" y="14"/>
                    <a:pt x="9" y="14"/>
                    <a:pt x="9" y="15"/>
                  </a:cubicBezTo>
                  <a:cubicBezTo>
                    <a:pt x="10" y="16"/>
                    <a:pt x="10" y="17"/>
                    <a:pt x="9" y="18"/>
                  </a:cubicBezTo>
                  <a:cubicBezTo>
                    <a:pt x="8" y="19"/>
                    <a:pt x="6" y="19"/>
                    <a:pt x="4" y="17"/>
                  </a:cubicBezTo>
                  <a:cubicBezTo>
                    <a:pt x="4" y="16"/>
                    <a:pt x="5" y="16"/>
                    <a:pt x="6" y="17"/>
                  </a:cubicBezTo>
                  <a:cubicBezTo>
                    <a:pt x="3" y="13"/>
                    <a:pt x="3" y="13"/>
                    <a:pt x="3" y="13"/>
                  </a:cubicBezTo>
                  <a:cubicBezTo>
                    <a:pt x="3" y="14"/>
                    <a:pt x="3" y="15"/>
                    <a:pt x="3" y="16"/>
                  </a:cubicBezTo>
                  <a:cubicBezTo>
                    <a:pt x="2" y="15"/>
                    <a:pt x="2" y="15"/>
                    <a:pt x="2" y="13"/>
                  </a:cubicBezTo>
                  <a:cubicBezTo>
                    <a:pt x="0" y="15"/>
                    <a:pt x="0" y="15"/>
                    <a:pt x="0" y="15"/>
                  </a:cubicBezTo>
                  <a:cubicBezTo>
                    <a:pt x="2" y="16"/>
                    <a:pt x="4" y="18"/>
                    <a:pt x="7" y="23"/>
                  </a:cubicBezTo>
                  <a:cubicBezTo>
                    <a:pt x="10" y="21"/>
                    <a:pt x="16" y="18"/>
                    <a:pt x="20" y="16"/>
                  </a:cubicBezTo>
                  <a:cubicBezTo>
                    <a:pt x="23" y="15"/>
                    <a:pt x="29" y="13"/>
                    <a:pt x="33" y="12"/>
                  </a:cubicBezTo>
                  <a:cubicBezTo>
                    <a:pt x="32" y="7"/>
                    <a:pt x="32" y="4"/>
                    <a:pt x="33" y="2"/>
                  </a:cubicBezTo>
                  <a:lnTo>
                    <a:pt x="30" y="2"/>
                  </a:lnTo>
                  <a:close/>
                </a:path>
              </a:pathLst>
            </a:custGeom>
            <a:solidFill>
              <a:schemeClr val="bg1"/>
            </a:solidFill>
            <a:ln>
              <a:noFill/>
            </a:ln>
          </p:spPr>
          <p:txBody>
            <a:bodyPr/>
            <a:lstStyle/>
            <a:p>
              <a:endParaRPr lang="en-US">
                <a:solidFill>
                  <a:schemeClr val="bg1"/>
                </a:solidFill>
              </a:endParaRPr>
            </a:p>
          </p:txBody>
        </p:sp>
        <p:sp>
          <p:nvSpPr>
            <p:cNvPr id="89" name="Freeform 170">
              <a:extLst>
                <a:ext uri="{FF2B5EF4-FFF2-40B4-BE49-F238E27FC236}">
                  <a16:creationId xmlns:a16="http://schemas.microsoft.com/office/drawing/2014/main" id="{11C8A05D-7136-E546-980A-2E969543EBBA}"/>
                </a:ext>
              </a:extLst>
            </p:cNvPr>
            <p:cNvSpPr>
              <a:spLocks noChangeAspect="1" noEditPoints="1"/>
            </p:cNvSpPr>
            <p:nvPr userDrawn="1"/>
          </p:nvSpPr>
          <p:spPr bwMode="auto">
            <a:xfrm>
              <a:off x="1048864" y="507300"/>
              <a:ext cx="191200" cy="309563"/>
            </a:xfrm>
            <a:custGeom>
              <a:avLst/>
              <a:gdLst>
                <a:gd name="T0" fmla="*/ 23 w 126"/>
                <a:gd name="T1" fmla="*/ 2 h 205"/>
                <a:gd name="T2" fmla="*/ 20 w 126"/>
                <a:gd name="T3" fmla="*/ 10 h 205"/>
                <a:gd name="T4" fmla="*/ 19 w 126"/>
                <a:gd name="T5" fmla="*/ 8 h 205"/>
                <a:gd name="T6" fmla="*/ 18 w 126"/>
                <a:gd name="T7" fmla="*/ 7 h 205"/>
                <a:gd name="T8" fmla="*/ 22 w 126"/>
                <a:gd name="T9" fmla="*/ 5 h 205"/>
                <a:gd name="T10" fmla="*/ 22 w 126"/>
                <a:gd name="T11" fmla="*/ 6 h 205"/>
                <a:gd name="T12" fmla="*/ 23 w 126"/>
                <a:gd name="T13" fmla="*/ 9 h 205"/>
                <a:gd name="T14" fmla="*/ 15 w 126"/>
                <a:gd name="T15" fmla="*/ 5 h 205"/>
                <a:gd name="T16" fmla="*/ 32 w 126"/>
                <a:gd name="T17" fmla="*/ 29 h 205"/>
                <a:gd name="T18" fmla="*/ 25 w 126"/>
                <a:gd name="T19" fmla="*/ 19 h 205"/>
                <a:gd name="T20" fmla="*/ 31 w 126"/>
                <a:gd name="T21" fmla="*/ 16 h 205"/>
                <a:gd name="T22" fmla="*/ 29 w 126"/>
                <a:gd name="T23" fmla="*/ 14 h 205"/>
                <a:gd name="T24" fmla="*/ 25 w 126"/>
                <a:gd name="T25" fmla="*/ 6 h 205"/>
                <a:gd name="T26" fmla="*/ 27 w 126"/>
                <a:gd name="T27" fmla="*/ 3 h 205"/>
                <a:gd name="T28" fmla="*/ 23 w 126"/>
                <a:gd name="T29" fmla="*/ 0 h 205"/>
                <a:gd name="T30" fmla="*/ 18 w 126"/>
                <a:gd name="T31" fmla="*/ 1 h 205"/>
                <a:gd name="T32" fmla="*/ 14 w 126"/>
                <a:gd name="T33" fmla="*/ 4 h 205"/>
                <a:gd name="T34" fmla="*/ 12 w 126"/>
                <a:gd name="T35" fmla="*/ 11 h 205"/>
                <a:gd name="T36" fmla="*/ 14 w 126"/>
                <a:gd name="T37" fmla="*/ 16 h 205"/>
                <a:gd name="T38" fmla="*/ 15 w 126"/>
                <a:gd name="T39" fmla="*/ 17 h 205"/>
                <a:gd name="T40" fmla="*/ 7 w 126"/>
                <a:gd name="T41" fmla="*/ 32 h 205"/>
                <a:gd name="T42" fmla="*/ 9 w 126"/>
                <a:gd name="T43" fmla="*/ 15 h 205"/>
                <a:gd name="T44" fmla="*/ 2 w 126"/>
                <a:gd name="T45" fmla="*/ 20 h 205"/>
                <a:gd name="T46" fmla="*/ 9 w 126"/>
                <a:gd name="T47" fmla="*/ 18 h 205"/>
                <a:gd name="T48" fmla="*/ 11 w 126"/>
                <a:gd name="T49" fmla="*/ 18 h 205"/>
                <a:gd name="T50" fmla="*/ 3 w 126"/>
                <a:gd name="T51" fmla="*/ 32 h 205"/>
                <a:gd name="T52" fmla="*/ 4 w 126"/>
                <a:gd name="T53" fmla="*/ 35 h 205"/>
                <a:gd name="T54" fmla="*/ 12 w 126"/>
                <a:gd name="T55" fmla="*/ 29 h 205"/>
                <a:gd name="T56" fmla="*/ 6 w 126"/>
                <a:gd name="T57" fmla="*/ 39 h 205"/>
                <a:gd name="T58" fmla="*/ 5 w 126"/>
                <a:gd name="T59" fmla="*/ 46 h 205"/>
                <a:gd name="T60" fmla="*/ 8 w 126"/>
                <a:gd name="T61" fmla="*/ 48 h 205"/>
                <a:gd name="T62" fmla="*/ 9 w 126"/>
                <a:gd name="T63" fmla="*/ 50 h 205"/>
                <a:gd name="T64" fmla="*/ 14 w 126"/>
                <a:gd name="T65" fmla="*/ 50 h 205"/>
                <a:gd name="T66" fmla="*/ 15 w 126"/>
                <a:gd name="T67" fmla="*/ 49 h 205"/>
                <a:gd name="T68" fmla="*/ 14 w 126"/>
                <a:gd name="T69" fmla="*/ 46 h 205"/>
                <a:gd name="T70" fmla="*/ 12 w 126"/>
                <a:gd name="T71" fmla="*/ 40 h 205"/>
                <a:gd name="T72" fmla="*/ 19 w 126"/>
                <a:gd name="T73" fmla="*/ 33 h 205"/>
                <a:gd name="T74" fmla="*/ 18 w 126"/>
                <a:gd name="T75" fmla="*/ 36 h 205"/>
                <a:gd name="T76" fmla="*/ 20 w 126"/>
                <a:gd name="T77" fmla="*/ 38 h 205"/>
                <a:gd name="T78" fmla="*/ 24 w 126"/>
                <a:gd name="T79" fmla="*/ 42 h 205"/>
                <a:gd name="T80" fmla="*/ 27 w 126"/>
                <a:gd name="T81" fmla="*/ 43 h 205"/>
                <a:gd name="T82" fmla="*/ 29 w 126"/>
                <a:gd name="T83" fmla="*/ 40 h 205"/>
                <a:gd name="T84" fmla="*/ 26 w 126"/>
                <a:gd name="T85" fmla="*/ 40 h 205"/>
                <a:gd name="T86" fmla="*/ 20 w 126"/>
                <a:gd name="T87" fmla="*/ 26 h 205"/>
                <a:gd name="T88" fmla="*/ 25 w 126"/>
                <a:gd name="T89" fmla="*/ 26 h 205"/>
                <a:gd name="T90" fmla="*/ 28 w 126"/>
                <a:gd name="T91" fmla="*/ 27 h 205"/>
                <a:gd name="T92" fmla="*/ 27 w 126"/>
                <a:gd name="T93" fmla="*/ 30 h 205"/>
                <a:gd name="T94" fmla="*/ 29 w 126"/>
                <a:gd name="T95" fmla="*/ 30 h 205"/>
                <a:gd name="T96" fmla="*/ 31 w 126"/>
                <a:gd name="T97" fmla="*/ 32 h 2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6" h="205">
                  <a:moveTo>
                    <a:pt x="87" y="16"/>
                  </a:moveTo>
                  <a:cubicBezTo>
                    <a:pt x="84" y="19"/>
                    <a:pt x="81" y="17"/>
                    <a:pt x="79" y="14"/>
                  </a:cubicBezTo>
                  <a:cubicBezTo>
                    <a:pt x="83" y="12"/>
                    <a:pt x="87" y="10"/>
                    <a:pt x="90" y="8"/>
                  </a:cubicBezTo>
                  <a:cubicBezTo>
                    <a:pt x="88" y="13"/>
                    <a:pt x="89" y="15"/>
                    <a:pt x="87" y="16"/>
                  </a:cubicBezTo>
                  <a:moveTo>
                    <a:pt x="87" y="46"/>
                  </a:moveTo>
                  <a:cubicBezTo>
                    <a:pt x="83" y="47"/>
                    <a:pt x="80" y="44"/>
                    <a:pt x="79" y="42"/>
                  </a:cubicBezTo>
                  <a:cubicBezTo>
                    <a:pt x="79" y="40"/>
                    <a:pt x="78" y="38"/>
                    <a:pt x="79" y="37"/>
                  </a:cubicBezTo>
                  <a:cubicBezTo>
                    <a:pt x="81" y="36"/>
                    <a:pt x="81" y="34"/>
                    <a:pt x="80" y="32"/>
                  </a:cubicBezTo>
                  <a:cubicBezTo>
                    <a:pt x="79" y="30"/>
                    <a:pt x="77" y="31"/>
                    <a:pt x="74" y="32"/>
                  </a:cubicBezTo>
                  <a:cubicBezTo>
                    <a:pt x="75" y="30"/>
                    <a:pt x="75" y="28"/>
                    <a:pt x="74" y="28"/>
                  </a:cubicBezTo>
                  <a:cubicBezTo>
                    <a:pt x="72" y="29"/>
                    <a:pt x="72" y="32"/>
                    <a:pt x="71" y="31"/>
                  </a:cubicBezTo>
                  <a:cubicBezTo>
                    <a:pt x="70" y="31"/>
                    <a:pt x="70" y="29"/>
                    <a:pt x="70" y="28"/>
                  </a:cubicBezTo>
                  <a:cubicBezTo>
                    <a:pt x="70" y="27"/>
                    <a:pt x="71" y="26"/>
                    <a:pt x="72" y="26"/>
                  </a:cubicBezTo>
                  <a:cubicBezTo>
                    <a:pt x="83" y="22"/>
                    <a:pt x="83" y="22"/>
                    <a:pt x="83" y="22"/>
                  </a:cubicBezTo>
                  <a:cubicBezTo>
                    <a:pt x="84" y="21"/>
                    <a:pt x="85" y="21"/>
                    <a:pt x="86" y="22"/>
                  </a:cubicBezTo>
                  <a:cubicBezTo>
                    <a:pt x="87" y="23"/>
                    <a:pt x="89" y="24"/>
                    <a:pt x="88" y="25"/>
                  </a:cubicBezTo>
                  <a:cubicBezTo>
                    <a:pt x="88" y="26"/>
                    <a:pt x="85" y="23"/>
                    <a:pt x="84" y="25"/>
                  </a:cubicBezTo>
                  <a:cubicBezTo>
                    <a:pt x="82" y="26"/>
                    <a:pt x="84" y="27"/>
                    <a:pt x="86" y="27"/>
                  </a:cubicBezTo>
                  <a:cubicBezTo>
                    <a:pt x="84" y="29"/>
                    <a:pt x="81" y="30"/>
                    <a:pt x="82" y="32"/>
                  </a:cubicBezTo>
                  <a:cubicBezTo>
                    <a:pt x="83" y="34"/>
                    <a:pt x="84" y="34"/>
                    <a:pt x="86" y="34"/>
                  </a:cubicBezTo>
                  <a:cubicBezTo>
                    <a:pt x="87" y="34"/>
                    <a:pt x="88" y="36"/>
                    <a:pt x="89" y="38"/>
                  </a:cubicBezTo>
                  <a:cubicBezTo>
                    <a:pt x="90" y="40"/>
                    <a:pt x="90" y="44"/>
                    <a:pt x="87" y="46"/>
                  </a:cubicBezTo>
                  <a:moveTo>
                    <a:pt x="67" y="25"/>
                  </a:moveTo>
                  <a:cubicBezTo>
                    <a:pt x="64" y="25"/>
                    <a:pt x="64" y="22"/>
                    <a:pt x="59" y="21"/>
                  </a:cubicBezTo>
                  <a:cubicBezTo>
                    <a:pt x="62" y="20"/>
                    <a:pt x="67" y="18"/>
                    <a:pt x="71" y="17"/>
                  </a:cubicBezTo>
                  <a:cubicBezTo>
                    <a:pt x="71" y="20"/>
                    <a:pt x="70" y="24"/>
                    <a:pt x="67" y="25"/>
                  </a:cubicBezTo>
                  <a:moveTo>
                    <a:pt x="125" y="118"/>
                  </a:moveTo>
                  <a:cubicBezTo>
                    <a:pt x="126" y="116"/>
                    <a:pt x="122" y="113"/>
                    <a:pt x="121" y="110"/>
                  </a:cubicBezTo>
                  <a:cubicBezTo>
                    <a:pt x="121" y="107"/>
                    <a:pt x="121" y="104"/>
                    <a:pt x="118" y="100"/>
                  </a:cubicBezTo>
                  <a:cubicBezTo>
                    <a:pt x="114" y="96"/>
                    <a:pt x="102" y="83"/>
                    <a:pt x="99" y="79"/>
                  </a:cubicBezTo>
                  <a:cubicBezTo>
                    <a:pt x="100" y="79"/>
                    <a:pt x="102" y="79"/>
                    <a:pt x="104" y="81"/>
                  </a:cubicBezTo>
                  <a:cubicBezTo>
                    <a:pt x="105" y="82"/>
                    <a:pt x="108" y="84"/>
                    <a:pt x="110" y="87"/>
                  </a:cubicBezTo>
                  <a:cubicBezTo>
                    <a:pt x="113" y="79"/>
                    <a:pt x="117" y="72"/>
                    <a:pt x="123" y="66"/>
                  </a:cubicBezTo>
                  <a:cubicBezTo>
                    <a:pt x="124" y="65"/>
                    <a:pt x="124" y="64"/>
                    <a:pt x="125" y="64"/>
                  </a:cubicBezTo>
                  <a:cubicBezTo>
                    <a:pt x="123" y="64"/>
                    <a:pt x="120" y="65"/>
                    <a:pt x="118" y="66"/>
                  </a:cubicBezTo>
                  <a:cubicBezTo>
                    <a:pt x="118" y="63"/>
                    <a:pt x="118" y="60"/>
                    <a:pt x="116" y="57"/>
                  </a:cubicBezTo>
                  <a:cubicBezTo>
                    <a:pt x="117" y="52"/>
                    <a:pt x="116" y="46"/>
                    <a:pt x="105" y="39"/>
                  </a:cubicBezTo>
                  <a:cubicBezTo>
                    <a:pt x="110" y="40"/>
                    <a:pt x="114" y="46"/>
                    <a:pt x="118" y="42"/>
                  </a:cubicBezTo>
                  <a:cubicBezTo>
                    <a:pt x="114" y="42"/>
                    <a:pt x="114" y="33"/>
                    <a:pt x="100" y="26"/>
                  </a:cubicBezTo>
                  <a:cubicBezTo>
                    <a:pt x="105" y="26"/>
                    <a:pt x="110" y="35"/>
                    <a:pt x="116" y="30"/>
                  </a:cubicBezTo>
                  <a:cubicBezTo>
                    <a:pt x="110" y="29"/>
                    <a:pt x="108" y="18"/>
                    <a:pt x="98" y="15"/>
                  </a:cubicBezTo>
                  <a:cubicBezTo>
                    <a:pt x="101" y="16"/>
                    <a:pt x="105" y="17"/>
                    <a:pt x="108" y="13"/>
                  </a:cubicBezTo>
                  <a:cubicBezTo>
                    <a:pt x="104" y="14"/>
                    <a:pt x="102" y="11"/>
                    <a:pt x="98" y="10"/>
                  </a:cubicBezTo>
                  <a:cubicBezTo>
                    <a:pt x="100" y="6"/>
                    <a:pt x="99" y="3"/>
                    <a:pt x="98" y="0"/>
                  </a:cubicBezTo>
                  <a:cubicBezTo>
                    <a:pt x="95" y="0"/>
                    <a:pt x="92" y="1"/>
                    <a:pt x="90" y="2"/>
                  </a:cubicBezTo>
                  <a:cubicBezTo>
                    <a:pt x="90" y="0"/>
                    <a:pt x="87" y="0"/>
                    <a:pt x="85" y="0"/>
                  </a:cubicBezTo>
                  <a:cubicBezTo>
                    <a:pt x="85" y="1"/>
                    <a:pt x="86" y="2"/>
                    <a:pt x="84" y="3"/>
                  </a:cubicBezTo>
                  <a:cubicBezTo>
                    <a:pt x="83" y="3"/>
                    <a:pt x="76" y="5"/>
                    <a:pt x="71" y="7"/>
                  </a:cubicBezTo>
                  <a:cubicBezTo>
                    <a:pt x="67" y="9"/>
                    <a:pt x="61" y="12"/>
                    <a:pt x="59" y="13"/>
                  </a:cubicBezTo>
                  <a:cubicBezTo>
                    <a:pt x="58" y="14"/>
                    <a:pt x="58" y="12"/>
                    <a:pt x="57" y="11"/>
                  </a:cubicBezTo>
                  <a:cubicBezTo>
                    <a:pt x="55" y="13"/>
                    <a:pt x="54" y="15"/>
                    <a:pt x="55" y="17"/>
                  </a:cubicBezTo>
                  <a:cubicBezTo>
                    <a:pt x="52" y="17"/>
                    <a:pt x="49" y="18"/>
                    <a:pt x="47" y="20"/>
                  </a:cubicBezTo>
                  <a:cubicBezTo>
                    <a:pt x="47" y="23"/>
                    <a:pt x="49" y="26"/>
                    <a:pt x="53" y="28"/>
                  </a:cubicBezTo>
                  <a:cubicBezTo>
                    <a:pt x="47" y="34"/>
                    <a:pt x="52" y="40"/>
                    <a:pt x="47" y="46"/>
                  </a:cubicBezTo>
                  <a:cubicBezTo>
                    <a:pt x="55" y="46"/>
                    <a:pt x="53" y="35"/>
                    <a:pt x="57" y="33"/>
                  </a:cubicBezTo>
                  <a:cubicBezTo>
                    <a:pt x="57" y="41"/>
                    <a:pt x="53" y="42"/>
                    <a:pt x="53" y="51"/>
                  </a:cubicBezTo>
                  <a:cubicBezTo>
                    <a:pt x="53" y="56"/>
                    <a:pt x="55" y="61"/>
                    <a:pt x="53" y="64"/>
                  </a:cubicBezTo>
                  <a:cubicBezTo>
                    <a:pt x="60" y="62"/>
                    <a:pt x="58" y="47"/>
                    <a:pt x="62" y="42"/>
                  </a:cubicBezTo>
                  <a:cubicBezTo>
                    <a:pt x="63" y="45"/>
                    <a:pt x="62" y="47"/>
                    <a:pt x="62" y="50"/>
                  </a:cubicBezTo>
                  <a:cubicBezTo>
                    <a:pt x="59" y="57"/>
                    <a:pt x="62" y="66"/>
                    <a:pt x="58" y="69"/>
                  </a:cubicBezTo>
                  <a:cubicBezTo>
                    <a:pt x="65" y="69"/>
                    <a:pt x="66" y="58"/>
                    <a:pt x="72" y="54"/>
                  </a:cubicBezTo>
                  <a:cubicBezTo>
                    <a:pt x="67" y="64"/>
                    <a:pt x="62" y="85"/>
                    <a:pt x="54" y="95"/>
                  </a:cubicBezTo>
                  <a:cubicBezTo>
                    <a:pt x="43" y="111"/>
                    <a:pt x="36" y="131"/>
                    <a:pt x="25" y="131"/>
                  </a:cubicBezTo>
                  <a:cubicBezTo>
                    <a:pt x="20" y="131"/>
                    <a:pt x="17" y="128"/>
                    <a:pt x="17" y="122"/>
                  </a:cubicBezTo>
                  <a:cubicBezTo>
                    <a:pt x="17" y="104"/>
                    <a:pt x="47" y="91"/>
                    <a:pt x="47" y="72"/>
                  </a:cubicBezTo>
                  <a:cubicBezTo>
                    <a:pt x="47" y="64"/>
                    <a:pt x="41" y="60"/>
                    <a:pt x="36" y="60"/>
                  </a:cubicBezTo>
                  <a:cubicBezTo>
                    <a:pt x="33" y="60"/>
                    <a:pt x="30" y="62"/>
                    <a:pt x="27" y="64"/>
                  </a:cubicBezTo>
                  <a:cubicBezTo>
                    <a:pt x="25" y="64"/>
                    <a:pt x="24" y="63"/>
                    <a:pt x="23" y="63"/>
                  </a:cubicBezTo>
                  <a:cubicBezTo>
                    <a:pt x="12" y="63"/>
                    <a:pt x="15" y="83"/>
                    <a:pt x="5" y="83"/>
                  </a:cubicBezTo>
                  <a:cubicBezTo>
                    <a:pt x="9" y="85"/>
                    <a:pt x="16" y="81"/>
                    <a:pt x="20" y="75"/>
                  </a:cubicBezTo>
                  <a:cubicBezTo>
                    <a:pt x="18" y="88"/>
                    <a:pt x="0" y="85"/>
                    <a:pt x="1" y="100"/>
                  </a:cubicBezTo>
                  <a:cubicBezTo>
                    <a:pt x="4" y="88"/>
                    <a:pt x="33" y="90"/>
                    <a:pt x="33" y="72"/>
                  </a:cubicBezTo>
                  <a:cubicBezTo>
                    <a:pt x="33" y="69"/>
                    <a:pt x="32" y="68"/>
                    <a:pt x="30" y="66"/>
                  </a:cubicBezTo>
                  <a:cubicBezTo>
                    <a:pt x="33" y="65"/>
                    <a:pt x="35" y="64"/>
                    <a:pt x="37" y="64"/>
                  </a:cubicBezTo>
                  <a:cubicBezTo>
                    <a:pt x="40" y="64"/>
                    <a:pt x="43" y="67"/>
                    <a:pt x="43" y="72"/>
                  </a:cubicBezTo>
                  <a:cubicBezTo>
                    <a:pt x="43" y="88"/>
                    <a:pt x="12" y="102"/>
                    <a:pt x="12" y="122"/>
                  </a:cubicBezTo>
                  <a:cubicBezTo>
                    <a:pt x="12" y="125"/>
                    <a:pt x="13" y="128"/>
                    <a:pt x="15" y="130"/>
                  </a:cubicBezTo>
                  <a:cubicBezTo>
                    <a:pt x="13" y="131"/>
                    <a:pt x="11" y="131"/>
                    <a:pt x="9" y="128"/>
                  </a:cubicBezTo>
                  <a:cubicBezTo>
                    <a:pt x="9" y="133"/>
                    <a:pt x="16" y="137"/>
                    <a:pt x="20" y="134"/>
                  </a:cubicBezTo>
                  <a:cubicBezTo>
                    <a:pt x="21" y="134"/>
                    <a:pt x="23" y="135"/>
                    <a:pt x="24" y="135"/>
                  </a:cubicBezTo>
                  <a:cubicBezTo>
                    <a:pt x="22" y="139"/>
                    <a:pt x="18" y="140"/>
                    <a:pt x="15" y="140"/>
                  </a:cubicBezTo>
                  <a:cubicBezTo>
                    <a:pt x="23" y="145"/>
                    <a:pt x="36" y="138"/>
                    <a:pt x="35" y="131"/>
                  </a:cubicBezTo>
                  <a:cubicBezTo>
                    <a:pt x="41" y="126"/>
                    <a:pt x="45" y="118"/>
                    <a:pt x="49" y="112"/>
                  </a:cubicBezTo>
                  <a:cubicBezTo>
                    <a:pt x="49" y="114"/>
                    <a:pt x="49" y="115"/>
                    <a:pt x="48" y="116"/>
                  </a:cubicBezTo>
                  <a:cubicBezTo>
                    <a:pt x="44" y="124"/>
                    <a:pt x="40" y="131"/>
                    <a:pt x="39" y="142"/>
                  </a:cubicBezTo>
                  <a:cubicBezTo>
                    <a:pt x="38" y="151"/>
                    <a:pt x="33" y="159"/>
                    <a:pt x="27" y="159"/>
                  </a:cubicBezTo>
                  <a:cubicBezTo>
                    <a:pt x="26" y="159"/>
                    <a:pt x="24" y="157"/>
                    <a:pt x="22" y="158"/>
                  </a:cubicBezTo>
                  <a:cubicBezTo>
                    <a:pt x="21" y="160"/>
                    <a:pt x="22" y="161"/>
                    <a:pt x="22" y="163"/>
                  </a:cubicBezTo>
                  <a:cubicBezTo>
                    <a:pt x="22" y="165"/>
                    <a:pt x="18" y="168"/>
                    <a:pt x="18" y="176"/>
                  </a:cubicBezTo>
                  <a:cubicBezTo>
                    <a:pt x="18" y="179"/>
                    <a:pt x="20" y="183"/>
                    <a:pt x="19" y="186"/>
                  </a:cubicBezTo>
                  <a:cubicBezTo>
                    <a:pt x="21" y="185"/>
                    <a:pt x="23" y="181"/>
                    <a:pt x="25" y="177"/>
                  </a:cubicBezTo>
                  <a:cubicBezTo>
                    <a:pt x="27" y="187"/>
                    <a:pt x="20" y="187"/>
                    <a:pt x="25" y="196"/>
                  </a:cubicBezTo>
                  <a:cubicBezTo>
                    <a:pt x="25" y="193"/>
                    <a:pt x="28" y="192"/>
                    <a:pt x="30" y="193"/>
                  </a:cubicBezTo>
                  <a:cubicBezTo>
                    <a:pt x="32" y="194"/>
                    <a:pt x="31" y="195"/>
                    <a:pt x="30" y="197"/>
                  </a:cubicBezTo>
                  <a:cubicBezTo>
                    <a:pt x="28" y="198"/>
                    <a:pt x="27" y="205"/>
                    <a:pt x="33" y="204"/>
                  </a:cubicBezTo>
                  <a:cubicBezTo>
                    <a:pt x="32" y="204"/>
                    <a:pt x="32" y="202"/>
                    <a:pt x="35" y="201"/>
                  </a:cubicBezTo>
                  <a:cubicBezTo>
                    <a:pt x="40" y="200"/>
                    <a:pt x="41" y="202"/>
                    <a:pt x="45" y="202"/>
                  </a:cubicBezTo>
                  <a:cubicBezTo>
                    <a:pt x="48" y="202"/>
                    <a:pt x="49" y="198"/>
                    <a:pt x="51" y="198"/>
                  </a:cubicBezTo>
                  <a:cubicBezTo>
                    <a:pt x="53" y="198"/>
                    <a:pt x="53" y="200"/>
                    <a:pt x="53" y="201"/>
                  </a:cubicBezTo>
                  <a:cubicBezTo>
                    <a:pt x="56" y="201"/>
                    <a:pt x="57" y="199"/>
                    <a:pt x="57" y="197"/>
                  </a:cubicBezTo>
                  <a:cubicBezTo>
                    <a:pt x="57" y="195"/>
                    <a:pt x="55" y="193"/>
                    <a:pt x="57" y="192"/>
                  </a:cubicBezTo>
                  <a:cubicBezTo>
                    <a:pt x="58" y="192"/>
                    <a:pt x="62" y="193"/>
                    <a:pt x="60" y="196"/>
                  </a:cubicBezTo>
                  <a:cubicBezTo>
                    <a:pt x="62" y="196"/>
                    <a:pt x="64" y="194"/>
                    <a:pt x="64" y="191"/>
                  </a:cubicBezTo>
                  <a:cubicBezTo>
                    <a:pt x="64" y="189"/>
                    <a:pt x="61" y="187"/>
                    <a:pt x="58" y="188"/>
                  </a:cubicBezTo>
                  <a:cubicBezTo>
                    <a:pt x="57" y="186"/>
                    <a:pt x="55" y="185"/>
                    <a:pt x="53" y="185"/>
                  </a:cubicBezTo>
                  <a:cubicBezTo>
                    <a:pt x="48" y="185"/>
                    <a:pt x="48" y="189"/>
                    <a:pt x="45" y="189"/>
                  </a:cubicBezTo>
                  <a:cubicBezTo>
                    <a:pt x="39" y="189"/>
                    <a:pt x="34" y="182"/>
                    <a:pt x="34" y="170"/>
                  </a:cubicBezTo>
                  <a:cubicBezTo>
                    <a:pt x="34" y="163"/>
                    <a:pt x="41" y="162"/>
                    <a:pt x="46" y="160"/>
                  </a:cubicBezTo>
                  <a:cubicBezTo>
                    <a:pt x="51" y="157"/>
                    <a:pt x="60" y="152"/>
                    <a:pt x="65" y="143"/>
                  </a:cubicBezTo>
                  <a:cubicBezTo>
                    <a:pt x="69" y="137"/>
                    <a:pt x="69" y="129"/>
                    <a:pt x="68" y="120"/>
                  </a:cubicBezTo>
                  <a:cubicBezTo>
                    <a:pt x="75" y="124"/>
                    <a:pt x="76" y="130"/>
                    <a:pt x="76" y="134"/>
                  </a:cubicBezTo>
                  <a:cubicBezTo>
                    <a:pt x="76" y="140"/>
                    <a:pt x="73" y="142"/>
                    <a:pt x="71" y="143"/>
                  </a:cubicBezTo>
                  <a:cubicBezTo>
                    <a:pt x="69" y="144"/>
                    <a:pt x="69" y="143"/>
                    <a:pt x="69" y="144"/>
                  </a:cubicBezTo>
                  <a:cubicBezTo>
                    <a:pt x="68" y="146"/>
                    <a:pt x="69" y="147"/>
                    <a:pt x="70" y="147"/>
                  </a:cubicBezTo>
                  <a:cubicBezTo>
                    <a:pt x="73" y="148"/>
                    <a:pt x="72" y="151"/>
                    <a:pt x="73" y="153"/>
                  </a:cubicBezTo>
                  <a:cubicBezTo>
                    <a:pt x="73" y="156"/>
                    <a:pt x="76" y="160"/>
                    <a:pt x="80" y="163"/>
                  </a:cubicBezTo>
                  <a:cubicBezTo>
                    <a:pt x="80" y="161"/>
                    <a:pt x="80" y="159"/>
                    <a:pt x="80" y="155"/>
                  </a:cubicBezTo>
                  <a:cubicBezTo>
                    <a:pt x="85" y="158"/>
                    <a:pt x="81" y="169"/>
                    <a:pt x="91" y="169"/>
                  </a:cubicBezTo>
                  <a:cubicBezTo>
                    <a:pt x="89" y="168"/>
                    <a:pt x="90" y="165"/>
                    <a:pt x="91" y="165"/>
                  </a:cubicBezTo>
                  <a:cubicBezTo>
                    <a:pt x="92" y="164"/>
                    <a:pt x="93" y="165"/>
                    <a:pt x="95" y="168"/>
                  </a:cubicBezTo>
                  <a:cubicBezTo>
                    <a:pt x="97" y="171"/>
                    <a:pt x="97" y="171"/>
                    <a:pt x="102" y="171"/>
                  </a:cubicBezTo>
                  <a:cubicBezTo>
                    <a:pt x="107" y="171"/>
                    <a:pt x="105" y="169"/>
                    <a:pt x="107" y="169"/>
                  </a:cubicBezTo>
                  <a:cubicBezTo>
                    <a:pt x="110" y="169"/>
                    <a:pt x="110" y="172"/>
                    <a:pt x="108" y="174"/>
                  </a:cubicBezTo>
                  <a:cubicBezTo>
                    <a:pt x="113" y="173"/>
                    <a:pt x="114" y="169"/>
                    <a:pt x="112" y="166"/>
                  </a:cubicBezTo>
                  <a:cubicBezTo>
                    <a:pt x="116" y="164"/>
                    <a:pt x="118" y="167"/>
                    <a:pt x="119" y="169"/>
                  </a:cubicBezTo>
                  <a:cubicBezTo>
                    <a:pt x="123" y="165"/>
                    <a:pt x="119" y="161"/>
                    <a:pt x="116" y="160"/>
                  </a:cubicBezTo>
                  <a:cubicBezTo>
                    <a:pt x="116" y="159"/>
                    <a:pt x="115" y="157"/>
                    <a:pt x="113" y="157"/>
                  </a:cubicBezTo>
                  <a:cubicBezTo>
                    <a:pt x="111" y="157"/>
                    <a:pt x="110" y="157"/>
                    <a:pt x="108" y="157"/>
                  </a:cubicBezTo>
                  <a:cubicBezTo>
                    <a:pt x="106" y="157"/>
                    <a:pt x="105" y="160"/>
                    <a:pt x="103" y="160"/>
                  </a:cubicBezTo>
                  <a:cubicBezTo>
                    <a:pt x="97" y="160"/>
                    <a:pt x="84" y="148"/>
                    <a:pt x="84" y="143"/>
                  </a:cubicBezTo>
                  <a:cubicBezTo>
                    <a:pt x="84" y="138"/>
                    <a:pt x="96" y="135"/>
                    <a:pt x="96" y="127"/>
                  </a:cubicBezTo>
                  <a:cubicBezTo>
                    <a:pt x="96" y="116"/>
                    <a:pt x="86" y="113"/>
                    <a:pt x="77" y="106"/>
                  </a:cubicBezTo>
                  <a:cubicBezTo>
                    <a:pt x="80" y="103"/>
                    <a:pt x="89" y="102"/>
                    <a:pt x="94" y="104"/>
                  </a:cubicBezTo>
                  <a:cubicBezTo>
                    <a:pt x="95" y="102"/>
                    <a:pt x="97" y="102"/>
                    <a:pt x="98" y="97"/>
                  </a:cubicBezTo>
                  <a:cubicBezTo>
                    <a:pt x="99" y="102"/>
                    <a:pt x="97" y="105"/>
                    <a:pt x="99" y="107"/>
                  </a:cubicBezTo>
                  <a:cubicBezTo>
                    <a:pt x="101" y="105"/>
                    <a:pt x="104" y="106"/>
                    <a:pt x="104" y="100"/>
                  </a:cubicBezTo>
                  <a:cubicBezTo>
                    <a:pt x="105" y="103"/>
                    <a:pt x="103" y="109"/>
                    <a:pt x="105" y="111"/>
                  </a:cubicBezTo>
                  <a:cubicBezTo>
                    <a:pt x="106" y="108"/>
                    <a:pt x="107" y="108"/>
                    <a:pt x="109" y="108"/>
                  </a:cubicBezTo>
                  <a:cubicBezTo>
                    <a:pt x="110" y="108"/>
                    <a:pt x="110" y="108"/>
                    <a:pt x="110" y="110"/>
                  </a:cubicBezTo>
                  <a:cubicBezTo>
                    <a:pt x="110" y="114"/>
                    <a:pt x="105" y="112"/>
                    <a:pt x="105" y="117"/>
                  </a:cubicBezTo>
                  <a:cubicBezTo>
                    <a:pt x="105" y="119"/>
                    <a:pt x="108" y="120"/>
                    <a:pt x="108" y="121"/>
                  </a:cubicBezTo>
                  <a:cubicBezTo>
                    <a:pt x="108" y="122"/>
                    <a:pt x="106" y="124"/>
                    <a:pt x="103" y="122"/>
                  </a:cubicBezTo>
                  <a:cubicBezTo>
                    <a:pt x="104" y="124"/>
                    <a:pt x="106" y="126"/>
                    <a:pt x="108" y="126"/>
                  </a:cubicBezTo>
                  <a:cubicBezTo>
                    <a:pt x="110" y="126"/>
                    <a:pt x="113" y="124"/>
                    <a:pt x="114" y="122"/>
                  </a:cubicBezTo>
                  <a:cubicBezTo>
                    <a:pt x="115" y="125"/>
                    <a:pt x="114" y="128"/>
                    <a:pt x="112" y="128"/>
                  </a:cubicBezTo>
                  <a:cubicBezTo>
                    <a:pt x="114" y="129"/>
                    <a:pt x="119" y="128"/>
                    <a:pt x="119" y="122"/>
                  </a:cubicBezTo>
                  <a:cubicBezTo>
                    <a:pt x="122" y="122"/>
                    <a:pt x="123" y="124"/>
                    <a:pt x="122" y="128"/>
                  </a:cubicBezTo>
                  <a:cubicBezTo>
                    <a:pt x="124" y="127"/>
                    <a:pt x="126" y="126"/>
                    <a:pt x="126" y="123"/>
                  </a:cubicBezTo>
                  <a:cubicBezTo>
                    <a:pt x="126" y="121"/>
                    <a:pt x="124" y="121"/>
                    <a:pt x="125" y="118"/>
                  </a:cubicBezTo>
                </a:path>
              </a:pathLst>
            </a:custGeom>
            <a:solidFill>
              <a:schemeClr val="bg1"/>
            </a:solidFill>
            <a:ln>
              <a:noFill/>
            </a:ln>
          </p:spPr>
          <p:txBody>
            <a:bodyPr/>
            <a:lstStyle/>
            <a:p>
              <a:endParaRPr lang="en-US">
                <a:solidFill>
                  <a:schemeClr val="bg1"/>
                </a:solidFill>
              </a:endParaRPr>
            </a:p>
          </p:txBody>
        </p:sp>
        <p:sp>
          <p:nvSpPr>
            <p:cNvPr id="90" name="Freeform 171">
              <a:extLst>
                <a:ext uri="{FF2B5EF4-FFF2-40B4-BE49-F238E27FC236}">
                  <a16:creationId xmlns:a16="http://schemas.microsoft.com/office/drawing/2014/main" id="{F3B7CC39-9411-B84A-992D-745BA6254B20}"/>
                </a:ext>
              </a:extLst>
            </p:cNvPr>
            <p:cNvSpPr>
              <a:spLocks noChangeAspect="1" noEditPoints="1"/>
            </p:cNvSpPr>
            <p:nvPr userDrawn="1"/>
          </p:nvSpPr>
          <p:spPr bwMode="auto">
            <a:xfrm>
              <a:off x="1534452" y="747059"/>
              <a:ext cx="27314" cy="27314"/>
            </a:xfrm>
            <a:custGeom>
              <a:avLst/>
              <a:gdLst>
                <a:gd name="T0" fmla="*/ 1 w 18"/>
                <a:gd name="T1" fmla="*/ 3 h 17"/>
                <a:gd name="T2" fmla="*/ 3 w 18"/>
                <a:gd name="T3" fmla="*/ 1 h 17"/>
                <a:gd name="T4" fmla="*/ 4 w 18"/>
                <a:gd name="T5" fmla="*/ 3 h 17"/>
                <a:gd name="T6" fmla="*/ 3 w 18"/>
                <a:gd name="T7" fmla="*/ 4 h 17"/>
                <a:gd name="T8" fmla="*/ 1 w 18"/>
                <a:gd name="T9" fmla="*/ 3 h 17"/>
                <a:gd name="T10" fmla="*/ 0 w 18"/>
                <a:gd name="T11" fmla="*/ 3 h 17"/>
                <a:gd name="T12" fmla="*/ 3 w 18"/>
                <a:gd name="T13" fmla="*/ 5 h 17"/>
                <a:gd name="T14" fmla="*/ 5 w 18"/>
                <a:gd name="T15" fmla="*/ 3 h 17"/>
                <a:gd name="T16" fmla="*/ 3 w 18"/>
                <a:gd name="T17" fmla="*/ 0 h 17"/>
                <a:gd name="T18" fmla="*/ 0 w 18"/>
                <a:gd name="T19" fmla="*/ 3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 h="17">
                  <a:moveTo>
                    <a:pt x="2" y="9"/>
                  </a:moveTo>
                  <a:cubicBezTo>
                    <a:pt x="2" y="5"/>
                    <a:pt x="5" y="2"/>
                    <a:pt x="9" y="2"/>
                  </a:cubicBezTo>
                  <a:cubicBezTo>
                    <a:pt x="13" y="2"/>
                    <a:pt x="15" y="5"/>
                    <a:pt x="15" y="9"/>
                  </a:cubicBezTo>
                  <a:cubicBezTo>
                    <a:pt x="15" y="12"/>
                    <a:pt x="13" y="15"/>
                    <a:pt x="9" y="15"/>
                  </a:cubicBezTo>
                  <a:cubicBezTo>
                    <a:pt x="5" y="15"/>
                    <a:pt x="2" y="12"/>
                    <a:pt x="2" y="9"/>
                  </a:cubicBezTo>
                  <a:moveTo>
                    <a:pt x="0" y="9"/>
                  </a:moveTo>
                  <a:cubicBezTo>
                    <a:pt x="0" y="14"/>
                    <a:pt x="4" y="17"/>
                    <a:pt x="9" y="17"/>
                  </a:cubicBezTo>
                  <a:cubicBezTo>
                    <a:pt x="14" y="17"/>
                    <a:pt x="18" y="14"/>
                    <a:pt x="18" y="9"/>
                  </a:cubicBezTo>
                  <a:cubicBezTo>
                    <a:pt x="18" y="4"/>
                    <a:pt x="14" y="0"/>
                    <a:pt x="9" y="0"/>
                  </a:cubicBezTo>
                  <a:cubicBezTo>
                    <a:pt x="4" y="0"/>
                    <a:pt x="0" y="4"/>
                    <a:pt x="0" y="9"/>
                  </a:cubicBezTo>
                </a:path>
              </a:pathLst>
            </a:custGeom>
            <a:solidFill>
              <a:schemeClr val="bg1"/>
            </a:solidFill>
            <a:ln>
              <a:noFill/>
            </a:ln>
          </p:spPr>
          <p:txBody>
            <a:bodyPr/>
            <a:lstStyle/>
            <a:p>
              <a:endParaRPr lang="en-US">
                <a:solidFill>
                  <a:schemeClr val="bg1"/>
                </a:solidFill>
              </a:endParaRPr>
            </a:p>
          </p:txBody>
        </p:sp>
        <p:sp>
          <p:nvSpPr>
            <p:cNvPr id="91" name="Freeform 172">
              <a:extLst>
                <a:ext uri="{FF2B5EF4-FFF2-40B4-BE49-F238E27FC236}">
                  <a16:creationId xmlns:a16="http://schemas.microsoft.com/office/drawing/2014/main" id="{4EFA08E5-7F80-CF46-81D3-A46548B5998C}"/>
                </a:ext>
              </a:extLst>
            </p:cNvPr>
            <p:cNvSpPr>
              <a:spLocks noChangeAspect="1" noEditPoints="1"/>
            </p:cNvSpPr>
            <p:nvPr userDrawn="1"/>
          </p:nvSpPr>
          <p:spPr bwMode="auto">
            <a:xfrm>
              <a:off x="1482858" y="771338"/>
              <a:ext cx="21244" cy="18210"/>
            </a:xfrm>
            <a:custGeom>
              <a:avLst/>
              <a:gdLst>
                <a:gd name="T0" fmla="*/ 1 w 15"/>
                <a:gd name="T1" fmla="*/ 3 h 12"/>
                <a:gd name="T2" fmla="*/ 0 w 15"/>
                <a:gd name="T3" fmla="*/ 2 h 12"/>
                <a:gd name="T4" fmla="*/ 1 w 15"/>
                <a:gd name="T5" fmla="*/ 1 h 12"/>
                <a:gd name="T6" fmla="*/ 2 w 15"/>
                <a:gd name="T7" fmla="*/ 1 h 12"/>
                <a:gd name="T8" fmla="*/ 3 w 15"/>
                <a:gd name="T9" fmla="*/ 2 h 12"/>
                <a:gd name="T10" fmla="*/ 3 w 15"/>
                <a:gd name="T11" fmla="*/ 2 h 12"/>
                <a:gd name="T12" fmla="*/ 1 w 15"/>
                <a:gd name="T13" fmla="*/ 3 h 12"/>
                <a:gd name="T14" fmla="*/ 0 w 15"/>
                <a:gd name="T15" fmla="*/ 1 h 12"/>
                <a:gd name="T16" fmla="*/ 0 w 15"/>
                <a:gd name="T17" fmla="*/ 2 h 12"/>
                <a:gd name="T18" fmla="*/ 0 w 15"/>
                <a:gd name="T19" fmla="*/ 3 h 12"/>
                <a:gd name="T20" fmla="*/ 1 w 15"/>
                <a:gd name="T21" fmla="*/ 3 h 12"/>
                <a:gd name="T22" fmla="*/ 2 w 15"/>
                <a:gd name="T23" fmla="*/ 3 h 12"/>
                <a:gd name="T24" fmla="*/ 3 w 15"/>
                <a:gd name="T25" fmla="*/ 2 h 12"/>
                <a:gd name="T26" fmla="*/ 2 w 15"/>
                <a:gd name="T27" fmla="*/ 1 h 12"/>
                <a:gd name="T28" fmla="*/ 0 w 15"/>
                <a:gd name="T29" fmla="*/ 1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 h="12">
                  <a:moveTo>
                    <a:pt x="7" y="10"/>
                  </a:moveTo>
                  <a:cubicBezTo>
                    <a:pt x="4" y="9"/>
                    <a:pt x="3" y="7"/>
                    <a:pt x="3" y="5"/>
                  </a:cubicBezTo>
                  <a:cubicBezTo>
                    <a:pt x="3" y="4"/>
                    <a:pt x="4" y="4"/>
                    <a:pt x="4" y="4"/>
                  </a:cubicBezTo>
                  <a:cubicBezTo>
                    <a:pt x="5" y="3"/>
                    <a:pt x="7" y="3"/>
                    <a:pt x="8" y="3"/>
                  </a:cubicBezTo>
                  <a:cubicBezTo>
                    <a:pt x="10" y="3"/>
                    <a:pt x="12" y="5"/>
                    <a:pt x="12" y="7"/>
                  </a:cubicBezTo>
                  <a:cubicBezTo>
                    <a:pt x="12" y="7"/>
                    <a:pt x="12" y="7"/>
                    <a:pt x="12" y="7"/>
                  </a:cubicBezTo>
                  <a:cubicBezTo>
                    <a:pt x="12" y="9"/>
                    <a:pt x="9" y="10"/>
                    <a:pt x="7" y="10"/>
                  </a:cubicBezTo>
                  <a:moveTo>
                    <a:pt x="3" y="2"/>
                  </a:moveTo>
                  <a:cubicBezTo>
                    <a:pt x="2" y="3"/>
                    <a:pt x="1" y="4"/>
                    <a:pt x="1" y="5"/>
                  </a:cubicBezTo>
                  <a:cubicBezTo>
                    <a:pt x="0" y="7"/>
                    <a:pt x="1" y="8"/>
                    <a:pt x="2" y="9"/>
                  </a:cubicBezTo>
                  <a:cubicBezTo>
                    <a:pt x="3" y="11"/>
                    <a:pt x="5" y="11"/>
                    <a:pt x="6" y="12"/>
                  </a:cubicBezTo>
                  <a:cubicBezTo>
                    <a:pt x="8" y="12"/>
                    <a:pt x="10" y="12"/>
                    <a:pt x="11" y="11"/>
                  </a:cubicBezTo>
                  <a:cubicBezTo>
                    <a:pt x="13" y="10"/>
                    <a:pt x="14" y="9"/>
                    <a:pt x="14" y="7"/>
                  </a:cubicBezTo>
                  <a:cubicBezTo>
                    <a:pt x="15" y="4"/>
                    <a:pt x="12" y="1"/>
                    <a:pt x="8" y="1"/>
                  </a:cubicBezTo>
                  <a:cubicBezTo>
                    <a:pt x="6" y="0"/>
                    <a:pt x="4" y="1"/>
                    <a:pt x="3" y="2"/>
                  </a:cubicBezTo>
                </a:path>
              </a:pathLst>
            </a:custGeom>
            <a:solidFill>
              <a:schemeClr val="bg1"/>
            </a:solidFill>
            <a:ln>
              <a:noFill/>
            </a:ln>
          </p:spPr>
          <p:txBody>
            <a:bodyPr/>
            <a:lstStyle/>
            <a:p>
              <a:endParaRPr lang="en-US">
                <a:solidFill>
                  <a:schemeClr val="bg1"/>
                </a:solidFill>
              </a:endParaRPr>
            </a:p>
          </p:txBody>
        </p:sp>
        <p:sp>
          <p:nvSpPr>
            <p:cNvPr id="92" name="Freeform 173">
              <a:extLst>
                <a:ext uri="{FF2B5EF4-FFF2-40B4-BE49-F238E27FC236}">
                  <a16:creationId xmlns:a16="http://schemas.microsoft.com/office/drawing/2014/main" id="{678257A6-96EF-B84A-9B40-256761786274}"/>
                </a:ext>
              </a:extLst>
            </p:cNvPr>
            <p:cNvSpPr>
              <a:spLocks noChangeAspect="1" noEditPoints="1"/>
            </p:cNvSpPr>
            <p:nvPr userDrawn="1"/>
          </p:nvSpPr>
          <p:spPr bwMode="auto">
            <a:xfrm>
              <a:off x="1406985" y="586208"/>
              <a:ext cx="21244" cy="18210"/>
            </a:xfrm>
            <a:custGeom>
              <a:avLst/>
              <a:gdLst>
                <a:gd name="T0" fmla="*/ 1 w 13"/>
                <a:gd name="T1" fmla="*/ 2 h 12"/>
                <a:gd name="T2" fmla="*/ 2 w 13"/>
                <a:gd name="T3" fmla="*/ 1 h 12"/>
                <a:gd name="T4" fmla="*/ 3 w 13"/>
                <a:gd name="T5" fmla="*/ 1 h 12"/>
                <a:gd name="T6" fmla="*/ 3 w 13"/>
                <a:gd name="T7" fmla="*/ 1 h 12"/>
                <a:gd name="T8" fmla="*/ 3 w 13"/>
                <a:gd name="T9" fmla="*/ 2 h 12"/>
                <a:gd name="T10" fmla="*/ 3 w 13"/>
                <a:gd name="T11" fmla="*/ 2 h 12"/>
                <a:gd name="T12" fmla="*/ 1 w 13"/>
                <a:gd name="T13" fmla="*/ 2 h 12"/>
                <a:gd name="T14" fmla="*/ 1 w 13"/>
                <a:gd name="T15" fmla="*/ 2 h 12"/>
                <a:gd name="T16" fmla="*/ 1 w 13"/>
                <a:gd name="T17" fmla="*/ 1 h 12"/>
                <a:gd name="T18" fmla="*/ 1 w 13"/>
                <a:gd name="T19" fmla="*/ 3 h 12"/>
                <a:gd name="T20" fmla="*/ 1 w 13"/>
                <a:gd name="T21" fmla="*/ 3 h 12"/>
                <a:gd name="T22" fmla="*/ 3 w 13"/>
                <a:gd name="T23" fmla="*/ 3 h 12"/>
                <a:gd name="T24" fmla="*/ 4 w 13"/>
                <a:gd name="T25" fmla="*/ 2 h 12"/>
                <a:gd name="T26" fmla="*/ 3 w 13"/>
                <a:gd name="T27" fmla="*/ 1 h 12"/>
                <a:gd name="T28" fmla="*/ 3 w 13"/>
                <a:gd name="T29" fmla="*/ 0 h 12"/>
                <a:gd name="T30" fmla="*/ 1 w 13"/>
                <a:gd name="T31" fmla="*/ 1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 h="12">
                  <a:moveTo>
                    <a:pt x="3" y="7"/>
                  </a:moveTo>
                  <a:cubicBezTo>
                    <a:pt x="3" y="6"/>
                    <a:pt x="4" y="4"/>
                    <a:pt x="5" y="3"/>
                  </a:cubicBezTo>
                  <a:cubicBezTo>
                    <a:pt x="6" y="3"/>
                    <a:pt x="7" y="2"/>
                    <a:pt x="9" y="2"/>
                  </a:cubicBezTo>
                  <a:cubicBezTo>
                    <a:pt x="9" y="3"/>
                    <a:pt x="10" y="3"/>
                    <a:pt x="10" y="3"/>
                  </a:cubicBezTo>
                  <a:cubicBezTo>
                    <a:pt x="11" y="4"/>
                    <a:pt x="11" y="5"/>
                    <a:pt x="11" y="5"/>
                  </a:cubicBezTo>
                  <a:cubicBezTo>
                    <a:pt x="10" y="6"/>
                    <a:pt x="10" y="7"/>
                    <a:pt x="9" y="8"/>
                  </a:cubicBezTo>
                  <a:cubicBezTo>
                    <a:pt x="7" y="9"/>
                    <a:pt x="5" y="9"/>
                    <a:pt x="4" y="8"/>
                  </a:cubicBezTo>
                  <a:cubicBezTo>
                    <a:pt x="4" y="8"/>
                    <a:pt x="3" y="7"/>
                    <a:pt x="3" y="7"/>
                  </a:cubicBezTo>
                  <a:moveTo>
                    <a:pt x="4" y="2"/>
                  </a:moveTo>
                  <a:cubicBezTo>
                    <a:pt x="1" y="4"/>
                    <a:pt x="0" y="7"/>
                    <a:pt x="2" y="10"/>
                  </a:cubicBezTo>
                  <a:cubicBezTo>
                    <a:pt x="2" y="10"/>
                    <a:pt x="2" y="10"/>
                    <a:pt x="2" y="10"/>
                  </a:cubicBezTo>
                  <a:cubicBezTo>
                    <a:pt x="4" y="12"/>
                    <a:pt x="7" y="12"/>
                    <a:pt x="10" y="10"/>
                  </a:cubicBezTo>
                  <a:cubicBezTo>
                    <a:pt x="12" y="9"/>
                    <a:pt x="13" y="7"/>
                    <a:pt x="13" y="5"/>
                  </a:cubicBezTo>
                  <a:cubicBezTo>
                    <a:pt x="13" y="4"/>
                    <a:pt x="13" y="3"/>
                    <a:pt x="12" y="2"/>
                  </a:cubicBezTo>
                  <a:cubicBezTo>
                    <a:pt x="11" y="1"/>
                    <a:pt x="10" y="0"/>
                    <a:pt x="9" y="0"/>
                  </a:cubicBezTo>
                  <a:cubicBezTo>
                    <a:pt x="7" y="0"/>
                    <a:pt x="5" y="1"/>
                    <a:pt x="4" y="2"/>
                  </a:cubicBezTo>
                </a:path>
              </a:pathLst>
            </a:custGeom>
            <a:solidFill>
              <a:schemeClr val="bg1"/>
            </a:solidFill>
            <a:ln>
              <a:noFill/>
            </a:ln>
          </p:spPr>
          <p:txBody>
            <a:bodyPr/>
            <a:lstStyle/>
            <a:p>
              <a:endParaRPr lang="en-US">
                <a:solidFill>
                  <a:schemeClr val="bg1"/>
                </a:solidFill>
              </a:endParaRPr>
            </a:p>
          </p:txBody>
        </p:sp>
        <p:sp>
          <p:nvSpPr>
            <p:cNvPr id="93" name="Freeform 174">
              <a:extLst>
                <a:ext uri="{FF2B5EF4-FFF2-40B4-BE49-F238E27FC236}">
                  <a16:creationId xmlns:a16="http://schemas.microsoft.com/office/drawing/2014/main" id="{4460DC84-1DCF-754A-8E36-A1B3DB7485EB}"/>
                </a:ext>
              </a:extLst>
            </p:cNvPr>
            <p:cNvSpPr>
              <a:spLocks noChangeAspect="1" noEditPoints="1"/>
            </p:cNvSpPr>
            <p:nvPr userDrawn="1"/>
          </p:nvSpPr>
          <p:spPr bwMode="auto">
            <a:xfrm>
              <a:off x="1467684" y="750094"/>
              <a:ext cx="18210" cy="18210"/>
            </a:xfrm>
            <a:custGeom>
              <a:avLst/>
              <a:gdLst>
                <a:gd name="T0" fmla="*/ 2 w 12"/>
                <a:gd name="T1" fmla="*/ 3 h 13"/>
                <a:gd name="T2" fmla="*/ 2 w 12"/>
                <a:gd name="T3" fmla="*/ 3 h 13"/>
                <a:gd name="T4" fmla="*/ 2 w 12"/>
                <a:gd name="T5" fmla="*/ 2 h 13"/>
                <a:gd name="T6" fmla="*/ 2 w 12"/>
                <a:gd name="T7" fmla="*/ 2 h 13"/>
                <a:gd name="T8" fmla="*/ 1 w 12"/>
                <a:gd name="T9" fmla="*/ 2 h 13"/>
                <a:gd name="T10" fmla="*/ 1 w 12"/>
                <a:gd name="T11" fmla="*/ 1 h 13"/>
                <a:gd name="T12" fmla="*/ 1 w 12"/>
                <a:gd name="T13" fmla="*/ 0 h 13"/>
                <a:gd name="T14" fmla="*/ 2 w 12"/>
                <a:gd name="T15" fmla="*/ 0 h 13"/>
                <a:gd name="T16" fmla="*/ 3 w 12"/>
                <a:gd name="T17" fmla="*/ 1 h 13"/>
                <a:gd name="T18" fmla="*/ 2 w 12"/>
                <a:gd name="T19" fmla="*/ 2 h 13"/>
                <a:gd name="T20" fmla="*/ 2 w 12"/>
                <a:gd name="T21" fmla="*/ 2 h 13"/>
                <a:gd name="T22" fmla="*/ 1 w 12"/>
                <a:gd name="T23" fmla="*/ 0 h 13"/>
                <a:gd name="T24" fmla="*/ 0 w 12"/>
                <a:gd name="T25" fmla="*/ 1 h 13"/>
                <a:gd name="T26" fmla="*/ 0 w 12"/>
                <a:gd name="T27" fmla="*/ 1 h 13"/>
                <a:gd name="T28" fmla="*/ 1 w 12"/>
                <a:gd name="T29" fmla="*/ 3 h 13"/>
                <a:gd name="T30" fmla="*/ 2 w 12"/>
                <a:gd name="T31" fmla="*/ 3 h 13"/>
                <a:gd name="T32" fmla="*/ 3 w 12"/>
                <a:gd name="T33" fmla="*/ 3 h 13"/>
                <a:gd name="T34" fmla="*/ 3 w 12"/>
                <a:gd name="T35" fmla="*/ 1 h 13"/>
                <a:gd name="T36" fmla="*/ 3 w 12"/>
                <a:gd name="T37" fmla="*/ 0 h 13"/>
                <a:gd name="T38" fmla="*/ 2 w 12"/>
                <a:gd name="T39" fmla="*/ 0 h 13"/>
                <a:gd name="T40" fmla="*/ 1 w 12"/>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 h="13">
                  <a:moveTo>
                    <a:pt x="6" y="13"/>
                  </a:moveTo>
                  <a:cubicBezTo>
                    <a:pt x="6" y="13"/>
                    <a:pt x="6" y="13"/>
                    <a:pt x="6" y="13"/>
                  </a:cubicBezTo>
                  <a:close/>
                  <a:moveTo>
                    <a:pt x="6" y="11"/>
                  </a:moveTo>
                  <a:cubicBezTo>
                    <a:pt x="6" y="11"/>
                    <a:pt x="6" y="11"/>
                    <a:pt x="6" y="11"/>
                  </a:cubicBezTo>
                  <a:cubicBezTo>
                    <a:pt x="5" y="11"/>
                    <a:pt x="4" y="11"/>
                    <a:pt x="4" y="10"/>
                  </a:cubicBezTo>
                  <a:cubicBezTo>
                    <a:pt x="3" y="9"/>
                    <a:pt x="3" y="8"/>
                    <a:pt x="3" y="7"/>
                  </a:cubicBezTo>
                  <a:cubicBezTo>
                    <a:pt x="3" y="5"/>
                    <a:pt x="3" y="4"/>
                    <a:pt x="4" y="3"/>
                  </a:cubicBezTo>
                  <a:cubicBezTo>
                    <a:pt x="5" y="3"/>
                    <a:pt x="5" y="2"/>
                    <a:pt x="6" y="2"/>
                  </a:cubicBezTo>
                  <a:cubicBezTo>
                    <a:pt x="8" y="2"/>
                    <a:pt x="9" y="4"/>
                    <a:pt x="9" y="7"/>
                  </a:cubicBezTo>
                  <a:cubicBezTo>
                    <a:pt x="9" y="8"/>
                    <a:pt x="9" y="9"/>
                    <a:pt x="8" y="10"/>
                  </a:cubicBezTo>
                  <a:cubicBezTo>
                    <a:pt x="8" y="11"/>
                    <a:pt x="7" y="11"/>
                    <a:pt x="6" y="11"/>
                  </a:cubicBezTo>
                  <a:moveTo>
                    <a:pt x="3" y="1"/>
                  </a:moveTo>
                  <a:cubicBezTo>
                    <a:pt x="1" y="3"/>
                    <a:pt x="1" y="4"/>
                    <a:pt x="0" y="7"/>
                  </a:cubicBezTo>
                  <a:cubicBezTo>
                    <a:pt x="0" y="7"/>
                    <a:pt x="0" y="7"/>
                    <a:pt x="0" y="7"/>
                  </a:cubicBezTo>
                  <a:cubicBezTo>
                    <a:pt x="0" y="9"/>
                    <a:pt x="1" y="11"/>
                    <a:pt x="2" y="12"/>
                  </a:cubicBezTo>
                  <a:cubicBezTo>
                    <a:pt x="3" y="13"/>
                    <a:pt x="5" y="13"/>
                    <a:pt x="6" y="13"/>
                  </a:cubicBezTo>
                  <a:cubicBezTo>
                    <a:pt x="7" y="13"/>
                    <a:pt x="8" y="13"/>
                    <a:pt x="10" y="12"/>
                  </a:cubicBezTo>
                  <a:cubicBezTo>
                    <a:pt x="11" y="11"/>
                    <a:pt x="12" y="9"/>
                    <a:pt x="12" y="7"/>
                  </a:cubicBezTo>
                  <a:cubicBezTo>
                    <a:pt x="12" y="5"/>
                    <a:pt x="11" y="3"/>
                    <a:pt x="10" y="2"/>
                  </a:cubicBezTo>
                  <a:cubicBezTo>
                    <a:pt x="9" y="1"/>
                    <a:pt x="8" y="0"/>
                    <a:pt x="6" y="0"/>
                  </a:cubicBezTo>
                  <a:cubicBezTo>
                    <a:pt x="5" y="0"/>
                    <a:pt x="4" y="0"/>
                    <a:pt x="3" y="1"/>
                  </a:cubicBezTo>
                </a:path>
              </a:pathLst>
            </a:custGeom>
            <a:solidFill>
              <a:schemeClr val="bg1"/>
            </a:solidFill>
            <a:ln>
              <a:noFill/>
            </a:ln>
          </p:spPr>
          <p:txBody>
            <a:bodyPr/>
            <a:lstStyle/>
            <a:p>
              <a:endParaRPr lang="en-US">
                <a:solidFill>
                  <a:schemeClr val="bg1"/>
                </a:solidFill>
              </a:endParaRPr>
            </a:p>
          </p:txBody>
        </p:sp>
        <p:sp>
          <p:nvSpPr>
            <p:cNvPr id="94" name="Freeform 175">
              <a:extLst>
                <a:ext uri="{FF2B5EF4-FFF2-40B4-BE49-F238E27FC236}">
                  <a16:creationId xmlns:a16="http://schemas.microsoft.com/office/drawing/2014/main" id="{9BCD5E32-4A42-F44C-BE98-A7CD5BAA2A6F}"/>
                </a:ext>
              </a:extLst>
            </p:cNvPr>
            <p:cNvSpPr>
              <a:spLocks noChangeAspect="1" noEditPoints="1"/>
            </p:cNvSpPr>
            <p:nvPr userDrawn="1"/>
          </p:nvSpPr>
          <p:spPr bwMode="auto">
            <a:xfrm>
              <a:off x="1400915" y="643871"/>
              <a:ext cx="21244" cy="18210"/>
            </a:xfrm>
            <a:custGeom>
              <a:avLst/>
              <a:gdLst>
                <a:gd name="T0" fmla="*/ 2 w 14"/>
                <a:gd name="T1" fmla="*/ 2 h 13"/>
                <a:gd name="T2" fmla="*/ 1 w 14"/>
                <a:gd name="T3" fmla="*/ 1 h 13"/>
                <a:gd name="T4" fmla="*/ 2 w 14"/>
                <a:gd name="T5" fmla="*/ 0 h 13"/>
                <a:gd name="T6" fmla="*/ 3 w 14"/>
                <a:gd name="T7" fmla="*/ 0 h 13"/>
                <a:gd name="T8" fmla="*/ 3 w 14"/>
                <a:gd name="T9" fmla="*/ 1 h 13"/>
                <a:gd name="T10" fmla="*/ 3 w 14"/>
                <a:gd name="T11" fmla="*/ 2 h 13"/>
                <a:gd name="T12" fmla="*/ 3 w 14"/>
                <a:gd name="T13" fmla="*/ 2 h 13"/>
                <a:gd name="T14" fmla="*/ 2 w 14"/>
                <a:gd name="T15" fmla="*/ 2 h 13"/>
                <a:gd name="T16" fmla="*/ 1 w 14"/>
                <a:gd name="T17" fmla="*/ 0 h 13"/>
                <a:gd name="T18" fmla="*/ 1 w 14"/>
                <a:gd name="T19" fmla="*/ 1 h 13"/>
                <a:gd name="T20" fmla="*/ 2 w 14"/>
                <a:gd name="T21" fmla="*/ 3 h 13"/>
                <a:gd name="T22" fmla="*/ 3 w 14"/>
                <a:gd name="T23" fmla="*/ 3 h 13"/>
                <a:gd name="T24" fmla="*/ 4 w 14"/>
                <a:gd name="T25" fmla="*/ 2 h 13"/>
                <a:gd name="T26" fmla="*/ 4 w 14"/>
                <a:gd name="T27" fmla="*/ 1 h 13"/>
                <a:gd name="T28" fmla="*/ 3 w 14"/>
                <a:gd name="T29" fmla="*/ 0 h 13"/>
                <a:gd name="T30" fmla="*/ 1 w 14"/>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 h="13">
                  <a:moveTo>
                    <a:pt x="6" y="10"/>
                  </a:moveTo>
                  <a:cubicBezTo>
                    <a:pt x="3" y="8"/>
                    <a:pt x="2" y="6"/>
                    <a:pt x="3" y="5"/>
                  </a:cubicBezTo>
                  <a:cubicBezTo>
                    <a:pt x="3" y="4"/>
                    <a:pt x="4" y="3"/>
                    <a:pt x="5" y="3"/>
                  </a:cubicBezTo>
                  <a:cubicBezTo>
                    <a:pt x="6" y="3"/>
                    <a:pt x="7" y="3"/>
                    <a:pt x="9" y="3"/>
                  </a:cubicBezTo>
                  <a:cubicBezTo>
                    <a:pt x="10" y="4"/>
                    <a:pt x="11" y="5"/>
                    <a:pt x="11" y="6"/>
                  </a:cubicBezTo>
                  <a:cubicBezTo>
                    <a:pt x="12" y="7"/>
                    <a:pt x="12" y="8"/>
                    <a:pt x="11" y="8"/>
                  </a:cubicBezTo>
                  <a:cubicBezTo>
                    <a:pt x="11" y="9"/>
                    <a:pt x="10" y="10"/>
                    <a:pt x="10" y="10"/>
                  </a:cubicBezTo>
                  <a:cubicBezTo>
                    <a:pt x="9" y="10"/>
                    <a:pt x="7" y="10"/>
                    <a:pt x="6" y="10"/>
                  </a:cubicBezTo>
                  <a:moveTo>
                    <a:pt x="4" y="1"/>
                  </a:moveTo>
                  <a:cubicBezTo>
                    <a:pt x="3" y="1"/>
                    <a:pt x="2" y="2"/>
                    <a:pt x="1" y="4"/>
                  </a:cubicBezTo>
                  <a:cubicBezTo>
                    <a:pt x="0" y="6"/>
                    <a:pt x="1" y="10"/>
                    <a:pt x="5" y="12"/>
                  </a:cubicBezTo>
                  <a:cubicBezTo>
                    <a:pt x="7" y="12"/>
                    <a:pt x="9" y="13"/>
                    <a:pt x="10" y="12"/>
                  </a:cubicBezTo>
                  <a:cubicBezTo>
                    <a:pt x="12" y="12"/>
                    <a:pt x="13" y="11"/>
                    <a:pt x="13" y="9"/>
                  </a:cubicBezTo>
                  <a:cubicBezTo>
                    <a:pt x="14" y="8"/>
                    <a:pt x="14" y="7"/>
                    <a:pt x="13" y="6"/>
                  </a:cubicBezTo>
                  <a:cubicBezTo>
                    <a:pt x="13" y="4"/>
                    <a:pt x="11" y="2"/>
                    <a:pt x="10" y="1"/>
                  </a:cubicBezTo>
                  <a:cubicBezTo>
                    <a:pt x="8" y="1"/>
                    <a:pt x="6" y="0"/>
                    <a:pt x="4" y="1"/>
                  </a:cubicBezTo>
                </a:path>
              </a:pathLst>
            </a:custGeom>
            <a:solidFill>
              <a:schemeClr val="bg1"/>
            </a:solidFill>
            <a:ln>
              <a:noFill/>
            </a:ln>
          </p:spPr>
          <p:txBody>
            <a:bodyPr/>
            <a:lstStyle/>
            <a:p>
              <a:endParaRPr lang="en-US">
                <a:solidFill>
                  <a:schemeClr val="bg1"/>
                </a:solidFill>
              </a:endParaRPr>
            </a:p>
          </p:txBody>
        </p:sp>
        <p:sp>
          <p:nvSpPr>
            <p:cNvPr id="95" name="Freeform 176">
              <a:extLst>
                <a:ext uri="{FF2B5EF4-FFF2-40B4-BE49-F238E27FC236}">
                  <a16:creationId xmlns:a16="http://schemas.microsoft.com/office/drawing/2014/main" id="{B7D9EB8B-7081-4742-B6B5-7BCA559F79E8}"/>
                </a:ext>
              </a:extLst>
            </p:cNvPr>
            <p:cNvSpPr>
              <a:spLocks noChangeAspect="1" noEditPoints="1"/>
            </p:cNvSpPr>
            <p:nvPr userDrawn="1"/>
          </p:nvSpPr>
          <p:spPr bwMode="auto">
            <a:xfrm>
              <a:off x="1367531" y="467846"/>
              <a:ext cx="206375" cy="352052"/>
            </a:xfrm>
            <a:custGeom>
              <a:avLst/>
              <a:gdLst>
                <a:gd name="T0" fmla="*/ 22 w 136"/>
                <a:gd name="T1" fmla="*/ 39 h 233"/>
                <a:gd name="T2" fmla="*/ 20 w 136"/>
                <a:gd name="T3" fmla="*/ 43 h 233"/>
                <a:gd name="T4" fmla="*/ 13 w 136"/>
                <a:gd name="T5" fmla="*/ 19 h 233"/>
                <a:gd name="T6" fmla="*/ 13 w 136"/>
                <a:gd name="T7" fmla="*/ 20 h 233"/>
                <a:gd name="T8" fmla="*/ 15 w 136"/>
                <a:gd name="T9" fmla="*/ 20 h 233"/>
                <a:gd name="T10" fmla="*/ 15 w 136"/>
                <a:gd name="T11" fmla="*/ 22 h 233"/>
                <a:gd name="T12" fmla="*/ 17 w 136"/>
                <a:gd name="T13" fmla="*/ 22 h 233"/>
                <a:gd name="T14" fmla="*/ 18 w 136"/>
                <a:gd name="T15" fmla="*/ 23 h 233"/>
                <a:gd name="T16" fmla="*/ 19 w 136"/>
                <a:gd name="T17" fmla="*/ 23 h 233"/>
                <a:gd name="T18" fmla="*/ 21 w 136"/>
                <a:gd name="T19" fmla="*/ 25 h 233"/>
                <a:gd name="T20" fmla="*/ 22 w 136"/>
                <a:gd name="T21" fmla="*/ 24 h 233"/>
                <a:gd name="T22" fmla="*/ 22 w 136"/>
                <a:gd name="T23" fmla="*/ 32 h 233"/>
                <a:gd name="T24" fmla="*/ 23 w 136"/>
                <a:gd name="T25" fmla="*/ 34 h 233"/>
                <a:gd name="T26" fmla="*/ 27 w 136"/>
                <a:gd name="T27" fmla="*/ 50 h 233"/>
                <a:gd name="T28" fmla="*/ 26 w 136"/>
                <a:gd name="T29" fmla="*/ 51 h 233"/>
                <a:gd name="T30" fmla="*/ 6 w 136"/>
                <a:gd name="T31" fmla="*/ 24 h 233"/>
                <a:gd name="T32" fmla="*/ 7 w 136"/>
                <a:gd name="T33" fmla="*/ 24 h 233"/>
                <a:gd name="T34" fmla="*/ 29 w 136"/>
                <a:gd name="T35" fmla="*/ 27 h 233"/>
                <a:gd name="T36" fmla="*/ 23 w 136"/>
                <a:gd name="T37" fmla="*/ 28 h 233"/>
                <a:gd name="T38" fmla="*/ 23 w 136"/>
                <a:gd name="T39" fmla="*/ 35 h 233"/>
                <a:gd name="T40" fmla="*/ 22 w 136"/>
                <a:gd name="T41" fmla="*/ 32 h 233"/>
                <a:gd name="T42" fmla="*/ 19 w 136"/>
                <a:gd name="T43" fmla="*/ 29 h 233"/>
                <a:gd name="T44" fmla="*/ 22 w 136"/>
                <a:gd name="T45" fmla="*/ 24 h 233"/>
                <a:gd name="T46" fmla="*/ 24 w 136"/>
                <a:gd name="T47" fmla="*/ 23 h 233"/>
                <a:gd name="T48" fmla="*/ 21 w 136"/>
                <a:gd name="T49" fmla="*/ 11 h 233"/>
                <a:gd name="T50" fmla="*/ 8 w 136"/>
                <a:gd name="T51" fmla="*/ 0 h 233"/>
                <a:gd name="T52" fmla="*/ 12 w 136"/>
                <a:gd name="T53" fmla="*/ 11 h 233"/>
                <a:gd name="T54" fmla="*/ 11 w 136"/>
                <a:gd name="T55" fmla="*/ 15 h 233"/>
                <a:gd name="T56" fmla="*/ 11 w 136"/>
                <a:gd name="T57" fmla="*/ 18 h 233"/>
                <a:gd name="T58" fmla="*/ 14 w 136"/>
                <a:gd name="T59" fmla="*/ 14 h 233"/>
                <a:gd name="T60" fmla="*/ 14 w 136"/>
                <a:gd name="T61" fmla="*/ 18 h 233"/>
                <a:gd name="T62" fmla="*/ 11 w 136"/>
                <a:gd name="T63" fmla="*/ 21 h 233"/>
                <a:gd name="T64" fmla="*/ 8 w 136"/>
                <a:gd name="T65" fmla="*/ 24 h 233"/>
                <a:gd name="T66" fmla="*/ 5 w 136"/>
                <a:gd name="T67" fmla="*/ 23 h 233"/>
                <a:gd name="T68" fmla="*/ 0 w 136"/>
                <a:gd name="T69" fmla="*/ 22 h 233"/>
                <a:gd name="T70" fmla="*/ 3 w 136"/>
                <a:gd name="T71" fmla="*/ 23 h 233"/>
                <a:gd name="T72" fmla="*/ 2 w 136"/>
                <a:gd name="T73" fmla="*/ 28 h 233"/>
                <a:gd name="T74" fmla="*/ 8 w 136"/>
                <a:gd name="T75" fmla="*/ 35 h 233"/>
                <a:gd name="T76" fmla="*/ 6 w 136"/>
                <a:gd name="T77" fmla="*/ 33 h 233"/>
                <a:gd name="T78" fmla="*/ 4 w 136"/>
                <a:gd name="T79" fmla="*/ 29 h 233"/>
                <a:gd name="T80" fmla="*/ 16 w 136"/>
                <a:gd name="T81" fmla="*/ 36 h 233"/>
                <a:gd name="T82" fmla="*/ 1 w 136"/>
                <a:gd name="T83" fmla="*/ 50 h 233"/>
                <a:gd name="T84" fmla="*/ 2 w 136"/>
                <a:gd name="T85" fmla="*/ 50 h 233"/>
                <a:gd name="T86" fmla="*/ 14 w 136"/>
                <a:gd name="T87" fmla="*/ 46 h 233"/>
                <a:gd name="T88" fmla="*/ 22 w 136"/>
                <a:gd name="T89" fmla="*/ 47 h 233"/>
                <a:gd name="T90" fmla="*/ 21 w 136"/>
                <a:gd name="T91" fmla="*/ 57 h 233"/>
                <a:gd name="T92" fmla="*/ 24 w 136"/>
                <a:gd name="T93" fmla="*/ 54 h 233"/>
                <a:gd name="T94" fmla="*/ 26 w 136"/>
                <a:gd name="T95" fmla="*/ 52 h 233"/>
                <a:gd name="T96" fmla="*/ 27 w 136"/>
                <a:gd name="T97" fmla="*/ 49 h 233"/>
                <a:gd name="T98" fmla="*/ 24 w 136"/>
                <a:gd name="T99" fmla="*/ 46 h 233"/>
                <a:gd name="T100" fmla="*/ 29 w 136"/>
                <a:gd name="T101" fmla="*/ 44 h 233"/>
                <a:gd name="T102" fmla="*/ 29 w 136"/>
                <a:gd name="T103" fmla="*/ 41 h 233"/>
                <a:gd name="T104" fmla="*/ 27 w 136"/>
                <a:gd name="T105" fmla="*/ 27 h 2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6" h="233">
                  <a:moveTo>
                    <a:pt x="88" y="158"/>
                  </a:moveTo>
                  <a:cubicBezTo>
                    <a:pt x="87" y="160"/>
                    <a:pt x="84" y="160"/>
                    <a:pt x="83" y="159"/>
                  </a:cubicBezTo>
                  <a:cubicBezTo>
                    <a:pt x="81" y="158"/>
                    <a:pt x="81" y="156"/>
                    <a:pt x="82" y="154"/>
                  </a:cubicBezTo>
                  <a:cubicBezTo>
                    <a:pt x="84" y="152"/>
                    <a:pt x="86" y="151"/>
                    <a:pt x="88" y="152"/>
                  </a:cubicBezTo>
                  <a:cubicBezTo>
                    <a:pt x="89" y="153"/>
                    <a:pt x="89" y="156"/>
                    <a:pt x="88" y="158"/>
                  </a:cubicBezTo>
                  <a:moveTo>
                    <a:pt x="78" y="174"/>
                  </a:moveTo>
                  <a:cubicBezTo>
                    <a:pt x="76" y="176"/>
                    <a:pt x="74" y="177"/>
                    <a:pt x="72" y="175"/>
                  </a:cubicBezTo>
                  <a:cubicBezTo>
                    <a:pt x="71" y="174"/>
                    <a:pt x="71" y="172"/>
                    <a:pt x="72" y="170"/>
                  </a:cubicBezTo>
                  <a:cubicBezTo>
                    <a:pt x="74" y="168"/>
                    <a:pt x="76" y="167"/>
                    <a:pt x="78" y="168"/>
                  </a:cubicBezTo>
                  <a:cubicBezTo>
                    <a:pt x="79" y="169"/>
                    <a:pt x="79" y="172"/>
                    <a:pt x="78" y="174"/>
                  </a:cubicBezTo>
                  <a:moveTo>
                    <a:pt x="43" y="85"/>
                  </a:moveTo>
                  <a:cubicBezTo>
                    <a:pt x="44" y="81"/>
                    <a:pt x="46" y="74"/>
                    <a:pt x="46" y="74"/>
                  </a:cubicBezTo>
                  <a:cubicBezTo>
                    <a:pt x="50" y="75"/>
                    <a:pt x="50" y="75"/>
                    <a:pt x="50" y="75"/>
                  </a:cubicBezTo>
                  <a:cubicBezTo>
                    <a:pt x="49" y="76"/>
                    <a:pt x="48" y="77"/>
                    <a:pt x="46" y="78"/>
                  </a:cubicBezTo>
                  <a:cubicBezTo>
                    <a:pt x="47" y="79"/>
                    <a:pt x="49" y="79"/>
                    <a:pt x="50" y="78"/>
                  </a:cubicBezTo>
                  <a:cubicBezTo>
                    <a:pt x="48" y="82"/>
                    <a:pt x="48" y="82"/>
                    <a:pt x="48" y="82"/>
                  </a:cubicBezTo>
                  <a:cubicBezTo>
                    <a:pt x="48" y="81"/>
                    <a:pt x="47" y="80"/>
                    <a:pt x="46" y="80"/>
                  </a:cubicBezTo>
                  <a:cubicBezTo>
                    <a:pt x="45" y="83"/>
                    <a:pt x="47" y="84"/>
                    <a:pt x="48" y="85"/>
                  </a:cubicBezTo>
                  <a:cubicBezTo>
                    <a:pt x="51" y="86"/>
                    <a:pt x="52" y="86"/>
                    <a:pt x="53" y="85"/>
                  </a:cubicBezTo>
                  <a:cubicBezTo>
                    <a:pt x="54" y="84"/>
                    <a:pt x="52" y="82"/>
                    <a:pt x="50" y="83"/>
                  </a:cubicBezTo>
                  <a:cubicBezTo>
                    <a:pt x="50" y="81"/>
                    <a:pt x="51" y="79"/>
                    <a:pt x="53" y="79"/>
                  </a:cubicBezTo>
                  <a:cubicBezTo>
                    <a:pt x="54" y="79"/>
                    <a:pt x="54" y="80"/>
                    <a:pt x="55" y="82"/>
                  </a:cubicBezTo>
                  <a:cubicBezTo>
                    <a:pt x="55" y="78"/>
                    <a:pt x="56" y="76"/>
                    <a:pt x="59" y="75"/>
                  </a:cubicBezTo>
                  <a:cubicBezTo>
                    <a:pt x="60" y="78"/>
                    <a:pt x="59" y="80"/>
                    <a:pt x="57" y="83"/>
                  </a:cubicBezTo>
                  <a:cubicBezTo>
                    <a:pt x="58" y="82"/>
                    <a:pt x="60" y="82"/>
                    <a:pt x="60" y="83"/>
                  </a:cubicBezTo>
                  <a:cubicBezTo>
                    <a:pt x="61" y="84"/>
                    <a:pt x="61" y="86"/>
                    <a:pt x="59" y="87"/>
                  </a:cubicBezTo>
                  <a:cubicBezTo>
                    <a:pt x="59" y="85"/>
                    <a:pt x="56" y="84"/>
                    <a:pt x="55" y="86"/>
                  </a:cubicBezTo>
                  <a:cubicBezTo>
                    <a:pt x="55" y="87"/>
                    <a:pt x="56" y="89"/>
                    <a:pt x="58" y="90"/>
                  </a:cubicBezTo>
                  <a:cubicBezTo>
                    <a:pt x="61" y="91"/>
                    <a:pt x="63" y="90"/>
                    <a:pt x="64" y="88"/>
                  </a:cubicBezTo>
                  <a:cubicBezTo>
                    <a:pt x="63" y="88"/>
                    <a:pt x="62" y="88"/>
                    <a:pt x="60" y="89"/>
                  </a:cubicBezTo>
                  <a:cubicBezTo>
                    <a:pt x="63" y="84"/>
                    <a:pt x="63" y="84"/>
                    <a:pt x="63" y="84"/>
                  </a:cubicBezTo>
                  <a:cubicBezTo>
                    <a:pt x="63" y="85"/>
                    <a:pt x="63" y="86"/>
                    <a:pt x="65" y="87"/>
                  </a:cubicBezTo>
                  <a:cubicBezTo>
                    <a:pt x="65" y="86"/>
                    <a:pt x="66" y="84"/>
                    <a:pt x="65" y="82"/>
                  </a:cubicBezTo>
                  <a:cubicBezTo>
                    <a:pt x="70" y="85"/>
                    <a:pt x="70" y="85"/>
                    <a:pt x="70" y="85"/>
                  </a:cubicBezTo>
                  <a:cubicBezTo>
                    <a:pt x="68" y="86"/>
                    <a:pt x="67" y="87"/>
                    <a:pt x="66" y="88"/>
                  </a:cubicBezTo>
                  <a:cubicBezTo>
                    <a:pt x="68" y="88"/>
                    <a:pt x="69" y="88"/>
                    <a:pt x="70" y="88"/>
                  </a:cubicBezTo>
                  <a:cubicBezTo>
                    <a:pt x="67" y="93"/>
                    <a:pt x="67" y="93"/>
                    <a:pt x="67" y="93"/>
                  </a:cubicBezTo>
                  <a:cubicBezTo>
                    <a:pt x="67" y="91"/>
                    <a:pt x="66" y="90"/>
                    <a:pt x="66" y="89"/>
                  </a:cubicBezTo>
                  <a:cubicBezTo>
                    <a:pt x="64" y="91"/>
                    <a:pt x="65" y="94"/>
                    <a:pt x="67" y="95"/>
                  </a:cubicBezTo>
                  <a:cubicBezTo>
                    <a:pt x="69" y="96"/>
                    <a:pt x="71" y="97"/>
                    <a:pt x="72" y="95"/>
                  </a:cubicBezTo>
                  <a:cubicBezTo>
                    <a:pt x="73" y="94"/>
                    <a:pt x="71" y="92"/>
                    <a:pt x="69" y="93"/>
                  </a:cubicBezTo>
                  <a:cubicBezTo>
                    <a:pt x="69" y="91"/>
                    <a:pt x="70" y="90"/>
                    <a:pt x="72" y="90"/>
                  </a:cubicBezTo>
                  <a:cubicBezTo>
                    <a:pt x="73" y="90"/>
                    <a:pt x="74" y="91"/>
                    <a:pt x="74" y="92"/>
                  </a:cubicBezTo>
                  <a:cubicBezTo>
                    <a:pt x="75" y="89"/>
                    <a:pt x="76" y="87"/>
                    <a:pt x="79" y="86"/>
                  </a:cubicBezTo>
                  <a:cubicBezTo>
                    <a:pt x="80" y="90"/>
                    <a:pt x="79" y="92"/>
                    <a:pt x="76" y="94"/>
                  </a:cubicBezTo>
                  <a:cubicBezTo>
                    <a:pt x="77" y="93"/>
                    <a:pt x="78" y="94"/>
                    <a:pt x="79" y="95"/>
                  </a:cubicBezTo>
                  <a:cubicBezTo>
                    <a:pt x="79" y="96"/>
                    <a:pt x="79" y="97"/>
                    <a:pt x="77" y="98"/>
                  </a:cubicBezTo>
                  <a:cubicBezTo>
                    <a:pt x="77" y="96"/>
                    <a:pt x="74" y="96"/>
                    <a:pt x="74" y="97"/>
                  </a:cubicBezTo>
                  <a:cubicBezTo>
                    <a:pt x="73" y="98"/>
                    <a:pt x="74" y="99"/>
                    <a:pt x="76" y="101"/>
                  </a:cubicBezTo>
                  <a:cubicBezTo>
                    <a:pt x="78" y="102"/>
                    <a:pt x="80" y="103"/>
                    <a:pt x="82" y="101"/>
                  </a:cubicBezTo>
                  <a:cubicBezTo>
                    <a:pt x="81" y="100"/>
                    <a:pt x="79" y="99"/>
                    <a:pt x="79" y="99"/>
                  </a:cubicBezTo>
                  <a:cubicBezTo>
                    <a:pt x="81" y="96"/>
                    <a:pt x="81" y="96"/>
                    <a:pt x="81" y="96"/>
                  </a:cubicBezTo>
                  <a:cubicBezTo>
                    <a:pt x="81" y="97"/>
                    <a:pt x="82" y="99"/>
                    <a:pt x="83" y="99"/>
                  </a:cubicBezTo>
                  <a:cubicBezTo>
                    <a:pt x="83" y="98"/>
                    <a:pt x="84" y="96"/>
                    <a:pt x="83" y="95"/>
                  </a:cubicBezTo>
                  <a:cubicBezTo>
                    <a:pt x="87" y="97"/>
                    <a:pt x="87" y="97"/>
                    <a:pt x="87" y="97"/>
                  </a:cubicBezTo>
                  <a:cubicBezTo>
                    <a:pt x="87" y="97"/>
                    <a:pt x="81" y="103"/>
                    <a:pt x="79" y="106"/>
                  </a:cubicBezTo>
                  <a:lnTo>
                    <a:pt x="43" y="85"/>
                  </a:lnTo>
                  <a:close/>
                  <a:moveTo>
                    <a:pt x="85" y="134"/>
                  </a:moveTo>
                  <a:cubicBezTo>
                    <a:pt x="85" y="133"/>
                    <a:pt x="85" y="132"/>
                    <a:pt x="86" y="132"/>
                  </a:cubicBezTo>
                  <a:cubicBezTo>
                    <a:pt x="87" y="131"/>
                    <a:pt x="88" y="131"/>
                    <a:pt x="88" y="131"/>
                  </a:cubicBezTo>
                  <a:cubicBezTo>
                    <a:pt x="89" y="131"/>
                    <a:pt x="91" y="132"/>
                    <a:pt x="92" y="133"/>
                  </a:cubicBezTo>
                  <a:cubicBezTo>
                    <a:pt x="93" y="134"/>
                    <a:pt x="93" y="135"/>
                    <a:pt x="93" y="136"/>
                  </a:cubicBezTo>
                  <a:cubicBezTo>
                    <a:pt x="93" y="137"/>
                    <a:pt x="93" y="138"/>
                    <a:pt x="92" y="138"/>
                  </a:cubicBezTo>
                  <a:cubicBezTo>
                    <a:pt x="92" y="138"/>
                    <a:pt x="92" y="138"/>
                    <a:pt x="92" y="138"/>
                  </a:cubicBezTo>
                  <a:cubicBezTo>
                    <a:pt x="92" y="139"/>
                    <a:pt x="91" y="139"/>
                    <a:pt x="90" y="139"/>
                  </a:cubicBezTo>
                  <a:cubicBezTo>
                    <a:pt x="89" y="139"/>
                    <a:pt x="88" y="138"/>
                    <a:pt x="87" y="137"/>
                  </a:cubicBezTo>
                  <a:cubicBezTo>
                    <a:pt x="86" y="136"/>
                    <a:pt x="85" y="135"/>
                    <a:pt x="85" y="134"/>
                  </a:cubicBezTo>
                  <a:moveTo>
                    <a:pt x="101" y="205"/>
                  </a:moveTo>
                  <a:cubicBezTo>
                    <a:pt x="101" y="204"/>
                    <a:pt x="102" y="203"/>
                    <a:pt x="103" y="202"/>
                  </a:cubicBezTo>
                  <a:cubicBezTo>
                    <a:pt x="104" y="201"/>
                    <a:pt x="106" y="201"/>
                    <a:pt x="107" y="201"/>
                  </a:cubicBezTo>
                  <a:cubicBezTo>
                    <a:pt x="108" y="201"/>
                    <a:pt x="108" y="202"/>
                    <a:pt x="109" y="202"/>
                  </a:cubicBezTo>
                  <a:cubicBezTo>
                    <a:pt x="109" y="202"/>
                    <a:pt x="109" y="202"/>
                    <a:pt x="109" y="202"/>
                  </a:cubicBezTo>
                  <a:cubicBezTo>
                    <a:pt x="109" y="203"/>
                    <a:pt x="109" y="204"/>
                    <a:pt x="109" y="204"/>
                  </a:cubicBezTo>
                  <a:cubicBezTo>
                    <a:pt x="109" y="206"/>
                    <a:pt x="108" y="207"/>
                    <a:pt x="107" y="208"/>
                  </a:cubicBezTo>
                  <a:cubicBezTo>
                    <a:pt x="105" y="209"/>
                    <a:pt x="102" y="209"/>
                    <a:pt x="101" y="207"/>
                  </a:cubicBezTo>
                  <a:cubicBezTo>
                    <a:pt x="101" y="207"/>
                    <a:pt x="101" y="206"/>
                    <a:pt x="101" y="205"/>
                  </a:cubicBezTo>
                  <a:moveTo>
                    <a:pt x="27" y="97"/>
                  </a:moveTo>
                  <a:cubicBezTo>
                    <a:pt x="27" y="98"/>
                    <a:pt x="26" y="100"/>
                    <a:pt x="25" y="100"/>
                  </a:cubicBezTo>
                  <a:cubicBezTo>
                    <a:pt x="25" y="101"/>
                    <a:pt x="24" y="101"/>
                    <a:pt x="24" y="101"/>
                  </a:cubicBezTo>
                  <a:cubicBezTo>
                    <a:pt x="22" y="101"/>
                    <a:pt x="21" y="99"/>
                    <a:pt x="21" y="97"/>
                  </a:cubicBezTo>
                  <a:cubicBezTo>
                    <a:pt x="21" y="97"/>
                    <a:pt x="21" y="97"/>
                    <a:pt x="21" y="97"/>
                  </a:cubicBezTo>
                  <a:cubicBezTo>
                    <a:pt x="21" y="96"/>
                    <a:pt x="22" y="95"/>
                    <a:pt x="22" y="94"/>
                  </a:cubicBezTo>
                  <a:cubicBezTo>
                    <a:pt x="23" y="94"/>
                    <a:pt x="23" y="93"/>
                    <a:pt x="24" y="93"/>
                  </a:cubicBezTo>
                  <a:cubicBezTo>
                    <a:pt x="25" y="93"/>
                    <a:pt x="25" y="94"/>
                    <a:pt x="26" y="94"/>
                  </a:cubicBezTo>
                  <a:cubicBezTo>
                    <a:pt x="26" y="95"/>
                    <a:pt x="27" y="96"/>
                    <a:pt x="27" y="97"/>
                  </a:cubicBezTo>
                  <a:moveTo>
                    <a:pt x="50" y="50"/>
                  </a:moveTo>
                  <a:cubicBezTo>
                    <a:pt x="51" y="48"/>
                    <a:pt x="50" y="44"/>
                    <a:pt x="54" y="44"/>
                  </a:cubicBezTo>
                  <a:cubicBezTo>
                    <a:pt x="56" y="44"/>
                    <a:pt x="58" y="46"/>
                    <a:pt x="60" y="47"/>
                  </a:cubicBezTo>
                  <a:cubicBezTo>
                    <a:pt x="56" y="47"/>
                    <a:pt x="53" y="48"/>
                    <a:pt x="50" y="50"/>
                  </a:cubicBezTo>
                  <a:moveTo>
                    <a:pt x="116" y="109"/>
                  </a:moveTo>
                  <a:cubicBezTo>
                    <a:pt x="119" y="117"/>
                    <a:pt x="125" y="120"/>
                    <a:pt x="129" y="118"/>
                  </a:cubicBezTo>
                  <a:cubicBezTo>
                    <a:pt x="120" y="117"/>
                    <a:pt x="127" y="100"/>
                    <a:pt x="115" y="100"/>
                  </a:cubicBezTo>
                  <a:cubicBezTo>
                    <a:pt x="114" y="100"/>
                    <a:pt x="114" y="100"/>
                    <a:pt x="113" y="100"/>
                  </a:cubicBezTo>
                  <a:cubicBezTo>
                    <a:pt x="111" y="98"/>
                    <a:pt x="109" y="97"/>
                    <a:pt x="105" y="97"/>
                  </a:cubicBezTo>
                  <a:cubicBezTo>
                    <a:pt x="100" y="97"/>
                    <a:pt x="91" y="102"/>
                    <a:pt x="91" y="113"/>
                  </a:cubicBezTo>
                  <a:cubicBezTo>
                    <a:pt x="91" y="135"/>
                    <a:pt x="117" y="137"/>
                    <a:pt x="117" y="157"/>
                  </a:cubicBezTo>
                  <a:cubicBezTo>
                    <a:pt x="117" y="163"/>
                    <a:pt x="112" y="166"/>
                    <a:pt x="108" y="166"/>
                  </a:cubicBezTo>
                  <a:cubicBezTo>
                    <a:pt x="103" y="166"/>
                    <a:pt x="100" y="161"/>
                    <a:pt x="96" y="154"/>
                  </a:cubicBezTo>
                  <a:cubicBezTo>
                    <a:pt x="94" y="150"/>
                    <a:pt x="90" y="145"/>
                    <a:pt x="86" y="140"/>
                  </a:cubicBezTo>
                  <a:cubicBezTo>
                    <a:pt x="88" y="141"/>
                    <a:pt x="89" y="141"/>
                    <a:pt x="90" y="141"/>
                  </a:cubicBezTo>
                  <a:cubicBezTo>
                    <a:pt x="92" y="141"/>
                    <a:pt x="93" y="141"/>
                    <a:pt x="94" y="140"/>
                  </a:cubicBezTo>
                  <a:cubicBezTo>
                    <a:pt x="95" y="139"/>
                    <a:pt x="95" y="138"/>
                    <a:pt x="95" y="136"/>
                  </a:cubicBezTo>
                  <a:cubicBezTo>
                    <a:pt x="95" y="136"/>
                    <a:pt x="95" y="136"/>
                    <a:pt x="95" y="136"/>
                  </a:cubicBezTo>
                  <a:cubicBezTo>
                    <a:pt x="95" y="134"/>
                    <a:pt x="95" y="132"/>
                    <a:pt x="93" y="131"/>
                  </a:cubicBezTo>
                  <a:cubicBezTo>
                    <a:pt x="92" y="130"/>
                    <a:pt x="90" y="129"/>
                    <a:pt x="88" y="129"/>
                  </a:cubicBezTo>
                  <a:cubicBezTo>
                    <a:pt x="87" y="129"/>
                    <a:pt x="85" y="129"/>
                    <a:pt x="85" y="130"/>
                  </a:cubicBezTo>
                  <a:cubicBezTo>
                    <a:pt x="84" y="131"/>
                    <a:pt x="83" y="132"/>
                    <a:pt x="83" y="133"/>
                  </a:cubicBezTo>
                  <a:cubicBezTo>
                    <a:pt x="83" y="134"/>
                    <a:pt x="83" y="134"/>
                    <a:pt x="83" y="134"/>
                  </a:cubicBezTo>
                  <a:cubicBezTo>
                    <a:pt x="83" y="134"/>
                    <a:pt x="83" y="135"/>
                    <a:pt x="83" y="136"/>
                  </a:cubicBezTo>
                  <a:cubicBezTo>
                    <a:pt x="78" y="129"/>
                    <a:pt x="73" y="121"/>
                    <a:pt x="73" y="117"/>
                  </a:cubicBezTo>
                  <a:cubicBezTo>
                    <a:pt x="73" y="114"/>
                    <a:pt x="75" y="111"/>
                    <a:pt x="78" y="107"/>
                  </a:cubicBezTo>
                  <a:cubicBezTo>
                    <a:pt x="78" y="107"/>
                    <a:pt x="79" y="108"/>
                    <a:pt x="79" y="108"/>
                  </a:cubicBezTo>
                  <a:cubicBezTo>
                    <a:pt x="80" y="107"/>
                    <a:pt x="80" y="107"/>
                    <a:pt x="80" y="107"/>
                  </a:cubicBezTo>
                  <a:cubicBezTo>
                    <a:pt x="81" y="106"/>
                    <a:pt x="83" y="103"/>
                    <a:pt x="88" y="99"/>
                  </a:cubicBezTo>
                  <a:cubicBezTo>
                    <a:pt x="88" y="98"/>
                    <a:pt x="88" y="98"/>
                    <a:pt x="88" y="98"/>
                  </a:cubicBezTo>
                  <a:cubicBezTo>
                    <a:pt x="88" y="98"/>
                    <a:pt x="88" y="98"/>
                    <a:pt x="88" y="98"/>
                  </a:cubicBezTo>
                  <a:cubicBezTo>
                    <a:pt x="89" y="97"/>
                    <a:pt x="89" y="97"/>
                    <a:pt x="89" y="97"/>
                  </a:cubicBezTo>
                  <a:cubicBezTo>
                    <a:pt x="86" y="95"/>
                    <a:pt x="86" y="95"/>
                    <a:pt x="86" y="95"/>
                  </a:cubicBezTo>
                  <a:cubicBezTo>
                    <a:pt x="87" y="93"/>
                    <a:pt x="87" y="91"/>
                    <a:pt x="88" y="89"/>
                  </a:cubicBezTo>
                  <a:cubicBezTo>
                    <a:pt x="89" y="93"/>
                    <a:pt x="91" y="95"/>
                    <a:pt x="93" y="95"/>
                  </a:cubicBezTo>
                  <a:cubicBezTo>
                    <a:pt x="92" y="91"/>
                    <a:pt x="95" y="86"/>
                    <a:pt x="93" y="77"/>
                  </a:cubicBezTo>
                  <a:cubicBezTo>
                    <a:pt x="95" y="80"/>
                    <a:pt x="98" y="82"/>
                    <a:pt x="100" y="82"/>
                  </a:cubicBezTo>
                  <a:cubicBezTo>
                    <a:pt x="94" y="76"/>
                    <a:pt x="102" y="69"/>
                    <a:pt x="94" y="58"/>
                  </a:cubicBezTo>
                  <a:cubicBezTo>
                    <a:pt x="97" y="59"/>
                    <a:pt x="98" y="59"/>
                    <a:pt x="99" y="57"/>
                  </a:cubicBezTo>
                  <a:cubicBezTo>
                    <a:pt x="93" y="56"/>
                    <a:pt x="96" y="48"/>
                    <a:pt x="84" y="44"/>
                  </a:cubicBezTo>
                  <a:cubicBezTo>
                    <a:pt x="87" y="44"/>
                    <a:pt x="88" y="42"/>
                    <a:pt x="88" y="41"/>
                  </a:cubicBezTo>
                  <a:cubicBezTo>
                    <a:pt x="85" y="43"/>
                    <a:pt x="82" y="36"/>
                    <a:pt x="72" y="36"/>
                  </a:cubicBezTo>
                  <a:cubicBezTo>
                    <a:pt x="71" y="33"/>
                    <a:pt x="67" y="28"/>
                    <a:pt x="63" y="27"/>
                  </a:cubicBezTo>
                  <a:cubicBezTo>
                    <a:pt x="64" y="30"/>
                    <a:pt x="63" y="32"/>
                    <a:pt x="63" y="35"/>
                  </a:cubicBezTo>
                  <a:cubicBezTo>
                    <a:pt x="29" y="1"/>
                    <a:pt x="29" y="1"/>
                    <a:pt x="29" y="1"/>
                  </a:cubicBezTo>
                  <a:cubicBezTo>
                    <a:pt x="28" y="0"/>
                    <a:pt x="27" y="0"/>
                    <a:pt x="27" y="0"/>
                  </a:cubicBezTo>
                  <a:cubicBezTo>
                    <a:pt x="26" y="1"/>
                    <a:pt x="26" y="1"/>
                    <a:pt x="27" y="2"/>
                  </a:cubicBezTo>
                  <a:cubicBezTo>
                    <a:pt x="56" y="39"/>
                    <a:pt x="56" y="39"/>
                    <a:pt x="56" y="39"/>
                  </a:cubicBezTo>
                  <a:cubicBezTo>
                    <a:pt x="54" y="39"/>
                    <a:pt x="52" y="40"/>
                    <a:pt x="50" y="41"/>
                  </a:cubicBezTo>
                  <a:cubicBezTo>
                    <a:pt x="48" y="42"/>
                    <a:pt x="47" y="43"/>
                    <a:pt x="47" y="45"/>
                  </a:cubicBezTo>
                  <a:cubicBezTo>
                    <a:pt x="42" y="48"/>
                    <a:pt x="37" y="51"/>
                    <a:pt x="35" y="53"/>
                  </a:cubicBezTo>
                  <a:cubicBezTo>
                    <a:pt x="33" y="55"/>
                    <a:pt x="31" y="55"/>
                    <a:pt x="33" y="59"/>
                  </a:cubicBezTo>
                  <a:cubicBezTo>
                    <a:pt x="34" y="60"/>
                    <a:pt x="32" y="64"/>
                    <a:pt x="36" y="61"/>
                  </a:cubicBezTo>
                  <a:cubicBezTo>
                    <a:pt x="39" y="59"/>
                    <a:pt x="45" y="56"/>
                    <a:pt x="46" y="58"/>
                  </a:cubicBezTo>
                  <a:cubicBezTo>
                    <a:pt x="46" y="59"/>
                    <a:pt x="43" y="61"/>
                    <a:pt x="41" y="62"/>
                  </a:cubicBezTo>
                  <a:cubicBezTo>
                    <a:pt x="39" y="62"/>
                    <a:pt x="37" y="64"/>
                    <a:pt x="37" y="65"/>
                  </a:cubicBezTo>
                  <a:cubicBezTo>
                    <a:pt x="37" y="66"/>
                    <a:pt x="39" y="65"/>
                    <a:pt x="39" y="66"/>
                  </a:cubicBezTo>
                  <a:cubicBezTo>
                    <a:pt x="39" y="67"/>
                    <a:pt x="40" y="67"/>
                    <a:pt x="41" y="67"/>
                  </a:cubicBezTo>
                  <a:cubicBezTo>
                    <a:pt x="42" y="67"/>
                    <a:pt x="43" y="66"/>
                    <a:pt x="43" y="66"/>
                  </a:cubicBezTo>
                  <a:cubicBezTo>
                    <a:pt x="44" y="67"/>
                    <a:pt x="43" y="71"/>
                    <a:pt x="42" y="72"/>
                  </a:cubicBezTo>
                  <a:cubicBezTo>
                    <a:pt x="46" y="71"/>
                    <a:pt x="48" y="68"/>
                    <a:pt x="48" y="66"/>
                  </a:cubicBezTo>
                  <a:cubicBezTo>
                    <a:pt x="48" y="63"/>
                    <a:pt x="49" y="63"/>
                    <a:pt x="49" y="62"/>
                  </a:cubicBezTo>
                  <a:cubicBezTo>
                    <a:pt x="50" y="62"/>
                    <a:pt x="50" y="65"/>
                    <a:pt x="50" y="67"/>
                  </a:cubicBezTo>
                  <a:cubicBezTo>
                    <a:pt x="51" y="67"/>
                    <a:pt x="53" y="64"/>
                    <a:pt x="53" y="60"/>
                  </a:cubicBezTo>
                  <a:cubicBezTo>
                    <a:pt x="54" y="59"/>
                    <a:pt x="55" y="59"/>
                    <a:pt x="55" y="59"/>
                  </a:cubicBezTo>
                  <a:cubicBezTo>
                    <a:pt x="57" y="59"/>
                    <a:pt x="59" y="62"/>
                    <a:pt x="62" y="62"/>
                  </a:cubicBezTo>
                  <a:cubicBezTo>
                    <a:pt x="68" y="62"/>
                    <a:pt x="71" y="57"/>
                    <a:pt x="71" y="55"/>
                  </a:cubicBezTo>
                  <a:cubicBezTo>
                    <a:pt x="71" y="53"/>
                    <a:pt x="71" y="51"/>
                    <a:pt x="70" y="50"/>
                  </a:cubicBezTo>
                  <a:cubicBezTo>
                    <a:pt x="72" y="52"/>
                    <a:pt x="73" y="54"/>
                    <a:pt x="73" y="56"/>
                  </a:cubicBezTo>
                  <a:cubicBezTo>
                    <a:pt x="73" y="65"/>
                    <a:pt x="59" y="68"/>
                    <a:pt x="53" y="74"/>
                  </a:cubicBezTo>
                  <a:cubicBezTo>
                    <a:pt x="52" y="74"/>
                    <a:pt x="52" y="74"/>
                    <a:pt x="52" y="75"/>
                  </a:cubicBezTo>
                  <a:cubicBezTo>
                    <a:pt x="45" y="72"/>
                    <a:pt x="45" y="72"/>
                    <a:pt x="45" y="72"/>
                  </a:cubicBezTo>
                  <a:cubicBezTo>
                    <a:pt x="45" y="74"/>
                    <a:pt x="45" y="74"/>
                    <a:pt x="45" y="74"/>
                  </a:cubicBezTo>
                  <a:cubicBezTo>
                    <a:pt x="45" y="74"/>
                    <a:pt x="45" y="74"/>
                    <a:pt x="44" y="75"/>
                  </a:cubicBezTo>
                  <a:cubicBezTo>
                    <a:pt x="44" y="77"/>
                    <a:pt x="42" y="82"/>
                    <a:pt x="41" y="85"/>
                  </a:cubicBezTo>
                  <a:cubicBezTo>
                    <a:pt x="41" y="85"/>
                    <a:pt x="41" y="86"/>
                    <a:pt x="41" y="86"/>
                  </a:cubicBezTo>
                  <a:cubicBezTo>
                    <a:pt x="42" y="86"/>
                    <a:pt x="42" y="86"/>
                    <a:pt x="42" y="86"/>
                  </a:cubicBezTo>
                  <a:cubicBezTo>
                    <a:pt x="37" y="92"/>
                    <a:pt x="34" y="98"/>
                    <a:pt x="34" y="104"/>
                  </a:cubicBezTo>
                  <a:cubicBezTo>
                    <a:pt x="32" y="102"/>
                    <a:pt x="30" y="101"/>
                    <a:pt x="29" y="99"/>
                  </a:cubicBezTo>
                  <a:cubicBezTo>
                    <a:pt x="29" y="99"/>
                    <a:pt x="29" y="98"/>
                    <a:pt x="29" y="97"/>
                  </a:cubicBezTo>
                  <a:cubicBezTo>
                    <a:pt x="29" y="96"/>
                    <a:pt x="28" y="94"/>
                    <a:pt x="27" y="93"/>
                  </a:cubicBezTo>
                  <a:cubicBezTo>
                    <a:pt x="27" y="92"/>
                    <a:pt x="25" y="91"/>
                    <a:pt x="24" y="91"/>
                  </a:cubicBezTo>
                  <a:cubicBezTo>
                    <a:pt x="23" y="91"/>
                    <a:pt x="22" y="91"/>
                    <a:pt x="21" y="92"/>
                  </a:cubicBezTo>
                  <a:cubicBezTo>
                    <a:pt x="21" y="92"/>
                    <a:pt x="21" y="93"/>
                    <a:pt x="20" y="93"/>
                  </a:cubicBezTo>
                  <a:cubicBezTo>
                    <a:pt x="20" y="93"/>
                    <a:pt x="20" y="92"/>
                    <a:pt x="20" y="92"/>
                  </a:cubicBezTo>
                  <a:cubicBezTo>
                    <a:pt x="17" y="91"/>
                    <a:pt x="15" y="89"/>
                    <a:pt x="13" y="87"/>
                  </a:cubicBezTo>
                  <a:cubicBezTo>
                    <a:pt x="12" y="86"/>
                    <a:pt x="11" y="85"/>
                    <a:pt x="10" y="85"/>
                  </a:cubicBezTo>
                  <a:cubicBezTo>
                    <a:pt x="9" y="85"/>
                    <a:pt x="8" y="85"/>
                    <a:pt x="7" y="85"/>
                  </a:cubicBezTo>
                  <a:cubicBezTo>
                    <a:pt x="6" y="85"/>
                    <a:pt x="5" y="86"/>
                    <a:pt x="4" y="87"/>
                  </a:cubicBezTo>
                  <a:cubicBezTo>
                    <a:pt x="4" y="88"/>
                    <a:pt x="2" y="89"/>
                    <a:pt x="0" y="90"/>
                  </a:cubicBezTo>
                  <a:cubicBezTo>
                    <a:pt x="1" y="91"/>
                    <a:pt x="2" y="92"/>
                    <a:pt x="3" y="93"/>
                  </a:cubicBezTo>
                  <a:cubicBezTo>
                    <a:pt x="3" y="93"/>
                    <a:pt x="4" y="94"/>
                    <a:pt x="4" y="94"/>
                  </a:cubicBezTo>
                  <a:cubicBezTo>
                    <a:pt x="5" y="94"/>
                    <a:pt x="5" y="94"/>
                    <a:pt x="5" y="93"/>
                  </a:cubicBezTo>
                  <a:cubicBezTo>
                    <a:pt x="6" y="93"/>
                    <a:pt x="7" y="93"/>
                    <a:pt x="8" y="93"/>
                  </a:cubicBezTo>
                  <a:cubicBezTo>
                    <a:pt x="9" y="93"/>
                    <a:pt x="10" y="93"/>
                    <a:pt x="11" y="95"/>
                  </a:cubicBezTo>
                  <a:cubicBezTo>
                    <a:pt x="11" y="96"/>
                    <a:pt x="17" y="103"/>
                    <a:pt x="21" y="108"/>
                  </a:cubicBezTo>
                  <a:cubicBezTo>
                    <a:pt x="21" y="108"/>
                    <a:pt x="20" y="108"/>
                    <a:pt x="20" y="108"/>
                  </a:cubicBezTo>
                  <a:cubicBezTo>
                    <a:pt x="18" y="109"/>
                    <a:pt x="14" y="109"/>
                    <a:pt x="12" y="109"/>
                  </a:cubicBezTo>
                  <a:cubicBezTo>
                    <a:pt x="10" y="109"/>
                    <a:pt x="9" y="108"/>
                    <a:pt x="8" y="110"/>
                  </a:cubicBezTo>
                  <a:cubicBezTo>
                    <a:pt x="8" y="111"/>
                    <a:pt x="7" y="112"/>
                    <a:pt x="6" y="113"/>
                  </a:cubicBezTo>
                  <a:cubicBezTo>
                    <a:pt x="6" y="114"/>
                    <a:pt x="5" y="114"/>
                    <a:pt x="6" y="117"/>
                  </a:cubicBezTo>
                  <a:cubicBezTo>
                    <a:pt x="8" y="120"/>
                    <a:pt x="13" y="129"/>
                    <a:pt x="15" y="133"/>
                  </a:cubicBezTo>
                  <a:cubicBezTo>
                    <a:pt x="17" y="137"/>
                    <a:pt x="19" y="138"/>
                    <a:pt x="22" y="139"/>
                  </a:cubicBezTo>
                  <a:cubicBezTo>
                    <a:pt x="25" y="140"/>
                    <a:pt x="30" y="144"/>
                    <a:pt x="31" y="144"/>
                  </a:cubicBezTo>
                  <a:cubicBezTo>
                    <a:pt x="31" y="141"/>
                    <a:pt x="31" y="141"/>
                    <a:pt x="31" y="141"/>
                  </a:cubicBezTo>
                  <a:cubicBezTo>
                    <a:pt x="30" y="140"/>
                    <a:pt x="27" y="139"/>
                    <a:pt x="26" y="139"/>
                  </a:cubicBezTo>
                  <a:cubicBezTo>
                    <a:pt x="25" y="138"/>
                    <a:pt x="25" y="138"/>
                    <a:pt x="26" y="138"/>
                  </a:cubicBezTo>
                  <a:cubicBezTo>
                    <a:pt x="27" y="138"/>
                    <a:pt x="31" y="139"/>
                    <a:pt x="34" y="140"/>
                  </a:cubicBezTo>
                  <a:cubicBezTo>
                    <a:pt x="33" y="137"/>
                    <a:pt x="30" y="134"/>
                    <a:pt x="29" y="132"/>
                  </a:cubicBezTo>
                  <a:cubicBezTo>
                    <a:pt x="26" y="131"/>
                    <a:pt x="24" y="131"/>
                    <a:pt x="23" y="132"/>
                  </a:cubicBezTo>
                  <a:cubicBezTo>
                    <a:pt x="23" y="133"/>
                    <a:pt x="23" y="134"/>
                    <a:pt x="22" y="134"/>
                  </a:cubicBezTo>
                  <a:cubicBezTo>
                    <a:pt x="21" y="134"/>
                    <a:pt x="20" y="133"/>
                    <a:pt x="21" y="132"/>
                  </a:cubicBezTo>
                  <a:cubicBezTo>
                    <a:pt x="21" y="131"/>
                    <a:pt x="22" y="131"/>
                    <a:pt x="22" y="129"/>
                  </a:cubicBezTo>
                  <a:cubicBezTo>
                    <a:pt x="22" y="127"/>
                    <a:pt x="19" y="127"/>
                    <a:pt x="18" y="127"/>
                  </a:cubicBezTo>
                  <a:cubicBezTo>
                    <a:pt x="16" y="124"/>
                    <a:pt x="14" y="120"/>
                    <a:pt x="13" y="118"/>
                  </a:cubicBezTo>
                  <a:cubicBezTo>
                    <a:pt x="12" y="117"/>
                    <a:pt x="12" y="116"/>
                    <a:pt x="13" y="115"/>
                  </a:cubicBezTo>
                  <a:cubicBezTo>
                    <a:pt x="15" y="114"/>
                    <a:pt x="18" y="116"/>
                    <a:pt x="25" y="116"/>
                  </a:cubicBezTo>
                  <a:cubicBezTo>
                    <a:pt x="28" y="116"/>
                    <a:pt x="31" y="117"/>
                    <a:pt x="34" y="117"/>
                  </a:cubicBezTo>
                  <a:cubicBezTo>
                    <a:pt x="35" y="125"/>
                    <a:pt x="38" y="132"/>
                    <a:pt x="49" y="135"/>
                  </a:cubicBezTo>
                  <a:cubicBezTo>
                    <a:pt x="54" y="137"/>
                    <a:pt x="60" y="141"/>
                    <a:pt x="62" y="146"/>
                  </a:cubicBezTo>
                  <a:cubicBezTo>
                    <a:pt x="40" y="145"/>
                    <a:pt x="36" y="154"/>
                    <a:pt x="36" y="162"/>
                  </a:cubicBezTo>
                  <a:cubicBezTo>
                    <a:pt x="36" y="172"/>
                    <a:pt x="44" y="171"/>
                    <a:pt x="44" y="178"/>
                  </a:cubicBezTo>
                  <a:cubicBezTo>
                    <a:pt x="44" y="184"/>
                    <a:pt x="25" y="187"/>
                    <a:pt x="20" y="188"/>
                  </a:cubicBezTo>
                  <a:cubicBezTo>
                    <a:pt x="15" y="188"/>
                    <a:pt x="12" y="189"/>
                    <a:pt x="10" y="192"/>
                  </a:cubicBezTo>
                  <a:cubicBezTo>
                    <a:pt x="8" y="194"/>
                    <a:pt x="5" y="196"/>
                    <a:pt x="1" y="200"/>
                  </a:cubicBezTo>
                  <a:cubicBezTo>
                    <a:pt x="1" y="200"/>
                    <a:pt x="3" y="201"/>
                    <a:pt x="5" y="201"/>
                  </a:cubicBezTo>
                  <a:cubicBezTo>
                    <a:pt x="8" y="197"/>
                    <a:pt x="8" y="197"/>
                    <a:pt x="8" y="197"/>
                  </a:cubicBezTo>
                  <a:cubicBezTo>
                    <a:pt x="9" y="195"/>
                    <a:pt x="9" y="194"/>
                    <a:pt x="10" y="194"/>
                  </a:cubicBezTo>
                  <a:cubicBezTo>
                    <a:pt x="11" y="194"/>
                    <a:pt x="10" y="195"/>
                    <a:pt x="9" y="197"/>
                  </a:cubicBezTo>
                  <a:cubicBezTo>
                    <a:pt x="7" y="201"/>
                    <a:pt x="7" y="201"/>
                    <a:pt x="7" y="201"/>
                  </a:cubicBezTo>
                  <a:cubicBezTo>
                    <a:pt x="18" y="202"/>
                    <a:pt x="19" y="198"/>
                    <a:pt x="19" y="196"/>
                  </a:cubicBezTo>
                  <a:cubicBezTo>
                    <a:pt x="19" y="194"/>
                    <a:pt x="16" y="193"/>
                    <a:pt x="17" y="192"/>
                  </a:cubicBezTo>
                  <a:cubicBezTo>
                    <a:pt x="19" y="191"/>
                    <a:pt x="20" y="192"/>
                    <a:pt x="22" y="193"/>
                  </a:cubicBezTo>
                  <a:cubicBezTo>
                    <a:pt x="23" y="195"/>
                    <a:pt x="23" y="196"/>
                    <a:pt x="26" y="195"/>
                  </a:cubicBezTo>
                  <a:cubicBezTo>
                    <a:pt x="26" y="195"/>
                    <a:pt x="50" y="185"/>
                    <a:pt x="53" y="184"/>
                  </a:cubicBezTo>
                  <a:cubicBezTo>
                    <a:pt x="56" y="182"/>
                    <a:pt x="55" y="181"/>
                    <a:pt x="54" y="180"/>
                  </a:cubicBezTo>
                  <a:cubicBezTo>
                    <a:pt x="52" y="178"/>
                    <a:pt x="52" y="176"/>
                    <a:pt x="52" y="173"/>
                  </a:cubicBezTo>
                  <a:cubicBezTo>
                    <a:pt x="52" y="166"/>
                    <a:pt x="56" y="164"/>
                    <a:pt x="64" y="164"/>
                  </a:cubicBezTo>
                  <a:cubicBezTo>
                    <a:pt x="64" y="165"/>
                    <a:pt x="63" y="167"/>
                    <a:pt x="63" y="168"/>
                  </a:cubicBezTo>
                  <a:cubicBezTo>
                    <a:pt x="63" y="179"/>
                    <a:pt x="81" y="190"/>
                    <a:pt x="85" y="190"/>
                  </a:cubicBezTo>
                  <a:cubicBezTo>
                    <a:pt x="87" y="190"/>
                    <a:pt x="90" y="188"/>
                    <a:pt x="90" y="195"/>
                  </a:cubicBezTo>
                  <a:cubicBezTo>
                    <a:pt x="90" y="200"/>
                    <a:pt x="91" y="204"/>
                    <a:pt x="91" y="210"/>
                  </a:cubicBezTo>
                  <a:cubicBezTo>
                    <a:pt x="90" y="215"/>
                    <a:pt x="88" y="216"/>
                    <a:pt x="84" y="219"/>
                  </a:cubicBezTo>
                  <a:cubicBezTo>
                    <a:pt x="81" y="221"/>
                    <a:pt x="78" y="229"/>
                    <a:pt x="76" y="231"/>
                  </a:cubicBezTo>
                  <a:cubicBezTo>
                    <a:pt x="78" y="232"/>
                    <a:pt x="79" y="232"/>
                    <a:pt x="81" y="228"/>
                  </a:cubicBezTo>
                  <a:cubicBezTo>
                    <a:pt x="82" y="225"/>
                    <a:pt x="83" y="223"/>
                    <a:pt x="84" y="222"/>
                  </a:cubicBezTo>
                  <a:cubicBezTo>
                    <a:pt x="83" y="225"/>
                    <a:pt x="82" y="230"/>
                    <a:pt x="81" y="232"/>
                  </a:cubicBezTo>
                  <a:cubicBezTo>
                    <a:pt x="86" y="233"/>
                    <a:pt x="93" y="229"/>
                    <a:pt x="93" y="226"/>
                  </a:cubicBezTo>
                  <a:cubicBezTo>
                    <a:pt x="93" y="222"/>
                    <a:pt x="90" y="223"/>
                    <a:pt x="90" y="221"/>
                  </a:cubicBezTo>
                  <a:cubicBezTo>
                    <a:pt x="90" y="220"/>
                    <a:pt x="91" y="219"/>
                    <a:pt x="93" y="219"/>
                  </a:cubicBezTo>
                  <a:cubicBezTo>
                    <a:pt x="95" y="219"/>
                    <a:pt x="96" y="220"/>
                    <a:pt x="96" y="221"/>
                  </a:cubicBezTo>
                  <a:cubicBezTo>
                    <a:pt x="98" y="220"/>
                    <a:pt x="99" y="218"/>
                    <a:pt x="99" y="213"/>
                  </a:cubicBezTo>
                  <a:cubicBezTo>
                    <a:pt x="99" y="212"/>
                    <a:pt x="99" y="210"/>
                    <a:pt x="99" y="208"/>
                  </a:cubicBezTo>
                  <a:cubicBezTo>
                    <a:pt x="99" y="208"/>
                    <a:pt x="99" y="208"/>
                    <a:pt x="99" y="209"/>
                  </a:cubicBezTo>
                  <a:cubicBezTo>
                    <a:pt x="100" y="210"/>
                    <a:pt x="102" y="211"/>
                    <a:pt x="103" y="211"/>
                  </a:cubicBezTo>
                  <a:cubicBezTo>
                    <a:pt x="105" y="211"/>
                    <a:pt x="107" y="210"/>
                    <a:pt x="108" y="209"/>
                  </a:cubicBezTo>
                  <a:cubicBezTo>
                    <a:pt x="110" y="208"/>
                    <a:pt x="111" y="207"/>
                    <a:pt x="111" y="205"/>
                  </a:cubicBezTo>
                  <a:cubicBezTo>
                    <a:pt x="111" y="204"/>
                    <a:pt x="111" y="204"/>
                    <a:pt x="111" y="204"/>
                  </a:cubicBezTo>
                  <a:cubicBezTo>
                    <a:pt x="111" y="203"/>
                    <a:pt x="111" y="202"/>
                    <a:pt x="111" y="201"/>
                  </a:cubicBezTo>
                  <a:cubicBezTo>
                    <a:pt x="110" y="200"/>
                    <a:pt x="109" y="199"/>
                    <a:pt x="107" y="199"/>
                  </a:cubicBezTo>
                  <a:cubicBezTo>
                    <a:pt x="106" y="199"/>
                    <a:pt x="104" y="199"/>
                    <a:pt x="102" y="200"/>
                  </a:cubicBezTo>
                  <a:cubicBezTo>
                    <a:pt x="100" y="201"/>
                    <a:pt x="99" y="203"/>
                    <a:pt x="99" y="204"/>
                  </a:cubicBezTo>
                  <a:cubicBezTo>
                    <a:pt x="98" y="198"/>
                    <a:pt x="98" y="192"/>
                    <a:pt x="98" y="190"/>
                  </a:cubicBezTo>
                  <a:cubicBezTo>
                    <a:pt x="98" y="187"/>
                    <a:pt x="99" y="185"/>
                    <a:pt x="97" y="184"/>
                  </a:cubicBezTo>
                  <a:cubicBezTo>
                    <a:pt x="96" y="184"/>
                    <a:pt x="95" y="186"/>
                    <a:pt x="93" y="186"/>
                  </a:cubicBezTo>
                  <a:cubicBezTo>
                    <a:pt x="92" y="186"/>
                    <a:pt x="87" y="181"/>
                    <a:pt x="87" y="176"/>
                  </a:cubicBezTo>
                  <a:cubicBezTo>
                    <a:pt x="87" y="171"/>
                    <a:pt x="92" y="165"/>
                    <a:pt x="92" y="158"/>
                  </a:cubicBezTo>
                  <a:cubicBezTo>
                    <a:pt x="91" y="156"/>
                    <a:pt x="93" y="155"/>
                    <a:pt x="94" y="157"/>
                  </a:cubicBezTo>
                  <a:cubicBezTo>
                    <a:pt x="95" y="159"/>
                    <a:pt x="96" y="163"/>
                    <a:pt x="98" y="165"/>
                  </a:cubicBezTo>
                  <a:cubicBezTo>
                    <a:pt x="97" y="174"/>
                    <a:pt x="106" y="182"/>
                    <a:pt x="114" y="176"/>
                  </a:cubicBezTo>
                  <a:cubicBezTo>
                    <a:pt x="110" y="176"/>
                    <a:pt x="108" y="173"/>
                    <a:pt x="106" y="169"/>
                  </a:cubicBezTo>
                  <a:cubicBezTo>
                    <a:pt x="107" y="170"/>
                    <a:pt x="107" y="170"/>
                    <a:pt x="108" y="170"/>
                  </a:cubicBezTo>
                  <a:cubicBezTo>
                    <a:pt x="108" y="170"/>
                    <a:pt x="109" y="170"/>
                    <a:pt x="109" y="170"/>
                  </a:cubicBezTo>
                  <a:cubicBezTo>
                    <a:pt x="112" y="173"/>
                    <a:pt x="120" y="173"/>
                    <a:pt x="122" y="164"/>
                  </a:cubicBezTo>
                  <a:cubicBezTo>
                    <a:pt x="121" y="166"/>
                    <a:pt x="118" y="167"/>
                    <a:pt x="116" y="167"/>
                  </a:cubicBezTo>
                  <a:cubicBezTo>
                    <a:pt x="119" y="165"/>
                    <a:pt x="121" y="161"/>
                    <a:pt x="121" y="156"/>
                  </a:cubicBezTo>
                  <a:cubicBezTo>
                    <a:pt x="121" y="135"/>
                    <a:pt x="95" y="132"/>
                    <a:pt x="95" y="113"/>
                  </a:cubicBezTo>
                  <a:cubicBezTo>
                    <a:pt x="95" y="106"/>
                    <a:pt x="101" y="101"/>
                    <a:pt x="105" y="101"/>
                  </a:cubicBezTo>
                  <a:cubicBezTo>
                    <a:pt x="107" y="101"/>
                    <a:pt x="108" y="102"/>
                    <a:pt x="109" y="102"/>
                  </a:cubicBezTo>
                  <a:cubicBezTo>
                    <a:pt x="108" y="104"/>
                    <a:pt x="107" y="107"/>
                    <a:pt x="107" y="110"/>
                  </a:cubicBezTo>
                  <a:cubicBezTo>
                    <a:pt x="108" y="125"/>
                    <a:pt x="133" y="124"/>
                    <a:pt x="133" y="132"/>
                  </a:cubicBezTo>
                  <a:cubicBezTo>
                    <a:pt x="136" y="121"/>
                    <a:pt x="117" y="124"/>
                    <a:pt x="116" y="109"/>
                  </a:cubicBezTo>
                </a:path>
              </a:pathLst>
            </a:custGeom>
            <a:solidFill>
              <a:schemeClr val="bg1"/>
            </a:solidFill>
            <a:ln>
              <a:noFill/>
            </a:ln>
          </p:spPr>
          <p:txBody>
            <a:bodyPr/>
            <a:lstStyle/>
            <a:p>
              <a:endParaRPr lang="en-US">
                <a:solidFill>
                  <a:schemeClr val="bg1"/>
                </a:solidFill>
              </a:endParaRPr>
            </a:p>
          </p:txBody>
        </p:sp>
      </p:grpSp>
      <p:sp>
        <p:nvSpPr>
          <p:cNvPr id="97" name="Text Placeholder 8">
            <a:extLst>
              <a:ext uri="{FF2B5EF4-FFF2-40B4-BE49-F238E27FC236}">
                <a16:creationId xmlns:a16="http://schemas.microsoft.com/office/drawing/2014/main" id="{55DDCFA0-5D8F-6E45-8D98-4DBFA9BD9D5C}"/>
              </a:ext>
            </a:extLst>
          </p:cNvPr>
          <p:cNvSpPr>
            <a:spLocks noGrp="1"/>
          </p:cNvSpPr>
          <p:nvPr>
            <p:ph type="body" sz="quarter" idx="10" hasCustomPrompt="1"/>
          </p:nvPr>
        </p:nvSpPr>
        <p:spPr>
          <a:xfrm>
            <a:off x="838200" y="4013472"/>
            <a:ext cx="10515600" cy="1687512"/>
          </a:xfrm>
          <a:prstGeom prst="rect">
            <a:avLst/>
          </a:prstGeom>
        </p:spPr>
        <p:txBody>
          <a:bodyPr/>
          <a:lstStyle>
            <a:lvl1pPr marL="0" indent="0">
              <a:buNone/>
              <a:defRPr>
                <a:solidFill>
                  <a:srgbClr val="0B0C0C"/>
                </a:solidFill>
              </a:defRPr>
            </a:lvl1pPr>
          </a:lstStyle>
          <a:p>
            <a:r>
              <a:rPr lang="en-US" sz="2800">
                <a:solidFill>
                  <a:srgbClr val="0B0C0C"/>
                </a:solidFill>
              </a:rPr>
              <a:t>Jane Smith</a:t>
            </a:r>
          </a:p>
          <a:p>
            <a:r>
              <a:rPr lang="en-US" sz="2800">
                <a:solidFill>
                  <a:srgbClr val="0B0C0C"/>
                </a:solidFill>
              </a:rPr>
              <a:t>1 January 2021</a:t>
            </a:r>
          </a:p>
        </p:txBody>
      </p:sp>
    </p:spTree>
    <p:extLst>
      <p:ext uri="{BB962C8B-B14F-4D97-AF65-F5344CB8AC3E}">
        <p14:creationId xmlns:p14="http://schemas.microsoft.com/office/powerpoint/2010/main" val="35673532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Quote-Text &amp; Image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B43CAF-E2A8-86FB-A33F-AFDDE0C864DB}"/>
              </a:ext>
            </a:extLst>
          </p:cNvPr>
          <p:cNvSpPr/>
          <p:nvPr userDrawn="1"/>
        </p:nvSpPr>
        <p:spPr>
          <a:xfrm>
            <a:off x="0" y="5882185"/>
            <a:ext cx="12192000" cy="9758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8" name="Picture 7" descr="DWP Digital logo&#10;&#10;White outline logo">
            <a:extLst>
              <a:ext uri="{FF2B5EF4-FFF2-40B4-BE49-F238E27FC236}">
                <a16:creationId xmlns:a16="http://schemas.microsoft.com/office/drawing/2014/main" id="{302D23A6-C0BF-B6C7-044C-0C23F5741C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45261" y="240199"/>
            <a:ext cx="787707" cy="787707"/>
          </a:xfrm>
          <a:prstGeom prst="rect">
            <a:avLst/>
          </a:prstGeom>
        </p:spPr>
      </p:pic>
      <p:sp>
        <p:nvSpPr>
          <p:cNvPr id="10" name="Title 1">
            <a:extLst>
              <a:ext uri="{FF2B5EF4-FFF2-40B4-BE49-F238E27FC236}">
                <a16:creationId xmlns:a16="http://schemas.microsoft.com/office/drawing/2014/main" id="{1A0B2F27-5299-F536-8608-7A35FDE42E6E}"/>
              </a:ext>
            </a:extLst>
          </p:cNvPr>
          <p:cNvSpPr>
            <a:spLocks noGrp="1"/>
          </p:cNvSpPr>
          <p:nvPr>
            <p:ph type="ctrTitle"/>
          </p:nvPr>
        </p:nvSpPr>
        <p:spPr>
          <a:xfrm>
            <a:off x="838200" y="1121273"/>
            <a:ext cx="8515662" cy="4050334"/>
          </a:xfrm>
        </p:spPr>
        <p:txBody>
          <a:bodyPr anchor="b">
            <a:normAutofit/>
          </a:bodyPr>
          <a:lstStyle>
            <a:lvl1pPr algn="l">
              <a:defRPr sz="8000" b="1" i="0">
                <a:solidFill>
                  <a:schemeClr val="bg1"/>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TextBox 3" descr="Digital With Purpose lockup">
            <a:extLst>
              <a:ext uri="{FF2B5EF4-FFF2-40B4-BE49-F238E27FC236}">
                <a16:creationId xmlns:a16="http://schemas.microsoft.com/office/drawing/2014/main" id="{E2ED4626-9954-B656-E695-E46D8AAA16FC}"/>
              </a:ext>
            </a:extLst>
          </p:cNvPr>
          <p:cNvSpPr txBox="1"/>
          <p:nvPr userDrawn="1"/>
        </p:nvSpPr>
        <p:spPr>
          <a:xfrm>
            <a:off x="11145261" y="6030185"/>
            <a:ext cx="874278" cy="682238"/>
          </a:xfrm>
          <a:prstGeom prst="rect">
            <a:avLst/>
          </a:prstGeom>
          <a:noFill/>
        </p:spPr>
        <p:txBody>
          <a:bodyPr wrap="none" rtlCol="0">
            <a:spAutoFit/>
          </a:bodyPr>
          <a:lstStyle/>
          <a:p>
            <a:pPr>
              <a:lnSpc>
                <a:spcPts val="1600"/>
              </a:lnSpc>
            </a:pPr>
            <a:r>
              <a:rPr lang="en-GB" sz="1400" b="1" spc="-30" dirty="0">
                <a:solidFill>
                  <a:schemeClr val="bg1"/>
                </a:solidFill>
                <a:latin typeface="Arial" panose="020B0604020202020204" pitchFamily="34" charset="0"/>
                <a:cs typeface="Arial" panose="020B0604020202020204" pitchFamily="34" charset="0"/>
              </a:rPr>
              <a:t>Digital</a:t>
            </a:r>
          </a:p>
          <a:p>
            <a:pPr>
              <a:lnSpc>
                <a:spcPts val="1600"/>
              </a:lnSpc>
            </a:pPr>
            <a:r>
              <a:rPr lang="en-GB" sz="1400" b="1" spc="-30" dirty="0">
                <a:solidFill>
                  <a:schemeClr val="bg1"/>
                </a:solidFill>
                <a:latin typeface="Arial" panose="020B0604020202020204" pitchFamily="34" charset="0"/>
                <a:cs typeface="Arial" panose="020B0604020202020204" pitchFamily="34" charset="0"/>
              </a:rPr>
              <a:t>With</a:t>
            </a:r>
          </a:p>
          <a:p>
            <a:pPr>
              <a:lnSpc>
                <a:spcPts val="1440"/>
              </a:lnSpc>
            </a:pPr>
            <a:r>
              <a:rPr lang="en-GB" sz="1400" b="1" spc="-30" dirty="0">
                <a:solidFill>
                  <a:schemeClr val="bg1"/>
                </a:solidFill>
                <a:latin typeface="Arial" panose="020B0604020202020204" pitchFamily="34" charset="0"/>
                <a:cs typeface="Arial" panose="020B0604020202020204" pitchFamily="34" charset="0"/>
              </a:rPr>
              <a:t>Purpose</a:t>
            </a:r>
          </a:p>
        </p:txBody>
      </p:sp>
      <p:pic>
        <p:nvPicPr>
          <p:cNvPr id="5" name="Picture 4" descr="A blue square with white text&#10;&#10;Description automatically generated with low confidence">
            <a:extLst>
              <a:ext uri="{FF2B5EF4-FFF2-40B4-BE49-F238E27FC236}">
                <a16:creationId xmlns:a16="http://schemas.microsoft.com/office/drawing/2014/main" id="{6D8D4276-CF1D-6762-B5A8-1BAB56E533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46136" y="145578"/>
            <a:ext cx="996564" cy="996564"/>
          </a:xfrm>
          <a:prstGeom prst="rect">
            <a:avLst/>
          </a:prstGeom>
        </p:spPr>
      </p:pic>
    </p:spTree>
    <p:extLst>
      <p:ext uri="{BB962C8B-B14F-4D97-AF65-F5344CB8AC3E}">
        <p14:creationId xmlns:p14="http://schemas.microsoft.com/office/powerpoint/2010/main" val="1382724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rk Blue Splash">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93F555B-60B5-124A-BD18-2457CB32AA7E}"/>
              </a:ext>
            </a:extLst>
          </p:cNvPr>
          <p:cNvSpPr>
            <a:spLocks noGrp="1"/>
          </p:cNvSpPr>
          <p:nvPr>
            <p:ph type="title" hasCustomPrompt="1"/>
          </p:nvPr>
        </p:nvSpPr>
        <p:spPr>
          <a:xfrm>
            <a:off x="838200" y="2282825"/>
            <a:ext cx="10515600" cy="1325563"/>
          </a:xfrm>
          <a:prstGeom prst="rect">
            <a:avLst/>
          </a:prstGeom>
        </p:spPr>
        <p:txBody>
          <a:bodyPr vert="horz" lIns="91440" tIns="45720" rIns="91440" bIns="45720" rtlCol="0" anchor="ctr">
            <a:normAutofit/>
          </a:bodyPr>
          <a:lstStyle>
            <a:lvl1pPr>
              <a:defRPr>
                <a:solidFill>
                  <a:schemeClr val="bg1"/>
                </a:solidFill>
              </a:defRPr>
            </a:lvl1pPr>
          </a:lstStyle>
          <a:p>
            <a:r>
              <a:rPr lang="en-US"/>
              <a:t>Your amazing deck title</a:t>
            </a:r>
          </a:p>
        </p:txBody>
      </p:sp>
      <p:grpSp>
        <p:nvGrpSpPr>
          <p:cNvPr id="8" name="Group 7">
            <a:extLst>
              <a:ext uri="{FF2B5EF4-FFF2-40B4-BE49-F238E27FC236}">
                <a16:creationId xmlns:a16="http://schemas.microsoft.com/office/drawing/2014/main" id="{35EBA125-C4FE-0940-9A8D-A32A3530B3D8}"/>
              </a:ext>
            </a:extLst>
          </p:cNvPr>
          <p:cNvGrpSpPr/>
          <p:nvPr userDrawn="1"/>
        </p:nvGrpSpPr>
        <p:grpSpPr>
          <a:xfrm>
            <a:off x="8464620" y="673824"/>
            <a:ext cx="2967138" cy="830996"/>
            <a:chOff x="10210018" y="251883"/>
            <a:chExt cx="1592380" cy="445972"/>
          </a:xfrm>
        </p:grpSpPr>
        <p:sp>
          <p:nvSpPr>
            <p:cNvPr id="9" name="TextBox 8">
              <a:extLst>
                <a:ext uri="{FF2B5EF4-FFF2-40B4-BE49-F238E27FC236}">
                  <a16:creationId xmlns:a16="http://schemas.microsoft.com/office/drawing/2014/main" id="{CF593C6F-F5F0-6846-A32A-A8C29492209F}"/>
                </a:ext>
              </a:extLst>
            </p:cNvPr>
            <p:cNvSpPr txBox="1"/>
            <p:nvPr userDrawn="1"/>
          </p:nvSpPr>
          <p:spPr>
            <a:xfrm>
              <a:off x="11002675" y="251883"/>
              <a:ext cx="799723" cy="445972"/>
            </a:xfrm>
            <a:prstGeom prst="rect">
              <a:avLst/>
            </a:prstGeom>
            <a:noFill/>
          </p:spPr>
          <p:txBody>
            <a:bodyPr wrap="none" rtlCol="0">
              <a:spAutoFit/>
            </a:bodyPr>
            <a:lstStyle/>
            <a:p>
              <a:pPr>
                <a:lnSpc>
                  <a:spcPct val="100000"/>
                </a:lnSpc>
              </a:pPr>
              <a:r>
                <a:rPr lang="en-GB" sz="2400" b="0" spc="-3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Secure</a:t>
              </a:r>
            </a:p>
            <a:p>
              <a:pPr>
                <a:lnSpc>
                  <a:spcPct val="100000"/>
                </a:lnSpc>
              </a:pPr>
              <a:r>
                <a:rPr lang="en-GB" sz="2400" b="0" spc="-3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by design</a:t>
              </a:r>
            </a:p>
          </p:txBody>
        </p:sp>
        <p:sp>
          <p:nvSpPr>
            <p:cNvPr id="10" name="TextBox 9">
              <a:extLst>
                <a:ext uri="{FF2B5EF4-FFF2-40B4-BE49-F238E27FC236}">
                  <a16:creationId xmlns:a16="http://schemas.microsoft.com/office/drawing/2014/main" id="{89B30960-648E-3A46-8A18-93760CD994C9}"/>
                </a:ext>
              </a:extLst>
            </p:cNvPr>
            <p:cNvSpPr txBox="1"/>
            <p:nvPr userDrawn="1"/>
          </p:nvSpPr>
          <p:spPr>
            <a:xfrm>
              <a:off x="10210018" y="251883"/>
              <a:ext cx="733825" cy="445972"/>
            </a:xfrm>
            <a:prstGeom prst="rect">
              <a:avLst/>
            </a:prstGeom>
            <a:noFill/>
          </p:spPr>
          <p:txBody>
            <a:bodyPr wrap="none" rtlCol="0">
              <a:spAutoFit/>
            </a:bodyPr>
            <a:lstStyle/>
            <a:p>
              <a:pPr algn="r">
                <a:lnSpc>
                  <a:spcPct val="100000"/>
                </a:lnSpc>
              </a:pPr>
              <a:r>
                <a:rPr lang="en-GB" sz="2400" b="0" spc="-3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NIST</a:t>
              </a:r>
            </a:p>
            <a:p>
              <a:pPr algn="r">
                <a:lnSpc>
                  <a:spcPct val="100000"/>
                </a:lnSpc>
              </a:pPr>
              <a:r>
                <a:rPr lang="en-GB" sz="2400" b="0" spc="-3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Adaptive</a:t>
              </a:r>
            </a:p>
          </p:txBody>
        </p:sp>
        <p:cxnSp>
          <p:nvCxnSpPr>
            <p:cNvPr id="11" name="Straight Connector 10">
              <a:extLst>
                <a:ext uri="{FF2B5EF4-FFF2-40B4-BE49-F238E27FC236}">
                  <a16:creationId xmlns:a16="http://schemas.microsoft.com/office/drawing/2014/main" id="{B9441CB4-A2A3-174D-BC54-3CB54E29DB5C}"/>
                </a:ext>
              </a:extLst>
            </p:cNvPr>
            <p:cNvCxnSpPr>
              <a:cxnSpLocks/>
            </p:cNvCxnSpPr>
            <p:nvPr userDrawn="1"/>
          </p:nvCxnSpPr>
          <p:spPr>
            <a:xfrm flipV="1">
              <a:off x="10973259" y="287929"/>
              <a:ext cx="0" cy="37992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6" name="Group 95">
            <a:extLst>
              <a:ext uri="{FF2B5EF4-FFF2-40B4-BE49-F238E27FC236}">
                <a16:creationId xmlns:a16="http://schemas.microsoft.com/office/drawing/2014/main" id="{4845B12F-D8EB-2E48-AC34-E2F6712FEB67}"/>
              </a:ext>
            </a:extLst>
          </p:cNvPr>
          <p:cNvGrpSpPr/>
          <p:nvPr userDrawn="1"/>
        </p:nvGrpSpPr>
        <p:grpSpPr>
          <a:xfrm>
            <a:off x="921397" y="455706"/>
            <a:ext cx="1651000" cy="1377857"/>
            <a:chOff x="921397" y="455706"/>
            <a:chExt cx="1651000" cy="1377857"/>
          </a:xfrm>
        </p:grpSpPr>
        <p:sp>
          <p:nvSpPr>
            <p:cNvPr id="13" name="Rectangle 94">
              <a:extLst>
                <a:ext uri="{FF2B5EF4-FFF2-40B4-BE49-F238E27FC236}">
                  <a16:creationId xmlns:a16="http://schemas.microsoft.com/office/drawing/2014/main" id="{C83CE368-B237-A441-BF03-FE49920C635E}"/>
                </a:ext>
              </a:extLst>
            </p:cNvPr>
            <p:cNvSpPr>
              <a:spLocks noChangeAspect="1" noChangeArrowheads="1"/>
            </p:cNvSpPr>
            <p:nvPr userDrawn="1"/>
          </p:nvSpPr>
          <p:spPr bwMode="auto">
            <a:xfrm>
              <a:off x="921397" y="455706"/>
              <a:ext cx="24279" cy="1374822"/>
            </a:xfrm>
            <a:prstGeom prst="rect">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14" name="Freeform 95">
              <a:extLst>
                <a:ext uri="{FF2B5EF4-FFF2-40B4-BE49-F238E27FC236}">
                  <a16:creationId xmlns:a16="http://schemas.microsoft.com/office/drawing/2014/main" id="{BE05F21E-F346-864A-B437-3D60AE054247}"/>
                </a:ext>
              </a:extLst>
            </p:cNvPr>
            <p:cNvSpPr>
              <a:spLocks noChangeAspect="1" noEditPoints="1"/>
            </p:cNvSpPr>
            <p:nvPr userDrawn="1"/>
          </p:nvSpPr>
          <p:spPr bwMode="auto">
            <a:xfrm>
              <a:off x="1073143" y="986818"/>
              <a:ext cx="176026" cy="215480"/>
            </a:xfrm>
            <a:custGeom>
              <a:avLst/>
              <a:gdLst>
                <a:gd name="T0" fmla="*/ 0 w 116"/>
                <a:gd name="T1" fmla="*/ 0 h 142"/>
                <a:gd name="T2" fmla="*/ 12 w 116"/>
                <a:gd name="T3" fmla="*/ 0 h 142"/>
                <a:gd name="T4" fmla="*/ 29 w 116"/>
                <a:gd name="T5" fmla="*/ 17 h 142"/>
                <a:gd name="T6" fmla="*/ 12 w 116"/>
                <a:gd name="T7" fmla="*/ 36 h 142"/>
                <a:gd name="T8" fmla="*/ 0 w 116"/>
                <a:gd name="T9" fmla="*/ 36 h 142"/>
                <a:gd name="T10" fmla="*/ 0 w 116"/>
                <a:gd name="T11" fmla="*/ 0 h 142"/>
                <a:gd name="T12" fmla="*/ 5 w 116"/>
                <a:gd name="T13" fmla="*/ 32 h 142"/>
                <a:gd name="T14" fmla="*/ 13 w 116"/>
                <a:gd name="T15" fmla="*/ 32 h 142"/>
                <a:gd name="T16" fmla="*/ 25 w 116"/>
                <a:gd name="T17" fmla="*/ 18 h 142"/>
                <a:gd name="T18" fmla="*/ 13 w 116"/>
                <a:gd name="T19" fmla="*/ 4 h 142"/>
                <a:gd name="T20" fmla="*/ 5 w 116"/>
                <a:gd name="T21" fmla="*/ 4 h 142"/>
                <a:gd name="T22" fmla="*/ 5 w 116"/>
                <a:gd name="T23" fmla="*/ 32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6" h="142">
                  <a:moveTo>
                    <a:pt x="0" y="0"/>
                  </a:moveTo>
                  <a:cubicBezTo>
                    <a:pt x="48" y="0"/>
                    <a:pt x="48" y="0"/>
                    <a:pt x="48" y="0"/>
                  </a:cubicBezTo>
                  <a:cubicBezTo>
                    <a:pt x="92" y="0"/>
                    <a:pt x="116" y="22"/>
                    <a:pt x="116" y="68"/>
                  </a:cubicBezTo>
                  <a:cubicBezTo>
                    <a:pt x="116" y="115"/>
                    <a:pt x="95" y="142"/>
                    <a:pt x="48" y="142"/>
                  </a:cubicBezTo>
                  <a:cubicBezTo>
                    <a:pt x="0" y="142"/>
                    <a:pt x="0" y="142"/>
                    <a:pt x="0" y="142"/>
                  </a:cubicBezTo>
                  <a:lnTo>
                    <a:pt x="0" y="0"/>
                  </a:lnTo>
                  <a:close/>
                  <a:moveTo>
                    <a:pt x="18" y="126"/>
                  </a:moveTo>
                  <a:cubicBezTo>
                    <a:pt x="50" y="126"/>
                    <a:pt x="50" y="126"/>
                    <a:pt x="50" y="126"/>
                  </a:cubicBezTo>
                  <a:cubicBezTo>
                    <a:pt x="63" y="126"/>
                    <a:pt x="97" y="122"/>
                    <a:pt x="97" y="70"/>
                  </a:cubicBezTo>
                  <a:cubicBezTo>
                    <a:pt x="97" y="37"/>
                    <a:pt x="85" y="16"/>
                    <a:pt x="50" y="16"/>
                  </a:cubicBezTo>
                  <a:cubicBezTo>
                    <a:pt x="18" y="16"/>
                    <a:pt x="18" y="16"/>
                    <a:pt x="18" y="16"/>
                  </a:cubicBezTo>
                  <a:lnTo>
                    <a:pt x="18" y="126"/>
                  </a:lnTo>
                  <a:close/>
                </a:path>
              </a:pathLst>
            </a:custGeom>
            <a:solidFill>
              <a:schemeClr val="bg1"/>
            </a:solidFill>
            <a:ln>
              <a:noFill/>
            </a:ln>
          </p:spPr>
          <p:txBody>
            <a:bodyPr/>
            <a:lstStyle/>
            <a:p>
              <a:endParaRPr lang="en-US">
                <a:solidFill>
                  <a:schemeClr val="bg1"/>
                </a:solidFill>
              </a:endParaRPr>
            </a:p>
          </p:txBody>
        </p:sp>
        <p:sp>
          <p:nvSpPr>
            <p:cNvPr id="15" name="Freeform 96">
              <a:extLst>
                <a:ext uri="{FF2B5EF4-FFF2-40B4-BE49-F238E27FC236}">
                  <a16:creationId xmlns:a16="http://schemas.microsoft.com/office/drawing/2014/main" id="{738FC366-556D-DE46-BE4C-730563C3915C}"/>
                </a:ext>
              </a:extLst>
            </p:cNvPr>
            <p:cNvSpPr>
              <a:spLocks noChangeAspect="1" noEditPoints="1"/>
            </p:cNvSpPr>
            <p:nvPr userDrawn="1"/>
          </p:nvSpPr>
          <p:spPr bwMode="auto">
            <a:xfrm>
              <a:off x="1264344" y="1041447"/>
              <a:ext cx="142642" cy="163886"/>
            </a:xfrm>
            <a:custGeom>
              <a:avLst/>
              <a:gdLst>
                <a:gd name="T0" fmla="*/ 23 w 95"/>
                <a:gd name="T1" fmla="*/ 18 h 107"/>
                <a:gd name="T2" fmla="*/ 12 w 95"/>
                <a:gd name="T3" fmla="*/ 27 h 107"/>
                <a:gd name="T4" fmla="*/ 0 w 95"/>
                <a:gd name="T5" fmla="*/ 14 h 107"/>
                <a:gd name="T6" fmla="*/ 12 w 95"/>
                <a:gd name="T7" fmla="*/ 0 h 107"/>
                <a:gd name="T8" fmla="*/ 23 w 95"/>
                <a:gd name="T9" fmla="*/ 15 h 107"/>
                <a:gd name="T10" fmla="*/ 4 w 95"/>
                <a:gd name="T11" fmla="*/ 15 h 107"/>
                <a:gd name="T12" fmla="*/ 12 w 95"/>
                <a:gd name="T13" fmla="*/ 23 h 107"/>
                <a:gd name="T14" fmla="*/ 19 w 95"/>
                <a:gd name="T15" fmla="*/ 18 h 107"/>
                <a:gd name="T16" fmla="*/ 23 w 95"/>
                <a:gd name="T17" fmla="*/ 18 h 107"/>
                <a:gd name="T18" fmla="*/ 19 w 95"/>
                <a:gd name="T19" fmla="*/ 11 h 107"/>
                <a:gd name="T20" fmla="*/ 11 w 95"/>
                <a:gd name="T21" fmla="*/ 4 h 107"/>
                <a:gd name="T22" fmla="*/ 4 w 95"/>
                <a:gd name="T23" fmla="*/ 11 h 107"/>
                <a:gd name="T24" fmla="*/ 19 w 95"/>
                <a:gd name="T25" fmla="*/ 11 h 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5" h="107">
                  <a:moveTo>
                    <a:pt x="93" y="72"/>
                  </a:moveTo>
                  <a:cubicBezTo>
                    <a:pt x="88" y="95"/>
                    <a:pt x="72" y="107"/>
                    <a:pt x="49" y="107"/>
                  </a:cubicBezTo>
                  <a:cubicBezTo>
                    <a:pt x="16" y="107"/>
                    <a:pt x="1" y="85"/>
                    <a:pt x="0" y="53"/>
                  </a:cubicBezTo>
                  <a:cubicBezTo>
                    <a:pt x="0" y="23"/>
                    <a:pt x="20" y="0"/>
                    <a:pt x="48" y="0"/>
                  </a:cubicBezTo>
                  <a:cubicBezTo>
                    <a:pt x="84" y="0"/>
                    <a:pt x="95" y="34"/>
                    <a:pt x="94" y="59"/>
                  </a:cubicBezTo>
                  <a:cubicBezTo>
                    <a:pt x="18" y="59"/>
                    <a:pt x="18" y="59"/>
                    <a:pt x="18" y="59"/>
                  </a:cubicBezTo>
                  <a:cubicBezTo>
                    <a:pt x="17" y="76"/>
                    <a:pt x="27" y="92"/>
                    <a:pt x="50" y="92"/>
                  </a:cubicBezTo>
                  <a:cubicBezTo>
                    <a:pt x="63" y="92"/>
                    <a:pt x="73" y="85"/>
                    <a:pt x="76" y="72"/>
                  </a:cubicBezTo>
                  <a:lnTo>
                    <a:pt x="93" y="72"/>
                  </a:lnTo>
                  <a:close/>
                  <a:moveTo>
                    <a:pt x="77" y="44"/>
                  </a:moveTo>
                  <a:cubicBezTo>
                    <a:pt x="76" y="28"/>
                    <a:pt x="64" y="15"/>
                    <a:pt x="47" y="15"/>
                  </a:cubicBezTo>
                  <a:cubicBezTo>
                    <a:pt x="29" y="15"/>
                    <a:pt x="19" y="28"/>
                    <a:pt x="18" y="44"/>
                  </a:cubicBezTo>
                  <a:lnTo>
                    <a:pt x="77" y="44"/>
                  </a:lnTo>
                  <a:close/>
                </a:path>
              </a:pathLst>
            </a:custGeom>
            <a:solidFill>
              <a:schemeClr val="bg1"/>
            </a:solidFill>
            <a:ln>
              <a:noFill/>
            </a:ln>
          </p:spPr>
          <p:txBody>
            <a:bodyPr/>
            <a:lstStyle/>
            <a:p>
              <a:endParaRPr lang="en-US">
                <a:solidFill>
                  <a:schemeClr val="bg1"/>
                </a:solidFill>
              </a:endParaRPr>
            </a:p>
          </p:txBody>
        </p:sp>
        <p:sp>
          <p:nvSpPr>
            <p:cNvPr id="16" name="Freeform 97">
              <a:extLst>
                <a:ext uri="{FF2B5EF4-FFF2-40B4-BE49-F238E27FC236}">
                  <a16:creationId xmlns:a16="http://schemas.microsoft.com/office/drawing/2014/main" id="{B09CC717-3403-6445-8BE4-C8A3F685DBA5}"/>
                </a:ext>
              </a:extLst>
            </p:cNvPr>
            <p:cNvSpPr>
              <a:spLocks noChangeAspect="1" noEditPoints="1"/>
            </p:cNvSpPr>
            <p:nvPr userDrawn="1"/>
          </p:nvSpPr>
          <p:spPr bwMode="auto">
            <a:xfrm>
              <a:off x="1428230" y="1041447"/>
              <a:ext cx="145676" cy="218515"/>
            </a:xfrm>
            <a:custGeom>
              <a:avLst/>
              <a:gdLst>
                <a:gd name="T0" fmla="*/ 0 w 97"/>
                <a:gd name="T1" fmla="*/ 1 h 144"/>
                <a:gd name="T2" fmla="*/ 4 w 97"/>
                <a:gd name="T3" fmla="*/ 1 h 144"/>
                <a:gd name="T4" fmla="*/ 4 w 97"/>
                <a:gd name="T5" fmla="*/ 4 h 144"/>
                <a:gd name="T6" fmla="*/ 4 w 97"/>
                <a:gd name="T7" fmla="*/ 4 h 144"/>
                <a:gd name="T8" fmla="*/ 12 w 97"/>
                <a:gd name="T9" fmla="*/ 0 h 144"/>
                <a:gd name="T10" fmla="*/ 24 w 97"/>
                <a:gd name="T11" fmla="*/ 14 h 144"/>
                <a:gd name="T12" fmla="*/ 12 w 97"/>
                <a:gd name="T13" fmla="*/ 27 h 144"/>
                <a:gd name="T14" fmla="*/ 4 w 97"/>
                <a:gd name="T15" fmla="*/ 23 h 144"/>
                <a:gd name="T16" fmla="*/ 4 w 97"/>
                <a:gd name="T17" fmla="*/ 23 h 144"/>
                <a:gd name="T18" fmla="*/ 4 w 97"/>
                <a:gd name="T19" fmla="*/ 36 h 144"/>
                <a:gd name="T20" fmla="*/ 0 w 97"/>
                <a:gd name="T21" fmla="*/ 36 h 144"/>
                <a:gd name="T22" fmla="*/ 0 w 97"/>
                <a:gd name="T23" fmla="*/ 1 h 144"/>
                <a:gd name="T24" fmla="*/ 12 w 97"/>
                <a:gd name="T25" fmla="*/ 4 h 144"/>
                <a:gd name="T26" fmla="*/ 4 w 97"/>
                <a:gd name="T27" fmla="*/ 14 h 144"/>
                <a:gd name="T28" fmla="*/ 12 w 97"/>
                <a:gd name="T29" fmla="*/ 23 h 144"/>
                <a:gd name="T30" fmla="*/ 20 w 97"/>
                <a:gd name="T31" fmla="*/ 14 h 144"/>
                <a:gd name="T32" fmla="*/ 12 w 97"/>
                <a:gd name="T33" fmla="*/ 4 h 1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7" h="144">
                  <a:moveTo>
                    <a:pt x="0" y="2"/>
                  </a:moveTo>
                  <a:cubicBezTo>
                    <a:pt x="17" y="2"/>
                    <a:pt x="17" y="2"/>
                    <a:pt x="17" y="2"/>
                  </a:cubicBezTo>
                  <a:cubicBezTo>
                    <a:pt x="17" y="16"/>
                    <a:pt x="17" y="16"/>
                    <a:pt x="17" y="16"/>
                  </a:cubicBezTo>
                  <a:cubicBezTo>
                    <a:pt x="18" y="16"/>
                    <a:pt x="18" y="16"/>
                    <a:pt x="18" y="16"/>
                  </a:cubicBezTo>
                  <a:cubicBezTo>
                    <a:pt x="23" y="5"/>
                    <a:pt x="36" y="0"/>
                    <a:pt x="50" y="0"/>
                  </a:cubicBezTo>
                  <a:cubicBezTo>
                    <a:pt x="82" y="0"/>
                    <a:pt x="97" y="25"/>
                    <a:pt x="97" y="54"/>
                  </a:cubicBezTo>
                  <a:cubicBezTo>
                    <a:pt x="97" y="83"/>
                    <a:pt x="82" y="107"/>
                    <a:pt x="51" y="107"/>
                  </a:cubicBezTo>
                  <a:cubicBezTo>
                    <a:pt x="40" y="107"/>
                    <a:pt x="25" y="103"/>
                    <a:pt x="18" y="91"/>
                  </a:cubicBezTo>
                  <a:cubicBezTo>
                    <a:pt x="17" y="91"/>
                    <a:pt x="17" y="91"/>
                    <a:pt x="17" y="91"/>
                  </a:cubicBezTo>
                  <a:cubicBezTo>
                    <a:pt x="17" y="144"/>
                    <a:pt x="17" y="144"/>
                    <a:pt x="17" y="144"/>
                  </a:cubicBezTo>
                  <a:cubicBezTo>
                    <a:pt x="0" y="144"/>
                    <a:pt x="0" y="144"/>
                    <a:pt x="0" y="144"/>
                  </a:cubicBezTo>
                  <a:lnTo>
                    <a:pt x="0" y="2"/>
                  </a:lnTo>
                  <a:close/>
                  <a:moveTo>
                    <a:pt x="48" y="15"/>
                  </a:moveTo>
                  <a:cubicBezTo>
                    <a:pt x="25" y="15"/>
                    <a:pt x="17" y="34"/>
                    <a:pt x="17" y="53"/>
                  </a:cubicBezTo>
                  <a:cubicBezTo>
                    <a:pt x="17" y="74"/>
                    <a:pt x="26" y="92"/>
                    <a:pt x="49" y="92"/>
                  </a:cubicBezTo>
                  <a:cubicBezTo>
                    <a:pt x="72" y="92"/>
                    <a:pt x="80" y="73"/>
                    <a:pt x="80" y="53"/>
                  </a:cubicBezTo>
                  <a:cubicBezTo>
                    <a:pt x="80" y="33"/>
                    <a:pt x="70" y="15"/>
                    <a:pt x="48" y="15"/>
                  </a:cubicBezTo>
                  <a:close/>
                </a:path>
              </a:pathLst>
            </a:custGeom>
            <a:solidFill>
              <a:schemeClr val="bg1"/>
            </a:solidFill>
            <a:ln>
              <a:noFill/>
            </a:ln>
          </p:spPr>
          <p:txBody>
            <a:bodyPr/>
            <a:lstStyle/>
            <a:p>
              <a:endParaRPr lang="en-US">
                <a:solidFill>
                  <a:schemeClr val="bg1"/>
                </a:solidFill>
              </a:endParaRPr>
            </a:p>
          </p:txBody>
        </p:sp>
        <p:sp>
          <p:nvSpPr>
            <p:cNvPr id="17" name="Freeform 98">
              <a:extLst>
                <a:ext uri="{FF2B5EF4-FFF2-40B4-BE49-F238E27FC236}">
                  <a16:creationId xmlns:a16="http://schemas.microsoft.com/office/drawing/2014/main" id="{C54BE479-03D5-FF4E-A857-1E74C313C2AC}"/>
                </a:ext>
              </a:extLst>
            </p:cNvPr>
            <p:cNvSpPr>
              <a:spLocks noChangeAspect="1" noEditPoints="1"/>
            </p:cNvSpPr>
            <p:nvPr userDrawn="1"/>
          </p:nvSpPr>
          <p:spPr bwMode="auto">
            <a:xfrm>
              <a:off x="1589081" y="1041447"/>
              <a:ext cx="145676" cy="163886"/>
            </a:xfrm>
            <a:custGeom>
              <a:avLst/>
              <a:gdLst>
                <a:gd name="T0" fmla="*/ 24 w 96"/>
                <a:gd name="T1" fmla="*/ 26 h 107"/>
                <a:gd name="T2" fmla="*/ 21 w 96"/>
                <a:gd name="T3" fmla="*/ 27 h 107"/>
                <a:gd name="T4" fmla="*/ 18 w 96"/>
                <a:gd name="T5" fmla="*/ 23 h 107"/>
                <a:gd name="T6" fmla="*/ 9 w 96"/>
                <a:gd name="T7" fmla="*/ 27 h 107"/>
                <a:gd name="T8" fmla="*/ 0 w 96"/>
                <a:gd name="T9" fmla="*/ 20 h 107"/>
                <a:gd name="T10" fmla="*/ 9 w 96"/>
                <a:gd name="T11" fmla="*/ 12 h 107"/>
                <a:gd name="T12" fmla="*/ 18 w 96"/>
                <a:gd name="T13" fmla="*/ 8 h 107"/>
                <a:gd name="T14" fmla="*/ 12 w 96"/>
                <a:gd name="T15" fmla="*/ 4 h 107"/>
                <a:gd name="T16" fmla="*/ 5 w 96"/>
                <a:gd name="T17" fmla="*/ 9 h 107"/>
                <a:gd name="T18" fmla="*/ 1 w 96"/>
                <a:gd name="T19" fmla="*/ 9 h 107"/>
                <a:gd name="T20" fmla="*/ 12 w 96"/>
                <a:gd name="T21" fmla="*/ 0 h 107"/>
                <a:gd name="T22" fmla="*/ 22 w 96"/>
                <a:gd name="T23" fmla="*/ 7 h 107"/>
                <a:gd name="T24" fmla="*/ 22 w 96"/>
                <a:gd name="T25" fmla="*/ 21 h 107"/>
                <a:gd name="T26" fmla="*/ 23 w 96"/>
                <a:gd name="T27" fmla="*/ 23 h 107"/>
                <a:gd name="T28" fmla="*/ 24 w 96"/>
                <a:gd name="T29" fmla="*/ 23 h 107"/>
                <a:gd name="T30" fmla="*/ 24 w 96"/>
                <a:gd name="T31" fmla="*/ 26 h 107"/>
                <a:gd name="T32" fmla="*/ 18 w 96"/>
                <a:gd name="T33" fmla="*/ 13 h 107"/>
                <a:gd name="T34" fmla="*/ 10 w 96"/>
                <a:gd name="T35" fmla="*/ 15 h 107"/>
                <a:gd name="T36" fmla="*/ 5 w 96"/>
                <a:gd name="T37" fmla="*/ 20 h 107"/>
                <a:gd name="T38" fmla="*/ 10 w 96"/>
                <a:gd name="T39" fmla="*/ 23 h 107"/>
                <a:gd name="T40" fmla="*/ 18 w 96"/>
                <a:gd name="T41" fmla="*/ 18 h 107"/>
                <a:gd name="T42" fmla="*/ 18 w 96"/>
                <a:gd name="T43" fmla="*/ 13 h 1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6" h="107">
                  <a:moveTo>
                    <a:pt x="96" y="104"/>
                  </a:moveTo>
                  <a:cubicBezTo>
                    <a:pt x="93" y="106"/>
                    <a:pt x="89" y="107"/>
                    <a:pt x="84" y="107"/>
                  </a:cubicBezTo>
                  <a:cubicBezTo>
                    <a:pt x="75" y="107"/>
                    <a:pt x="70" y="102"/>
                    <a:pt x="70" y="91"/>
                  </a:cubicBezTo>
                  <a:cubicBezTo>
                    <a:pt x="60" y="102"/>
                    <a:pt x="48" y="107"/>
                    <a:pt x="34" y="107"/>
                  </a:cubicBezTo>
                  <a:cubicBezTo>
                    <a:pt x="15" y="107"/>
                    <a:pt x="0" y="99"/>
                    <a:pt x="0" y="78"/>
                  </a:cubicBezTo>
                  <a:cubicBezTo>
                    <a:pt x="0" y="55"/>
                    <a:pt x="17" y="50"/>
                    <a:pt x="34" y="47"/>
                  </a:cubicBezTo>
                  <a:cubicBezTo>
                    <a:pt x="53" y="43"/>
                    <a:pt x="69" y="45"/>
                    <a:pt x="69" y="32"/>
                  </a:cubicBezTo>
                  <a:cubicBezTo>
                    <a:pt x="69" y="17"/>
                    <a:pt x="57" y="15"/>
                    <a:pt x="46" y="15"/>
                  </a:cubicBezTo>
                  <a:cubicBezTo>
                    <a:pt x="32" y="15"/>
                    <a:pt x="21" y="19"/>
                    <a:pt x="20" y="34"/>
                  </a:cubicBezTo>
                  <a:cubicBezTo>
                    <a:pt x="4" y="34"/>
                    <a:pt x="4" y="34"/>
                    <a:pt x="4" y="34"/>
                  </a:cubicBezTo>
                  <a:cubicBezTo>
                    <a:pt x="5" y="9"/>
                    <a:pt x="24" y="0"/>
                    <a:pt x="47" y="0"/>
                  </a:cubicBezTo>
                  <a:cubicBezTo>
                    <a:pt x="65" y="0"/>
                    <a:pt x="85" y="4"/>
                    <a:pt x="85" y="28"/>
                  </a:cubicBezTo>
                  <a:cubicBezTo>
                    <a:pt x="85" y="81"/>
                    <a:pt x="85" y="81"/>
                    <a:pt x="85" y="81"/>
                  </a:cubicBezTo>
                  <a:cubicBezTo>
                    <a:pt x="85" y="89"/>
                    <a:pt x="85" y="92"/>
                    <a:pt x="91" y="92"/>
                  </a:cubicBezTo>
                  <a:cubicBezTo>
                    <a:pt x="92" y="92"/>
                    <a:pt x="94" y="92"/>
                    <a:pt x="96" y="91"/>
                  </a:cubicBezTo>
                  <a:lnTo>
                    <a:pt x="96" y="104"/>
                  </a:lnTo>
                  <a:close/>
                  <a:moveTo>
                    <a:pt x="69" y="52"/>
                  </a:moveTo>
                  <a:cubicBezTo>
                    <a:pt x="62" y="57"/>
                    <a:pt x="49" y="57"/>
                    <a:pt x="38" y="59"/>
                  </a:cubicBezTo>
                  <a:cubicBezTo>
                    <a:pt x="27" y="61"/>
                    <a:pt x="18" y="65"/>
                    <a:pt x="18" y="77"/>
                  </a:cubicBezTo>
                  <a:cubicBezTo>
                    <a:pt x="18" y="88"/>
                    <a:pt x="27" y="92"/>
                    <a:pt x="37" y="92"/>
                  </a:cubicBezTo>
                  <a:cubicBezTo>
                    <a:pt x="60" y="92"/>
                    <a:pt x="69" y="78"/>
                    <a:pt x="69" y="69"/>
                  </a:cubicBezTo>
                  <a:lnTo>
                    <a:pt x="69" y="52"/>
                  </a:lnTo>
                  <a:close/>
                </a:path>
              </a:pathLst>
            </a:custGeom>
            <a:solidFill>
              <a:schemeClr val="bg1"/>
            </a:solidFill>
            <a:ln>
              <a:noFill/>
            </a:ln>
          </p:spPr>
          <p:txBody>
            <a:bodyPr/>
            <a:lstStyle/>
            <a:p>
              <a:endParaRPr lang="en-US">
                <a:solidFill>
                  <a:schemeClr val="bg1"/>
                </a:solidFill>
              </a:endParaRPr>
            </a:p>
          </p:txBody>
        </p:sp>
        <p:sp>
          <p:nvSpPr>
            <p:cNvPr id="18" name="Freeform 99">
              <a:extLst>
                <a:ext uri="{FF2B5EF4-FFF2-40B4-BE49-F238E27FC236}">
                  <a16:creationId xmlns:a16="http://schemas.microsoft.com/office/drawing/2014/main" id="{C8CDA5AF-854C-C542-B804-A3E8040E63CA}"/>
                </a:ext>
              </a:extLst>
            </p:cNvPr>
            <p:cNvSpPr>
              <a:spLocks noChangeAspect="1"/>
            </p:cNvSpPr>
            <p:nvPr userDrawn="1"/>
          </p:nvSpPr>
          <p:spPr bwMode="auto">
            <a:xfrm>
              <a:off x="1749932" y="1041447"/>
              <a:ext cx="81943" cy="160851"/>
            </a:xfrm>
            <a:custGeom>
              <a:avLst/>
              <a:gdLst>
                <a:gd name="T0" fmla="*/ 0 w 54"/>
                <a:gd name="T1" fmla="*/ 1 h 106"/>
                <a:gd name="T2" fmla="*/ 4 w 54"/>
                <a:gd name="T3" fmla="*/ 1 h 106"/>
                <a:gd name="T4" fmla="*/ 4 w 54"/>
                <a:gd name="T5" fmla="*/ 7 h 106"/>
                <a:gd name="T6" fmla="*/ 5 w 54"/>
                <a:gd name="T7" fmla="*/ 7 h 106"/>
                <a:gd name="T8" fmla="*/ 14 w 54"/>
                <a:gd name="T9" fmla="*/ 1 h 106"/>
                <a:gd name="T10" fmla="*/ 14 w 54"/>
                <a:gd name="T11" fmla="*/ 5 h 106"/>
                <a:gd name="T12" fmla="*/ 5 w 54"/>
                <a:gd name="T13" fmla="*/ 15 h 106"/>
                <a:gd name="T14" fmla="*/ 5 w 54"/>
                <a:gd name="T15" fmla="*/ 27 h 106"/>
                <a:gd name="T16" fmla="*/ 0 w 54"/>
                <a:gd name="T17" fmla="*/ 27 h 106"/>
                <a:gd name="T18" fmla="*/ 0 w 54"/>
                <a:gd name="T19" fmla="*/ 1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106">
                  <a:moveTo>
                    <a:pt x="0" y="3"/>
                  </a:moveTo>
                  <a:cubicBezTo>
                    <a:pt x="16" y="3"/>
                    <a:pt x="16" y="3"/>
                    <a:pt x="16" y="3"/>
                  </a:cubicBezTo>
                  <a:cubicBezTo>
                    <a:pt x="16" y="25"/>
                    <a:pt x="16" y="25"/>
                    <a:pt x="16" y="25"/>
                  </a:cubicBezTo>
                  <a:cubicBezTo>
                    <a:pt x="17" y="25"/>
                    <a:pt x="17" y="25"/>
                    <a:pt x="17" y="25"/>
                  </a:cubicBezTo>
                  <a:cubicBezTo>
                    <a:pt x="25" y="8"/>
                    <a:pt x="36" y="0"/>
                    <a:pt x="54" y="1"/>
                  </a:cubicBezTo>
                  <a:cubicBezTo>
                    <a:pt x="54" y="19"/>
                    <a:pt x="54" y="19"/>
                    <a:pt x="54" y="19"/>
                  </a:cubicBezTo>
                  <a:cubicBezTo>
                    <a:pt x="27" y="19"/>
                    <a:pt x="17" y="34"/>
                    <a:pt x="17" y="60"/>
                  </a:cubicBezTo>
                  <a:cubicBezTo>
                    <a:pt x="17" y="106"/>
                    <a:pt x="17" y="106"/>
                    <a:pt x="17" y="106"/>
                  </a:cubicBezTo>
                  <a:cubicBezTo>
                    <a:pt x="0" y="106"/>
                    <a:pt x="0" y="106"/>
                    <a:pt x="0" y="106"/>
                  </a:cubicBezTo>
                  <a:lnTo>
                    <a:pt x="0" y="3"/>
                  </a:lnTo>
                  <a:close/>
                </a:path>
              </a:pathLst>
            </a:custGeom>
            <a:solidFill>
              <a:schemeClr val="bg1"/>
            </a:solidFill>
            <a:ln>
              <a:noFill/>
            </a:ln>
          </p:spPr>
          <p:txBody>
            <a:bodyPr/>
            <a:lstStyle/>
            <a:p>
              <a:endParaRPr lang="en-US">
                <a:solidFill>
                  <a:schemeClr val="bg1"/>
                </a:solidFill>
              </a:endParaRPr>
            </a:p>
          </p:txBody>
        </p:sp>
        <p:sp>
          <p:nvSpPr>
            <p:cNvPr id="19" name="Freeform 100">
              <a:extLst>
                <a:ext uri="{FF2B5EF4-FFF2-40B4-BE49-F238E27FC236}">
                  <a16:creationId xmlns:a16="http://schemas.microsoft.com/office/drawing/2014/main" id="{4D6DC194-3F9E-8445-AF88-E9F74CEE87C5}"/>
                </a:ext>
              </a:extLst>
            </p:cNvPr>
            <p:cNvSpPr>
              <a:spLocks noChangeAspect="1"/>
            </p:cNvSpPr>
            <p:nvPr userDrawn="1"/>
          </p:nvSpPr>
          <p:spPr bwMode="auto">
            <a:xfrm>
              <a:off x="1844015" y="998958"/>
              <a:ext cx="81943" cy="203340"/>
            </a:xfrm>
            <a:custGeom>
              <a:avLst/>
              <a:gdLst>
                <a:gd name="T0" fmla="*/ 9 w 54"/>
                <a:gd name="T1" fmla="*/ 8 h 133"/>
                <a:gd name="T2" fmla="*/ 14 w 54"/>
                <a:gd name="T3" fmla="*/ 8 h 133"/>
                <a:gd name="T4" fmla="*/ 14 w 54"/>
                <a:gd name="T5" fmla="*/ 12 h 133"/>
                <a:gd name="T6" fmla="*/ 9 w 54"/>
                <a:gd name="T7" fmla="*/ 12 h 133"/>
                <a:gd name="T8" fmla="*/ 9 w 54"/>
                <a:gd name="T9" fmla="*/ 28 h 133"/>
                <a:gd name="T10" fmla="*/ 12 w 54"/>
                <a:gd name="T11" fmla="*/ 30 h 133"/>
                <a:gd name="T12" fmla="*/ 14 w 54"/>
                <a:gd name="T13" fmla="*/ 30 h 133"/>
                <a:gd name="T14" fmla="*/ 14 w 54"/>
                <a:gd name="T15" fmla="*/ 34 h 133"/>
                <a:gd name="T16" fmla="*/ 11 w 54"/>
                <a:gd name="T17" fmla="*/ 34 h 133"/>
                <a:gd name="T18" fmla="*/ 5 w 54"/>
                <a:gd name="T19" fmla="*/ 28 h 133"/>
                <a:gd name="T20" fmla="*/ 5 w 54"/>
                <a:gd name="T21" fmla="*/ 12 h 133"/>
                <a:gd name="T22" fmla="*/ 0 w 54"/>
                <a:gd name="T23" fmla="*/ 12 h 133"/>
                <a:gd name="T24" fmla="*/ 0 w 54"/>
                <a:gd name="T25" fmla="*/ 8 h 133"/>
                <a:gd name="T26" fmla="*/ 5 w 54"/>
                <a:gd name="T27" fmla="*/ 8 h 133"/>
                <a:gd name="T28" fmla="*/ 5 w 54"/>
                <a:gd name="T29" fmla="*/ 0 h 133"/>
                <a:gd name="T30" fmla="*/ 9 w 54"/>
                <a:gd name="T31" fmla="*/ 0 h 133"/>
                <a:gd name="T32" fmla="*/ 9 w 54"/>
                <a:gd name="T33" fmla="*/ 8 h 1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133">
                  <a:moveTo>
                    <a:pt x="34" y="30"/>
                  </a:moveTo>
                  <a:cubicBezTo>
                    <a:pt x="54" y="30"/>
                    <a:pt x="54" y="30"/>
                    <a:pt x="54" y="30"/>
                  </a:cubicBezTo>
                  <a:cubicBezTo>
                    <a:pt x="54" y="45"/>
                    <a:pt x="54" y="45"/>
                    <a:pt x="54" y="45"/>
                  </a:cubicBezTo>
                  <a:cubicBezTo>
                    <a:pt x="34" y="45"/>
                    <a:pt x="34" y="45"/>
                    <a:pt x="34" y="45"/>
                  </a:cubicBezTo>
                  <a:cubicBezTo>
                    <a:pt x="34" y="109"/>
                    <a:pt x="34" y="109"/>
                    <a:pt x="34" y="109"/>
                  </a:cubicBezTo>
                  <a:cubicBezTo>
                    <a:pt x="34" y="116"/>
                    <a:pt x="36" y="118"/>
                    <a:pt x="46" y="118"/>
                  </a:cubicBezTo>
                  <a:cubicBezTo>
                    <a:pt x="54" y="118"/>
                    <a:pt x="54" y="118"/>
                    <a:pt x="54" y="118"/>
                  </a:cubicBezTo>
                  <a:cubicBezTo>
                    <a:pt x="54" y="133"/>
                    <a:pt x="54" y="133"/>
                    <a:pt x="54" y="133"/>
                  </a:cubicBezTo>
                  <a:cubicBezTo>
                    <a:pt x="41" y="133"/>
                    <a:pt x="41" y="133"/>
                    <a:pt x="41" y="133"/>
                  </a:cubicBezTo>
                  <a:cubicBezTo>
                    <a:pt x="24" y="133"/>
                    <a:pt x="17" y="129"/>
                    <a:pt x="17" y="110"/>
                  </a:cubicBezTo>
                  <a:cubicBezTo>
                    <a:pt x="17" y="45"/>
                    <a:pt x="17" y="45"/>
                    <a:pt x="17" y="45"/>
                  </a:cubicBezTo>
                  <a:cubicBezTo>
                    <a:pt x="0" y="45"/>
                    <a:pt x="0" y="45"/>
                    <a:pt x="0" y="45"/>
                  </a:cubicBezTo>
                  <a:cubicBezTo>
                    <a:pt x="0" y="30"/>
                    <a:pt x="0" y="30"/>
                    <a:pt x="0" y="30"/>
                  </a:cubicBezTo>
                  <a:cubicBezTo>
                    <a:pt x="17" y="30"/>
                    <a:pt x="17" y="30"/>
                    <a:pt x="17" y="30"/>
                  </a:cubicBezTo>
                  <a:cubicBezTo>
                    <a:pt x="17" y="0"/>
                    <a:pt x="17" y="0"/>
                    <a:pt x="17" y="0"/>
                  </a:cubicBezTo>
                  <a:cubicBezTo>
                    <a:pt x="34" y="0"/>
                    <a:pt x="34" y="0"/>
                    <a:pt x="34" y="0"/>
                  </a:cubicBezTo>
                  <a:lnTo>
                    <a:pt x="34" y="30"/>
                  </a:lnTo>
                  <a:close/>
                </a:path>
              </a:pathLst>
            </a:custGeom>
            <a:solidFill>
              <a:schemeClr val="bg1"/>
            </a:solidFill>
            <a:ln>
              <a:noFill/>
            </a:ln>
          </p:spPr>
          <p:txBody>
            <a:bodyPr/>
            <a:lstStyle/>
            <a:p>
              <a:endParaRPr lang="en-US">
                <a:solidFill>
                  <a:schemeClr val="bg1"/>
                </a:solidFill>
              </a:endParaRPr>
            </a:p>
          </p:txBody>
        </p:sp>
        <p:sp>
          <p:nvSpPr>
            <p:cNvPr id="20" name="Freeform 101">
              <a:extLst>
                <a:ext uri="{FF2B5EF4-FFF2-40B4-BE49-F238E27FC236}">
                  <a16:creationId xmlns:a16="http://schemas.microsoft.com/office/drawing/2014/main" id="{7CDB7623-0309-0D4E-AC13-1DD4BA347676}"/>
                </a:ext>
              </a:extLst>
            </p:cNvPr>
            <p:cNvSpPr>
              <a:spLocks noChangeAspect="1"/>
            </p:cNvSpPr>
            <p:nvPr userDrawn="1"/>
          </p:nvSpPr>
          <p:spPr bwMode="auto">
            <a:xfrm>
              <a:off x="1944167" y="1041447"/>
              <a:ext cx="215480" cy="160851"/>
            </a:xfrm>
            <a:custGeom>
              <a:avLst/>
              <a:gdLst>
                <a:gd name="T0" fmla="*/ 0 w 143"/>
                <a:gd name="T1" fmla="*/ 1 h 105"/>
                <a:gd name="T2" fmla="*/ 4 w 143"/>
                <a:gd name="T3" fmla="*/ 1 h 105"/>
                <a:gd name="T4" fmla="*/ 4 w 143"/>
                <a:gd name="T5" fmla="*/ 5 h 105"/>
                <a:gd name="T6" fmla="*/ 4 w 143"/>
                <a:gd name="T7" fmla="*/ 5 h 105"/>
                <a:gd name="T8" fmla="*/ 12 w 143"/>
                <a:gd name="T9" fmla="*/ 0 h 105"/>
                <a:gd name="T10" fmla="*/ 19 w 143"/>
                <a:gd name="T11" fmla="*/ 5 h 105"/>
                <a:gd name="T12" fmla="*/ 27 w 143"/>
                <a:gd name="T13" fmla="*/ 0 h 105"/>
                <a:gd name="T14" fmla="*/ 35 w 143"/>
                <a:gd name="T15" fmla="*/ 8 h 105"/>
                <a:gd name="T16" fmla="*/ 35 w 143"/>
                <a:gd name="T17" fmla="*/ 27 h 105"/>
                <a:gd name="T18" fmla="*/ 31 w 143"/>
                <a:gd name="T19" fmla="*/ 27 h 105"/>
                <a:gd name="T20" fmla="*/ 31 w 143"/>
                <a:gd name="T21" fmla="*/ 10 h 105"/>
                <a:gd name="T22" fmla="*/ 26 w 143"/>
                <a:gd name="T23" fmla="*/ 4 h 105"/>
                <a:gd name="T24" fmla="*/ 20 w 143"/>
                <a:gd name="T25" fmla="*/ 11 h 105"/>
                <a:gd name="T26" fmla="*/ 20 w 143"/>
                <a:gd name="T27" fmla="*/ 27 h 105"/>
                <a:gd name="T28" fmla="*/ 15 w 143"/>
                <a:gd name="T29" fmla="*/ 27 h 105"/>
                <a:gd name="T30" fmla="*/ 15 w 143"/>
                <a:gd name="T31" fmla="*/ 10 h 105"/>
                <a:gd name="T32" fmla="*/ 11 w 143"/>
                <a:gd name="T33" fmla="*/ 4 h 105"/>
                <a:gd name="T34" fmla="*/ 4 w 143"/>
                <a:gd name="T35" fmla="*/ 11 h 105"/>
                <a:gd name="T36" fmla="*/ 4 w 143"/>
                <a:gd name="T37" fmla="*/ 27 h 105"/>
                <a:gd name="T38" fmla="*/ 0 w 143"/>
                <a:gd name="T39" fmla="*/ 27 h 105"/>
                <a:gd name="T40" fmla="*/ 0 w 143"/>
                <a:gd name="T41" fmla="*/ 1 h 1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3" h="105">
                  <a:moveTo>
                    <a:pt x="0" y="2"/>
                  </a:moveTo>
                  <a:cubicBezTo>
                    <a:pt x="16" y="2"/>
                    <a:pt x="16" y="2"/>
                    <a:pt x="16" y="2"/>
                  </a:cubicBezTo>
                  <a:cubicBezTo>
                    <a:pt x="16" y="17"/>
                    <a:pt x="16" y="17"/>
                    <a:pt x="16" y="17"/>
                  </a:cubicBezTo>
                  <a:cubicBezTo>
                    <a:pt x="16" y="17"/>
                    <a:pt x="16" y="17"/>
                    <a:pt x="16" y="17"/>
                  </a:cubicBezTo>
                  <a:cubicBezTo>
                    <a:pt x="23" y="6"/>
                    <a:pt x="35" y="0"/>
                    <a:pt x="49" y="0"/>
                  </a:cubicBezTo>
                  <a:cubicBezTo>
                    <a:pt x="61" y="0"/>
                    <a:pt x="73" y="5"/>
                    <a:pt x="77" y="17"/>
                  </a:cubicBezTo>
                  <a:cubicBezTo>
                    <a:pt x="84" y="6"/>
                    <a:pt x="96" y="0"/>
                    <a:pt x="109" y="0"/>
                  </a:cubicBezTo>
                  <a:cubicBezTo>
                    <a:pt x="130" y="0"/>
                    <a:pt x="143" y="8"/>
                    <a:pt x="143" y="30"/>
                  </a:cubicBezTo>
                  <a:cubicBezTo>
                    <a:pt x="143" y="105"/>
                    <a:pt x="143" y="105"/>
                    <a:pt x="143" y="105"/>
                  </a:cubicBezTo>
                  <a:cubicBezTo>
                    <a:pt x="126" y="105"/>
                    <a:pt x="126" y="105"/>
                    <a:pt x="126" y="105"/>
                  </a:cubicBezTo>
                  <a:cubicBezTo>
                    <a:pt x="126" y="38"/>
                    <a:pt x="126" y="38"/>
                    <a:pt x="126" y="38"/>
                  </a:cubicBezTo>
                  <a:cubicBezTo>
                    <a:pt x="126" y="25"/>
                    <a:pt x="123" y="15"/>
                    <a:pt x="107" y="15"/>
                  </a:cubicBezTo>
                  <a:cubicBezTo>
                    <a:pt x="90" y="15"/>
                    <a:pt x="80" y="25"/>
                    <a:pt x="80" y="41"/>
                  </a:cubicBezTo>
                  <a:cubicBezTo>
                    <a:pt x="80" y="105"/>
                    <a:pt x="80" y="105"/>
                    <a:pt x="80" y="105"/>
                  </a:cubicBezTo>
                  <a:cubicBezTo>
                    <a:pt x="63" y="105"/>
                    <a:pt x="63" y="105"/>
                    <a:pt x="63" y="105"/>
                  </a:cubicBezTo>
                  <a:cubicBezTo>
                    <a:pt x="63" y="38"/>
                    <a:pt x="63" y="38"/>
                    <a:pt x="63" y="38"/>
                  </a:cubicBezTo>
                  <a:cubicBezTo>
                    <a:pt x="63" y="24"/>
                    <a:pt x="59" y="15"/>
                    <a:pt x="44" y="15"/>
                  </a:cubicBezTo>
                  <a:cubicBezTo>
                    <a:pt x="24" y="15"/>
                    <a:pt x="17" y="33"/>
                    <a:pt x="17" y="41"/>
                  </a:cubicBezTo>
                  <a:cubicBezTo>
                    <a:pt x="17" y="105"/>
                    <a:pt x="17" y="105"/>
                    <a:pt x="17" y="105"/>
                  </a:cubicBezTo>
                  <a:cubicBezTo>
                    <a:pt x="0" y="105"/>
                    <a:pt x="0" y="105"/>
                    <a:pt x="0" y="105"/>
                  </a:cubicBezTo>
                  <a:lnTo>
                    <a:pt x="0" y="2"/>
                  </a:lnTo>
                  <a:close/>
                </a:path>
              </a:pathLst>
            </a:custGeom>
            <a:solidFill>
              <a:schemeClr val="bg1"/>
            </a:solidFill>
            <a:ln>
              <a:noFill/>
            </a:ln>
          </p:spPr>
          <p:txBody>
            <a:bodyPr/>
            <a:lstStyle/>
            <a:p>
              <a:endParaRPr lang="en-US">
                <a:solidFill>
                  <a:schemeClr val="bg1"/>
                </a:solidFill>
              </a:endParaRPr>
            </a:p>
          </p:txBody>
        </p:sp>
        <p:sp>
          <p:nvSpPr>
            <p:cNvPr id="21" name="Freeform 102">
              <a:extLst>
                <a:ext uri="{FF2B5EF4-FFF2-40B4-BE49-F238E27FC236}">
                  <a16:creationId xmlns:a16="http://schemas.microsoft.com/office/drawing/2014/main" id="{CA8EABB3-A4EF-D048-938F-FBDBD2DB32B4}"/>
                </a:ext>
              </a:extLst>
            </p:cNvPr>
            <p:cNvSpPr>
              <a:spLocks noChangeAspect="1" noEditPoints="1"/>
            </p:cNvSpPr>
            <p:nvPr userDrawn="1"/>
          </p:nvSpPr>
          <p:spPr bwMode="auto">
            <a:xfrm>
              <a:off x="2183926" y="1041447"/>
              <a:ext cx="145676" cy="163886"/>
            </a:xfrm>
            <a:custGeom>
              <a:avLst/>
              <a:gdLst>
                <a:gd name="T0" fmla="*/ 24 w 96"/>
                <a:gd name="T1" fmla="*/ 18 h 107"/>
                <a:gd name="T2" fmla="*/ 13 w 96"/>
                <a:gd name="T3" fmla="*/ 27 h 107"/>
                <a:gd name="T4" fmla="*/ 0 w 96"/>
                <a:gd name="T5" fmla="*/ 14 h 107"/>
                <a:gd name="T6" fmla="*/ 12 w 96"/>
                <a:gd name="T7" fmla="*/ 0 h 107"/>
                <a:gd name="T8" fmla="*/ 24 w 96"/>
                <a:gd name="T9" fmla="*/ 15 h 107"/>
                <a:gd name="T10" fmla="*/ 5 w 96"/>
                <a:gd name="T11" fmla="*/ 15 h 107"/>
                <a:gd name="T12" fmla="*/ 13 w 96"/>
                <a:gd name="T13" fmla="*/ 23 h 107"/>
                <a:gd name="T14" fmla="*/ 19 w 96"/>
                <a:gd name="T15" fmla="*/ 18 h 107"/>
                <a:gd name="T16" fmla="*/ 24 w 96"/>
                <a:gd name="T17" fmla="*/ 18 h 107"/>
                <a:gd name="T18" fmla="*/ 20 w 96"/>
                <a:gd name="T19" fmla="*/ 11 h 107"/>
                <a:gd name="T20" fmla="*/ 12 w 96"/>
                <a:gd name="T21" fmla="*/ 4 h 107"/>
                <a:gd name="T22" fmla="*/ 5 w 96"/>
                <a:gd name="T23" fmla="*/ 11 h 107"/>
                <a:gd name="T24" fmla="*/ 20 w 96"/>
                <a:gd name="T25" fmla="*/ 11 h 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6" h="107">
                  <a:moveTo>
                    <a:pt x="93" y="72"/>
                  </a:moveTo>
                  <a:cubicBezTo>
                    <a:pt x="89" y="95"/>
                    <a:pt x="72" y="107"/>
                    <a:pt x="49" y="107"/>
                  </a:cubicBezTo>
                  <a:cubicBezTo>
                    <a:pt x="17" y="107"/>
                    <a:pt x="1" y="85"/>
                    <a:pt x="0" y="53"/>
                  </a:cubicBezTo>
                  <a:cubicBezTo>
                    <a:pt x="0" y="23"/>
                    <a:pt x="20" y="0"/>
                    <a:pt x="48" y="0"/>
                  </a:cubicBezTo>
                  <a:cubicBezTo>
                    <a:pt x="85" y="0"/>
                    <a:pt x="96" y="34"/>
                    <a:pt x="95" y="59"/>
                  </a:cubicBezTo>
                  <a:cubicBezTo>
                    <a:pt x="18" y="59"/>
                    <a:pt x="18" y="59"/>
                    <a:pt x="18" y="59"/>
                  </a:cubicBezTo>
                  <a:cubicBezTo>
                    <a:pt x="17" y="76"/>
                    <a:pt x="28" y="92"/>
                    <a:pt x="50" y="92"/>
                  </a:cubicBezTo>
                  <a:cubicBezTo>
                    <a:pt x="64" y="92"/>
                    <a:pt x="74" y="85"/>
                    <a:pt x="76" y="72"/>
                  </a:cubicBezTo>
                  <a:lnTo>
                    <a:pt x="93" y="72"/>
                  </a:lnTo>
                  <a:close/>
                  <a:moveTo>
                    <a:pt x="77" y="44"/>
                  </a:moveTo>
                  <a:cubicBezTo>
                    <a:pt x="76" y="28"/>
                    <a:pt x="64" y="15"/>
                    <a:pt x="47" y="15"/>
                  </a:cubicBezTo>
                  <a:cubicBezTo>
                    <a:pt x="30" y="15"/>
                    <a:pt x="19" y="28"/>
                    <a:pt x="18" y="44"/>
                  </a:cubicBezTo>
                  <a:lnTo>
                    <a:pt x="77" y="44"/>
                  </a:lnTo>
                  <a:close/>
                </a:path>
              </a:pathLst>
            </a:custGeom>
            <a:solidFill>
              <a:schemeClr val="bg1"/>
            </a:solidFill>
            <a:ln>
              <a:noFill/>
            </a:ln>
          </p:spPr>
          <p:txBody>
            <a:bodyPr/>
            <a:lstStyle/>
            <a:p>
              <a:endParaRPr lang="en-US">
                <a:solidFill>
                  <a:schemeClr val="bg1"/>
                </a:solidFill>
              </a:endParaRPr>
            </a:p>
          </p:txBody>
        </p:sp>
        <p:sp>
          <p:nvSpPr>
            <p:cNvPr id="22" name="Freeform 103">
              <a:extLst>
                <a:ext uri="{FF2B5EF4-FFF2-40B4-BE49-F238E27FC236}">
                  <a16:creationId xmlns:a16="http://schemas.microsoft.com/office/drawing/2014/main" id="{2841B5F2-D5ED-B34D-886C-15F250D890D5}"/>
                </a:ext>
              </a:extLst>
            </p:cNvPr>
            <p:cNvSpPr>
              <a:spLocks noChangeAspect="1"/>
            </p:cNvSpPr>
            <p:nvPr userDrawn="1"/>
          </p:nvSpPr>
          <p:spPr bwMode="auto">
            <a:xfrm>
              <a:off x="2347812" y="1041447"/>
              <a:ext cx="127467" cy="160851"/>
            </a:xfrm>
            <a:custGeom>
              <a:avLst/>
              <a:gdLst>
                <a:gd name="T0" fmla="*/ 0 w 84"/>
                <a:gd name="T1" fmla="*/ 1 h 105"/>
                <a:gd name="T2" fmla="*/ 4 w 84"/>
                <a:gd name="T3" fmla="*/ 1 h 105"/>
                <a:gd name="T4" fmla="*/ 4 w 84"/>
                <a:gd name="T5" fmla="*/ 5 h 105"/>
                <a:gd name="T6" fmla="*/ 4 w 84"/>
                <a:gd name="T7" fmla="*/ 5 h 105"/>
                <a:gd name="T8" fmla="*/ 13 w 84"/>
                <a:gd name="T9" fmla="*/ 0 h 105"/>
                <a:gd name="T10" fmla="*/ 21 w 84"/>
                <a:gd name="T11" fmla="*/ 10 h 105"/>
                <a:gd name="T12" fmla="*/ 21 w 84"/>
                <a:gd name="T13" fmla="*/ 27 h 105"/>
                <a:gd name="T14" fmla="*/ 17 w 84"/>
                <a:gd name="T15" fmla="*/ 27 h 105"/>
                <a:gd name="T16" fmla="*/ 17 w 84"/>
                <a:gd name="T17" fmla="*/ 9 h 105"/>
                <a:gd name="T18" fmla="*/ 12 w 84"/>
                <a:gd name="T19" fmla="*/ 4 h 105"/>
                <a:gd name="T20" fmla="*/ 4 w 84"/>
                <a:gd name="T21" fmla="*/ 12 h 105"/>
                <a:gd name="T22" fmla="*/ 4 w 84"/>
                <a:gd name="T23" fmla="*/ 27 h 105"/>
                <a:gd name="T24" fmla="*/ 0 w 84"/>
                <a:gd name="T25" fmla="*/ 27 h 105"/>
                <a:gd name="T26" fmla="*/ 0 w 84"/>
                <a:gd name="T27" fmla="*/ 1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4" h="105">
                  <a:moveTo>
                    <a:pt x="0" y="2"/>
                  </a:moveTo>
                  <a:cubicBezTo>
                    <a:pt x="15" y="2"/>
                    <a:pt x="15" y="2"/>
                    <a:pt x="15" y="2"/>
                  </a:cubicBezTo>
                  <a:cubicBezTo>
                    <a:pt x="15" y="19"/>
                    <a:pt x="15" y="19"/>
                    <a:pt x="15" y="19"/>
                  </a:cubicBezTo>
                  <a:cubicBezTo>
                    <a:pt x="16" y="19"/>
                    <a:pt x="16" y="19"/>
                    <a:pt x="16" y="19"/>
                  </a:cubicBezTo>
                  <a:cubicBezTo>
                    <a:pt x="23" y="6"/>
                    <a:pt x="34" y="0"/>
                    <a:pt x="49" y="0"/>
                  </a:cubicBezTo>
                  <a:cubicBezTo>
                    <a:pt x="76" y="0"/>
                    <a:pt x="84" y="15"/>
                    <a:pt x="84" y="37"/>
                  </a:cubicBezTo>
                  <a:cubicBezTo>
                    <a:pt x="84" y="105"/>
                    <a:pt x="84" y="105"/>
                    <a:pt x="84" y="105"/>
                  </a:cubicBezTo>
                  <a:cubicBezTo>
                    <a:pt x="67" y="105"/>
                    <a:pt x="67" y="105"/>
                    <a:pt x="67" y="105"/>
                  </a:cubicBezTo>
                  <a:cubicBezTo>
                    <a:pt x="67" y="35"/>
                    <a:pt x="67" y="35"/>
                    <a:pt x="67" y="35"/>
                  </a:cubicBezTo>
                  <a:cubicBezTo>
                    <a:pt x="67" y="23"/>
                    <a:pt x="60" y="15"/>
                    <a:pt x="47" y="15"/>
                  </a:cubicBezTo>
                  <a:cubicBezTo>
                    <a:pt x="26" y="15"/>
                    <a:pt x="16" y="28"/>
                    <a:pt x="16" y="47"/>
                  </a:cubicBezTo>
                  <a:cubicBezTo>
                    <a:pt x="16" y="105"/>
                    <a:pt x="16" y="105"/>
                    <a:pt x="16" y="105"/>
                  </a:cubicBezTo>
                  <a:cubicBezTo>
                    <a:pt x="0" y="105"/>
                    <a:pt x="0" y="105"/>
                    <a:pt x="0" y="105"/>
                  </a:cubicBezTo>
                  <a:lnTo>
                    <a:pt x="0" y="2"/>
                  </a:lnTo>
                  <a:close/>
                </a:path>
              </a:pathLst>
            </a:custGeom>
            <a:solidFill>
              <a:schemeClr val="bg1"/>
            </a:solidFill>
            <a:ln>
              <a:noFill/>
            </a:ln>
          </p:spPr>
          <p:txBody>
            <a:bodyPr/>
            <a:lstStyle/>
            <a:p>
              <a:endParaRPr lang="en-US">
                <a:solidFill>
                  <a:schemeClr val="bg1"/>
                </a:solidFill>
              </a:endParaRPr>
            </a:p>
          </p:txBody>
        </p:sp>
        <p:sp>
          <p:nvSpPr>
            <p:cNvPr id="23" name="Freeform 104">
              <a:extLst>
                <a:ext uri="{FF2B5EF4-FFF2-40B4-BE49-F238E27FC236}">
                  <a16:creationId xmlns:a16="http://schemas.microsoft.com/office/drawing/2014/main" id="{A85CEA60-D5A0-9342-954F-EFC6AFB153F2}"/>
                </a:ext>
              </a:extLst>
            </p:cNvPr>
            <p:cNvSpPr>
              <a:spLocks noChangeAspect="1"/>
            </p:cNvSpPr>
            <p:nvPr userDrawn="1"/>
          </p:nvSpPr>
          <p:spPr bwMode="auto">
            <a:xfrm>
              <a:off x="2490454" y="998958"/>
              <a:ext cx="81943" cy="203340"/>
            </a:xfrm>
            <a:custGeom>
              <a:avLst/>
              <a:gdLst>
                <a:gd name="T0" fmla="*/ 8 w 55"/>
                <a:gd name="T1" fmla="*/ 8 h 133"/>
                <a:gd name="T2" fmla="*/ 13 w 55"/>
                <a:gd name="T3" fmla="*/ 8 h 133"/>
                <a:gd name="T4" fmla="*/ 13 w 55"/>
                <a:gd name="T5" fmla="*/ 12 h 133"/>
                <a:gd name="T6" fmla="*/ 8 w 55"/>
                <a:gd name="T7" fmla="*/ 12 h 133"/>
                <a:gd name="T8" fmla="*/ 8 w 55"/>
                <a:gd name="T9" fmla="*/ 28 h 133"/>
                <a:gd name="T10" fmla="*/ 11 w 55"/>
                <a:gd name="T11" fmla="*/ 30 h 133"/>
                <a:gd name="T12" fmla="*/ 13 w 55"/>
                <a:gd name="T13" fmla="*/ 30 h 133"/>
                <a:gd name="T14" fmla="*/ 13 w 55"/>
                <a:gd name="T15" fmla="*/ 34 h 133"/>
                <a:gd name="T16" fmla="*/ 10 w 55"/>
                <a:gd name="T17" fmla="*/ 34 h 133"/>
                <a:gd name="T18" fmla="*/ 4 w 55"/>
                <a:gd name="T19" fmla="*/ 28 h 133"/>
                <a:gd name="T20" fmla="*/ 4 w 55"/>
                <a:gd name="T21" fmla="*/ 12 h 133"/>
                <a:gd name="T22" fmla="*/ 0 w 55"/>
                <a:gd name="T23" fmla="*/ 12 h 133"/>
                <a:gd name="T24" fmla="*/ 0 w 55"/>
                <a:gd name="T25" fmla="*/ 8 h 133"/>
                <a:gd name="T26" fmla="*/ 4 w 55"/>
                <a:gd name="T27" fmla="*/ 8 h 133"/>
                <a:gd name="T28" fmla="*/ 4 w 55"/>
                <a:gd name="T29" fmla="*/ 0 h 133"/>
                <a:gd name="T30" fmla="*/ 8 w 55"/>
                <a:gd name="T31" fmla="*/ 0 h 133"/>
                <a:gd name="T32" fmla="*/ 8 w 55"/>
                <a:gd name="T33" fmla="*/ 8 h 1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133">
                  <a:moveTo>
                    <a:pt x="35" y="30"/>
                  </a:moveTo>
                  <a:cubicBezTo>
                    <a:pt x="55" y="30"/>
                    <a:pt x="55" y="30"/>
                    <a:pt x="55" y="30"/>
                  </a:cubicBezTo>
                  <a:cubicBezTo>
                    <a:pt x="55" y="45"/>
                    <a:pt x="55" y="45"/>
                    <a:pt x="55" y="45"/>
                  </a:cubicBezTo>
                  <a:cubicBezTo>
                    <a:pt x="35" y="45"/>
                    <a:pt x="35" y="45"/>
                    <a:pt x="35" y="45"/>
                  </a:cubicBezTo>
                  <a:cubicBezTo>
                    <a:pt x="35" y="109"/>
                    <a:pt x="35" y="109"/>
                    <a:pt x="35" y="109"/>
                  </a:cubicBezTo>
                  <a:cubicBezTo>
                    <a:pt x="35" y="116"/>
                    <a:pt x="37" y="118"/>
                    <a:pt x="47" y="118"/>
                  </a:cubicBezTo>
                  <a:cubicBezTo>
                    <a:pt x="55" y="118"/>
                    <a:pt x="55" y="118"/>
                    <a:pt x="55" y="118"/>
                  </a:cubicBezTo>
                  <a:cubicBezTo>
                    <a:pt x="55" y="133"/>
                    <a:pt x="55" y="133"/>
                    <a:pt x="55" y="133"/>
                  </a:cubicBezTo>
                  <a:cubicBezTo>
                    <a:pt x="42" y="133"/>
                    <a:pt x="42" y="133"/>
                    <a:pt x="42" y="133"/>
                  </a:cubicBezTo>
                  <a:cubicBezTo>
                    <a:pt x="25" y="133"/>
                    <a:pt x="18" y="129"/>
                    <a:pt x="18" y="110"/>
                  </a:cubicBezTo>
                  <a:cubicBezTo>
                    <a:pt x="18" y="45"/>
                    <a:pt x="18" y="45"/>
                    <a:pt x="18" y="45"/>
                  </a:cubicBezTo>
                  <a:cubicBezTo>
                    <a:pt x="0" y="45"/>
                    <a:pt x="0" y="45"/>
                    <a:pt x="0" y="45"/>
                  </a:cubicBezTo>
                  <a:cubicBezTo>
                    <a:pt x="0" y="30"/>
                    <a:pt x="0" y="30"/>
                    <a:pt x="0" y="30"/>
                  </a:cubicBezTo>
                  <a:cubicBezTo>
                    <a:pt x="18" y="30"/>
                    <a:pt x="18" y="30"/>
                    <a:pt x="18" y="30"/>
                  </a:cubicBezTo>
                  <a:cubicBezTo>
                    <a:pt x="18" y="0"/>
                    <a:pt x="18" y="0"/>
                    <a:pt x="18" y="0"/>
                  </a:cubicBezTo>
                  <a:cubicBezTo>
                    <a:pt x="35" y="0"/>
                    <a:pt x="35" y="0"/>
                    <a:pt x="35" y="0"/>
                  </a:cubicBezTo>
                  <a:lnTo>
                    <a:pt x="35" y="30"/>
                  </a:lnTo>
                  <a:close/>
                </a:path>
              </a:pathLst>
            </a:custGeom>
            <a:solidFill>
              <a:schemeClr val="bg1"/>
            </a:solidFill>
            <a:ln>
              <a:noFill/>
            </a:ln>
          </p:spPr>
          <p:txBody>
            <a:bodyPr/>
            <a:lstStyle/>
            <a:p>
              <a:endParaRPr lang="en-US">
                <a:solidFill>
                  <a:schemeClr val="bg1"/>
                </a:solidFill>
              </a:endParaRPr>
            </a:p>
          </p:txBody>
        </p:sp>
        <p:sp>
          <p:nvSpPr>
            <p:cNvPr id="24" name="Freeform 105">
              <a:extLst>
                <a:ext uri="{FF2B5EF4-FFF2-40B4-BE49-F238E27FC236}">
                  <a16:creationId xmlns:a16="http://schemas.microsoft.com/office/drawing/2014/main" id="{AF5E28E8-F37D-0E4A-B032-A35F753D7C2F}"/>
                </a:ext>
              </a:extLst>
            </p:cNvPr>
            <p:cNvSpPr>
              <a:spLocks noChangeAspect="1"/>
            </p:cNvSpPr>
            <p:nvPr userDrawn="1"/>
          </p:nvSpPr>
          <p:spPr bwMode="auto">
            <a:xfrm>
              <a:off x="1051899" y="1299416"/>
              <a:ext cx="84978" cy="215480"/>
            </a:xfrm>
            <a:custGeom>
              <a:avLst/>
              <a:gdLst>
                <a:gd name="T0" fmla="*/ 5 w 56"/>
                <a:gd name="T1" fmla="*/ 13 h 143"/>
                <a:gd name="T2" fmla="*/ 0 w 56"/>
                <a:gd name="T3" fmla="*/ 13 h 143"/>
                <a:gd name="T4" fmla="*/ 0 w 56"/>
                <a:gd name="T5" fmla="*/ 10 h 143"/>
                <a:gd name="T6" fmla="*/ 5 w 56"/>
                <a:gd name="T7" fmla="*/ 10 h 143"/>
                <a:gd name="T8" fmla="*/ 5 w 56"/>
                <a:gd name="T9" fmla="*/ 6 h 143"/>
                <a:gd name="T10" fmla="*/ 12 w 56"/>
                <a:gd name="T11" fmla="*/ 0 h 143"/>
                <a:gd name="T12" fmla="*/ 14 w 56"/>
                <a:gd name="T13" fmla="*/ 0 h 143"/>
                <a:gd name="T14" fmla="*/ 14 w 56"/>
                <a:gd name="T15" fmla="*/ 4 h 143"/>
                <a:gd name="T16" fmla="*/ 12 w 56"/>
                <a:gd name="T17" fmla="*/ 3 h 143"/>
                <a:gd name="T18" fmla="*/ 9 w 56"/>
                <a:gd name="T19" fmla="*/ 6 h 143"/>
                <a:gd name="T20" fmla="*/ 9 w 56"/>
                <a:gd name="T21" fmla="*/ 10 h 143"/>
                <a:gd name="T22" fmla="*/ 14 w 56"/>
                <a:gd name="T23" fmla="*/ 10 h 143"/>
                <a:gd name="T24" fmla="*/ 14 w 56"/>
                <a:gd name="T25" fmla="*/ 13 h 143"/>
                <a:gd name="T26" fmla="*/ 9 w 56"/>
                <a:gd name="T27" fmla="*/ 13 h 143"/>
                <a:gd name="T28" fmla="*/ 9 w 56"/>
                <a:gd name="T29" fmla="*/ 35 h 143"/>
                <a:gd name="T30" fmla="*/ 5 w 56"/>
                <a:gd name="T31" fmla="*/ 35 h 143"/>
                <a:gd name="T32" fmla="*/ 5 w 56"/>
                <a:gd name="T33" fmla="*/ 13 h 1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6" h="143">
                  <a:moveTo>
                    <a:pt x="17" y="55"/>
                  </a:moveTo>
                  <a:cubicBezTo>
                    <a:pt x="0" y="55"/>
                    <a:pt x="0" y="55"/>
                    <a:pt x="0" y="55"/>
                  </a:cubicBezTo>
                  <a:cubicBezTo>
                    <a:pt x="0" y="40"/>
                    <a:pt x="0" y="40"/>
                    <a:pt x="0" y="40"/>
                  </a:cubicBezTo>
                  <a:cubicBezTo>
                    <a:pt x="17" y="40"/>
                    <a:pt x="17" y="40"/>
                    <a:pt x="17" y="40"/>
                  </a:cubicBezTo>
                  <a:cubicBezTo>
                    <a:pt x="17" y="25"/>
                    <a:pt x="17" y="25"/>
                    <a:pt x="17" y="25"/>
                  </a:cubicBezTo>
                  <a:cubicBezTo>
                    <a:pt x="17" y="8"/>
                    <a:pt x="27" y="0"/>
                    <a:pt x="45" y="0"/>
                  </a:cubicBezTo>
                  <a:cubicBezTo>
                    <a:pt x="48" y="0"/>
                    <a:pt x="53" y="0"/>
                    <a:pt x="56" y="1"/>
                  </a:cubicBezTo>
                  <a:cubicBezTo>
                    <a:pt x="56" y="16"/>
                    <a:pt x="56" y="16"/>
                    <a:pt x="56" y="16"/>
                  </a:cubicBezTo>
                  <a:cubicBezTo>
                    <a:pt x="53" y="15"/>
                    <a:pt x="49" y="15"/>
                    <a:pt x="47" y="15"/>
                  </a:cubicBezTo>
                  <a:cubicBezTo>
                    <a:pt x="38" y="15"/>
                    <a:pt x="34" y="17"/>
                    <a:pt x="34" y="26"/>
                  </a:cubicBezTo>
                  <a:cubicBezTo>
                    <a:pt x="34" y="40"/>
                    <a:pt x="34" y="40"/>
                    <a:pt x="34" y="40"/>
                  </a:cubicBezTo>
                  <a:cubicBezTo>
                    <a:pt x="53" y="40"/>
                    <a:pt x="53" y="40"/>
                    <a:pt x="53" y="40"/>
                  </a:cubicBezTo>
                  <a:cubicBezTo>
                    <a:pt x="53" y="55"/>
                    <a:pt x="53" y="55"/>
                    <a:pt x="53" y="55"/>
                  </a:cubicBezTo>
                  <a:cubicBezTo>
                    <a:pt x="34" y="55"/>
                    <a:pt x="34" y="55"/>
                    <a:pt x="34" y="55"/>
                  </a:cubicBezTo>
                  <a:cubicBezTo>
                    <a:pt x="34" y="143"/>
                    <a:pt x="34" y="143"/>
                    <a:pt x="34" y="143"/>
                  </a:cubicBezTo>
                  <a:cubicBezTo>
                    <a:pt x="17" y="143"/>
                    <a:pt x="17" y="143"/>
                    <a:pt x="17" y="143"/>
                  </a:cubicBezTo>
                  <a:lnTo>
                    <a:pt x="17" y="55"/>
                  </a:lnTo>
                  <a:close/>
                </a:path>
              </a:pathLst>
            </a:custGeom>
            <a:solidFill>
              <a:schemeClr val="bg1"/>
            </a:solidFill>
            <a:ln>
              <a:noFill/>
            </a:ln>
          </p:spPr>
          <p:txBody>
            <a:bodyPr/>
            <a:lstStyle/>
            <a:p>
              <a:endParaRPr lang="en-US">
                <a:solidFill>
                  <a:schemeClr val="bg1"/>
                </a:solidFill>
              </a:endParaRPr>
            </a:p>
          </p:txBody>
        </p:sp>
        <p:sp>
          <p:nvSpPr>
            <p:cNvPr id="25" name="Freeform 106">
              <a:extLst>
                <a:ext uri="{FF2B5EF4-FFF2-40B4-BE49-F238E27FC236}">
                  <a16:creationId xmlns:a16="http://schemas.microsoft.com/office/drawing/2014/main" id="{52B1FDDE-CE0D-C64F-8B91-AB0705D299AB}"/>
                </a:ext>
              </a:extLst>
            </p:cNvPr>
            <p:cNvSpPr>
              <a:spLocks noChangeAspect="1" noEditPoints="1"/>
            </p:cNvSpPr>
            <p:nvPr userDrawn="1"/>
          </p:nvSpPr>
          <p:spPr bwMode="auto">
            <a:xfrm>
              <a:off x="1136877" y="1357079"/>
              <a:ext cx="151746" cy="160851"/>
            </a:xfrm>
            <a:custGeom>
              <a:avLst/>
              <a:gdLst>
                <a:gd name="T0" fmla="*/ 13 w 100"/>
                <a:gd name="T1" fmla="*/ 0 h 107"/>
                <a:gd name="T2" fmla="*/ 25 w 100"/>
                <a:gd name="T3" fmla="*/ 13 h 107"/>
                <a:gd name="T4" fmla="*/ 13 w 100"/>
                <a:gd name="T5" fmla="*/ 26 h 107"/>
                <a:gd name="T6" fmla="*/ 0 w 100"/>
                <a:gd name="T7" fmla="*/ 13 h 107"/>
                <a:gd name="T8" fmla="*/ 13 w 100"/>
                <a:gd name="T9" fmla="*/ 0 h 107"/>
                <a:gd name="T10" fmla="*/ 13 w 100"/>
                <a:gd name="T11" fmla="*/ 23 h 107"/>
                <a:gd name="T12" fmla="*/ 21 w 100"/>
                <a:gd name="T13" fmla="*/ 13 h 107"/>
                <a:gd name="T14" fmla="*/ 13 w 100"/>
                <a:gd name="T15" fmla="*/ 3 h 107"/>
                <a:gd name="T16" fmla="*/ 5 w 100"/>
                <a:gd name="T17" fmla="*/ 13 h 107"/>
                <a:gd name="T18" fmla="*/ 13 w 100"/>
                <a:gd name="T19" fmla="*/ 23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0" h="107">
                  <a:moveTo>
                    <a:pt x="50" y="0"/>
                  </a:moveTo>
                  <a:cubicBezTo>
                    <a:pt x="83" y="0"/>
                    <a:pt x="100" y="24"/>
                    <a:pt x="100" y="54"/>
                  </a:cubicBezTo>
                  <a:cubicBezTo>
                    <a:pt x="100" y="84"/>
                    <a:pt x="83" y="107"/>
                    <a:pt x="50" y="107"/>
                  </a:cubicBezTo>
                  <a:cubicBezTo>
                    <a:pt x="18" y="107"/>
                    <a:pt x="0" y="84"/>
                    <a:pt x="0" y="54"/>
                  </a:cubicBezTo>
                  <a:cubicBezTo>
                    <a:pt x="0" y="24"/>
                    <a:pt x="18" y="0"/>
                    <a:pt x="50" y="0"/>
                  </a:cubicBezTo>
                  <a:close/>
                  <a:moveTo>
                    <a:pt x="50" y="92"/>
                  </a:moveTo>
                  <a:cubicBezTo>
                    <a:pt x="68" y="92"/>
                    <a:pt x="82" y="78"/>
                    <a:pt x="82" y="54"/>
                  </a:cubicBezTo>
                  <a:cubicBezTo>
                    <a:pt x="82" y="29"/>
                    <a:pt x="68" y="15"/>
                    <a:pt x="50" y="15"/>
                  </a:cubicBezTo>
                  <a:cubicBezTo>
                    <a:pt x="33" y="15"/>
                    <a:pt x="18" y="29"/>
                    <a:pt x="18" y="54"/>
                  </a:cubicBezTo>
                  <a:cubicBezTo>
                    <a:pt x="18" y="78"/>
                    <a:pt x="33" y="92"/>
                    <a:pt x="50" y="92"/>
                  </a:cubicBezTo>
                  <a:close/>
                </a:path>
              </a:pathLst>
            </a:custGeom>
            <a:solidFill>
              <a:schemeClr val="bg1"/>
            </a:solidFill>
            <a:ln>
              <a:noFill/>
            </a:ln>
          </p:spPr>
          <p:txBody>
            <a:bodyPr/>
            <a:lstStyle/>
            <a:p>
              <a:endParaRPr lang="en-US">
                <a:solidFill>
                  <a:schemeClr val="bg1"/>
                </a:solidFill>
              </a:endParaRPr>
            </a:p>
          </p:txBody>
        </p:sp>
        <p:sp>
          <p:nvSpPr>
            <p:cNvPr id="26" name="Freeform 107">
              <a:extLst>
                <a:ext uri="{FF2B5EF4-FFF2-40B4-BE49-F238E27FC236}">
                  <a16:creationId xmlns:a16="http://schemas.microsoft.com/office/drawing/2014/main" id="{4DAE3189-8D80-D649-B43B-F8D08B7C5F81}"/>
                </a:ext>
              </a:extLst>
            </p:cNvPr>
            <p:cNvSpPr>
              <a:spLocks noChangeAspect="1"/>
            </p:cNvSpPr>
            <p:nvPr userDrawn="1"/>
          </p:nvSpPr>
          <p:spPr bwMode="auto">
            <a:xfrm>
              <a:off x="1312903" y="1354044"/>
              <a:ext cx="78908" cy="160851"/>
            </a:xfrm>
            <a:custGeom>
              <a:avLst/>
              <a:gdLst>
                <a:gd name="T0" fmla="*/ 0 w 54"/>
                <a:gd name="T1" fmla="*/ 1 h 106"/>
                <a:gd name="T2" fmla="*/ 4 w 54"/>
                <a:gd name="T3" fmla="*/ 1 h 106"/>
                <a:gd name="T4" fmla="*/ 4 w 54"/>
                <a:gd name="T5" fmla="*/ 7 h 106"/>
                <a:gd name="T6" fmla="*/ 4 w 54"/>
                <a:gd name="T7" fmla="*/ 7 h 106"/>
                <a:gd name="T8" fmla="*/ 13 w 54"/>
                <a:gd name="T9" fmla="*/ 1 h 106"/>
                <a:gd name="T10" fmla="*/ 13 w 54"/>
                <a:gd name="T11" fmla="*/ 5 h 106"/>
                <a:gd name="T12" fmla="*/ 4 w 54"/>
                <a:gd name="T13" fmla="*/ 15 h 106"/>
                <a:gd name="T14" fmla="*/ 4 w 54"/>
                <a:gd name="T15" fmla="*/ 27 h 106"/>
                <a:gd name="T16" fmla="*/ 0 w 54"/>
                <a:gd name="T17" fmla="*/ 27 h 106"/>
                <a:gd name="T18" fmla="*/ 0 w 54"/>
                <a:gd name="T19" fmla="*/ 1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106">
                  <a:moveTo>
                    <a:pt x="0" y="3"/>
                  </a:moveTo>
                  <a:cubicBezTo>
                    <a:pt x="16" y="3"/>
                    <a:pt x="16" y="3"/>
                    <a:pt x="16" y="3"/>
                  </a:cubicBezTo>
                  <a:cubicBezTo>
                    <a:pt x="16" y="25"/>
                    <a:pt x="16" y="25"/>
                    <a:pt x="16" y="25"/>
                  </a:cubicBezTo>
                  <a:cubicBezTo>
                    <a:pt x="16" y="25"/>
                    <a:pt x="16" y="25"/>
                    <a:pt x="16" y="25"/>
                  </a:cubicBezTo>
                  <a:cubicBezTo>
                    <a:pt x="24" y="8"/>
                    <a:pt x="35" y="0"/>
                    <a:pt x="54" y="1"/>
                  </a:cubicBezTo>
                  <a:cubicBezTo>
                    <a:pt x="54" y="19"/>
                    <a:pt x="54" y="19"/>
                    <a:pt x="54" y="19"/>
                  </a:cubicBezTo>
                  <a:cubicBezTo>
                    <a:pt x="26" y="19"/>
                    <a:pt x="17" y="34"/>
                    <a:pt x="17" y="60"/>
                  </a:cubicBezTo>
                  <a:cubicBezTo>
                    <a:pt x="17" y="106"/>
                    <a:pt x="17" y="106"/>
                    <a:pt x="17" y="106"/>
                  </a:cubicBezTo>
                  <a:cubicBezTo>
                    <a:pt x="0" y="106"/>
                    <a:pt x="0" y="106"/>
                    <a:pt x="0" y="106"/>
                  </a:cubicBezTo>
                  <a:lnTo>
                    <a:pt x="0" y="3"/>
                  </a:lnTo>
                  <a:close/>
                </a:path>
              </a:pathLst>
            </a:custGeom>
            <a:solidFill>
              <a:schemeClr val="bg1"/>
            </a:solidFill>
            <a:ln>
              <a:noFill/>
            </a:ln>
          </p:spPr>
          <p:txBody>
            <a:bodyPr/>
            <a:lstStyle/>
            <a:p>
              <a:endParaRPr lang="en-US">
                <a:solidFill>
                  <a:schemeClr val="bg1"/>
                </a:solidFill>
              </a:endParaRPr>
            </a:p>
          </p:txBody>
        </p:sp>
        <p:sp>
          <p:nvSpPr>
            <p:cNvPr id="27" name="Freeform 108">
              <a:extLst>
                <a:ext uri="{FF2B5EF4-FFF2-40B4-BE49-F238E27FC236}">
                  <a16:creationId xmlns:a16="http://schemas.microsoft.com/office/drawing/2014/main" id="{78EC8DAB-EEB8-1547-BF93-5D865E53C7F3}"/>
                </a:ext>
              </a:extLst>
            </p:cNvPr>
            <p:cNvSpPr>
              <a:spLocks noChangeAspect="1"/>
            </p:cNvSpPr>
            <p:nvPr userDrawn="1"/>
          </p:nvSpPr>
          <p:spPr bwMode="auto">
            <a:xfrm>
              <a:off x="1473754" y="1299416"/>
              <a:ext cx="270108" cy="215480"/>
            </a:xfrm>
            <a:custGeom>
              <a:avLst/>
              <a:gdLst>
                <a:gd name="T0" fmla="*/ 15 w 423"/>
                <a:gd name="T1" fmla="*/ 15 h 336"/>
                <a:gd name="T2" fmla="*/ 13 w 423"/>
                <a:gd name="T3" fmla="*/ 15 h 336"/>
                <a:gd name="T4" fmla="*/ 9 w 423"/>
                <a:gd name="T5" fmla="*/ 3 h 336"/>
                <a:gd name="T6" fmla="*/ 9 w 423"/>
                <a:gd name="T7" fmla="*/ 3 h 336"/>
                <a:gd name="T8" fmla="*/ 6 w 423"/>
                <a:gd name="T9" fmla="*/ 15 h 336"/>
                <a:gd name="T10" fmla="*/ 4 w 423"/>
                <a:gd name="T11" fmla="*/ 15 h 336"/>
                <a:gd name="T12" fmla="*/ 0 w 423"/>
                <a:gd name="T13" fmla="*/ 0 h 336"/>
                <a:gd name="T14" fmla="*/ 2 w 423"/>
                <a:gd name="T15" fmla="*/ 0 h 336"/>
                <a:gd name="T16" fmla="*/ 5 w 423"/>
                <a:gd name="T17" fmla="*/ 12 h 336"/>
                <a:gd name="T18" fmla="*/ 5 w 423"/>
                <a:gd name="T19" fmla="*/ 12 h 336"/>
                <a:gd name="T20" fmla="*/ 8 w 423"/>
                <a:gd name="T21" fmla="*/ 0 h 336"/>
                <a:gd name="T22" fmla="*/ 10 w 423"/>
                <a:gd name="T23" fmla="*/ 0 h 336"/>
                <a:gd name="T24" fmla="*/ 14 w 423"/>
                <a:gd name="T25" fmla="*/ 12 h 336"/>
                <a:gd name="T26" fmla="*/ 14 w 423"/>
                <a:gd name="T27" fmla="*/ 12 h 336"/>
                <a:gd name="T28" fmla="*/ 17 w 423"/>
                <a:gd name="T29" fmla="*/ 0 h 336"/>
                <a:gd name="T30" fmla="*/ 19 w 423"/>
                <a:gd name="T31" fmla="*/ 0 h 336"/>
                <a:gd name="T32" fmla="*/ 15 w 423"/>
                <a:gd name="T33" fmla="*/ 15 h 3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3" h="336">
                  <a:moveTo>
                    <a:pt x="334" y="336"/>
                  </a:moveTo>
                  <a:lnTo>
                    <a:pt x="286" y="336"/>
                  </a:lnTo>
                  <a:lnTo>
                    <a:pt x="211" y="55"/>
                  </a:lnTo>
                  <a:lnTo>
                    <a:pt x="133" y="336"/>
                  </a:lnTo>
                  <a:lnTo>
                    <a:pt x="85" y="336"/>
                  </a:lnTo>
                  <a:lnTo>
                    <a:pt x="0" y="0"/>
                  </a:lnTo>
                  <a:lnTo>
                    <a:pt x="45" y="0"/>
                  </a:lnTo>
                  <a:lnTo>
                    <a:pt x="111" y="279"/>
                  </a:lnTo>
                  <a:lnTo>
                    <a:pt x="187" y="0"/>
                  </a:lnTo>
                  <a:lnTo>
                    <a:pt x="234" y="0"/>
                  </a:lnTo>
                  <a:lnTo>
                    <a:pt x="310" y="279"/>
                  </a:lnTo>
                  <a:lnTo>
                    <a:pt x="378" y="0"/>
                  </a:lnTo>
                  <a:lnTo>
                    <a:pt x="423" y="0"/>
                  </a:lnTo>
                  <a:lnTo>
                    <a:pt x="334" y="336"/>
                  </a:lnTo>
                  <a:close/>
                </a:path>
              </a:pathLst>
            </a:custGeom>
            <a:solidFill>
              <a:schemeClr val="bg1"/>
            </a:solidFill>
            <a:ln>
              <a:noFill/>
            </a:ln>
          </p:spPr>
          <p:txBody>
            <a:bodyPr/>
            <a:lstStyle/>
            <a:p>
              <a:endParaRPr lang="en-US">
                <a:solidFill>
                  <a:schemeClr val="bg1"/>
                </a:solidFill>
              </a:endParaRPr>
            </a:p>
          </p:txBody>
        </p:sp>
        <p:sp>
          <p:nvSpPr>
            <p:cNvPr id="28" name="Freeform 109">
              <a:extLst>
                <a:ext uri="{FF2B5EF4-FFF2-40B4-BE49-F238E27FC236}">
                  <a16:creationId xmlns:a16="http://schemas.microsoft.com/office/drawing/2014/main" id="{3E51200E-EE43-3745-883E-ADA8C450F53F}"/>
                </a:ext>
              </a:extLst>
            </p:cNvPr>
            <p:cNvSpPr>
              <a:spLocks noChangeAspect="1" noEditPoints="1"/>
            </p:cNvSpPr>
            <p:nvPr userDrawn="1"/>
          </p:nvSpPr>
          <p:spPr bwMode="auto">
            <a:xfrm>
              <a:off x="1740827" y="1357079"/>
              <a:ext cx="151746" cy="160851"/>
            </a:xfrm>
            <a:custGeom>
              <a:avLst/>
              <a:gdLst>
                <a:gd name="T0" fmla="*/ 13 w 100"/>
                <a:gd name="T1" fmla="*/ 0 h 107"/>
                <a:gd name="T2" fmla="*/ 25 w 100"/>
                <a:gd name="T3" fmla="*/ 13 h 107"/>
                <a:gd name="T4" fmla="*/ 13 w 100"/>
                <a:gd name="T5" fmla="*/ 26 h 107"/>
                <a:gd name="T6" fmla="*/ 0 w 100"/>
                <a:gd name="T7" fmla="*/ 13 h 107"/>
                <a:gd name="T8" fmla="*/ 13 w 100"/>
                <a:gd name="T9" fmla="*/ 0 h 107"/>
                <a:gd name="T10" fmla="*/ 13 w 100"/>
                <a:gd name="T11" fmla="*/ 23 h 107"/>
                <a:gd name="T12" fmla="*/ 21 w 100"/>
                <a:gd name="T13" fmla="*/ 13 h 107"/>
                <a:gd name="T14" fmla="*/ 13 w 100"/>
                <a:gd name="T15" fmla="*/ 3 h 107"/>
                <a:gd name="T16" fmla="*/ 5 w 100"/>
                <a:gd name="T17" fmla="*/ 13 h 107"/>
                <a:gd name="T18" fmla="*/ 13 w 100"/>
                <a:gd name="T19" fmla="*/ 23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0" h="107">
                  <a:moveTo>
                    <a:pt x="50" y="0"/>
                  </a:moveTo>
                  <a:cubicBezTo>
                    <a:pt x="82" y="0"/>
                    <a:pt x="100" y="24"/>
                    <a:pt x="100" y="54"/>
                  </a:cubicBezTo>
                  <a:cubicBezTo>
                    <a:pt x="100" y="84"/>
                    <a:pt x="82" y="107"/>
                    <a:pt x="50" y="107"/>
                  </a:cubicBezTo>
                  <a:cubicBezTo>
                    <a:pt x="18" y="107"/>
                    <a:pt x="0" y="84"/>
                    <a:pt x="0" y="54"/>
                  </a:cubicBezTo>
                  <a:cubicBezTo>
                    <a:pt x="0" y="24"/>
                    <a:pt x="18" y="0"/>
                    <a:pt x="50" y="0"/>
                  </a:cubicBezTo>
                  <a:close/>
                  <a:moveTo>
                    <a:pt x="50" y="92"/>
                  </a:moveTo>
                  <a:cubicBezTo>
                    <a:pt x="68" y="92"/>
                    <a:pt x="82" y="78"/>
                    <a:pt x="82" y="54"/>
                  </a:cubicBezTo>
                  <a:cubicBezTo>
                    <a:pt x="82" y="29"/>
                    <a:pt x="68" y="15"/>
                    <a:pt x="50" y="15"/>
                  </a:cubicBezTo>
                  <a:cubicBezTo>
                    <a:pt x="32" y="15"/>
                    <a:pt x="18" y="29"/>
                    <a:pt x="18" y="54"/>
                  </a:cubicBezTo>
                  <a:cubicBezTo>
                    <a:pt x="18" y="78"/>
                    <a:pt x="32" y="92"/>
                    <a:pt x="50" y="92"/>
                  </a:cubicBezTo>
                  <a:close/>
                </a:path>
              </a:pathLst>
            </a:custGeom>
            <a:solidFill>
              <a:schemeClr val="bg1"/>
            </a:solidFill>
            <a:ln>
              <a:noFill/>
            </a:ln>
          </p:spPr>
          <p:txBody>
            <a:bodyPr/>
            <a:lstStyle/>
            <a:p>
              <a:endParaRPr lang="en-US">
                <a:solidFill>
                  <a:schemeClr val="bg1"/>
                </a:solidFill>
              </a:endParaRPr>
            </a:p>
          </p:txBody>
        </p:sp>
        <p:sp>
          <p:nvSpPr>
            <p:cNvPr id="29" name="Freeform 110">
              <a:extLst>
                <a:ext uri="{FF2B5EF4-FFF2-40B4-BE49-F238E27FC236}">
                  <a16:creationId xmlns:a16="http://schemas.microsoft.com/office/drawing/2014/main" id="{913E8C20-B4B4-AE4F-B5A2-580540A9EE31}"/>
                </a:ext>
              </a:extLst>
            </p:cNvPr>
            <p:cNvSpPr>
              <a:spLocks noChangeAspect="1"/>
            </p:cNvSpPr>
            <p:nvPr userDrawn="1"/>
          </p:nvSpPr>
          <p:spPr bwMode="auto">
            <a:xfrm>
              <a:off x="1913818" y="1354044"/>
              <a:ext cx="81943" cy="160851"/>
            </a:xfrm>
            <a:custGeom>
              <a:avLst/>
              <a:gdLst>
                <a:gd name="T0" fmla="*/ 0 w 53"/>
                <a:gd name="T1" fmla="*/ 1 h 106"/>
                <a:gd name="T2" fmla="*/ 4 w 53"/>
                <a:gd name="T3" fmla="*/ 1 h 106"/>
                <a:gd name="T4" fmla="*/ 4 w 53"/>
                <a:gd name="T5" fmla="*/ 7 h 106"/>
                <a:gd name="T6" fmla="*/ 4 w 53"/>
                <a:gd name="T7" fmla="*/ 7 h 106"/>
                <a:gd name="T8" fmla="*/ 14 w 53"/>
                <a:gd name="T9" fmla="*/ 1 h 106"/>
                <a:gd name="T10" fmla="*/ 14 w 53"/>
                <a:gd name="T11" fmla="*/ 5 h 106"/>
                <a:gd name="T12" fmla="*/ 4 w 53"/>
                <a:gd name="T13" fmla="*/ 15 h 106"/>
                <a:gd name="T14" fmla="*/ 4 w 53"/>
                <a:gd name="T15" fmla="*/ 27 h 106"/>
                <a:gd name="T16" fmla="*/ 0 w 53"/>
                <a:gd name="T17" fmla="*/ 27 h 106"/>
                <a:gd name="T18" fmla="*/ 0 w 53"/>
                <a:gd name="T19" fmla="*/ 1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 h="106">
                  <a:moveTo>
                    <a:pt x="0" y="3"/>
                  </a:moveTo>
                  <a:cubicBezTo>
                    <a:pt x="15" y="3"/>
                    <a:pt x="15" y="3"/>
                    <a:pt x="15" y="3"/>
                  </a:cubicBezTo>
                  <a:cubicBezTo>
                    <a:pt x="15" y="25"/>
                    <a:pt x="15" y="25"/>
                    <a:pt x="15" y="25"/>
                  </a:cubicBezTo>
                  <a:cubicBezTo>
                    <a:pt x="16" y="25"/>
                    <a:pt x="16" y="25"/>
                    <a:pt x="16" y="25"/>
                  </a:cubicBezTo>
                  <a:cubicBezTo>
                    <a:pt x="24" y="8"/>
                    <a:pt x="35" y="0"/>
                    <a:pt x="53" y="1"/>
                  </a:cubicBezTo>
                  <a:cubicBezTo>
                    <a:pt x="53" y="19"/>
                    <a:pt x="53" y="19"/>
                    <a:pt x="53" y="19"/>
                  </a:cubicBezTo>
                  <a:cubicBezTo>
                    <a:pt x="26" y="19"/>
                    <a:pt x="16" y="34"/>
                    <a:pt x="16" y="60"/>
                  </a:cubicBezTo>
                  <a:cubicBezTo>
                    <a:pt x="16" y="106"/>
                    <a:pt x="16" y="106"/>
                    <a:pt x="16" y="106"/>
                  </a:cubicBezTo>
                  <a:cubicBezTo>
                    <a:pt x="0" y="106"/>
                    <a:pt x="0" y="106"/>
                    <a:pt x="0" y="106"/>
                  </a:cubicBezTo>
                  <a:lnTo>
                    <a:pt x="0" y="3"/>
                  </a:lnTo>
                  <a:close/>
                </a:path>
              </a:pathLst>
            </a:custGeom>
            <a:solidFill>
              <a:schemeClr val="bg1"/>
            </a:solidFill>
            <a:ln>
              <a:noFill/>
            </a:ln>
          </p:spPr>
          <p:txBody>
            <a:bodyPr/>
            <a:lstStyle/>
            <a:p>
              <a:endParaRPr lang="en-US">
                <a:solidFill>
                  <a:schemeClr val="bg1"/>
                </a:solidFill>
              </a:endParaRPr>
            </a:p>
          </p:txBody>
        </p:sp>
        <p:sp>
          <p:nvSpPr>
            <p:cNvPr id="30" name="Freeform 111">
              <a:extLst>
                <a:ext uri="{FF2B5EF4-FFF2-40B4-BE49-F238E27FC236}">
                  <a16:creationId xmlns:a16="http://schemas.microsoft.com/office/drawing/2014/main" id="{BCD7BA2A-E818-C347-8C5C-DECB2D0AF37B}"/>
                </a:ext>
              </a:extLst>
            </p:cNvPr>
            <p:cNvSpPr>
              <a:spLocks noChangeAspect="1"/>
            </p:cNvSpPr>
            <p:nvPr userDrawn="1"/>
          </p:nvSpPr>
          <p:spPr bwMode="auto">
            <a:xfrm>
              <a:off x="2010936" y="1299416"/>
              <a:ext cx="133537" cy="215480"/>
            </a:xfrm>
            <a:custGeom>
              <a:avLst/>
              <a:gdLst>
                <a:gd name="T0" fmla="*/ 0 w 210"/>
                <a:gd name="T1" fmla="*/ 0 h 336"/>
                <a:gd name="T2" fmla="*/ 2 w 210"/>
                <a:gd name="T3" fmla="*/ 0 h 336"/>
                <a:gd name="T4" fmla="*/ 2 w 210"/>
                <a:gd name="T5" fmla="*/ 9 h 336"/>
                <a:gd name="T6" fmla="*/ 7 w 210"/>
                <a:gd name="T7" fmla="*/ 4 h 336"/>
                <a:gd name="T8" fmla="*/ 9 w 210"/>
                <a:gd name="T9" fmla="*/ 4 h 336"/>
                <a:gd name="T10" fmla="*/ 5 w 210"/>
                <a:gd name="T11" fmla="*/ 8 h 336"/>
                <a:gd name="T12" fmla="*/ 9 w 210"/>
                <a:gd name="T13" fmla="*/ 15 h 336"/>
                <a:gd name="T14" fmla="*/ 7 w 210"/>
                <a:gd name="T15" fmla="*/ 15 h 336"/>
                <a:gd name="T16" fmla="*/ 3 w 210"/>
                <a:gd name="T17" fmla="*/ 9 h 336"/>
                <a:gd name="T18" fmla="*/ 2 w 210"/>
                <a:gd name="T19" fmla="*/ 11 h 336"/>
                <a:gd name="T20" fmla="*/ 2 w 210"/>
                <a:gd name="T21" fmla="*/ 15 h 336"/>
                <a:gd name="T22" fmla="*/ 0 w 210"/>
                <a:gd name="T23" fmla="*/ 15 h 336"/>
                <a:gd name="T24" fmla="*/ 0 w 210"/>
                <a:gd name="T25" fmla="*/ 0 h 3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0" h="336">
                  <a:moveTo>
                    <a:pt x="0" y="0"/>
                  </a:moveTo>
                  <a:lnTo>
                    <a:pt x="40" y="0"/>
                  </a:lnTo>
                  <a:lnTo>
                    <a:pt x="40" y="199"/>
                  </a:lnTo>
                  <a:lnTo>
                    <a:pt x="151" y="92"/>
                  </a:lnTo>
                  <a:lnTo>
                    <a:pt x="203" y="92"/>
                  </a:lnTo>
                  <a:lnTo>
                    <a:pt x="109" y="182"/>
                  </a:lnTo>
                  <a:lnTo>
                    <a:pt x="210" y="336"/>
                  </a:lnTo>
                  <a:lnTo>
                    <a:pt x="161" y="336"/>
                  </a:lnTo>
                  <a:lnTo>
                    <a:pt x="78" y="208"/>
                  </a:lnTo>
                  <a:lnTo>
                    <a:pt x="40" y="244"/>
                  </a:lnTo>
                  <a:lnTo>
                    <a:pt x="40" y="336"/>
                  </a:lnTo>
                  <a:lnTo>
                    <a:pt x="0" y="336"/>
                  </a:lnTo>
                  <a:lnTo>
                    <a:pt x="0" y="0"/>
                  </a:lnTo>
                  <a:close/>
                </a:path>
              </a:pathLst>
            </a:custGeom>
            <a:solidFill>
              <a:schemeClr val="bg1"/>
            </a:solidFill>
            <a:ln>
              <a:noFill/>
            </a:ln>
          </p:spPr>
          <p:txBody>
            <a:bodyPr/>
            <a:lstStyle/>
            <a:p>
              <a:endParaRPr lang="en-US">
                <a:solidFill>
                  <a:schemeClr val="bg1"/>
                </a:solidFill>
              </a:endParaRPr>
            </a:p>
          </p:txBody>
        </p:sp>
        <p:sp>
          <p:nvSpPr>
            <p:cNvPr id="31" name="Freeform 112">
              <a:extLst>
                <a:ext uri="{FF2B5EF4-FFF2-40B4-BE49-F238E27FC236}">
                  <a16:creationId xmlns:a16="http://schemas.microsoft.com/office/drawing/2014/main" id="{575C3B20-037C-3C43-827C-A8EE9C06267D}"/>
                </a:ext>
              </a:extLst>
            </p:cNvPr>
            <p:cNvSpPr>
              <a:spLocks noChangeAspect="1" noEditPoints="1"/>
            </p:cNvSpPr>
            <p:nvPr userDrawn="1"/>
          </p:nvSpPr>
          <p:spPr bwMode="auto">
            <a:xfrm>
              <a:off x="2232485" y="1299416"/>
              <a:ext cx="182096" cy="218515"/>
            </a:xfrm>
            <a:custGeom>
              <a:avLst/>
              <a:gdLst>
                <a:gd name="T0" fmla="*/ 21 w 121"/>
                <a:gd name="T1" fmla="*/ 31 h 144"/>
                <a:gd name="T2" fmla="*/ 11 w 121"/>
                <a:gd name="T3" fmla="*/ 36 h 144"/>
                <a:gd name="T4" fmla="*/ 0 w 121"/>
                <a:gd name="T5" fmla="*/ 27 h 144"/>
                <a:gd name="T6" fmla="*/ 8 w 121"/>
                <a:gd name="T7" fmla="*/ 16 h 144"/>
                <a:gd name="T8" fmla="*/ 4 w 121"/>
                <a:gd name="T9" fmla="*/ 8 h 144"/>
                <a:gd name="T10" fmla="*/ 12 w 121"/>
                <a:gd name="T11" fmla="*/ 0 h 144"/>
                <a:gd name="T12" fmla="*/ 20 w 121"/>
                <a:gd name="T13" fmla="*/ 8 h 144"/>
                <a:gd name="T14" fmla="*/ 14 w 121"/>
                <a:gd name="T15" fmla="*/ 17 h 144"/>
                <a:gd name="T16" fmla="*/ 20 w 121"/>
                <a:gd name="T17" fmla="*/ 25 h 144"/>
                <a:gd name="T18" fmla="*/ 21 w 121"/>
                <a:gd name="T19" fmla="*/ 19 h 144"/>
                <a:gd name="T20" fmla="*/ 25 w 121"/>
                <a:gd name="T21" fmla="*/ 19 h 144"/>
                <a:gd name="T22" fmla="*/ 23 w 121"/>
                <a:gd name="T23" fmla="*/ 28 h 144"/>
                <a:gd name="T24" fmla="*/ 30 w 121"/>
                <a:gd name="T25" fmla="*/ 36 h 144"/>
                <a:gd name="T26" fmla="*/ 24 w 121"/>
                <a:gd name="T27" fmla="*/ 36 h 144"/>
                <a:gd name="T28" fmla="*/ 21 w 121"/>
                <a:gd name="T29" fmla="*/ 31 h 144"/>
                <a:gd name="T30" fmla="*/ 10 w 121"/>
                <a:gd name="T31" fmla="*/ 19 h 144"/>
                <a:gd name="T32" fmla="*/ 4 w 121"/>
                <a:gd name="T33" fmla="*/ 27 h 144"/>
                <a:gd name="T34" fmla="*/ 11 w 121"/>
                <a:gd name="T35" fmla="*/ 33 h 144"/>
                <a:gd name="T36" fmla="*/ 18 w 121"/>
                <a:gd name="T37" fmla="*/ 28 h 144"/>
                <a:gd name="T38" fmla="*/ 10 w 121"/>
                <a:gd name="T39" fmla="*/ 19 h 144"/>
                <a:gd name="T40" fmla="*/ 16 w 121"/>
                <a:gd name="T41" fmla="*/ 8 h 144"/>
                <a:gd name="T42" fmla="*/ 12 w 121"/>
                <a:gd name="T43" fmla="*/ 4 h 144"/>
                <a:gd name="T44" fmla="*/ 8 w 121"/>
                <a:gd name="T45" fmla="*/ 8 h 144"/>
                <a:gd name="T46" fmla="*/ 12 w 121"/>
                <a:gd name="T47" fmla="*/ 14 h 144"/>
                <a:gd name="T48" fmla="*/ 16 w 121"/>
                <a:gd name="T49" fmla="*/ 8 h 1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1" h="144">
                  <a:moveTo>
                    <a:pt x="84" y="124"/>
                  </a:moveTo>
                  <a:cubicBezTo>
                    <a:pt x="76" y="137"/>
                    <a:pt x="59" y="144"/>
                    <a:pt x="44" y="144"/>
                  </a:cubicBezTo>
                  <a:cubicBezTo>
                    <a:pt x="6" y="144"/>
                    <a:pt x="0" y="117"/>
                    <a:pt x="0" y="105"/>
                  </a:cubicBezTo>
                  <a:cubicBezTo>
                    <a:pt x="0" y="83"/>
                    <a:pt x="15" y="72"/>
                    <a:pt x="33" y="63"/>
                  </a:cubicBezTo>
                  <a:cubicBezTo>
                    <a:pt x="25" y="51"/>
                    <a:pt x="17" y="44"/>
                    <a:pt x="17" y="29"/>
                  </a:cubicBezTo>
                  <a:cubicBezTo>
                    <a:pt x="17" y="14"/>
                    <a:pt x="29" y="0"/>
                    <a:pt x="49" y="0"/>
                  </a:cubicBezTo>
                  <a:cubicBezTo>
                    <a:pt x="67" y="0"/>
                    <a:pt x="83" y="10"/>
                    <a:pt x="83" y="29"/>
                  </a:cubicBezTo>
                  <a:cubicBezTo>
                    <a:pt x="83" y="46"/>
                    <a:pt x="71" y="58"/>
                    <a:pt x="57" y="66"/>
                  </a:cubicBezTo>
                  <a:cubicBezTo>
                    <a:pt x="82" y="97"/>
                    <a:pt x="82" y="97"/>
                    <a:pt x="82" y="97"/>
                  </a:cubicBezTo>
                  <a:cubicBezTo>
                    <a:pt x="85" y="90"/>
                    <a:pt x="87" y="83"/>
                    <a:pt x="87" y="75"/>
                  </a:cubicBezTo>
                  <a:cubicBezTo>
                    <a:pt x="103" y="75"/>
                    <a:pt x="103" y="75"/>
                    <a:pt x="103" y="75"/>
                  </a:cubicBezTo>
                  <a:cubicBezTo>
                    <a:pt x="102" y="92"/>
                    <a:pt x="99" y="97"/>
                    <a:pt x="94" y="110"/>
                  </a:cubicBezTo>
                  <a:cubicBezTo>
                    <a:pt x="121" y="142"/>
                    <a:pt x="121" y="142"/>
                    <a:pt x="121" y="142"/>
                  </a:cubicBezTo>
                  <a:cubicBezTo>
                    <a:pt x="99" y="142"/>
                    <a:pt x="99" y="142"/>
                    <a:pt x="99" y="142"/>
                  </a:cubicBezTo>
                  <a:lnTo>
                    <a:pt x="84" y="124"/>
                  </a:lnTo>
                  <a:close/>
                  <a:moveTo>
                    <a:pt x="42" y="73"/>
                  </a:moveTo>
                  <a:cubicBezTo>
                    <a:pt x="29" y="81"/>
                    <a:pt x="18" y="88"/>
                    <a:pt x="18" y="105"/>
                  </a:cubicBezTo>
                  <a:cubicBezTo>
                    <a:pt x="18" y="120"/>
                    <a:pt x="31" y="129"/>
                    <a:pt x="45" y="129"/>
                  </a:cubicBezTo>
                  <a:cubicBezTo>
                    <a:pt x="58" y="129"/>
                    <a:pt x="68" y="123"/>
                    <a:pt x="75" y="112"/>
                  </a:cubicBezTo>
                  <a:lnTo>
                    <a:pt x="42" y="73"/>
                  </a:lnTo>
                  <a:close/>
                  <a:moveTo>
                    <a:pt x="67" y="30"/>
                  </a:moveTo>
                  <a:cubicBezTo>
                    <a:pt x="67" y="22"/>
                    <a:pt x="60" y="15"/>
                    <a:pt x="50" y="15"/>
                  </a:cubicBezTo>
                  <a:cubicBezTo>
                    <a:pt x="42" y="15"/>
                    <a:pt x="34" y="20"/>
                    <a:pt x="34" y="30"/>
                  </a:cubicBezTo>
                  <a:cubicBezTo>
                    <a:pt x="34" y="39"/>
                    <a:pt x="42" y="47"/>
                    <a:pt x="48" y="55"/>
                  </a:cubicBezTo>
                  <a:cubicBezTo>
                    <a:pt x="56" y="50"/>
                    <a:pt x="67" y="42"/>
                    <a:pt x="67" y="30"/>
                  </a:cubicBezTo>
                  <a:close/>
                </a:path>
              </a:pathLst>
            </a:custGeom>
            <a:solidFill>
              <a:schemeClr val="bg1"/>
            </a:solidFill>
            <a:ln>
              <a:noFill/>
            </a:ln>
          </p:spPr>
          <p:txBody>
            <a:bodyPr/>
            <a:lstStyle/>
            <a:p>
              <a:endParaRPr lang="en-US">
                <a:solidFill>
                  <a:schemeClr val="bg1"/>
                </a:solidFill>
              </a:endParaRPr>
            </a:p>
          </p:txBody>
        </p:sp>
        <p:sp>
          <p:nvSpPr>
            <p:cNvPr id="32" name="Freeform 113">
              <a:extLst>
                <a:ext uri="{FF2B5EF4-FFF2-40B4-BE49-F238E27FC236}">
                  <a16:creationId xmlns:a16="http://schemas.microsoft.com/office/drawing/2014/main" id="{EB562E17-1ECC-1A40-891B-196A7D4DD14F}"/>
                </a:ext>
              </a:extLst>
            </p:cNvPr>
            <p:cNvSpPr>
              <a:spLocks noChangeAspect="1" noEditPoints="1"/>
            </p:cNvSpPr>
            <p:nvPr userDrawn="1"/>
          </p:nvSpPr>
          <p:spPr bwMode="auto">
            <a:xfrm>
              <a:off x="1073143" y="1615048"/>
              <a:ext cx="157816" cy="215480"/>
            </a:xfrm>
            <a:custGeom>
              <a:avLst/>
              <a:gdLst>
                <a:gd name="T0" fmla="*/ 0 w 105"/>
                <a:gd name="T1" fmla="*/ 0 h 142"/>
                <a:gd name="T2" fmla="*/ 15 w 105"/>
                <a:gd name="T3" fmla="*/ 0 h 142"/>
                <a:gd name="T4" fmla="*/ 26 w 105"/>
                <a:gd name="T5" fmla="*/ 11 h 142"/>
                <a:gd name="T6" fmla="*/ 15 w 105"/>
                <a:gd name="T7" fmla="*/ 21 h 142"/>
                <a:gd name="T8" fmla="*/ 4 w 105"/>
                <a:gd name="T9" fmla="*/ 21 h 142"/>
                <a:gd name="T10" fmla="*/ 4 w 105"/>
                <a:gd name="T11" fmla="*/ 36 h 142"/>
                <a:gd name="T12" fmla="*/ 0 w 105"/>
                <a:gd name="T13" fmla="*/ 36 h 142"/>
                <a:gd name="T14" fmla="*/ 0 w 105"/>
                <a:gd name="T15" fmla="*/ 0 h 142"/>
                <a:gd name="T16" fmla="*/ 4 w 105"/>
                <a:gd name="T17" fmla="*/ 17 h 142"/>
                <a:gd name="T18" fmla="*/ 13 w 105"/>
                <a:gd name="T19" fmla="*/ 17 h 142"/>
                <a:gd name="T20" fmla="*/ 21 w 105"/>
                <a:gd name="T21" fmla="*/ 11 h 142"/>
                <a:gd name="T22" fmla="*/ 13 w 105"/>
                <a:gd name="T23" fmla="*/ 4 h 142"/>
                <a:gd name="T24" fmla="*/ 4 w 105"/>
                <a:gd name="T25" fmla="*/ 4 h 142"/>
                <a:gd name="T26" fmla="*/ 4 w 105"/>
                <a:gd name="T27" fmla="*/ 17 h 1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5" h="142">
                  <a:moveTo>
                    <a:pt x="0" y="0"/>
                  </a:moveTo>
                  <a:cubicBezTo>
                    <a:pt x="62" y="0"/>
                    <a:pt x="62" y="0"/>
                    <a:pt x="62" y="0"/>
                  </a:cubicBezTo>
                  <a:cubicBezTo>
                    <a:pt x="90" y="0"/>
                    <a:pt x="105" y="16"/>
                    <a:pt x="105" y="42"/>
                  </a:cubicBezTo>
                  <a:cubicBezTo>
                    <a:pt x="105" y="68"/>
                    <a:pt x="90" y="84"/>
                    <a:pt x="62" y="84"/>
                  </a:cubicBezTo>
                  <a:cubicBezTo>
                    <a:pt x="18" y="84"/>
                    <a:pt x="18" y="84"/>
                    <a:pt x="18" y="84"/>
                  </a:cubicBezTo>
                  <a:cubicBezTo>
                    <a:pt x="18" y="142"/>
                    <a:pt x="18" y="142"/>
                    <a:pt x="18" y="142"/>
                  </a:cubicBezTo>
                  <a:cubicBezTo>
                    <a:pt x="0" y="142"/>
                    <a:pt x="0" y="142"/>
                    <a:pt x="0" y="142"/>
                  </a:cubicBezTo>
                  <a:lnTo>
                    <a:pt x="0" y="0"/>
                  </a:lnTo>
                  <a:close/>
                  <a:moveTo>
                    <a:pt x="18" y="68"/>
                  </a:moveTo>
                  <a:cubicBezTo>
                    <a:pt x="55" y="68"/>
                    <a:pt x="55" y="68"/>
                    <a:pt x="55" y="68"/>
                  </a:cubicBezTo>
                  <a:cubicBezTo>
                    <a:pt x="76" y="68"/>
                    <a:pt x="86" y="59"/>
                    <a:pt x="86" y="42"/>
                  </a:cubicBezTo>
                  <a:cubicBezTo>
                    <a:pt x="86" y="25"/>
                    <a:pt x="76" y="16"/>
                    <a:pt x="55" y="16"/>
                  </a:cubicBezTo>
                  <a:cubicBezTo>
                    <a:pt x="18" y="16"/>
                    <a:pt x="18" y="16"/>
                    <a:pt x="18" y="16"/>
                  </a:cubicBezTo>
                  <a:lnTo>
                    <a:pt x="18" y="68"/>
                  </a:lnTo>
                  <a:close/>
                </a:path>
              </a:pathLst>
            </a:custGeom>
            <a:solidFill>
              <a:schemeClr val="bg1"/>
            </a:solidFill>
            <a:ln>
              <a:noFill/>
            </a:ln>
          </p:spPr>
          <p:txBody>
            <a:bodyPr/>
            <a:lstStyle/>
            <a:p>
              <a:endParaRPr lang="en-US">
                <a:solidFill>
                  <a:schemeClr val="bg1"/>
                </a:solidFill>
              </a:endParaRPr>
            </a:p>
          </p:txBody>
        </p:sp>
        <p:sp>
          <p:nvSpPr>
            <p:cNvPr id="33" name="Freeform 114">
              <a:extLst>
                <a:ext uri="{FF2B5EF4-FFF2-40B4-BE49-F238E27FC236}">
                  <a16:creationId xmlns:a16="http://schemas.microsoft.com/office/drawing/2014/main" id="{DA6056ED-C110-AE49-AB64-8F032C6879BD}"/>
                </a:ext>
              </a:extLst>
            </p:cNvPr>
            <p:cNvSpPr>
              <a:spLocks noChangeAspect="1" noEditPoints="1"/>
            </p:cNvSpPr>
            <p:nvPr userDrawn="1"/>
          </p:nvSpPr>
          <p:spPr bwMode="auto">
            <a:xfrm>
              <a:off x="1240064" y="1672712"/>
              <a:ext cx="142642" cy="160851"/>
            </a:xfrm>
            <a:custGeom>
              <a:avLst/>
              <a:gdLst>
                <a:gd name="T0" fmla="*/ 23 w 95"/>
                <a:gd name="T1" fmla="*/ 18 h 107"/>
                <a:gd name="T2" fmla="*/ 12 w 95"/>
                <a:gd name="T3" fmla="*/ 26 h 107"/>
                <a:gd name="T4" fmla="*/ 0 w 95"/>
                <a:gd name="T5" fmla="*/ 13 h 107"/>
                <a:gd name="T6" fmla="*/ 12 w 95"/>
                <a:gd name="T7" fmla="*/ 0 h 107"/>
                <a:gd name="T8" fmla="*/ 23 w 95"/>
                <a:gd name="T9" fmla="*/ 14 h 107"/>
                <a:gd name="T10" fmla="*/ 4 w 95"/>
                <a:gd name="T11" fmla="*/ 14 h 107"/>
                <a:gd name="T12" fmla="*/ 12 w 95"/>
                <a:gd name="T13" fmla="*/ 23 h 107"/>
                <a:gd name="T14" fmla="*/ 19 w 95"/>
                <a:gd name="T15" fmla="*/ 18 h 107"/>
                <a:gd name="T16" fmla="*/ 23 w 95"/>
                <a:gd name="T17" fmla="*/ 18 h 107"/>
                <a:gd name="T18" fmla="*/ 19 w 95"/>
                <a:gd name="T19" fmla="*/ 11 h 107"/>
                <a:gd name="T20" fmla="*/ 11 w 95"/>
                <a:gd name="T21" fmla="*/ 3 h 107"/>
                <a:gd name="T22" fmla="*/ 4 w 95"/>
                <a:gd name="T23" fmla="*/ 11 h 107"/>
                <a:gd name="T24" fmla="*/ 19 w 95"/>
                <a:gd name="T25" fmla="*/ 11 h 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5" h="107">
                  <a:moveTo>
                    <a:pt x="93" y="72"/>
                  </a:moveTo>
                  <a:cubicBezTo>
                    <a:pt x="88" y="95"/>
                    <a:pt x="72" y="107"/>
                    <a:pt x="49" y="107"/>
                  </a:cubicBezTo>
                  <a:cubicBezTo>
                    <a:pt x="16" y="107"/>
                    <a:pt x="1" y="85"/>
                    <a:pt x="0" y="53"/>
                  </a:cubicBezTo>
                  <a:cubicBezTo>
                    <a:pt x="0" y="23"/>
                    <a:pt x="20" y="0"/>
                    <a:pt x="48" y="0"/>
                  </a:cubicBezTo>
                  <a:cubicBezTo>
                    <a:pt x="84" y="0"/>
                    <a:pt x="95" y="34"/>
                    <a:pt x="94" y="59"/>
                  </a:cubicBezTo>
                  <a:cubicBezTo>
                    <a:pt x="18" y="59"/>
                    <a:pt x="18" y="59"/>
                    <a:pt x="18" y="59"/>
                  </a:cubicBezTo>
                  <a:cubicBezTo>
                    <a:pt x="17" y="76"/>
                    <a:pt x="27" y="92"/>
                    <a:pt x="50" y="92"/>
                  </a:cubicBezTo>
                  <a:cubicBezTo>
                    <a:pt x="64" y="92"/>
                    <a:pt x="73" y="85"/>
                    <a:pt x="76" y="72"/>
                  </a:cubicBezTo>
                  <a:lnTo>
                    <a:pt x="93" y="72"/>
                  </a:lnTo>
                  <a:close/>
                  <a:moveTo>
                    <a:pt x="77" y="44"/>
                  </a:moveTo>
                  <a:cubicBezTo>
                    <a:pt x="76" y="28"/>
                    <a:pt x="64" y="15"/>
                    <a:pt x="47" y="15"/>
                  </a:cubicBezTo>
                  <a:cubicBezTo>
                    <a:pt x="30" y="15"/>
                    <a:pt x="19" y="28"/>
                    <a:pt x="18" y="44"/>
                  </a:cubicBezTo>
                  <a:lnTo>
                    <a:pt x="77" y="44"/>
                  </a:lnTo>
                  <a:close/>
                </a:path>
              </a:pathLst>
            </a:custGeom>
            <a:solidFill>
              <a:schemeClr val="bg1"/>
            </a:solidFill>
            <a:ln>
              <a:noFill/>
            </a:ln>
          </p:spPr>
          <p:txBody>
            <a:bodyPr/>
            <a:lstStyle/>
            <a:p>
              <a:endParaRPr lang="en-US">
                <a:solidFill>
                  <a:schemeClr val="bg1"/>
                </a:solidFill>
              </a:endParaRPr>
            </a:p>
          </p:txBody>
        </p:sp>
        <p:sp>
          <p:nvSpPr>
            <p:cNvPr id="34" name="Freeform 115">
              <a:extLst>
                <a:ext uri="{FF2B5EF4-FFF2-40B4-BE49-F238E27FC236}">
                  <a16:creationId xmlns:a16="http://schemas.microsoft.com/office/drawing/2014/main" id="{E1FBBA46-AFE3-BB44-A77E-336FBFF5427F}"/>
                </a:ext>
              </a:extLst>
            </p:cNvPr>
            <p:cNvSpPr>
              <a:spLocks noChangeAspect="1"/>
            </p:cNvSpPr>
            <p:nvPr userDrawn="1"/>
          </p:nvSpPr>
          <p:spPr bwMode="auto">
            <a:xfrm>
              <a:off x="1403950" y="1672712"/>
              <a:ext cx="127467" cy="157816"/>
            </a:xfrm>
            <a:custGeom>
              <a:avLst/>
              <a:gdLst>
                <a:gd name="T0" fmla="*/ 0 w 85"/>
                <a:gd name="T1" fmla="*/ 0 h 105"/>
                <a:gd name="T2" fmla="*/ 4 w 85"/>
                <a:gd name="T3" fmla="*/ 0 h 105"/>
                <a:gd name="T4" fmla="*/ 4 w 85"/>
                <a:gd name="T5" fmla="*/ 4 h 105"/>
                <a:gd name="T6" fmla="*/ 4 w 85"/>
                <a:gd name="T7" fmla="*/ 4 h 105"/>
                <a:gd name="T8" fmla="*/ 12 w 85"/>
                <a:gd name="T9" fmla="*/ 0 h 105"/>
                <a:gd name="T10" fmla="*/ 21 w 85"/>
                <a:gd name="T11" fmla="*/ 9 h 105"/>
                <a:gd name="T12" fmla="*/ 21 w 85"/>
                <a:gd name="T13" fmla="*/ 26 h 105"/>
                <a:gd name="T14" fmla="*/ 17 w 85"/>
                <a:gd name="T15" fmla="*/ 26 h 105"/>
                <a:gd name="T16" fmla="*/ 17 w 85"/>
                <a:gd name="T17" fmla="*/ 8 h 105"/>
                <a:gd name="T18" fmla="*/ 11 w 85"/>
                <a:gd name="T19" fmla="*/ 3 h 105"/>
                <a:gd name="T20" fmla="*/ 4 w 85"/>
                <a:gd name="T21" fmla="*/ 11 h 105"/>
                <a:gd name="T22" fmla="*/ 4 w 85"/>
                <a:gd name="T23" fmla="*/ 26 h 105"/>
                <a:gd name="T24" fmla="*/ 0 w 85"/>
                <a:gd name="T25" fmla="*/ 26 h 105"/>
                <a:gd name="T26" fmla="*/ 0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5" h="105">
                  <a:moveTo>
                    <a:pt x="0" y="2"/>
                  </a:moveTo>
                  <a:cubicBezTo>
                    <a:pt x="16" y="2"/>
                    <a:pt x="16" y="2"/>
                    <a:pt x="16" y="2"/>
                  </a:cubicBezTo>
                  <a:cubicBezTo>
                    <a:pt x="16" y="19"/>
                    <a:pt x="16" y="19"/>
                    <a:pt x="16" y="19"/>
                  </a:cubicBezTo>
                  <a:cubicBezTo>
                    <a:pt x="17" y="19"/>
                    <a:pt x="17" y="19"/>
                    <a:pt x="17" y="19"/>
                  </a:cubicBezTo>
                  <a:cubicBezTo>
                    <a:pt x="24" y="6"/>
                    <a:pt x="35" y="0"/>
                    <a:pt x="50" y="0"/>
                  </a:cubicBezTo>
                  <a:cubicBezTo>
                    <a:pt x="77" y="0"/>
                    <a:pt x="85" y="15"/>
                    <a:pt x="85" y="37"/>
                  </a:cubicBezTo>
                  <a:cubicBezTo>
                    <a:pt x="85" y="105"/>
                    <a:pt x="85" y="105"/>
                    <a:pt x="85" y="105"/>
                  </a:cubicBezTo>
                  <a:cubicBezTo>
                    <a:pt x="68" y="105"/>
                    <a:pt x="68" y="105"/>
                    <a:pt x="68" y="105"/>
                  </a:cubicBezTo>
                  <a:cubicBezTo>
                    <a:pt x="68" y="35"/>
                    <a:pt x="68" y="35"/>
                    <a:pt x="68" y="35"/>
                  </a:cubicBezTo>
                  <a:cubicBezTo>
                    <a:pt x="68" y="23"/>
                    <a:pt x="60" y="15"/>
                    <a:pt x="47" y="15"/>
                  </a:cubicBezTo>
                  <a:cubicBezTo>
                    <a:pt x="27" y="15"/>
                    <a:pt x="17" y="28"/>
                    <a:pt x="17" y="47"/>
                  </a:cubicBezTo>
                  <a:cubicBezTo>
                    <a:pt x="17" y="105"/>
                    <a:pt x="17" y="105"/>
                    <a:pt x="17" y="105"/>
                  </a:cubicBezTo>
                  <a:cubicBezTo>
                    <a:pt x="0" y="105"/>
                    <a:pt x="0" y="105"/>
                    <a:pt x="0" y="105"/>
                  </a:cubicBezTo>
                  <a:lnTo>
                    <a:pt x="0" y="2"/>
                  </a:lnTo>
                  <a:close/>
                </a:path>
              </a:pathLst>
            </a:custGeom>
            <a:solidFill>
              <a:schemeClr val="bg1"/>
            </a:solidFill>
            <a:ln>
              <a:noFill/>
            </a:ln>
          </p:spPr>
          <p:txBody>
            <a:bodyPr/>
            <a:lstStyle/>
            <a:p>
              <a:endParaRPr lang="en-US">
                <a:solidFill>
                  <a:schemeClr val="bg1"/>
                </a:solidFill>
              </a:endParaRPr>
            </a:p>
          </p:txBody>
        </p:sp>
        <p:sp>
          <p:nvSpPr>
            <p:cNvPr id="35" name="Freeform 116">
              <a:extLst>
                <a:ext uri="{FF2B5EF4-FFF2-40B4-BE49-F238E27FC236}">
                  <a16:creationId xmlns:a16="http://schemas.microsoft.com/office/drawing/2014/main" id="{DAEC1D3F-A8F4-1F45-BF4F-BBD448FCCD9D}"/>
                </a:ext>
              </a:extLst>
            </p:cNvPr>
            <p:cNvSpPr>
              <a:spLocks noChangeAspect="1"/>
            </p:cNvSpPr>
            <p:nvPr userDrawn="1"/>
          </p:nvSpPr>
          <p:spPr bwMode="auto">
            <a:xfrm>
              <a:off x="1552662" y="1672712"/>
              <a:ext cx="133537" cy="160851"/>
            </a:xfrm>
            <a:custGeom>
              <a:avLst/>
              <a:gdLst>
                <a:gd name="T0" fmla="*/ 5 w 87"/>
                <a:gd name="T1" fmla="*/ 18 h 107"/>
                <a:gd name="T2" fmla="*/ 12 w 87"/>
                <a:gd name="T3" fmla="*/ 23 h 107"/>
                <a:gd name="T4" fmla="*/ 18 w 87"/>
                <a:gd name="T5" fmla="*/ 19 h 107"/>
                <a:gd name="T6" fmla="*/ 9 w 87"/>
                <a:gd name="T7" fmla="*/ 14 h 107"/>
                <a:gd name="T8" fmla="*/ 1 w 87"/>
                <a:gd name="T9" fmla="*/ 7 h 107"/>
                <a:gd name="T10" fmla="*/ 11 w 87"/>
                <a:gd name="T11" fmla="*/ 0 h 107"/>
                <a:gd name="T12" fmla="*/ 21 w 87"/>
                <a:gd name="T13" fmla="*/ 8 h 107"/>
                <a:gd name="T14" fmla="*/ 17 w 87"/>
                <a:gd name="T15" fmla="*/ 8 h 107"/>
                <a:gd name="T16" fmla="*/ 11 w 87"/>
                <a:gd name="T17" fmla="*/ 3 h 107"/>
                <a:gd name="T18" fmla="*/ 5 w 87"/>
                <a:gd name="T19" fmla="*/ 7 h 107"/>
                <a:gd name="T20" fmla="*/ 14 w 87"/>
                <a:gd name="T21" fmla="*/ 11 h 107"/>
                <a:gd name="T22" fmla="*/ 22 w 87"/>
                <a:gd name="T23" fmla="*/ 18 h 107"/>
                <a:gd name="T24" fmla="*/ 11 w 87"/>
                <a:gd name="T25" fmla="*/ 26 h 107"/>
                <a:gd name="T26" fmla="*/ 0 w 87"/>
                <a:gd name="T27" fmla="*/ 18 h 107"/>
                <a:gd name="T28" fmla="*/ 5 w 87"/>
                <a:gd name="T29" fmla="*/ 18 h 1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 h="107">
                  <a:moveTo>
                    <a:pt x="17" y="72"/>
                  </a:moveTo>
                  <a:cubicBezTo>
                    <a:pt x="18" y="87"/>
                    <a:pt x="31" y="92"/>
                    <a:pt x="45" y="92"/>
                  </a:cubicBezTo>
                  <a:cubicBezTo>
                    <a:pt x="55" y="92"/>
                    <a:pt x="69" y="90"/>
                    <a:pt x="69" y="77"/>
                  </a:cubicBezTo>
                  <a:cubicBezTo>
                    <a:pt x="69" y="64"/>
                    <a:pt x="53" y="62"/>
                    <a:pt x="36" y="58"/>
                  </a:cubicBezTo>
                  <a:cubicBezTo>
                    <a:pt x="19" y="54"/>
                    <a:pt x="3" y="49"/>
                    <a:pt x="3" y="29"/>
                  </a:cubicBezTo>
                  <a:cubicBezTo>
                    <a:pt x="3" y="8"/>
                    <a:pt x="23" y="0"/>
                    <a:pt x="41" y="0"/>
                  </a:cubicBezTo>
                  <a:cubicBezTo>
                    <a:pt x="63" y="0"/>
                    <a:pt x="81" y="7"/>
                    <a:pt x="83" y="32"/>
                  </a:cubicBezTo>
                  <a:cubicBezTo>
                    <a:pt x="66" y="32"/>
                    <a:pt x="66" y="32"/>
                    <a:pt x="66" y="32"/>
                  </a:cubicBezTo>
                  <a:cubicBezTo>
                    <a:pt x="65" y="19"/>
                    <a:pt x="53" y="15"/>
                    <a:pt x="42" y="15"/>
                  </a:cubicBezTo>
                  <a:cubicBezTo>
                    <a:pt x="32" y="15"/>
                    <a:pt x="20" y="18"/>
                    <a:pt x="20" y="28"/>
                  </a:cubicBezTo>
                  <a:cubicBezTo>
                    <a:pt x="20" y="40"/>
                    <a:pt x="38" y="42"/>
                    <a:pt x="54" y="46"/>
                  </a:cubicBezTo>
                  <a:cubicBezTo>
                    <a:pt x="71" y="49"/>
                    <a:pt x="87" y="55"/>
                    <a:pt x="87" y="75"/>
                  </a:cubicBezTo>
                  <a:cubicBezTo>
                    <a:pt x="87" y="99"/>
                    <a:pt x="65" y="107"/>
                    <a:pt x="44" y="107"/>
                  </a:cubicBezTo>
                  <a:cubicBezTo>
                    <a:pt x="21" y="107"/>
                    <a:pt x="1" y="98"/>
                    <a:pt x="0" y="72"/>
                  </a:cubicBezTo>
                  <a:lnTo>
                    <a:pt x="17" y="72"/>
                  </a:lnTo>
                  <a:close/>
                </a:path>
              </a:pathLst>
            </a:custGeom>
            <a:solidFill>
              <a:schemeClr val="bg1"/>
            </a:solidFill>
            <a:ln>
              <a:noFill/>
            </a:ln>
          </p:spPr>
          <p:txBody>
            <a:bodyPr/>
            <a:lstStyle/>
            <a:p>
              <a:endParaRPr lang="en-US">
                <a:solidFill>
                  <a:schemeClr val="bg1"/>
                </a:solidFill>
              </a:endParaRPr>
            </a:p>
          </p:txBody>
        </p:sp>
        <p:sp>
          <p:nvSpPr>
            <p:cNvPr id="36" name="Freeform 117">
              <a:extLst>
                <a:ext uri="{FF2B5EF4-FFF2-40B4-BE49-F238E27FC236}">
                  <a16:creationId xmlns:a16="http://schemas.microsoft.com/office/drawing/2014/main" id="{08BB5D02-ECEF-DC4E-8225-D4B3C02F0587}"/>
                </a:ext>
              </a:extLst>
            </p:cNvPr>
            <p:cNvSpPr>
              <a:spLocks noChangeAspect="1" noEditPoints="1"/>
            </p:cNvSpPr>
            <p:nvPr userDrawn="1"/>
          </p:nvSpPr>
          <p:spPr bwMode="auto">
            <a:xfrm>
              <a:off x="1707443" y="1615048"/>
              <a:ext cx="27314" cy="215480"/>
            </a:xfrm>
            <a:custGeom>
              <a:avLst/>
              <a:gdLst>
                <a:gd name="T0" fmla="*/ 2 w 40"/>
                <a:gd name="T1" fmla="*/ 2 h 335"/>
                <a:gd name="T2" fmla="*/ 0 w 40"/>
                <a:gd name="T3" fmla="*/ 2 h 335"/>
                <a:gd name="T4" fmla="*/ 0 w 40"/>
                <a:gd name="T5" fmla="*/ 0 h 335"/>
                <a:gd name="T6" fmla="*/ 2 w 40"/>
                <a:gd name="T7" fmla="*/ 0 h 335"/>
                <a:gd name="T8" fmla="*/ 2 w 40"/>
                <a:gd name="T9" fmla="*/ 2 h 335"/>
                <a:gd name="T10" fmla="*/ 0 w 40"/>
                <a:gd name="T11" fmla="*/ 4 h 335"/>
                <a:gd name="T12" fmla="*/ 2 w 40"/>
                <a:gd name="T13" fmla="*/ 4 h 335"/>
                <a:gd name="T14" fmla="*/ 2 w 40"/>
                <a:gd name="T15" fmla="*/ 15 h 335"/>
                <a:gd name="T16" fmla="*/ 0 w 40"/>
                <a:gd name="T17" fmla="*/ 15 h 335"/>
                <a:gd name="T18" fmla="*/ 0 w 40"/>
                <a:gd name="T19" fmla="*/ 4 h 3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 h="335">
                  <a:moveTo>
                    <a:pt x="40" y="49"/>
                  </a:moveTo>
                  <a:lnTo>
                    <a:pt x="0" y="49"/>
                  </a:lnTo>
                  <a:lnTo>
                    <a:pt x="0" y="0"/>
                  </a:lnTo>
                  <a:lnTo>
                    <a:pt x="40" y="0"/>
                  </a:lnTo>
                  <a:lnTo>
                    <a:pt x="40" y="49"/>
                  </a:lnTo>
                  <a:close/>
                  <a:moveTo>
                    <a:pt x="0" y="92"/>
                  </a:moveTo>
                  <a:lnTo>
                    <a:pt x="40" y="92"/>
                  </a:lnTo>
                  <a:lnTo>
                    <a:pt x="40" y="335"/>
                  </a:lnTo>
                  <a:lnTo>
                    <a:pt x="0" y="335"/>
                  </a:lnTo>
                  <a:lnTo>
                    <a:pt x="0" y="92"/>
                  </a:lnTo>
                  <a:close/>
                </a:path>
              </a:pathLst>
            </a:custGeom>
            <a:solidFill>
              <a:schemeClr val="bg1"/>
            </a:solidFill>
            <a:ln>
              <a:noFill/>
            </a:ln>
          </p:spPr>
          <p:txBody>
            <a:bodyPr/>
            <a:lstStyle/>
            <a:p>
              <a:endParaRPr lang="en-US">
                <a:solidFill>
                  <a:schemeClr val="bg1"/>
                </a:solidFill>
              </a:endParaRPr>
            </a:p>
          </p:txBody>
        </p:sp>
        <p:sp>
          <p:nvSpPr>
            <p:cNvPr id="37" name="Freeform 118">
              <a:extLst>
                <a:ext uri="{FF2B5EF4-FFF2-40B4-BE49-F238E27FC236}">
                  <a16:creationId xmlns:a16="http://schemas.microsoft.com/office/drawing/2014/main" id="{9A9D0F35-0F94-2041-837C-9F1FC465AD73}"/>
                </a:ext>
              </a:extLst>
            </p:cNvPr>
            <p:cNvSpPr>
              <a:spLocks noChangeAspect="1" noEditPoints="1"/>
            </p:cNvSpPr>
            <p:nvPr userDrawn="1"/>
          </p:nvSpPr>
          <p:spPr bwMode="auto">
            <a:xfrm>
              <a:off x="1759037" y="1672712"/>
              <a:ext cx="148711" cy="160851"/>
            </a:xfrm>
            <a:custGeom>
              <a:avLst/>
              <a:gdLst>
                <a:gd name="T0" fmla="*/ 12 w 99"/>
                <a:gd name="T1" fmla="*/ 0 h 107"/>
                <a:gd name="T2" fmla="*/ 24 w 99"/>
                <a:gd name="T3" fmla="*/ 13 h 107"/>
                <a:gd name="T4" fmla="*/ 12 w 99"/>
                <a:gd name="T5" fmla="*/ 26 h 107"/>
                <a:gd name="T6" fmla="*/ 0 w 99"/>
                <a:gd name="T7" fmla="*/ 13 h 107"/>
                <a:gd name="T8" fmla="*/ 12 w 99"/>
                <a:gd name="T9" fmla="*/ 0 h 107"/>
                <a:gd name="T10" fmla="*/ 12 w 99"/>
                <a:gd name="T11" fmla="*/ 23 h 107"/>
                <a:gd name="T12" fmla="*/ 20 w 99"/>
                <a:gd name="T13" fmla="*/ 13 h 107"/>
                <a:gd name="T14" fmla="*/ 12 w 99"/>
                <a:gd name="T15" fmla="*/ 3 h 107"/>
                <a:gd name="T16" fmla="*/ 4 w 99"/>
                <a:gd name="T17" fmla="*/ 13 h 107"/>
                <a:gd name="T18" fmla="*/ 12 w 99"/>
                <a:gd name="T19" fmla="*/ 23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9" h="107">
                  <a:moveTo>
                    <a:pt x="49" y="0"/>
                  </a:moveTo>
                  <a:cubicBezTo>
                    <a:pt x="82" y="0"/>
                    <a:pt x="99" y="24"/>
                    <a:pt x="99" y="54"/>
                  </a:cubicBezTo>
                  <a:cubicBezTo>
                    <a:pt x="99" y="84"/>
                    <a:pt x="82" y="107"/>
                    <a:pt x="49" y="107"/>
                  </a:cubicBezTo>
                  <a:cubicBezTo>
                    <a:pt x="17" y="107"/>
                    <a:pt x="0" y="84"/>
                    <a:pt x="0" y="54"/>
                  </a:cubicBezTo>
                  <a:cubicBezTo>
                    <a:pt x="0" y="24"/>
                    <a:pt x="17" y="0"/>
                    <a:pt x="49" y="0"/>
                  </a:cubicBezTo>
                  <a:close/>
                  <a:moveTo>
                    <a:pt x="49" y="92"/>
                  </a:moveTo>
                  <a:cubicBezTo>
                    <a:pt x="67" y="92"/>
                    <a:pt x="81" y="78"/>
                    <a:pt x="81" y="54"/>
                  </a:cubicBezTo>
                  <a:cubicBezTo>
                    <a:pt x="81" y="29"/>
                    <a:pt x="67" y="15"/>
                    <a:pt x="49" y="15"/>
                  </a:cubicBezTo>
                  <a:cubicBezTo>
                    <a:pt x="32" y="15"/>
                    <a:pt x="17" y="29"/>
                    <a:pt x="17" y="54"/>
                  </a:cubicBezTo>
                  <a:cubicBezTo>
                    <a:pt x="17" y="78"/>
                    <a:pt x="32" y="92"/>
                    <a:pt x="49" y="92"/>
                  </a:cubicBezTo>
                  <a:close/>
                </a:path>
              </a:pathLst>
            </a:custGeom>
            <a:solidFill>
              <a:schemeClr val="bg1"/>
            </a:solidFill>
            <a:ln>
              <a:noFill/>
            </a:ln>
          </p:spPr>
          <p:txBody>
            <a:bodyPr/>
            <a:lstStyle/>
            <a:p>
              <a:endParaRPr lang="en-US">
                <a:solidFill>
                  <a:schemeClr val="bg1"/>
                </a:solidFill>
              </a:endParaRPr>
            </a:p>
          </p:txBody>
        </p:sp>
        <p:sp>
          <p:nvSpPr>
            <p:cNvPr id="38" name="Freeform 119">
              <a:extLst>
                <a:ext uri="{FF2B5EF4-FFF2-40B4-BE49-F238E27FC236}">
                  <a16:creationId xmlns:a16="http://schemas.microsoft.com/office/drawing/2014/main" id="{FB0D3D28-62D3-704B-99C9-858A9D56C13E}"/>
                </a:ext>
              </a:extLst>
            </p:cNvPr>
            <p:cNvSpPr>
              <a:spLocks noChangeAspect="1"/>
            </p:cNvSpPr>
            <p:nvPr userDrawn="1"/>
          </p:nvSpPr>
          <p:spPr bwMode="auto">
            <a:xfrm>
              <a:off x="1928993" y="1672712"/>
              <a:ext cx="130502" cy="157816"/>
            </a:xfrm>
            <a:custGeom>
              <a:avLst/>
              <a:gdLst>
                <a:gd name="T0" fmla="*/ 0 w 85"/>
                <a:gd name="T1" fmla="*/ 0 h 105"/>
                <a:gd name="T2" fmla="*/ 4 w 85"/>
                <a:gd name="T3" fmla="*/ 0 h 105"/>
                <a:gd name="T4" fmla="*/ 4 w 85"/>
                <a:gd name="T5" fmla="*/ 4 h 105"/>
                <a:gd name="T6" fmla="*/ 4 w 85"/>
                <a:gd name="T7" fmla="*/ 4 h 105"/>
                <a:gd name="T8" fmla="*/ 13 w 85"/>
                <a:gd name="T9" fmla="*/ 0 h 105"/>
                <a:gd name="T10" fmla="*/ 22 w 85"/>
                <a:gd name="T11" fmla="*/ 9 h 105"/>
                <a:gd name="T12" fmla="*/ 22 w 85"/>
                <a:gd name="T13" fmla="*/ 26 h 105"/>
                <a:gd name="T14" fmla="*/ 17 w 85"/>
                <a:gd name="T15" fmla="*/ 26 h 105"/>
                <a:gd name="T16" fmla="*/ 17 w 85"/>
                <a:gd name="T17" fmla="*/ 8 h 105"/>
                <a:gd name="T18" fmla="*/ 12 w 85"/>
                <a:gd name="T19" fmla="*/ 3 h 105"/>
                <a:gd name="T20" fmla="*/ 5 w 85"/>
                <a:gd name="T21" fmla="*/ 11 h 105"/>
                <a:gd name="T22" fmla="*/ 5 w 85"/>
                <a:gd name="T23" fmla="*/ 26 h 105"/>
                <a:gd name="T24" fmla="*/ 0 w 85"/>
                <a:gd name="T25" fmla="*/ 26 h 105"/>
                <a:gd name="T26" fmla="*/ 0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5" h="105">
                  <a:moveTo>
                    <a:pt x="0" y="2"/>
                  </a:moveTo>
                  <a:cubicBezTo>
                    <a:pt x="16" y="2"/>
                    <a:pt x="16" y="2"/>
                    <a:pt x="16" y="2"/>
                  </a:cubicBezTo>
                  <a:cubicBezTo>
                    <a:pt x="16" y="19"/>
                    <a:pt x="16" y="19"/>
                    <a:pt x="16" y="19"/>
                  </a:cubicBezTo>
                  <a:cubicBezTo>
                    <a:pt x="16" y="19"/>
                    <a:pt x="16" y="19"/>
                    <a:pt x="16" y="19"/>
                  </a:cubicBezTo>
                  <a:cubicBezTo>
                    <a:pt x="23" y="6"/>
                    <a:pt x="35" y="0"/>
                    <a:pt x="50" y="0"/>
                  </a:cubicBezTo>
                  <a:cubicBezTo>
                    <a:pt x="77" y="0"/>
                    <a:pt x="85" y="15"/>
                    <a:pt x="85" y="37"/>
                  </a:cubicBezTo>
                  <a:cubicBezTo>
                    <a:pt x="85" y="105"/>
                    <a:pt x="85" y="105"/>
                    <a:pt x="85" y="105"/>
                  </a:cubicBezTo>
                  <a:cubicBezTo>
                    <a:pt x="68" y="105"/>
                    <a:pt x="68" y="105"/>
                    <a:pt x="68" y="105"/>
                  </a:cubicBezTo>
                  <a:cubicBezTo>
                    <a:pt x="68" y="35"/>
                    <a:pt x="68" y="35"/>
                    <a:pt x="68" y="35"/>
                  </a:cubicBezTo>
                  <a:cubicBezTo>
                    <a:pt x="68" y="23"/>
                    <a:pt x="60" y="15"/>
                    <a:pt x="47" y="15"/>
                  </a:cubicBezTo>
                  <a:cubicBezTo>
                    <a:pt x="27" y="15"/>
                    <a:pt x="17" y="28"/>
                    <a:pt x="17" y="47"/>
                  </a:cubicBezTo>
                  <a:cubicBezTo>
                    <a:pt x="17" y="105"/>
                    <a:pt x="17" y="105"/>
                    <a:pt x="17" y="105"/>
                  </a:cubicBezTo>
                  <a:cubicBezTo>
                    <a:pt x="0" y="105"/>
                    <a:pt x="0" y="105"/>
                    <a:pt x="0" y="105"/>
                  </a:cubicBezTo>
                  <a:lnTo>
                    <a:pt x="0" y="2"/>
                  </a:lnTo>
                  <a:close/>
                </a:path>
              </a:pathLst>
            </a:custGeom>
            <a:solidFill>
              <a:schemeClr val="bg1"/>
            </a:solidFill>
            <a:ln>
              <a:noFill/>
            </a:ln>
          </p:spPr>
          <p:txBody>
            <a:bodyPr/>
            <a:lstStyle/>
            <a:p>
              <a:endParaRPr lang="en-US">
                <a:solidFill>
                  <a:schemeClr val="bg1"/>
                </a:solidFill>
              </a:endParaRPr>
            </a:p>
          </p:txBody>
        </p:sp>
        <p:sp>
          <p:nvSpPr>
            <p:cNvPr id="39" name="Freeform 120">
              <a:extLst>
                <a:ext uri="{FF2B5EF4-FFF2-40B4-BE49-F238E27FC236}">
                  <a16:creationId xmlns:a16="http://schemas.microsoft.com/office/drawing/2014/main" id="{3B79EE39-8A8F-5B43-AF3D-22650912D933}"/>
                </a:ext>
              </a:extLst>
            </p:cNvPr>
            <p:cNvSpPr>
              <a:spLocks noChangeAspect="1"/>
            </p:cNvSpPr>
            <p:nvPr userDrawn="1"/>
          </p:nvSpPr>
          <p:spPr bwMode="auto">
            <a:xfrm>
              <a:off x="2080739" y="1672712"/>
              <a:ext cx="130502" cy="160851"/>
            </a:xfrm>
            <a:custGeom>
              <a:avLst/>
              <a:gdLst>
                <a:gd name="T0" fmla="*/ 4 w 87"/>
                <a:gd name="T1" fmla="*/ 18 h 107"/>
                <a:gd name="T2" fmla="*/ 11 w 87"/>
                <a:gd name="T3" fmla="*/ 23 h 107"/>
                <a:gd name="T4" fmla="*/ 17 w 87"/>
                <a:gd name="T5" fmla="*/ 19 h 107"/>
                <a:gd name="T6" fmla="*/ 9 w 87"/>
                <a:gd name="T7" fmla="*/ 14 h 107"/>
                <a:gd name="T8" fmla="*/ 0 w 87"/>
                <a:gd name="T9" fmla="*/ 7 h 107"/>
                <a:gd name="T10" fmla="*/ 10 w 87"/>
                <a:gd name="T11" fmla="*/ 0 h 107"/>
                <a:gd name="T12" fmla="*/ 20 w 87"/>
                <a:gd name="T13" fmla="*/ 8 h 107"/>
                <a:gd name="T14" fmla="*/ 16 w 87"/>
                <a:gd name="T15" fmla="*/ 8 h 107"/>
                <a:gd name="T16" fmla="*/ 10 w 87"/>
                <a:gd name="T17" fmla="*/ 3 h 107"/>
                <a:gd name="T18" fmla="*/ 5 w 87"/>
                <a:gd name="T19" fmla="*/ 7 h 107"/>
                <a:gd name="T20" fmla="*/ 13 w 87"/>
                <a:gd name="T21" fmla="*/ 11 h 107"/>
                <a:gd name="T22" fmla="*/ 21 w 87"/>
                <a:gd name="T23" fmla="*/ 18 h 107"/>
                <a:gd name="T24" fmla="*/ 11 w 87"/>
                <a:gd name="T25" fmla="*/ 26 h 107"/>
                <a:gd name="T26" fmla="*/ 0 w 87"/>
                <a:gd name="T27" fmla="*/ 18 h 107"/>
                <a:gd name="T28" fmla="*/ 4 w 87"/>
                <a:gd name="T29" fmla="*/ 18 h 1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 h="107">
                  <a:moveTo>
                    <a:pt x="17" y="72"/>
                  </a:moveTo>
                  <a:cubicBezTo>
                    <a:pt x="18" y="87"/>
                    <a:pt x="31" y="92"/>
                    <a:pt x="45" y="92"/>
                  </a:cubicBezTo>
                  <a:cubicBezTo>
                    <a:pt x="55" y="92"/>
                    <a:pt x="69" y="90"/>
                    <a:pt x="69" y="77"/>
                  </a:cubicBezTo>
                  <a:cubicBezTo>
                    <a:pt x="69" y="64"/>
                    <a:pt x="53" y="62"/>
                    <a:pt x="36" y="58"/>
                  </a:cubicBezTo>
                  <a:cubicBezTo>
                    <a:pt x="19" y="54"/>
                    <a:pt x="2" y="49"/>
                    <a:pt x="2" y="29"/>
                  </a:cubicBezTo>
                  <a:cubicBezTo>
                    <a:pt x="2" y="8"/>
                    <a:pt x="23" y="0"/>
                    <a:pt x="41" y="0"/>
                  </a:cubicBezTo>
                  <a:cubicBezTo>
                    <a:pt x="63" y="0"/>
                    <a:pt x="81" y="7"/>
                    <a:pt x="83" y="32"/>
                  </a:cubicBezTo>
                  <a:cubicBezTo>
                    <a:pt x="66" y="32"/>
                    <a:pt x="66" y="32"/>
                    <a:pt x="66" y="32"/>
                  </a:cubicBezTo>
                  <a:cubicBezTo>
                    <a:pt x="65" y="19"/>
                    <a:pt x="53" y="15"/>
                    <a:pt x="42" y="15"/>
                  </a:cubicBezTo>
                  <a:cubicBezTo>
                    <a:pt x="32" y="15"/>
                    <a:pt x="20" y="18"/>
                    <a:pt x="20" y="28"/>
                  </a:cubicBezTo>
                  <a:cubicBezTo>
                    <a:pt x="20" y="40"/>
                    <a:pt x="38" y="42"/>
                    <a:pt x="54" y="46"/>
                  </a:cubicBezTo>
                  <a:cubicBezTo>
                    <a:pt x="70" y="49"/>
                    <a:pt x="87" y="55"/>
                    <a:pt x="87" y="75"/>
                  </a:cubicBezTo>
                  <a:cubicBezTo>
                    <a:pt x="87" y="99"/>
                    <a:pt x="64" y="107"/>
                    <a:pt x="44" y="107"/>
                  </a:cubicBezTo>
                  <a:cubicBezTo>
                    <a:pt x="21" y="107"/>
                    <a:pt x="1" y="98"/>
                    <a:pt x="0" y="72"/>
                  </a:cubicBezTo>
                  <a:lnTo>
                    <a:pt x="17" y="72"/>
                  </a:lnTo>
                  <a:close/>
                </a:path>
              </a:pathLst>
            </a:custGeom>
            <a:solidFill>
              <a:schemeClr val="bg1"/>
            </a:solidFill>
            <a:ln>
              <a:noFill/>
            </a:ln>
          </p:spPr>
          <p:txBody>
            <a:bodyPr/>
            <a:lstStyle/>
            <a:p>
              <a:endParaRPr lang="en-US">
                <a:solidFill>
                  <a:schemeClr val="bg1"/>
                </a:solidFill>
              </a:endParaRPr>
            </a:p>
          </p:txBody>
        </p:sp>
        <p:sp>
          <p:nvSpPr>
            <p:cNvPr id="40" name="Freeform 121">
              <a:extLst>
                <a:ext uri="{FF2B5EF4-FFF2-40B4-BE49-F238E27FC236}">
                  <a16:creationId xmlns:a16="http://schemas.microsoft.com/office/drawing/2014/main" id="{03BCB153-1D42-5743-86FD-257A958B1FB8}"/>
                </a:ext>
              </a:extLst>
            </p:cNvPr>
            <p:cNvSpPr>
              <a:spLocks noChangeAspect="1"/>
            </p:cNvSpPr>
            <p:nvPr userDrawn="1"/>
          </p:nvSpPr>
          <p:spPr bwMode="auto">
            <a:xfrm>
              <a:off x="1267379" y="525509"/>
              <a:ext cx="12140" cy="21244"/>
            </a:xfrm>
            <a:custGeom>
              <a:avLst/>
              <a:gdLst>
                <a:gd name="T0" fmla="*/ 1 w 7"/>
                <a:gd name="T1" fmla="*/ 0 h 14"/>
                <a:gd name="T2" fmla="*/ 0 w 7"/>
                <a:gd name="T3" fmla="*/ 2 h 14"/>
                <a:gd name="T4" fmla="*/ 1 w 7"/>
                <a:gd name="T5" fmla="*/ 4 h 14"/>
                <a:gd name="T6" fmla="*/ 2 w 7"/>
                <a:gd name="T7" fmla="*/ 2 h 14"/>
                <a:gd name="T8" fmla="*/ 1 w 7"/>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4">
                  <a:moveTo>
                    <a:pt x="3" y="0"/>
                  </a:moveTo>
                  <a:cubicBezTo>
                    <a:pt x="1" y="3"/>
                    <a:pt x="0" y="5"/>
                    <a:pt x="0" y="7"/>
                  </a:cubicBezTo>
                  <a:cubicBezTo>
                    <a:pt x="0" y="10"/>
                    <a:pt x="3" y="11"/>
                    <a:pt x="4" y="14"/>
                  </a:cubicBezTo>
                  <a:cubicBezTo>
                    <a:pt x="5" y="11"/>
                    <a:pt x="7" y="9"/>
                    <a:pt x="7" y="7"/>
                  </a:cubicBezTo>
                  <a:cubicBezTo>
                    <a:pt x="7" y="4"/>
                    <a:pt x="4" y="1"/>
                    <a:pt x="3" y="0"/>
                  </a:cubicBezTo>
                </a:path>
              </a:pathLst>
            </a:custGeom>
            <a:solidFill>
              <a:schemeClr val="bg1"/>
            </a:solidFill>
            <a:ln>
              <a:noFill/>
            </a:ln>
          </p:spPr>
          <p:txBody>
            <a:bodyPr/>
            <a:lstStyle/>
            <a:p>
              <a:endParaRPr lang="en-US">
                <a:solidFill>
                  <a:schemeClr val="bg1"/>
                </a:solidFill>
              </a:endParaRPr>
            </a:p>
          </p:txBody>
        </p:sp>
        <p:sp>
          <p:nvSpPr>
            <p:cNvPr id="41" name="Freeform 122">
              <a:extLst>
                <a:ext uri="{FF2B5EF4-FFF2-40B4-BE49-F238E27FC236}">
                  <a16:creationId xmlns:a16="http://schemas.microsoft.com/office/drawing/2014/main" id="{93F652EB-F490-FB4B-BF94-C67A9C8C521C}"/>
                </a:ext>
              </a:extLst>
            </p:cNvPr>
            <p:cNvSpPr>
              <a:spLocks noChangeAspect="1"/>
            </p:cNvSpPr>
            <p:nvPr userDrawn="1"/>
          </p:nvSpPr>
          <p:spPr bwMode="auto">
            <a:xfrm>
              <a:off x="1328077" y="525509"/>
              <a:ext cx="9105" cy="21244"/>
            </a:xfrm>
            <a:custGeom>
              <a:avLst/>
              <a:gdLst>
                <a:gd name="T0" fmla="*/ 1 w 7"/>
                <a:gd name="T1" fmla="*/ 0 h 14"/>
                <a:gd name="T2" fmla="*/ 1 w 7"/>
                <a:gd name="T3" fmla="*/ 2 h 14"/>
                <a:gd name="T4" fmla="*/ 0 w 7"/>
                <a:gd name="T5" fmla="*/ 4 h 14"/>
                <a:gd name="T6" fmla="*/ 0 w 7"/>
                <a:gd name="T7" fmla="*/ 2 h 14"/>
                <a:gd name="T8" fmla="*/ 1 w 7"/>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4">
                  <a:moveTo>
                    <a:pt x="4" y="0"/>
                  </a:moveTo>
                  <a:cubicBezTo>
                    <a:pt x="6" y="3"/>
                    <a:pt x="7" y="5"/>
                    <a:pt x="7" y="7"/>
                  </a:cubicBezTo>
                  <a:cubicBezTo>
                    <a:pt x="7" y="10"/>
                    <a:pt x="5" y="11"/>
                    <a:pt x="3" y="14"/>
                  </a:cubicBezTo>
                  <a:cubicBezTo>
                    <a:pt x="2" y="11"/>
                    <a:pt x="0" y="9"/>
                    <a:pt x="1" y="7"/>
                  </a:cubicBezTo>
                  <a:cubicBezTo>
                    <a:pt x="1" y="4"/>
                    <a:pt x="4" y="1"/>
                    <a:pt x="4" y="0"/>
                  </a:cubicBezTo>
                </a:path>
              </a:pathLst>
            </a:custGeom>
            <a:solidFill>
              <a:schemeClr val="bg1"/>
            </a:solidFill>
            <a:ln>
              <a:noFill/>
            </a:ln>
          </p:spPr>
          <p:txBody>
            <a:bodyPr/>
            <a:lstStyle/>
            <a:p>
              <a:endParaRPr lang="en-US">
                <a:solidFill>
                  <a:schemeClr val="bg1"/>
                </a:solidFill>
              </a:endParaRPr>
            </a:p>
          </p:txBody>
        </p:sp>
        <p:sp>
          <p:nvSpPr>
            <p:cNvPr id="42" name="Oval 123">
              <a:extLst>
                <a:ext uri="{FF2B5EF4-FFF2-40B4-BE49-F238E27FC236}">
                  <a16:creationId xmlns:a16="http://schemas.microsoft.com/office/drawing/2014/main" id="{F1B1EE6C-F7DE-7342-BB46-0F7E02A60E4E}"/>
                </a:ext>
              </a:extLst>
            </p:cNvPr>
            <p:cNvSpPr>
              <a:spLocks noChangeAspect="1" noChangeArrowheads="1"/>
            </p:cNvSpPr>
            <p:nvPr userDrawn="1"/>
          </p:nvSpPr>
          <p:spPr bwMode="auto">
            <a:xfrm>
              <a:off x="1230960" y="513370"/>
              <a:ext cx="9105" cy="9105"/>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43" name="Oval 124">
              <a:extLst>
                <a:ext uri="{FF2B5EF4-FFF2-40B4-BE49-F238E27FC236}">
                  <a16:creationId xmlns:a16="http://schemas.microsoft.com/office/drawing/2014/main" id="{932A4661-D1E2-BC4F-9165-C336B6309E9D}"/>
                </a:ext>
              </a:extLst>
            </p:cNvPr>
            <p:cNvSpPr>
              <a:spLocks noChangeAspect="1" noChangeArrowheads="1"/>
            </p:cNvSpPr>
            <p:nvPr userDrawn="1"/>
          </p:nvSpPr>
          <p:spPr bwMode="auto">
            <a:xfrm>
              <a:off x="1230960" y="522474"/>
              <a:ext cx="9105" cy="9105"/>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44" name="Oval 125">
              <a:extLst>
                <a:ext uri="{FF2B5EF4-FFF2-40B4-BE49-F238E27FC236}">
                  <a16:creationId xmlns:a16="http://schemas.microsoft.com/office/drawing/2014/main" id="{647F2C4E-4838-474B-81EF-2C8A19A0CC75}"/>
                </a:ext>
              </a:extLst>
            </p:cNvPr>
            <p:cNvSpPr>
              <a:spLocks noChangeAspect="1" noChangeArrowheads="1"/>
            </p:cNvSpPr>
            <p:nvPr userDrawn="1"/>
          </p:nvSpPr>
          <p:spPr bwMode="auto">
            <a:xfrm>
              <a:off x="1233994" y="534614"/>
              <a:ext cx="6070" cy="9105"/>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45" name="Oval 126">
              <a:extLst>
                <a:ext uri="{FF2B5EF4-FFF2-40B4-BE49-F238E27FC236}">
                  <a16:creationId xmlns:a16="http://schemas.microsoft.com/office/drawing/2014/main" id="{CC9763D2-89A9-1C43-8BD2-2286AE4AB957}"/>
                </a:ext>
              </a:extLst>
            </p:cNvPr>
            <p:cNvSpPr>
              <a:spLocks noChangeAspect="1" noChangeArrowheads="1"/>
            </p:cNvSpPr>
            <p:nvPr userDrawn="1"/>
          </p:nvSpPr>
          <p:spPr bwMode="auto">
            <a:xfrm>
              <a:off x="1255239" y="492125"/>
              <a:ext cx="9105" cy="9105"/>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46" name="Oval 127">
              <a:extLst>
                <a:ext uri="{FF2B5EF4-FFF2-40B4-BE49-F238E27FC236}">
                  <a16:creationId xmlns:a16="http://schemas.microsoft.com/office/drawing/2014/main" id="{132292C8-F121-3D4E-B566-F69BE8FE5DA8}"/>
                </a:ext>
              </a:extLst>
            </p:cNvPr>
            <p:cNvSpPr>
              <a:spLocks noChangeAspect="1" noChangeArrowheads="1"/>
            </p:cNvSpPr>
            <p:nvPr userDrawn="1"/>
          </p:nvSpPr>
          <p:spPr bwMode="auto">
            <a:xfrm>
              <a:off x="1246134" y="498195"/>
              <a:ext cx="6070" cy="6070"/>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47" name="Oval 128">
              <a:extLst>
                <a:ext uri="{FF2B5EF4-FFF2-40B4-BE49-F238E27FC236}">
                  <a16:creationId xmlns:a16="http://schemas.microsoft.com/office/drawing/2014/main" id="{C38E1887-12F9-ED4C-B3D2-F5F7F32ECBFC}"/>
                </a:ext>
              </a:extLst>
            </p:cNvPr>
            <p:cNvSpPr>
              <a:spLocks noChangeAspect="1" noChangeArrowheads="1"/>
            </p:cNvSpPr>
            <p:nvPr userDrawn="1"/>
          </p:nvSpPr>
          <p:spPr bwMode="auto">
            <a:xfrm>
              <a:off x="1237029" y="504265"/>
              <a:ext cx="9105" cy="9105"/>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48" name="Oval 129">
              <a:extLst>
                <a:ext uri="{FF2B5EF4-FFF2-40B4-BE49-F238E27FC236}">
                  <a16:creationId xmlns:a16="http://schemas.microsoft.com/office/drawing/2014/main" id="{836C2BED-7D2E-384B-996E-7931D0184104}"/>
                </a:ext>
              </a:extLst>
            </p:cNvPr>
            <p:cNvSpPr>
              <a:spLocks noChangeAspect="1" noChangeArrowheads="1"/>
            </p:cNvSpPr>
            <p:nvPr userDrawn="1"/>
          </p:nvSpPr>
          <p:spPr bwMode="auto">
            <a:xfrm>
              <a:off x="1267379" y="495160"/>
              <a:ext cx="9105" cy="6070"/>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49" name="Oval 130">
              <a:extLst>
                <a:ext uri="{FF2B5EF4-FFF2-40B4-BE49-F238E27FC236}">
                  <a16:creationId xmlns:a16="http://schemas.microsoft.com/office/drawing/2014/main" id="{7C91DBA9-8E24-8746-8BDE-B6464ACA7A47}"/>
                </a:ext>
              </a:extLst>
            </p:cNvPr>
            <p:cNvSpPr>
              <a:spLocks noChangeAspect="1" noChangeArrowheads="1"/>
            </p:cNvSpPr>
            <p:nvPr userDrawn="1"/>
          </p:nvSpPr>
          <p:spPr bwMode="auto">
            <a:xfrm>
              <a:off x="1276483" y="498195"/>
              <a:ext cx="9105" cy="6070"/>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50" name="Oval 131">
              <a:extLst>
                <a:ext uri="{FF2B5EF4-FFF2-40B4-BE49-F238E27FC236}">
                  <a16:creationId xmlns:a16="http://schemas.microsoft.com/office/drawing/2014/main" id="{05148697-D03C-C140-97CF-70E4DD67D4C0}"/>
                </a:ext>
              </a:extLst>
            </p:cNvPr>
            <p:cNvSpPr>
              <a:spLocks noChangeAspect="1" noChangeArrowheads="1"/>
            </p:cNvSpPr>
            <p:nvPr userDrawn="1"/>
          </p:nvSpPr>
          <p:spPr bwMode="auto">
            <a:xfrm>
              <a:off x="1288623" y="501230"/>
              <a:ext cx="6070" cy="9105"/>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51" name="Oval 132">
              <a:extLst>
                <a:ext uri="{FF2B5EF4-FFF2-40B4-BE49-F238E27FC236}">
                  <a16:creationId xmlns:a16="http://schemas.microsoft.com/office/drawing/2014/main" id="{AD4B6F8F-F92D-6B43-B5C1-700454CB126A}"/>
                </a:ext>
              </a:extLst>
            </p:cNvPr>
            <p:cNvSpPr>
              <a:spLocks noChangeAspect="1" noChangeArrowheads="1"/>
            </p:cNvSpPr>
            <p:nvPr userDrawn="1"/>
          </p:nvSpPr>
          <p:spPr bwMode="auto">
            <a:xfrm>
              <a:off x="1367531" y="513370"/>
              <a:ext cx="6070" cy="9105"/>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52" name="Oval 133">
              <a:extLst>
                <a:ext uri="{FF2B5EF4-FFF2-40B4-BE49-F238E27FC236}">
                  <a16:creationId xmlns:a16="http://schemas.microsoft.com/office/drawing/2014/main" id="{DE3D3A75-EE67-0B44-9DC0-CBE15F9BF0CE}"/>
                </a:ext>
              </a:extLst>
            </p:cNvPr>
            <p:cNvSpPr>
              <a:spLocks noChangeAspect="1" noChangeArrowheads="1"/>
            </p:cNvSpPr>
            <p:nvPr userDrawn="1"/>
          </p:nvSpPr>
          <p:spPr bwMode="auto">
            <a:xfrm>
              <a:off x="1367531" y="522474"/>
              <a:ext cx="9105" cy="9105"/>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53" name="Oval 134">
              <a:extLst>
                <a:ext uri="{FF2B5EF4-FFF2-40B4-BE49-F238E27FC236}">
                  <a16:creationId xmlns:a16="http://schemas.microsoft.com/office/drawing/2014/main" id="{0290299F-EB61-7D40-9D66-D9A36ADB6F8C}"/>
                </a:ext>
              </a:extLst>
            </p:cNvPr>
            <p:cNvSpPr>
              <a:spLocks noChangeAspect="1" noChangeArrowheads="1"/>
            </p:cNvSpPr>
            <p:nvPr userDrawn="1"/>
          </p:nvSpPr>
          <p:spPr bwMode="auto">
            <a:xfrm>
              <a:off x="1367531" y="534614"/>
              <a:ext cx="6070" cy="9105"/>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54" name="Oval 135">
              <a:extLst>
                <a:ext uri="{FF2B5EF4-FFF2-40B4-BE49-F238E27FC236}">
                  <a16:creationId xmlns:a16="http://schemas.microsoft.com/office/drawing/2014/main" id="{C80B91FB-8903-2641-86AA-54216C548158}"/>
                </a:ext>
              </a:extLst>
            </p:cNvPr>
            <p:cNvSpPr>
              <a:spLocks noChangeAspect="1" noChangeArrowheads="1"/>
            </p:cNvSpPr>
            <p:nvPr userDrawn="1"/>
          </p:nvSpPr>
          <p:spPr bwMode="auto">
            <a:xfrm>
              <a:off x="1343252" y="492125"/>
              <a:ext cx="9105" cy="9105"/>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55" name="Oval 136">
              <a:extLst>
                <a:ext uri="{FF2B5EF4-FFF2-40B4-BE49-F238E27FC236}">
                  <a16:creationId xmlns:a16="http://schemas.microsoft.com/office/drawing/2014/main" id="{9DF9FA77-FCEA-2641-9B5B-F0A2F9880861}"/>
                </a:ext>
              </a:extLst>
            </p:cNvPr>
            <p:cNvSpPr>
              <a:spLocks noChangeAspect="1" noChangeArrowheads="1"/>
            </p:cNvSpPr>
            <p:nvPr userDrawn="1"/>
          </p:nvSpPr>
          <p:spPr bwMode="auto">
            <a:xfrm>
              <a:off x="1355391" y="498195"/>
              <a:ext cx="6070" cy="6070"/>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56" name="Oval 137">
              <a:extLst>
                <a:ext uri="{FF2B5EF4-FFF2-40B4-BE49-F238E27FC236}">
                  <a16:creationId xmlns:a16="http://schemas.microsoft.com/office/drawing/2014/main" id="{60DBC33A-35E8-F24F-8C3F-51E5F0E2EC5E}"/>
                </a:ext>
              </a:extLst>
            </p:cNvPr>
            <p:cNvSpPr>
              <a:spLocks noChangeAspect="1" noChangeArrowheads="1"/>
            </p:cNvSpPr>
            <p:nvPr userDrawn="1"/>
          </p:nvSpPr>
          <p:spPr bwMode="auto">
            <a:xfrm>
              <a:off x="1361461" y="504265"/>
              <a:ext cx="9105" cy="9105"/>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57" name="Oval 138">
              <a:extLst>
                <a:ext uri="{FF2B5EF4-FFF2-40B4-BE49-F238E27FC236}">
                  <a16:creationId xmlns:a16="http://schemas.microsoft.com/office/drawing/2014/main" id="{DA64388D-111E-9A43-A437-8D5D76A0EC6B}"/>
                </a:ext>
              </a:extLst>
            </p:cNvPr>
            <p:cNvSpPr>
              <a:spLocks noChangeAspect="1" noChangeArrowheads="1"/>
            </p:cNvSpPr>
            <p:nvPr userDrawn="1"/>
          </p:nvSpPr>
          <p:spPr bwMode="auto">
            <a:xfrm>
              <a:off x="1334147" y="495160"/>
              <a:ext cx="6070" cy="6070"/>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58" name="Oval 139">
              <a:extLst>
                <a:ext uri="{FF2B5EF4-FFF2-40B4-BE49-F238E27FC236}">
                  <a16:creationId xmlns:a16="http://schemas.microsoft.com/office/drawing/2014/main" id="{545D33D8-A9E1-C541-9D1F-283CC6A6D133}"/>
                </a:ext>
              </a:extLst>
            </p:cNvPr>
            <p:cNvSpPr>
              <a:spLocks noChangeAspect="1" noChangeArrowheads="1"/>
            </p:cNvSpPr>
            <p:nvPr userDrawn="1"/>
          </p:nvSpPr>
          <p:spPr bwMode="auto">
            <a:xfrm>
              <a:off x="1322007" y="498195"/>
              <a:ext cx="9105" cy="6070"/>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59" name="Oval 140">
              <a:extLst>
                <a:ext uri="{FF2B5EF4-FFF2-40B4-BE49-F238E27FC236}">
                  <a16:creationId xmlns:a16="http://schemas.microsoft.com/office/drawing/2014/main" id="{DBE8C525-F97C-0846-BFB7-89A7C5E40D4B}"/>
                </a:ext>
              </a:extLst>
            </p:cNvPr>
            <p:cNvSpPr>
              <a:spLocks noChangeAspect="1" noChangeArrowheads="1"/>
            </p:cNvSpPr>
            <p:nvPr userDrawn="1"/>
          </p:nvSpPr>
          <p:spPr bwMode="auto">
            <a:xfrm>
              <a:off x="1312903" y="501230"/>
              <a:ext cx="9105" cy="9105"/>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60" name="Freeform 141">
              <a:extLst>
                <a:ext uri="{FF2B5EF4-FFF2-40B4-BE49-F238E27FC236}">
                  <a16:creationId xmlns:a16="http://schemas.microsoft.com/office/drawing/2014/main" id="{0BE48364-9A7C-2840-A814-8806F0657EF8}"/>
                </a:ext>
              </a:extLst>
            </p:cNvPr>
            <p:cNvSpPr>
              <a:spLocks noChangeAspect="1"/>
            </p:cNvSpPr>
            <p:nvPr userDrawn="1"/>
          </p:nvSpPr>
          <p:spPr bwMode="auto">
            <a:xfrm>
              <a:off x="1297728" y="510335"/>
              <a:ext cx="3035" cy="18210"/>
            </a:xfrm>
            <a:custGeom>
              <a:avLst/>
              <a:gdLst>
                <a:gd name="T0" fmla="*/ 0 w 3"/>
                <a:gd name="T1" fmla="*/ 3 h 13"/>
                <a:gd name="T2" fmla="*/ 0 w 3"/>
                <a:gd name="T3" fmla="*/ 3 h 13"/>
                <a:gd name="T4" fmla="*/ 0 w 3"/>
                <a:gd name="T5" fmla="*/ 0 h 13"/>
                <a:gd name="T6" fmla="*/ 0 w 3"/>
                <a:gd name="T7" fmla="*/ 0 h 13"/>
                <a:gd name="T8" fmla="*/ 0 w 3"/>
                <a:gd name="T9" fmla="*/ 3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3">
                  <a:moveTo>
                    <a:pt x="0" y="13"/>
                  </a:moveTo>
                  <a:cubicBezTo>
                    <a:pt x="3" y="13"/>
                    <a:pt x="3" y="13"/>
                    <a:pt x="3" y="13"/>
                  </a:cubicBezTo>
                  <a:cubicBezTo>
                    <a:pt x="3" y="1"/>
                    <a:pt x="3" y="1"/>
                    <a:pt x="3" y="1"/>
                  </a:cubicBezTo>
                  <a:cubicBezTo>
                    <a:pt x="2" y="1"/>
                    <a:pt x="1" y="0"/>
                    <a:pt x="0" y="0"/>
                  </a:cubicBezTo>
                  <a:lnTo>
                    <a:pt x="0" y="13"/>
                  </a:lnTo>
                  <a:close/>
                </a:path>
              </a:pathLst>
            </a:custGeom>
            <a:solidFill>
              <a:schemeClr val="bg1"/>
            </a:solidFill>
            <a:ln>
              <a:noFill/>
            </a:ln>
          </p:spPr>
          <p:txBody>
            <a:bodyPr/>
            <a:lstStyle/>
            <a:p>
              <a:endParaRPr lang="en-US">
                <a:solidFill>
                  <a:schemeClr val="bg1"/>
                </a:solidFill>
              </a:endParaRPr>
            </a:p>
          </p:txBody>
        </p:sp>
        <p:sp>
          <p:nvSpPr>
            <p:cNvPr id="61" name="Freeform 142">
              <a:extLst>
                <a:ext uri="{FF2B5EF4-FFF2-40B4-BE49-F238E27FC236}">
                  <a16:creationId xmlns:a16="http://schemas.microsoft.com/office/drawing/2014/main" id="{176B36A0-F5AF-954F-929E-B6045F0BD17D}"/>
                </a:ext>
              </a:extLst>
            </p:cNvPr>
            <p:cNvSpPr>
              <a:spLocks noChangeAspect="1"/>
            </p:cNvSpPr>
            <p:nvPr userDrawn="1"/>
          </p:nvSpPr>
          <p:spPr bwMode="auto">
            <a:xfrm>
              <a:off x="1306833" y="510335"/>
              <a:ext cx="3035" cy="18210"/>
            </a:xfrm>
            <a:custGeom>
              <a:avLst/>
              <a:gdLst>
                <a:gd name="T0" fmla="*/ 0 w 3"/>
                <a:gd name="T1" fmla="*/ 0 h 13"/>
                <a:gd name="T2" fmla="*/ 0 w 3"/>
                <a:gd name="T3" fmla="*/ 0 h 13"/>
                <a:gd name="T4" fmla="*/ 0 w 3"/>
                <a:gd name="T5" fmla="*/ 3 h 13"/>
                <a:gd name="T6" fmla="*/ 0 w 3"/>
                <a:gd name="T7" fmla="*/ 3 h 13"/>
                <a:gd name="T8" fmla="*/ 0 w 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3">
                  <a:moveTo>
                    <a:pt x="3" y="0"/>
                  </a:moveTo>
                  <a:cubicBezTo>
                    <a:pt x="2" y="0"/>
                    <a:pt x="1" y="1"/>
                    <a:pt x="0" y="1"/>
                  </a:cubicBezTo>
                  <a:cubicBezTo>
                    <a:pt x="0" y="13"/>
                    <a:pt x="0" y="13"/>
                    <a:pt x="0" y="13"/>
                  </a:cubicBezTo>
                  <a:cubicBezTo>
                    <a:pt x="3" y="13"/>
                    <a:pt x="3" y="13"/>
                    <a:pt x="3" y="13"/>
                  </a:cubicBezTo>
                  <a:lnTo>
                    <a:pt x="3" y="0"/>
                  </a:lnTo>
                  <a:close/>
                </a:path>
              </a:pathLst>
            </a:custGeom>
            <a:solidFill>
              <a:schemeClr val="bg1"/>
            </a:solidFill>
            <a:ln>
              <a:noFill/>
            </a:ln>
          </p:spPr>
          <p:txBody>
            <a:bodyPr/>
            <a:lstStyle/>
            <a:p>
              <a:endParaRPr lang="en-US">
                <a:solidFill>
                  <a:schemeClr val="bg1"/>
                </a:solidFill>
              </a:endParaRPr>
            </a:p>
          </p:txBody>
        </p:sp>
        <p:sp>
          <p:nvSpPr>
            <p:cNvPr id="62" name="Freeform 143">
              <a:extLst>
                <a:ext uri="{FF2B5EF4-FFF2-40B4-BE49-F238E27FC236}">
                  <a16:creationId xmlns:a16="http://schemas.microsoft.com/office/drawing/2014/main" id="{5BCFC918-3C00-7647-826F-4CBA16CA5266}"/>
                </a:ext>
              </a:extLst>
            </p:cNvPr>
            <p:cNvSpPr>
              <a:spLocks noChangeAspect="1"/>
            </p:cNvSpPr>
            <p:nvPr userDrawn="1"/>
          </p:nvSpPr>
          <p:spPr bwMode="auto">
            <a:xfrm>
              <a:off x="1291658" y="476950"/>
              <a:ext cx="9105" cy="12140"/>
            </a:xfrm>
            <a:custGeom>
              <a:avLst/>
              <a:gdLst>
                <a:gd name="T0" fmla="*/ 1 w 7"/>
                <a:gd name="T1" fmla="*/ 2 h 8"/>
                <a:gd name="T2" fmla="*/ 1 w 7"/>
                <a:gd name="T3" fmla="*/ 0 h 8"/>
                <a:gd name="T4" fmla="*/ 0 w 7"/>
                <a:gd name="T5" fmla="*/ 2 h 8"/>
                <a:gd name="T6" fmla="*/ 1 w 7"/>
                <a:gd name="T7" fmla="*/ 2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8">
                  <a:moveTo>
                    <a:pt x="7" y="8"/>
                  </a:moveTo>
                  <a:cubicBezTo>
                    <a:pt x="7" y="0"/>
                    <a:pt x="7" y="0"/>
                    <a:pt x="7" y="0"/>
                  </a:cubicBezTo>
                  <a:cubicBezTo>
                    <a:pt x="3" y="1"/>
                    <a:pt x="1" y="4"/>
                    <a:pt x="0" y="8"/>
                  </a:cubicBezTo>
                  <a:lnTo>
                    <a:pt x="7" y="8"/>
                  </a:lnTo>
                  <a:close/>
                </a:path>
              </a:pathLst>
            </a:custGeom>
            <a:solidFill>
              <a:schemeClr val="bg1"/>
            </a:solidFill>
            <a:ln>
              <a:noFill/>
            </a:ln>
          </p:spPr>
          <p:txBody>
            <a:bodyPr/>
            <a:lstStyle/>
            <a:p>
              <a:endParaRPr lang="en-US">
                <a:solidFill>
                  <a:schemeClr val="bg1"/>
                </a:solidFill>
              </a:endParaRPr>
            </a:p>
          </p:txBody>
        </p:sp>
        <p:sp>
          <p:nvSpPr>
            <p:cNvPr id="63" name="Freeform 144">
              <a:extLst>
                <a:ext uri="{FF2B5EF4-FFF2-40B4-BE49-F238E27FC236}">
                  <a16:creationId xmlns:a16="http://schemas.microsoft.com/office/drawing/2014/main" id="{15B97573-3829-1A46-A27A-471B41B2AB66}"/>
                </a:ext>
              </a:extLst>
            </p:cNvPr>
            <p:cNvSpPr>
              <a:spLocks noChangeAspect="1"/>
            </p:cNvSpPr>
            <p:nvPr userDrawn="1"/>
          </p:nvSpPr>
          <p:spPr bwMode="auto">
            <a:xfrm>
              <a:off x="1306833" y="476950"/>
              <a:ext cx="9105" cy="12140"/>
            </a:xfrm>
            <a:custGeom>
              <a:avLst/>
              <a:gdLst>
                <a:gd name="T0" fmla="*/ 0 w 6"/>
                <a:gd name="T1" fmla="*/ 2 h 8"/>
                <a:gd name="T2" fmla="*/ 2 w 6"/>
                <a:gd name="T3" fmla="*/ 2 h 8"/>
                <a:gd name="T4" fmla="*/ 0 w 6"/>
                <a:gd name="T5" fmla="*/ 0 h 8"/>
                <a:gd name="T6" fmla="*/ 0 w 6"/>
                <a:gd name="T7" fmla="*/ 2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8">
                  <a:moveTo>
                    <a:pt x="0" y="8"/>
                  </a:moveTo>
                  <a:cubicBezTo>
                    <a:pt x="6" y="8"/>
                    <a:pt x="6" y="8"/>
                    <a:pt x="6" y="8"/>
                  </a:cubicBezTo>
                  <a:cubicBezTo>
                    <a:pt x="6" y="4"/>
                    <a:pt x="3" y="1"/>
                    <a:pt x="0" y="0"/>
                  </a:cubicBezTo>
                  <a:lnTo>
                    <a:pt x="0" y="8"/>
                  </a:lnTo>
                  <a:close/>
                </a:path>
              </a:pathLst>
            </a:custGeom>
            <a:solidFill>
              <a:schemeClr val="bg1"/>
            </a:solidFill>
            <a:ln>
              <a:noFill/>
            </a:ln>
          </p:spPr>
          <p:txBody>
            <a:bodyPr/>
            <a:lstStyle/>
            <a:p>
              <a:endParaRPr lang="en-US">
                <a:solidFill>
                  <a:schemeClr val="bg1"/>
                </a:solidFill>
              </a:endParaRPr>
            </a:p>
          </p:txBody>
        </p:sp>
        <p:sp>
          <p:nvSpPr>
            <p:cNvPr id="64" name="Freeform 145">
              <a:extLst>
                <a:ext uri="{FF2B5EF4-FFF2-40B4-BE49-F238E27FC236}">
                  <a16:creationId xmlns:a16="http://schemas.microsoft.com/office/drawing/2014/main" id="{D457389F-B89B-AD44-9AC7-CE5F45459935}"/>
                </a:ext>
              </a:extLst>
            </p:cNvPr>
            <p:cNvSpPr>
              <a:spLocks noChangeAspect="1"/>
            </p:cNvSpPr>
            <p:nvPr userDrawn="1"/>
          </p:nvSpPr>
          <p:spPr bwMode="auto">
            <a:xfrm>
              <a:off x="1291658" y="495160"/>
              <a:ext cx="24279" cy="9105"/>
            </a:xfrm>
            <a:custGeom>
              <a:avLst/>
              <a:gdLst>
                <a:gd name="T0" fmla="*/ 0 w 17"/>
                <a:gd name="T1" fmla="*/ 0 h 7"/>
                <a:gd name="T2" fmla="*/ 2 w 17"/>
                <a:gd name="T3" fmla="*/ 1 h 7"/>
                <a:gd name="T4" fmla="*/ 4 w 17"/>
                <a:gd name="T5" fmla="*/ 0 h 7"/>
                <a:gd name="T6" fmla="*/ 0 w 17"/>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7">
                  <a:moveTo>
                    <a:pt x="0" y="0"/>
                  </a:moveTo>
                  <a:cubicBezTo>
                    <a:pt x="1" y="4"/>
                    <a:pt x="4" y="7"/>
                    <a:pt x="9" y="7"/>
                  </a:cubicBezTo>
                  <a:cubicBezTo>
                    <a:pt x="13" y="7"/>
                    <a:pt x="16" y="4"/>
                    <a:pt x="17" y="0"/>
                  </a:cubicBezTo>
                  <a:lnTo>
                    <a:pt x="0" y="0"/>
                  </a:lnTo>
                  <a:close/>
                </a:path>
              </a:pathLst>
            </a:custGeom>
            <a:solidFill>
              <a:schemeClr val="bg1"/>
            </a:solidFill>
            <a:ln>
              <a:noFill/>
            </a:ln>
          </p:spPr>
          <p:txBody>
            <a:bodyPr/>
            <a:lstStyle/>
            <a:p>
              <a:endParaRPr lang="en-US">
                <a:solidFill>
                  <a:schemeClr val="bg1"/>
                </a:solidFill>
              </a:endParaRPr>
            </a:p>
          </p:txBody>
        </p:sp>
        <p:sp>
          <p:nvSpPr>
            <p:cNvPr id="65" name="Freeform 146">
              <a:extLst>
                <a:ext uri="{FF2B5EF4-FFF2-40B4-BE49-F238E27FC236}">
                  <a16:creationId xmlns:a16="http://schemas.microsoft.com/office/drawing/2014/main" id="{E433D145-FC09-9341-91D5-5DB718443EDA}"/>
                </a:ext>
              </a:extLst>
            </p:cNvPr>
            <p:cNvSpPr>
              <a:spLocks noChangeAspect="1"/>
            </p:cNvSpPr>
            <p:nvPr userDrawn="1"/>
          </p:nvSpPr>
          <p:spPr bwMode="auto">
            <a:xfrm>
              <a:off x="1291658" y="455706"/>
              <a:ext cx="21244" cy="21244"/>
            </a:xfrm>
            <a:custGeom>
              <a:avLst/>
              <a:gdLst>
                <a:gd name="T0" fmla="*/ 3 w 15"/>
                <a:gd name="T1" fmla="*/ 4 h 14"/>
                <a:gd name="T2" fmla="*/ 2 w 15"/>
                <a:gd name="T3" fmla="*/ 2 h 14"/>
                <a:gd name="T4" fmla="*/ 3 w 15"/>
                <a:gd name="T5" fmla="*/ 3 h 14"/>
                <a:gd name="T6" fmla="*/ 3 w 15"/>
                <a:gd name="T7" fmla="*/ 1 h 14"/>
                <a:gd name="T8" fmla="*/ 2 w 15"/>
                <a:gd name="T9" fmla="*/ 2 h 14"/>
                <a:gd name="T10" fmla="*/ 3 w 15"/>
                <a:gd name="T11" fmla="*/ 0 h 14"/>
                <a:gd name="T12" fmla="*/ 0 w 15"/>
                <a:gd name="T13" fmla="*/ 0 h 14"/>
                <a:gd name="T14" fmla="*/ 1 w 15"/>
                <a:gd name="T15" fmla="*/ 2 h 14"/>
                <a:gd name="T16" fmla="*/ 0 w 15"/>
                <a:gd name="T17" fmla="*/ 1 h 14"/>
                <a:gd name="T18" fmla="*/ 0 w 15"/>
                <a:gd name="T19" fmla="*/ 3 h 14"/>
                <a:gd name="T20" fmla="*/ 1 w 15"/>
                <a:gd name="T21" fmla="*/ 2 h 14"/>
                <a:gd name="T22" fmla="*/ 0 w 15"/>
                <a:gd name="T23" fmla="*/ 4 h 14"/>
                <a:gd name="T24" fmla="*/ 3 w 15"/>
                <a:gd name="T25" fmla="*/ 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 h="14">
                  <a:moveTo>
                    <a:pt x="13" y="14"/>
                  </a:moveTo>
                  <a:cubicBezTo>
                    <a:pt x="11" y="13"/>
                    <a:pt x="9" y="11"/>
                    <a:pt x="9" y="8"/>
                  </a:cubicBezTo>
                  <a:cubicBezTo>
                    <a:pt x="11" y="9"/>
                    <a:pt x="14" y="10"/>
                    <a:pt x="15" y="12"/>
                  </a:cubicBezTo>
                  <a:cubicBezTo>
                    <a:pt x="15" y="3"/>
                    <a:pt x="15" y="3"/>
                    <a:pt x="15" y="3"/>
                  </a:cubicBezTo>
                  <a:cubicBezTo>
                    <a:pt x="14" y="5"/>
                    <a:pt x="11" y="6"/>
                    <a:pt x="9" y="7"/>
                  </a:cubicBezTo>
                  <a:cubicBezTo>
                    <a:pt x="9" y="4"/>
                    <a:pt x="10" y="2"/>
                    <a:pt x="12" y="0"/>
                  </a:cubicBezTo>
                  <a:cubicBezTo>
                    <a:pt x="3" y="0"/>
                    <a:pt x="3" y="0"/>
                    <a:pt x="3" y="0"/>
                  </a:cubicBezTo>
                  <a:cubicBezTo>
                    <a:pt x="5" y="2"/>
                    <a:pt x="6" y="4"/>
                    <a:pt x="7" y="7"/>
                  </a:cubicBezTo>
                  <a:cubicBezTo>
                    <a:pt x="4" y="6"/>
                    <a:pt x="2" y="5"/>
                    <a:pt x="0" y="3"/>
                  </a:cubicBezTo>
                  <a:cubicBezTo>
                    <a:pt x="0" y="12"/>
                    <a:pt x="0" y="12"/>
                    <a:pt x="0" y="12"/>
                  </a:cubicBezTo>
                  <a:cubicBezTo>
                    <a:pt x="2" y="10"/>
                    <a:pt x="4" y="9"/>
                    <a:pt x="7" y="8"/>
                  </a:cubicBezTo>
                  <a:cubicBezTo>
                    <a:pt x="6" y="11"/>
                    <a:pt x="5" y="13"/>
                    <a:pt x="3" y="14"/>
                  </a:cubicBezTo>
                  <a:lnTo>
                    <a:pt x="13" y="14"/>
                  </a:lnTo>
                  <a:close/>
                </a:path>
              </a:pathLst>
            </a:custGeom>
            <a:solidFill>
              <a:schemeClr val="bg1"/>
            </a:solidFill>
            <a:ln>
              <a:noFill/>
            </a:ln>
          </p:spPr>
          <p:txBody>
            <a:bodyPr/>
            <a:lstStyle/>
            <a:p>
              <a:endParaRPr lang="en-US">
                <a:solidFill>
                  <a:schemeClr val="bg1"/>
                </a:solidFill>
              </a:endParaRPr>
            </a:p>
          </p:txBody>
        </p:sp>
        <p:sp>
          <p:nvSpPr>
            <p:cNvPr id="66" name="Freeform 147">
              <a:extLst>
                <a:ext uri="{FF2B5EF4-FFF2-40B4-BE49-F238E27FC236}">
                  <a16:creationId xmlns:a16="http://schemas.microsoft.com/office/drawing/2014/main" id="{4A5BB834-BAFD-6D46-8094-B045F94CFB5B}"/>
                </a:ext>
              </a:extLst>
            </p:cNvPr>
            <p:cNvSpPr>
              <a:spLocks noChangeAspect="1" noEditPoints="1"/>
            </p:cNvSpPr>
            <p:nvPr userDrawn="1"/>
          </p:nvSpPr>
          <p:spPr bwMode="auto">
            <a:xfrm>
              <a:off x="1215785" y="695465"/>
              <a:ext cx="133537" cy="91048"/>
            </a:xfrm>
            <a:custGeom>
              <a:avLst/>
              <a:gdLst>
                <a:gd name="T0" fmla="*/ 14 w 89"/>
                <a:gd name="T1" fmla="*/ 14 h 60"/>
                <a:gd name="T2" fmla="*/ 16 w 89"/>
                <a:gd name="T3" fmla="*/ 14 h 60"/>
                <a:gd name="T4" fmla="*/ 11 w 89"/>
                <a:gd name="T5" fmla="*/ 13 h 60"/>
                <a:gd name="T6" fmla="*/ 11 w 89"/>
                <a:gd name="T7" fmla="*/ 11 h 60"/>
                <a:gd name="T8" fmla="*/ 11 w 89"/>
                <a:gd name="T9" fmla="*/ 13 h 60"/>
                <a:gd name="T10" fmla="*/ 10 w 89"/>
                <a:gd name="T11" fmla="*/ 9 h 60"/>
                <a:gd name="T12" fmla="*/ 8 w 89"/>
                <a:gd name="T13" fmla="*/ 9 h 60"/>
                <a:gd name="T14" fmla="*/ 8 w 89"/>
                <a:gd name="T15" fmla="*/ 10 h 60"/>
                <a:gd name="T16" fmla="*/ 8 w 89"/>
                <a:gd name="T17" fmla="*/ 11 h 60"/>
                <a:gd name="T18" fmla="*/ 7 w 89"/>
                <a:gd name="T19" fmla="*/ 11 h 60"/>
                <a:gd name="T20" fmla="*/ 7 w 89"/>
                <a:gd name="T21" fmla="*/ 11 h 60"/>
                <a:gd name="T22" fmla="*/ 6 w 89"/>
                <a:gd name="T23" fmla="*/ 12 h 60"/>
                <a:gd name="T24" fmla="*/ 7 w 89"/>
                <a:gd name="T25" fmla="*/ 13 h 60"/>
                <a:gd name="T26" fmla="*/ 8 w 89"/>
                <a:gd name="T27" fmla="*/ 13 h 60"/>
                <a:gd name="T28" fmla="*/ 5 w 89"/>
                <a:gd name="T29" fmla="*/ 12 h 60"/>
                <a:gd name="T30" fmla="*/ 6 w 89"/>
                <a:gd name="T31" fmla="*/ 10 h 60"/>
                <a:gd name="T32" fmla="*/ 6 w 89"/>
                <a:gd name="T33" fmla="*/ 9 h 60"/>
                <a:gd name="T34" fmla="*/ 7 w 89"/>
                <a:gd name="T35" fmla="*/ 9 h 60"/>
                <a:gd name="T36" fmla="*/ 9 w 89"/>
                <a:gd name="T37" fmla="*/ 8 h 60"/>
                <a:gd name="T38" fmla="*/ 10 w 89"/>
                <a:gd name="T39" fmla="*/ 9 h 60"/>
                <a:gd name="T40" fmla="*/ 18 w 89"/>
                <a:gd name="T41" fmla="*/ 12 h 60"/>
                <a:gd name="T42" fmla="*/ 11 w 89"/>
                <a:gd name="T43" fmla="*/ 10 h 60"/>
                <a:gd name="T44" fmla="*/ 9 w 89"/>
                <a:gd name="T45" fmla="*/ 8 h 60"/>
                <a:gd name="T46" fmla="*/ 7 w 89"/>
                <a:gd name="T47" fmla="*/ 7 h 60"/>
                <a:gd name="T48" fmla="*/ 4 w 89"/>
                <a:gd name="T49" fmla="*/ 0 h 60"/>
                <a:gd name="T50" fmla="*/ 2 w 89"/>
                <a:gd name="T51" fmla="*/ 2 h 60"/>
                <a:gd name="T52" fmla="*/ 0 w 89"/>
                <a:gd name="T53" fmla="*/ 5 h 60"/>
                <a:gd name="T54" fmla="*/ 5 w 89"/>
                <a:gd name="T55" fmla="*/ 11 h 60"/>
                <a:gd name="T56" fmla="*/ 6 w 89"/>
                <a:gd name="T57" fmla="*/ 13 h 60"/>
                <a:gd name="T58" fmla="*/ 12 w 89"/>
                <a:gd name="T59" fmla="*/ 15 h 60"/>
                <a:gd name="T60" fmla="*/ 20 w 89"/>
                <a:gd name="T61" fmla="*/ 14 h 60"/>
                <a:gd name="T62" fmla="*/ 22 w 89"/>
                <a:gd name="T63" fmla="*/ 13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9" h="60">
                  <a:moveTo>
                    <a:pt x="63" y="57"/>
                  </a:moveTo>
                  <a:cubicBezTo>
                    <a:pt x="61" y="57"/>
                    <a:pt x="59" y="55"/>
                    <a:pt x="59" y="53"/>
                  </a:cubicBezTo>
                  <a:cubicBezTo>
                    <a:pt x="59" y="51"/>
                    <a:pt x="61" y="50"/>
                    <a:pt x="63" y="50"/>
                  </a:cubicBezTo>
                  <a:cubicBezTo>
                    <a:pt x="65" y="50"/>
                    <a:pt x="66" y="51"/>
                    <a:pt x="66" y="53"/>
                  </a:cubicBezTo>
                  <a:cubicBezTo>
                    <a:pt x="66" y="55"/>
                    <a:pt x="65" y="57"/>
                    <a:pt x="63" y="57"/>
                  </a:cubicBezTo>
                  <a:moveTo>
                    <a:pt x="46" y="51"/>
                  </a:moveTo>
                  <a:cubicBezTo>
                    <a:pt x="44" y="51"/>
                    <a:pt x="42" y="50"/>
                    <a:pt x="42" y="48"/>
                  </a:cubicBezTo>
                  <a:cubicBezTo>
                    <a:pt x="42" y="46"/>
                    <a:pt x="44" y="44"/>
                    <a:pt x="46" y="44"/>
                  </a:cubicBezTo>
                  <a:cubicBezTo>
                    <a:pt x="48" y="44"/>
                    <a:pt x="50" y="46"/>
                    <a:pt x="50" y="48"/>
                  </a:cubicBezTo>
                  <a:cubicBezTo>
                    <a:pt x="50" y="50"/>
                    <a:pt x="48" y="51"/>
                    <a:pt x="46" y="51"/>
                  </a:cubicBezTo>
                  <a:moveTo>
                    <a:pt x="41" y="35"/>
                  </a:moveTo>
                  <a:cubicBezTo>
                    <a:pt x="40" y="34"/>
                    <a:pt x="40" y="34"/>
                    <a:pt x="40" y="34"/>
                  </a:cubicBezTo>
                  <a:cubicBezTo>
                    <a:pt x="38" y="33"/>
                    <a:pt x="36" y="33"/>
                    <a:pt x="35" y="34"/>
                  </a:cubicBezTo>
                  <a:cubicBezTo>
                    <a:pt x="34" y="35"/>
                    <a:pt x="33" y="35"/>
                    <a:pt x="33" y="36"/>
                  </a:cubicBezTo>
                  <a:cubicBezTo>
                    <a:pt x="32" y="37"/>
                    <a:pt x="32" y="37"/>
                    <a:pt x="32" y="37"/>
                  </a:cubicBezTo>
                  <a:cubicBezTo>
                    <a:pt x="33" y="38"/>
                    <a:pt x="33" y="38"/>
                    <a:pt x="33" y="38"/>
                  </a:cubicBezTo>
                  <a:cubicBezTo>
                    <a:pt x="34" y="39"/>
                    <a:pt x="35" y="41"/>
                    <a:pt x="34" y="42"/>
                  </a:cubicBezTo>
                  <a:cubicBezTo>
                    <a:pt x="34" y="42"/>
                    <a:pt x="34" y="42"/>
                    <a:pt x="33" y="42"/>
                  </a:cubicBezTo>
                  <a:cubicBezTo>
                    <a:pt x="32" y="43"/>
                    <a:pt x="31" y="42"/>
                    <a:pt x="30" y="42"/>
                  </a:cubicBezTo>
                  <a:cubicBezTo>
                    <a:pt x="29" y="41"/>
                    <a:pt x="29" y="41"/>
                    <a:pt x="29" y="41"/>
                  </a:cubicBezTo>
                  <a:cubicBezTo>
                    <a:pt x="29" y="42"/>
                    <a:pt x="29" y="42"/>
                    <a:pt x="29" y="42"/>
                  </a:cubicBezTo>
                  <a:cubicBezTo>
                    <a:pt x="29" y="42"/>
                    <a:pt x="28" y="42"/>
                    <a:pt x="28" y="42"/>
                  </a:cubicBezTo>
                  <a:cubicBezTo>
                    <a:pt x="28" y="43"/>
                    <a:pt x="28" y="43"/>
                    <a:pt x="28" y="43"/>
                  </a:cubicBezTo>
                  <a:cubicBezTo>
                    <a:pt x="27" y="44"/>
                    <a:pt x="27" y="45"/>
                    <a:pt x="27" y="46"/>
                  </a:cubicBezTo>
                  <a:cubicBezTo>
                    <a:pt x="27" y="47"/>
                    <a:pt x="27" y="47"/>
                    <a:pt x="27" y="47"/>
                  </a:cubicBezTo>
                  <a:cubicBezTo>
                    <a:pt x="27" y="48"/>
                    <a:pt x="28" y="48"/>
                    <a:pt x="29" y="49"/>
                  </a:cubicBezTo>
                  <a:cubicBezTo>
                    <a:pt x="29" y="49"/>
                    <a:pt x="29" y="49"/>
                    <a:pt x="29" y="49"/>
                  </a:cubicBezTo>
                  <a:cubicBezTo>
                    <a:pt x="30" y="50"/>
                    <a:pt x="31" y="50"/>
                    <a:pt x="32" y="51"/>
                  </a:cubicBezTo>
                  <a:cubicBezTo>
                    <a:pt x="30" y="52"/>
                    <a:pt x="29" y="52"/>
                    <a:pt x="27" y="51"/>
                  </a:cubicBezTo>
                  <a:cubicBezTo>
                    <a:pt x="25" y="50"/>
                    <a:pt x="23" y="47"/>
                    <a:pt x="23" y="46"/>
                  </a:cubicBezTo>
                  <a:cubicBezTo>
                    <a:pt x="23" y="44"/>
                    <a:pt x="24" y="41"/>
                    <a:pt x="26" y="38"/>
                  </a:cubicBezTo>
                  <a:cubicBezTo>
                    <a:pt x="26" y="38"/>
                    <a:pt x="26" y="38"/>
                    <a:pt x="26" y="38"/>
                  </a:cubicBezTo>
                  <a:cubicBezTo>
                    <a:pt x="26" y="37"/>
                    <a:pt x="26" y="37"/>
                    <a:pt x="26" y="37"/>
                  </a:cubicBezTo>
                  <a:cubicBezTo>
                    <a:pt x="25" y="36"/>
                    <a:pt x="25" y="36"/>
                    <a:pt x="24" y="35"/>
                  </a:cubicBezTo>
                  <a:cubicBezTo>
                    <a:pt x="25" y="35"/>
                    <a:pt x="26" y="35"/>
                    <a:pt x="27" y="35"/>
                  </a:cubicBezTo>
                  <a:cubicBezTo>
                    <a:pt x="28" y="36"/>
                    <a:pt x="28" y="36"/>
                    <a:pt x="28" y="36"/>
                  </a:cubicBezTo>
                  <a:cubicBezTo>
                    <a:pt x="28" y="35"/>
                    <a:pt x="28" y="35"/>
                    <a:pt x="28" y="35"/>
                  </a:cubicBezTo>
                  <a:cubicBezTo>
                    <a:pt x="29" y="34"/>
                    <a:pt x="33" y="30"/>
                    <a:pt x="36" y="30"/>
                  </a:cubicBezTo>
                  <a:cubicBezTo>
                    <a:pt x="38" y="30"/>
                    <a:pt x="39" y="31"/>
                    <a:pt x="40" y="32"/>
                  </a:cubicBezTo>
                  <a:cubicBezTo>
                    <a:pt x="41" y="33"/>
                    <a:pt x="42" y="35"/>
                    <a:pt x="42" y="36"/>
                  </a:cubicBezTo>
                  <a:cubicBezTo>
                    <a:pt x="42" y="35"/>
                    <a:pt x="41" y="35"/>
                    <a:pt x="41" y="35"/>
                  </a:cubicBezTo>
                  <a:moveTo>
                    <a:pt x="73" y="48"/>
                  </a:moveTo>
                  <a:cubicBezTo>
                    <a:pt x="64" y="46"/>
                    <a:pt x="53" y="42"/>
                    <a:pt x="44" y="37"/>
                  </a:cubicBezTo>
                  <a:cubicBezTo>
                    <a:pt x="44" y="37"/>
                    <a:pt x="44" y="37"/>
                    <a:pt x="44" y="37"/>
                  </a:cubicBezTo>
                  <a:cubicBezTo>
                    <a:pt x="44" y="35"/>
                    <a:pt x="43" y="33"/>
                    <a:pt x="42" y="31"/>
                  </a:cubicBezTo>
                  <a:cubicBezTo>
                    <a:pt x="40" y="30"/>
                    <a:pt x="38" y="29"/>
                    <a:pt x="36" y="29"/>
                  </a:cubicBezTo>
                  <a:cubicBezTo>
                    <a:pt x="35" y="29"/>
                    <a:pt x="34" y="29"/>
                    <a:pt x="33" y="29"/>
                  </a:cubicBezTo>
                  <a:cubicBezTo>
                    <a:pt x="32" y="28"/>
                    <a:pt x="31" y="27"/>
                    <a:pt x="29" y="25"/>
                  </a:cubicBezTo>
                  <a:cubicBezTo>
                    <a:pt x="26" y="21"/>
                    <a:pt x="23" y="16"/>
                    <a:pt x="21" y="10"/>
                  </a:cubicBezTo>
                  <a:cubicBezTo>
                    <a:pt x="20" y="7"/>
                    <a:pt x="19" y="3"/>
                    <a:pt x="18" y="0"/>
                  </a:cubicBezTo>
                  <a:cubicBezTo>
                    <a:pt x="18" y="3"/>
                    <a:pt x="15" y="7"/>
                    <a:pt x="9" y="7"/>
                  </a:cubicBezTo>
                  <a:cubicBezTo>
                    <a:pt x="9" y="6"/>
                    <a:pt x="9" y="5"/>
                    <a:pt x="9" y="5"/>
                  </a:cubicBezTo>
                  <a:cubicBezTo>
                    <a:pt x="7" y="6"/>
                    <a:pt x="5" y="8"/>
                    <a:pt x="0" y="6"/>
                  </a:cubicBezTo>
                  <a:cubicBezTo>
                    <a:pt x="1" y="10"/>
                    <a:pt x="2" y="14"/>
                    <a:pt x="3" y="18"/>
                  </a:cubicBezTo>
                  <a:cubicBezTo>
                    <a:pt x="6" y="26"/>
                    <a:pt x="10" y="33"/>
                    <a:pt x="16" y="39"/>
                  </a:cubicBezTo>
                  <a:cubicBezTo>
                    <a:pt x="18" y="41"/>
                    <a:pt x="19" y="43"/>
                    <a:pt x="21" y="44"/>
                  </a:cubicBezTo>
                  <a:cubicBezTo>
                    <a:pt x="21" y="45"/>
                    <a:pt x="21" y="45"/>
                    <a:pt x="21" y="46"/>
                  </a:cubicBezTo>
                  <a:cubicBezTo>
                    <a:pt x="21" y="48"/>
                    <a:pt x="23" y="51"/>
                    <a:pt x="26" y="52"/>
                  </a:cubicBezTo>
                  <a:cubicBezTo>
                    <a:pt x="29" y="54"/>
                    <a:pt x="31" y="53"/>
                    <a:pt x="33" y="52"/>
                  </a:cubicBezTo>
                  <a:cubicBezTo>
                    <a:pt x="38" y="54"/>
                    <a:pt x="43" y="56"/>
                    <a:pt x="49" y="58"/>
                  </a:cubicBezTo>
                  <a:cubicBezTo>
                    <a:pt x="56" y="59"/>
                    <a:pt x="62" y="60"/>
                    <a:pt x="67" y="60"/>
                  </a:cubicBezTo>
                  <a:cubicBezTo>
                    <a:pt x="71" y="60"/>
                    <a:pt x="77" y="58"/>
                    <a:pt x="83" y="55"/>
                  </a:cubicBezTo>
                  <a:cubicBezTo>
                    <a:pt x="85" y="53"/>
                    <a:pt x="87" y="52"/>
                    <a:pt x="89" y="50"/>
                  </a:cubicBezTo>
                  <a:cubicBezTo>
                    <a:pt x="89" y="50"/>
                    <a:pt x="89" y="50"/>
                    <a:pt x="89" y="50"/>
                  </a:cubicBezTo>
                  <a:cubicBezTo>
                    <a:pt x="85" y="50"/>
                    <a:pt x="78" y="49"/>
                    <a:pt x="73" y="48"/>
                  </a:cubicBezTo>
                </a:path>
              </a:pathLst>
            </a:custGeom>
            <a:solidFill>
              <a:schemeClr val="bg1"/>
            </a:solidFill>
            <a:ln>
              <a:noFill/>
            </a:ln>
          </p:spPr>
          <p:txBody>
            <a:bodyPr/>
            <a:lstStyle/>
            <a:p>
              <a:endParaRPr lang="en-US">
                <a:solidFill>
                  <a:schemeClr val="bg1"/>
                </a:solidFill>
              </a:endParaRPr>
            </a:p>
          </p:txBody>
        </p:sp>
        <p:sp>
          <p:nvSpPr>
            <p:cNvPr id="67" name="Freeform 148">
              <a:extLst>
                <a:ext uri="{FF2B5EF4-FFF2-40B4-BE49-F238E27FC236}">
                  <a16:creationId xmlns:a16="http://schemas.microsoft.com/office/drawing/2014/main" id="{650199E8-B8F4-D343-8553-A6BFE3FD130D}"/>
                </a:ext>
              </a:extLst>
            </p:cNvPr>
            <p:cNvSpPr>
              <a:spLocks noChangeAspect="1" noEditPoints="1"/>
            </p:cNvSpPr>
            <p:nvPr userDrawn="1"/>
          </p:nvSpPr>
          <p:spPr bwMode="auto">
            <a:xfrm>
              <a:off x="1279518" y="789548"/>
              <a:ext cx="45524" cy="54629"/>
            </a:xfrm>
            <a:custGeom>
              <a:avLst/>
              <a:gdLst>
                <a:gd name="T0" fmla="*/ 7 w 31"/>
                <a:gd name="T1" fmla="*/ 5 h 38"/>
                <a:gd name="T2" fmla="*/ 6 w 31"/>
                <a:gd name="T3" fmla="*/ 5 h 38"/>
                <a:gd name="T4" fmla="*/ 5 w 31"/>
                <a:gd name="T5" fmla="*/ 7 h 38"/>
                <a:gd name="T6" fmla="*/ 4 w 31"/>
                <a:gd name="T7" fmla="*/ 6 h 38"/>
                <a:gd name="T8" fmla="*/ 4 w 31"/>
                <a:gd name="T9" fmla="*/ 6 h 38"/>
                <a:gd name="T10" fmla="*/ 4 w 31"/>
                <a:gd name="T11" fmla="*/ 5 h 38"/>
                <a:gd name="T12" fmla="*/ 3 w 31"/>
                <a:gd name="T13" fmla="*/ 6 h 38"/>
                <a:gd name="T14" fmla="*/ 3 w 31"/>
                <a:gd name="T15" fmla="*/ 6 h 38"/>
                <a:gd name="T16" fmla="*/ 3 w 31"/>
                <a:gd name="T17" fmla="*/ 7 h 38"/>
                <a:gd name="T18" fmla="*/ 1 w 31"/>
                <a:gd name="T19" fmla="*/ 5 h 38"/>
                <a:gd name="T20" fmla="*/ 0 w 31"/>
                <a:gd name="T21" fmla="*/ 5 h 38"/>
                <a:gd name="T22" fmla="*/ 0 w 31"/>
                <a:gd name="T23" fmla="*/ 4 h 38"/>
                <a:gd name="T24" fmla="*/ 1 w 31"/>
                <a:gd name="T25" fmla="*/ 3 h 38"/>
                <a:gd name="T26" fmla="*/ 3 w 31"/>
                <a:gd name="T27" fmla="*/ 5 h 38"/>
                <a:gd name="T28" fmla="*/ 3 w 31"/>
                <a:gd name="T29" fmla="*/ 4 h 38"/>
                <a:gd name="T30" fmla="*/ 2 w 31"/>
                <a:gd name="T31" fmla="*/ 3 h 38"/>
                <a:gd name="T32" fmla="*/ 4 w 31"/>
                <a:gd name="T33" fmla="*/ 1 h 38"/>
                <a:gd name="T34" fmla="*/ 5 w 31"/>
                <a:gd name="T35" fmla="*/ 3 h 38"/>
                <a:gd name="T36" fmla="*/ 4 w 31"/>
                <a:gd name="T37" fmla="*/ 4 h 38"/>
                <a:gd name="T38" fmla="*/ 4 w 31"/>
                <a:gd name="T39" fmla="*/ 5 h 38"/>
                <a:gd name="T40" fmla="*/ 6 w 31"/>
                <a:gd name="T41" fmla="*/ 3 h 38"/>
                <a:gd name="T42" fmla="*/ 7 w 31"/>
                <a:gd name="T43" fmla="*/ 4 h 38"/>
                <a:gd name="T44" fmla="*/ 7 w 31"/>
                <a:gd name="T45" fmla="*/ 5 h 38"/>
                <a:gd name="T46" fmla="*/ 4 w 31"/>
                <a:gd name="T47" fmla="*/ 8 h 38"/>
                <a:gd name="T48" fmla="*/ 3 w 31"/>
                <a:gd name="T49" fmla="*/ 8 h 38"/>
                <a:gd name="T50" fmla="*/ 4 w 31"/>
                <a:gd name="T51" fmla="*/ 7 h 38"/>
                <a:gd name="T52" fmla="*/ 4 w 31"/>
                <a:gd name="T53" fmla="*/ 8 h 38"/>
                <a:gd name="T54" fmla="*/ 4 w 31"/>
                <a:gd name="T55" fmla="*/ 8 h 38"/>
                <a:gd name="T56" fmla="*/ 6 w 31"/>
                <a:gd name="T57" fmla="*/ 3 h 38"/>
                <a:gd name="T58" fmla="*/ 6 w 31"/>
                <a:gd name="T59" fmla="*/ 3 h 38"/>
                <a:gd name="T60" fmla="*/ 6 w 31"/>
                <a:gd name="T61" fmla="*/ 0 h 38"/>
                <a:gd name="T62" fmla="*/ 2 w 31"/>
                <a:gd name="T63" fmla="*/ 0 h 38"/>
                <a:gd name="T64" fmla="*/ 2 w 31"/>
                <a:gd name="T65" fmla="*/ 3 h 38"/>
                <a:gd name="T66" fmla="*/ 1 w 31"/>
                <a:gd name="T67" fmla="*/ 3 h 38"/>
                <a:gd name="T68" fmla="*/ 0 w 31"/>
                <a:gd name="T69" fmla="*/ 4 h 38"/>
                <a:gd name="T70" fmla="*/ 0 w 31"/>
                <a:gd name="T71" fmla="*/ 6 h 38"/>
                <a:gd name="T72" fmla="*/ 1 w 31"/>
                <a:gd name="T73" fmla="*/ 5 h 38"/>
                <a:gd name="T74" fmla="*/ 3 w 31"/>
                <a:gd name="T75" fmla="*/ 7 h 38"/>
                <a:gd name="T76" fmla="*/ 3 w 31"/>
                <a:gd name="T77" fmla="*/ 8 h 38"/>
                <a:gd name="T78" fmla="*/ 4 w 31"/>
                <a:gd name="T79" fmla="*/ 9 h 38"/>
                <a:gd name="T80" fmla="*/ 5 w 31"/>
                <a:gd name="T81" fmla="*/ 8 h 38"/>
                <a:gd name="T82" fmla="*/ 5 w 31"/>
                <a:gd name="T83" fmla="*/ 7 h 38"/>
                <a:gd name="T84" fmla="*/ 6 w 31"/>
                <a:gd name="T85" fmla="*/ 5 h 38"/>
                <a:gd name="T86" fmla="*/ 7 w 31"/>
                <a:gd name="T87" fmla="*/ 6 h 38"/>
                <a:gd name="T88" fmla="*/ 7 w 31"/>
                <a:gd name="T89" fmla="*/ 4 h 38"/>
                <a:gd name="T90" fmla="*/ 6 w 31"/>
                <a:gd name="T91" fmla="*/ 3 h 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1" h="38">
                  <a:moveTo>
                    <a:pt x="28" y="23"/>
                  </a:moveTo>
                  <a:cubicBezTo>
                    <a:pt x="28" y="22"/>
                    <a:pt x="27" y="21"/>
                    <a:pt x="26" y="21"/>
                  </a:cubicBezTo>
                  <a:cubicBezTo>
                    <a:pt x="22" y="21"/>
                    <a:pt x="24" y="30"/>
                    <a:pt x="20" y="30"/>
                  </a:cubicBezTo>
                  <a:cubicBezTo>
                    <a:pt x="18" y="30"/>
                    <a:pt x="17" y="29"/>
                    <a:pt x="17" y="28"/>
                  </a:cubicBezTo>
                  <a:cubicBezTo>
                    <a:pt x="17" y="26"/>
                    <a:pt x="18" y="26"/>
                    <a:pt x="18" y="25"/>
                  </a:cubicBezTo>
                  <a:cubicBezTo>
                    <a:pt x="18" y="24"/>
                    <a:pt x="17" y="24"/>
                    <a:pt x="16" y="24"/>
                  </a:cubicBezTo>
                  <a:cubicBezTo>
                    <a:pt x="15" y="24"/>
                    <a:pt x="14" y="24"/>
                    <a:pt x="14" y="25"/>
                  </a:cubicBezTo>
                  <a:cubicBezTo>
                    <a:pt x="14" y="26"/>
                    <a:pt x="15" y="26"/>
                    <a:pt x="15" y="28"/>
                  </a:cubicBezTo>
                  <a:cubicBezTo>
                    <a:pt x="15" y="29"/>
                    <a:pt x="14" y="30"/>
                    <a:pt x="12" y="30"/>
                  </a:cubicBezTo>
                  <a:cubicBezTo>
                    <a:pt x="8" y="30"/>
                    <a:pt x="9" y="21"/>
                    <a:pt x="6" y="21"/>
                  </a:cubicBezTo>
                  <a:cubicBezTo>
                    <a:pt x="5" y="21"/>
                    <a:pt x="4" y="22"/>
                    <a:pt x="3" y="23"/>
                  </a:cubicBezTo>
                  <a:cubicBezTo>
                    <a:pt x="2" y="21"/>
                    <a:pt x="2" y="20"/>
                    <a:pt x="2" y="19"/>
                  </a:cubicBezTo>
                  <a:cubicBezTo>
                    <a:pt x="2" y="17"/>
                    <a:pt x="3" y="15"/>
                    <a:pt x="6" y="15"/>
                  </a:cubicBezTo>
                  <a:cubicBezTo>
                    <a:pt x="11" y="15"/>
                    <a:pt x="10" y="21"/>
                    <a:pt x="12" y="21"/>
                  </a:cubicBezTo>
                  <a:cubicBezTo>
                    <a:pt x="13" y="21"/>
                    <a:pt x="14" y="21"/>
                    <a:pt x="14" y="20"/>
                  </a:cubicBezTo>
                  <a:cubicBezTo>
                    <a:pt x="14" y="18"/>
                    <a:pt x="11" y="16"/>
                    <a:pt x="11" y="13"/>
                  </a:cubicBezTo>
                  <a:cubicBezTo>
                    <a:pt x="11" y="11"/>
                    <a:pt x="13" y="9"/>
                    <a:pt x="16" y="6"/>
                  </a:cubicBezTo>
                  <a:cubicBezTo>
                    <a:pt x="18" y="9"/>
                    <a:pt x="21" y="11"/>
                    <a:pt x="21" y="13"/>
                  </a:cubicBezTo>
                  <a:cubicBezTo>
                    <a:pt x="21" y="16"/>
                    <a:pt x="18" y="18"/>
                    <a:pt x="18" y="20"/>
                  </a:cubicBezTo>
                  <a:cubicBezTo>
                    <a:pt x="18" y="21"/>
                    <a:pt x="18" y="21"/>
                    <a:pt x="19" y="21"/>
                  </a:cubicBezTo>
                  <a:cubicBezTo>
                    <a:pt x="22" y="21"/>
                    <a:pt x="21" y="15"/>
                    <a:pt x="25" y="15"/>
                  </a:cubicBezTo>
                  <a:cubicBezTo>
                    <a:pt x="28" y="15"/>
                    <a:pt x="29" y="17"/>
                    <a:pt x="29" y="19"/>
                  </a:cubicBezTo>
                  <a:cubicBezTo>
                    <a:pt x="29" y="20"/>
                    <a:pt x="29" y="21"/>
                    <a:pt x="28" y="23"/>
                  </a:cubicBezTo>
                  <a:moveTo>
                    <a:pt x="16" y="36"/>
                  </a:moveTo>
                  <a:cubicBezTo>
                    <a:pt x="14" y="36"/>
                    <a:pt x="13" y="35"/>
                    <a:pt x="13" y="34"/>
                  </a:cubicBezTo>
                  <a:cubicBezTo>
                    <a:pt x="13" y="32"/>
                    <a:pt x="14" y="31"/>
                    <a:pt x="16" y="31"/>
                  </a:cubicBezTo>
                  <a:cubicBezTo>
                    <a:pt x="17" y="31"/>
                    <a:pt x="18" y="32"/>
                    <a:pt x="18" y="34"/>
                  </a:cubicBezTo>
                  <a:cubicBezTo>
                    <a:pt x="18" y="35"/>
                    <a:pt x="17" y="36"/>
                    <a:pt x="16" y="36"/>
                  </a:cubicBezTo>
                  <a:moveTo>
                    <a:pt x="25" y="13"/>
                  </a:moveTo>
                  <a:cubicBezTo>
                    <a:pt x="25" y="13"/>
                    <a:pt x="24" y="13"/>
                    <a:pt x="24" y="13"/>
                  </a:cubicBezTo>
                  <a:cubicBezTo>
                    <a:pt x="24" y="3"/>
                    <a:pt x="24" y="3"/>
                    <a:pt x="24" y="3"/>
                  </a:cubicBezTo>
                  <a:cubicBezTo>
                    <a:pt x="19" y="3"/>
                    <a:pt x="14" y="2"/>
                    <a:pt x="8" y="0"/>
                  </a:cubicBezTo>
                  <a:cubicBezTo>
                    <a:pt x="8" y="13"/>
                    <a:pt x="8" y="13"/>
                    <a:pt x="8" y="13"/>
                  </a:cubicBezTo>
                  <a:cubicBezTo>
                    <a:pt x="8" y="13"/>
                    <a:pt x="7" y="13"/>
                    <a:pt x="6" y="13"/>
                  </a:cubicBezTo>
                  <a:cubicBezTo>
                    <a:pt x="3" y="13"/>
                    <a:pt x="0" y="16"/>
                    <a:pt x="0" y="19"/>
                  </a:cubicBezTo>
                  <a:cubicBezTo>
                    <a:pt x="0" y="22"/>
                    <a:pt x="2" y="24"/>
                    <a:pt x="3" y="26"/>
                  </a:cubicBezTo>
                  <a:cubicBezTo>
                    <a:pt x="4" y="24"/>
                    <a:pt x="5" y="23"/>
                    <a:pt x="5" y="23"/>
                  </a:cubicBezTo>
                  <a:cubicBezTo>
                    <a:pt x="7" y="23"/>
                    <a:pt x="6" y="32"/>
                    <a:pt x="12" y="32"/>
                  </a:cubicBezTo>
                  <a:cubicBezTo>
                    <a:pt x="12" y="33"/>
                    <a:pt x="12" y="33"/>
                    <a:pt x="12" y="34"/>
                  </a:cubicBezTo>
                  <a:cubicBezTo>
                    <a:pt x="12" y="36"/>
                    <a:pt x="13" y="38"/>
                    <a:pt x="16" y="38"/>
                  </a:cubicBezTo>
                  <a:cubicBezTo>
                    <a:pt x="18" y="38"/>
                    <a:pt x="20" y="36"/>
                    <a:pt x="20" y="34"/>
                  </a:cubicBezTo>
                  <a:cubicBezTo>
                    <a:pt x="20" y="33"/>
                    <a:pt x="20" y="33"/>
                    <a:pt x="20" y="32"/>
                  </a:cubicBezTo>
                  <a:cubicBezTo>
                    <a:pt x="25" y="32"/>
                    <a:pt x="24" y="23"/>
                    <a:pt x="26" y="23"/>
                  </a:cubicBezTo>
                  <a:cubicBezTo>
                    <a:pt x="27" y="23"/>
                    <a:pt x="28" y="24"/>
                    <a:pt x="28" y="26"/>
                  </a:cubicBezTo>
                  <a:cubicBezTo>
                    <a:pt x="30" y="24"/>
                    <a:pt x="31" y="22"/>
                    <a:pt x="31" y="19"/>
                  </a:cubicBezTo>
                  <a:cubicBezTo>
                    <a:pt x="31" y="16"/>
                    <a:pt x="29" y="13"/>
                    <a:pt x="25" y="13"/>
                  </a:cubicBezTo>
                </a:path>
              </a:pathLst>
            </a:custGeom>
            <a:solidFill>
              <a:schemeClr val="bg1"/>
            </a:solidFill>
            <a:ln>
              <a:noFill/>
            </a:ln>
          </p:spPr>
          <p:txBody>
            <a:bodyPr/>
            <a:lstStyle/>
            <a:p>
              <a:endParaRPr lang="en-US">
                <a:solidFill>
                  <a:schemeClr val="bg1"/>
                </a:solidFill>
              </a:endParaRPr>
            </a:p>
          </p:txBody>
        </p:sp>
        <p:sp>
          <p:nvSpPr>
            <p:cNvPr id="68" name="Freeform 149">
              <a:extLst>
                <a:ext uri="{FF2B5EF4-FFF2-40B4-BE49-F238E27FC236}">
                  <a16:creationId xmlns:a16="http://schemas.microsoft.com/office/drawing/2014/main" id="{F46B2E12-1506-E847-B7FA-B173FFF6D867}"/>
                </a:ext>
              </a:extLst>
            </p:cNvPr>
            <p:cNvSpPr>
              <a:spLocks noChangeAspect="1"/>
            </p:cNvSpPr>
            <p:nvPr userDrawn="1"/>
          </p:nvSpPr>
          <p:spPr bwMode="auto">
            <a:xfrm>
              <a:off x="1100458" y="777408"/>
              <a:ext cx="403645" cy="109257"/>
            </a:xfrm>
            <a:custGeom>
              <a:avLst/>
              <a:gdLst>
                <a:gd name="T0" fmla="*/ 66 w 267"/>
                <a:gd name="T1" fmla="*/ 9 h 72"/>
                <a:gd name="T2" fmla="*/ 66 w 267"/>
                <a:gd name="T3" fmla="*/ 9 h 72"/>
                <a:gd name="T4" fmla="*/ 55 w 267"/>
                <a:gd name="T5" fmla="*/ 4 h 72"/>
                <a:gd name="T6" fmla="*/ 47 w 267"/>
                <a:gd name="T7" fmla="*/ 0 h 72"/>
                <a:gd name="T8" fmla="*/ 44 w 267"/>
                <a:gd name="T9" fmla="*/ 1 h 72"/>
                <a:gd name="T10" fmla="*/ 42 w 267"/>
                <a:gd name="T11" fmla="*/ 3 h 72"/>
                <a:gd name="T12" fmla="*/ 41 w 267"/>
                <a:gd name="T13" fmla="*/ 6 h 72"/>
                <a:gd name="T14" fmla="*/ 40 w 267"/>
                <a:gd name="T15" fmla="*/ 7 h 72"/>
                <a:gd name="T16" fmla="*/ 41 w 267"/>
                <a:gd name="T17" fmla="*/ 9 h 72"/>
                <a:gd name="T18" fmla="*/ 43 w 267"/>
                <a:gd name="T19" fmla="*/ 10 h 72"/>
                <a:gd name="T20" fmla="*/ 43 w 267"/>
                <a:gd name="T21" fmla="*/ 10 h 72"/>
                <a:gd name="T22" fmla="*/ 44 w 267"/>
                <a:gd name="T23" fmla="*/ 11 h 72"/>
                <a:gd name="T24" fmla="*/ 40 w 267"/>
                <a:gd name="T25" fmla="*/ 12 h 72"/>
                <a:gd name="T26" fmla="*/ 33 w 267"/>
                <a:gd name="T27" fmla="*/ 13 h 72"/>
                <a:gd name="T28" fmla="*/ 26 w 267"/>
                <a:gd name="T29" fmla="*/ 12 h 72"/>
                <a:gd name="T30" fmla="*/ 22 w 267"/>
                <a:gd name="T31" fmla="*/ 11 h 72"/>
                <a:gd name="T32" fmla="*/ 23 w 267"/>
                <a:gd name="T33" fmla="*/ 10 h 72"/>
                <a:gd name="T34" fmla="*/ 23 w 267"/>
                <a:gd name="T35" fmla="*/ 10 h 72"/>
                <a:gd name="T36" fmla="*/ 25 w 267"/>
                <a:gd name="T37" fmla="*/ 9 h 72"/>
                <a:gd name="T38" fmla="*/ 26 w 267"/>
                <a:gd name="T39" fmla="*/ 7 h 72"/>
                <a:gd name="T40" fmla="*/ 25 w 267"/>
                <a:gd name="T41" fmla="*/ 6 h 72"/>
                <a:gd name="T42" fmla="*/ 24 w 267"/>
                <a:gd name="T43" fmla="*/ 3 h 72"/>
                <a:gd name="T44" fmla="*/ 22 w 267"/>
                <a:gd name="T45" fmla="*/ 1 h 72"/>
                <a:gd name="T46" fmla="*/ 19 w 267"/>
                <a:gd name="T47" fmla="*/ 0 h 72"/>
                <a:gd name="T48" fmla="*/ 11 w 267"/>
                <a:gd name="T49" fmla="*/ 4 h 72"/>
                <a:gd name="T50" fmla="*/ 0 w 267"/>
                <a:gd name="T51" fmla="*/ 9 h 72"/>
                <a:gd name="T52" fmla="*/ 0 w 267"/>
                <a:gd name="T53" fmla="*/ 9 h 72"/>
                <a:gd name="T54" fmla="*/ 0 w 267"/>
                <a:gd name="T55" fmla="*/ 9 h 72"/>
                <a:gd name="T56" fmla="*/ 2 w 267"/>
                <a:gd name="T57" fmla="*/ 11 h 72"/>
                <a:gd name="T58" fmla="*/ 6 w 267"/>
                <a:gd name="T59" fmla="*/ 13 h 72"/>
                <a:gd name="T60" fmla="*/ 9 w 267"/>
                <a:gd name="T61" fmla="*/ 11 h 72"/>
                <a:gd name="T62" fmla="*/ 13 w 267"/>
                <a:gd name="T63" fmla="*/ 9 h 72"/>
                <a:gd name="T64" fmla="*/ 21 w 267"/>
                <a:gd name="T65" fmla="*/ 5 h 72"/>
                <a:gd name="T66" fmla="*/ 20 w 267"/>
                <a:gd name="T67" fmla="*/ 6 h 72"/>
                <a:gd name="T68" fmla="*/ 19 w 267"/>
                <a:gd name="T69" fmla="*/ 8 h 72"/>
                <a:gd name="T70" fmla="*/ 19 w 267"/>
                <a:gd name="T71" fmla="*/ 11 h 72"/>
                <a:gd name="T72" fmla="*/ 20 w 267"/>
                <a:gd name="T73" fmla="*/ 12 h 72"/>
                <a:gd name="T74" fmla="*/ 20 w 267"/>
                <a:gd name="T75" fmla="*/ 13 h 72"/>
                <a:gd name="T76" fmla="*/ 20 w 267"/>
                <a:gd name="T77" fmla="*/ 14 h 72"/>
                <a:gd name="T78" fmla="*/ 23 w 267"/>
                <a:gd name="T79" fmla="*/ 17 h 72"/>
                <a:gd name="T80" fmla="*/ 33 w 267"/>
                <a:gd name="T81" fmla="*/ 18 h 72"/>
                <a:gd name="T82" fmla="*/ 43 w 267"/>
                <a:gd name="T83" fmla="*/ 17 h 72"/>
                <a:gd name="T84" fmla="*/ 46 w 267"/>
                <a:gd name="T85" fmla="*/ 14 h 72"/>
                <a:gd name="T86" fmla="*/ 46 w 267"/>
                <a:gd name="T87" fmla="*/ 13 h 72"/>
                <a:gd name="T88" fmla="*/ 46 w 267"/>
                <a:gd name="T89" fmla="*/ 12 h 72"/>
                <a:gd name="T90" fmla="*/ 47 w 267"/>
                <a:gd name="T91" fmla="*/ 11 h 72"/>
                <a:gd name="T92" fmla="*/ 48 w 267"/>
                <a:gd name="T93" fmla="*/ 9 h 72"/>
                <a:gd name="T94" fmla="*/ 46 w 267"/>
                <a:gd name="T95" fmla="*/ 6 h 72"/>
                <a:gd name="T96" fmla="*/ 46 w 267"/>
                <a:gd name="T97" fmla="*/ 5 h 72"/>
                <a:gd name="T98" fmla="*/ 53 w 267"/>
                <a:gd name="T99" fmla="*/ 9 h 72"/>
                <a:gd name="T100" fmla="*/ 57 w 267"/>
                <a:gd name="T101" fmla="*/ 11 h 72"/>
                <a:gd name="T102" fmla="*/ 60 w 267"/>
                <a:gd name="T103" fmla="*/ 13 h 72"/>
                <a:gd name="T104" fmla="*/ 64 w 267"/>
                <a:gd name="T105" fmla="*/ 11 h 72"/>
                <a:gd name="T106" fmla="*/ 66 w 267"/>
                <a:gd name="T107" fmla="*/ 9 h 72"/>
                <a:gd name="T108" fmla="*/ 66 w 267"/>
                <a:gd name="T109" fmla="*/ 9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7" h="72">
                  <a:moveTo>
                    <a:pt x="267" y="34"/>
                  </a:moveTo>
                  <a:cubicBezTo>
                    <a:pt x="267" y="33"/>
                    <a:pt x="266" y="33"/>
                    <a:pt x="266" y="33"/>
                  </a:cubicBezTo>
                  <a:cubicBezTo>
                    <a:pt x="254" y="37"/>
                    <a:pt x="238" y="26"/>
                    <a:pt x="223" y="16"/>
                  </a:cubicBezTo>
                  <a:cubicBezTo>
                    <a:pt x="211" y="8"/>
                    <a:pt x="199" y="0"/>
                    <a:pt x="189" y="0"/>
                  </a:cubicBezTo>
                  <a:cubicBezTo>
                    <a:pt x="185" y="0"/>
                    <a:pt x="182" y="1"/>
                    <a:pt x="179" y="3"/>
                  </a:cubicBezTo>
                  <a:cubicBezTo>
                    <a:pt x="176" y="5"/>
                    <a:pt x="173" y="8"/>
                    <a:pt x="171" y="12"/>
                  </a:cubicBezTo>
                  <a:cubicBezTo>
                    <a:pt x="170" y="16"/>
                    <a:pt x="168" y="19"/>
                    <a:pt x="166" y="21"/>
                  </a:cubicBezTo>
                  <a:cubicBezTo>
                    <a:pt x="165" y="24"/>
                    <a:pt x="163" y="26"/>
                    <a:pt x="163" y="28"/>
                  </a:cubicBezTo>
                  <a:cubicBezTo>
                    <a:pt x="163" y="30"/>
                    <a:pt x="164" y="32"/>
                    <a:pt x="166" y="34"/>
                  </a:cubicBezTo>
                  <a:cubicBezTo>
                    <a:pt x="167" y="35"/>
                    <a:pt x="169" y="36"/>
                    <a:pt x="172" y="38"/>
                  </a:cubicBezTo>
                  <a:cubicBezTo>
                    <a:pt x="173" y="38"/>
                    <a:pt x="174" y="39"/>
                    <a:pt x="174" y="39"/>
                  </a:cubicBezTo>
                  <a:cubicBezTo>
                    <a:pt x="177" y="40"/>
                    <a:pt x="178" y="41"/>
                    <a:pt x="179" y="42"/>
                  </a:cubicBezTo>
                  <a:cubicBezTo>
                    <a:pt x="174" y="45"/>
                    <a:pt x="167" y="46"/>
                    <a:pt x="160" y="48"/>
                  </a:cubicBezTo>
                  <a:cubicBezTo>
                    <a:pt x="152" y="49"/>
                    <a:pt x="143" y="50"/>
                    <a:pt x="134" y="50"/>
                  </a:cubicBezTo>
                  <a:cubicBezTo>
                    <a:pt x="124" y="50"/>
                    <a:pt x="115" y="49"/>
                    <a:pt x="107" y="48"/>
                  </a:cubicBezTo>
                  <a:cubicBezTo>
                    <a:pt x="100" y="46"/>
                    <a:pt x="94" y="45"/>
                    <a:pt x="89" y="42"/>
                  </a:cubicBezTo>
                  <a:cubicBezTo>
                    <a:pt x="89" y="40"/>
                    <a:pt x="91" y="39"/>
                    <a:pt x="93" y="38"/>
                  </a:cubicBezTo>
                  <a:cubicBezTo>
                    <a:pt x="94" y="38"/>
                    <a:pt x="95" y="38"/>
                    <a:pt x="95" y="37"/>
                  </a:cubicBezTo>
                  <a:cubicBezTo>
                    <a:pt x="98" y="36"/>
                    <a:pt x="100" y="35"/>
                    <a:pt x="102" y="33"/>
                  </a:cubicBezTo>
                  <a:cubicBezTo>
                    <a:pt x="103" y="32"/>
                    <a:pt x="104" y="30"/>
                    <a:pt x="104" y="28"/>
                  </a:cubicBezTo>
                  <a:cubicBezTo>
                    <a:pt x="104" y="26"/>
                    <a:pt x="103" y="24"/>
                    <a:pt x="101" y="21"/>
                  </a:cubicBezTo>
                  <a:cubicBezTo>
                    <a:pt x="100" y="19"/>
                    <a:pt x="98" y="16"/>
                    <a:pt x="96" y="12"/>
                  </a:cubicBezTo>
                  <a:cubicBezTo>
                    <a:pt x="95" y="8"/>
                    <a:pt x="92" y="5"/>
                    <a:pt x="88" y="3"/>
                  </a:cubicBezTo>
                  <a:cubicBezTo>
                    <a:pt x="86" y="1"/>
                    <a:pt x="82" y="0"/>
                    <a:pt x="78" y="0"/>
                  </a:cubicBezTo>
                  <a:cubicBezTo>
                    <a:pt x="68" y="0"/>
                    <a:pt x="57" y="8"/>
                    <a:pt x="44" y="16"/>
                  </a:cubicBezTo>
                  <a:cubicBezTo>
                    <a:pt x="29" y="26"/>
                    <a:pt x="14" y="37"/>
                    <a:pt x="2" y="33"/>
                  </a:cubicBezTo>
                  <a:cubicBezTo>
                    <a:pt x="1" y="33"/>
                    <a:pt x="0" y="33"/>
                    <a:pt x="0" y="34"/>
                  </a:cubicBezTo>
                  <a:cubicBezTo>
                    <a:pt x="0" y="34"/>
                    <a:pt x="0" y="35"/>
                    <a:pt x="1" y="35"/>
                  </a:cubicBezTo>
                  <a:cubicBezTo>
                    <a:pt x="5" y="37"/>
                    <a:pt x="8" y="39"/>
                    <a:pt x="11" y="42"/>
                  </a:cubicBezTo>
                  <a:cubicBezTo>
                    <a:pt x="16" y="45"/>
                    <a:pt x="20" y="49"/>
                    <a:pt x="24" y="49"/>
                  </a:cubicBezTo>
                  <a:cubicBezTo>
                    <a:pt x="29" y="49"/>
                    <a:pt x="33" y="47"/>
                    <a:pt x="39" y="44"/>
                  </a:cubicBezTo>
                  <a:cubicBezTo>
                    <a:pt x="44" y="42"/>
                    <a:pt x="49" y="38"/>
                    <a:pt x="54" y="35"/>
                  </a:cubicBezTo>
                  <a:cubicBezTo>
                    <a:pt x="64" y="28"/>
                    <a:pt x="74" y="21"/>
                    <a:pt x="84" y="20"/>
                  </a:cubicBezTo>
                  <a:cubicBezTo>
                    <a:pt x="83" y="21"/>
                    <a:pt x="82" y="22"/>
                    <a:pt x="81" y="23"/>
                  </a:cubicBezTo>
                  <a:cubicBezTo>
                    <a:pt x="78" y="26"/>
                    <a:pt x="76" y="28"/>
                    <a:pt x="76" y="32"/>
                  </a:cubicBezTo>
                  <a:cubicBezTo>
                    <a:pt x="76" y="36"/>
                    <a:pt x="77" y="38"/>
                    <a:pt x="78" y="42"/>
                  </a:cubicBezTo>
                  <a:cubicBezTo>
                    <a:pt x="79" y="43"/>
                    <a:pt x="80" y="44"/>
                    <a:pt x="80" y="45"/>
                  </a:cubicBezTo>
                  <a:cubicBezTo>
                    <a:pt x="81" y="47"/>
                    <a:pt x="82" y="49"/>
                    <a:pt x="82" y="52"/>
                  </a:cubicBezTo>
                  <a:cubicBezTo>
                    <a:pt x="83" y="53"/>
                    <a:pt x="83" y="54"/>
                    <a:pt x="83" y="56"/>
                  </a:cubicBezTo>
                  <a:cubicBezTo>
                    <a:pt x="84" y="58"/>
                    <a:pt x="85" y="62"/>
                    <a:pt x="92" y="66"/>
                  </a:cubicBezTo>
                  <a:cubicBezTo>
                    <a:pt x="100" y="70"/>
                    <a:pt x="114" y="72"/>
                    <a:pt x="134" y="72"/>
                  </a:cubicBezTo>
                  <a:cubicBezTo>
                    <a:pt x="153" y="72"/>
                    <a:pt x="167" y="70"/>
                    <a:pt x="175" y="66"/>
                  </a:cubicBezTo>
                  <a:cubicBezTo>
                    <a:pt x="182" y="62"/>
                    <a:pt x="184" y="58"/>
                    <a:pt x="184" y="56"/>
                  </a:cubicBezTo>
                  <a:cubicBezTo>
                    <a:pt x="185" y="54"/>
                    <a:pt x="185" y="53"/>
                    <a:pt x="185" y="52"/>
                  </a:cubicBezTo>
                  <a:cubicBezTo>
                    <a:pt x="186" y="49"/>
                    <a:pt x="186" y="47"/>
                    <a:pt x="187" y="45"/>
                  </a:cubicBezTo>
                  <a:cubicBezTo>
                    <a:pt x="188" y="43"/>
                    <a:pt x="189" y="42"/>
                    <a:pt x="190" y="41"/>
                  </a:cubicBezTo>
                  <a:cubicBezTo>
                    <a:pt x="191" y="38"/>
                    <a:pt x="192" y="36"/>
                    <a:pt x="192" y="33"/>
                  </a:cubicBezTo>
                  <a:cubicBezTo>
                    <a:pt x="192" y="28"/>
                    <a:pt x="190" y="26"/>
                    <a:pt x="187" y="23"/>
                  </a:cubicBezTo>
                  <a:cubicBezTo>
                    <a:pt x="186" y="22"/>
                    <a:pt x="185" y="21"/>
                    <a:pt x="184" y="20"/>
                  </a:cubicBezTo>
                  <a:cubicBezTo>
                    <a:pt x="193" y="21"/>
                    <a:pt x="203" y="28"/>
                    <a:pt x="213" y="35"/>
                  </a:cubicBezTo>
                  <a:cubicBezTo>
                    <a:pt x="218" y="38"/>
                    <a:pt x="223" y="42"/>
                    <a:pt x="228" y="44"/>
                  </a:cubicBezTo>
                  <a:cubicBezTo>
                    <a:pt x="234" y="47"/>
                    <a:pt x="239" y="49"/>
                    <a:pt x="243" y="49"/>
                  </a:cubicBezTo>
                  <a:cubicBezTo>
                    <a:pt x="248" y="49"/>
                    <a:pt x="252" y="45"/>
                    <a:pt x="256" y="42"/>
                  </a:cubicBezTo>
                  <a:cubicBezTo>
                    <a:pt x="260" y="39"/>
                    <a:pt x="263" y="37"/>
                    <a:pt x="267" y="35"/>
                  </a:cubicBezTo>
                  <a:cubicBezTo>
                    <a:pt x="267" y="35"/>
                    <a:pt x="267" y="34"/>
                    <a:pt x="267" y="34"/>
                  </a:cubicBezTo>
                </a:path>
              </a:pathLst>
            </a:custGeom>
            <a:solidFill>
              <a:schemeClr val="bg1"/>
            </a:solidFill>
            <a:ln>
              <a:noFill/>
            </a:ln>
          </p:spPr>
          <p:txBody>
            <a:bodyPr/>
            <a:lstStyle/>
            <a:p>
              <a:endParaRPr lang="en-US">
                <a:solidFill>
                  <a:schemeClr val="bg1"/>
                </a:solidFill>
              </a:endParaRPr>
            </a:p>
          </p:txBody>
        </p:sp>
        <p:sp>
          <p:nvSpPr>
            <p:cNvPr id="69" name="Freeform 150">
              <a:extLst>
                <a:ext uri="{FF2B5EF4-FFF2-40B4-BE49-F238E27FC236}">
                  <a16:creationId xmlns:a16="http://schemas.microsoft.com/office/drawing/2014/main" id="{9A3D656D-7458-0A4C-B90C-F052824AEF62}"/>
                </a:ext>
              </a:extLst>
            </p:cNvPr>
            <p:cNvSpPr>
              <a:spLocks noChangeAspect="1" noEditPoints="1"/>
            </p:cNvSpPr>
            <p:nvPr userDrawn="1"/>
          </p:nvSpPr>
          <p:spPr bwMode="auto">
            <a:xfrm>
              <a:off x="1221855" y="531579"/>
              <a:ext cx="169956" cy="236724"/>
            </a:xfrm>
            <a:custGeom>
              <a:avLst/>
              <a:gdLst>
                <a:gd name="T0" fmla="*/ 14 w 114"/>
                <a:gd name="T1" fmla="*/ 13 h 156"/>
                <a:gd name="T2" fmla="*/ 20 w 114"/>
                <a:gd name="T3" fmla="*/ 17 h 156"/>
                <a:gd name="T4" fmla="*/ 23 w 114"/>
                <a:gd name="T5" fmla="*/ 25 h 156"/>
                <a:gd name="T6" fmla="*/ 13 w 114"/>
                <a:gd name="T7" fmla="*/ 9 h 156"/>
                <a:gd name="T8" fmla="*/ 5 w 114"/>
                <a:gd name="T9" fmla="*/ 9 h 156"/>
                <a:gd name="T10" fmla="*/ 13 w 114"/>
                <a:gd name="T11" fmla="*/ 7 h 156"/>
                <a:gd name="T12" fmla="*/ 21 w 114"/>
                <a:gd name="T13" fmla="*/ 9 h 156"/>
                <a:gd name="T14" fmla="*/ 13 w 114"/>
                <a:gd name="T15" fmla="*/ 9 h 156"/>
                <a:gd name="T16" fmla="*/ 3 w 114"/>
                <a:gd name="T17" fmla="*/ 25 h 156"/>
                <a:gd name="T18" fmla="*/ 6 w 114"/>
                <a:gd name="T19" fmla="*/ 17 h 156"/>
                <a:gd name="T20" fmla="*/ 13 w 114"/>
                <a:gd name="T21" fmla="*/ 13 h 156"/>
                <a:gd name="T22" fmla="*/ 28 w 114"/>
                <a:gd name="T23" fmla="*/ 24 h 156"/>
                <a:gd name="T24" fmla="*/ 25 w 114"/>
                <a:gd name="T25" fmla="*/ 19 h 156"/>
                <a:gd name="T26" fmla="*/ 25 w 114"/>
                <a:gd name="T27" fmla="*/ 17 h 156"/>
                <a:gd name="T28" fmla="*/ 25 w 114"/>
                <a:gd name="T29" fmla="*/ 16 h 156"/>
                <a:gd name="T30" fmla="*/ 21 w 114"/>
                <a:gd name="T31" fmla="*/ 11 h 156"/>
                <a:gd name="T32" fmla="*/ 21 w 114"/>
                <a:gd name="T33" fmla="*/ 8 h 156"/>
                <a:gd name="T34" fmla="*/ 22 w 114"/>
                <a:gd name="T35" fmla="*/ 1 h 156"/>
                <a:gd name="T36" fmla="*/ 21 w 114"/>
                <a:gd name="T37" fmla="*/ 2 h 156"/>
                <a:gd name="T38" fmla="*/ 22 w 114"/>
                <a:gd name="T39" fmla="*/ 4 h 156"/>
                <a:gd name="T40" fmla="*/ 18 w 114"/>
                <a:gd name="T41" fmla="*/ 4 h 156"/>
                <a:gd name="T42" fmla="*/ 19 w 114"/>
                <a:gd name="T43" fmla="*/ 4 h 156"/>
                <a:gd name="T44" fmla="*/ 18 w 114"/>
                <a:gd name="T45" fmla="*/ 4 h 156"/>
                <a:gd name="T46" fmla="*/ 16 w 114"/>
                <a:gd name="T47" fmla="*/ 4 h 156"/>
                <a:gd name="T48" fmla="*/ 18 w 114"/>
                <a:gd name="T49" fmla="*/ 4 h 156"/>
                <a:gd name="T50" fmla="*/ 14 w 114"/>
                <a:gd name="T51" fmla="*/ 3 h 156"/>
                <a:gd name="T52" fmla="*/ 15 w 114"/>
                <a:gd name="T53" fmla="*/ 1 h 156"/>
                <a:gd name="T54" fmla="*/ 15 w 114"/>
                <a:gd name="T55" fmla="*/ 0 h 156"/>
                <a:gd name="T56" fmla="*/ 13 w 114"/>
                <a:gd name="T57" fmla="*/ 2 h 156"/>
                <a:gd name="T58" fmla="*/ 11 w 114"/>
                <a:gd name="T59" fmla="*/ 4 h 156"/>
                <a:gd name="T60" fmla="*/ 11 w 114"/>
                <a:gd name="T61" fmla="*/ 5 h 156"/>
                <a:gd name="T62" fmla="*/ 9 w 114"/>
                <a:gd name="T63" fmla="*/ 3 h 156"/>
                <a:gd name="T64" fmla="*/ 10 w 114"/>
                <a:gd name="T65" fmla="*/ 2 h 156"/>
                <a:gd name="T66" fmla="*/ 7 w 114"/>
                <a:gd name="T67" fmla="*/ 2 h 156"/>
                <a:gd name="T68" fmla="*/ 8 w 114"/>
                <a:gd name="T69" fmla="*/ 3 h 156"/>
                <a:gd name="T70" fmla="*/ 7 w 114"/>
                <a:gd name="T71" fmla="*/ 5 h 156"/>
                <a:gd name="T72" fmla="*/ 6 w 114"/>
                <a:gd name="T73" fmla="*/ 4 h 156"/>
                <a:gd name="T74" fmla="*/ 4 w 114"/>
                <a:gd name="T75" fmla="*/ 4 h 156"/>
                <a:gd name="T76" fmla="*/ 3 w 114"/>
                <a:gd name="T77" fmla="*/ 2 h 156"/>
                <a:gd name="T78" fmla="*/ 5 w 114"/>
                <a:gd name="T79" fmla="*/ 9 h 156"/>
                <a:gd name="T80" fmla="*/ 3 w 114"/>
                <a:gd name="T81" fmla="*/ 13 h 156"/>
                <a:gd name="T82" fmla="*/ 1 w 114"/>
                <a:gd name="T83" fmla="*/ 21 h 156"/>
                <a:gd name="T84" fmla="*/ 3 w 114"/>
                <a:gd name="T85" fmla="*/ 24 h 156"/>
                <a:gd name="T86" fmla="*/ 13 w 114"/>
                <a:gd name="T87" fmla="*/ 26 h 156"/>
                <a:gd name="T88" fmla="*/ 12 w 114"/>
                <a:gd name="T89" fmla="*/ 37 h 156"/>
                <a:gd name="T90" fmla="*/ 16 w 114"/>
                <a:gd name="T91" fmla="*/ 37 h 156"/>
                <a:gd name="T92" fmla="*/ 14 w 114"/>
                <a:gd name="T93" fmla="*/ 26 h 156"/>
                <a:gd name="T94" fmla="*/ 22 w 114"/>
                <a:gd name="T95" fmla="*/ 30 h 156"/>
                <a:gd name="T96" fmla="*/ 17 w 114"/>
                <a:gd name="T97" fmla="*/ 36 h 156"/>
                <a:gd name="T98" fmla="*/ 16 w 114"/>
                <a:gd name="T99" fmla="*/ 37 h 156"/>
                <a:gd name="T100" fmla="*/ 17 w 114"/>
                <a:gd name="T101" fmla="*/ 39 h 156"/>
                <a:gd name="T102" fmla="*/ 21 w 114"/>
                <a:gd name="T103" fmla="*/ 39 h 156"/>
                <a:gd name="T104" fmla="*/ 27 w 114"/>
                <a:gd name="T105" fmla="*/ 32 h 156"/>
                <a:gd name="T106" fmla="*/ 28 w 114"/>
                <a:gd name="T107" fmla="*/ 24 h 1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4" h="156">
                  <a:moveTo>
                    <a:pt x="56" y="99"/>
                  </a:moveTo>
                  <a:cubicBezTo>
                    <a:pt x="56" y="52"/>
                    <a:pt x="56" y="52"/>
                    <a:pt x="56" y="52"/>
                  </a:cubicBezTo>
                  <a:cubicBezTo>
                    <a:pt x="61" y="53"/>
                    <a:pt x="66" y="54"/>
                    <a:pt x="70" y="56"/>
                  </a:cubicBezTo>
                  <a:cubicBezTo>
                    <a:pt x="75" y="58"/>
                    <a:pt x="79" y="62"/>
                    <a:pt x="83" y="66"/>
                  </a:cubicBezTo>
                  <a:cubicBezTo>
                    <a:pt x="87" y="70"/>
                    <a:pt x="90" y="75"/>
                    <a:pt x="92" y="81"/>
                  </a:cubicBezTo>
                  <a:cubicBezTo>
                    <a:pt x="94" y="87"/>
                    <a:pt x="95" y="93"/>
                    <a:pt x="95" y="99"/>
                  </a:cubicBezTo>
                  <a:lnTo>
                    <a:pt x="56" y="99"/>
                  </a:lnTo>
                  <a:close/>
                  <a:moveTo>
                    <a:pt x="55" y="33"/>
                  </a:moveTo>
                  <a:cubicBezTo>
                    <a:pt x="42" y="33"/>
                    <a:pt x="33" y="37"/>
                    <a:pt x="27" y="40"/>
                  </a:cubicBezTo>
                  <a:cubicBezTo>
                    <a:pt x="24" y="39"/>
                    <a:pt x="23" y="37"/>
                    <a:pt x="23" y="35"/>
                  </a:cubicBezTo>
                  <a:cubicBezTo>
                    <a:pt x="23" y="27"/>
                    <a:pt x="44" y="27"/>
                    <a:pt x="55" y="27"/>
                  </a:cubicBezTo>
                  <a:cubicBezTo>
                    <a:pt x="55" y="27"/>
                    <a:pt x="55" y="27"/>
                    <a:pt x="55" y="27"/>
                  </a:cubicBezTo>
                  <a:cubicBezTo>
                    <a:pt x="55" y="27"/>
                    <a:pt x="55" y="27"/>
                    <a:pt x="55" y="27"/>
                  </a:cubicBezTo>
                  <a:cubicBezTo>
                    <a:pt x="65" y="27"/>
                    <a:pt x="87" y="27"/>
                    <a:pt x="87" y="35"/>
                  </a:cubicBezTo>
                  <a:cubicBezTo>
                    <a:pt x="87" y="37"/>
                    <a:pt x="85" y="39"/>
                    <a:pt x="82" y="40"/>
                  </a:cubicBezTo>
                  <a:cubicBezTo>
                    <a:pt x="77" y="37"/>
                    <a:pt x="68" y="33"/>
                    <a:pt x="55" y="33"/>
                  </a:cubicBezTo>
                  <a:moveTo>
                    <a:pt x="54" y="99"/>
                  </a:moveTo>
                  <a:cubicBezTo>
                    <a:pt x="15" y="99"/>
                    <a:pt x="15" y="99"/>
                    <a:pt x="15" y="99"/>
                  </a:cubicBezTo>
                  <a:cubicBezTo>
                    <a:pt x="15" y="93"/>
                    <a:pt x="16" y="87"/>
                    <a:pt x="18" y="81"/>
                  </a:cubicBezTo>
                  <a:cubicBezTo>
                    <a:pt x="20" y="75"/>
                    <a:pt x="23" y="70"/>
                    <a:pt x="26" y="66"/>
                  </a:cubicBezTo>
                  <a:cubicBezTo>
                    <a:pt x="30" y="62"/>
                    <a:pt x="34" y="58"/>
                    <a:pt x="39" y="56"/>
                  </a:cubicBezTo>
                  <a:cubicBezTo>
                    <a:pt x="44" y="54"/>
                    <a:pt x="49" y="52"/>
                    <a:pt x="54" y="52"/>
                  </a:cubicBezTo>
                  <a:lnTo>
                    <a:pt x="54" y="99"/>
                  </a:lnTo>
                  <a:close/>
                  <a:moveTo>
                    <a:pt x="114" y="96"/>
                  </a:moveTo>
                  <a:cubicBezTo>
                    <a:pt x="113" y="95"/>
                    <a:pt x="110" y="93"/>
                    <a:pt x="109" y="90"/>
                  </a:cubicBezTo>
                  <a:cubicBezTo>
                    <a:pt x="108" y="87"/>
                    <a:pt x="102" y="75"/>
                    <a:pt x="101" y="73"/>
                  </a:cubicBezTo>
                  <a:cubicBezTo>
                    <a:pt x="100" y="72"/>
                    <a:pt x="99" y="71"/>
                    <a:pt x="99" y="70"/>
                  </a:cubicBezTo>
                  <a:cubicBezTo>
                    <a:pt x="99" y="69"/>
                    <a:pt x="100" y="68"/>
                    <a:pt x="101" y="67"/>
                  </a:cubicBezTo>
                  <a:cubicBezTo>
                    <a:pt x="101" y="66"/>
                    <a:pt x="103" y="65"/>
                    <a:pt x="103" y="64"/>
                  </a:cubicBezTo>
                  <a:cubicBezTo>
                    <a:pt x="104" y="63"/>
                    <a:pt x="104" y="63"/>
                    <a:pt x="104" y="63"/>
                  </a:cubicBezTo>
                  <a:cubicBezTo>
                    <a:pt x="102" y="59"/>
                    <a:pt x="100" y="56"/>
                    <a:pt x="97" y="52"/>
                  </a:cubicBezTo>
                  <a:cubicBezTo>
                    <a:pt x="93" y="48"/>
                    <a:pt x="89" y="45"/>
                    <a:pt x="85" y="42"/>
                  </a:cubicBezTo>
                  <a:cubicBezTo>
                    <a:pt x="87" y="41"/>
                    <a:pt x="90" y="38"/>
                    <a:pt x="90" y="35"/>
                  </a:cubicBezTo>
                  <a:cubicBezTo>
                    <a:pt x="90" y="33"/>
                    <a:pt x="89" y="31"/>
                    <a:pt x="87" y="29"/>
                  </a:cubicBezTo>
                  <a:cubicBezTo>
                    <a:pt x="90" y="21"/>
                    <a:pt x="94" y="12"/>
                    <a:pt x="98" y="8"/>
                  </a:cubicBezTo>
                  <a:cubicBezTo>
                    <a:pt x="90" y="4"/>
                    <a:pt x="90" y="4"/>
                    <a:pt x="90" y="4"/>
                  </a:cubicBezTo>
                  <a:cubicBezTo>
                    <a:pt x="92" y="8"/>
                    <a:pt x="92" y="11"/>
                    <a:pt x="92" y="13"/>
                  </a:cubicBezTo>
                  <a:cubicBezTo>
                    <a:pt x="89" y="12"/>
                    <a:pt x="88" y="10"/>
                    <a:pt x="87" y="7"/>
                  </a:cubicBezTo>
                  <a:cubicBezTo>
                    <a:pt x="87" y="10"/>
                    <a:pt x="85" y="14"/>
                    <a:pt x="84" y="16"/>
                  </a:cubicBezTo>
                  <a:cubicBezTo>
                    <a:pt x="86" y="15"/>
                    <a:pt x="88" y="14"/>
                    <a:pt x="91" y="15"/>
                  </a:cubicBezTo>
                  <a:cubicBezTo>
                    <a:pt x="89" y="17"/>
                    <a:pt x="86" y="20"/>
                    <a:pt x="81" y="19"/>
                  </a:cubicBezTo>
                  <a:cubicBezTo>
                    <a:pt x="78" y="18"/>
                    <a:pt x="75" y="17"/>
                    <a:pt x="75" y="14"/>
                  </a:cubicBezTo>
                  <a:cubicBezTo>
                    <a:pt x="75" y="13"/>
                    <a:pt x="76" y="12"/>
                    <a:pt x="78" y="12"/>
                  </a:cubicBezTo>
                  <a:cubicBezTo>
                    <a:pt x="80" y="12"/>
                    <a:pt x="80" y="14"/>
                    <a:pt x="79" y="16"/>
                  </a:cubicBezTo>
                  <a:cubicBezTo>
                    <a:pt x="81" y="14"/>
                    <a:pt x="84" y="8"/>
                    <a:pt x="80" y="7"/>
                  </a:cubicBezTo>
                  <a:cubicBezTo>
                    <a:pt x="78" y="6"/>
                    <a:pt x="75" y="10"/>
                    <a:pt x="74" y="13"/>
                  </a:cubicBezTo>
                  <a:cubicBezTo>
                    <a:pt x="74" y="9"/>
                    <a:pt x="72" y="6"/>
                    <a:pt x="69" y="6"/>
                  </a:cubicBezTo>
                  <a:cubicBezTo>
                    <a:pt x="66" y="6"/>
                    <a:pt x="67" y="13"/>
                    <a:pt x="68" y="15"/>
                  </a:cubicBezTo>
                  <a:cubicBezTo>
                    <a:pt x="68" y="12"/>
                    <a:pt x="70" y="11"/>
                    <a:pt x="71" y="11"/>
                  </a:cubicBezTo>
                  <a:cubicBezTo>
                    <a:pt x="72" y="11"/>
                    <a:pt x="73" y="12"/>
                    <a:pt x="73" y="14"/>
                  </a:cubicBezTo>
                  <a:cubicBezTo>
                    <a:pt x="72" y="16"/>
                    <a:pt x="69" y="18"/>
                    <a:pt x="66" y="18"/>
                  </a:cubicBezTo>
                  <a:cubicBezTo>
                    <a:pt x="63" y="18"/>
                    <a:pt x="57" y="17"/>
                    <a:pt x="56" y="10"/>
                  </a:cubicBezTo>
                  <a:cubicBezTo>
                    <a:pt x="58" y="10"/>
                    <a:pt x="62" y="12"/>
                    <a:pt x="63" y="14"/>
                  </a:cubicBezTo>
                  <a:cubicBezTo>
                    <a:pt x="63" y="10"/>
                    <a:pt x="63" y="8"/>
                    <a:pt x="63" y="3"/>
                  </a:cubicBezTo>
                  <a:cubicBezTo>
                    <a:pt x="61" y="6"/>
                    <a:pt x="58" y="7"/>
                    <a:pt x="56" y="8"/>
                  </a:cubicBezTo>
                  <a:cubicBezTo>
                    <a:pt x="57" y="5"/>
                    <a:pt x="59" y="2"/>
                    <a:pt x="62" y="0"/>
                  </a:cubicBezTo>
                  <a:cubicBezTo>
                    <a:pt x="48" y="0"/>
                    <a:pt x="48" y="0"/>
                    <a:pt x="48" y="0"/>
                  </a:cubicBezTo>
                  <a:cubicBezTo>
                    <a:pt x="50" y="2"/>
                    <a:pt x="53" y="5"/>
                    <a:pt x="53" y="8"/>
                  </a:cubicBezTo>
                  <a:cubicBezTo>
                    <a:pt x="51" y="7"/>
                    <a:pt x="48" y="6"/>
                    <a:pt x="46" y="3"/>
                  </a:cubicBezTo>
                  <a:cubicBezTo>
                    <a:pt x="47" y="8"/>
                    <a:pt x="47" y="10"/>
                    <a:pt x="46" y="14"/>
                  </a:cubicBezTo>
                  <a:cubicBezTo>
                    <a:pt x="48" y="12"/>
                    <a:pt x="51" y="10"/>
                    <a:pt x="53" y="10"/>
                  </a:cubicBezTo>
                  <a:cubicBezTo>
                    <a:pt x="53" y="17"/>
                    <a:pt x="47" y="18"/>
                    <a:pt x="44" y="18"/>
                  </a:cubicBezTo>
                  <a:cubicBezTo>
                    <a:pt x="40" y="18"/>
                    <a:pt x="37" y="16"/>
                    <a:pt x="37" y="14"/>
                  </a:cubicBezTo>
                  <a:cubicBezTo>
                    <a:pt x="37" y="12"/>
                    <a:pt x="38" y="11"/>
                    <a:pt x="39" y="11"/>
                  </a:cubicBezTo>
                  <a:cubicBezTo>
                    <a:pt x="40" y="11"/>
                    <a:pt x="41" y="12"/>
                    <a:pt x="41" y="15"/>
                  </a:cubicBezTo>
                  <a:cubicBezTo>
                    <a:pt x="43" y="13"/>
                    <a:pt x="44" y="6"/>
                    <a:pt x="40" y="6"/>
                  </a:cubicBezTo>
                  <a:cubicBezTo>
                    <a:pt x="37" y="6"/>
                    <a:pt x="36" y="9"/>
                    <a:pt x="35" y="13"/>
                  </a:cubicBezTo>
                  <a:cubicBezTo>
                    <a:pt x="34" y="10"/>
                    <a:pt x="32" y="6"/>
                    <a:pt x="29" y="7"/>
                  </a:cubicBezTo>
                  <a:cubicBezTo>
                    <a:pt x="26" y="8"/>
                    <a:pt x="28" y="14"/>
                    <a:pt x="30" y="16"/>
                  </a:cubicBezTo>
                  <a:cubicBezTo>
                    <a:pt x="30" y="14"/>
                    <a:pt x="30" y="12"/>
                    <a:pt x="32" y="12"/>
                  </a:cubicBezTo>
                  <a:cubicBezTo>
                    <a:pt x="33" y="12"/>
                    <a:pt x="34" y="13"/>
                    <a:pt x="34" y="14"/>
                  </a:cubicBezTo>
                  <a:cubicBezTo>
                    <a:pt x="34" y="17"/>
                    <a:pt x="32" y="18"/>
                    <a:pt x="29" y="19"/>
                  </a:cubicBezTo>
                  <a:cubicBezTo>
                    <a:pt x="24" y="20"/>
                    <a:pt x="20" y="17"/>
                    <a:pt x="19" y="15"/>
                  </a:cubicBezTo>
                  <a:cubicBezTo>
                    <a:pt x="21" y="14"/>
                    <a:pt x="23" y="15"/>
                    <a:pt x="25" y="16"/>
                  </a:cubicBezTo>
                  <a:cubicBezTo>
                    <a:pt x="24" y="14"/>
                    <a:pt x="23" y="10"/>
                    <a:pt x="22" y="7"/>
                  </a:cubicBezTo>
                  <a:cubicBezTo>
                    <a:pt x="22" y="10"/>
                    <a:pt x="20" y="12"/>
                    <a:pt x="18" y="13"/>
                  </a:cubicBezTo>
                  <a:cubicBezTo>
                    <a:pt x="17" y="11"/>
                    <a:pt x="18" y="8"/>
                    <a:pt x="20" y="4"/>
                  </a:cubicBezTo>
                  <a:cubicBezTo>
                    <a:pt x="12" y="8"/>
                    <a:pt x="12" y="8"/>
                    <a:pt x="12" y="8"/>
                  </a:cubicBezTo>
                  <a:cubicBezTo>
                    <a:pt x="16" y="12"/>
                    <a:pt x="20" y="22"/>
                    <a:pt x="22" y="29"/>
                  </a:cubicBezTo>
                  <a:cubicBezTo>
                    <a:pt x="21" y="31"/>
                    <a:pt x="20" y="33"/>
                    <a:pt x="20" y="35"/>
                  </a:cubicBezTo>
                  <a:cubicBezTo>
                    <a:pt x="20" y="38"/>
                    <a:pt x="22" y="41"/>
                    <a:pt x="25" y="42"/>
                  </a:cubicBezTo>
                  <a:cubicBezTo>
                    <a:pt x="20" y="45"/>
                    <a:pt x="16" y="48"/>
                    <a:pt x="13" y="52"/>
                  </a:cubicBezTo>
                  <a:cubicBezTo>
                    <a:pt x="7" y="59"/>
                    <a:pt x="3" y="66"/>
                    <a:pt x="0" y="74"/>
                  </a:cubicBezTo>
                  <a:cubicBezTo>
                    <a:pt x="1" y="75"/>
                    <a:pt x="6" y="80"/>
                    <a:pt x="7" y="81"/>
                  </a:cubicBezTo>
                  <a:cubicBezTo>
                    <a:pt x="9" y="84"/>
                    <a:pt x="10" y="86"/>
                    <a:pt x="10" y="88"/>
                  </a:cubicBezTo>
                  <a:cubicBezTo>
                    <a:pt x="10" y="92"/>
                    <a:pt x="11" y="93"/>
                    <a:pt x="13" y="96"/>
                  </a:cubicBezTo>
                  <a:cubicBezTo>
                    <a:pt x="14" y="96"/>
                    <a:pt x="15" y="99"/>
                    <a:pt x="15" y="101"/>
                  </a:cubicBezTo>
                  <a:cubicBezTo>
                    <a:pt x="54" y="101"/>
                    <a:pt x="54" y="101"/>
                    <a:pt x="54" y="101"/>
                  </a:cubicBezTo>
                  <a:cubicBezTo>
                    <a:pt x="54" y="144"/>
                    <a:pt x="54" y="144"/>
                    <a:pt x="54" y="144"/>
                  </a:cubicBezTo>
                  <a:cubicBezTo>
                    <a:pt x="53" y="144"/>
                    <a:pt x="51" y="144"/>
                    <a:pt x="50" y="146"/>
                  </a:cubicBezTo>
                  <a:cubicBezTo>
                    <a:pt x="54" y="148"/>
                    <a:pt x="58" y="150"/>
                    <a:pt x="63" y="151"/>
                  </a:cubicBezTo>
                  <a:cubicBezTo>
                    <a:pt x="63" y="148"/>
                    <a:pt x="64" y="146"/>
                    <a:pt x="65" y="145"/>
                  </a:cubicBezTo>
                  <a:cubicBezTo>
                    <a:pt x="65" y="145"/>
                    <a:pt x="59" y="144"/>
                    <a:pt x="56" y="144"/>
                  </a:cubicBezTo>
                  <a:cubicBezTo>
                    <a:pt x="56" y="101"/>
                    <a:pt x="56" y="101"/>
                    <a:pt x="56" y="101"/>
                  </a:cubicBezTo>
                  <a:cubicBezTo>
                    <a:pt x="95" y="101"/>
                    <a:pt x="95" y="101"/>
                    <a:pt x="95" y="101"/>
                  </a:cubicBezTo>
                  <a:cubicBezTo>
                    <a:pt x="95" y="107"/>
                    <a:pt x="94" y="113"/>
                    <a:pt x="92" y="118"/>
                  </a:cubicBezTo>
                  <a:cubicBezTo>
                    <a:pt x="90" y="124"/>
                    <a:pt x="87" y="129"/>
                    <a:pt x="83" y="133"/>
                  </a:cubicBezTo>
                  <a:cubicBezTo>
                    <a:pt x="79" y="137"/>
                    <a:pt x="75" y="141"/>
                    <a:pt x="70" y="143"/>
                  </a:cubicBezTo>
                  <a:cubicBezTo>
                    <a:pt x="70" y="144"/>
                    <a:pt x="70" y="144"/>
                    <a:pt x="69" y="144"/>
                  </a:cubicBezTo>
                  <a:cubicBezTo>
                    <a:pt x="68" y="145"/>
                    <a:pt x="67" y="146"/>
                    <a:pt x="67" y="148"/>
                  </a:cubicBezTo>
                  <a:cubicBezTo>
                    <a:pt x="66" y="149"/>
                    <a:pt x="66" y="150"/>
                    <a:pt x="66" y="152"/>
                  </a:cubicBezTo>
                  <a:cubicBezTo>
                    <a:pt x="68" y="152"/>
                    <a:pt x="69" y="153"/>
                    <a:pt x="71" y="153"/>
                  </a:cubicBezTo>
                  <a:cubicBezTo>
                    <a:pt x="84" y="156"/>
                    <a:pt x="87" y="155"/>
                    <a:pt x="88" y="155"/>
                  </a:cubicBezTo>
                  <a:cubicBezTo>
                    <a:pt x="88" y="155"/>
                    <a:pt x="88" y="155"/>
                    <a:pt x="88" y="155"/>
                  </a:cubicBezTo>
                  <a:cubicBezTo>
                    <a:pt x="91" y="152"/>
                    <a:pt x="94" y="150"/>
                    <a:pt x="97" y="147"/>
                  </a:cubicBezTo>
                  <a:cubicBezTo>
                    <a:pt x="102" y="141"/>
                    <a:pt x="106" y="134"/>
                    <a:pt x="109" y="126"/>
                  </a:cubicBezTo>
                  <a:cubicBezTo>
                    <a:pt x="113" y="117"/>
                    <a:pt x="114" y="109"/>
                    <a:pt x="114" y="100"/>
                  </a:cubicBezTo>
                  <a:cubicBezTo>
                    <a:pt x="114" y="98"/>
                    <a:pt x="114" y="97"/>
                    <a:pt x="114" y="96"/>
                  </a:cubicBezTo>
                </a:path>
              </a:pathLst>
            </a:custGeom>
            <a:solidFill>
              <a:schemeClr val="bg1"/>
            </a:solidFill>
            <a:ln>
              <a:noFill/>
            </a:ln>
          </p:spPr>
          <p:txBody>
            <a:bodyPr/>
            <a:lstStyle/>
            <a:p>
              <a:endParaRPr lang="en-US">
                <a:solidFill>
                  <a:schemeClr val="bg1"/>
                </a:solidFill>
              </a:endParaRPr>
            </a:p>
          </p:txBody>
        </p:sp>
        <p:sp>
          <p:nvSpPr>
            <p:cNvPr id="70" name="Freeform 151">
              <a:extLst>
                <a:ext uri="{FF2B5EF4-FFF2-40B4-BE49-F238E27FC236}">
                  <a16:creationId xmlns:a16="http://schemas.microsoft.com/office/drawing/2014/main" id="{A70E5CA1-A569-894E-B0F7-1CE9171AE5A2}"/>
                </a:ext>
              </a:extLst>
            </p:cNvPr>
            <p:cNvSpPr>
              <a:spLocks noChangeAspect="1" noEditPoints="1"/>
            </p:cNvSpPr>
            <p:nvPr userDrawn="1"/>
          </p:nvSpPr>
          <p:spPr bwMode="auto">
            <a:xfrm>
              <a:off x="1309868" y="619592"/>
              <a:ext cx="48559" cy="57664"/>
            </a:xfrm>
            <a:custGeom>
              <a:avLst/>
              <a:gdLst>
                <a:gd name="T0" fmla="*/ 5 w 33"/>
                <a:gd name="T1" fmla="*/ 3 h 39"/>
                <a:gd name="T2" fmla="*/ 5 w 33"/>
                <a:gd name="T3" fmla="*/ 4 h 39"/>
                <a:gd name="T4" fmla="*/ 5 w 33"/>
                <a:gd name="T5" fmla="*/ 4 h 39"/>
                <a:gd name="T6" fmla="*/ 7 w 33"/>
                <a:gd name="T7" fmla="*/ 8 h 39"/>
                <a:gd name="T8" fmla="*/ 7 w 33"/>
                <a:gd name="T9" fmla="*/ 9 h 39"/>
                <a:gd name="T10" fmla="*/ 4 w 33"/>
                <a:gd name="T11" fmla="*/ 8 h 39"/>
                <a:gd name="T12" fmla="*/ 4 w 33"/>
                <a:gd name="T13" fmla="*/ 8 h 39"/>
                <a:gd name="T14" fmla="*/ 3 w 33"/>
                <a:gd name="T15" fmla="*/ 8 h 39"/>
                <a:gd name="T16" fmla="*/ 1 w 33"/>
                <a:gd name="T17" fmla="*/ 9 h 39"/>
                <a:gd name="T18" fmla="*/ 1 w 33"/>
                <a:gd name="T19" fmla="*/ 8 h 39"/>
                <a:gd name="T20" fmla="*/ 1 w 33"/>
                <a:gd name="T21" fmla="*/ 5 h 39"/>
                <a:gd name="T22" fmla="*/ 1 w 33"/>
                <a:gd name="T23" fmla="*/ 4 h 39"/>
                <a:gd name="T24" fmla="*/ 1 w 33"/>
                <a:gd name="T25" fmla="*/ 4 h 39"/>
                <a:gd name="T26" fmla="*/ 1 w 33"/>
                <a:gd name="T27" fmla="*/ 1 h 39"/>
                <a:gd name="T28" fmla="*/ 1 w 33"/>
                <a:gd name="T29" fmla="*/ 0 h 39"/>
                <a:gd name="T30" fmla="*/ 5 w 33"/>
                <a:gd name="T31" fmla="*/ 3 h 39"/>
                <a:gd name="T32" fmla="*/ 7 w 33"/>
                <a:gd name="T33" fmla="*/ 9 h 39"/>
                <a:gd name="T34" fmla="*/ 5 w 33"/>
                <a:gd name="T35" fmla="*/ 4 h 39"/>
                <a:gd name="T36" fmla="*/ 5 w 33"/>
                <a:gd name="T37" fmla="*/ 3 h 39"/>
                <a:gd name="T38" fmla="*/ 3 w 33"/>
                <a:gd name="T39" fmla="*/ 1 h 39"/>
                <a:gd name="T40" fmla="*/ 1 w 33"/>
                <a:gd name="T41" fmla="*/ 0 h 39"/>
                <a:gd name="T42" fmla="*/ 0 w 33"/>
                <a:gd name="T43" fmla="*/ 0 h 39"/>
                <a:gd name="T44" fmla="*/ 0 w 33"/>
                <a:gd name="T45" fmla="*/ 0 h 39"/>
                <a:gd name="T46" fmla="*/ 0 w 33"/>
                <a:gd name="T47" fmla="*/ 1 h 39"/>
                <a:gd name="T48" fmla="*/ 0 w 33"/>
                <a:gd name="T49" fmla="*/ 4 h 39"/>
                <a:gd name="T50" fmla="*/ 0 w 33"/>
                <a:gd name="T51" fmla="*/ 4 h 39"/>
                <a:gd name="T52" fmla="*/ 0 w 33"/>
                <a:gd name="T53" fmla="*/ 8 h 39"/>
                <a:gd name="T54" fmla="*/ 0 w 33"/>
                <a:gd name="T55" fmla="*/ 9 h 39"/>
                <a:gd name="T56" fmla="*/ 0 w 33"/>
                <a:gd name="T57" fmla="*/ 9 h 39"/>
                <a:gd name="T58" fmla="*/ 1 w 33"/>
                <a:gd name="T59" fmla="*/ 9 h 39"/>
                <a:gd name="T60" fmla="*/ 3 w 33"/>
                <a:gd name="T61" fmla="*/ 9 h 39"/>
                <a:gd name="T62" fmla="*/ 4 w 33"/>
                <a:gd name="T63" fmla="*/ 9 h 39"/>
                <a:gd name="T64" fmla="*/ 7 w 33"/>
                <a:gd name="T65" fmla="*/ 9 h 39"/>
                <a:gd name="T66" fmla="*/ 7 w 33"/>
                <a:gd name="T67" fmla="*/ 9 h 39"/>
                <a:gd name="T68" fmla="*/ 7 w 33"/>
                <a:gd name="T69" fmla="*/ 9 h 39"/>
                <a:gd name="T70" fmla="*/ 7 w 33"/>
                <a:gd name="T71" fmla="*/ 8 h 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3" h="39">
                  <a:moveTo>
                    <a:pt x="20" y="14"/>
                  </a:moveTo>
                  <a:cubicBezTo>
                    <a:pt x="20" y="14"/>
                    <a:pt x="19" y="15"/>
                    <a:pt x="20" y="15"/>
                  </a:cubicBezTo>
                  <a:cubicBezTo>
                    <a:pt x="20" y="16"/>
                    <a:pt x="20" y="16"/>
                    <a:pt x="21" y="16"/>
                  </a:cubicBezTo>
                  <a:cubicBezTo>
                    <a:pt x="20" y="16"/>
                    <a:pt x="20" y="17"/>
                    <a:pt x="20" y="18"/>
                  </a:cubicBezTo>
                  <a:cubicBezTo>
                    <a:pt x="21" y="18"/>
                    <a:pt x="21" y="17"/>
                    <a:pt x="22" y="17"/>
                  </a:cubicBezTo>
                  <a:cubicBezTo>
                    <a:pt x="21" y="18"/>
                    <a:pt x="22" y="18"/>
                    <a:pt x="22" y="18"/>
                  </a:cubicBezTo>
                  <a:cubicBezTo>
                    <a:pt x="22" y="19"/>
                    <a:pt x="23" y="19"/>
                    <a:pt x="23" y="19"/>
                  </a:cubicBezTo>
                  <a:cubicBezTo>
                    <a:pt x="26" y="23"/>
                    <a:pt x="28" y="29"/>
                    <a:pt x="29" y="34"/>
                  </a:cubicBezTo>
                  <a:cubicBezTo>
                    <a:pt x="28" y="34"/>
                    <a:pt x="28" y="34"/>
                    <a:pt x="27" y="34"/>
                  </a:cubicBezTo>
                  <a:cubicBezTo>
                    <a:pt x="27" y="35"/>
                    <a:pt x="28" y="35"/>
                    <a:pt x="28" y="36"/>
                  </a:cubicBezTo>
                  <a:cubicBezTo>
                    <a:pt x="19" y="36"/>
                    <a:pt x="19" y="36"/>
                    <a:pt x="19" y="36"/>
                  </a:cubicBezTo>
                  <a:cubicBezTo>
                    <a:pt x="19" y="35"/>
                    <a:pt x="18" y="34"/>
                    <a:pt x="18" y="34"/>
                  </a:cubicBezTo>
                  <a:cubicBezTo>
                    <a:pt x="18" y="34"/>
                    <a:pt x="17" y="34"/>
                    <a:pt x="17" y="35"/>
                  </a:cubicBezTo>
                  <a:cubicBezTo>
                    <a:pt x="17" y="34"/>
                    <a:pt x="16" y="34"/>
                    <a:pt x="16" y="33"/>
                  </a:cubicBezTo>
                  <a:cubicBezTo>
                    <a:pt x="15" y="34"/>
                    <a:pt x="15" y="34"/>
                    <a:pt x="15" y="35"/>
                  </a:cubicBezTo>
                  <a:cubicBezTo>
                    <a:pt x="15" y="34"/>
                    <a:pt x="14" y="34"/>
                    <a:pt x="14" y="34"/>
                  </a:cubicBezTo>
                  <a:cubicBezTo>
                    <a:pt x="13" y="34"/>
                    <a:pt x="13" y="35"/>
                    <a:pt x="13" y="36"/>
                  </a:cubicBezTo>
                  <a:cubicBezTo>
                    <a:pt x="5" y="36"/>
                    <a:pt x="5" y="36"/>
                    <a:pt x="5" y="36"/>
                  </a:cubicBezTo>
                  <a:cubicBezTo>
                    <a:pt x="5" y="35"/>
                    <a:pt x="6" y="35"/>
                    <a:pt x="6" y="34"/>
                  </a:cubicBezTo>
                  <a:cubicBezTo>
                    <a:pt x="5" y="34"/>
                    <a:pt x="4" y="34"/>
                    <a:pt x="4" y="35"/>
                  </a:cubicBezTo>
                  <a:cubicBezTo>
                    <a:pt x="4" y="21"/>
                    <a:pt x="4" y="21"/>
                    <a:pt x="4" y="21"/>
                  </a:cubicBezTo>
                  <a:cubicBezTo>
                    <a:pt x="4" y="21"/>
                    <a:pt x="5" y="21"/>
                    <a:pt x="5" y="21"/>
                  </a:cubicBezTo>
                  <a:cubicBezTo>
                    <a:pt x="5" y="20"/>
                    <a:pt x="5" y="20"/>
                    <a:pt x="5" y="19"/>
                  </a:cubicBezTo>
                  <a:cubicBezTo>
                    <a:pt x="5" y="19"/>
                    <a:pt x="6" y="19"/>
                    <a:pt x="6" y="18"/>
                  </a:cubicBezTo>
                  <a:cubicBezTo>
                    <a:pt x="6" y="18"/>
                    <a:pt x="5" y="18"/>
                    <a:pt x="5" y="18"/>
                  </a:cubicBezTo>
                  <a:cubicBezTo>
                    <a:pt x="5" y="17"/>
                    <a:pt x="5" y="17"/>
                    <a:pt x="5" y="16"/>
                  </a:cubicBezTo>
                  <a:cubicBezTo>
                    <a:pt x="5" y="16"/>
                    <a:pt x="4" y="16"/>
                    <a:pt x="4" y="16"/>
                  </a:cubicBezTo>
                  <a:cubicBezTo>
                    <a:pt x="4" y="5"/>
                    <a:pt x="4" y="5"/>
                    <a:pt x="4" y="5"/>
                  </a:cubicBezTo>
                  <a:cubicBezTo>
                    <a:pt x="4" y="5"/>
                    <a:pt x="5" y="5"/>
                    <a:pt x="5" y="5"/>
                  </a:cubicBezTo>
                  <a:cubicBezTo>
                    <a:pt x="5" y="4"/>
                    <a:pt x="5" y="4"/>
                    <a:pt x="5" y="3"/>
                  </a:cubicBezTo>
                  <a:cubicBezTo>
                    <a:pt x="7" y="4"/>
                    <a:pt x="10" y="6"/>
                    <a:pt x="12" y="7"/>
                  </a:cubicBezTo>
                  <a:cubicBezTo>
                    <a:pt x="15" y="9"/>
                    <a:pt x="18" y="11"/>
                    <a:pt x="20" y="14"/>
                  </a:cubicBezTo>
                  <a:moveTo>
                    <a:pt x="31" y="34"/>
                  </a:moveTo>
                  <a:cubicBezTo>
                    <a:pt x="32" y="35"/>
                    <a:pt x="31" y="36"/>
                    <a:pt x="30" y="36"/>
                  </a:cubicBezTo>
                  <a:cubicBezTo>
                    <a:pt x="30" y="29"/>
                    <a:pt x="27" y="22"/>
                    <a:pt x="23" y="16"/>
                  </a:cubicBezTo>
                  <a:cubicBezTo>
                    <a:pt x="23" y="16"/>
                    <a:pt x="23" y="16"/>
                    <a:pt x="23" y="16"/>
                  </a:cubicBezTo>
                  <a:cubicBezTo>
                    <a:pt x="24" y="16"/>
                    <a:pt x="25" y="15"/>
                    <a:pt x="25" y="14"/>
                  </a:cubicBezTo>
                  <a:cubicBezTo>
                    <a:pt x="24" y="14"/>
                    <a:pt x="23" y="14"/>
                    <a:pt x="22" y="15"/>
                  </a:cubicBezTo>
                  <a:cubicBezTo>
                    <a:pt x="22" y="15"/>
                    <a:pt x="22" y="14"/>
                    <a:pt x="21" y="14"/>
                  </a:cubicBezTo>
                  <a:cubicBezTo>
                    <a:pt x="19" y="11"/>
                    <a:pt x="16" y="8"/>
                    <a:pt x="13" y="6"/>
                  </a:cubicBezTo>
                  <a:cubicBezTo>
                    <a:pt x="10" y="4"/>
                    <a:pt x="7" y="3"/>
                    <a:pt x="4" y="2"/>
                  </a:cubicBezTo>
                  <a:cubicBezTo>
                    <a:pt x="4" y="1"/>
                    <a:pt x="5" y="1"/>
                    <a:pt x="5" y="2"/>
                  </a:cubicBezTo>
                  <a:cubicBezTo>
                    <a:pt x="5" y="0"/>
                    <a:pt x="4" y="0"/>
                    <a:pt x="4" y="0"/>
                  </a:cubicBezTo>
                  <a:cubicBezTo>
                    <a:pt x="3" y="0"/>
                    <a:pt x="3" y="0"/>
                    <a:pt x="3" y="1"/>
                  </a:cubicBezTo>
                  <a:cubicBezTo>
                    <a:pt x="3" y="0"/>
                    <a:pt x="2" y="0"/>
                    <a:pt x="1" y="0"/>
                  </a:cubicBezTo>
                  <a:cubicBezTo>
                    <a:pt x="1" y="1"/>
                    <a:pt x="1" y="1"/>
                    <a:pt x="2" y="2"/>
                  </a:cubicBezTo>
                  <a:cubicBezTo>
                    <a:pt x="1" y="2"/>
                    <a:pt x="1" y="2"/>
                    <a:pt x="1" y="2"/>
                  </a:cubicBezTo>
                  <a:cubicBezTo>
                    <a:pt x="0" y="3"/>
                    <a:pt x="1" y="4"/>
                    <a:pt x="2" y="4"/>
                  </a:cubicBezTo>
                  <a:cubicBezTo>
                    <a:pt x="2" y="4"/>
                    <a:pt x="2" y="3"/>
                    <a:pt x="3" y="3"/>
                  </a:cubicBezTo>
                  <a:cubicBezTo>
                    <a:pt x="3" y="18"/>
                    <a:pt x="3" y="18"/>
                    <a:pt x="3" y="18"/>
                  </a:cubicBezTo>
                  <a:cubicBezTo>
                    <a:pt x="2" y="18"/>
                    <a:pt x="1" y="18"/>
                    <a:pt x="0" y="18"/>
                  </a:cubicBezTo>
                  <a:cubicBezTo>
                    <a:pt x="1" y="19"/>
                    <a:pt x="2" y="19"/>
                    <a:pt x="3" y="19"/>
                  </a:cubicBezTo>
                  <a:cubicBezTo>
                    <a:pt x="3" y="36"/>
                    <a:pt x="3" y="36"/>
                    <a:pt x="3" y="36"/>
                  </a:cubicBezTo>
                  <a:cubicBezTo>
                    <a:pt x="2" y="36"/>
                    <a:pt x="1" y="35"/>
                    <a:pt x="2" y="34"/>
                  </a:cubicBezTo>
                  <a:cubicBezTo>
                    <a:pt x="1" y="34"/>
                    <a:pt x="0" y="35"/>
                    <a:pt x="1" y="36"/>
                  </a:cubicBezTo>
                  <a:cubicBezTo>
                    <a:pt x="1" y="36"/>
                    <a:pt x="1" y="36"/>
                    <a:pt x="2" y="36"/>
                  </a:cubicBezTo>
                  <a:cubicBezTo>
                    <a:pt x="2" y="37"/>
                    <a:pt x="1" y="37"/>
                    <a:pt x="1" y="38"/>
                  </a:cubicBezTo>
                  <a:cubicBezTo>
                    <a:pt x="2" y="38"/>
                    <a:pt x="3" y="38"/>
                    <a:pt x="3" y="37"/>
                  </a:cubicBezTo>
                  <a:cubicBezTo>
                    <a:pt x="3" y="38"/>
                    <a:pt x="3" y="39"/>
                    <a:pt x="4" y="39"/>
                  </a:cubicBezTo>
                  <a:cubicBezTo>
                    <a:pt x="4" y="39"/>
                    <a:pt x="5" y="38"/>
                    <a:pt x="5" y="37"/>
                  </a:cubicBezTo>
                  <a:cubicBezTo>
                    <a:pt x="5" y="38"/>
                    <a:pt x="4" y="38"/>
                    <a:pt x="4" y="37"/>
                  </a:cubicBezTo>
                  <a:cubicBezTo>
                    <a:pt x="15" y="37"/>
                    <a:pt x="15" y="37"/>
                    <a:pt x="15" y="37"/>
                  </a:cubicBezTo>
                  <a:cubicBezTo>
                    <a:pt x="15" y="38"/>
                    <a:pt x="15" y="39"/>
                    <a:pt x="16" y="39"/>
                  </a:cubicBezTo>
                  <a:cubicBezTo>
                    <a:pt x="17" y="39"/>
                    <a:pt x="17" y="38"/>
                    <a:pt x="17" y="37"/>
                  </a:cubicBezTo>
                  <a:cubicBezTo>
                    <a:pt x="29" y="37"/>
                    <a:pt x="29" y="37"/>
                    <a:pt x="29" y="37"/>
                  </a:cubicBezTo>
                  <a:cubicBezTo>
                    <a:pt x="29" y="38"/>
                    <a:pt x="28" y="38"/>
                    <a:pt x="28" y="37"/>
                  </a:cubicBezTo>
                  <a:cubicBezTo>
                    <a:pt x="28" y="39"/>
                    <a:pt x="29" y="39"/>
                    <a:pt x="30" y="39"/>
                  </a:cubicBezTo>
                  <a:cubicBezTo>
                    <a:pt x="30" y="39"/>
                    <a:pt x="30" y="38"/>
                    <a:pt x="30" y="37"/>
                  </a:cubicBezTo>
                  <a:cubicBezTo>
                    <a:pt x="31" y="38"/>
                    <a:pt x="31" y="38"/>
                    <a:pt x="32" y="38"/>
                  </a:cubicBezTo>
                  <a:cubicBezTo>
                    <a:pt x="32" y="37"/>
                    <a:pt x="32" y="37"/>
                    <a:pt x="31" y="36"/>
                  </a:cubicBezTo>
                  <a:cubicBezTo>
                    <a:pt x="32" y="36"/>
                    <a:pt x="32" y="36"/>
                    <a:pt x="32" y="36"/>
                  </a:cubicBezTo>
                  <a:cubicBezTo>
                    <a:pt x="33" y="35"/>
                    <a:pt x="32" y="34"/>
                    <a:pt x="31" y="34"/>
                  </a:cubicBezTo>
                </a:path>
              </a:pathLst>
            </a:custGeom>
            <a:solidFill>
              <a:schemeClr val="bg1"/>
            </a:solidFill>
            <a:ln>
              <a:noFill/>
            </a:ln>
          </p:spPr>
          <p:txBody>
            <a:bodyPr/>
            <a:lstStyle/>
            <a:p>
              <a:endParaRPr lang="en-US">
                <a:solidFill>
                  <a:schemeClr val="bg1"/>
                </a:solidFill>
              </a:endParaRPr>
            </a:p>
          </p:txBody>
        </p:sp>
        <p:sp>
          <p:nvSpPr>
            <p:cNvPr id="71" name="Freeform 152">
              <a:extLst>
                <a:ext uri="{FF2B5EF4-FFF2-40B4-BE49-F238E27FC236}">
                  <a16:creationId xmlns:a16="http://schemas.microsoft.com/office/drawing/2014/main" id="{27666C44-0D6B-C949-A050-8181BD85CA8F}"/>
                </a:ext>
              </a:extLst>
            </p:cNvPr>
            <p:cNvSpPr>
              <a:spLocks noChangeAspect="1"/>
            </p:cNvSpPr>
            <p:nvPr userDrawn="1"/>
          </p:nvSpPr>
          <p:spPr bwMode="auto">
            <a:xfrm>
              <a:off x="1315937" y="634767"/>
              <a:ext cx="30349" cy="36419"/>
            </a:xfrm>
            <a:custGeom>
              <a:avLst/>
              <a:gdLst>
                <a:gd name="T0" fmla="*/ 5 w 20"/>
                <a:gd name="T1" fmla="*/ 5 h 24"/>
                <a:gd name="T2" fmla="*/ 4 w 20"/>
                <a:gd name="T3" fmla="*/ 4 h 24"/>
                <a:gd name="T4" fmla="*/ 5 w 20"/>
                <a:gd name="T5" fmla="*/ 5 h 24"/>
                <a:gd name="T6" fmla="*/ 5 w 20"/>
                <a:gd name="T7" fmla="*/ 5 h 24"/>
                <a:gd name="T8" fmla="*/ 4 w 20"/>
                <a:gd name="T9" fmla="*/ 3 h 24"/>
                <a:gd name="T10" fmla="*/ 4 w 20"/>
                <a:gd name="T11" fmla="*/ 3 h 24"/>
                <a:gd name="T12" fmla="*/ 5 w 20"/>
                <a:gd name="T13" fmla="*/ 4 h 24"/>
                <a:gd name="T14" fmla="*/ 4 w 20"/>
                <a:gd name="T15" fmla="*/ 4 h 24"/>
                <a:gd name="T16" fmla="*/ 3 w 20"/>
                <a:gd name="T17" fmla="*/ 1 h 24"/>
                <a:gd name="T18" fmla="*/ 3 w 20"/>
                <a:gd name="T19" fmla="*/ 1 h 24"/>
                <a:gd name="T20" fmla="*/ 2 w 20"/>
                <a:gd name="T21" fmla="*/ 1 h 24"/>
                <a:gd name="T22" fmla="*/ 2 w 20"/>
                <a:gd name="T23" fmla="*/ 1 h 24"/>
                <a:gd name="T24" fmla="*/ 2 w 20"/>
                <a:gd name="T25" fmla="*/ 1 h 24"/>
                <a:gd name="T26" fmla="*/ 2 w 20"/>
                <a:gd name="T27" fmla="*/ 1 h 24"/>
                <a:gd name="T28" fmla="*/ 3 w 20"/>
                <a:gd name="T29" fmla="*/ 1 h 24"/>
                <a:gd name="T30" fmla="*/ 2 w 20"/>
                <a:gd name="T31" fmla="*/ 2 h 24"/>
                <a:gd name="T32" fmla="*/ 1 w 20"/>
                <a:gd name="T33" fmla="*/ 1 h 24"/>
                <a:gd name="T34" fmla="*/ 1 w 20"/>
                <a:gd name="T35" fmla="*/ 1 h 24"/>
                <a:gd name="T36" fmla="*/ 1 w 20"/>
                <a:gd name="T37" fmla="*/ 1 h 24"/>
                <a:gd name="T38" fmla="*/ 1 w 20"/>
                <a:gd name="T39" fmla="*/ 1 h 24"/>
                <a:gd name="T40" fmla="*/ 1 w 20"/>
                <a:gd name="T41" fmla="*/ 1 h 24"/>
                <a:gd name="T42" fmla="*/ 1 w 20"/>
                <a:gd name="T43" fmla="*/ 1 h 24"/>
                <a:gd name="T44" fmla="*/ 1 w 20"/>
                <a:gd name="T45" fmla="*/ 1 h 24"/>
                <a:gd name="T46" fmla="*/ 1 w 20"/>
                <a:gd name="T47" fmla="*/ 1 h 24"/>
                <a:gd name="T48" fmla="*/ 1 w 20"/>
                <a:gd name="T49" fmla="*/ 1 h 24"/>
                <a:gd name="T50" fmla="*/ 1 w 20"/>
                <a:gd name="T51" fmla="*/ 1 h 24"/>
                <a:gd name="T52" fmla="*/ 1 w 20"/>
                <a:gd name="T53" fmla="*/ 1 h 24"/>
                <a:gd name="T54" fmla="*/ 1 w 20"/>
                <a:gd name="T55" fmla="*/ 2 h 24"/>
                <a:gd name="T56" fmla="*/ 1 w 20"/>
                <a:gd name="T57" fmla="*/ 2 h 24"/>
                <a:gd name="T58" fmla="*/ 1 w 20"/>
                <a:gd name="T59" fmla="*/ 3 h 24"/>
                <a:gd name="T60" fmla="*/ 1 w 20"/>
                <a:gd name="T61" fmla="*/ 3 h 24"/>
                <a:gd name="T62" fmla="*/ 1 w 20"/>
                <a:gd name="T63" fmla="*/ 3 h 24"/>
                <a:gd name="T64" fmla="*/ 1 w 20"/>
                <a:gd name="T65" fmla="*/ 4 h 24"/>
                <a:gd name="T66" fmla="*/ 1 w 20"/>
                <a:gd name="T67" fmla="*/ 4 h 24"/>
                <a:gd name="T68" fmla="*/ 1 w 20"/>
                <a:gd name="T69" fmla="*/ 4 h 24"/>
                <a:gd name="T70" fmla="*/ 1 w 20"/>
                <a:gd name="T71" fmla="*/ 4 h 24"/>
                <a:gd name="T72" fmla="*/ 1 w 20"/>
                <a:gd name="T73" fmla="*/ 4 h 24"/>
                <a:gd name="T74" fmla="*/ 1 w 20"/>
                <a:gd name="T75" fmla="*/ 4 h 24"/>
                <a:gd name="T76" fmla="*/ 1 w 20"/>
                <a:gd name="T77" fmla="*/ 4 h 24"/>
                <a:gd name="T78" fmla="*/ 2 w 20"/>
                <a:gd name="T79" fmla="*/ 3 h 24"/>
                <a:gd name="T80" fmla="*/ 3 w 20"/>
                <a:gd name="T81" fmla="*/ 4 h 24"/>
                <a:gd name="T82" fmla="*/ 3 w 20"/>
                <a:gd name="T83" fmla="*/ 5 h 24"/>
                <a:gd name="T84" fmla="*/ 2 w 20"/>
                <a:gd name="T85" fmla="*/ 5 h 24"/>
                <a:gd name="T86" fmla="*/ 1 w 20"/>
                <a:gd name="T87" fmla="*/ 5 h 24"/>
                <a:gd name="T88" fmla="*/ 2 w 20"/>
                <a:gd name="T89" fmla="*/ 5 h 24"/>
                <a:gd name="T90" fmla="*/ 1 w 20"/>
                <a:gd name="T91" fmla="*/ 5 h 24"/>
                <a:gd name="T92" fmla="*/ 2 w 20"/>
                <a:gd name="T93" fmla="*/ 6 h 24"/>
                <a:gd name="T94" fmla="*/ 2 w 20"/>
                <a:gd name="T95" fmla="*/ 5 h 24"/>
                <a:gd name="T96" fmla="*/ 2 w 20"/>
                <a:gd name="T97" fmla="*/ 6 h 24"/>
                <a:gd name="T98" fmla="*/ 2 w 20"/>
                <a:gd name="T99" fmla="*/ 6 h 24"/>
                <a:gd name="T100" fmla="*/ 2 w 20"/>
                <a:gd name="T101" fmla="*/ 6 h 24"/>
                <a:gd name="T102" fmla="*/ 2 w 20"/>
                <a:gd name="T103" fmla="*/ 6 h 24"/>
                <a:gd name="T104" fmla="*/ 3 w 20"/>
                <a:gd name="T105" fmla="*/ 5 h 24"/>
                <a:gd name="T106" fmla="*/ 3 w 20"/>
                <a:gd name="T107" fmla="*/ 5 h 24"/>
                <a:gd name="T108" fmla="*/ 5 w 20"/>
                <a:gd name="T109" fmla="*/ 5 h 24"/>
                <a:gd name="T110" fmla="*/ 4 w 20"/>
                <a:gd name="T111" fmla="*/ 6 h 24"/>
                <a:gd name="T112" fmla="*/ 4 w 20"/>
                <a:gd name="T113" fmla="*/ 6 h 24"/>
                <a:gd name="T114" fmla="*/ 5 w 20"/>
                <a:gd name="T115" fmla="*/ 6 h 24"/>
                <a:gd name="T116" fmla="*/ 5 w 20"/>
                <a:gd name="T117" fmla="*/ 6 h 24"/>
                <a:gd name="T118" fmla="*/ 5 w 20"/>
                <a:gd name="T119" fmla="*/ 6 h 24"/>
                <a:gd name="T120" fmla="*/ 5 w 20"/>
                <a:gd name="T121" fmla="*/ 6 h 24"/>
                <a:gd name="T122" fmla="*/ 5 w 20"/>
                <a:gd name="T123" fmla="*/ 6 h 24"/>
                <a:gd name="T124" fmla="*/ 5 w 20"/>
                <a:gd name="T125" fmla="*/ 6 h 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0" h="24">
                  <a:moveTo>
                    <a:pt x="19" y="20"/>
                  </a:moveTo>
                  <a:cubicBezTo>
                    <a:pt x="20" y="20"/>
                    <a:pt x="20" y="19"/>
                    <a:pt x="20" y="19"/>
                  </a:cubicBezTo>
                  <a:cubicBezTo>
                    <a:pt x="20" y="19"/>
                    <a:pt x="19" y="19"/>
                    <a:pt x="19" y="19"/>
                  </a:cubicBezTo>
                  <a:cubicBezTo>
                    <a:pt x="19" y="19"/>
                    <a:pt x="20" y="19"/>
                    <a:pt x="19" y="18"/>
                  </a:cubicBezTo>
                  <a:cubicBezTo>
                    <a:pt x="19" y="17"/>
                    <a:pt x="19" y="17"/>
                    <a:pt x="18" y="18"/>
                  </a:cubicBezTo>
                  <a:cubicBezTo>
                    <a:pt x="18" y="18"/>
                    <a:pt x="15" y="18"/>
                    <a:pt x="15" y="15"/>
                  </a:cubicBezTo>
                  <a:cubicBezTo>
                    <a:pt x="15" y="16"/>
                    <a:pt x="15" y="16"/>
                    <a:pt x="16" y="16"/>
                  </a:cubicBezTo>
                  <a:cubicBezTo>
                    <a:pt x="16" y="16"/>
                    <a:pt x="16" y="16"/>
                    <a:pt x="16" y="17"/>
                  </a:cubicBezTo>
                  <a:cubicBezTo>
                    <a:pt x="16" y="17"/>
                    <a:pt x="16" y="17"/>
                    <a:pt x="17" y="17"/>
                  </a:cubicBezTo>
                  <a:cubicBezTo>
                    <a:pt x="17" y="17"/>
                    <a:pt x="17" y="17"/>
                    <a:pt x="17" y="17"/>
                  </a:cubicBezTo>
                  <a:cubicBezTo>
                    <a:pt x="17" y="17"/>
                    <a:pt x="18" y="17"/>
                    <a:pt x="18" y="17"/>
                  </a:cubicBezTo>
                  <a:cubicBezTo>
                    <a:pt x="18" y="17"/>
                    <a:pt x="18" y="17"/>
                    <a:pt x="18" y="17"/>
                  </a:cubicBezTo>
                  <a:cubicBezTo>
                    <a:pt x="18" y="17"/>
                    <a:pt x="19" y="16"/>
                    <a:pt x="19" y="15"/>
                  </a:cubicBezTo>
                  <a:cubicBezTo>
                    <a:pt x="19" y="14"/>
                    <a:pt x="18" y="14"/>
                    <a:pt x="16" y="13"/>
                  </a:cubicBezTo>
                  <a:cubicBezTo>
                    <a:pt x="16" y="12"/>
                    <a:pt x="15" y="12"/>
                    <a:pt x="15" y="11"/>
                  </a:cubicBezTo>
                  <a:cubicBezTo>
                    <a:pt x="15" y="10"/>
                    <a:pt x="15" y="10"/>
                    <a:pt x="14" y="8"/>
                  </a:cubicBezTo>
                  <a:cubicBezTo>
                    <a:pt x="14" y="8"/>
                    <a:pt x="14" y="7"/>
                    <a:pt x="13" y="7"/>
                  </a:cubicBezTo>
                  <a:cubicBezTo>
                    <a:pt x="13" y="8"/>
                    <a:pt x="13" y="10"/>
                    <a:pt x="14" y="11"/>
                  </a:cubicBezTo>
                  <a:cubicBezTo>
                    <a:pt x="15" y="13"/>
                    <a:pt x="18" y="14"/>
                    <a:pt x="18" y="15"/>
                  </a:cubicBezTo>
                  <a:cubicBezTo>
                    <a:pt x="18" y="16"/>
                    <a:pt x="18" y="16"/>
                    <a:pt x="17" y="16"/>
                  </a:cubicBezTo>
                  <a:cubicBezTo>
                    <a:pt x="17" y="16"/>
                    <a:pt x="17" y="16"/>
                    <a:pt x="17" y="16"/>
                  </a:cubicBezTo>
                  <a:cubicBezTo>
                    <a:pt x="17" y="16"/>
                    <a:pt x="17" y="16"/>
                    <a:pt x="17" y="16"/>
                  </a:cubicBezTo>
                  <a:cubicBezTo>
                    <a:pt x="17" y="16"/>
                    <a:pt x="16" y="16"/>
                    <a:pt x="16" y="16"/>
                  </a:cubicBezTo>
                  <a:cubicBezTo>
                    <a:pt x="16" y="15"/>
                    <a:pt x="16" y="15"/>
                    <a:pt x="15" y="15"/>
                  </a:cubicBezTo>
                  <a:cubicBezTo>
                    <a:pt x="14" y="14"/>
                    <a:pt x="13" y="12"/>
                    <a:pt x="12" y="11"/>
                  </a:cubicBezTo>
                  <a:cubicBezTo>
                    <a:pt x="11" y="10"/>
                    <a:pt x="12" y="8"/>
                    <a:pt x="12" y="7"/>
                  </a:cubicBezTo>
                  <a:cubicBezTo>
                    <a:pt x="13" y="6"/>
                    <a:pt x="11" y="3"/>
                    <a:pt x="10" y="2"/>
                  </a:cubicBezTo>
                  <a:cubicBezTo>
                    <a:pt x="10" y="2"/>
                    <a:pt x="11" y="2"/>
                    <a:pt x="10" y="1"/>
                  </a:cubicBezTo>
                  <a:cubicBezTo>
                    <a:pt x="10" y="1"/>
                    <a:pt x="10" y="1"/>
                    <a:pt x="10" y="1"/>
                  </a:cubicBezTo>
                  <a:cubicBezTo>
                    <a:pt x="9" y="1"/>
                    <a:pt x="9" y="1"/>
                    <a:pt x="9" y="1"/>
                  </a:cubicBezTo>
                  <a:cubicBezTo>
                    <a:pt x="8" y="1"/>
                    <a:pt x="8" y="0"/>
                    <a:pt x="8" y="0"/>
                  </a:cubicBezTo>
                  <a:cubicBezTo>
                    <a:pt x="8" y="0"/>
                    <a:pt x="8" y="1"/>
                    <a:pt x="8" y="1"/>
                  </a:cubicBezTo>
                  <a:cubicBezTo>
                    <a:pt x="7" y="1"/>
                    <a:pt x="7" y="1"/>
                    <a:pt x="7" y="1"/>
                  </a:cubicBezTo>
                  <a:cubicBezTo>
                    <a:pt x="7" y="1"/>
                    <a:pt x="6" y="1"/>
                    <a:pt x="6" y="1"/>
                  </a:cubicBezTo>
                  <a:cubicBezTo>
                    <a:pt x="5" y="1"/>
                    <a:pt x="5" y="1"/>
                    <a:pt x="5" y="2"/>
                  </a:cubicBezTo>
                  <a:cubicBezTo>
                    <a:pt x="5" y="2"/>
                    <a:pt x="5" y="2"/>
                    <a:pt x="6" y="2"/>
                  </a:cubicBezTo>
                  <a:cubicBezTo>
                    <a:pt x="6" y="3"/>
                    <a:pt x="6" y="3"/>
                    <a:pt x="6" y="3"/>
                  </a:cubicBezTo>
                  <a:cubicBezTo>
                    <a:pt x="6" y="3"/>
                    <a:pt x="6" y="3"/>
                    <a:pt x="6" y="3"/>
                  </a:cubicBezTo>
                  <a:cubicBezTo>
                    <a:pt x="7" y="3"/>
                    <a:pt x="7" y="3"/>
                    <a:pt x="7" y="3"/>
                  </a:cubicBezTo>
                  <a:cubicBezTo>
                    <a:pt x="7" y="2"/>
                    <a:pt x="8" y="2"/>
                    <a:pt x="8" y="3"/>
                  </a:cubicBezTo>
                  <a:cubicBezTo>
                    <a:pt x="8" y="3"/>
                    <a:pt x="8" y="3"/>
                    <a:pt x="7" y="3"/>
                  </a:cubicBezTo>
                  <a:cubicBezTo>
                    <a:pt x="7" y="3"/>
                    <a:pt x="7" y="3"/>
                    <a:pt x="6" y="3"/>
                  </a:cubicBezTo>
                  <a:cubicBezTo>
                    <a:pt x="6" y="3"/>
                    <a:pt x="6" y="4"/>
                    <a:pt x="6" y="4"/>
                  </a:cubicBezTo>
                  <a:cubicBezTo>
                    <a:pt x="6" y="4"/>
                    <a:pt x="6" y="4"/>
                    <a:pt x="7" y="4"/>
                  </a:cubicBezTo>
                  <a:cubicBezTo>
                    <a:pt x="8" y="4"/>
                    <a:pt x="9" y="4"/>
                    <a:pt x="9" y="4"/>
                  </a:cubicBezTo>
                  <a:cubicBezTo>
                    <a:pt x="9" y="6"/>
                    <a:pt x="7" y="6"/>
                    <a:pt x="7" y="7"/>
                  </a:cubicBezTo>
                  <a:cubicBezTo>
                    <a:pt x="6" y="7"/>
                    <a:pt x="6" y="7"/>
                    <a:pt x="6" y="7"/>
                  </a:cubicBezTo>
                  <a:cubicBezTo>
                    <a:pt x="6" y="6"/>
                    <a:pt x="5" y="6"/>
                    <a:pt x="5" y="5"/>
                  </a:cubicBezTo>
                  <a:cubicBezTo>
                    <a:pt x="4" y="5"/>
                    <a:pt x="4" y="4"/>
                    <a:pt x="3" y="4"/>
                  </a:cubicBezTo>
                  <a:cubicBezTo>
                    <a:pt x="3" y="4"/>
                    <a:pt x="3" y="4"/>
                    <a:pt x="3" y="3"/>
                  </a:cubicBezTo>
                  <a:cubicBezTo>
                    <a:pt x="3" y="3"/>
                    <a:pt x="3" y="2"/>
                    <a:pt x="3" y="2"/>
                  </a:cubicBezTo>
                  <a:cubicBezTo>
                    <a:pt x="3" y="2"/>
                    <a:pt x="3" y="1"/>
                    <a:pt x="3" y="1"/>
                  </a:cubicBezTo>
                  <a:cubicBezTo>
                    <a:pt x="3" y="1"/>
                    <a:pt x="2" y="1"/>
                    <a:pt x="2" y="1"/>
                  </a:cubicBezTo>
                  <a:cubicBezTo>
                    <a:pt x="2" y="1"/>
                    <a:pt x="2" y="1"/>
                    <a:pt x="3" y="1"/>
                  </a:cubicBezTo>
                  <a:cubicBezTo>
                    <a:pt x="2" y="1"/>
                    <a:pt x="2" y="1"/>
                    <a:pt x="2" y="1"/>
                  </a:cubicBezTo>
                  <a:cubicBezTo>
                    <a:pt x="2" y="2"/>
                    <a:pt x="2" y="2"/>
                    <a:pt x="2" y="2"/>
                  </a:cubicBezTo>
                  <a:cubicBezTo>
                    <a:pt x="2" y="2"/>
                    <a:pt x="2" y="2"/>
                    <a:pt x="2" y="2"/>
                  </a:cubicBezTo>
                  <a:cubicBezTo>
                    <a:pt x="2" y="2"/>
                    <a:pt x="2" y="2"/>
                    <a:pt x="2" y="2"/>
                  </a:cubicBezTo>
                  <a:cubicBezTo>
                    <a:pt x="2" y="2"/>
                    <a:pt x="2" y="2"/>
                    <a:pt x="2" y="2"/>
                  </a:cubicBezTo>
                  <a:cubicBezTo>
                    <a:pt x="2" y="2"/>
                    <a:pt x="2" y="1"/>
                    <a:pt x="2" y="1"/>
                  </a:cubicBezTo>
                  <a:cubicBezTo>
                    <a:pt x="2" y="1"/>
                    <a:pt x="2" y="1"/>
                    <a:pt x="1" y="1"/>
                  </a:cubicBezTo>
                  <a:cubicBezTo>
                    <a:pt x="1" y="1"/>
                    <a:pt x="1" y="1"/>
                    <a:pt x="1" y="1"/>
                  </a:cubicBezTo>
                  <a:cubicBezTo>
                    <a:pt x="1" y="1"/>
                    <a:pt x="1" y="1"/>
                    <a:pt x="1" y="1"/>
                  </a:cubicBezTo>
                  <a:cubicBezTo>
                    <a:pt x="1" y="1"/>
                    <a:pt x="1" y="1"/>
                    <a:pt x="1" y="1"/>
                  </a:cubicBezTo>
                  <a:cubicBezTo>
                    <a:pt x="1" y="1"/>
                    <a:pt x="1" y="2"/>
                    <a:pt x="1" y="2"/>
                  </a:cubicBezTo>
                  <a:cubicBezTo>
                    <a:pt x="1" y="2"/>
                    <a:pt x="1" y="2"/>
                    <a:pt x="2" y="2"/>
                  </a:cubicBezTo>
                  <a:cubicBezTo>
                    <a:pt x="2" y="2"/>
                    <a:pt x="2" y="2"/>
                    <a:pt x="2" y="2"/>
                  </a:cubicBezTo>
                  <a:cubicBezTo>
                    <a:pt x="2" y="2"/>
                    <a:pt x="2" y="2"/>
                    <a:pt x="2" y="2"/>
                  </a:cubicBezTo>
                  <a:cubicBezTo>
                    <a:pt x="2" y="2"/>
                    <a:pt x="2" y="2"/>
                    <a:pt x="2" y="2"/>
                  </a:cubicBezTo>
                  <a:cubicBezTo>
                    <a:pt x="1" y="2"/>
                    <a:pt x="1" y="2"/>
                    <a:pt x="1" y="3"/>
                  </a:cubicBezTo>
                  <a:cubicBezTo>
                    <a:pt x="1" y="3"/>
                    <a:pt x="1" y="3"/>
                    <a:pt x="1" y="3"/>
                  </a:cubicBezTo>
                  <a:cubicBezTo>
                    <a:pt x="0" y="3"/>
                    <a:pt x="0" y="3"/>
                    <a:pt x="1" y="4"/>
                  </a:cubicBezTo>
                  <a:cubicBezTo>
                    <a:pt x="1" y="4"/>
                    <a:pt x="1" y="3"/>
                    <a:pt x="1" y="3"/>
                  </a:cubicBezTo>
                  <a:cubicBezTo>
                    <a:pt x="1" y="3"/>
                    <a:pt x="1" y="3"/>
                    <a:pt x="1" y="3"/>
                  </a:cubicBezTo>
                  <a:cubicBezTo>
                    <a:pt x="1" y="3"/>
                    <a:pt x="1" y="3"/>
                    <a:pt x="1" y="3"/>
                  </a:cubicBezTo>
                  <a:cubicBezTo>
                    <a:pt x="1" y="3"/>
                    <a:pt x="1" y="3"/>
                    <a:pt x="2" y="3"/>
                  </a:cubicBezTo>
                  <a:cubicBezTo>
                    <a:pt x="2" y="3"/>
                    <a:pt x="2" y="3"/>
                    <a:pt x="2" y="3"/>
                  </a:cubicBezTo>
                  <a:cubicBezTo>
                    <a:pt x="2" y="3"/>
                    <a:pt x="2" y="3"/>
                    <a:pt x="2" y="3"/>
                  </a:cubicBezTo>
                  <a:cubicBezTo>
                    <a:pt x="2" y="3"/>
                    <a:pt x="2" y="3"/>
                    <a:pt x="2" y="3"/>
                  </a:cubicBezTo>
                  <a:cubicBezTo>
                    <a:pt x="2" y="4"/>
                    <a:pt x="2" y="4"/>
                    <a:pt x="2" y="4"/>
                  </a:cubicBezTo>
                  <a:cubicBezTo>
                    <a:pt x="2" y="5"/>
                    <a:pt x="1" y="5"/>
                    <a:pt x="1" y="4"/>
                  </a:cubicBezTo>
                  <a:cubicBezTo>
                    <a:pt x="1" y="5"/>
                    <a:pt x="2" y="5"/>
                    <a:pt x="2" y="5"/>
                  </a:cubicBezTo>
                  <a:cubicBezTo>
                    <a:pt x="2" y="5"/>
                    <a:pt x="2" y="6"/>
                    <a:pt x="2" y="6"/>
                  </a:cubicBezTo>
                  <a:cubicBezTo>
                    <a:pt x="2" y="6"/>
                    <a:pt x="2" y="6"/>
                    <a:pt x="3" y="6"/>
                  </a:cubicBezTo>
                  <a:cubicBezTo>
                    <a:pt x="3" y="6"/>
                    <a:pt x="3" y="6"/>
                    <a:pt x="3" y="6"/>
                  </a:cubicBezTo>
                  <a:cubicBezTo>
                    <a:pt x="3" y="6"/>
                    <a:pt x="3" y="6"/>
                    <a:pt x="3" y="6"/>
                  </a:cubicBezTo>
                  <a:cubicBezTo>
                    <a:pt x="3" y="6"/>
                    <a:pt x="3" y="6"/>
                    <a:pt x="3" y="6"/>
                  </a:cubicBezTo>
                  <a:cubicBezTo>
                    <a:pt x="3" y="6"/>
                    <a:pt x="3" y="7"/>
                    <a:pt x="3" y="7"/>
                  </a:cubicBezTo>
                  <a:cubicBezTo>
                    <a:pt x="4" y="7"/>
                    <a:pt x="5" y="9"/>
                    <a:pt x="6" y="10"/>
                  </a:cubicBezTo>
                  <a:cubicBezTo>
                    <a:pt x="5" y="10"/>
                    <a:pt x="5" y="11"/>
                    <a:pt x="4" y="12"/>
                  </a:cubicBezTo>
                  <a:cubicBezTo>
                    <a:pt x="4" y="12"/>
                    <a:pt x="3" y="13"/>
                    <a:pt x="3" y="12"/>
                  </a:cubicBezTo>
                  <a:cubicBezTo>
                    <a:pt x="3" y="12"/>
                    <a:pt x="2" y="12"/>
                    <a:pt x="2" y="12"/>
                  </a:cubicBezTo>
                  <a:cubicBezTo>
                    <a:pt x="2" y="12"/>
                    <a:pt x="2" y="12"/>
                    <a:pt x="2" y="12"/>
                  </a:cubicBezTo>
                  <a:cubicBezTo>
                    <a:pt x="2" y="12"/>
                    <a:pt x="2" y="12"/>
                    <a:pt x="1" y="12"/>
                  </a:cubicBezTo>
                  <a:cubicBezTo>
                    <a:pt x="1" y="12"/>
                    <a:pt x="1" y="12"/>
                    <a:pt x="1" y="12"/>
                  </a:cubicBezTo>
                  <a:cubicBezTo>
                    <a:pt x="1" y="12"/>
                    <a:pt x="1" y="12"/>
                    <a:pt x="1" y="12"/>
                  </a:cubicBezTo>
                  <a:cubicBezTo>
                    <a:pt x="1" y="12"/>
                    <a:pt x="1" y="12"/>
                    <a:pt x="1" y="12"/>
                  </a:cubicBezTo>
                  <a:cubicBezTo>
                    <a:pt x="1" y="13"/>
                    <a:pt x="1" y="13"/>
                    <a:pt x="2" y="13"/>
                  </a:cubicBezTo>
                  <a:cubicBezTo>
                    <a:pt x="2" y="13"/>
                    <a:pt x="2" y="13"/>
                    <a:pt x="2" y="13"/>
                  </a:cubicBezTo>
                  <a:cubicBezTo>
                    <a:pt x="2" y="13"/>
                    <a:pt x="2" y="13"/>
                    <a:pt x="2" y="13"/>
                  </a:cubicBezTo>
                  <a:cubicBezTo>
                    <a:pt x="1" y="13"/>
                    <a:pt x="1" y="13"/>
                    <a:pt x="1" y="13"/>
                  </a:cubicBezTo>
                  <a:cubicBezTo>
                    <a:pt x="1" y="13"/>
                    <a:pt x="1" y="13"/>
                    <a:pt x="1" y="13"/>
                  </a:cubicBezTo>
                  <a:cubicBezTo>
                    <a:pt x="1" y="13"/>
                    <a:pt x="1" y="13"/>
                    <a:pt x="1" y="13"/>
                  </a:cubicBezTo>
                  <a:cubicBezTo>
                    <a:pt x="0" y="13"/>
                    <a:pt x="0" y="14"/>
                    <a:pt x="0" y="14"/>
                  </a:cubicBezTo>
                  <a:cubicBezTo>
                    <a:pt x="0" y="14"/>
                    <a:pt x="0" y="14"/>
                    <a:pt x="1" y="14"/>
                  </a:cubicBezTo>
                  <a:cubicBezTo>
                    <a:pt x="1" y="14"/>
                    <a:pt x="1" y="14"/>
                    <a:pt x="1" y="14"/>
                  </a:cubicBezTo>
                  <a:cubicBezTo>
                    <a:pt x="1" y="14"/>
                    <a:pt x="1" y="14"/>
                    <a:pt x="2" y="14"/>
                  </a:cubicBezTo>
                  <a:cubicBezTo>
                    <a:pt x="2" y="14"/>
                    <a:pt x="2" y="14"/>
                    <a:pt x="2" y="14"/>
                  </a:cubicBezTo>
                  <a:cubicBezTo>
                    <a:pt x="2" y="14"/>
                    <a:pt x="2" y="15"/>
                    <a:pt x="2" y="15"/>
                  </a:cubicBezTo>
                  <a:cubicBezTo>
                    <a:pt x="2" y="15"/>
                    <a:pt x="2" y="15"/>
                    <a:pt x="2" y="15"/>
                  </a:cubicBezTo>
                  <a:cubicBezTo>
                    <a:pt x="2" y="15"/>
                    <a:pt x="2" y="15"/>
                    <a:pt x="2" y="15"/>
                  </a:cubicBezTo>
                  <a:cubicBezTo>
                    <a:pt x="2" y="15"/>
                    <a:pt x="3" y="15"/>
                    <a:pt x="3" y="15"/>
                  </a:cubicBezTo>
                  <a:cubicBezTo>
                    <a:pt x="3" y="15"/>
                    <a:pt x="3" y="15"/>
                    <a:pt x="3" y="15"/>
                  </a:cubicBezTo>
                  <a:cubicBezTo>
                    <a:pt x="3" y="15"/>
                    <a:pt x="3" y="15"/>
                    <a:pt x="3" y="15"/>
                  </a:cubicBezTo>
                  <a:cubicBezTo>
                    <a:pt x="3" y="14"/>
                    <a:pt x="3" y="14"/>
                    <a:pt x="3" y="14"/>
                  </a:cubicBezTo>
                  <a:cubicBezTo>
                    <a:pt x="3" y="14"/>
                    <a:pt x="3" y="14"/>
                    <a:pt x="3" y="14"/>
                  </a:cubicBezTo>
                  <a:cubicBezTo>
                    <a:pt x="3" y="14"/>
                    <a:pt x="4" y="14"/>
                    <a:pt x="4" y="14"/>
                  </a:cubicBezTo>
                  <a:cubicBezTo>
                    <a:pt x="4" y="14"/>
                    <a:pt x="4" y="14"/>
                    <a:pt x="4" y="14"/>
                  </a:cubicBezTo>
                  <a:cubicBezTo>
                    <a:pt x="5" y="13"/>
                    <a:pt x="5" y="13"/>
                    <a:pt x="6" y="13"/>
                  </a:cubicBezTo>
                  <a:cubicBezTo>
                    <a:pt x="6" y="13"/>
                    <a:pt x="6" y="13"/>
                    <a:pt x="7" y="12"/>
                  </a:cubicBezTo>
                  <a:cubicBezTo>
                    <a:pt x="7" y="12"/>
                    <a:pt x="8" y="12"/>
                    <a:pt x="8" y="13"/>
                  </a:cubicBezTo>
                  <a:cubicBezTo>
                    <a:pt x="8" y="12"/>
                    <a:pt x="8" y="12"/>
                    <a:pt x="8" y="12"/>
                  </a:cubicBezTo>
                  <a:cubicBezTo>
                    <a:pt x="8" y="14"/>
                    <a:pt x="12" y="14"/>
                    <a:pt x="12" y="15"/>
                  </a:cubicBezTo>
                  <a:cubicBezTo>
                    <a:pt x="11" y="15"/>
                    <a:pt x="10" y="15"/>
                    <a:pt x="10" y="15"/>
                  </a:cubicBezTo>
                  <a:cubicBezTo>
                    <a:pt x="9" y="15"/>
                    <a:pt x="8" y="16"/>
                    <a:pt x="7" y="17"/>
                  </a:cubicBezTo>
                  <a:cubicBezTo>
                    <a:pt x="7" y="17"/>
                    <a:pt x="8" y="19"/>
                    <a:pt x="9" y="19"/>
                  </a:cubicBezTo>
                  <a:cubicBezTo>
                    <a:pt x="8" y="19"/>
                    <a:pt x="7" y="19"/>
                    <a:pt x="7" y="19"/>
                  </a:cubicBezTo>
                  <a:cubicBezTo>
                    <a:pt x="7" y="19"/>
                    <a:pt x="7" y="19"/>
                    <a:pt x="7" y="19"/>
                  </a:cubicBezTo>
                  <a:cubicBezTo>
                    <a:pt x="6" y="19"/>
                    <a:pt x="6" y="18"/>
                    <a:pt x="5" y="18"/>
                  </a:cubicBezTo>
                  <a:cubicBezTo>
                    <a:pt x="5" y="18"/>
                    <a:pt x="5" y="18"/>
                    <a:pt x="5" y="19"/>
                  </a:cubicBezTo>
                  <a:cubicBezTo>
                    <a:pt x="5" y="19"/>
                    <a:pt x="5" y="19"/>
                    <a:pt x="5" y="19"/>
                  </a:cubicBezTo>
                  <a:cubicBezTo>
                    <a:pt x="4" y="19"/>
                    <a:pt x="4" y="19"/>
                    <a:pt x="4" y="19"/>
                  </a:cubicBezTo>
                  <a:cubicBezTo>
                    <a:pt x="4" y="19"/>
                    <a:pt x="4" y="19"/>
                    <a:pt x="4" y="19"/>
                  </a:cubicBezTo>
                  <a:cubicBezTo>
                    <a:pt x="4" y="19"/>
                    <a:pt x="4" y="19"/>
                    <a:pt x="4" y="19"/>
                  </a:cubicBezTo>
                  <a:cubicBezTo>
                    <a:pt x="4" y="19"/>
                    <a:pt x="4" y="19"/>
                    <a:pt x="5" y="19"/>
                  </a:cubicBezTo>
                  <a:cubicBezTo>
                    <a:pt x="5" y="19"/>
                    <a:pt x="5" y="19"/>
                    <a:pt x="5" y="19"/>
                  </a:cubicBezTo>
                  <a:cubicBezTo>
                    <a:pt x="5" y="19"/>
                    <a:pt x="5" y="19"/>
                    <a:pt x="5" y="19"/>
                  </a:cubicBezTo>
                  <a:cubicBezTo>
                    <a:pt x="5" y="20"/>
                    <a:pt x="4" y="19"/>
                    <a:pt x="4" y="20"/>
                  </a:cubicBezTo>
                  <a:cubicBezTo>
                    <a:pt x="4" y="20"/>
                    <a:pt x="4" y="20"/>
                    <a:pt x="4" y="20"/>
                  </a:cubicBezTo>
                  <a:cubicBezTo>
                    <a:pt x="4" y="21"/>
                    <a:pt x="5" y="21"/>
                    <a:pt x="5" y="21"/>
                  </a:cubicBezTo>
                  <a:cubicBezTo>
                    <a:pt x="5" y="21"/>
                    <a:pt x="5" y="21"/>
                    <a:pt x="5" y="21"/>
                  </a:cubicBezTo>
                  <a:cubicBezTo>
                    <a:pt x="5" y="21"/>
                    <a:pt x="5" y="21"/>
                    <a:pt x="5" y="21"/>
                  </a:cubicBezTo>
                  <a:cubicBezTo>
                    <a:pt x="5" y="21"/>
                    <a:pt x="5" y="21"/>
                    <a:pt x="5" y="20"/>
                  </a:cubicBezTo>
                  <a:cubicBezTo>
                    <a:pt x="5" y="20"/>
                    <a:pt x="5" y="20"/>
                    <a:pt x="5" y="20"/>
                  </a:cubicBezTo>
                  <a:cubicBezTo>
                    <a:pt x="5" y="20"/>
                    <a:pt x="5" y="20"/>
                    <a:pt x="5" y="20"/>
                  </a:cubicBezTo>
                  <a:cubicBezTo>
                    <a:pt x="5" y="21"/>
                    <a:pt x="5" y="21"/>
                    <a:pt x="5" y="21"/>
                  </a:cubicBezTo>
                  <a:cubicBezTo>
                    <a:pt x="5" y="21"/>
                    <a:pt x="5" y="21"/>
                    <a:pt x="5" y="21"/>
                  </a:cubicBezTo>
                  <a:cubicBezTo>
                    <a:pt x="5" y="21"/>
                    <a:pt x="6" y="22"/>
                    <a:pt x="6" y="21"/>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7" y="21"/>
                    <a:pt x="7" y="21"/>
                    <a:pt x="7" y="21"/>
                  </a:cubicBezTo>
                  <a:cubicBezTo>
                    <a:pt x="7" y="21"/>
                    <a:pt x="7" y="21"/>
                    <a:pt x="7" y="21"/>
                  </a:cubicBezTo>
                  <a:cubicBezTo>
                    <a:pt x="7" y="21"/>
                    <a:pt x="8" y="21"/>
                    <a:pt x="8" y="21"/>
                  </a:cubicBezTo>
                  <a:cubicBezTo>
                    <a:pt x="8" y="21"/>
                    <a:pt x="8" y="21"/>
                    <a:pt x="8" y="21"/>
                  </a:cubicBezTo>
                  <a:cubicBezTo>
                    <a:pt x="8" y="21"/>
                    <a:pt x="8" y="20"/>
                    <a:pt x="9" y="21"/>
                  </a:cubicBezTo>
                  <a:cubicBezTo>
                    <a:pt x="9" y="20"/>
                    <a:pt x="9" y="20"/>
                    <a:pt x="9" y="20"/>
                  </a:cubicBezTo>
                  <a:cubicBezTo>
                    <a:pt x="9" y="20"/>
                    <a:pt x="10" y="21"/>
                    <a:pt x="10" y="20"/>
                  </a:cubicBezTo>
                  <a:cubicBezTo>
                    <a:pt x="11" y="20"/>
                    <a:pt x="11" y="20"/>
                    <a:pt x="11" y="20"/>
                  </a:cubicBezTo>
                  <a:cubicBezTo>
                    <a:pt x="10" y="19"/>
                    <a:pt x="10" y="19"/>
                    <a:pt x="10" y="18"/>
                  </a:cubicBezTo>
                  <a:cubicBezTo>
                    <a:pt x="10" y="17"/>
                    <a:pt x="11" y="16"/>
                    <a:pt x="12" y="16"/>
                  </a:cubicBezTo>
                  <a:cubicBezTo>
                    <a:pt x="13" y="17"/>
                    <a:pt x="14" y="19"/>
                    <a:pt x="15" y="20"/>
                  </a:cubicBezTo>
                  <a:cubicBezTo>
                    <a:pt x="17" y="20"/>
                    <a:pt x="17" y="19"/>
                    <a:pt x="17" y="19"/>
                  </a:cubicBezTo>
                  <a:cubicBezTo>
                    <a:pt x="17" y="19"/>
                    <a:pt x="17" y="19"/>
                    <a:pt x="18" y="20"/>
                  </a:cubicBezTo>
                  <a:cubicBezTo>
                    <a:pt x="17" y="20"/>
                    <a:pt x="18" y="21"/>
                    <a:pt x="17" y="21"/>
                  </a:cubicBezTo>
                  <a:cubicBezTo>
                    <a:pt x="17" y="21"/>
                    <a:pt x="17" y="21"/>
                    <a:pt x="16" y="21"/>
                  </a:cubicBezTo>
                  <a:cubicBezTo>
                    <a:pt x="16" y="21"/>
                    <a:pt x="16" y="21"/>
                    <a:pt x="16" y="21"/>
                  </a:cubicBezTo>
                  <a:cubicBezTo>
                    <a:pt x="16" y="21"/>
                    <a:pt x="15" y="21"/>
                    <a:pt x="15" y="22"/>
                  </a:cubicBezTo>
                  <a:cubicBezTo>
                    <a:pt x="15" y="22"/>
                    <a:pt x="15" y="21"/>
                    <a:pt x="16" y="21"/>
                  </a:cubicBezTo>
                  <a:cubicBezTo>
                    <a:pt x="16" y="21"/>
                    <a:pt x="16" y="22"/>
                    <a:pt x="16" y="22"/>
                  </a:cubicBezTo>
                  <a:cubicBezTo>
                    <a:pt x="16" y="22"/>
                    <a:pt x="16" y="22"/>
                    <a:pt x="17" y="22"/>
                  </a:cubicBezTo>
                  <a:cubicBezTo>
                    <a:pt x="17" y="22"/>
                    <a:pt x="17" y="22"/>
                    <a:pt x="17" y="22"/>
                  </a:cubicBezTo>
                  <a:cubicBezTo>
                    <a:pt x="16" y="22"/>
                    <a:pt x="16" y="23"/>
                    <a:pt x="16" y="23"/>
                  </a:cubicBezTo>
                  <a:cubicBezTo>
                    <a:pt x="16" y="23"/>
                    <a:pt x="17" y="23"/>
                    <a:pt x="17" y="23"/>
                  </a:cubicBezTo>
                  <a:cubicBezTo>
                    <a:pt x="17" y="23"/>
                    <a:pt x="17" y="23"/>
                    <a:pt x="17" y="24"/>
                  </a:cubicBezTo>
                  <a:cubicBezTo>
                    <a:pt x="17" y="23"/>
                    <a:pt x="17" y="23"/>
                    <a:pt x="17" y="23"/>
                  </a:cubicBezTo>
                  <a:cubicBezTo>
                    <a:pt x="17" y="23"/>
                    <a:pt x="17" y="23"/>
                    <a:pt x="17" y="23"/>
                  </a:cubicBezTo>
                  <a:cubicBezTo>
                    <a:pt x="18" y="23"/>
                    <a:pt x="18" y="22"/>
                    <a:pt x="18" y="22"/>
                  </a:cubicBezTo>
                  <a:cubicBezTo>
                    <a:pt x="18" y="22"/>
                    <a:pt x="18" y="22"/>
                    <a:pt x="18" y="22"/>
                  </a:cubicBezTo>
                  <a:cubicBezTo>
                    <a:pt x="18" y="23"/>
                    <a:pt x="18" y="23"/>
                    <a:pt x="18" y="23"/>
                  </a:cubicBezTo>
                  <a:cubicBezTo>
                    <a:pt x="18" y="23"/>
                    <a:pt x="18" y="23"/>
                    <a:pt x="18" y="23"/>
                  </a:cubicBezTo>
                  <a:cubicBezTo>
                    <a:pt x="18" y="23"/>
                    <a:pt x="19" y="24"/>
                    <a:pt x="19" y="23"/>
                  </a:cubicBezTo>
                  <a:cubicBezTo>
                    <a:pt x="19" y="23"/>
                    <a:pt x="19" y="23"/>
                    <a:pt x="19" y="23"/>
                  </a:cubicBezTo>
                  <a:cubicBezTo>
                    <a:pt x="19" y="23"/>
                    <a:pt x="19" y="23"/>
                    <a:pt x="19" y="23"/>
                  </a:cubicBezTo>
                  <a:cubicBezTo>
                    <a:pt x="19" y="22"/>
                    <a:pt x="19" y="22"/>
                    <a:pt x="19" y="22"/>
                  </a:cubicBezTo>
                  <a:cubicBezTo>
                    <a:pt x="19" y="21"/>
                    <a:pt x="19" y="22"/>
                    <a:pt x="19" y="21"/>
                  </a:cubicBezTo>
                  <a:cubicBezTo>
                    <a:pt x="19" y="21"/>
                    <a:pt x="19" y="21"/>
                    <a:pt x="19" y="21"/>
                  </a:cubicBezTo>
                  <a:cubicBezTo>
                    <a:pt x="20" y="21"/>
                    <a:pt x="20" y="20"/>
                    <a:pt x="20" y="20"/>
                  </a:cubicBezTo>
                  <a:cubicBezTo>
                    <a:pt x="20" y="20"/>
                    <a:pt x="19" y="20"/>
                    <a:pt x="19" y="20"/>
                  </a:cubicBezTo>
                  <a:close/>
                </a:path>
              </a:pathLst>
            </a:custGeom>
            <a:solidFill>
              <a:schemeClr val="bg1"/>
            </a:solidFill>
            <a:ln>
              <a:noFill/>
            </a:ln>
          </p:spPr>
          <p:txBody>
            <a:bodyPr/>
            <a:lstStyle/>
            <a:p>
              <a:endParaRPr lang="en-US">
                <a:solidFill>
                  <a:schemeClr val="bg1"/>
                </a:solidFill>
              </a:endParaRPr>
            </a:p>
          </p:txBody>
        </p:sp>
        <p:sp>
          <p:nvSpPr>
            <p:cNvPr id="72" name="Freeform 153">
              <a:extLst>
                <a:ext uri="{FF2B5EF4-FFF2-40B4-BE49-F238E27FC236}">
                  <a16:creationId xmlns:a16="http://schemas.microsoft.com/office/drawing/2014/main" id="{294C37CF-07DE-9340-A125-3DBD0EF00EF1}"/>
                </a:ext>
              </a:extLst>
            </p:cNvPr>
            <p:cNvSpPr>
              <a:spLocks noChangeAspect="1" noEditPoints="1"/>
            </p:cNvSpPr>
            <p:nvPr userDrawn="1"/>
          </p:nvSpPr>
          <p:spPr bwMode="auto">
            <a:xfrm>
              <a:off x="1252204" y="689395"/>
              <a:ext cx="45524" cy="51594"/>
            </a:xfrm>
            <a:custGeom>
              <a:avLst/>
              <a:gdLst>
                <a:gd name="T0" fmla="*/ 7 w 30"/>
                <a:gd name="T1" fmla="*/ 1 h 34"/>
                <a:gd name="T2" fmla="*/ 7 w 30"/>
                <a:gd name="T3" fmla="*/ 1 h 34"/>
                <a:gd name="T4" fmla="*/ 6 w 30"/>
                <a:gd name="T5" fmla="*/ 2 h 34"/>
                <a:gd name="T6" fmla="*/ 6 w 30"/>
                <a:gd name="T7" fmla="*/ 2 h 34"/>
                <a:gd name="T8" fmla="*/ 7 w 30"/>
                <a:gd name="T9" fmla="*/ 2 h 34"/>
                <a:gd name="T10" fmla="*/ 7 w 30"/>
                <a:gd name="T11" fmla="*/ 2 h 34"/>
                <a:gd name="T12" fmla="*/ 6 w 30"/>
                <a:gd name="T13" fmla="*/ 4 h 34"/>
                <a:gd name="T14" fmla="*/ 5 w 30"/>
                <a:gd name="T15" fmla="*/ 1 h 34"/>
                <a:gd name="T16" fmla="*/ 6 w 30"/>
                <a:gd name="T17" fmla="*/ 1 h 34"/>
                <a:gd name="T18" fmla="*/ 7 w 30"/>
                <a:gd name="T19" fmla="*/ 1 h 34"/>
                <a:gd name="T20" fmla="*/ 6 w 30"/>
                <a:gd name="T21" fmla="*/ 5 h 34"/>
                <a:gd name="T22" fmla="*/ 4 w 30"/>
                <a:gd name="T23" fmla="*/ 2 h 34"/>
                <a:gd name="T24" fmla="*/ 5 w 30"/>
                <a:gd name="T25" fmla="*/ 2 h 34"/>
                <a:gd name="T26" fmla="*/ 6 w 30"/>
                <a:gd name="T27" fmla="*/ 4 h 34"/>
                <a:gd name="T28" fmla="*/ 6 w 30"/>
                <a:gd name="T29" fmla="*/ 5 h 34"/>
                <a:gd name="T30" fmla="*/ 6 w 30"/>
                <a:gd name="T31" fmla="*/ 7 h 34"/>
                <a:gd name="T32" fmla="*/ 3 w 30"/>
                <a:gd name="T33" fmla="*/ 2 h 34"/>
                <a:gd name="T34" fmla="*/ 3 w 30"/>
                <a:gd name="T35" fmla="*/ 2 h 34"/>
                <a:gd name="T36" fmla="*/ 3 w 30"/>
                <a:gd name="T37" fmla="*/ 2 h 34"/>
                <a:gd name="T38" fmla="*/ 6 w 30"/>
                <a:gd name="T39" fmla="*/ 6 h 34"/>
                <a:gd name="T40" fmla="*/ 6 w 30"/>
                <a:gd name="T41" fmla="*/ 7 h 34"/>
                <a:gd name="T42" fmla="*/ 2 w 30"/>
                <a:gd name="T43" fmla="*/ 2 h 34"/>
                <a:gd name="T44" fmla="*/ 6 w 30"/>
                <a:gd name="T45" fmla="*/ 7 h 34"/>
                <a:gd name="T46" fmla="*/ 2 w 30"/>
                <a:gd name="T47" fmla="*/ 2 h 34"/>
                <a:gd name="T48" fmla="*/ 8 w 30"/>
                <a:gd name="T49" fmla="*/ 2 h 34"/>
                <a:gd name="T50" fmla="*/ 7 w 30"/>
                <a:gd name="T51" fmla="*/ 2 h 34"/>
                <a:gd name="T52" fmla="*/ 7 w 30"/>
                <a:gd name="T53" fmla="*/ 1 h 34"/>
                <a:gd name="T54" fmla="*/ 6 w 30"/>
                <a:gd name="T55" fmla="*/ 0 h 34"/>
                <a:gd name="T56" fmla="*/ 3 w 30"/>
                <a:gd name="T57" fmla="*/ 1 h 34"/>
                <a:gd name="T58" fmla="*/ 1 w 30"/>
                <a:gd name="T59" fmla="*/ 1 h 34"/>
                <a:gd name="T60" fmla="*/ 1 w 30"/>
                <a:gd name="T61" fmla="*/ 1 h 34"/>
                <a:gd name="T62" fmla="*/ 1 w 30"/>
                <a:gd name="T63" fmla="*/ 1 h 34"/>
                <a:gd name="T64" fmla="*/ 1 w 30"/>
                <a:gd name="T65" fmla="*/ 1 h 34"/>
                <a:gd name="T66" fmla="*/ 0 w 30"/>
                <a:gd name="T67" fmla="*/ 1 h 34"/>
                <a:gd name="T68" fmla="*/ 1 w 30"/>
                <a:gd name="T69" fmla="*/ 1 h 34"/>
                <a:gd name="T70" fmla="*/ 1 w 30"/>
                <a:gd name="T71" fmla="*/ 1 h 34"/>
                <a:gd name="T72" fmla="*/ 1 w 30"/>
                <a:gd name="T73" fmla="*/ 2 h 34"/>
                <a:gd name="T74" fmla="*/ 1 w 30"/>
                <a:gd name="T75" fmla="*/ 2 h 34"/>
                <a:gd name="T76" fmla="*/ 6 w 30"/>
                <a:gd name="T77" fmla="*/ 8 h 34"/>
                <a:gd name="T78" fmla="*/ 6 w 30"/>
                <a:gd name="T79" fmla="*/ 8 h 34"/>
                <a:gd name="T80" fmla="*/ 6 w 30"/>
                <a:gd name="T81" fmla="*/ 9 h 34"/>
                <a:gd name="T82" fmla="*/ 6 w 30"/>
                <a:gd name="T83" fmla="*/ 8 h 34"/>
                <a:gd name="T84" fmla="*/ 6 w 30"/>
                <a:gd name="T85" fmla="*/ 8 h 34"/>
                <a:gd name="T86" fmla="*/ 6 w 30"/>
                <a:gd name="T87" fmla="*/ 8 h 34"/>
                <a:gd name="T88" fmla="*/ 5 w 30"/>
                <a:gd name="T89" fmla="*/ 8 h 34"/>
                <a:gd name="T90" fmla="*/ 6 w 30"/>
                <a:gd name="T91" fmla="*/ 9 h 34"/>
                <a:gd name="T92" fmla="*/ 7 w 30"/>
                <a:gd name="T93" fmla="*/ 8 h 34"/>
                <a:gd name="T94" fmla="*/ 7 w 30"/>
                <a:gd name="T95" fmla="*/ 8 h 34"/>
                <a:gd name="T96" fmla="*/ 7 w 30"/>
                <a:gd name="T97" fmla="*/ 7 h 34"/>
                <a:gd name="T98" fmla="*/ 7 w 30"/>
                <a:gd name="T99" fmla="*/ 7 h 34"/>
                <a:gd name="T100" fmla="*/ 7 w 30"/>
                <a:gd name="T101" fmla="*/ 2 h 34"/>
                <a:gd name="T102" fmla="*/ 7 w 30"/>
                <a:gd name="T103" fmla="*/ 2 h 34"/>
                <a:gd name="T104" fmla="*/ 8 w 30"/>
                <a:gd name="T105" fmla="*/ 2 h 34"/>
                <a:gd name="T106" fmla="*/ 8 w 30"/>
                <a:gd name="T107" fmla="*/ 2 h 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 h="34">
                  <a:moveTo>
                    <a:pt x="25" y="4"/>
                  </a:moveTo>
                  <a:cubicBezTo>
                    <a:pt x="25" y="4"/>
                    <a:pt x="25" y="4"/>
                    <a:pt x="25" y="4"/>
                  </a:cubicBezTo>
                  <a:cubicBezTo>
                    <a:pt x="24" y="4"/>
                    <a:pt x="23" y="5"/>
                    <a:pt x="23" y="5"/>
                  </a:cubicBezTo>
                  <a:cubicBezTo>
                    <a:pt x="23" y="6"/>
                    <a:pt x="24" y="7"/>
                    <a:pt x="24" y="7"/>
                  </a:cubicBezTo>
                  <a:cubicBezTo>
                    <a:pt x="25" y="7"/>
                    <a:pt x="25" y="7"/>
                    <a:pt x="25" y="7"/>
                  </a:cubicBezTo>
                  <a:cubicBezTo>
                    <a:pt x="25" y="7"/>
                    <a:pt x="25" y="7"/>
                    <a:pt x="25" y="7"/>
                  </a:cubicBezTo>
                  <a:cubicBezTo>
                    <a:pt x="25" y="9"/>
                    <a:pt x="24" y="11"/>
                    <a:pt x="24" y="13"/>
                  </a:cubicBezTo>
                  <a:cubicBezTo>
                    <a:pt x="18" y="4"/>
                    <a:pt x="18" y="4"/>
                    <a:pt x="18" y="4"/>
                  </a:cubicBezTo>
                  <a:cubicBezTo>
                    <a:pt x="21" y="3"/>
                    <a:pt x="23" y="2"/>
                    <a:pt x="24" y="2"/>
                  </a:cubicBezTo>
                  <a:cubicBezTo>
                    <a:pt x="25" y="2"/>
                    <a:pt x="25" y="3"/>
                    <a:pt x="25" y="4"/>
                  </a:cubicBezTo>
                  <a:moveTo>
                    <a:pt x="23" y="19"/>
                  </a:moveTo>
                  <a:cubicBezTo>
                    <a:pt x="14" y="6"/>
                    <a:pt x="14" y="6"/>
                    <a:pt x="14" y="6"/>
                  </a:cubicBezTo>
                  <a:cubicBezTo>
                    <a:pt x="15" y="6"/>
                    <a:pt x="16" y="5"/>
                    <a:pt x="17" y="5"/>
                  </a:cubicBezTo>
                  <a:cubicBezTo>
                    <a:pt x="24" y="15"/>
                    <a:pt x="24" y="15"/>
                    <a:pt x="24" y="15"/>
                  </a:cubicBezTo>
                  <a:cubicBezTo>
                    <a:pt x="23" y="16"/>
                    <a:pt x="23" y="18"/>
                    <a:pt x="23" y="19"/>
                  </a:cubicBezTo>
                  <a:moveTo>
                    <a:pt x="22" y="25"/>
                  </a:moveTo>
                  <a:cubicBezTo>
                    <a:pt x="9" y="6"/>
                    <a:pt x="9" y="6"/>
                    <a:pt x="9" y="6"/>
                  </a:cubicBezTo>
                  <a:cubicBezTo>
                    <a:pt x="9" y="6"/>
                    <a:pt x="10" y="6"/>
                    <a:pt x="10" y="6"/>
                  </a:cubicBezTo>
                  <a:cubicBezTo>
                    <a:pt x="11" y="6"/>
                    <a:pt x="11" y="6"/>
                    <a:pt x="12" y="6"/>
                  </a:cubicBezTo>
                  <a:cubicBezTo>
                    <a:pt x="23" y="21"/>
                    <a:pt x="23" y="21"/>
                    <a:pt x="23" y="21"/>
                  </a:cubicBezTo>
                  <a:cubicBezTo>
                    <a:pt x="22" y="23"/>
                    <a:pt x="22" y="24"/>
                    <a:pt x="22" y="25"/>
                  </a:cubicBezTo>
                  <a:moveTo>
                    <a:pt x="7" y="6"/>
                  </a:moveTo>
                  <a:cubicBezTo>
                    <a:pt x="22" y="27"/>
                    <a:pt x="22" y="27"/>
                    <a:pt x="22" y="27"/>
                  </a:cubicBezTo>
                  <a:cubicBezTo>
                    <a:pt x="14" y="24"/>
                    <a:pt x="6" y="17"/>
                    <a:pt x="7" y="6"/>
                  </a:cubicBezTo>
                  <a:moveTo>
                    <a:pt x="29" y="5"/>
                  </a:moveTo>
                  <a:cubicBezTo>
                    <a:pt x="28" y="5"/>
                    <a:pt x="28" y="5"/>
                    <a:pt x="28" y="5"/>
                  </a:cubicBezTo>
                  <a:cubicBezTo>
                    <a:pt x="28" y="4"/>
                    <a:pt x="28" y="4"/>
                    <a:pt x="28" y="4"/>
                  </a:cubicBezTo>
                  <a:cubicBezTo>
                    <a:pt x="28" y="2"/>
                    <a:pt x="27" y="0"/>
                    <a:pt x="24" y="0"/>
                  </a:cubicBezTo>
                  <a:cubicBezTo>
                    <a:pt x="22" y="0"/>
                    <a:pt x="18" y="3"/>
                    <a:pt x="12" y="3"/>
                  </a:cubicBezTo>
                  <a:cubicBezTo>
                    <a:pt x="9" y="3"/>
                    <a:pt x="6" y="2"/>
                    <a:pt x="4" y="1"/>
                  </a:cubicBezTo>
                  <a:cubicBezTo>
                    <a:pt x="3" y="2"/>
                    <a:pt x="3" y="2"/>
                    <a:pt x="3" y="2"/>
                  </a:cubicBezTo>
                  <a:cubicBezTo>
                    <a:pt x="3" y="2"/>
                    <a:pt x="3" y="2"/>
                    <a:pt x="3" y="2"/>
                  </a:cubicBezTo>
                  <a:cubicBezTo>
                    <a:pt x="3" y="1"/>
                    <a:pt x="3" y="1"/>
                    <a:pt x="2" y="1"/>
                  </a:cubicBezTo>
                  <a:cubicBezTo>
                    <a:pt x="1" y="1"/>
                    <a:pt x="0" y="1"/>
                    <a:pt x="0" y="2"/>
                  </a:cubicBezTo>
                  <a:cubicBezTo>
                    <a:pt x="0" y="3"/>
                    <a:pt x="1" y="4"/>
                    <a:pt x="2" y="4"/>
                  </a:cubicBezTo>
                  <a:cubicBezTo>
                    <a:pt x="2" y="4"/>
                    <a:pt x="3" y="3"/>
                    <a:pt x="3" y="3"/>
                  </a:cubicBezTo>
                  <a:cubicBezTo>
                    <a:pt x="2" y="5"/>
                    <a:pt x="2" y="5"/>
                    <a:pt x="2" y="5"/>
                  </a:cubicBezTo>
                  <a:cubicBezTo>
                    <a:pt x="3" y="5"/>
                    <a:pt x="3" y="5"/>
                    <a:pt x="3" y="5"/>
                  </a:cubicBezTo>
                  <a:cubicBezTo>
                    <a:pt x="2" y="14"/>
                    <a:pt x="9" y="26"/>
                    <a:pt x="21" y="29"/>
                  </a:cubicBezTo>
                  <a:cubicBezTo>
                    <a:pt x="23" y="29"/>
                    <a:pt x="24" y="29"/>
                    <a:pt x="24" y="31"/>
                  </a:cubicBezTo>
                  <a:cubicBezTo>
                    <a:pt x="24" y="32"/>
                    <a:pt x="24" y="33"/>
                    <a:pt x="23" y="33"/>
                  </a:cubicBezTo>
                  <a:cubicBezTo>
                    <a:pt x="22" y="33"/>
                    <a:pt x="22" y="32"/>
                    <a:pt x="22" y="32"/>
                  </a:cubicBezTo>
                  <a:cubicBezTo>
                    <a:pt x="22" y="31"/>
                    <a:pt x="23" y="32"/>
                    <a:pt x="23" y="31"/>
                  </a:cubicBezTo>
                  <a:cubicBezTo>
                    <a:pt x="23" y="30"/>
                    <a:pt x="23" y="30"/>
                    <a:pt x="22" y="30"/>
                  </a:cubicBezTo>
                  <a:cubicBezTo>
                    <a:pt x="21" y="30"/>
                    <a:pt x="20" y="30"/>
                    <a:pt x="20" y="32"/>
                  </a:cubicBezTo>
                  <a:cubicBezTo>
                    <a:pt x="20" y="34"/>
                    <a:pt x="21" y="34"/>
                    <a:pt x="23" y="34"/>
                  </a:cubicBezTo>
                  <a:cubicBezTo>
                    <a:pt x="24" y="34"/>
                    <a:pt x="27" y="34"/>
                    <a:pt x="26" y="30"/>
                  </a:cubicBezTo>
                  <a:cubicBezTo>
                    <a:pt x="27" y="31"/>
                    <a:pt x="28" y="30"/>
                    <a:pt x="28" y="30"/>
                  </a:cubicBezTo>
                  <a:cubicBezTo>
                    <a:pt x="28" y="28"/>
                    <a:pt x="28" y="28"/>
                    <a:pt x="28" y="28"/>
                  </a:cubicBezTo>
                  <a:cubicBezTo>
                    <a:pt x="27" y="28"/>
                    <a:pt x="27" y="28"/>
                    <a:pt x="27" y="28"/>
                  </a:cubicBezTo>
                  <a:cubicBezTo>
                    <a:pt x="28" y="7"/>
                    <a:pt x="28" y="7"/>
                    <a:pt x="28" y="7"/>
                  </a:cubicBezTo>
                  <a:cubicBezTo>
                    <a:pt x="28" y="7"/>
                    <a:pt x="28" y="7"/>
                    <a:pt x="28" y="7"/>
                  </a:cubicBezTo>
                  <a:cubicBezTo>
                    <a:pt x="29" y="7"/>
                    <a:pt x="30" y="7"/>
                    <a:pt x="30" y="6"/>
                  </a:cubicBezTo>
                  <a:cubicBezTo>
                    <a:pt x="30" y="5"/>
                    <a:pt x="29" y="5"/>
                    <a:pt x="29" y="5"/>
                  </a:cubicBezTo>
                </a:path>
              </a:pathLst>
            </a:custGeom>
            <a:solidFill>
              <a:schemeClr val="bg1"/>
            </a:solidFill>
            <a:ln>
              <a:noFill/>
            </a:ln>
          </p:spPr>
          <p:txBody>
            <a:bodyPr/>
            <a:lstStyle/>
            <a:p>
              <a:endParaRPr lang="en-US">
                <a:solidFill>
                  <a:schemeClr val="bg1"/>
                </a:solidFill>
              </a:endParaRPr>
            </a:p>
          </p:txBody>
        </p:sp>
        <p:sp>
          <p:nvSpPr>
            <p:cNvPr id="73" name="Freeform 154">
              <a:extLst>
                <a:ext uri="{FF2B5EF4-FFF2-40B4-BE49-F238E27FC236}">
                  <a16:creationId xmlns:a16="http://schemas.microsoft.com/office/drawing/2014/main" id="{4C25FDBA-E7A2-B24A-83B4-DB07F67F670D}"/>
                </a:ext>
              </a:extLst>
            </p:cNvPr>
            <p:cNvSpPr>
              <a:spLocks noChangeAspect="1" noEditPoints="1"/>
            </p:cNvSpPr>
            <p:nvPr userDrawn="1"/>
          </p:nvSpPr>
          <p:spPr bwMode="auto">
            <a:xfrm>
              <a:off x="1264344" y="619592"/>
              <a:ext cx="33384" cy="21244"/>
            </a:xfrm>
            <a:custGeom>
              <a:avLst/>
              <a:gdLst>
                <a:gd name="T0" fmla="*/ 3 w 22"/>
                <a:gd name="T1" fmla="*/ 1 h 15"/>
                <a:gd name="T2" fmla="*/ 3 w 22"/>
                <a:gd name="T3" fmla="*/ 1 h 15"/>
                <a:gd name="T4" fmla="*/ 3 w 22"/>
                <a:gd name="T5" fmla="*/ 1 h 15"/>
                <a:gd name="T6" fmla="*/ 3 w 22"/>
                <a:gd name="T7" fmla="*/ 2 h 15"/>
                <a:gd name="T8" fmla="*/ 3 w 22"/>
                <a:gd name="T9" fmla="*/ 1 h 15"/>
                <a:gd name="T10" fmla="*/ 3 w 22"/>
                <a:gd name="T11" fmla="*/ 1 h 15"/>
                <a:gd name="T12" fmla="*/ 3 w 22"/>
                <a:gd name="T13" fmla="*/ 1 h 15"/>
                <a:gd name="T14" fmla="*/ 4 w 22"/>
                <a:gd name="T15" fmla="*/ 1 h 15"/>
                <a:gd name="T16" fmla="*/ 5 w 22"/>
                <a:gd name="T17" fmla="*/ 0 h 15"/>
                <a:gd name="T18" fmla="*/ 4 w 22"/>
                <a:gd name="T19" fmla="*/ 1 h 15"/>
                <a:gd name="T20" fmla="*/ 4 w 22"/>
                <a:gd name="T21" fmla="*/ 1 h 15"/>
                <a:gd name="T22" fmla="*/ 3 w 22"/>
                <a:gd name="T23" fmla="*/ 1 h 15"/>
                <a:gd name="T24" fmla="*/ 3 w 22"/>
                <a:gd name="T25" fmla="*/ 1 h 15"/>
                <a:gd name="T26" fmla="*/ 3 w 22"/>
                <a:gd name="T27" fmla="*/ 1 h 15"/>
                <a:gd name="T28" fmla="*/ 2 w 22"/>
                <a:gd name="T29" fmla="*/ 2 h 15"/>
                <a:gd name="T30" fmla="*/ 2 w 22"/>
                <a:gd name="T31" fmla="*/ 1 h 15"/>
                <a:gd name="T32" fmla="*/ 2 w 22"/>
                <a:gd name="T33" fmla="*/ 1 h 15"/>
                <a:gd name="T34" fmla="*/ 2 w 22"/>
                <a:gd name="T35" fmla="*/ 1 h 15"/>
                <a:gd name="T36" fmla="*/ 2 w 22"/>
                <a:gd name="T37" fmla="*/ 1 h 15"/>
                <a:gd name="T38" fmla="*/ 2 w 22"/>
                <a:gd name="T39" fmla="*/ 1 h 15"/>
                <a:gd name="T40" fmla="*/ 2 w 22"/>
                <a:gd name="T41" fmla="*/ 2 h 15"/>
                <a:gd name="T42" fmla="*/ 2 w 22"/>
                <a:gd name="T43" fmla="*/ 2 h 15"/>
                <a:gd name="T44" fmla="*/ 2 w 22"/>
                <a:gd name="T45" fmla="*/ 2 h 15"/>
                <a:gd name="T46" fmla="*/ 2 w 22"/>
                <a:gd name="T47" fmla="*/ 2 h 15"/>
                <a:gd name="T48" fmla="*/ 2 w 22"/>
                <a:gd name="T49" fmla="*/ 2 h 15"/>
                <a:gd name="T50" fmla="*/ 2 w 22"/>
                <a:gd name="T51" fmla="*/ 3 h 15"/>
                <a:gd name="T52" fmla="*/ 1 w 22"/>
                <a:gd name="T53" fmla="*/ 2 h 15"/>
                <a:gd name="T54" fmla="*/ 1 w 22"/>
                <a:gd name="T55" fmla="*/ 3 h 15"/>
                <a:gd name="T56" fmla="*/ 1 w 22"/>
                <a:gd name="T57" fmla="*/ 3 h 15"/>
                <a:gd name="T58" fmla="*/ 1 w 22"/>
                <a:gd name="T59" fmla="*/ 3 h 15"/>
                <a:gd name="T60" fmla="*/ 1 w 22"/>
                <a:gd name="T61" fmla="*/ 3 h 15"/>
                <a:gd name="T62" fmla="*/ 1 w 22"/>
                <a:gd name="T63" fmla="*/ 3 h 15"/>
                <a:gd name="T64" fmla="*/ 1 w 22"/>
                <a:gd name="T65" fmla="*/ 3 h 15"/>
                <a:gd name="T66" fmla="*/ 2 w 22"/>
                <a:gd name="T67" fmla="*/ 3 h 15"/>
                <a:gd name="T68" fmla="*/ 2 w 22"/>
                <a:gd name="T69" fmla="*/ 3 h 15"/>
                <a:gd name="T70" fmla="*/ 2 w 22"/>
                <a:gd name="T71" fmla="*/ 3 h 15"/>
                <a:gd name="T72" fmla="*/ 3 w 22"/>
                <a:gd name="T73" fmla="*/ 3 h 15"/>
                <a:gd name="T74" fmla="*/ 3 w 22"/>
                <a:gd name="T75" fmla="*/ 3 h 15"/>
                <a:gd name="T76" fmla="*/ 4 w 22"/>
                <a:gd name="T77" fmla="*/ 3 h 15"/>
                <a:gd name="T78" fmla="*/ 4 w 22"/>
                <a:gd name="T79" fmla="*/ 3 h 15"/>
                <a:gd name="T80" fmla="*/ 4 w 22"/>
                <a:gd name="T81" fmla="*/ 3 h 15"/>
                <a:gd name="T82" fmla="*/ 4 w 22"/>
                <a:gd name="T83" fmla="*/ 3 h 15"/>
                <a:gd name="T84" fmla="*/ 4 w 22"/>
                <a:gd name="T85" fmla="*/ 3 h 15"/>
                <a:gd name="T86" fmla="*/ 4 w 22"/>
                <a:gd name="T87" fmla="*/ 3 h 15"/>
                <a:gd name="T88" fmla="*/ 4 w 22"/>
                <a:gd name="T89" fmla="*/ 3 h 15"/>
                <a:gd name="T90" fmla="*/ 4 w 22"/>
                <a:gd name="T91" fmla="*/ 3 h 15"/>
                <a:gd name="T92" fmla="*/ 5 w 22"/>
                <a:gd name="T93" fmla="*/ 3 h 15"/>
                <a:gd name="T94" fmla="*/ 5 w 22"/>
                <a:gd name="T95" fmla="*/ 2 h 15"/>
                <a:gd name="T96" fmla="*/ 5 w 22"/>
                <a:gd name="T97" fmla="*/ 3 h 15"/>
                <a:gd name="T98" fmla="*/ 5 w 22"/>
                <a:gd name="T99" fmla="*/ 3 h 15"/>
                <a:gd name="T100" fmla="*/ 5 w 22"/>
                <a:gd name="T101" fmla="*/ 3 h 15"/>
                <a:gd name="T102" fmla="*/ 6 w 22"/>
                <a:gd name="T103" fmla="*/ 3 h 15"/>
                <a:gd name="T104" fmla="*/ 6 w 22"/>
                <a:gd name="T105" fmla="*/ 3 h 15"/>
                <a:gd name="T106" fmla="*/ 6 w 22"/>
                <a:gd name="T107" fmla="*/ 3 h 15"/>
                <a:gd name="T108" fmla="*/ 6 w 22"/>
                <a:gd name="T109" fmla="*/ 2 h 15"/>
                <a:gd name="T110" fmla="*/ 6 w 22"/>
                <a:gd name="T111" fmla="*/ 2 h 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2" h="15">
                  <a:moveTo>
                    <a:pt x="10" y="8"/>
                  </a:moveTo>
                  <a:cubicBezTo>
                    <a:pt x="10" y="8"/>
                    <a:pt x="10" y="7"/>
                    <a:pt x="10" y="7"/>
                  </a:cubicBezTo>
                  <a:cubicBezTo>
                    <a:pt x="10" y="7"/>
                    <a:pt x="11" y="7"/>
                    <a:pt x="11" y="7"/>
                  </a:cubicBezTo>
                  <a:cubicBezTo>
                    <a:pt x="11" y="7"/>
                    <a:pt x="10" y="7"/>
                    <a:pt x="10" y="7"/>
                  </a:cubicBezTo>
                  <a:cubicBezTo>
                    <a:pt x="11" y="7"/>
                    <a:pt x="11" y="7"/>
                    <a:pt x="11" y="7"/>
                  </a:cubicBezTo>
                  <a:cubicBezTo>
                    <a:pt x="10" y="7"/>
                    <a:pt x="10" y="7"/>
                    <a:pt x="10" y="7"/>
                  </a:cubicBezTo>
                  <a:cubicBezTo>
                    <a:pt x="10" y="7"/>
                    <a:pt x="10" y="7"/>
                    <a:pt x="10" y="6"/>
                  </a:cubicBezTo>
                  <a:cubicBezTo>
                    <a:pt x="10" y="6"/>
                    <a:pt x="10" y="6"/>
                    <a:pt x="11" y="6"/>
                  </a:cubicBezTo>
                  <a:cubicBezTo>
                    <a:pt x="11" y="7"/>
                    <a:pt x="11" y="7"/>
                    <a:pt x="11" y="7"/>
                  </a:cubicBezTo>
                  <a:cubicBezTo>
                    <a:pt x="11" y="7"/>
                    <a:pt x="11" y="7"/>
                    <a:pt x="11" y="7"/>
                  </a:cubicBezTo>
                  <a:cubicBezTo>
                    <a:pt x="11" y="7"/>
                    <a:pt x="12" y="7"/>
                    <a:pt x="11" y="7"/>
                  </a:cubicBezTo>
                  <a:cubicBezTo>
                    <a:pt x="11" y="7"/>
                    <a:pt x="11" y="7"/>
                    <a:pt x="11" y="7"/>
                  </a:cubicBezTo>
                  <a:cubicBezTo>
                    <a:pt x="11" y="7"/>
                    <a:pt x="11" y="7"/>
                    <a:pt x="11" y="7"/>
                  </a:cubicBezTo>
                  <a:cubicBezTo>
                    <a:pt x="11" y="7"/>
                    <a:pt x="11" y="7"/>
                    <a:pt x="11" y="7"/>
                  </a:cubicBezTo>
                  <a:cubicBezTo>
                    <a:pt x="11" y="7"/>
                    <a:pt x="11" y="8"/>
                    <a:pt x="11" y="8"/>
                  </a:cubicBezTo>
                  <a:cubicBezTo>
                    <a:pt x="11" y="8"/>
                    <a:pt x="11" y="8"/>
                    <a:pt x="11" y="8"/>
                  </a:cubicBezTo>
                  <a:cubicBezTo>
                    <a:pt x="11" y="8"/>
                    <a:pt x="10" y="8"/>
                    <a:pt x="10" y="8"/>
                  </a:cubicBezTo>
                  <a:cubicBezTo>
                    <a:pt x="10" y="8"/>
                    <a:pt x="10" y="8"/>
                    <a:pt x="10" y="8"/>
                  </a:cubicBezTo>
                  <a:moveTo>
                    <a:pt x="11" y="6"/>
                  </a:moveTo>
                  <a:cubicBezTo>
                    <a:pt x="11" y="6"/>
                    <a:pt x="11" y="6"/>
                    <a:pt x="10" y="6"/>
                  </a:cubicBezTo>
                  <a:cubicBezTo>
                    <a:pt x="10" y="6"/>
                    <a:pt x="10" y="6"/>
                    <a:pt x="10" y="5"/>
                  </a:cubicBezTo>
                  <a:cubicBezTo>
                    <a:pt x="10" y="6"/>
                    <a:pt x="11" y="6"/>
                    <a:pt x="11" y="6"/>
                  </a:cubicBezTo>
                  <a:moveTo>
                    <a:pt x="12" y="6"/>
                  </a:moveTo>
                  <a:cubicBezTo>
                    <a:pt x="12" y="6"/>
                    <a:pt x="12" y="6"/>
                    <a:pt x="12" y="6"/>
                  </a:cubicBezTo>
                  <a:cubicBezTo>
                    <a:pt x="12" y="7"/>
                    <a:pt x="12" y="7"/>
                    <a:pt x="12" y="7"/>
                  </a:cubicBezTo>
                  <a:cubicBezTo>
                    <a:pt x="12" y="7"/>
                    <a:pt x="11" y="6"/>
                    <a:pt x="12" y="6"/>
                  </a:cubicBezTo>
                  <a:moveTo>
                    <a:pt x="9" y="7"/>
                  </a:moveTo>
                  <a:cubicBezTo>
                    <a:pt x="9" y="7"/>
                    <a:pt x="9" y="7"/>
                    <a:pt x="9" y="7"/>
                  </a:cubicBezTo>
                  <a:cubicBezTo>
                    <a:pt x="9" y="7"/>
                    <a:pt x="9" y="7"/>
                    <a:pt x="9" y="7"/>
                  </a:cubicBezTo>
                  <a:moveTo>
                    <a:pt x="18" y="10"/>
                  </a:moveTo>
                  <a:cubicBezTo>
                    <a:pt x="21" y="10"/>
                    <a:pt x="22" y="9"/>
                    <a:pt x="22" y="8"/>
                  </a:cubicBezTo>
                  <a:cubicBezTo>
                    <a:pt x="22" y="5"/>
                    <a:pt x="15" y="7"/>
                    <a:pt x="15" y="5"/>
                  </a:cubicBezTo>
                  <a:cubicBezTo>
                    <a:pt x="15" y="5"/>
                    <a:pt x="15" y="4"/>
                    <a:pt x="15" y="4"/>
                  </a:cubicBezTo>
                  <a:cubicBezTo>
                    <a:pt x="15" y="4"/>
                    <a:pt x="15" y="4"/>
                    <a:pt x="15" y="4"/>
                  </a:cubicBezTo>
                  <a:cubicBezTo>
                    <a:pt x="19" y="4"/>
                    <a:pt x="19" y="1"/>
                    <a:pt x="22" y="0"/>
                  </a:cubicBezTo>
                  <a:cubicBezTo>
                    <a:pt x="19" y="0"/>
                    <a:pt x="18" y="3"/>
                    <a:pt x="17" y="3"/>
                  </a:cubicBezTo>
                  <a:cubicBezTo>
                    <a:pt x="17" y="2"/>
                    <a:pt x="18" y="1"/>
                    <a:pt x="18" y="1"/>
                  </a:cubicBezTo>
                  <a:cubicBezTo>
                    <a:pt x="17" y="2"/>
                    <a:pt x="16" y="2"/>
                    <a:pt x="15" y="3"/>
                  </a:cubicBezTo>
                  <a:cubicBezTo>
                    <a:pt x="15" y="3"/>
                    <a:pt x="14" y="4"/>
                    <a:pt x="15" y="4"/>
                  </a:cubicBezTo>
                  <a:cubicBezTo>
                    <a:pt x="14" y="4"/>
                    <a:pt x="14" y="4"/>
                    <a:pt x="14" y="5"/>
                  </a:cubicBezTo>
                  <a:cubicBezTo>
                    <a:pt x="14" y="8"/>
                    <a:pt x="22" y="6"/>
                    <a:pt x="22" y="8"/>
                  </a:cubicBezTo>
                  <a:cubicBezTo>
                    <a:pt x="22" y="9"/>
                    <a:pt x="20" y="9"/>
                    <a:pt x="18" y="9"/>
                  </a:cubicBezTo>
                  <a:cubicBezTo>
                    <a:pt x="16" y="9"/>
                    <a:pt x="15" y="8"/>
                    <a:pt x="12" y="9"/>
                  </a:cubicBezTo>
                  <a:cubicBezTo>
                    <a:pt x="12" y="8"/>
                    <a:pt x="13" y="7"/>
                    <a:pt x="13" y="7"/>
                  </a:cubicBezTo>
                  <a:cubicBezTo>
                    <a:pt x="13" y="7"/>
                    <a:pt x="13" y="7"/>
                    <a:pt x="13" y="6"/>
                  </a:cubicBezTo>
                  <a:cubicBezTo>
                    <a:pt x="13" y="6"/>
                    <a:pt x="13" y="6"/>
                    <a:pt x="13" y="6"/>
                  </a:cubicBezTo>
                  <a:cubicBezTo>
                    <a:pt x="13" y="6"/>
                    <a:pt x="13" y="6"/>
                    <a:pt x="13" y="6"/>
                  </a:cubicBezTo>
                  <a:cubicBezTo>
                    <a:pt x="13" y="6"/>
                    <a:pt x="13" y="5"/>
                    <a:pt x="12" y="5"/>
                  </a:cubicBezTo>
                  <a:cubicBezTo>
                    <a:pt x="12" y="5"/>
                    <a:pt x="12" y="5"/>
                    <a:pt x="12" y="5"/>
                  </a:cubicBezTo>
                  <a:cubicBezTo>
                    <a:pt x="11" y="5"/>
                    <a:pt x="11" y="5"/>
                    <a:pt x="11" y="5"/>
                  </a:cubicBezTo>
                  <a:cubicBezTo>
                    <a:pt x="11" y="5"/>
                    <a:pt x="11" y="5"/>
                    <a:pt x="11" y="5"/>
                  </a:cubicBezTo>
                  <a:cubicBezTo>
                    <a:pt x="10" y="5"/>
                    <a:pt x="10" y="5"/>
                    <a:pt x="10" y="5"/>
                  </a:cubicBezTo>
                  <a:cubicBezTo>
                    <a:pt x="10" y="5"/>
                    <a:pt x="10" y="5"/>
                    <a:pt x="10" y="5"/>
                  </a:cubicBezTo>
                  <a:cubicBezTo>
                    <a:pt x="10" y="5"/>
                    <a:pt x="10" y="5"/>
                    <a:pt x="10" y="5"/>
                  </a:cubicBezTo>
                  <a:cubicBezTo>
                    <a:pt x="9" y="5"/>
                    <a:pt x="9" y="6"/>
                    <a:pt x="9" y="6"/>
                  </a:cubicBezTo>
                  <a:cubicBezTo>
                    <a:pt x="9" y="6"/>
                    <a:pt x="9" y="6"/>
                    <a:pt x="9" y="6"/>
                  </a:cubicBezTo>
                  <a:cubicBezTo>
                    <a:pt x="9" y="7"/>
                    <a:pt x="9" y="7"/>
                    <a:pt x="8" y="7"/>
                  </a:cubicBezTo>
                  <a:cubicBezTo>
                    <a:pt x="9" y="7"/>
                    <a:pt x="9" y="7"/>
                    <a:pt x="9" y="8"/>
                  </a:cubicBezTo>
                  <a:cubicBezTo>
                    <a:pt x="8" y="8"/>
                    <a:pt x="8" y="9"/>
                    <a:pt x="8" y="9"/>
                  </a:cubicBezTo>
                  <a:cubicBezTo>
                    <a:pt x="8" y="9"/>
                    <a:pt x="8" y="9"/>
                    <a:pt x="8" y="9"/>
                  </a:cubicBezTo>
                  <a:cubicBezTo>
                    <a:pt x="8" y="9"/>
                    <a:pt x="8" y="9"/>
                    <a:pt x="8" y="9"/>
                  </a:cubicBezTo>
                  <a:cubicBezTo>
                    <a:pt x="7" y="9"/>
                    <a:pt x="7" y="8"/>
                    <a:pt x="7" y="8"/>
                  </a:cubicBezTo>
                  <a:cubicBezTo>
                    <a:pt x="7" y="8"/>
                    <a:pt x="8" y="7"/>
                    <a:pt x="8" y="7"/>
                  </a:cubicBezTo>
                  <a:cubicBezTo>
                    <a:pt x="8" y="7"/>
                    <a:pt x="8" y="7"/>
                    <a:pt x="8" y="6"/>
                  </a:cubicBezTo>
                  <a:cubicBezTo>
                    <a:pt x="8" y="6"/>
                    <a:pt x="7" y="6"/>
                    <a:pt x="7" y="6"/>
                  </a:cubicBezTo>
                  <a:cubicBezTo>
                    <a:pt x="7" y="6"/>
                    <a:pt x="7" y="6"/>
                    <a:pt x="7" y="6"/>
                  </a:cubicBezTo>
                  <a:cubicBezTo>
                    <a:pt x="7" y="7"/>
                    <a:pt x="7" y="7"/>
                    <a:pt x="7" y="7"/>
                  </a:cubicBezTo>
                  <a:cubicBezTo>
                    <a:pt x="7" y="7"/>
                    <a:pt x="7" y="7"/>
                    <a:pt x="7" y="7"/>
                  </a:cubicBezTo>
                  <a:cubicBezTo>
                    <a:pt x="7" y="7"/>
                    <a:pt x="7" y="7"/>
                    <a:pt x="7" y="7"/>
                  </a:cubicBezTo>
                  <a:cubicBezTo>
                    <a:pt x="7" y="7"/>
                    <a:pt x="7" y="7"/>
                    <a:pt x="7" y="7"/>
                  </a:cubicBezTo>
                  <a:cubicBezTo>
                    <a:pt x="7" y="7"/>
                    <a:pt x="7" y="7"/>
                    <a:pt x="7" y="7"/>
                  </a:cubicBezTo>
                  <a:cubicBezTo>
                    <a:pt x="7" y="7"/>
                    <a:pt x="7" y="7"/>
                    <a:pt x="6" y="7"/>
                  </a:cubicBezTo>
                  <a:cubicBezTo>
                    <a:pt x="6" y="7"/>
                    <a:pt x="6" y="7"/>
                    <a:pt x="6" y="7"/>
                  </a:cubicBezTo>
                  <a:cubicBezTo>
                    <a:pt x="6" y="7"/>
                    <a:pt x="6" y="7"/>
                    <a:pt x="6" y="7"/>
                  </a:cubicBezTo>
                  <a:cubicBezTo>
                    <a:pt x="6" y="6"/>
                    <a:pt x="6" y="6"/>
                    <a:pt x="5" y="6"/>
                  </a:cubicBezTo>
                  <a:cubicBezTo>
                    <a:pt x="6" y="6"/>
                    <a:pt x="6" y="6"/>
                    <a:pt x="6" y="6"/>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5" y="7"/>
                    <a:pt x="5" y="8"/>
                  </a:cubicBezTo>
                  <a:cubicBezTo>
                    <a:pt x="5" y="8"/>
                    <a:pt x="5" y="8"/>
                    <a:pt x="5" y="8"/>
                  </a:cubicBezTo>
                  <a:cubicBezTo>
                    <a:pt x="5" y="8"/>
                    <a:pt x="5" y="8"/>
                    <a:pt x="5" y="8"/>
                  </a:cubicBezTo>
                  <a:cubicBezTo>
                    <a:pt x="5" y="8"/>
                    <a:pt x="5" y="8"/>
                    <a:pt x="6" y="8"/>
                  </a:cubicBezTo>
                  <a:cubicBezTo>
                    <a:pt x="6" y="8"/>
                    <a:pt x="6" y="8"/>
                    <a:pt x="6" y="8"/>
                  </a:cubicBezTo>
                  <a:cubicBezTo>
                    <a:pt x="6" y="8"/>
                    <a:pt x="6" y="8"/>
                    <a:pt x="6" y="8"/>
                  </a:cubicBezTo>
                  <a:cubicBezTo>
                    <a:pt x="6" y="8"/>
                    <a:pt x="6" y="8"/>
                    <a:pt x="6" y="8"/>
                  </a:cubicBezTo>
                  <a:cubicBezTo>
                    <a:pt x="6" y="8"/>
                    <a:pt x="6" y="8"/>
                    <a:pt x="6" y="8"/>
                  </a:cubicBezTo>
                  <a:cubicBezTo>
                    <a:pt x="6" y="8"/>
                    <a:pt x="6" y="8"/>
                    <a:pt x="6" y="8"/>
                  </a:cubicBezTo>
                  <a:cubicBezTo>
                    <a:pt x="6" y="8"/>
                    <a:pt x="6" y="8"/>
                    <a:pt x="6" y="8"/>
                  </a:cubicBezTo>
                  <a:cubicBezTo>
                    <a:pt x="6" y="9"/>
                    <a:pt x="6" y="9"/>
                    <a:pt x="6" y="9"/>
                  </a:cubicBezTo>
                  <a:cubicBezTo>
                    <a:pt x="6" y="9"/>
                    <a:pt x="7" y="9"/>
                    <a:pt x="6" y="9"/>
                  </a:cubicBezTo>
                  <a:cubicBezTo>
                    <a:pt x="6" y="10"/>
                    <a:pt x="5" y="10"/>
                    <a:pt x="6" y="9"/>
                  </a:cubicBezTo>
                  <a:cubicBezTo>
                    <a:pt x="5" y="10"/>
                    <a:pt x="6"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1"/>
                  </a:cubicBezTo>
                  <a:cubicBezTo>
                    <a:pt x="7" y="10"/>
                    <a:pt x="7" y="10"/>
                    <a:pt x="7" y="10"/>
                  </a:cubicBezTo>
                  <a:cubicBezTo>
                    <a:pt x="8" y="10"/>
                    <a:pt x="8" y="11"/>
                    <a:pt x="8" y="11"/>
                  </a:cubicBezTo>
                  <a:cubicBezTo>
                    <a:pt x="8" y="12"/>
                    <a:pt x="6" y="12"/>
                    <a:pt x="6" y="12"/>
                  </a:cubicBezTo>
                  <a:cubicBezTo>
                    <a:pt x="6" y="12"/>
                    <a:pt x="5" y="12"/>
                    <a:pt x="5" y="12"/>
                  </a:cubicBezTo>
                  <a:cubicBezTo>
                    <a:pt x="5" y="12"/>
                    <a:pt x="3" y="12"/>
                    <a:pt x="3" y="12"/>
                  </a:cubicBezTo>
                  <a:cubicBezTo>
                    <a:pt x="3" y="12"/>
                    <a:pt x="3" y="12"/>
                    <a:pt x="3" y="11"/>
                  </a:cubicBezTo>
                  <a:cubicBezTo>
                    <a:pt x="3" y="11"/>
                    <a:pt x="3" y="11"/>
                    <a:pt x="3" y="11"/>
                  </a:cubicBezTo>
                  <a:cubicBezTo>
                    <a:pt x="3" y="11"/>
                    <a:pt x="2" y="11"/>
                    <a:pt x="2" y="11"/>
                  </a:cubicBezTo>
                  <a:cubicBezTo>
                    <a:pt x="2" y="11"/>
                    <a:pt x="2" y="11"/>
                    <a:pt x="2" y="11"/>
                  </a:cubicBezTo>
                  <a:cubicBezTo>
                    <a:pt x="2" y="11"/>
                    <a:pt x="2" y="11"/>
                    <a:pt x="2" y="11"/>
                  </a:cubicBezTo>
                  <a:cubicBezTo>
                    <a:pt x="2" y="11"/>
                    <a:pt x="2" y="12"/>
                    <a:pt x="2" y="12"/>
                  </a:cubicBezTo>
                  <a:cubicBezTo>
                    <a:pt x="2" y="12"/>
                    <a:pt x="2" y="12"/>
                    <a:pt x="3" y="12"/>
                  </a:cubicBezTo>
                  <a:cubicBezTo>
                    <a:pt x="3" y="12"/>
                    <a:pt x="3" y="12"/>
                    <a:pt x="3" y="12"/>
                  </a:cubicBezTo>
                  <a:cubicBezTo>
                    <a:pt x="2" y="12"/>
                    <a:pt x="2" y="12"/>
                    <a:pt x="2" y="12"/>
                  </a:cubicBezTo>
                  <a:cubicBezTo>
                    <a:pt x="2" y="12"/>
                    <a:pt x="2" y="12"/>
                    <a:pt x="2" y="12"/>
                  </a:cubicBezTo>
                  <a:cubicBezTo>
                    <a:pt x="2" y="12"/>
                    <a:pt x="1" y="12"/>
                    <a:pt x="1" y="12"/>
                  </a:cubicBezTo>
                  <a:cubicBezTo>
                    <a:pt x="1" y="12"/>
                    <a:pt x="1" y="12"/>
                    <a:pt x="1" y="12"/>
                  </a:cubicBezTo>
                  <a:cubicBezTo>
                    <a:pt x="1" y="12"/>
                    <a:pt x="0" y="12"/>
                    <a:pt x="1" y="13"/>
                  </a:cubicBezTo>
                  <a:cubicBezTo>
                    <a:pt x="1" y="13"/>
                    <a:pt x="1" y="12"/>
                    <a:pt x="1" y="12"/>
                  </a:cubicBezTo>
                  <a:cubicBezTo>
                    <a:pt x="1" y="13"/>
                    <a:pt x="1" y="13"/>
                    <a:pt x="1" y="13"/>
                  </a:cubicBezTo>
                  <a:cubicBezTo>
                    <a:pt x="1" y="13"/>
                    <a:pt x="1" y="13"/>
                    <a:pt x="2" y="13"/>
                  </a:cubicBezTo>
                  <a:cubicBezTo>
                    <a:pt x="2" y="13"/>
                    <a:pt x="2" y="13"/>
                    <a:pt x="2" y="13"/>
                  </a:cubicBezTo>
                  <a:cubicBezTo>
                    <a:pt x="2" y="13"/>
                    <a:pt x="2" y="13"/>
                    <a:pt x="2" y="14"/>
                  </a:cubicBezTo>
                  <a:cubicBezTo>
                    <a:pt x="2" y="14"/>
                    <a:pt x="2" y="14"/>
                    <a:pt x="2" y="14"/>
                  </a:cubicBezTo>
                  <a:cubicBezTo>
                    <a:pt x="2" y="14"/>
                    <a:pt x="2" y="14"/>
                    <a:pt x="2" y="14"/>
                  </a:cubicBezTo>
                  <a:cubicBezTo>
                    <a:pt x="2" y="14"/>
                    <a:pt x="2" y="15"/>
                    <a:pt x="3" y="15"/>
                  </a:cubicBezTo>
                  <a:cubicBezTo>
                    <a:pt x="3" y="14"/>
                    <a:pt x="2" y="14"/>
                    <a:pt x="2" y="14"/>
                  </a:cubicBezTo>
                  <a:cubicBezTo>
                    <a:pt x="2" y="14"/>
                    <a:pt x="3" y="14"/>
                    <a:pt x="3" y="14"/>
                  </a:cubicBezTo>
                  <a:cubicBezTo>
                    <a:pt x="3" y="14"/>
                    <a:pt x="3" y="13"/>
                    <a:pt x="3" y="13"/>
                  </a:cubicBezTo>
                  <a:cubicBezTo>
                    <a:pt x="3" y="13"/>
                    <a:pt x="3" y="13"/>
                    <a:pt x="3" y="13"/>
                  </a:cubicBezTo>
                  <a:cubicBezTo>
                    <a:pt x="3" y="14"/>
                    <a:pt x="3" y="14"/>
                    <a:pt x="4" y="14"/>
                  </a:cubicBezTo>
                  <a:cubicBezTo>
                    <a:pt x="4" y="14"/>
                    <a:pt x="4" y="13"/>
                    <a:pt x="4" y="13"/>
                  </a:cubicBezTo>
                  <a:cubicBezTo>
                    <a:pt x="4" y="13"/>
                    <a:pt x="4" y="13"/>
                    <a:pt x="4" y="13"/>
                  </a:cubicBezTo>
                  <a:cubicBezTo>
                    <a:pt x="4" y="13"/>
                    <a:pt x="4" y="13"/>
                    <a:pt x="4" y="14"/>
                  </a:cubicBezTo>
                  <a:cubicBezTo>
                    <a:pt x="4" y="14"/>
                    <a:pt x="5" y="14"/>
                    <a:pt x="5" y="13"/>
                  </a:cubicBezTo>
                  <a:cubicBezTo>
                    <a:pt x="5" y="14"/>
                    <a:pt x="5" y="14"/>
                    <a:pt x="5" y="14"/>
                  </a:cubicBezTo>
                  <a:cubicBezTo>
                    <a:pt x="5" y="14"/>
                    <a:pt x="5" y="14"/>
                    <a:pt x="5" y="13"/>
                  </a:cubicBezTo>
                  <a:cubicBezTo>
                    <a:pt x="5" y="13"/>
                    <a:pt x="5" y="14"/>
                    <a:pt x="5" y="14"/>
                  </a:cubicBezTo>
                  <a:cubicBezTo>
                    <a:pt x="5" y="14"/>
                    <a:pt x="5" y="14"/>
                    <a:pt x="5" y="14"/>
                  </a:cubicBezTo>
                  <a:cubicBezTo>
                    <a:pt x="6" y="14"/>
                    <a:pt x="6" y="14"/>
                    <a:pt x="6" y="14"/>
                  </a:cubicBezTo>
                  <a:cubicBezTo>
                    <a:pt x="6" y="14"/>
                    <a:pt x="6" y="14"/>
                    <a:pt x="6" y="14"/>
                  </a:cubicBezTo>
                  <a:cubicBezTo>
                    <a:pt x="6" y="14"/>
                    <a:pt x="6" y="14"/>
                    <a:pt x="6" y="14"/>
                  </a:cubicBezTo>
                  <a:cubicBezTo>
                    <a:pt x="6" y="14"/>
                    <a:pt x="6" y="14"/>
                    <a:pt x="6" y="14"/>
                  </a:cubicBezTo>
                  <a:cubicBezTo>
                    <a:pt x="7" y="14"/>
                    <a:pt x="6" y="14"/>
                    <a:pt x="7" y="15"/>
                  </a:cubicBezTo>
                  <a:cubicBezTo>
                    <a:pt x="7" y="13"/>
                    <a:pt x="7" y="14"/>
                    <a:pt x="8" y="13"/>
                  </a:cubicBezTo>
                  <a:cubicBezTo>
                    <a:pt x="8" y="13"/>
                    <a:pt x="8" y="13"/>
                    <a:pt x="8" y="13"/>
                  </a:cubicBezTo>
                  <a:cubicBezTo>
                    <a:pt x="8" y="14"/>
                    <a:pt x="8" y="14"/>
                    <a:pt x="8" y="14"/>
                  </a:cubicBezTo>
                  <a:cubicBezTo>
                    <a:pt x="8" y="14"/>
                    <a:pt x="9" y="14"/>
                    <a:pt x="9" y="13"/>
                  </a:cubicBezTo>
                  <a:cubicBezTo>
                    <a:pt x="9" y="13"/>
                    <a:pt x="9" y="13"/>
                    <a:pt x="9" y="13"/>
                  </a:cubicBezTo>
                  <a:cubicBezTo>
                    <a:pt x="9" y="13"/>
                    <a:pt x="10" y="13"/>
                    <a:pt x="10" y="13"/>
                  </a:cubicBezTo>
                  <a:cubicBezTo>
                    <a:pt x="10" y="13"/>
                    <a:pt x="10" y="13"/>
                    <a:pt x="10" y="13"/>
                  </a:cubicBezTo>
                  <a:cubicBezTo>
                    <a:pt x="10" y="13"/>
                    <a:pt x="11" y="12"/>
                    <a:pt x="11" y="12"/>
                  </a:cubicBezTo>
                  <a:cubicBezTo>
                    <a:pt x="13" y="12"/>
                    <a:pt x="10" y="11"/>
                    <a:pt x="14" y="11"/>
                  </a:cubicBezTo>
                  <a:cubicBezTo>
                    <a:pt x="14" y="11"/>
                    <a:pt x="14" y="11"/>
                    <a:pt x="14" y="11"/>
                  </a:cubicBezTo>
                  <a:cubicBezTo>
                    <a:pt x="14" y="11"/>
                    <a:pt x="14" y="12"/>
                    <a:pt x="15" y="12"/>
                  </a:cubicBezTo>
                  <a:cubicBezTo>
                    <a:pt x="15" y="12"/>
                    <a:pt x="15" y="12"/>
                    <a:pt x="15" y="12"/>
                  </a:cubicBezTo>
                  <a:cubicBezTo>
                    <a:pt x="15" y="13"/>
                    <a:pt x="15" y="13"/>
                    <a:pt x="15" y="13"/>
                  </a:cubicBezTo>
                  <a:cubicBezTo>
                    <a:pt x="15" y="13"/>
                    <a:pt x="15" y="13"/>
                    <a:pt x="15" y="13"/>
                  </a:cubicBezTo>
                  <a:cubicBezTo>
                    <a:pt x="14" y="13"/>
                    <a:pt x="14" y="12"/>
                    <a:pt x="13" y="12"/>
                  </a:cubicBezTo>
                  <a:cubicBezTo>
                    <a:pt x="13" y="12"/>
                    <a:pt x="13" y="12"/>
                    <a:pt x="13" y="12"/>
                  </a:cubicBezTo>
                  <a:cubicBezTo>
                    <a:pt x="13" y="12"/>
                    <a:pt x="12" y="12"/>
                    <a:pt x="12" y="13"/>
                  </a:cubicBezTo>
                  <a:cubicBezTo>
                    <a:pt x="12" y="13"/>
                    <a:pt x="13" y="12"/>
                    <a:pt x="13" y="12"/>
                  </a:cubicBezTo>
                  <a:cubicBezTo>
                    <a:pt x="13" y="13"/>
                    <a:pt x="13" y="13"/>
                    <a:pt x="13" y="13"/>
                  </a:cubicBezTo>
                  <a:cubicBezTo>
                    <a:pt x="13" y="13"/>
                    <a:pt x="13" y="13"/>
                    <a:pt x="13" y="13"/>
                  </a:cubicBezTo>
                  <a:cubicBezTo>
                    <a:pt x="13" y="13"/>
                    <a:pt x="13" y="13"/>
                    <a:pt x="13" y="13"/>
                  </a:cubicBezTo>
                  <a:cubicBezTo>
                    <a:pt x="14" y="13"/>
                    <a:pt x="14" y="13"/>
                    <a:pt x="14" y="13"/>
                  </a:cubicBezTo>
                  <a:cubicBezTo>
                    <a:pt x="14" y="13"/>
                    <a:pt x="13" y="13"/>
                    <a:pt x="13" y="13"/>
                  </a:cubicBezTo>
                  <a:cubicBezTo>
                    <a:pt x="13" y="14"/>
                    <a:pt x="13" y="14"/>
                    <a:pt x="13" y="14"/>
                  </a:cubicBezTo>
                  <a:cubicBezTo>
                    <a:pt x="13" y="14"/>
                    <a:pt x="13" y="14"/>
                    <a:pt x="13" y="14"/>
                  </a:cubicBezTo>
                  <a:cubicBezTo>
                    <a:pt x="13" y="14"/>
                    <a:pt x="13" y="14"/>
                    <a:pt x="13" y="14"/>
                  </a:cubicBezTo>
                  <a:cubicBezTo>
                    <a:pt x="13" y="14"/>
                    <a:pt x="13" y="14"/>
                    <a:pt x="13"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5"/>
                    <a:pt x="15" y="14"/>
                  </a:cubicBezTo>
                  <a:cubicBezTo>
                    <a:pt x="14" y="14"/>
                    <a:pt x="14" y="14"/>
                    <a:pt x="14" y="14"/>
                  </a:cubicBezTo>
                  <a:cubicBezTo>
                    <a:pt x="14" y="14"/>
                    <a:pt x="14" y="14"/>
                    <a:pt x="14" y="14"/>
                  </a:cubicBezTo>
                  <a:cubicBezTo>
                    <a:pt x="14" y="14"/>
                    <a:pt x="14" y="14"/>
                    <a:pt x="14" y="14"/>
                  </a:cubicBezTo>
                  <a:cubicBezTo>
                    <a:pt x="14" y="14"/>
                    <a:pt x="14" y="14"/>
                    <a:pt x="14" y="14"/>
                  </a:cubicBezTo>
                  <a:cubicBezTo>
                    <a:pt x="15" y="14"/>
                    <a:pt x="15" y="14"/>
                    <a:pt x="15" y="14"/>
                  </a:cubicBezTo>
                  <a:cubicBezTo>
                    <a:pt x="15" y="14"/>
                    <a:pt x="15" y="14"/>
                    <a:pt x="15" y="14"/>
                  </a:cubicBezTo>
                  <a:cubicBezTo>
                    <a:pt x="15" y="14"/>
                    <a:pt x="15" y="14"/>
                    <a:pt x="15" y="14"/>
                  </a:cubicBezTo>
                  <a:cubicBezTo>
                    <a:pt x="16" y="14"/>
                    <a:pt x="15" y="13"/>
                    <a:pt x="16" y="13"/>
                  </a:cubicBezTo>
                  <a:cubicBezTo>
                    <a:pt x="16" y="13"/>
                    <a:pt x="16" y="13"/>
                    <a:pt x="16" y="13"/>
                  </a:cubicBezTo>
                  <a:cubicBezTo>
                    <a:pt x="17" y="13"/>
                    <a:pt x="17" y="13"/>
                    <a:pt x="17" y="13"/>
                  </a:cubicBezTo>
                  <a:cubicBezTo>
                    <a:pt x="17" y="13"/>
                    <a:pt x="17" y="12"/>
                    <a:pt x="17" y="12"/>
                  </a:cubicBezTo>
                  <a:cubicBezTo>
                    <a:pt x="17" y="12"/>
                    <a:pt x="17" y="12"/>
                    <a:pt x="17" y="11"/>
                  </a:cubicBezTo>
                  <a:cubicBezTo>
                    <a:pt x="17" y="12"/>
                    <a:pt x="18" y="12"/>
                    <a:pt x="18" y="12"/>
                  </a:cubicBezTo>
                  <a:cubicBezTo>
                    <a:pt x="19" y="12"/>
                    <a:pt x="18" y="12"/>
                    <a:pt x="19" y="11"/>
                  </a:cubicBezTo>
                  <a:cubicBezTo>
                    <a:pt x="19" y="11"/>
                    <a:pt x="20" y="11"/>
                    <a:pt x="20" y="11"/>
                  </a:cubicBezTo>
                  <a:cubicBezTo>
                    <a:pt x="20" y="11"/>
                    <a:pt x="20" y="11"/>
                    <a:pt x="20" y="11"/>
                  </a:cubicBezTo>
                  <a:cubicBezTo>
                    <a:pt x="20" y="12"/>
                    <a:pt x="20" y="12"/>
                    <a:pt x="20" y="12"/>
                  </a:cubicBezTo>
                  <a:cubicBezTo>
                    <a:pt x="20" y="12"/>
                    <a:pt x="20" y="12"/>
                    <a:pt x="19" y="12"/>
                  </a:cubicBezTo>
                  <a:cubicBezTo>
                    <a:pt x="19" y="12"/>
                    <a:pt x="19" y="12"/>
                    <a:pt x="19" y="12"/>
                  </a:cubicBezTo>
                  <a:cubicBezTo>
                    <a:pt x="19" y="12"/>
                    <a:pt x="18" y="13"/>
                    <a:pt x="18" y="13"/>
                  </a:cubicBezTo>
                  <a:cubicBezTo>
                    <a:pt x="18" y="13"/>
                    <a:pt x="19" y="13"/>
                    <a:pt x="19" y="13"/>
                  </a:cubicBezTo>
                  <a:cubicBezTo>
                    <a:pt x="19" y="13"/>
                    <a:pt x="19" y="13"/>
                    <a:pt x="19" y="13"/>
                  </a:cubicBezTo>
                  <a:cubicBezTo>
                    <a:pt x="19" y="13"/>
                    <a:pt x="19" y="13"/>
                    <a:pt x="20" y="13"/>
                  </a:cubicBezTo>
                  <a:cubicBezTo>
                    <a:pt x="20" y="13"/>
                    <a:pt x="20" y="13"/>
                    <a:pt x="20" y="13"/>
                  </a:cubicBezTo>
                  <a:cubicBezTo>
                    <a:pt x="19" y="13"/>
                    <a:pt x="19" y="14"/>
                    <a:pt x="19" y="14"/>
                  </a:cubicBezTo>
                  <a:cubicBezTo>
                    <a:pt x="19" y="14"/>
                    <a:pt x="19" y="14"/>
                    <a:pt x="20" y="14"/>
                  </a:cubicBezTo>
                  <a:cubicBezTo>
                    <a:pt x="19" y="14"/>
                    <a:pt x="20" y="14"/>
                    <a:pt x="20" y="14"/>
                  </a:cubicBezTo>
                  <a:cubicBezTo>
                    <a:pt x="20" y="14"/>
                    <a:pt x="20" y="14"/>
                    <a:pt x="20" y="14"/>
                  </a:cubicBezTo>
                  <a:cubicBezTo>
                    <a:pt x="20" y="14"/>
                    <a:pt x="20" y="14"/>
                    <a:pt x="20" y="14"/>
                  </a:cubicBezTo>
                  <a:cubicBezTo>
                    <a:pt x="20" y="14"/>
                    <a:pt x="20" y="14"/>
                    <a:pt x="20" y="13"/>
                  </a:cubicBezTo>
                  <a:cubicBezTo>
                    <a:pt x="21" y="13"/>
                    <a:pt x="21" y="13"/>
                    <a:pt x="21" y="13"/>
                  </a:cubicBezTo>
                  <a:cubicBezTo>
                    <a:pt x="20" y="14"/>
                    <a:pt x="20" y="14"/>
                    <a:pt x="21" y="14"/>
                  </a:cubicBezTo>
                  <a:cubicBezTo>
                    <a:pt x="21" y="14"/>
                    <a:pt x="21" y="14"/>
                    <a:pt x="21" y="14"/>
                  </a:cubicBezTo>
                  <a:cubicBezTo>
                    <a:pt x="21" y="14"/>
                    <a:pt x="21" y="15"/>
                    <a:pt x="21" y="14"/>
                  </a:cubicBezTo>
                  <a:cubicBezTo>
                    <a:pt x="21" y="14"/>
                    <a:pt x="21" y="14"/>
                    <a:pt x="21" y="14"/>
                  </a:cubicBezTo>
                  <a:cubicBezTo>
                    <a:pt x="21" y="14"/>
                    <a:pt x="21" y="14"/>
                    <a:pt x="21" y="14"/>
                  </a:cubicBezTo>
                  <a:cubicBezTo>
                    <a:pt x="22" y="13"/>
                    <a:pt x="21" y="13"/>
                    <a:pt x="21" y="13"/>
                  </a:cubicBezTo>
                  <a:cubicBezTo>
                    <a:pt x="21" y="13"/>
                    <a:pt x="22" y="13"/>
                    <a:pt x="22" y="12"/>
                  </a:cubicBezTo>
                  <a:cubicBezTo>
                    <a:pt x="22" y="12"/>
                    <a:pt x="22" y="12"/>
                    <a:pt x="21" y="12"/>
                  </a:cubicBezTo>
                  <a:cubicBezTo>
                    <a:pt x="21" y="12"/>
                    <a:pt x="21" y="12"/>
                    <a:pt x="21" y="12"/>
                  </a:cubicBezTo>
                  <a:cubicBezTo>
                    <a:pt x="21" y="12"/>
                    <a:pt x="21" y="12"/>
                    <a:pt x="21" y="12"/>
                  </a:cubicBezTo>
                  <a:cubicBezTo>
                    <a:pt x="22" y="12"/>
                    <a:pt x="22" y="12"/>
                    <a:pt x="22" y="12"/>
                  </a:cubicBezTo>
                  <a:cubicBezTo>
                    <a:pt x="21" y="12"/>
                    <a:pt x="21" y="11"/>
                    <a:pt x="21" y="11"/>
                  </a:cubicBezTo>
                  <a:cubicBezTo>
                    <a:pt x="21" y="11"/>
                    <a:pt x="21" y="11"/>
                    <a:pt x="21" y="11"/>
                  </a:cubicBezTo>
                  <a:cubicBezTo>
                    <a:pt x="22" y="11"/>
                    <a:pt x="22" y="11"/>
                    <a:pt x="22" y="10"/>
                  </a:cubicBezTo>
                  <a:cubicBezTo>
                    <a:pt x="21" y="11"/>
                    <a:pt x="21" y="11"/>
                    <a:pt x="21" y="11"/>
                  </a:cubicBezTo>
                  <a:cubicBezTo>
                    <a:pt x="21" y="10"/>
                    <a:pt x="21" y="10"/>
                    <a:pt x="21" y="10"/>
                  </a:cubicBezTo>
                  <a:cubicBezTo>
                    <a:pt x="20" y="10"/>
                    <a:pt x="19" y="10"/>
                    <a:pt x="18" y="10"/>
                  </a:cubicBezTo>
                  <a:cubicBezTo>
                    <a:pt x="18" y="10"/>
                    <a:pt x="18" y="10"/>
                    <a:pt x="18" y="10"/>
                  </a:cubicBezTo>
                </a:path>
              </a:pathLst>
            </a:custGeom>
            <a:solidFill>
              <a:schemeClr val="bg1"/>
            </a:solidFill>
            <a:ln>
              <a:noFill/>
            </a:ln>
          </p:spPr>
          <p:txBody>
            <a:bodyPr/>
            <a:lstStyle/>
            <a:p>
              <a:endParaRPr lang="en-US">
                <a:solidFill>
                  <a:schemeClr val="bg1"/>
                </a:solidFill>
              </a:endParaRPr>
            </a:p>
          </p:txBody>
        </p:sp>
        <p:sp>
          <p:nvSpPr>
            <p:cNvPr id="74" name="Freeform 155">
              <a:extLst>
                <a:ext uri="{FF2B5EF4-FFF2-40B4-BE49-F238E27FC236}">
                  <a16:creationId xmlns:a16="http://schemas.microsoft.com/office/drawing/2014/main" id="{B806C5F9-2F34-B346-A098-25BB72E59329}"/>
                </a:ext>
              </a:extLst>
            </p:cNvPr>
            <p:cNvSpPr>
              <a:spLocks noChangeAspect="1" noEditPoints="1"/>
            </p:cNvSpPr>
            <p:nvPr userDrawn="1"/>
          </p:nvSpPr>
          <p:spPr bwMode="auto">
            <a:xfrm>
              <a:off x="1258274" y="643871"/>
              <a:ext cx="39454" cy="15175"/>
            </a:xfrm>
            <a:custGeom>
              <a:avLst/>
              <a:gdLst>
                <a:gd name="T0" fmla="*/ 2 w 27"/>
                <a:gd name="T1" fmla="*/ 1 h 11"/>
                <a:gd name="T2" fmla="*/ 2 w 27"/>
                <a:gd name="T3" fmla="*/ 0 h 11"/>
                <a:gd name="T4" fmla="*/ 2 w 27"/>
                <a:gd name="T5" fmla="*/ 0 h 11"/>
                <a:gd name="T6" fmla="*/ 2 w 27"/>
                <a:gd name="T7" fmla="*/ 0 h 11"/>
                <a:gd name="T8" fmla="*/ 2 w 27"/>
                <a:gd name="T9" fmla="*/ 1 h 11"/>
                <a:gd name="T10" fmla="*/ 2 w 27"/>
                <a:gd name="T11" fmla="*/ 0 h 11"/>
                <a:gd name="T12" fmla="*/ 2 w 27"/>
                <a:gd name="T13" fmla="*/ 0 h 11"/>
                <a:gd name="T14" fmla="*/ 1 w 27"/>
                <a:gd name="T15" fmla="*/ 1 h 11"/>
                <a:gd name="T16" fmla="*/ 4 w 27"/>
                <a:gd name="T17" fmla="*/ 0 h 11"/>
                <a:gd name="T18" fmla="*/ 5 w 27"/>
                <a:gd name="T19" fmla="*/ 0 h 11"/>
                <a:gd name="T20" fmla="*/ 5 w 27"/>
                <a:gd name="T21" fmla="*/ 1 h 11"/>
                <a:gd name="T22" fmla="*/ 2 w 27"/>
                <a:gd name="T23" fmla="*/ 0 h 11"/>
                <a:gd name="T24" fmla="*/ 2 w 27"/>
                <a:gd name="T25" fmla="*/ 0 h 11"/>
                <a:gd name="T26" fmla="*/ 2 w 27"/>
                <a:gd name="T27" fmla="*/ 0 h 11"/>
                <a:gd name="T28" fmla="*/ 1 w 27"/>
                <a:gd name="T29" fmla="*/ 0 h 11"/>
                <a:gd name="T30" fmla="*/ 1 w 27"/>
                <a:gd name="T31" fmla="*/ 1 h 11"/>
                <a:gd name="T32" fmla="*/ 1 w 27"/>
                <a:gd name="T33" fmla="*/ 1 h 11"/>
                <a:gd name="T34" fmla="*/ 1 w 27"/>
                <a:gd name="T35" fmla="*/ 0 h 11"/>
                <a:gd name="T36" fmla="*/ 0 w 27"/>
                <a:gd name="T37" fmla="*/ 0 h 11"/>
                <a:gd name="T38" fmla="*/ 0 w 27"/>
                <a:gd name="T39" fmla="*/ 0 h 11"/>
                <a:gd name="T40" fmla="*/ 0 w 27"/>
                <a:gd name="T41" fmla="*/ 0 h 11"/>
                <a:gd name="T42" fmla="*/ 0 w 27"/>
                <a:gd name="T43" fmla="*/ 0 h 11"/>
                <a:gd name="T44" fmla="*/ 0 w 27"/>
                <a:gd name="T45" fmla="*/ 0 h 11"/>
                <a:gd name="T46" fmla="*/ 0 w 27"/>
                <a:gd name="T47" fmla="*/ 0 h 11"/>
                <a:gd name="T48" fmla="*/ 0 w 27"/>
                <a:gd name="T49" fmla="*/ 1 h 11"/>
                <a:gd name="T50" fmla="*/ 0 w 27"/>
                <a:gd name="T51" fmla="*/ 1 h 11"/>
                <a:gd name="T52" fmla="*/ 1 w 27"/>
                <a:gd name="T53" fmla="*/ 1 h 11"/>
                <a:gd name="T54" fmla="*/ 1 w 27"/>
                <a:gd name="T55" fmla="*/ 2 h 11"/>
                <a:gd name="T56" fmla="*/ 0 w 27"/>
                <a:gd name="T57" fmla="*/ 1 h 11"/>
                <a:gd name="T58" fmla="*/ 0 w 27"/>
                <a:gd name="T59" fmla="*/ 2 h 11"/>
                <a:gd name="T60" fmla="*/ 0 w 27"/>
                <a:gd name="T61" fmla="*/ 2 h 11"/>
                <a:gd name="T62" fmla="*/ 0 w 27"/>
                <a:gd name="T63" fmla="*/ 2 h 11"/>
                <a:gd name="T64" fmla="*/ 0 w 27"/>
                <a:gd name="T65" fmla="*/ 2 h 11"/>
                <a:gd name="T66" fmla="*/ 0 w 27"/>
                <a:gd name="T67" fmla="*/ 2 h 11"/>
                <a:gd name="T68" fmla="*/ 0 w 27"/>
                <a:gd name="T69" fmla="*/ 2 h 11"/>
                <a:gd name="T70" fmla="*/ 1 w 27"/>
                <a:gd name="T71" fmla="*/ 2 h 11"/>
                <a:gd name="T72" fmla="*/ 1 w 27"/>
                <a:gd name="T73" fmla="*/ 2 h 11"/>
                <a:gd name="T74" fmla="*/ 1 w 27"/>
                <a:gd name="T75" fmla="*/ 2 h 11"/>
                <a:gd name="T76" fmla="*/ 2 w 27"/>
                <a:gd name="T77" fmla="*/ 2 h 11"/>
                <a:gd name="T78" fmla="*/ 4 w 27"/>
                <a:gd name="T79" fmla="*/ 1 h 11"/>
                <a:gd name="T80" fmla="*/ 4 w 27"/>
                <a:gd name="T81" fmla="*/ 2 h 11"/>
                <a:gd name="T82" fmla="*/ 3 w 27"/>
                <a:gd name="T83" fmla="*/ 2 h 11"/>
                <a:gd name="T84" fmla="*/ 4 w 27"/>
                <a:gd name="T85" fmla="*/ 2 h 11"/>
                <a:gd name="T86" fmla="*/ 4 w 27"/>
                <a:gd name="T87" fmla="*/ 2 h 11"/>
                <a:gd name="T88" fmla="*/ 4 w 27"/>
                <a:gd name="T89" fmla="*/ 2 h 11"/>
                <a:gd name="T90" fmla="*/ 4 w 27"/>
                <a:gd name="T91" fmla="*/ 2 h 11"/>
                <a:gd name="T92" fmla="*/ 4 w 27"/>
                <a:gd name="T93" fmla="*/ 2 h 11"/>
                <a:gd name="T94" fmla="*/ 4 w 27"/>
                <a:gd name="T95" fmla="*/ 2 h 11"/>
                <a:gd name="T96" fmla="*/ 5 w 27"/>
                <a:gd name="T97" fmla="*/ 2 h 11"/>
                <a:gd name="T98" fmla="*/ 6 w 27"/>
                <a:gd name="T99" fmla="*/ 2 h 11"/>
                <a:gd name="T100" fmla="*/ 6 w 27"/>
                <a:gd name="T101" fmla="*/ 2 h 11"/>
                <a:gd name="T102" fmla="*/ 6 w 27"/>
                <a:gd name="T103" fmla="*/ 2 h 11"/>
                <a:gd name="T104" fmla="*/ 6 w 27"/>
                <a:gd name="T105" fmla="*/ 2 h 11"/>
                <a:gd name="T106" fmla="*/ 6 w 27"/>
                <a:gd name="T107" fmla="*/ 2 h 11"/>
                <a:gd name="T108" fmla="*/ 6 w 27"/>
                <a:gd name="T109" fmla="*/ 2 h 11"/>
                <a:gd name="T110" fmla="*/ 6 w 27"/>
                <a:gd name="T111" fmla="*/ 2 h 11"/>
                <a:gd name="T112" fmla="*/ 6 w 27"/>
                <a:gd name="T113" fmla="*/ 1 h 11"/>
                <a:gd name="T114" fmla="*/ 6 w 27"/>
                <a:gd name="T115" fmla="*/ 1 h 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 h="11">
                  <a:moveTo>
                    <a:pt x="10" y="9"/>
                  </a:moveTo>
                  <a:cubicBezTo>
                    <a:pt x="10" y="9"/>
                    <a:pt x="10" y="9"/>
                    <a:pt x="10" y="9"/>
                  </a:cubicBezTo>
                  <a:cubicBezTo>
                    <a:pt x="10" y="9"/>
                    <a:pt x="10" y="9"/>
                    <a:pt x="10" y="9"/>
                  </a:cubicBezTo>
                  <a:moveTo>
                    <a:pt x="8" y="4"/>
                  </a:moveTo>
                  <a:cubicBezTo>
                    <a:pt x="8" y="4"/>
                    <a:pt x="8" y="3"/>
                    <a:pt x="8" y="3"/>
                  </a:cubicBezTo>
                  <a:cubicBezTo>
                    <a:pt x="9" y="3"/>
                    <a:pt x="9" y="3"/>
                    <a:pt x="9" y="3"/>
                  </a:cubicBezTo>
                  <a:cubicBezTo>
                    <a:pt x="9" y="3"/>
                    <a:pt x="9" y="3"/>
                    <a:pt x="8" y="3"/>
                  </a:cubicBezTo>
                  <a:cubicBezTo>
                    <a:pt x="9" y="3"/>
                    <a:pt x="9" y="3"/>
                    <a:pt x="9" y="3"/>
                  </a:cubicBezTo>
                  <a:cubicBezTo>
                    <a:pt x="9" y="2"/>
                    <a:pt x="8" y="3"/>
                    <a:pt x="8" y="3"/>
                  </a:cubicBezTo>
                  <a:cubicBezTo>
                    <a:pt x="8" y="2"/>
                    <a:pt x="8" y="2"/>
                    <a:pt x="8" y="2"/>
                  </a:cubicBezTo>
                  <a:cubicBezTo>
                    <a:pt x="9" y="2"/>
                    <a:pt x="9" y="2"/>
                    <a:pt x="9" y="2"/>
                  </a:cubicBezTo>
                  <a:cubicBezTo>
                    <a:pt x="10" y="3"/>
                    <a:pt x="10" y="3"/>
                    <a:pt x="10" y="3"/>
                  </a:cubicBezTo>
                  <a:cubicBezTo>
                    <a:pt x="10" y="3"/>
                    <a:pt x="10" y="3"/>
                    <a:pt x="10" y="3"/>
                  </a:cubicBezTo>
                  <a:cubicBezTo>
                    <a:pt x="10" y="3"/>
                    <a:pt x="10" y="3"/>
                    <a:pt x="10" y="3"/>
                  </a:cubicBezTo>
                  <a:cubicBezTo>
                    <a:pt x="10" y="3"/>
                    <a:pt x="10" y="3"/>
                    <a:pt x="9" y="3"/>
                  </a:cubicBezTo>
                  <a:cubicBezTo>
                    <a:pt x="9" y="3"/>
                    <a:pt x="9" y="3"/>
                    <a:pt x="9" y="3"/>
                  </a:cubicBezTo>
                  <a:cubicBezTo>
                    <a:pt x="9" y="3"/>
                    <a:pt x="9" y="3"/>
                    <a:pt x="9" y="3"/>
                  </a:cubicBezTo>
                  <a:cubicBezTo>
                    <a:pt x="9" y="3"/>
                    <a:pt x="9" y="4"/>
                    <a:pt x="9" y="4"/>
                  </a:cubicBezTo>
                  <a:cubicBezTo>
                    <a:pt x="9" y="4"/>
                    <a:pt x="9" y="4"/>
                    <a:pt x="9" y="4"/>
                  </a:cubicBezTo>
                  <a:cubicBezTo>
                    <a:pt x="9" y="4"/>
                    <a:pt x="9" y="5"/>
                    <a:pt x="8" y="5"/>
                  </a:cubicBezTo>
                  <a:cubicBezTo>
                    <a:pt x="8" y="4"/>
                    <a:pt x="8" y="4"/>
                    <a:pt x="8" y="4"/>
                  </a:cubicBezTo>
                  <a:moveTo>
                    <a:pt x="9" y="2"/>
                  </a:moveTo>
                  <a:cubicBezTo>
                    <a:pt x="9" y="2"/>
                    <a:pt x="9" y="2"/>
                    <a:pt x="8" y="2"/>
                  </a:cubicBezTo>
                  <a:cubicBezTo>
                    <a:pt x="8" y="2"/>
                    <a:pt x="8" y="2"/>
                    <a:pt x="8" y="1"/>
                  </a:cubicBezTo>
                  <a:cubicBezTo>
                    <a:pt x="8" y="1"/>
                    <a:pt x="9" y="2"/>
                    <a:pt x="9" y="2"/>
                  </a:cubicBezTo>
                  <a:moveTo>
                    <a:pt x="10" y="2"/>
                  </a:moveTo>
                  <a:cubicBezTo>
                    <a:pt x="10" y="2"/>
                    <a:pt x="11" y="2"/>
                    <a:pt x="11" y="2"/>
                  </a:cubicBezTo>
                  <a:cubicBezTo>
                    <a:pt x="10" y="2"/>
                    <a:pt x="11" y="3"/>
                    <a:pt x="10" y="3"/>
                  </a:cubicBezTo>
                  <a:cubicBezTo>
                    <a:pt x="10" y="3"/>
                    <a:pt x="10" y="2"/>
                    <a:pt x="10" y="2"/>
                  </a:cubicBezTo>
                  <a:moveTo>
                    <a:pt x="5" y="6"/>
                  </a:moveTo>
                  <a:cubicBezTo>
                    <a:pt x="5" y="6"/>
                    <a:pt x="5" y="6"/>
                    <a:pt x="5" y="6"/>
                  </a:cubicBezTo>
                  <a:cubicBezTo>
                    <a:pt x="5" y="6"/>
                    <a:pt x="5" y="6"/>
                    <a:pt x="5" y="6"/>
                  </a:cubicBezTo>
                  <a:moveTo>
                    <a:pt x="27" y="4"/>
                  </a:moveTo>
                  <a:cubicBezTo>
                    <a:pt x="27" y="3"/>
                    <a:pt x="26" y="3"/>
                    <a:pt x="23" y="3"/>
                  </a:cubicBezTo>
                  <a:cubicBezTo>
                    <a:pt x="21" y="3"/>
                    <a:pt x="14" y="4"/>
                    <a:pt x="14" y="2"/>
                  </a:cubicBezTo>
                  <a:cubicBezTo>
                    <a:pt x="14" y="2"/>
                    <a:pt x="16" y="2"/>
                    <a:pt x="17" y="2"/>
                  </a:cubicBezTo>
                  <a:cubicBezTo>
                    <a:pt x="17" y="2"/>
                    <a:pt x="17" y="2"/>
                    <a:pt x="18" y="2"/>
                  </a:cubicBezTo>
                  <a:cubicBezTo>
                    <a:pt x="21" y="3"/>
                    <a:pt x="25" y="1"/>
                    <a:pt x="27" y="2"/>
                  </a:cubicBezTo>
                  <a:cubicBezTo>
                    <a:pt x="25" y="0"/>
                    <a:pt x="23" y="2"/>
                    <a:pt x="20" y="1"/>
                  </a:cubicBezTo>
                  <a:cubicBezTo>
                    <a:pt x="22" y="1"/>
                    <a:pt x="22" y="1"/>
                    <a:pt x="22" y="0"/>
                  </a:cubicBezTo>
                  <a:cubicBezTo>
                    <a:pt x="21" y="1"/>
                    <a:pt x="19" y="0"/>
                    <a:pt x="17" y="1"/>
                  </a:cubicBezTo>
                  <a:cubicBezTo>
                    <a:pt x="17" y="1"/>
                    <a:pt x="17" y="1"/>
                    <a:pt x="17" y="1"/>
                  </a:cubicBezTo>
                  <a:cubicBezTo>
                    <a:pt x="15" y="1"/>
                    <a:pt x="14" y="1"/>
                    <a:pt x="14" y="2"/>
                  </a:cubicBezTo>
                  <a:cubicBezTo>
                    <a:pt x="14" y="5"/>
                    <a:pt x="21" y="4"/>
                    <a:pt x="23" y="4"/>
                  </a:cubicBezTo>
                  <a:cubicBezTo>
                    <a:pt x="26" y="4"/>
                    <a:pt x="26" y="4"/>
                    <a:pt x="26" y="4"/>
                  </a:cubicBezTo>
                  <a:cubicBezTo>
                    <a:pt x="26" y="5"/>
                    <a:pt x="24" y="5"/>
                    <a:pt x="22" y="5"/>
                  </a:cubicBezTo>
                  <a:cubicBezTo>
                    <a:pt x="20" y="5"/>
                    <a:pt x="14" y="4"/>
                    <a:pt x="11" y="5"/>
                  </a:cubicBezTo>
                  <a:cubicBezTo>
                    <a:pt x="11" y="4"/>
                    <a:pt x="12" y="3"/>
                    <a:pt x="11" y="3"/>
                  </a:cubicBezTo>
                  <a:cubicBezTo>
                    <a:pt x="12" y="3"/>
                    <a:pt x="12" y="2"/>
                    <a:pt x="12" y="2"/>
                  </a:cubicBezTo>
                  <a:cubicBezTo>
                    <a:pt x="12" y="2"/>
                    <a:pt x="11" y="2"/>
                    <a:pt x="11" y="2"/>
                  </a:cubicBezTo>
                  <a:cubicBezTo>
                    <a:pt x="11" y="2"/>
                    <a:pt x="11" y="2"/>
                    <a:pt x="11" y="1"/>
                  </a:cubicBezTo>
                  <a:cubicBezTo>
                    <a:pt x="11" y="1"/>
                    <a:pt x="11" y="1"/>
                    <a:pt x="11" y="1"/>
                  </a:cubicBezTo>
                  <a:cubicBezTo>
                    <a:pt x="11" y="1"/>
                    <a:pt x="10" y="1"/>
                    <a:pt x="10" y="0"/>
                  </a:cubicBezTo>
                  <a:cubicBezTo>
                    <a:pt x="10" y="0"/>
                    <a:pt x="9" y="0"/>
                    <a:pt x="9" y="0"/>
                  </a:cubicBezTo>
                  <a:cubicBezTo>
                    <a:pt x="9" y="0"/>
                    <a:pt x="9" y="0"/>
                    <a:pt x="9" y="0"/>
                  </a:cubicBezTo>
                  <a:cubicBezTo>
                    <a:pt x="9" y="0"/>
                    <a:pt x="8" y="0"/>
                    <a:pt x="8" y="0"/>
                  </a:cubicBezTo>
                  <a:cubicBezTo>
                    <a:pt x="8" y="0"/>
                    <a:pt x="8" y="0"/>
                    <a:pt x="8" y="0"/>
                  </a:cubicBezTo>
                  <a:cubicBezTo>
                    <a:pt x="7" y="0"/>
                    <a:pt x="7" y="1"/>
                    <a:pt x="8" y="1"/>
                  </a:cubicBezTo>
                  <a:cubicBezTo>
                    <a:pt x="7" y="1"/>
                    <a:pt x="7" y="2"/>
                    <a:pt x="7" y="2"/>
                  </a:cubicBezTo>
                  <a:cubicBezTo>
                    <a:pt x="7" y="2"/>
                    <a:pt x="7" y="2"/>
                    <a:pt x="7" y="2"/>
                  </a:cubicBezTo>
                  <a:cubicBezTo>
                    <a:pt x="7" y="3"/>
                    <a:pt x="6" y="3"/>
                    <a:pt x="6" y="3"/>
                  </a:cubicBezTo>
                  <a:cubicBezTo>
                    <a:pt x="6" y="4"/>
                    <a:pt x="6" y="4"/>
                    <a:pt x="7" y="4"/>
                  </a:cubicBezTo>
                  <a:cubicBezTo>
                    <a:pt x="7" y="4"/>
                    <a:pt x="7" y="4"/>
                    <a:pt x="7" y="5"/>
                  </a:cubicBezTo>
                  <a:cubicBezTo>
                    <a:pt x="6" y="5"/>
                    <a:pt x="6" y="5"/>
                    <a:pt x="6" y="5"/>
                  </a:cubicBezTo>
                  <a:cubicBezTo>
                    <a:pt x="6" y="5"/>
                    <a:pt x="6" y="5"/>
                    <a:pt x="6" y="5"/>
                  </a:cubicBezTo>
                  <a:cubicBezTo>
                    <a:pt x="6" y="5"/>
                    <a:pt x="6" y="5"/>
                    <a:pt x="6" y="4"/>
                  </a:cubicBezTo>
                  <a:cubicBezTo>
                    <a:pt x="6" y="4"/>
                    <a:pt x="6" y="5"/>
                    <a:pt x="6" y="5"/>
                  </a:cubicBezTo>
                  <a:cubicBezTo>
                    <a:pt x="5" y="4"/>
                    <a:pt x="5" y="4"/>
                    <a:pt x="5" y="4"/>
                  </a:cubicBezTo>
                  <a:cubicBezTo>
                    <a:pt x="5" y="4"/>
                    <a:pt x="5" y="4"/>
                    <a:pt x="4" y="3"/>
                  </a:cubicBezTo>
                  <a:cubicBezTo>
                    <a:pt x="4" y="3"/>
                    <a:pt x="4" y="3"/>
                    <a:pt x="4" y="2"/>
                  </a:cubicBezTo>
                  <a:cubicBezTo>
                    <a:pt x="4" y="2"/>
                    <a:pt x="4" y="1"/>
                    <a:pt x="4" y="1"/>
                  </a:cubicBezTo>
                  <a:cubicBezTo>
                    <a:pt x="4" y="1"/>
                    <a:pt x="4" y="1"/>
                    <a:pt x="4" y="0"/>
                  </a:cubicBezTo>
                  <a:cubicBezTo>
                    <a:pt x="4" y="0"/>
                    <a:pt x="3" y="0"/>
                    <a:pt x="3" y="0"/>
                  </a:cubicBezTo>
                  <a:cubicBezTo>
                    <a:pt x="3" y="0"/>
                    <a:pt x="3" y="0"/>
                    <a:pt x="3" y="0"/>
                  </a:cubicBezTo>
                  <a:cubicBezTo>
                    <a:pt x="3" y="1"/>
                    <a:pt x="3" y="1"/>
                    <a:pt x="3" y="1"/>
                  </a:cubicBezTo>
                  <a:cubicBezTo>
                    <a:pt x="3" y="1"/>
                    <a:pt x="3" y="1"/>
                    <a:pt x="3" y="1"/>
                  </a:cubicBezTo>
                  <a:cubicBezTo>
                    <a:pt x="3" y="1"/>
                    <a:pt x="3" y="1"/>
                    <a:pt x="3" y="1"/>
                  </a:cubicBezTo>
                  <a:cubicBezTo>
                    <a:pt x="3" y="1"/>
                    <a:pt x="3" y="1"/>
                    <a:pt x="3" y="2"/>
                  </a:cubicBezTo>
                  <a:cubicBezTo>
                    <a:pt x="3" y="2"/>
                    <a:pt x="3" y="2"/>
                    <a:pt x="3" y="2"/>
                  </a:cubicBezTo>
                  <a:cubicBezTo>
                    <a:pt x="3" y="1"/>
                    <a:pt x="3" y="1"/>
                    <a:pt x="3" y="1"/>
                  </a:cubicBezTo>
                  <a:cubicBezTo>
                    <a:pt x="3" y="1"/>
                    <a:pt x="2" y="1"/>
                    <a:pt x="2" y="1"/>
                  </a:cubicBezTo>
                  <a:cubicBezTo>
                    <a:pt x="2" y="1"/>
                    <a:pt x="2" y="1"/>
                    <a:pt x="2" y="1"/>
                  </a:cubicBezTo>
                  <a:cubicBezTo>
                    <a:pt x="2" y="0"/>
                    <a:pt x="2" y="0"/>
                    <a:pt x="2" y="0"/>
                  </a:cubicBezTo>
                  <a:cubicBezTo>
                    <a:pt x="2" y="0"/>
                    <a:pt x="2" y="0"/>
                    <a:pt x="2" y="1"/>
                  </a:cubicBezTo>
                  <a:cubicBezTo>
                    <a:pt x="2" y="1"/>
                    <a:pt x="2" y="1"/>
                    <a:pt x="2" y="1"/>
                  </a:cubicBezTo>
                  <a:cubicBezTo>
                    <a:pt x="2" y="1"/>
                    <a:pt x="2" y="1"/>
                    <a:pt x="2" y="1"/>
                  </a:cubicBezTo>
                  <a:cubicBezTo>
                    <a:pt x="2" y="1"/>
                    <a:pt x="3" y="1"/>
                    <a:pt x="3" y="1"/>
                  </a:cubicBezTo>
                  <a:cubicBezTo>
                    <a:pt x="3" y="2"/>
                    <a:pt x="3" y="2"/>
                    <a:pt x="3" y="2"/>
                  </a:cubicBezTo>
                  <a:cubicBezTo>
                    <a:pt x="3" y="2"/>
                    <a:pt x="3" y="2"/>
                    <a:pt x="3" y="2"/>
                  </a:cubicBezTo>
                  <a:cubicBezTo>
                    <a:pt x="2" y="1"/>
                    <a:pt x="2" y="2"/>
                    <a:pt x="2" y="2"/>
                  </a:cubicBezTo>
                  <a:cubicBezTo>
                    <a:pt x="2" y="2"/>
                    <a:pt x="2" y="2"/>
                    <a:pt x="2" y="2"/>
                  </a:cubicBezTo>
                  <a:cubicBezTo>
                    <a:pt x="1" y="2"/>
                    <a:pt x="1" y="3"/>
                    <a:pt x="2" y="3"/>
                  </a:cubicBezTo>
                  <a:cubicBezTo>
                    <a:pt x="2" y="3"/>
                    <a:pt x="2" y="3"/>
                    <a:pt x="2" y="3"/>
                  </a:cubicBezTo>
                  <a:cubicBezTo>
                    <a:pt x="2" y="3"/>
                    <a:pt x="2" y="3"/>
                    <a:pt x="2" y="3"/>
                  </a:cubicBezTo>
                  <a:cubicBezTo>
                    <a:pt x="2" y="3"/>
                    <a:pt x="2" y="3"/>
                    <a:pt x="2" y="3"/>
                  </a:cubicBezTo>
                  <a:cubicBezTo>
                    <a:pt x="2" y="3"/>
                    <a:pt x="2" y="3"/>
                    <a:pt x="2" y="3"/>
                  </a:cubicBezTo>
                  <a:cubicBezTo>
                    <a:pt x="3" y="3"/>
                    <a:pt x="3" y="2"/>
                    <a:pt x="3" y="3"/>
                  </a:cubicBezTo>
                  <a:cubicBezTo>
                    <a:pt x="3" y="3"/>
                    <a:pt x="3" y="3"/>
                    <a:pt x="3" y="3"/>
                  </a:cubicBezTo>
                  <a:cubicBezTo>
                    <a:pt x="3" y="3"/>
                    <a:pt x="3" y="3"/>
                    <a:pt x="3" y="3"/>
                  </a:cubicBezTo>
                  <a:cubicBezTo>
                    <a:pt x="2" y="3"/>
                    <a:pt x="2" y="4"/>
                    <a:pt x="3" y="4"/>
                  </a:cubicBezTo>
                  <a:cubicBezTo>
                    <a:pt x="3" y="4"/>
                    <a:pt x="3" y="4"/>
                    <a:pt x="3" y="4"/>
                  </a:cubicBezTo>
                  <a:cubicBezTo>
                    <a:pt x="3" y="5"/>
                    <a:pt x="2" y="4"/>
                    <a:pt x="2" y="4"/>
                  </a:cubicBezTo>
                  <a:cubicBezTo>
                    <a:pt x="1" y="5"/>
                    <a:pt x="2" y="5"/>
                    <a:pt x="3" y="5"/>
                  </a:cubicBezTo>
                  <a:cubicBezTo>
                    <a:pt x="3" y="5"/>
                    <a:pt x="3" y="5"/>
                    <a:pt x="3" y="5"/>
                  </a:cubicBezTo>
                  <a:cubicBezTo>
                    <a:pt x="3" y="5"/>
                    <a:pt x="3" y="5"/>
                    <a:pt x="3" y="5"/>
                  </a:cubicBezTo>
                  <a:cubicBezTo>
                    <a:pt x="3" y="5"/>
                    <a:pt x="4" y="5"/>
                    <a:pt x="4" y="5"/>
                  </a:cubicBezTo>
                  <a:cubicBezTo>
                    <a:pt x="4" y="5"/>
                    <a:pt x="4" y="5"/>
                    <a:pt x="4" y="5"/>
                  </a:cubicBezTo>
                  <a:cubicBezTo>
                    <a:pt x="4" y="5"/>
                    <a:pt x="4" y="5"/>
                    <a:pt x="4" y="5"/>
                  </a:cubicBezTo>
                  <a:cubicBezTo>
                    <a:pt x="4" y="5"/>
                    <a:pt x="4" y="5"/>
                    <a:pt x="4" y="5"/>
                  </a:cubicBezTo>
                  <a:cubicBezTo>
                    <a:pt x="4" y="5"/>
                    <a:pt x="5" y="6"/>
                    <a:pt x="5" y="6"/>
                  </a:cubicBezTo>
                  <a:cubicBezTo>
                    <a:pt x="6" y="6"/>
                    <a:pt x="6" y="7"/>
                    <a:pt x="6" y="7"/>
                  </a:cubicBezTo>
                  <a:cubicBezTo>
                    <a:pt x="6" y="7"/>
                    <a:pt x="7" y="8"/>
                    <a:pt x="7" y="8"/>
                  </a:cubicBezTo>
                  <a:cubicBezTo>
                    <a:pt x="7" y="8"/>
                    <a:pt x="5" y="8"/>
                    <a:pt x="5" y="8"/>
                  </a:cubicBezTo>
                  <a:cubicBezTo>
                    <a:pt x="4" y="8"/>
                    <a:pt x="3" y="9"/>
                    <a:pt x="3" y="8"/>
                  </a:cubicBezTo>
                  <a:cubicBezTo>
                    <a:pt x="3" y="8"/>
                    <a:pt x="3" y="8"/>
                    <a:pt x="2" y="7"/>
                  </a:cubicBezTo>
                  <a:cubicBezTo>
                    <a:pt x="2" y="7"/>
                    <a:pt x="2" y="7"/>
                    <a:pt x="2" y="7"/>
                  </a:cubicBezTo>
                  <a:cubicBezTo>
                    <a:pt x="2" y="7"/>
                    <a:pt x="2" y="7"/>
                    <a:pt x="2" y="7"/>
                  </a:cubicBezTo>
                  <a:cubicBezTo>
                    <a:pt x="2" y="7"/>
                    <a:pt x="1" y="7"/>
                    <a:pt x="1" y="7"/>
                  </a:cubicBezTo>
                  <a:cubicBezTo>
                    <a:pt x="1" y="7"/>
                    <a:pt x="1" y="7"/>
                    <a:pt x="1" y="7"/>
                  </a:cubicBezTo>
                  <a:cubicBezTo>
                    <a:pt x="1" y="7"/>
                    <a:pt x="1" y="8"/>
                    <a:pt x="1" y="8"/>
                  </a:cubicBezTo>
                  <a:cubicBezTo>
                    <a:pt x="1" y="8"/>
                    <a:pt x="1" y="8"/>
                    <a:pt x="2" y="8"/>
                  </a:cubicBezTo>
                  <a:cubicBezTo>
                    <a:pt x="2" y="8"/>
                    <a:pt x="2" y="8"/>
                    <a:pt x="2" y="8"/>
                  </a:cubicBezTo>
                  <a:cubicBezTo>
                    <a:pt x="2" y="8"/>
                    <a:pt x="2" y="8"/>
                    <a:pt x="2" y="8"/>
                  </a:cubicBezTo>
                  <a:cubicBezTo>
                    <a:pt x="1" y="8"/>
                    <a:pt x="1" y="8"/>
                    <a:pt x="1" y="8"/>
                  </a:cubicBezTo>
                  <a:cubicBezTo>
                    <a:pt x="1" y="8"/>
                    <a:pt x="1" y="8"/>
                    <a:pt x="1" y="8"/>
                  </a:cubicBezTo>
                  <a:cubicBezTo>
                    <a:pt x="1" y="8"/>
                    <a:pt x="1" y="8"/>
                    <a:pt x="1" y="8"/>
                  </a:cubicBezTo>
                  <a:cubicBezTo>
                    <a:pt x="0" y="8"/>
                    <a:pt x="0" y="8"/>
                    <a:pt x="0" y="9"/>
                  </a:cubicBezTo>
                  <a:cubicBezTo>
                    <a:pt x="0" y="9"/>
                    <a:pt x="0" y="9"/>
                    <a:pt x="0" y="8"/>
                  </a:cubicBezTo>
                  <a:cubicBezTo>
                    <a:pt x="0" y="9"/>
                    <a:pt x="0" y="9"/>
                    <a:pt x="0" y="9"/>
                  </a:cubicBezTo>
                  <a:cubicBezTo>
                    <a:pt x="0" y="9"/>
                    <a:pt x="1" y="9"/>
                    <a:pt x="1" y="9"/>
                  </a:cubicBezTo>
                  <a:cubicBezTo>
                    <a:pt x="2" y="9"/>
                    <a:pt x="2" y="9"/>
                    <a:pt x="2" y="9"/>
                  </a:cubicBezTo>
                  <a:cubicBezTo>
                    <a:pt x="1" y="9"/>
                    <a:pt x="1" y="10"/>
                    <a:pt x="1" y="10"/>
                  </a:cubicBezTo>
                  <a:cubicBezTo>
                    <a:pt x="1" y="10"/>
                    <a:pt x="1" y="10"/>
                    <a:pt x="1" y="10"/>
                  </a:cubicBezTo>
                  <a:cubicBezTo>
                    <a:pt x="1" y="10"/>
                    <a:pt x="1" y="10"/>
                    <a:pt x="1" y="10"/>
                  </a:cubicBezTo>
                  <a:cubicBezTo>
                    <a:pt x="1" y="11"/>
                    <a:pt x="2" y="11"/>
                    <a:pt x="2" y="11"/>
                  </a:cubicBezTo>
                  <a:cubicBezTo>
                    <a:pt x="2" y="11"/>
                    <a:pt x="2" y="11"/>
                    <a:pt x="2" y="10"/>
                  </a:cubicBezTo>
                  <a:cubicBezTo>
                    <a:pt x="2" y="10"/>
                    <a:pt x="2" y="10"/>
                    <a:pt x="2" y="10"/>
                  </a:cubicBezTo>
                  <a:cubicBezTo>
                    <a:pt x="2" y="10"/>
                    <a:pt x="2" y="10"/>
                    <a:pt x="2" y="10"/>
                  </a:cubicBezTo>
                  <a:cubicBezTo>
                    <a:pt x="3" y="9"/>
                    <a:pt x="3" y="10"/>
                    <a:pt x="3" y="10"/>
                  </a:cubicBezTo>
                  <a:cubicBezTo>
                    <a:pt x="3" y="10"/>
                    <a:pt x="3" y="10"/>
                    <a:pt x="3" y="10"/>
                  </a:cubicBezTo>
                  <a:cubicBezTo>
                    <a:pt x="4" y="10"/>
                    <a:pt x="4" y="10"/>
                    <a:pt x="4" y="10"/>
                  </a:cubicBezTo>
                  <a:cubicBezTo>
                    <a:pt x="4" y="9"/>
                    <a:pt x="4" y="9"/>
                    <a:pt x="4" y="9"/>
                  </a:cubicBezTo>
                  <a:cubicBezTo>
                    <a:pt x="4" y="10"/>
                    <a:pt x="4" y="10"/>
                    <a:pt x="4" y="10"/>
                  </a:cubicBezTo>
                  <a:cubicBezTo>
                    <a:pt x="4" y="10"/>
                    <a:pt x="4" y="10"/>
                    <a:pt x="4" y="10"/>
                  </a:cubicBezTo>
                  <a:cubicBezTo>
                    <a:pt x="5" y="10"/>
                    <a:pt x="5" y="10"/>
                    <a:pt x="4" y="10"/>
                  </a:cubicBezTo>
                  <a:cubicBezTo>
                    <a:pt x="4" y="10"/>
                    <a:pt x="5" y="10"/>
                    <a:pt x="5" y="10"/>
                  </a:cubicBezTo>
                  <a:cubicBezTo>
                    <a:pt x="5" y="10"/>
                    <a:pt x="5" y="10"/>
                    <a:pt x="5" y="10"/>
                  </a:cubicBezTo>
                  <a:cubicBezTo>
                    <a:pt x="5" y="10"/>
                    <a:pt x="5" y="10"/>
                    <a:pt x="5" y="10"/>
                  </a:cubicBezTo>
                  <a:cubicBezTo>
                    <a:pt x="5" y="10"/>
                    <a:pt x="6" y="10"/>
                    <a:pt x="6" y="10"/>
                  </a:cubicBezTo>
                  <a:cubicBezTo>
                    <a:pt x="6" y="10"/>
                    <a:pt x="6" y="10"/>
                    <a:pt x="6" y="10"/>
                  </a:cubicBezTo>
                  <a:cubicBezTo>
                    <a:pt x="6" y="10"/>
                    <a:pt x="6" y="10"/>
                    <a:pt x="6" y="10"/>
                  </a:cubicBezTo>
                  <a:cubicBezTo>
                    <a:pt x="6" y="10"/>
                    <a:pt x="6" y="10"/>
                    <a:pt x="7" y="10"/>
                  </a:cubicBezTo>
                  <a:cubicBezTo>
                    <a:pt x="7" y="10"/>
                    <a:pt x="7" y="11"/>
                    <a:pt x="7" y="11"/>
                  </a:cubicBezTo>
                  <a:cubicBezTo>
                    <a:pt x="7" y="10"/>
                    <a:pt x="8" y="10"/>
                    <a:pt x="8" y="10"/>
                  </a:cubicBezTo>
                  <a:cubicBezTo>
                    <a:pt x="8" y="10"/>
                    <a:pt x="8" y="10"/>
                    <a:pt x="8" y="10"/>
                  </a:cubicBezTo>
                  <a:cubicBezTo>
                    <a:pt x="8" y="10"/>
                    <a:pt x="8" y="10"/>
                    <a:pt x="8" y="10"/>
                  </a:cubicBezTo>
                  <a:cubicBezTo>
                    <a:pt x="9" y="10"/>
                    <a:pt x="10" y="9"/>
                    <a:pt x="10" y="8"/>
                  </a:cubicBezTo>
                  <a:cubicBezTo>
                    <a:pt x="11" y="8"/>
                    <a:pt x="11" y="8"/>
                    <a:pt x="11" y="8"/>
                  </a:cubicBezTo>
                  <a:cubicBezTo>
                    <a:pt x="14" y="9"/>
                    <a:pt x="12" y="6"/>
                    <a:pt x="16" y="7"/>
                  </a:cubicBezTo>
                  <a:cubicBezTo>
                    <a:pt x="16" y="7"/>
                    <a:pt x="17" y="7"/>
                    <a:pt x="17" y="6"/>
                  </a:cubicBezTo>
                  <a:cubicBezTo>
                    <a:pt x="17" y="7"/>
                    <a:pt x="17" y="8"/>
                    <a:pt x="17" y="8"/>
                  </a:cubicBezTo>
                  <a:cubicBezTo>
                    <a:pt x="17" y="8"/>
                    <a:pt x="18" y="8"/>
                    <a:pt x="18" y="9"/>
                  </a:cubicBezTo>
                  <a:cubicBezTo>
                    <a:pt x="18" y="9"/>
                    <a:pt x="18" y="9"/>
                    <a:pt x="18" y="9"/>
                  </a:cubicBezTo>
                  <a:cubicBezTo>
                    <a:pt x="18" y="9"/>
                    <a:pt x="17" y="9"/>
                    <a:pt x="17" y="9"/>
                  </a:cubicBezTo>
                  <a:cubicBezTo>
                    <a:pt x="16" y="9"/>
                    <a:pt x="16" y="8"/>
                    <a:pt x="15" y="8"/>
                  </a:cubicBezTo>
                  <a:cubicBezTo>
                    <a:pt x="15" y="8"/>
                    <a:pt x="15" y="8"/>
                    <a:pt x="15" y="8"/>
                  </a:cubicBezTo>
                  <a:cubicBezTo>
                    <a:pt x="15" y="8"/>
                    <a:pt x="14" y="8"/>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5" y="9"/>
                    <a:pt x="15" y="10"/>
                  </a:cubicBezTo>
                  <a:cubicBezTo>
                    <a:pt x="15" y="10"/>
                    <a:pt x="15" y="10"/>
                    <a:pt x="15" y="10"/>
                  </a:cubicBezTo>
                  <a:cubicBezTo>
                    <a:pt x="15" y="10"/>
                    <a:pt x="15" y="11"/>
                    <a:pt x="16" y="10"/>
                  </a:cubicBezTo>
                  <a:cubicBezTo>
                    <a:pt x="16" y="10"/>
                    <a:pt x="16" y="10"/>
                    <a:pt x="16" y="10"/>
                  </a:cubicBezTo>
                  <a:cubicBezTo>
                    <a:pt x="16" y="10"/>
                    <a:pt x="16" y="10"/>
                    <a:pt x="16" y="10"/>
                  </a:cubicBezTo>
                  <a:cubicBezTo>
                    <a:pt x="16" y="10"/>
                    <a:pt x="16" y="10"/>
                    <a:pt x="16" y="10"/>
                  </a:cubicBezTo>
                  <a:cubicBezTo>
                    <a:pt x="16" y="10"/>
                    <a:pt x="16" y="10"/>
                    <a:pt x="16" y="10"/>
                  </a:cubicBezTo>
                  <a:cubicBezTo>
                    <a:pt x="16" y="10"/>
                    <a:pt x="16" y="10"/>
                    <a:pt x="16" y="10"/>
                  </a:cubicBezTo>
                  <a:cubicBezTo>
                    <a:pt x="16" y="10"/>
                    <a:pt x="16" y="10"/>
                    <a:pt x="16" y="10"/>
                  </a:cubicBezTo>
                  <a:cubicBezTo>
                    <a:pt x="16" y="10"/>
                    <a:pt x="16" y="10"/>
                    <a:pt x="16" y="10"/>
                  </a:cubicBezTo>
                  <a:cubicBezTo>
                    <a:pt x="16" y="11"/>
                    <a:pt x="16" y="11"/>
                    <a:pt x="17" y="11"/>
                  </a:cubicBezTo>
                  <a:cubicBezTo>
                    <a:pt x="17" y="11"/>
                    <a:pt x="17" y="11"/>
                    <a:pt x="16" y="11"/>
                  </a:cubicBezTo>
                  <a:cubicBezTo>
                    <a:pt x="17" y="11"/>
                    <a:pt x="17" y="11"/>
                    <a:pt x="17" y="11"/>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8" y="11"/>
                    <a:pt x="18" y="10"/>
                  </a:cubicBezTo>
                  <a:cubicBezTo>
                    <a:pt x="19" y="10"/>
                    <a:pt x="18" y="10"/>
                    <a:pt x="19" y="10"/>
                  </a:cubicBezTo>
                  <a:cubicBezTo>
                    <a:pt x="19" y="10"/>
                    <a:pt x="19" y="10"/>
                    <a:pt x="19" y="10"/>
                  </a:cubicBezTo>
                  <a:cubicBezTo>
                    <a:pt x="19" y="10"/>
                    <a:pt x="20" y="10"/>
                    <a:pt x="20" y="9"/>
                  </a:cubicBezTo>
                  <a:cubicBezTo>
                    <a:pt x="20" y="9"/>
                    <a:pt x="20" y="8"/>
                    <a:pt x="20" y="8"/>
                  </a:cubicBezTo>
                  <a:cubicBezTo>
                    <a:pt x="19" y="8"/>
                    <a:pt x="20" y="8"/>
                    <a:pt x="19" y="7"/>
                  </a:cubicBezTo>
                  <a:cubicBezTo>
                    <a:pt x="20" y="7"/>
                    <a:pt x="21" y="8"/>
                    <a:pt x="21" y="8"/>
                  </a:cubicBezTo>
                  <a:cubicBezTo>
                    <a:pt x="22" y="8"/>
                    <a:pt x="23" y="7"/>
                    <a:pt x="23" y="7"/>
                  </a:cubicBezTo>
                  <a:cubicBezTo>
                    <a:pt x="24" y="7"/>
                    <a:pt x="25" y="7"/>
                    <a:pt x="25" y="7"/>
                  </a:cubicBezTo>
                  <a:cubicBezTo>
                    <a:pt x="25" y="7"/>
                    <a:pt x="25" y="7"/>
                    <a:pt x="25" y="7"/>
                  </a:cubicBezTo>
                  <a:cubicBezTo>
                    <a:pt x="25" y="8"/>
                    <a:pt x="25" y="8"/>
                    <a:pt x="25" y="8"/>
                  </a:cubicBezTo>
                  <a:cubicBezTo>
                    <a:pt x="25" y="9"/>
                    <a:pt x="24" y="8"/>
                    <a:pt x="24" y="8"/>
                  </a:cubicBezTo>
                  <a:cubicBezTo>
                    <a:pt x="24" y="8"/>
                    <a:pt x="24" y="8"/>
                    <a:pt x="24" y="8"/>
                  </a:cubicBezTo>
                  <a:cubicBezTo>
                    <a:pt x="23" y="9"/>
                    <a:pt x="23" y="9"/>
                    <a:pt x="23" y="9"/>
                  </a:cubicBezTo>
                  <a:cubicBezTo>
                    <a:pt x="23" y="9"/>
                    <a:pt x="23" y="9"/>
                    <a:pt x="24" y="9"/>
                  </a:cubicBezTo>
                  <a:cubicBezTo>
                    <a:pt x="24" y="9"/>
                    <a:pt x="24" y="9"/>
                    <a:pt x="24" y="9"/>
                  </a:cubicBezTo>
                  <a:cubicBezTo>
                    <a:pt x="24" y="9"/>
                    <a:pt x="24" y="10"/>
                    <a:pt x="24" y="9"/>
                  </a:cubicBezTo>
                  <a:cubicBezTo>
                    <a:pt x="24" y="9"/>
                    <a:pt x="25" y="9"/>
                    <a:pt x="24" y="9"/>
                  </a:cubicBezTo>
                  <a:cubicBezTo>
                    <a:pt x="24" y="10"/>
                    <a:pt x="24" y="10"/>
                    <a:pt x="24" y="10"/>
                  </a:cubicBezTo>
                  <a:cubicBezTo>
                    <a:pt x="24" y="10"/>
                    <a:pt x="24" y="10"/>
                    <a:pt x="24" y="10"/>
                  </a:cubicBezTo>
                  <a:cubicBezTo>
                    <a:pt x="24" y="11"/>
                    <a:pt x="25" y="11"/>
                    <a:pt x="25" y="11"/>
                  </a:cubicBezTo>
                  <a:cubicBezTo>
                    <a:pt x="25" y="11"/>
                    <a:pt x="25" y="11"/>
                    <a:pt x="25" y="10"/>
                  </a:cubicBezTo>
                  <a:cubicBezTo>
                    <a:pt x="25" y="10"/>
                    <a:pt x="25" y="10"/>
                    <a:pt x="25" y="10"/>
                  </a:cubicBezTo>
                  <a:cubicBezTo>
                    <a:pt x="25" y="10"/>
                    <a:pt x="25" y="10"/>
                    <a:pt x="25" y="10"/>
                  </a:cubicBezTo>
                  <a:cubicBezTo>
                    <a:pt x="26" y="10"/>
                    <a:pt x="26" y="10"/>
                    <a:pt x="26" y="10"/>
                  </a:cubicBezTo>
                  <a:cubicBezTo>
                    <a:pt x="25" y="10"/>
                    <a:pt x="25" y="10"/>
                    <a:pt x="26" y="10"/>
                  </a:cubicBezTo>
                  <a:cubicBezTo>
                    <a:pt x="26" y="10"/>
                    <a:pt x="26" y="10"/>
                    <a:pt x="26" y="11"/>
                  </a:cubicBezTo>
                  <a:cubicBezTo>
                    <a:pt x="26" y="11"/>
                    <a:pt x="26" y="11"/>
                    <a:pt x="27" y="11"/>
                  </a:cubicBezTo>
                  <a:cubicBezTo>
                    <a:pt x="27" y="11"/>
                    <a:pt x="26" y="11"/>
                    <a:pt x="26" y="10"/>
                  </a:cubicBezTo>
                  <a:cubicBezTo>
                    <a:pt x="26" y="10"/>
                    <a:pt x="27" y="10"/>
                    <a:pt x="27" y="10"/>
                  </a:cubicBezTo>
                  <a:cubicBezTo>
                    <a:pt x="27" y="9"/>
                    <a:pt x="26" y="9"/>
                    <a:pt x="26" y="9"/>
                  </a:cubicBezTo>
                  <a:cubicBezTo>
                    <a:pt x="26" y="9"/>
                    <a:pt x="27" y="9"/>
                    <a:pt x="27" y="8"/>
                  </a:cubicBezTo>
                  <a:cubicBezTo>
                    <a:pt x="27" y="8"/>
                    <a:pt x="27" y="8"/>
                    <a:pt x="27" y="8"/>
                  </a:cubicBezTo>
                  <a:cubicBezTo>
                    <a:pt x="26" y="8"/>
                    <a:pt x="26" y="8"/>
                    <a:pt x="26" y="8"/>
                  </a:cubicBezTo>
                  <a:cubicBezTo>
                    <a:pt x="26" y="8"/>
                    <a:pt x="26" y="8"/>
                    <a:pt x="26" y="8"/>
                  </a:cubicBezTo>
                  <a:cubicBezTo>
                    <a:pt x="27" y="8"/>
                    <a:pt x="27" y="8"/>
                    <a:pt x="27" y="8"/>
                  </a:cubicBezTo>
                  <a:cubicBezTo>
                    <a:pt x="26" y="8"/>
                    <a:pt x="27" y="7"/>
                    <a:pt x="27" y="7"/>
                  </a:cubicBezTo>
                  <a:cubicBezTo>
                    <a:pt x="27" y="7"/>
                    <a:pt x="27" y="7"/>
                    <a:pt x="27" y="7"/>
                  </a:cubicBezTo>
                  <a:cubicBezTo>
                    <a:pt x="27" y="7"/>
                    <a:pt x="27" y="7"/>
                    <a:pt x="27" y="6"/>
                  </a:cubicBezTo>
                  <a:cubicBezTo>
                    <a:pt x="27" y="6"/>
                    <a:pt x="26" y="7"/>
                    <a:pt x="26" y="6"/>
                  </a:cubicBezTo>
                  <a:cubicBezTo>
                    <a:pt x="26" y="6"/>
                    <a:pt x="26" y="6"/>
                    <a:pt x="26" y="6"/>
                  </a:cubicBezTo>
                  <a:cubicBezTo>
                    <a:pt x="25" y="6"/>
                    <a:pt x="24" y="6"/>
                    <a:pt x="22" y="6"/>
                  </a:cubicBezTo>
                  <a:cubicBezTo>
                    <a:pt x="24" y="6"/>
                    <a:pt x="27" y="5"/>
                    <a:pt x="27" y="4"/>
                  </a:cubicBezTo>
                </a:path>
              </a:pathLst>
            </a:custGeom>
            <a:solidFill>
              <a:schemeClr val="bg1"/>
            </a:solidFill>
            <a:ln>
              <a:noFill/>
            </a:ln>
          </p:spPr>
          <p:txBody>
            <a:bodyPr/>
            <a:lstStyle/>
            <a:p>
              <a:endParaRPr lang="en-US">
                <a:solidFill>
                  <a:schemeClr val="bg1"/>
                </a:solidFill>
              </a:endParaRPr>
            </a:p>
          </p:txBody>
        </p:sp>
        <p:sp>
          <p:nvSpPr>
            <p:cNvPr id="75" name="Freeform 156">
              <a:extLst>
                <a:ext uri="{FF2B5EF4-FFF2-40B4-BE49-F238E27FC236}">
                  <a16:creationId xmlns:a16="http://schemas.microsoft.com/office/drawing/2014/main" id="{99413692-E446-2240-873C-E5A28AC8AAEA}"/>
                </a:ext>
              </a:extLst>
            </p:cNvPr>
            <p:cNvSpPr>
              <a:spLocks noChangeAspect="1" noEditPoints="1"/>
            </p:cNvSpPr>
            <p:nvPr userDrawn="1"/>
          </p:nvSpPr>
          <p:spPr bwMode="auto">
            <a:xfrm>
              <a:off x="1252204" y="662081"/>
              <a:ext cx="45524" cy="15175"/>
            </a:xfrm>
            <a:custGeom>
              <a:avLst/>
              <a:gdLst>
                <a:gd name="T0" fmla="*/ 3 w 30"/>
                <a:gd name="T1" fmla="*/ 0 h 11"/>
                <a:gd name="T2" fmla="*/ 3 w 30"/>
                <a:gd name="T3" fmla="*/ 0 h 11"/>
                <a:gd name="T4" fmla="*/ 3 w 30"/>
                <a:gd name="T5" fmla="*/ 0 h 11"/>
                <a:gd name="T6" fmla="*/ 3 w 30"/>
                <a:gd name="T7" fmla="*/ 1 h 11"/>
                <a:gd name="T8" fmla="*/ 3 w 30"/>
                <a:gd name="T9" fmla="*/ 0 h 11"/>
                <a:gd name="T10" fmla="*/ 3 w 30"/>
                <a:gd name="T11" fmla="*/ 0 h 11"/>
                <a:gd name="T12" fmla="*/ 7 w 30"/>
                <a:gd name="T13" fmla="*/ 0 h 11"/>
                <a:gd name="T14" fmla="*/ 8 w 30"/>
                <a:gd name="T15" fmla="*/ 0 h 11"/>
                <a:gd name="T16" fmla="*/ 5 w 30"/>
                <a:gd name="T17" fmla="*/ 0 h 11"/>
                <a:gd name="T18" fmla="*/ 7 w 30"/>
                <a:gd name="T19" fmla="*/ 1 h 11"/>
                <a:gd name="T20" fmla="*/ 3 w 30"/>
                <a:gd name="T21" fmla="*/ 0 h 11"/>
                <a:gd name="T22" fmla="*/ 3 w 30"/>
                <a:gd name="T23" fmla="*/ 0 h 11"/>
                <a:gd name="T24" fmla="*/ 2 w 30"/>
                <a:gd name="T25" fmla="*/ 0 h 11"/>
                <a:gd name="T26" fmla="*/ 2 w 30"/>
                <a:gd name="T27" fmla="*/ 1 h 11"/>
                <a:gd name="T28" fmla="*/ 2 w 30"/>
                <a:gd name="T29" fmla="*/ 1 h 11"/>
                <a:gd name="T30" fmla="*/ 1 w 30"/>
                <a:gd name="T31" fmla="*/ 0 h 11"/>
                <a:gd name="T32" fmla="*/ 1 w 30"/>
                <a:gd name="T33" fmla="*/ 0 h 11"/>
                <a:gd name="T34" fmla="*/ 1 w 30"/>
                <a:gd name="T35" fmla="*/ 0 h 11"/>
                <a:gd name="T36" fmla="*/ 1 w 30"/>
                <a:gd name="T37" fmla="*/ 0 h 11"/>
                <a:gd name="T38" fmla="*/ 1 w 30"/>
                <a:gd name="T39" fmla="*/ 0 h 11"/>
                <a:gd name="T40" fmla="*/ 1 w 30"/>
                <a:gd name="T41" fmla="*/ 0 h 11"/>
                <a:gd name="T42" fmla="*/ 1 w 30"/>
                <a:gd name="T43" fmla="*/ 0 h 11"/>
                <a:gd name="T44" fmla="*/ 1 w 30"/>
                <a:gd name="T45" fmla="*/ 1 h 11"/>
                <a:gd name="T46" fmla="*/ 1 w 30"/>
                <a:gd name="T47" fmla="*/ 1 h 11"/>
                <a:gd name="T48" fmla="*/ 2 w 30"/>
                <a:gd name="T49" fmla="*/ 1 h 11"/>
                <a:gd name="T50" fmla="*/ 2 w 30"/>
                <a:gd name="T51" fmla="*/ 1 h 11"/>
                <a:gd name="T52" fmla="*/ 1 w 30"/>
                <a:gd name="T53" fmla="*/ 1 h 11"/>
                <a:gd name="T54" fmla="*/ 1 w 30"/>
                <a:gd name="T55" fmla="*/ 1 h 11"/>
                <a:gd name="T56" fmla="*/ 1 w 30"/>
                <a:gd name="T57" fmla="*/ 2 h 11"/>
                <a:gd name="T58" fmla="*/ 1 w 30"/>
                <a:gd name="T59" fmla="*/ 2 h 11"/>
                <a:gd name="T60" fmla="*/ 1 w 30"/>
                <a:gd name="T61" fmla="*/ 2 h 11"/>
                <a:gd name="T62" fmla="*/ 1 w 30"/>
                <a:gd name="T63" fmla="*/ 2 h 11"/>
                <a:gd name="T64" fmla="*/ 1 w 30"/>
                <a:gd name="T65" fmla="*/ 2 h 11"/>
                <a:gd name="T66" fmla="*/ 2 w 30"/>
                <a:gd name="T67" fmla="*/ 2 h 11"/>
                <a:gd name="T68" fmla="*/ 2 w 30"/>
                <a:gd name="T69" fmla="*/ 2 h 11"/>
                <a:gd name="T70" fmla="*/ 2 w 30"/>
                <a:gd name="T71" fmla="*/ 2 h 11"/>
                <a:gd name="T72" fmla="*/ 3 w 30"/>
                <a:gd name="T73" fmla="*/ 2 h 11"/>
                <a:gd name="T74" fmla="*/ 3 w 30"/>
                <a:gd name="T75" fmla="*/ 2 h 11"/>
                <a:gd name="T76" fmla="*/ 4 w 30"/>
                <a:gd name="T77" fmla="*/ 2 h 11"/>
                <a:gd name="T78" fmla="*/ 6 w 30"/>
                <a:gd name="T79" fmla="*/ 2 h 11"/>
                <a:gd name="T80" fmla="*/ 5 w 30"/>
                <a:gd name="T81" fmla="*/ 2 h 11"/>
                <a:gd name="T82" fmla="*/ 5 w 30"/>
                <a:gd name="T83" fmla="*/ 2 h 11"/>
                <a:gd name="T84" fmla="*/ 5 w 30"/>
                <a:gd name="T85" fmla="*/ 2 h 11"/>
                <a:gd name="T86" fmla="*/ 5 w 30"/>
                <a:gd name="T87" fmla="*/ 2 h 11"/>
                <a:gd name="T88" fmla="*/ 5 w 30"/>
                <a:gd name="T89" fmla="*/ 2 h 11"/>
                <a:gd name="T90" fmla="*/ 5 w 30"/>
                <a:gd name="T91" fmla="*/ 2 h 11"/>
                <a:gd name="T92" fmla="*/ 6 w 30"/>
                <a:gd name="T93" fmla="*/ 2 h 11"/>
                <a:gd name="T94" fmla="*/ 6 w 30"/>
                <a:gd name="T95" fmla="*/ 2 h 11"/>
                <a:gd name="T96" fmla="*/ 7 w 30"/>
                <a:gd name="T97" fmla="*/ 1 h 11"/>
                <a:gd name="T98" fmla="*/ 7 w 30"/>
                <a:gd name="T99" fmla="*/ 2 h 11"/>
                <a:gd name="T100" fmla="*/ 7 w 30"/>
                <a:gd name="T101" fmla="*/ 2 h 11"/>
                <a:gd name="T102" fmla="*/ 7 w 30"/>
                <a:gd name="T103" fmla="*/ 2 h 11"/>
                <a:gd name="T104" fmla="*/ 7 w 30"/>
                <a:gd name="T105" fmla="*/ 2 h 11"/>
                <a:gd name="T106" fmla="*/ 8 w 30"/>
                <a:gd name="T107" fmla="*/ 2 h 11"/>
                <a:gd name="T108" fmla="*/ 8 w 30"/>
                <a:gd name="T109" fmla="*/ 2 h 11"/>
                <a:gd name="T110" fmla="*/ 8 w 30"/>
                <a:gd name="T111" fmla="*/ 1 h 11"/>
                <a:gd name="T112" fmla="*/ 7 w 30"/>
                <a:gd name="T113" fmla="*/ 1 h 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 h="11">
                  <a:moveTo>
                    <a:pt x="9" y="4"/>
                  </a:moveTo>
                  <a:cubicBezTo>
                    <a:pt x="9" y="4"/>
                    <a:pt x="9" y="4"/>
                    <a:pt x="9" y="4"/>
                  </a:cubicBezTo>
                  <a:cubicBezTo>
                    <a:pt x="9" y="4"/>
                    <a:pt x="9" y="4"/>
                    <a:pt x="10" y="3"/>
                  </a:cubicBezTo>
                  <a:cubicBezTo>
                    <a:pt x="10" y="3"/>
                    <a:pt x="9" y="3"/>
                    <a:pt x="9" y="3"/>
                  </a:cubicBezTo>
                  <a:cubicBezTo>
                    <a:pt x="9" y="3"/>
                    <a:pt x="10" y="3"/>
                    <a:pt x="9" y="3"/>
                  </a:cubicBezTo>
                  <a:cubicBezTo>
                    <a:pt x="9" y="3"/>
                    <a:pt x="9" y="3"/>
                    <a:pt x="9" y="3"/>
                  </a:cubicBezTo>
                  <a:cubicBezTo>
                    <a:pt x="9" y="3"/>
                    <a:pt x="9" y="3"/>
                    <a:pt x="9" y="3"/>
                  </a:cubicBezTo>
                  <a:cubicBezTo>
                    <a:pt x="9" y="3"/>
                    <a:pt x="9" y="3"/>
                    <a:pt x="10" y="3"/>
                  </a:cubicBezTo>
                  <a:cubicBezTo>
                    <a:pt x="10" y="3"/>
                    <a:pt x="10" y="3"/>
                    <a:pt x="10" y="3"/>
                  </a:cubicBezTo>
                  <a:cubicBezTo>
                    <a:pt x="10" y="3"/>
                    <a:pt x="11" y="3"/>
                    <a:pt x="11" y="3"/>
                  </a:cubicBezTo>
                  <a:cubicBezTo>
                    <a:pt x="11" y="3"/>
                    <a:pt x="11" y="3"/>
                    <a:pt x="10" y="3"/>
                  </a:cubicBezTo>
                  <a:cubicBezTo>
                    <a:pt x="10" y="4"/>
                    <a:pt x="10" y="3"/>
                    <a:pt x="10" y="3"/>
                  </a:cubicBezTo>
                  <a:cubicBezTo>
                    <a:pt x="10" y="3"/>
                    <a:pt x="10" y="3"/>
                    <a:pt x="10" y="4"/>
                  </a:cubicBezTo>
                  <a:cubicBezTo>
                    <a:pt x="10" y="3"/>
                    <a:pt x="10" y="3"/>
                    <a:pt x="10" y="4"/>
                  </a:cubicBezTo>
                  <a:cubicBezTo>
                    <a:pt x="10" y="4"/>
                    <a:pt x="10" y="4"/>
                    <a:pt x="10" y="4"/>
                  </a:cubicBezTo>
                  <a:cubicBezTo>
                    <a:pt x="10" y="4"/>
                    <a:pt x="10" y="4"/>
                    <a:pt x="10" y="4"/>
                  </a:cubicBezTo>
                  <a:cubicBezTo>
                    <a:pt x="10" y="5"/>
                    <a:pt x="9" y="5"/>
                    <a:pt x="9" y="5"/>
                  </a:cubicBezTo>
                  <a:cubicBezTo>
                    <a:pt x="9" y="5"/>
                    <a:pt x="9" y="4"/>
                    <a:pt x="9" y="4"/>
                  </a:cubicBezTo>
                  <a:moveTo>
                    <a:pt x="10" y="2"/>
                  </a:moveTo>
                  <a:cubicBezTo>
                    <a:pt x="10" y="2"/>
                    <a:pt x="9" y="2"/>
                    <a:pt x="9" y="2"/>
                  </a:cubicBezTo>
                  <a:cubicBezTo>
                    <a:pt x="9" y="2"/>
                    <a:pt x="9" y="2"/>
                    <a:pt x="9" y="1"/>
                  </a:cubicBezTo>
                  <a:cubicBezTo>
                    <a:pt x="9" y="2"/>
                    <a:pt x="10" y="2"/>
                    <a:pt x="10" y="2"/>
                  </a:cubicBezTo>
                  <a:moveTo>
                    <a:pt x="11" y="2"/>
                  </a:moveTo>
                  <a:cubicBezTo>
                    <a:pt x="11" y="2"/>
                    <a:pt x="11" y="3"/>
                    <a:pt x="12" y="3"/>
                  </a:cubicBezTo>
                  <a:cubicBezTo>
                    <a:pt x="11" y="3"/>
                    <a:pt x="11" y="3"/>
                    <a:pt x="11" y="3"/>
                  </a:cubicBezTo>
                  <a:cubicBezTo>
                    <a:pt x="11" y="3"/>
                    <a:pt x="11" y="2"/>
                    <a:pt x="11" y="2"/>
                  </a:cubicBezTo>
                  <a:moveTo>
                    <a:pt x="30" y="4"/>
                  </a:moveTo>
                  <a:cubicBezTo>
                    <a:pt x="30" y="4"/>
                    <a:pt x="29" y="3"/>
                    <a:pt x="26" y="3"/>
                  </a:cubicBezTo>
                  <a:cubicBezTo>
                    <a:pt x="24" y="3"/>
                    <a:pt x="16" y="4"/>
                    <a:pt x="16" y="3"/>
                  </a:cubicBezTo>
                  <a:cubicBezTo>
                    <a:pt x="16" y="2"/>
                    <a:pt x="18" y="2"/>
                    <a:pt x="20" y="2"/>
                  </a:cubicBezTo>
                  <a:cubicBezTo>
                    <a:pt x="20" y="2"/>
                    <a:pt x="21" y="2"/>
                    <a:pt x="21" y="2"/>
                  </a:cubicBezTo>
                  <a:cubicBezTo>
                    <a:pt x="24" y="3"/>
                    <a:pt x="28" y="1"/>
                    <a:pt x="30" y="2"/>
                  </a:cubicBezTo>
                  <a:cubicBezTo>
                    <a:pt x="28" y="0"/>
                    <a:pt x="26" y="2"/>
                    <a:pt x="23" y="2"/>
                  </a:cubicBezTo>
                  <a:cubicBezTo>
                    <a:pt x="25" y="2"/>
                    <a:pt x="26" y="1"/>
                    <a:pt x="26" y="1"/>
                  </a:cubicBezTo>
                  <a:cubicBezTo>
                    <a:pt x="25" y="2"/>
                    <a:pt x="22" y="0"/>
                    <a:pt x="21" y="1"/>
                  </a:cubicBezTo>
                  <a:cubicBezTo>
                    <a:pt x="20" y="1"/>
                    <a:pt x="20" y="1"/>
                    <a:pt x="20" y="1"/>
                  </a:cubicBezTo>
                  <a:cubicBezTo>
                    <a:pt x="18" y="1"/>
                    <a:pt x="15" y="1"/>
                    <a:pt x="15" y="3"/>
                  </a:cubicBezTo>
                  <a:cubicBezTo>
                    <a:pt x="15" y="5"/>
                    <a:pt x="24" y="4"/>
                    <a:pt x="26" y="4"/>
                  </a:cubicBezTo>
                  <a:cubicBezTo>
                    <a:pt x="28" y="4"/>
                    <a:pt x="29" y="4"/>
                    <a:pt x="29" y="4"/>
                  </a:cubicBezTo>
                  <a:cubicBezTo>
                    <a:pt x="29" y="5"/>
                    <a:pt x="27" y="5"/>
                    <a:pt x="25" y="5"/>
                  </a:cubicBezTo>
                  <a:cubicBezTo>
                    <a:pt x="23" y="5"/>
                    <a:pt x="15" y="4"/>
                    <a:pt x="11" y="5"/>
                  </a:cubicBezTo>
                  <a:cubicBezTo>
                    <a:pt x="12" y="4"/>
                    <a:pt x="12" y="4"/>
                    <a:pt x="12" y="3"/>
                  </a:cubicBezTo>
                  <a:cubicBezTo>
                    <a:pt x="12" y="3"/>
                    <a:pt x="13" y="3"/>
                    <a:pt x="13" y="2"/>
                  </a:cubicBezTo>
                  <a:cubicBezTo>
                    <a:pt x="12" y="2"/>
                    <a:pt x="12" y="2"/>
                    <a:pt x="12" y="2"/>
                  </a:cubicBezTo>
                  <a:cubicBezTo>
                    <a:pt x="12" y="2"/>
                    <a:pt x="12" y="2"/>
                    <a:pt x="12" y="2"/>
                  </a:cubicBezTo>
                  <a:cubicBezTo>
                    <a:pt x="12" y="2"/>
                    <a:pt x="12" y="1"/>
                    <a:pt x="12" y="1"/>
                  </a:cubicBezTo>
                  <a:cubicBezTo>
                    <a:pt x="11" y="1"/>
                    <a:pt x="11" y="1"/>
                    <a:pt x="11" y="1"/>
                  </a:cubicBezTo>
                  <a:cubicBezTo>
                    <a:pt x="10" y="0"/>
                    <a:pt x="10" y="0"/>
                    <a:pt x="10" y="0"/>
                  </a:cubicBezTo>
                  <a:cubicBezTo>
                    <a:pt x="10" y="0"/>
                    <a:pt x="10" y="1"/>
                    <a:pt x="10" y="1"/>
                  </a:cubicBezTo>
                  <a:cubicBezTo>
                    <a:pt x="9" y="0"/>
                    <a:pt x="9" y="0"/>
                    <a:pt x="9" y="1"/>
                  </a:cubicBezTo>
                  <a:cubicBezTo>
                    <a:pt x="9" y="1"/>
                    <a:pt x="9" y="0"/>
                    <a:pt x="9" y="0"/>
                  </a:cubicBezTo>
                  <a:cubicBezTo>
                    <a:pt x="8" y="1"/>
                    <a:pt x="8" y="1"/>
                    <a:pt x="8" y="1"/>
                  </a:cubicBezTo>
                  <a:cubicBezTo>
                    <a:pt x="8" y="1"/>
                    <a:pt x="8" y="2"/>
                    <a:pt x="8" y="2"/>
                  </a:cubicBezTo>
                  <a:cubicBezTo>
                    <a:pt x="8" y="2"/>
                    <a:pt x="8" y="2"/>
                    <a:pt x="8" y="2"/>
                  </a:cubicBezTo>
                  <a:cubicBezTo>
                    <a:pt x="8" y="3"/>
                    <a:pt x="7" y="3"/>
                    <a:pt x="7" y="3"/>
                  </a:cubicBezTo>
                  <a:cubicBezTo>
                    <a:pt x="7" y="4"/>
                    <a:pt x="7" y="4"/>
                    <a:pt x="7" y="4"/>
                  </a:cubicBezTo>
                  <a:cubicBezTo>
                    <a:pt x="7" y="4"/>
                    <a:pt x="7" y="4"/>
                    <a:pt x="7" y="5"/>
                  </a:cubicBezTo>
                  <a:cubicBezTo>
                    <a:pt x="7" y="4"/>
                    <a:pt x="7" y="4"/>
                    <a:pt x="7" y="4"/>
                  </a:cubicBezTo>
                  <a:cubicBezTo>
                    <a:pt x="7" y="4"/>
                    <a:pt x="7" y="4"/>
                    <a:pt x="7" y="4"/>
                  </a:cubicBezTo>
                  <a:cubicBezTo>
                    <a:pt x="7" y="4"/>
                    <a:pt x="6" y="4"/>
                    <a:pt x="6" y="4"/>
                  </a:cubicBezTo>
                  <a:cubicBezTo>
                    <a:pt x="6" y="4"/>
                    <a:pt x="5" y="4"/>
                    <a:pt x="5" y="3"/>
                  </a:cubicBezTo>
                  <a:cubicBezTo>
                    <a:pt x="4" y="3"/>
                    <a:pt x="4" y="3"/>
                    <a:pt x="4" y="2"/>
                  </a:cubicBezTo>
                  <a:cubicBezTo>
                    <a:pt x="4" y="2"/>
                    <a:pt x="4" y="1"/>
                    <a:pt x="4" y="1"/>
                  </a:cubicBezTo>
                  <a:cubicBezTo>
                    <a:pt x="4" y="1"/>
                    <a:pt x="4" y="1"/>
                    <a:pt x="4" y="0"/>
                  </a:cubicBezTo>
                  <a:cubicBezTo>
                    <a:pt x="4" y="0"/>
                    <a:pt x="4" y="0"/>
                    <a:pt x="4" y="0"/>
                  </a:cubicBezTo>
                  <a:cubicBezTo>
                    <a:pt x="4" y="0"/>
                    <a:pt x="4" y="0"/>
                    <a:pt x="4" y="1"/>
                  </a:cubicBezTo>
                  <a:cubicBezTo>
                    <a:pt x="4" y="1"/>
                    <a:pt x="4" y="1"/>
                    <a:pt x="4" y="1"/>
                  </a:cubicBezTo>
                  <a:cubicBezTo>
                    <a:pt x="4" y="1"/>
                    <a:pt x="4" y="1"/>
                    <a:pt x="4" y="1"/>
                  </a:cubicBezTo>
                  <a:cubicBezTo>
                    <a:pt x="4" y="1"/>
                    <a:pt x="4" y="1"/>
                    <a:pt x="4" y="1"/>
                  </a:cubicBezTo>
                  <a:cubicBezTo>
                    <a:pt x="4" y="1"/>
                    <a:pt x="4" y="1"/>
                    <a:pt x="4" y="2"/>
                  </a:cubicBezTo>
                  <a:cubicBezTo>
                    <a:pt x="4" y="2"/>
                    <a:pt x="4" y="2"/>
                    <a:pt x="4" y="2"/>
                  </a:cubicBezTo>
                  <a:cubicBezTo>
                    <a:pt x="4" y="1"/>
                    <a:pt x="3" y="1"/>
                    <a:pt x="3" y="1"/>
                  </a:cubicBezTo>
                  <a:cubicBezTo>
                    <a:pt x="3" y="1"/>
                    <a:pt x="3" y="1"/>
                    <a:pt x="3" y="1"/>
                  </a:cubicBezTo>
                  <a:cubicBezTo>
                    <a:pt x="3" y="1"/>
                    <a:pt x="3" y="1"/>
                    <a:pt x="3" y="1"/>
                  </a:cubicBezTo>
                  <a:cubicBezTo>
                    <a:pt x="3" y="0"/>
                    <a:pt x="3" y="0"/>
                    <a:pt x="2" y="0"/>
                  </a:cubicBezTo>
                  <a:cubicBezTo>
                    <a:pt x="2" y="0"/>
                    <a:pt x="2" y="0"/>
                    <a:pt x="2" y="1"/>
                  </a:cubicBezTo>
                  <a:cubicBezTo>
                    <a:pt x="2" y="1"/>
                    <a:pt x="2" y="1"/>
                    <a:pt x="2" y="1"/>
                  </a:cubicBezTo>
                  <a:cubicBezTo>
                    <a:pt x="2" y="1"/>
                    <a:pt x="3" y="1"/>
                    <a:pt x="3" y="1"/>
                  </a:cubicBezTo>
                  <a:cubicBezTo>
                    <a:pt x="3" y="1"/>
                    <a:pt x="3" y="1"/>
                    <a:pt x="3" y="1"/>
                  </a:cubicBezTo>
                  <a:cubicBezTo>
                    <a:pt x="3" y="1"/>
                    <a:pt x="3" y="2"/>
                    <a:pt x="3" y="2"/>
                  </a:cubicBezTo>
                  <a:cubicBezTo>
                    <a:pt x="3" y="2"/>
                    <a:pt x="3" y="2"/>
                    <a:pt x="3" y="2"/>
                  </a:cubicBezTo>
                  <a:cubicBezTo>
                    <a:pt x="2" y="1"/>
                    <a:pt x="2" y="2"/>
                    <a:pt x="2" y="2"/>
                  </a:cubicBezTo>
                  <a:cubicBezTo>
                    <a:pt x="2" y="2"/>
                    <a:pt x="2" y="2"/>
                    <a:pt x="2" y="2"/>
                  </a:cubicBezTo>
                  <a:cubicBezTo>
                    <a:pt x="2" y="2"/>
                    <a:pt x="2" y="3"/>
                    <a:pt x="2" y="3"/>
                  </a:cubicBezTo>
                  <a:cubicBezTo>
                    <a:pt x="2" y="3"/>
                    <a:pt x="2" y="3"/>
                    <a:pt x="2" y="2"/>
                  </a:cubicBezTo>
                  <a:cubicBezTo>
                    <a:pt x="2" y="2"/>
                    <a:pt x="3" y="2"/>
                    <a:pt x="3" y="2"/>
                  </a:cubicBezTo>
                  <a:cubicBezTo>
                    <a:pt x="3" y="3"/>
                    <a:pt x="3" y="3"/>
                    <a:pt x="3" y="3"/>
                  </a:cubicBezTo>
                  <a:cubicBezTo>
                    <a:pt x="3" y="3"/>
                    <a:pt x="3" y="3"/>
                    <a:pt x="3" y="2"/>
                  </a:cubicBezTo>
                  <a:cubicBezTo>
                    <a:pt x="3" y="2"/>
                    <a:pt x="3" y="2"/>
                    <a:pt x="3" y="2"/>
                  </a:cubicBezTo>
                  <a:cubicBezTo>
                    <a:pt x="3" y="3"/>
                    <a:pt x="3" y="3"/>
                    <a:pt x="3" y="3"/>
                  </a:cubicBezTo>
                  <a:cubicBezTo>
                    <a:pt x="3" y="3"/>
                    <a:pt x="3" y="3"/>
                    <a:pt x="3" y="3"/>
                  </a:cubicBezTo>
                  <a:cubicBezTo>
                    <a:pt x="3" y="3"/>
                    <a:pt x="3" y="3"/>
                    <a:pt x="4" y="4"/>
                  </a:cubicBezTo>
                  <a:cubicBezTo>
                    <a:pt x="4" y="4"/>
                    <a:pt x="4" y="4"/>
                    <a:pt x="4" y="4"/>
                  </a:cubicBezTo>
                  <a:cubicBezTo>
                    <a:pt x="4" y="4"/>
                    <a:pt x="3" y="4"/>
                    <a:pt x="3" y="4"/>
                  </a:cubicBezTo>
                  <a:cubicBezTo>
                    <a:pt x="2" y="4"/>
                    <a:pt x="3" y="5"/>
                    <a:pt x="4" y="5"/>
                  </a:cubicBezTo>
                  <a:cubicBezTo>
                    <a:pt x="4" y="5"/>
                    <a:pt x="4" y="5"/>
                    <a:pt x="4" y="5"/>
                  </a:cubicBezTo>
                  <a:cubicBezTo>
                    <a:pt x="4" y="5"/>
                    <a:pt x="4" y="5"/>
                    <a:pt x="4" y="5"/>
                  </a:cubicBezTo>
                  <a:cubicBezTo>
                    <a:pt x="4" y="5"/>
                    <a:pt x="4" y="5"/>
                    <a:pt x="4" y="5"/>
                  </a:cubicBezTo>
                  <a:cubicBezTo>
                    <a:pt x="4" y="5"/>
                    <a:pt x="4" y="5"/>
                    <a:pt x="4" y="5"/>
                  </a:cubicBezTo>
                  <a:cubicBezTo>
                    <a:pt x="4" y="5"/>
                    <a:pt x="4" y="5"/>
                    <a:pt x="5" y="5"/>
                  </a:cubicBezTo>
                  <a:cubicBezTo>
                    <a:pt x="5" y="5"/>
                    <a:pt x="5" y="5"/>
                    <a:pt x="5" y="5"/>
                  </a:cubicBezTo>
                  <a:cubicBezTo>
                    <a:pt x="5" y="5"/>
                    <a:pt x="5" y="6"/>
                    <a:pt x="7" y="7"/>
                  </a:cubicBezTo>
                  <a:cubicBezTo>
                    <a:pt x="7" y="7"/>
                    <a:pt x="7" y="7"/>
                    <a:pt x="7" y="6"/>
                  </a:cubicBezTo>
                  <a:cubicBezTo>
                    <a:pt x="7" y="6"/>
                    <a:pt x="7" y="6"/>
                    <a:pt x="7" y="7"/>
                  </a:cubicBezTo>
                  <a:cubicBezTo>
                    <a:pt x="7" y="7"/>
                    <a:pt x="8" y="8"/>
                    <a:pt x="8" y="8"/>
                  </a:cubicBezTo>
                  <a:cubicBezTo>
                    <a:pt x="7" y="8"/>
                    <a:pt x="6" y="8"/>
                    <a:pt x="5" y="8"/>
                  </a:cubicBezTo>
                  <a:cubicBezTo>
                    <a:pt x="5" y="8"/>
                    <a:pt x="4" y="8"/>
                    <a:pt x="3" y="8"/>
                  </a:cubicBezTo>
                  <a:cubicBezTo>
                    <a:pt x="3" y="8"/>
                    <a:pt x="3" y="8"/>
                    <a:pt x="3" y="7"/>
                  </a:cubicBezTo>
                  <a:cubicBezTo>
                    <a:pt x="3" y="7"/>
                    <a:pt x="3" y="7"/>
                    <a:pt x="3" y="7"/>
                  </a:cubicBezTo>
                  <a:cubicBezTo>
                    <a:pt x="3" y="7"/>
                    <a:pt x="3" y="7"/>
                    <a:pt x="2" y="7"/>
                  </a:cubicBezTo>
                  <a:cubicBezTo>
                    <a:pt x="2" y="7"/>
                    <a:pt x="2" y="7"/>
                    <a:pt x="2" y="7"/>
                  </a:cubicBezTo>
                  <a:cubicBezTo>
                    <a:pt x="2" y="7"/>
                    <a:pt x="2" y="7"/>
                    <a:pt x="2" y="7"/>
                  </a:cubicBezTo>
                  <a:cubicBezTo>
                    <a:pt x="2" y="7"/>
                    <a:pt x="2" y="7"/>
                    <a:pt x="2" y="7"/>
                  </a:cubicBezTo>
                  <a:cubicBezTo>
                    <a:pt x="2" y="8"/>
                    <a:pt x="2" y="8"/>
                    <a:pt x="3" y="8"/>
                  </a:cubicBezTo>
                  <a:cubicBezTo>
                    <a:pt x="3" y="8"/>
                    <a:pt x="3" y="8"/>
                    <a:pt x="3" y="8"/>
                  </a:cubicBezTo>
                  <a:cubicBezTo>
                    <a:pt x="3" y="8"/>
                    <a:pt x="2" y="8"/>
                    <a:pt x="2" y="8"/>
                  </a:cubicBezTo>
                  <a:cubicBezTo>
                    <a:pt x="2" y="8"/>
                    <a:pt x="2" y="8"/>
                    <a:pt x="2" y="8"/>
                  </a:cubicBezTo>
                  <a:cubicBezTo>
                    <a:pt x="2" y="8"/>
                    <a:pt x="1" y="8"/>
                    <a:pt x="1" y="8"/>
                  </a:cubicBezTo>
                  <a:cubicBezTo>
                    <a:pt x="1" y="8"/>
                    <a:pt x="1" y="8"/>
                    <a:pt x="1" y="8"/>
                  </a:cubicBezTo>
                  <a:cubicBezTo>
                    <a:pt x="1" y="8"/>
                    <a:pt x="0" y="8"/>
                    <a:pt x="1" y="9"/>
                  </a:cubicBezTo>
                  <a:cubicBezTo>
                    <a:pt x="1" y="9"/>
                    <a:pt x="1" y="8"/>
                    <a:pt x="1" y="8"/>
                  </a:cubicBezTo>
                  <a:cubicBezTo>
                    <a:pt x="1" y="8"/>
                    <a:pt x="1" y="9"/>
                    <a:pt x="1" y="9"/>
                  </a:cubicBezTo>
                  <a:cubicBezTo>
                    <a:pt x="1" y="9"/>
                    <a:pt x="1" y="9"/>
                    <a:pt x="2" y="9"/>
                  </a:cubicBezTo>
                  <a:cubicBezTo>
                    <a:pt x="2" y="9"/>
                    <a:pt x="2" y="9"/>
                    <a:pt x="2" y="9"/>
                  </a:cubicBezTo>
                  <a:cubicBezTo>
                    <a:pt x="2" y="9"/>
                    <a:pt x="2" y="10"/>
                    <a:pt x="2" y="10"/>
                  </a:cubicBezTo>
                  <a:cubicBezTo>
                    <a:pt x="2" y="10"/>
                    <a:pt x="2" y="10"/>
                    <a:pt x="2" y="10"/>
                  </a:cubicBezTo>
                  <a:cubicBezTo>
                    <a:pt x="2" y="10"/>
                    <a:pt x="2" y="10"/>
                    <a:pt x="2" y="10"/>
                  </a:cubicBezTo>
                  <a:cubicBezTo>
                    <a:pt x="2" y="10"/>
                    <a:pt x="3" y="11"/>
                    <a:pt x="3" y="11"/>
                  </a:cubicBezTo>
                  <a:cubicBezTo>
                    <a:pt x="3" y="11"/>
                    <a:pt x="2" y="10"/>
                    <a:pt x="3" y="10"/>
                  </a:cubicBezTo>
                  <a:cubicBezTo>
                    <a:pt x="3" y="10"/>
                    <a:pt x="3" y="10"/>
                    <a:pt x="3" y="10"/>
                  </a:cubicBezTo>
                  <a:cubicBezTo>
                    <a:pt x="3" y="10"/>
                    <a:pt x="3" y="10"/>
                    <a:pt x="3" y="9"/>
                  </a:cubicBezTo>
                  <a:cubicBezTo>
                    <a:pt x="3" y="9"/>
                    <a:pt x="3" y="9"/>
                    <a:pt x="3" y="9"/>
                  </a:cubicBezTo>
                  <a:cubicBezTo>
                    <a:pt x="3" y="10"/>
                    <a:pt x="3" y="10"/>
                    <a:pt x="4" y="10"/>
                  </a:cubicBezTo>
                  <a:cubicBezTo>
                    <a:pt x="4" y="10"/>
                    <a:pt x="5" y="10"/>
                    <a:pt x="4" y="9"/>
                  </a:cubicBezTo>
                  <a:cubicBezTo>
                    <a:pt x="4" y="9"/>
                    <a:pt x="4" y="9"/>
                    <a:pt x="5" y="9"/>
                  </a:cubicBezTo>
                  <a:cubicBezTo>
                    <a:pt x="5" y="9"/>
                    <a:pt x="5" y="10"/>
                    <a:pt x="5" y="10"/>
                  </a:cubicBezTo>
                  <a:cubicBezTo>
                    <a:pt x="5" y="10"/>
                    <a:pt x="5" y="10"/>
                    <a:pt x="5" y="9"/>
                  </a:cubicBezTo>
                  <a:cubicBezTo>
                    <a:pt x="5" y="10"/>
                    <a:pt x="5" y="10"/>
                    <a:pt x="5" y="10"/>
                  </a:cubicBezTo>
                  <a:cubicBezTo>
                    <a:pt x="5" y="10"/>
                    <a:pt x="6" y="10"/>
                    <a:pt x="6" y="9"/>
                  </a:cubicBezTo>
                  <a:cubicBezTo>
                    <a:pt x="6" y="10"/>
                    <a:pt x="6" y="10"/>
                    <a:pt x="6" y="10"/>
                  </a:cubicBezTo>
                  <a:cubicBezTo>
                    <a:pt x="6" y="10"/>
                    <a:pt x="6" y="10"/>
                    <a:pt x="6" y="10"/>
                  </a:cubicBezTo>
                  <a:cubicBezTo>
                    <a:pt x="6" y="10"/>
                    <a:pt x="6" y="10"/>
                    <a:pt x="7" y="10"/>
                  </a:cubicBezTo>
                  <a:cubicBezTo>
                    <a:pt x="7" y="10"/>
                    <a:pt x="7" y="10"/>
                    <a:pt x="7" y="10"/>
                  </a:cubicBezTo>
                  <a:cubicBezTo>
                    <a:pt x="7" y="10"/>
                    <a:pt x="7" y="10"/>
                    <a:pt x="7" y="10"/>
                  </a:cubicBezTo>
                  <a:cubicBezTo>
                    <a:pt x="7" y="10"/>
                    <a:pt x="7" y="10"/>
                    <a:pt x="7" y="10"/>
                  </a:cubicBezTo>
                  <a:cubicBezTo>
                    <a:pt x="7" y="10"/>
                    <a:pt x="7" y="10"/>
                    <a:pt x="7" y="11"/>
                  </a:cubicBezTo>
                  <a:cubicBezTo>
                    <a:pt x="7" y="10"/>
                    <a:pt x="9" y="10"/>
                    <a:pt x="9" y="10"/>
                  </a:cubicBezTo>
                  <a:cubicBezTo>
                    <a:pt x="10" y="10"/>
                    <a:pt x="10" y="10"/>
                    <a:pt x="10" y="10"/>
                  </a:cubicBezTo>
                  <a:cubicBezTo>
                    <a:pt x="9" y="10"/>
                    <a:pt x="9" y="10"/>
                    <a:pt x="9" y="10"/>
                  </a:cubicBezTo>
                  <a:cubicBezTo>
                    <a:pt x="9" y="10"/>
                    <a:pt x="10" y="10"/>
                    <a:pt x="10" y="10"/>
                  </a:cubicBezTo>
                  <a:cubicBezTo>
                    <a:pt x="10" y="10"/>
                    <a:pt x="10" y="10"/>
                    <a:pt x="10" y="10"/>
                  </a:cubicBezTo>
                  <a:cubicBezTo>
                    <a:pt x="11" y="9"/>
                    <a:pt x="11" y="9"/>
                    <a:pt x="11" y="9"/>
                  </a:cubicBezTo>
                  <a:cubicBezTo>
                    <a:pt x="11" y="9"/>
                    <a:pt x="11" y="9"/>
                    <a:pt x="11" y="9"/>
                  </a:cubicBezTo>
                  <a:cubicBezTo>
                    <a:pt x="11" y="9"/>
                    <a:pt x="12" y="9"/>
                    <a:pt x="12" y="9"/>
                  </a:cubicBezTo>
                  <a:cubicBezTo>
                    <a:pt x="12" y="9"/>
                    <a:pt x="12" y="9"/>
                    <a:pt x="12" y="9"/>
                  </a:cubicBezTo>
                  <a:cubicBezTo>
                    <a:pt x="12" y="9"/>
                    <a:pt x="12" y="8"/>
                    <a:pt x="13" y="8"/>
                  </a:cubicBezTo>
                  <a:cubicBezTo>
                    <a:pt x="17" y="9"/>
                    <a:pt x="15" y="6"/>
                    <a:pt x="20" y="7"/>
                  </a:cubicBezTo>
                  <a:cubicBezTo>
                    <a:pt x="20" y="7"/>
                    <a:pt x="20" y="7"/>
                    <a:pt x="20" y="7"/>
                  </a:cubicBezTo>
                  <a:cubicBezTo>
                    <a:pt x="20" y="7"/>
                    <a:pt x="20" y="8"/>
                    <a:pt x="20" y="8"/>
                  </a:cubicBezTo>
                  <a:cubicBezTo>
                    <a:pt x="21" y="8"/>
                    <a:pt x="21" y="8"/>
                    <a:pt x="21" y="8"/>
                  </a:cubicBezTo>
                  <a:cubicBezTo>
                    <a:pt x="21" y="8"/>
                    <a:pt x="21" y="8"/>
                    <a:pt x="21" y="8"/>
                  </a:cubicBezTo>
                  <a:cubicBezTo>
                    <a:pt x="21" y="9"/>
                    <a:pt x="21" y="9"/>
                    <a:pt x="20" y="9"/>
                  </a:cubicBezTo>
                  <a:cubicBezTo>
                    <a:pt x="20" y="9"/>
                    <a:pt x="20" y="8"/>
                    <a:pt x="19" y="8"/>
                  </a:cubicBezTo>
                  <a:cubicBezTo>
                    <a:pt x="19" y="8"/>
                    <a:pt x="19" y="8"/>
                    <a:pt x="19" y="8"/>
                  </a:cubicBezTo>
                  <a:cubicBezTo>
                    <a:pt x="18" y="8"/>
                    <a:pt x="18" y="8"/>
                    <a:pt x="18" y="9"/>
                  </a:cubicBezTo>
                  <a:cubicBezTo>
                    <a:pt x="18" y="9"/>
                    <a:pt x="18" y="8"/>
                    <a:pt x="18" y="8"/>
                  </a:cubicBezTo>
                  <a:cubicBezTo>
                    <a:pt x="18" y="8"/>
                    <a:pt x="18" y="9"/>
                    <a:pt x="18" y="9"/>
                  </a:cubicBezTo>
                  <a:cubicBezTo>
                    <a:pt x="18" y="9"/>
                    <a:pt x="18" y="9"/>
                    <a:pt x="19" y="9"/>
                  </a:cubicBezTo>
                  <a:cubicBezTo>
                    <a:pt x="19" y="9"/>
                    <a:pt x="19" y="9"/>
                    <a:pt x="19" y="9"/>
                  </a:cubicBezTo>
                  <a:cubicBezTo>
                    <a:pt x="19" y="9"/>
                    <a:pt x="19" y="9"/>
                    <a:pt x="19" y="9"/>
                  </a:cubicBezTo>
                  <a:cubicBezTo>
                    <a:pt x="19" y="9"/>
                    <a:pt x="18" y="9"/>
                    <a:pt x="18" y="10"/>
                  </a:cubicBezTo>
                  <a:cubicBezTo>
                    <a:pt x="18" y="10"/>
                    <a:pt x="18" y="10"/>
                    <a:pt x="18" y="10"/>
                  </a:cubicBezTo>
                  <a:cubicBezTo>
                    <a:pt x="18" y="10"/>
                    <a:pt x="19" y="10"/>
                    <a:pt x="19" y="10"/>
                  </a:cubicBezTo>
                  <a:cubicBezTo>
                    <a:pt x="19" y="10"/>
                    <a:pt x="19" y="10"/>
                    <a:pt x="19" y="10"/>
                  </a:cubicBezTo>
                  <a:cubicBezTo>
                    <a:pt x="19" y="10"/>
                    <a:pt x="19" y="10"/>
                    <a:pt x="19" y="10"/>
                  </a:cubicBezTo>
                  <a:cubicBezTo>
                    <a:pt x="19" y="10"/>
                    <a:pt x="19" y="10"/>
                    <a:pt x="19" y="10"/>
                  </a:cubicBezTo>
                  <a:cubicBezTo>
                    <a:pt x="19" y="10"/>
                    <a:pt x="19" y="10"/>
                    <a:pt x="19" y="10"/>
                  </a:cubicBezTo>
                  <a:cubicBezTo>
                    <a:pt x="19" y="10"/>
                    <a:pt x="19" y="10"/>
                    <a:pt x="19" y="10"/>
                  </a:cubicBezTo>
                  <a:cubicBezTo>
                    <a:pt x="19" y="10"/>
                    <a:pt x="19" y="10"/>
                    <a:pt x="19" y="10"/>
                  </a:cubicBezTo>
                  <a:cubicBezTo>
                    <a:pt x="19" y="10"/>
                    <a:pt x="19" y="10"/>
                    <a:pt x="19" y="10"/>
                  </a:cubicBezTo>
                  <a:cubicBezTo>
                    <a:pt x="19" y="11"/>
                    <a:pt x="20" y="11"/>
                    <a:pt x="20" y="11"/>
                  </a:cubicBezTo>
                  <a:cubicBezTo>
                    <a:pt x="20" y="11"/>
                    <a:pt x="20" y="11"/>
                    <a:pt x="20" y="10"/>
                  </a:cubicBezTo>
                  <a:cubicBezTo>
                    <a:pt x="20" y="10"/>
                    <a:pt x="20" y="10"/>
                    <a:pt x="20" y="10"/>
                  </a:cubicBezTo>
                  <a:cubicBezTo>
                    <a:pt x="20" y="10"/>
                    <a:pt x="20" y="10"/>
                    <a:pt x="20" y="10"/>
                  </a:cubicBezTo>
                  <a:cubicBezTo>
                    <a:pt x="20" y="10"/>
                    <a:pt x="20" y="10"/>
                    <a:pt x="20" y="10"/>
                  </a:cubicBezTo>
                  <a:cubicBezTo>
                    <a:pt x="20" y="10"/>
                    <a:pt x="20" y="10"/>
                    <a:pt x="20" y="10"/>
                  </a:cubicBezTo>
                  <a:cubicBezTo>
                    <a:pt x="21" y="10"/>
                    <a:pt x="21" y="10"/>
                    <a:pt x="21" y="10"/>
                  </a:cubicBezTo>
                  <a:cubicBezTo>
                    <a:pt x="21" y="10"/>
                    <a:pt x="21" y="10"/>
                    <a:pt x="21" y="10"/>
                  </a:cubicBezTo>
                  <a:cubicBezTo>
                    <a:pt x="22" y="10"/>
                    <a:pt x="21" y="10"/>
                    <a:pt x="22" y="9"/>
                  </a:cubicBezTo>
                  <a:cubicBezTo>
                    <a:pt x="22" y="9"/>
                    <a:pt x="22" y="9"/>
                    <a:pt x="22" y="9"/>
                  </a:cubicBezTo>
                  <a:cubicBezTo>
                    <a:pt x="23" y="10"/>
                    <a:pt x="23" y="10"/>
                    <a:pt x="23" y="9"/>
                  </a:cubicBezTo>
                  <a:cubicBezTo>
                    <a:pt x="23" y="9"/>
                    <a:pt x="23" y="8"/>
                    <a:pt x="23" y="8"/>
                  </a:cubicBezTo>
                  <a:cubicBezTo>
                    <a:pt x="23" y="8"/>
                    <a:pt x="23" y="8"/>
                    <a:pt x="23" y="7"/>
                  </a:cubicBezTo>
                  <a:cubicBezTo>
                    <a:pt x="23" y="7"/>
                    <a:pt x="24" y="8"/>
                    <a:pt x="24" y="8"/>
                  </a:cubicBezTo>
                  <a:cubicBezTo>
                    <a:pt x="25" y="8"/>
                    <a:pt x="26" y="7"/>
                    <a:pt x="26" y="7"/>
                  </a:cubicBezTo>
                  <a:cubicBezTo>
                    <a:pt x="27" y="7"/>
                    <a:pt x="28" y="7"/>
                    <a:pt x="28" y="7"/>
                  </a:cubicBezTo>
                  <a:cubicBezTo>
                    <a:pt x="28" y="7"/>
                    <a:pt x="28" y="7"/>
                    <a:pt x="28" y="7"/>
                  </a:cubicBezTo>
                  <a:cubicBezTo>
                    <a:pt x="28" y="8"/>
                    <a:pt x="28" y="8"/>
                    <a:pt x="28" y="8"/>
                  </a:cubicBezTo>
                  <a:cubicBezTo>
                    <a:pt x="28" y="8"/>
                    <a:pt x="27" y="8"/>
                    <a:pt x="27" y="8"/>
                  </a:cubicBezTo>
                  <a:cubicBezTo>
                    <a:pt x="27" y="8"/>
                    <a:pt x="27" y="8"/>
                    <a:pt x="27" y="8"/>
                  </a:cubicBezTo>
                  <a:cubicBezTo>
                    <a:pt x="26" y="8"/>
                    <a:pt x="26" y="9"/>
                    <a:pt x="26" y="9"/>
                  </a:cubicBezTo>
                  <a:cubicBezTo>
                    <a:pt x="26" y="9"/>
                    <a:pt x="26" y="9"/>
                    <a:pt x="26" y="9"/>
                  </a:cubicBezTo>
                  <a:cubicBezTo>
                    <a:pt x="26" y="9"/>
                    <a:pt x="26" y="9"/>
                    <a:pt x="26" y="9"/>
                  </a:cubicBezTo>
                  <a:cubicBezTo>
                    <a:pt x="27" y="9"/>
                    <a:pt x="27" y="9"/>
                    <a:pt x="27" y="9"/>
                  </a:cubicBezTo>
                  <a:cubicBezTo>
                    <a:pt x="27" y="9"/>
                    <a:pt x="27" y="9"/>
                    <a:pt x="27" y="9"/>
                  </a:cubicBezTo>
                  <a:cubicBezTo>
                    <a:pt x="27" y="9"/>
                    <a:pt x="27" y="10"/>
                    <a:pt x="27" y="10"/>
                  </a:cubicBezTo>
                  <a:cubicBezTo>
                    <a:pt x="27" y="10"/>
                    <a:pt x="27" y="10"/>
                    <a:pt x="27" y="10"/>
                  </a:cubicBezTo>
                  <a:cubicBezTo>
                    <a:pt x="27" y="10"/>
                    <a:pt x="27" y="11"/>
                    <a:pt x="28" y="11"/>
                  </a:cubicBezTo>
                  <a:cubicBezTo>
                    <a:pt x="28" y="11"/>
                    <a:pt x="28" y="10"/>
                    <a:pt x="28" y="10"/>
                  </a:cubicBezTo>
                  <a:cubicBezTo>
                    <a:pt x="28" y="10"/>
                    <a:pt x="28" y="10"/>
                    <a:pt x="28" y="10"/>
                  </a:cubicBezTo>
                  <a:cubicBezTo>
                    <a:pt x="28" y="10"/>
                    <a:pt x="28" y="10"/>
                    <a:pt x="28" y="9"/>
                  </a:cubicBezTo>
                  <a:cubicBezTo>
                    <a:pt x="28" y="9"/>
                    <a:pt x="28" y="9"/>
                    <a:pt x="28" y="9"/>
                  </a:cubicBezTo>
                  <a:cubicBezTo>
                    <a:pt x="28" y="10"/>
                    <a:pt x="28" y="10"/>
                    <a:pt x="28" y="10"/>
                  </a:cubicBezTo>
                  <a:cubicBezTo>
                    <a:pt x="29" y="10"/>
                    <a:pt x="29" y="10"/>
                    <a:pt x="29" y="10"/>
                  </a:cubicBezTo>
                  <a:cubicBezTo>
                    <a:pt x="29" y="11"/>
                    <a:pt x="29" y="11"/>
                    <a:pt x="29" y="11"/>
                  </a:cubicBezTo>
                  <a:cubicBezTo>
                    <a:pt x="29" y="10"/>
                    <a:pt x="29" y="10"/>
                    <a:pt x="29" y="10"/>
                  </a:cubicBezTo>
                  <a:cubicBezTo>
                    <a:pt x="29" y="10"/>
                    <a:pt x="29" y="10"/>
                    <a:pt x="29" y="10"/>
                  </a:cubicBezTo>
                  <a:cubicBezTo>
                    <a:pt x="30" y="9"/>
                    <a:pt x="29" y="9"/>
                    <a:pt x="29" y="9"/>
                  </a:cubicBezTo>
                  <a:cubicBezTo>
                    <a:pt x="29" y="9"/>
                    <a:pt x="30" y="9"/>
                    <a:pt x="30" y="8"/>
                  </a:cubicBezTo>
                  <a:cubicBezTo>
                    <a:pt x="30" y="8"/>
                    <a:pt x="30" y="8"/>
                    <a:pt x="29" y="8"/>
                  </a:cubicBezTo>
                  <a:cubicBezTo>
                    <a:pt x="29" y="8"/>
                    <a:pt x="29" y="8"/>
                    <a:pt x="29" y="8"/>
                  </a:cubicBezTo>
                  <a:cubicBezTo>
                    <a:pt x="29" y="8"/>
                    <a:pt x="29" y="8"/>
                    <a:pt x="29" y="8"/>
                  </a:cubicBezTo>
                  <a:cubicBezTo>
                    <a:pt x="29" y="8"/>
                    <a:pt x="30" y="8"/>
                    <a:pt x="30" y="8"/>
                  </a:cubicBezTo>
                  <a:cubicBezTo>
                    <a:pt x="29" y="8"/>
                    <a:pt x="29" y="7"/>
                    <a:pt x="29" y="7"/>
                  </a:cubicBezTo>
                  <a:cubicBezTo>
                    <a:pt x="29" y="7"/>
                    <a:pt x="29" y="7"/>
                    <a:pt x="29" y="7"/>
                  </a:cubicBezTo>
                  <a:cubicBezTo>
                    <a:pt x="30" y="7"/>
                    <a:pt x="30" y="7"/>
                    <a:pt x="30" y="6"/>
                  </a:cubicBezTo>
                  <a:cubicBezTo>
                    <a:pt x="29" y="6"/>
                    <a:pt x="29" y="7"/>
                    <a:pt x="29" y="6"/>
                  </a:cubicBezTo>
                  <a:cubicBezTo>
                    <a:pt x="29" y="6"/>
                    <a:pt x="29" y="6"/>
                    <a:pt x="28" y="6"/>
                  </a:cubicBezTo>
                  <a:cubicBezTo>
                    <a:pt x="28" y="6"/>
                    <a:pt x="27" y="6"/>
                    <a:pt x="25" y="6"/>
                  </a:cubicBezTo>
                  <a:cubicBezTo>
                    <a:pt x="27" y="6"/>
                    <a:pt x="30" y="5"/>
                    <a:pt x="30" y="4"/>
                  </a:cubicBezTo>
                </a:path>
              </a:pathLst>
            </a:custGeom>
            <a:solidFill>
              <a:schemeClr val="bg1"/>
            </a:solidFill>
            <a:ln>
              <a:noFill/>
            </a:ln>
          </p:spPr>
          <p:txBody>
            <a:bodyPr/>
            <a:lstStyle/>
            <a:p>
              <a:endParaRPr lang="en-US">
                <a:solidFill>
                  <a:schemeClr val="bg1"/>
                </a:solidFill>
              </a:endParaRPr>
            </a:p>
          </p:txBody>
        </p:sp>
        <p:sp>
          <p:nvSpPr>
            <p:cNvPr id="76" name="Freeform 157">
              <a:extLst>
                <a:ext uri="{FF2B5EF4-FFF2-40B4-BE49-F238E27FC236}">
                  <a16:creationId xmlns:a16="http://schemas.microsoft.com/office/drawing/2014/main" id="{98DE4DD7-A9BC-D14B-A6B1-6183DBB5A0B2}"/>
                </a:ext>
              </a:extLst>
            </p:cNvPr>
            <p:cNvSpPr>
              <a:spLocks noChangeAspect="1" noEditPoints="1"/>
            </p:cNvSpPr>
            <p:nvPr userDrawn="1"/>
          </p:nvSpPr>
          <p:spPr bwMode="auto">
            <a:xfrm>
              <a:off x="1309868" y="689395"/>
              <a:ext cx="45524" cy="15175"/>
            </a:xfrm>
            <a:custGeom>
              <a:avLst/>
              <a:gdLst>
                <a:gd name="T0" fmla="*/ 2 w 29"/>
                <a:gd name="T1" fmla="*/ 0 h 11"/>
                <a:gd name="T2" fmla="*/ 2 w 29"/>
                <a:gd name="T3" fmla="*/ 0 h 11"/>
                <a:gd name="T4" fmla="*/ 2 w 29"/>
                <a:gd name="T5" fmla="*/ 0 h 11"/>
                <a:gd name="T6" fmla="*/ 2 w 29"/>
                <a:gd name="T7" fmla="*/ 0 h 11"/>
                <a:gd name="T8" fmla="*/ 3 w 29"/>
                <a:gd name="T9" fmla="*/ 0 h 11"/>
                <a:gd name="T10" fmla="*/ 2 w 29"/>
                <a:gd name="T11" fmla="*/ 1 h 11"/>
                <a:gd name="T12" fmla="*/ 2 w 29"/>
                <a:gd name="T13" fmla="*/ 0 h 11"/>
                <a:gd name="T14" fmla="*/ 3 w 29"/>
                <a:gd name="T15" fmla="*/ 0 h 11"/>
                <a:gd name="T16" fmla="*/ 7 w 29"/>
                <a:gd name="T17" fmla="*/ 1 h 11"/>
                <a:gd name="T18" fmla="*/ 6 w 29"/>
                <a:gd name="T19" fmla="*/ 1 h 11"/>
                <a:gd name="T20" fmla="*/ 4 w 29"/>
                <a:gd name="T21" fmla="*/ 0 h 11"/>
                <a:gd name="T22" fmla="*/ 6 w 29"/>
                <a:gd name="T23" fmla="*/ 0 h 11"/>
                <a:gd name="T24" fmla="*/ 4 w 29"/>
                <a:gd name="T25" fmla="*/ 0 h 11"/>
                <a:gd name="T26" fmla="*/ 3 w 29"/>
                <a:gd name="T27" fmla="*/ 1 h 11"/>
                <a:gd name="T28" fmla="*/ 3 w 29"/>
                <a:gd name="T29" fmla="*/ 0 h 11"/>
                <a:gd name="T30" fmla="*/ 2 w 29"/>
                <a:gd name="T31" fmla="*/ 0 h 11"/>
                <a:gd name="T32" fmla="*/ 2 w 29"/>
                <a:gd name="T33" fmla="*/ 0 h 11"/>
                <a:gd name="T34" fmla="*/ 2 w 29"/>
                <a:gd name="T35" fmla="*/ 1 h 11"/>
                <a:gd name="T36" fmla="*/ 1 w 29"/>
                <a:gd name="T37" fmla="*/ 0 h 11"/>
                <a:gd name="T38" fmla="*/ 1 w 29"/>
                <a:gd name="T39" fmla="*/ 0 h 11"/>
                <a:gd name="T40" fmla="*/ 1 w 29"/>
                <a:gd name="T41" fmla="*/ 0 h 11"/>
                <a:gd name="T42" fmla="*/ 1 w 29"/>
                <a:gd name="T43" fmla="*/ 0 h 11"/>
                <a:gd name="T44" fmla="*/ 1 w 29"/>
                <a:gd name="T45" fmla="*/ 0 h 11"/>
                <a:gd name="T46" fmla="*/ 1 w 29"/>
                <a:gd name="T47" fmla="*/ 0 h 11"/>
                <a:gd name="T48" fmla="*/ 1 w 29"/>
                <a:gd name="T49" fmla="*/ 0 h 11"/>
                <a:gd name="T50" fmla="*/ 1 w 29"/>
                <a:gd name="T51" fmla="*/ 0 h 11"/>
                <a:gd name="T52" fmla="*/ 1 w 29"/>
                <a:gd name="T53" fmla="*/ 0 h 11"/>
                <a:gd name="T54" fmla="*/ 1 w 29"/>
                <a:gd name="T55" fmla="*/ 1 h 11"/>
                <a:gd name="T56" fmla="*/ 1 w 29"/>
                <a:gd name="T57" fmla="*/ 1 h 11"/>
                <a:gd name="T58" fmla="*/ 2 w 29"/>
                <a:gd name="T59" fmla="*/ 1 h 11"/>
                <a:gd name="T60" fmla="*/ 1 w 29"/>
                <a:gd name="T61" fmla="*/ 1 h 11"/>
                <a:gd name="T62" fmla="*/ 1 w 29"/>
                <a:gd name="T63" fmla="*/ 1 h 11"/>
                <a:gd name="T64" fmla="*/ 1 w 29"/>
                <a:gd name="T65" fmla="*/ 2 h 11"/>
                <a:gd name="T66" fmla="*/ 0 w 29"/>
                <a:gd name="T67" fmla="*/ 2 h 11"/>
                <a:gd name="T68" fmla="*/ 1 w 29"/>
                <a:gd name="T69" fmla="*/ 2 h 11"/>
                <a:gd name="T70" fmla="*/ 1 w 29"/>
                <a:gd name="T71" fmla="*/ 2 h 11"/>
                <a:gd name="T72" fmla="*/ 1 w 29"/>
                <a:gd name="T73" fmla="*/ 2 h 11"/>
                <a:gd name="T74" fmla="*/ 1 w 29"/>
                <a:gd name="T75" fmla="*/ 2 h 11"/>
                <a:gd name="T76" fmla="*/ 2 w 29"/>
                <a:gd name="T77" fmla="*/ 2 h 11"/>
                <a:gd name="T78" fmla="*/ 2 w 29"/>
                <a:gd name="T79" fmla="*/ 2 h 11"/>
                <a:gd name="T80" fmla="*/ 3 w 29"/>
                <a:gd name="T81" fmla="*/ 2 h 11"/>
                <a:gd name="T82" fmla="*/ 3 w 29"/>
                <a:gd name="T83" fmla="*/ 2 h 11"/>
                <a:gd name="T84" fmla="*/ 5 w 29"/>
                <a:gd name="T85" fmla="*/ 2 h 11"/>
                <a:gd name="T86" fmla="*/ 5 w 29"/>
                <a:gd name="T87" fmla="*/ 2 h 11"/>
                <a:gd name="T88" fmla="*/ 5 w 29"/>
                <a:gd name="T89" fmla="*/ 2 h 11"/>
                <a:gd name="T90" fmla="*/ 5 w 29"/>
                <a:gd name="T91" fmla="*/ 2 h 11"/>
                <a:gd name="T92" fmla="*/ 5 w 29"/>
                <a:gd name="T93" fmla="*/ 2 h 11"/>
                <a:gd name="T94" fmla="*/ 5 w 29"/>
                <a:gd name="T95" fmla="*/ 2 h 11"/>
                <a:gd name="T96" fmla="*/ 5 w 29"/>
                <a:gd name="T97" fmla="*/ 2 h 11"/>
                <a:gd name="T98" fmla="*/ 5 w 29"/>
                <a:gd name="T99" fmla="*/ 2 h 11"/>
                <a:gd name="T100" fmla="*/ 6 w 29"/>
                <a:gd name="T101" fmla="*/ 2 h 11"/>
                <a:gd name="T102" fmla="*/ 7 w 29"/>
                <a:gd name="T103" fmla="*/ 1 h 11"/>
                <a:gd name="T104" fmla="*/ 7 w 29"/>
                <a:gd name="T105" fmla="*/ 2 h 11"/>
                <a:gd name="T106" fmla="*/ 7 w 29"/>
                <a:gd name="T107" fmla="*/ 2 h 11"/>
                <a:gd name="T108" fmla="*/ 7 w 29"/>
                <a:gd name="T109" fmla="*/ 2 h 11"/>
                <a:gd name="T110" fmla="*/ 7 w 29"/>
                <a:gd name="T111" fmla="*/ 2 h 11"/>
                <a:gd name="T112" fmla="*/ 7 w 29"/>
                <a:gd name="T113" fmla="*/ 2 h 11"/>
                <a:gd name="T114" fmla="*/ 7 w 29"/>
                <a:gd name="T115" fmla="*/ 1 h 11"/>
                <a:gd name="T116" fmla="*/ 7 w 29"/>
                <a:gd name="T117" fmla="*/ 1 h 1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9" h="11">
                  <a:moveTo>
                    <a:pt x="11" y="8"/>
                  </a:moveTo>
                  <a:cubicBezTo>
                    <a:pt x="11" y="8"/>
                    <a:pt x="11" y="8"/>
                    <a:pt x="11" y="8"/>
                  </a:cubicBezTo>
                  <a:cubicBezTo>
                    <a:pt x="11" y="8"/>
                    <a:pt x="11" y="8"/>
                    <a:pt x="11" y="8"/>
                  </a:cubicBezTo>
                  <a:moveTo>
                    <a:pt x="7" y="1"/>
                  </a:moveTo>
                  <a:cubicBezTo>
                    <a:pt x="7" y="1"/>
                    <a:pt x="7" y="1"/>
                    <a:pt x="7" y="1"/>
                  </a:cubicBezTo>
                  <a:cubicBezTo>
                    <a:pt x="7" y="1"/>
                    <a:pt x="7" y="1"/>
                    <a:pt x="7" y="1"/>
                  </a:cubicBezTo>
                  <a:moveTo>
                    <a:pt x="7" y="2"/>
                  </a:moveTo>
                  <a:cubicBezTo>
                    <a:pt x="7" y="2"/>
                    <a:pt x="7" y="2"/>
                    <a:pt x="7" y="2"/>
                  </a:cubicBezTo>
                  <a:close/>
                  <a:moveTo>
                    <a:pt x="8" y="4"/>
                  </a:moveTo>
                  <a:cubicBezTo>
                    <a:pt x="8" y="3"/>
                    <a:pt x="8" y="3"/>
                    <a:pt x="8" y="3"/>
                  </a:cubicBezTo>
                  <a:cubicBezTo>
                    <a:pt x="8" y="3"/>
                    <a:pt x="8" y="3"/>
                    <a:pt x="8" y="3"/>
                  </a:cubicBezTo>
                  <a:cubicBezTo>
                    <a:pt x="8" y="3"/>
                    <a:pt x="8" y="3"/>
                    <a:pt x="8" y="3"/>
                  </a:cubicBezTo>
                  <a:cubicBezTo>
                    <a:pt x="8" y="2"/>
                    <a:pt x="8" y="2"/>
                    <a:pt x="8" y="2"/>
                  </a:cubicBezTo>
                  <a:cubicBezTo>
                    <a:pt x="8" y="2"/>
                    <a:pt x="8" y="2"/>
                    <a:pt x="8" y="2"/>
                  </a:cubicBezTo>
                  <a:cubicBezTo>
                    <a:pt x="8" y="2"/>
                    <a:pt x="8" y="2"/>
                    <a:pt x="8" y="2"/>
                  </a:cubicBezTo>
                  <a:cubicBezTo>
                    <a:pt x="8" y="2"/>
                    <a:pt x="8" y="2"/>
                    <a:pt x="8" y="2"/>
                  </a:cubicBezTo>
                  <a:cubicBezTo>
                    <a:pt x="9" y="2"/>
                    <a:pt x="9" y="2"/>
                    <a:pt x="9" y="2"/>
                  </a:cubicBezTo>
                  <a:cubicBezTo>
                    <a:pt x="9" y="3"/>
                    <a:pt x="9" y="3"/>
                    <a:pt x="9" y="3"/>
                  </a:cubicBezTo>
                  <a:cubicBezTo>
                    <a:pt x="9" y="3"/>
                    <a:pt x="9" y="3"/>
                    <a:pt x="9" y="3"/>
                  </a:cubicBezTo>
                  <a:cubicBezTo>
                    <a:pt x="9" y="3"/>
                    <a:pt x="9" y="3"/>
                    <a:pt x="9" y="3"/>
                  </a:cubicBezTo>
                  <a:cubicBezTo>
                    <a:pt x="9" y="3"/>
                    <a:pt x="9" y="3"/>
                    <a:pt x="9" y="3"/>
                  </a:cubicBezTo>
                  <a:cubicBezTo>
                    <a:pt x="9" y="3"/>
                    <a:pt x="8" y="3"/>
                    <a:pt x="8" y="3"/>
                  </a:cubicBezTo>
                  <a:cubicBezTo>
                    <a:pt x="8" y="3"/>
                    <a:pt x="8" y="3"/>
                    <a:pt x="8" y="3"/>
                  </a:cubicBezTo>
                  <a:cubicBezTo>
                    <a:pt x="8" y="4"/>
                    <a:pt x="8" y="4"/>
                    <a:pt x="8" y="4"/>
                  </a:cubicBezTo>
                  <a:cubicBezTo>
                    <a:pt x="8" y="4"/>
                    <a:pt x="8" y="4"/>
                    <a:pt x="8" y="4"/>
                  </a:cubicBezTo>
                  <a:cubicBezTo>
                    <a:pt x="7" y="4"/>
                    <a:pt x="7" y="4"/>
                    <a:pt x="8" y="4"/>
                  </a:cubicBezTo>
                  <a:moveTo>
                    <a:pt x="9" y="1"/>
                  </a:moveTo>
                  <a:cubicBezTo>
                    <a:pt x="8" y="2"/>
                    <a:pt x="8" y="2"/>
                    <a:pt x="8" y="2"/>
                  </a:cubicBezTo>
                  <a:cubicBezTo>
                    <a:pt x="8" y="1"/>
                    <a:pt x="8" y="1"/>
                    <a:pt x="8" y="1"/>
                  </a:cubicBezTo>
                  <a:cubicBezTo>
                    <a:pt x="8" y="1"/>
                    <a:pt x="8" y="1"/>
                    <a:pt x="9" y="1"/>
                  </a:cubicBezTo>
                  <a:moveTo>
                    <a:pt x="9" y="2"/>
                  </a:moveTo>
                  <a:cubicBezTo>
                    <a:pt x="9" y="2"/>
                    <a:pt x="10" y="2"/>
                    <a:pt x="10" y="2"/>
                  </a:cubicBezTo>
                  <a:cubicBezTo>
                    <a:pt x="10" y="2"/>
                    <a:pt x="10" y="2"/>
                    <a:pt x="10" y="2"/>
                  </a:cubicBezTo>
                  <a:cubicBezTo>
                    <a:pt x="9" y="2"/>
                    <a:pt x="9" y="2"/>
                    <a:pt x="9" y="2"/>
                  </a:cubicBezTo>
                  <a:moveTo>
                    <a:pt x="28" y="7"/>
                  </a:moveTo>
                  <a:cubicBezTo>
                    <a:pt x="28" y="7"/>
                    <a:pt x="28" y="7"/>
                    <a:pt x="28" y="7"/>
                  </a:cubicBezTo>
                  <a:cubicBezTo>
                    <a:pt x="28" y="6"/>
                    <a:pt x="28" y="6"/>
                    <a:pt x="28" y="6"/>
                  </a:cubicBezTo>
                  <a:cubicBezTo>
                    <a:pt x="28" y="6"/>
                    <a:pt x="28" y="6"/>
                    <a:pt x="28" y="6"/>
                  </a:cubicBezTo>
                  <a:cubicBezTo>
                    <a:pt x="28" y="6"/>
                    <a:pt x="28" y="5"/>
                    <a:pt x="27" y="6"/>
                  </a:cubicBezTo>
                  <a:cubicBezTo>
                    <a:pt x="26" y="6"/>
                    <a:pt x="26" y="6"/>
                    <a:pt x="24" y="5"/>
                  </a:cubicBezTo>
                  <a:cubicBezTo>
                    <a:pt x="24" y="5"/>
                    <a:pt x="24" y="5"/>
                    <a:pt x="24" y="5"/>
                  </a:cubicBezTo>
                  <a:cubicBezTo>
                    <a:pt x="26" y="5"/>
                    <a:pt x="28" y="5"/>
                    <a:pt x="28" y="4"/>
                  </a:cubicBezTo>
                  <a:cubicBezTo>
                    <a:pt x="28" y="3"/>
                    <a:pt x="28" y="3"/>
                    <a:pt x="25" y="3"/>
                  </a:cubicBezTo>
                  <a:cubicBezTo>
                    <a:pt x="22" y="3"/>
                    <a:pt x="14" y="4"/>
                    <a:pt x="14" y="2"/>
                  </a:cubicBezTo>
                  <a:cubicBezTo>
                    <a:pt x="14" y="1"/>
                    <a:pt x="17" y="2"/>
                    <a:pt x="19" y="2"/>
                  </a:cubicBezTo>
                  <a:cubicBezTo>
                    <a:pt x="19" y="2"/>
                    <a:pt x="19" y="2"/>
                    <a:pt x="19" y="2"/>
                  </a:cubicBezTo>
                  <a:cubicBezTo>
                    <a:pt x="23" y="3"/>
                    <a:pt x="27" y="0"/>
                    <a:pt x="29" y="1"/>
                  </a:cubicBezTo>
                  <a:cubicBezTo>
                    <a:pt x="26" y="0"/>
                    <a:pt x="24" y="2"/>
                    <a:pt x="22" y="1"/>
                  </a:cubicBezTo>
                  <a:cubicBezTo>
                    <a:pt x="23" y="1"/>
                    <a:pt x="25" y="1"/>
                    <a:pt x="25" y="0"/>
                  </a:cubicBezTo>
                  <a:cubicBezTo>
                    <a:pt x="24" y="1"/>
                    <a:pt x="21" y="0"/>
                    <a:pt x="19" y="1"/>
                  </a:cubicBezTo>
                  <a:cubicBezTo>
                    <a:pt x="19" y="1"/>
                    <a:pt x="19" y="1"/>
                    <a:pt x="19" y="1"/>
                  </a:cubicBezTo>
                  <a:cubicBezTo>
                    <a:pt x="16" y="1"/>
                    <a:pt x="13" y="1"/>
                    <a:pt x="13" y="2"/>
                  </a:cubicBezTo>
                  <a:cubicBezTo>
                    <a:pt x="13" y="5"/>
                    <a:pt x="23" y="3"/>
                    <a:pt x="25" y="3"/>
                  </a:cubicBezTo>
                  <a:cubicBezTo>
                    <a:pt x="27" y="3"/>
                    <a:pt x="28" y="3"/>
                    <a:pt x="28" y="4"/>
                  </a:cubicBezTo>
                  <a:cubicBezTo>
                    <a:pt x="28" y="4"/>
                    <a:pt x="25" y="5"/>
                    <a:pt x="24" y="5"/>
                  </a:cubicBezTo>
                  <a:cubicBezTo>
                    <a:pt x="22" y="5"/>
                    <a:pt x="13" y="4"/>
                    <a:pt x="10" y="5"/>
                  </a:cubicBezTo>
                  <a:cubicBezTo>
                    <a:pt x="10" y="4"/>
                    <a:pt x="11" y="3"/>
                    <a:pt x="11" y="3"/>
                  </a:cubicBezTo>
                  <a:cubicBezTo>
                    <a:pt x="11" y="2"/>
                    <a:pt x="11" y="2"/>
                    <a:pt x="11" y="2"/>
                  </a:cubicBezTo>
                  <a:cubicBezTo>
                    <a:pt x="11" y="2"/>
                    <a:pt x="11" y="2"/>
                    <a:pt x="11" y="2"/>
                  </a:cubicBezTo>
                  <a:cubicBezTo>
                    <a:pt x="11" y="2"/>
                    <a:pt x="11" y="1"/>
                    <a:pt x="10" y="1"/>
                  </a:cubicBezTo>
                  <a:cubicBezTo>
                    <a:pt x="10" y="1"/>
                    <a:pt x="10" y="1"/>
                    <a:pt x="10" y="1"/>
                  </a:cubicBezTo>
                  <a:cubicBezTo>
                    <a:pt x="10" y="1"/>
                    <a:pt x="10" y="0"/>
                    <a:pt x="9" y="0"/>
                  </a:cubicBezTo>
                  <a:cubicBezTo>
                    <a:pt x="9" y="0"/>
                    <a:pt x="9" y="0"/>
                    <a:pt x="9" y="0"/>
                  </a:cubicBezTo>
                  <a:cubicBezTo>
                    <a:pt x="9" y="0"/>
                    <a:pt x="8" y="0"/>
                    <a:pt x="8" y="0"/>
                  </a:cubicBezTo>
                  <a:cubicBezTo>
                    <a:pt x="8" y="0"/>
                    <a:pt x="8" y="0"/>
                    <a:pt x="8" y="0"/>
                  </a:cubicBezTo>
                  <a:cubicBezTo>
                    <a:pt x="8" y="0"/>
                    <a:pt x="7" y="0"/>
                    <a:pt x="7" y="0"/>
                  </a:cubicBezTo>
                  <a:cubicBezTo>
                    <a:pt x="7" y="0"/>
                    <a:pt x="7" y="1"/>
                    <a:pt x="7" y="1"/>
                  </a:cubicBezTo>
                  <a:cubicBezTo>
                    <a:pt x="7" y="1"/>
                    <a:pt x="6" y="2"/>
                    <a:pt x="6" y="2"/>
                  </a:cubicBezTo>
                  <a:cubicBezTo>
                    <a:pt x="6" y="2"/>
                    <a:pt x="6" y="2"/>
                    <a:pt x="6" y="2"/>
                  </a:cubicBezTo>
                  <a:cubicBezTo>
                    <a:pt x="6" y="2"/>
                    <a:pt x="6" y="3"/>
                    <a:pt x="6" y="3"/>
                  </a:cubicBezTo>
                  <a:cubicBezTo>
                    <a:pt x="6" y="3"/>
                    <a:pt x="6" y="3"/>
                    <a:pt x="6" y="3"/>
                  </a:cubicBezTo>
                  <a:cubicBezTo>
                    <a:pt x="6" y="4"/>
                    <a:pt x="6" y="4"/>
                    <a:pt x="6" y="4"/>
                  </a:cubicBezTo>
                  <a:cubicBezTo>
                    <a:pt x="6" y="4"/>
                    <a:pt x="6" y="4"/>
                    <a:pt x="6" y="4"/>
                  </a:cubicBezTo>
                  <a:cubicBezTo>
                    <a:pt x="6" y="4"/>
                    <a:pt x="5" y="4"/>
                    <a:pt x="5" y="4"/>
                  </a:cubicBezTo>
                  <a:cubicBezTo>
                    <a:pt x="5" y="4"/>
                    <a:pt x="5" y="4"/>
                    <a:pt x="5" y="4"/>
                  </a:cubicBezTo>
                  <a:cubicBezTo>
                    <a:pt x="4" y="4"/>
                    <a:pt x="4" y="3"/>
                    <a:pt x="3" y="3"/>
                  </a:cubicBezTo>
                  <a:cubicBezTo>
                    <a:pt x="3" y="3"/>
                    <a:pt x="3" y="2"/>
                    <a:pt x="3" y="2"/>
                  </a:cubicBezTo>
                  <a:cubicBezTo>
                    <a:pt x="3" y="1"/>
                    <a:pt x="3" y="1"/>
                    <a:pt x="3" y="0"/>
                  </a:cubicBezTo>
                  <a:cubicBezTo>
                    <a:pt x="3" y="0"/>
                    <a:pt x="3" y="0"/>
                    <a:pt x="3" y="0"/>
                  </a:cubicBezTo>
                  <a:cubicBezTo>
                    <a:pt x="3" y="0"/>
                    <a:pt x="2" y="0"/>
                    <a:pt x="2" y="0"/>
                  </a:cubicBezTo>
                  <a:cubicBezTo>
                    <a:pt x="2" y="0"/>
                    <a:pt x="2" y="0"/>
                    <a:pt x="3" y="0"/>
                  </a:cubicBezTo>
                  <a:cubicBezTo>
                    <a:pt x="2" y="0"/>
                    <a:pt x="2" y="0"/>
                    <a:pt x="2" y="0"/>
                  </a:cubicBezTo>
                  <a:cubicBezTo>
                    <a:pt x="2" y="0"/>
                    <a:pt x="2" y="1"/>
                    <a:pt x="2" y="1"/>
                  </a:cubicBezTo>
                  <a:cubicBezTo>
                    <a:pt x="2" y="1"/>
                    <a:pt x="2" y="1"/>
                    <a:pt x="2" y="1"/>
                  </a:cubicBezTo>
                  <a:cubicBezTo>
                    <a:pt x="2" y="1"/>
                    <a:pt x="2" y="1"/>
                    <a:pt x="2" y="1"/>
                  </a:cubicBezTo>
                  <a:cubicBezTo>
                    <a:pt x="2" y="1"/>
                    <a:pt x="2" y="1"/>
                    <a:pt x="2" y="1"/>
                  </a:cubicBezTo>
                  <a:cubicBezTo>
                    <a:pt x="2" y="1"/>
                    <a:pt x="2" y="0"/>
                    <a:pt x="2" y="0"/>
                  </a:cubicBezTo>
                  <a:cubicBezTo>
                    <a:pt x="2" y="0"/>
                    <a:pt x="2" y="0"/>
                    <a:pt x="2" y="0"/>
                  </a:cubicBezTo>
                  <a:cubicBezTo>
                    <a:pt x="2" y="0"/>
                    <a:pt x="2" y="0"/>
                    <a:pt x="2" y="0"/>
                  </a:cubicBezTo>
                  <a:cubicBezTo>
                    <a:pt x="2" y="0"/>
                    <a:pt x="1" y="0"/>
                    <a:pt x="1" y="0"/>
                  </a:cubicBezTo>
                  <a:cubicBezTo>
                    <a:pt x="1" y="0"/>
                    <a:pt x="1" y="0"/>
                    <a:pt x="1" y="0"/>
                  </a:cubicBezTo>
                  <a:cubicBezTo>
                    <a:pt x="1" y="0"/>
                    <a:pt x="1" y="0"/>
                    <a:pt x="1" y="0"/>
                  </a:cubicBezTo>
                  <a:cubicBezTo>
                    <a:pt x="1" y="1"/>
                    <a:pt x="1" y="1"/>
                    <a:pt x="2" y="1"/>
                  </a:cubicBezTo>
                  <a:cubicBezTo>
                    <a:pt x="2" y="1"/>
                    <a:pt x="2" y="1"/>
                    <a:pt x="2" y="1"/>
                  </a:cubicBezTo>
                  <a:cubicBezTo>
                    <a:pt x="2" y="1"/>
                    <a:pt x="2" y="1"/>
                    <a:pt x="2" y="1"/>
                  </a:cubicBezTo>
                  <a:cubicBezTo>
                    <a:pt x="2" y="1"/>
                    <a:pt x="2" y="1"/>
                    <a:pt x="2" y="1"/>
                  </a:cubicBezTo>
                  <a:cubicBezTo>
                    <a:pt x="1" y="1"/>
                    <a:pt x="1" y="1"/>
                    <a:pt x="1" y="1"/>
                  </a:cubicBezTo>
                  <a:cubicBezTo>
                    <a:pt x="1" y="1"/>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2" y="2"/>
                  </a:cubicBezTo>
                  <a:cubicBezTo>
                    <a:pt x="2" y="2"/>
                    <a:pt x="2" y="2"/>
                    <a:pt x="2" y="2"/>
                  </a:cubicBezTo>
                  <a:cubicBezTo>
                    <a:pt x="2" y="2"/>
                    <a:pt x="2" y="2"/>
                    <a:pt x="2" y="2"/>
                  </a:cubicBezTo>
                  <a:cubicBezTo>
                    <a:pt x="2" y="2"/>
                    <a:pt x="2" y="2"/>
                    <a:pt x="2" y="2"/>
                  </a:cubicBezTo>
                  <a:cubicBezTo>
                    <a:pt x="2" y="3"/>
                    <a:pt x="2" y="3"/>
                    <a:pt x="2" y="3"/>
                  </a:cubicBezTo>
                  <a:cubicBezTo>
                    <a:pt x="2" y="3"/>
                    <a:pt x="2" y="3"/>
                    <a:pt x="2" y="3"/>
                  </a:cubicBezTo>
                  <a:cubicBezTo>
                    <a:pt x="2" y="4"/>
                    <a:pt x="1" y="4"/>
                    <a:pt x="1" y="3"/>
                  </a:cubicBezTo>
                  <a:cubicBezTo>
                    <a:pt x="1" y="4"/>
                    <a:pt x="2" y="5"/>
                    <a:pt x="2" y="4"/>
                  </a:cubicBezTo>
                  <a:cubicBezTo>
                    <a:pt x="2" y="4"/>
                    <a:pt x="3" y="4"/>
                    <a:pt x="3" y="4"/>
                  </a:cubicBezTo>
                  <a:cubicBezTo>
                    <a:pt x="3" y="4"/>
                    <a:pt x="3" y="4"/>
                    <a:pt x="3" y="4"/>
                  </a:cubicBezTo>
                  <a:cubicBezTo>
                    <a:pt x="3" y="4"/>
                    <a:pt x="3" y="4"/>
                    <a:pt x="3" y="4"/>
                  </a:cubicBezTo>
                  <a:cubicBezTo>
                    <a:pt x="3" y="4"/>
                    <a:pt x="3" y="4"/>
                    <a:pt x="3" y="4"/>
                  </a:cubicBezTo>
                  <a:cubicBezTo>
                    <a:pt x="3" y="5"/>
                    <a:pt x="3" y="5"/>
                    <a:pt x="3" y="5"/>
                  </a:cubicBezTo>
                  <a:cubicBezTo>
                    <a:pt x="3" y="5"/>
                    <a:pt x="3" y="5"/>
                    <a:pt x="3" y="5"/>
                  </a:cubicBezTo>
                  <a:cubicBezTo>
                    <a:pt x="4" y="5"/>
                    <a:pt x="4" y="6"/>
                    <a:pt x="5" y="6"/>
                  </a:cubicBezTo>
                  <a:cubicBezTo>
                    <a:pt x="5" y="6"/>
                    <a:pt x="6" y="6"/>
                    <a:pt x="6" y="6"/>
                  </a:cubicBezTo>
                  <a:cubicBezTo>
                    <a:pt x="6" y="6"/>
                    <a:pt x="6" y="6"/>
                    <a:pt x="6" y="6"/>
                  </a:cubicBezTo>
                  <a:cubicBezTo>
                    <a:pt x="6" y="6"/>
                    <a:pt x="6" y="6"/>
                    <a:pt x="6" y="6"/>
                  </a:cubicBezTo>
                  <a:cubicBezTo>
                    <a:pt x="6" y="7"/>
                    <a:pt x="7" y="7"/>
                    <a:pt x="7" y="7"/>
                  </a:cubicBezTo>
                  <a:cubicBezTo>
                    <a:pt x="7" y="7"/>
                    <a:pt x="6" y="7"/>
                    <a:pt x="5" y="7"/>
                  </a:cubicBezTo>
                  <a:cubicBezTo>
                    <a:pt x="5" y="8"/>
                    <a:pt x="4" y="8"/>
                    <a:pt x="3" y="8"/>
                  </a:cubicBezTo>
                  <a:cubicBezTo>
                    <a:pt x="3" y="7"/>
                    <a:pt x="3" y="7"/>
                    <a:pt x="3" y="7"/>
                  </a:cubicBezTo>
                  <a:cubicBezTo>
                    <a:pt x="3" y="7"/>
                    <a:pt x="3" y="7"/>
                    <a:pt x="3" y="7"/>
                  </a:cubicBezTo>
                  <a:cubicBezTo>
                    <a:pt x="2" y="7"/>
                    <a:pt x="2" y="7"/>
                    <a:pt x="2" y="7"/>
                  </a:cubicBezTo>
                  <a:cubicBezTo>
                    <a:pt x="2" y="6"/>
                    <a:pt x="2" y="6"/>
                    <a:pt x="1" y="6"/>
                  </a:cubicBezTo>
                  <a:cubicBezTo>
                    <a:pt x="2" y="7"/>
                    <a:pt x="2" y="7"/>
                    <a:pt x="2" y="7"/>
                  </a:cubicBezTo>
                  <a:cubicBezTo>
                    <a:pt x="2" y="7"/>
                    <a:pt x="2" y="7"/>
                    <a:pt x="2" y="7"/>
                  </a:cubicBezTo>
                  <a:cubicBezTo>
                    <a:pt x="2" y="7"/>
                    <a:pt x="2" y="7"/>
                    <a:pt x="2" y="8"/>
                  </a:cubicBezTo>
                  <a:cubicBezTo>
                    <a:pt x="3" y="8"/>
                    <a:pt x="3" y="8"/>
                    <a:pt x="3" y="8"/>
                  </a:cubicBezTo>
                  <a:cubicBezTo>
                    <a:pt x="2" y="8"/>
                    <a:pt x="2" y="8"/>
                    <a:pt x="2" y="8"/>
                  </a:cubicBezTo>
                  <a:cubicBezTo>
                    <a:pt x="2" y="8"/>
                    <a:pt x="2" y="7"/>
                    <a:pt x="1" y="7"/>
                  </a:cubicBezTo>
                  <a:cubicBezTo>
                    <a:pt x="1" y="7"/>
                    <a:pt x="1" y="7"/>
                    <a:pt x="1" y="8"/>
                  </a:cubicBezTo>
                  <a:cubicBezTo>
                    <a:pt x="1" y="8"/>
                    <a:pt x="1" y="8"/>
                    <a:pt x="1" y="8"/>
                  </a:cubicBezTo>
                  <a:cubicBezTo>
                    <a:pt x="1" y="7"/>
                    <a:pt x="0" y="8"/>
                    <a:pt x="0" y="8"/>
                  </a:cubicBezTo>
                  <a:cubicBezTo>
                    <a:pt x="0" y="8"/>
                    <a:pt x="1" y="8"/>
                    <a:pt x="1" y="8"/>
                  </a:cubicBezTo>
                  <a:cubicBezTo>
                    <a:pt x="1" y="8"/>
                    <a:pt x="1" y="8"/>
                    <a:pt x="1" y="8"/>
                  </a:cubicBezTo>
                  <a:cubicBezTo>
                    <a:pt x="1" y="9"/>
                    <a:pt x="1" y="9"/>
                    <a:pt x="2" y="8"/>
                  </a:cubicBezTo>
                  <a:cubicBezTo>
                    <a:pt x="2" y="8"/>
                    <a:pt x="2" y="8"/>
                    <a:pt x="2" y="8"/>
                  </a:cubicBezTo>
                  <a:cubicBezTo>
                    <a:pt x="2" y="9"/>
                    <a:pt x="1" y="9"/>
                    <a:pt x="2" y="9"/>
                  </a:cubicBezTo>
                  <a:cubicBezTo>
                    <a:pt x="2" y="9"/>
                    <a:pt x="2" y="9"/>
                    <a:pt x="2" y="9"/>
                  </a:cubicBezTo>
                  <a:cubicBezTo>
                    <a:pt x="2" y="9"/>
                    <a:pt x="2" y="10"/>
                    <a:pt x="2" y="10"/>
                  </a:cubicBezTo>
                  <a:cubicBezTo>
                    <a:pt x="2" y="10"/>
                    <a:pt x="2" y="10"/>
                    <a:pt x="3" y="10"/>
                  </a:cubicBezTo>
                  <a:cubicBezTo>
                    <a:pt x="2" y="10"/>
                    <a:pt x="2" y="10"/>
                    <a:pt x="2" y="10"/>
                  </a:cubicBezTo>
                  <a:cubicBezTo>
                    <a:pt x="2" y="10"/>
                    <a:pt x="2" y="10"/>
                    <a:pt x="3" y="10"/>
                  </a:cubicBezTo>
                  <a:cubicBezTo>
                    <a:pt x="3" y="10"/>
                    <a:pt x="3" y="9"/>
                    <a:pt x="3" y="9"/>
                  </a:cubicBezTo>
                  <a:cubicBezTo>
                    <a:pt x="3" y="9"/>
                    <a:pt x="3" y="9"/>
                    <a:pt x="3" y="9"/>
                  </a:cubicBezTo>
                  <a:cubicBezTo>
                    <a:pt x="3" y="9"/>
                    <a:pt x="3" y="10"/>
                    <a:pt x="4" y="10"/>
                  </a:cubicBezTo>
                  <a:cubicBezTo>
                    <a:pt x="4" y="10"/>
                    <a:pt x="4" y="9"/>
                    <a:pt x="4" y="9"/>
                  </a:cubicBezTo>
                  <a:cubicBezTo>
                    <a:pt x="4" y="9"/>
                    <a:pt x="4" y="9"/>
                    <a:pt x="4" y="9"/>
                  </a:cubicBezTo>
                  <a:cubicBezTo>
                    <a:pt x="4" y="9"/>
                    <a:pt x="5" y="9"/>
                    <a:pt x="4" y="9"/>
                  </a:cubicBezTo>
                  <a:cubicBezTo>
                    <a:pt x="5" y="9"/>
                    <a:pt x="5" y="9"/>
                    <a:pt x="5" y="9"/>
                  </a:cubicBezTo>
                  <a:cubicBezTo>
                    <a:pt x="5" y="9"/>
                    <a:pt x="5" y="10"/>
                    <a:pt x="5" y="10"/>
                  </a:cubicBezTo>
                  <a:cubicBezTo>
                    <a:pt x="5" y="10"/>
                    <a:pt x="5" y="10"/>
                    <a:pt x="5" y="9"/>
                  </a:cubicBezTo>
                  <a:cubicBezTo>
                    <a:pt x="5" y="9"/>
                    <a:pt x="6" y="9"/>
                    <a:pt x="6" y="9"/>
                  </a:cubicBezTo>
                  <a:cubicBezTo>
                    <a:pt x="6" y="9"/>
                    <a:pt x="6" y="9"/>
                    <a:pt x="6" y="9"/>
                  </a:cubicBezTo>
                  <a:cubicBezTo>
                    <a:pt x="6" y="9"/>
                    <a:pt x="6" y="9"/>
                    <a:pt x="7" y="9"/>
                  </a:cubicBezTo>
                  <a:cubicBezTo>
                    <a:pt x="7" y="9"/>
                    <a:pt x="7" y="9"/>
                    <a:pt x="7" y="9"/>
                  </a:cubicBezTo>
                  <a:cubicBezTo>
                    <a:pt x="7" y="9"/>
                    <a:pt x="7" y="10"/>
                    <a:pt x="7" y="10"/>
                  </a:cubicBezTo>
                  <a:cubicBezTo>
                    <a:pt x="7" y="10"/>
                    <a:pt x="7" y="10"/>
                    <a:pt x="7" y="10"/>
                  </a:cubicBezTo>
                  <a:cubicBezTo>
                    <a:pt x="7" y="10"/>
                    <a:pt x="7" y="10"/>
                    <a:pt x="7" y="10"/>
                  </a:cubicBezTo>
                  <a:cubicBezTo>
                    <a:pt x="7" y="9"/>
                    <a:pt x="8" y="10"/>
                    <a:pt x="9" y="9"/>
                  </a:cubicBezTo>
                  <a:cubicBezTo>
                    <a:pt x="9" y="9"/>
                    <a:pt x="9" y="9"/>
                    <a:pt x="9" y="9"/>
                  </a:cubicBezTo>
                  <a:cubicBezTo>
                    <a:pt x="9" y="9"/>
                    <a:pt x="8" y="9"/>
                    <a:pt x="8" y="10"/>
                  </a:cubicBezTo>
                  <a:cubicBezTo>
                    <a:pt x="9" y="10"/>
                    <a:pt x="10" y="9"/>
                    <a:pt x="10" y="9"/>
                  </a:cubicBezTo>
                  <a:cubicBezTo>
                    <a:pt x="10" y="9"/>
                    <a:pt x="10" y="8"/>
                    <a:pt x="10" y="8"/>
                  </a:cubicBezTo>
                  <a:cubicBezTo>
                    <a:pt x="11" y="8"/>
                    <a:pt x="11" y="8"/>
                    <a:pt x="11" y="8"/>
                  </a:cubicBezTo>
                  <a:cubicBezTo>
                    <a:pt x="16" y="8"/>
                    <a:pt x="13" y="6"/>
                    <a:pt x="18" y="7"/>
                  </a:cubicBezTo>
                  <a:cubicBezTo>
                    <a:pt x="18" y="7"/>
                    <a:pt x="19" y="6"/>
                    <a:pt x="19" y="6"/>
                  </a:cubicBezTo>
                  <a:cubicBezTo>
                    <a:pt x="18" y="7"/>
                    <a:pt x="18" y="8"/>
                    <a:pt x="19" y="8"/>
                  </a:cubicBezTo>
                  <a:cubicBezTo>
                    <a:pt x="19" y="8"/>
                    <a:pt x="20" y="8"/>
                    <a:pt x="20" y="8"/>
                  </a:cubicBezTo>
                  <a:cubicBezTo>
                    <a:pt x="20" y="8"/>
                    <a:pt x="20" y="8"/>
                    <a:pt x="20" y="8"/>
                  </a:cubicBezTo>
                  <a:cubicBezTo>
                    <a:pt x="20" y="8"/>
                    <a:pt x="19" y="8"/>
                    <a:pt x="19" y="8"/>
                  </a:cubicBezTo>
                  <a:cubicBezTo>
                    <a:pt x="18" y="9"/>
                    <a:pt x="18" y="7"/>
                    <a:pt x="17" y="7"/>
                  </a:cubicBezTo>
                  <a:cubicBezTo>
                    <a:pt x="17" y="7"/>
                    <a:pt x="17" y="8"/>
                    <a:pt x="17" y="8"/>
                  </a:cubicBezTo>
                  <a:cubicBezTo>
                    <a:pt x="17" y="8"/>
                    <a:pt x="16" y="8"/>
                    <a:pt x="17" y="8"/>
                  </a:cubicBezTo>
                  <a:cubicBezTo>
                    <a:pt x="17" y="8"/>
                    <a:pt x="17" y="8"/>
                    <a:pt x="17" y="8"/>
                  </a:cubicBezTo>
                  <a:cubicBezTo>
                    <a:pt x="17" y="8"/>
                    <a:pt x="17" y="8"/>
                    <a:pt x="17" y="8"/>
                  </a:cubicBezTo>
                  <a:cubicBezTo>
                    <a:pt x="17" y="8"/>
                    <a:pt x="17" y="8"/>
                    <a:pt x="17" y="8"/>
                  </a:cubicBezTo>
                  <a:cubicBezTo>
                    <a:pt x="18" y="8"/>
                    <a:pt x="18" y="8"/>
                    <a:pt x="18" y="8"/>
                  </a:cubicBezTo>
                  <a:cubicBezTo>
                    <a:pt x="18" y="8"/>
                    <a:pt x="18" y="8"/>
                    <a:pt x="18" y="8"/>
                  </a:cubicBezTo>
                  <a:cubicBezTo>
                    <a:pt x="18" y="9"/>
                    <a:pt x="17" y="8"/>
                    <a:pt x="17" y="9"/>
                  </a:cubicBezTo>
                  <a:cubicBezTo>
                    <a:pt x="17" y="9"/>
                    <a:pt x="17" y="9"/>
                    <a:pt x="17" y="9"/>
                  </a:cubicBezTo>
                  <a:cubicBezTo>
                    <a:pt x="17" y="10"/>
                    <a:pt x="17" y="10"/>
                    <a:pt x="18" y="10"/>
                  </a:cubicBezTo>
                  <a:cubicBezTo>
                    <a:pt x="18" y="10"/>
                    <a:pt x="18" y="10"/>
                    <a:pt x="18" y="9"/>
                  </a:cubicBezTo>
                  <a:cubicBezTo>
                    <a:pt x="18" y="9"/>
                    <a:pt x="18" y="9"/>
                    <a:pt x="18" y="9"/>
                  </a:cubicBezTo>
                  <a:cubicBezTo>
                    <a:pt x="18" y="9"/>
                    <a:pt x="18" y="9"/>
                    <a:pt x="18" y="9"/>
                  </a:cubicBezTo>
                  <a:cubicBezTo>
                    <a:pt x="18" y="9"/>
                    <a:pt x="18" y="9"/>
                    <a:pt x="18" y="9"/>
                  </a:cubicBezTo>
                  <a:cubicBezTo>
                    <a:pt x="18" y="9"/>
                    <a:pt x="18" y="9"/>
                    <a:pt x="18" y="9"/>
                  </a:cubicBezTo>
                  <a:cubicBezTo>
                    <a:pt x="18" y="9"/>
                    <a:pt x="18" y="9"/>
                    <a:pt x="18" y="10"/>
                  </a:cubicBezTo>
                  <a:cubicBezTo>
                    <a:pt x="18" y="10"/>
                    <a:pt x="18" y="10"/>
                    <a:pt x="18" y="10"/>
                  </a:cubicBezTo>
                  <a:cubicBezTo>
                    <a:pt x="18" y="10"/>
                    <a:pt x="18" y="11"/>
                    <a:pt x="19" y="10"/>
                  </a:cubicBezTo>
                  <a:cubicBezTo>
                    <a:pt x="19" y="10"/>
                    <a:pt x="18" y="10"/>
                    <a:pt x="18" y="10"/>
                  </a:cubicBezTo>
                  <a:cubicBezTo>
                    <a:pt x="19" y="10"/>
                    <a:pt x="19" y="10"/>
                    <a:pt x="19" y="10"/>
                  </a:cubicBezTo>
                  <a:cubicBezTo>
                    <a:pt x="19" y="10"/>
                    <a:pt x="19" y="10"/>
                    <a:pt x="19" y="10"/>
                  </a:cubicBezTo>
                  <a:cubicBezTo>
                    <a:pt x="19" y="9"/>
                    <a:pt x="19" y="9"/>
                    <a:pt x="19" y="9"/>
                  </a:cubicBezTo>
                  <a:cubicBezTo>
                    <a:pt x="19" y="9"/>
                    <a:pt x="19" y="9"/>
                    <a:pt x="19" y="9"/>
                  </a:cubicBezTo>
                  <a:cubicBezTo>
                    <a:pt x="19" y="9"/>
                    <a:pt x="19" y="9"/>
                    <a:pt x="19" y="10"/>
                  </a:cubicBezTo>
                  <a:cubicBezTo>
                    <a:pt x="19" y="10"/>
                    <a:pt x="20" y="10"/>
                    <a:pt x="20" y="10"/>
                  </a:cubicBezTo>
                  <a:cubicBezTo>
                    <a:pt x="20" y="10"/>
                    <a:pt x="20" y="9"/>
                    <a:pt x="20" y="9"/>
                  </a:cubicBezTo>
                  <a:cubicBezTo>
                    <a:pt x="20" y="9"/>
                    <a:pt x="21" y="9"/>
                    <a:pt x="21" y="9"/>
                  </a:cubicBezTo>
                  <a:cubicBezTo>
                    <a:pt x="21" y="9"/>
                    <a:pt x="22" y="9"/>
                    <a:pt x="22" y="9"/>
                  </a:cubicBezTo>
                  <a:cubicBezTo>
                    <a:pt x="22" y="9"/>
                    <a:pt x="22" y="8"/>
                    <a:pt x="22" y="8"/>
                  </a:cubicBezTo>
                  <a:cubicBezTo>
                    <a:pt x="21" y="7"/>
                    <a:pt x="22" y="7"/>
                    <a:pt x="21" y="7"/>
                  </a:cubicBezTo>
                  <a:cubicBezTo>
                    <a:pt x="22" y="7"/>
                    <a:pt x="22" y="7"/>
                    <a:pt x="23" y="7"/>
                  </a:cubicBezTo>
                  <a:cubicBezTo>
                    <a:pt x="24" y="7"/>
                    <a:pt x="24" y="7"/>
                    <a:pt x="25" y="7"/>
                  </a:cubicBezTo>
                  <a:cubicBezTo>
                    <a:pt x="26" y="6"/>
                    <a:pt x="26" y="6"/>
                    <a:pt x="27" y="6"/>
                  </a:cubicBezTo>
                  <a:cubicBezTo>
                    <a:pt x="27" y="7"/>
                    <a:pt x="27" y="7"/>
                    <a:pt x="27" y="7"/>
                  </a:cubicBezTo>
                  <a:cubicBezTo>
                    <a:pt x="27" y="7"/>
                    <a:pt x="27" y="7"/>
                    <a:pt x="27" y="8"/>
                  </a:cubicBezTo>
                  <a:cubicBezTo>
                    <a:pt x="26" y="8"/>
                    <a:pt x="26" y="8"/>
                    <a:pt x="26" y="8"/>
                  </a:cubicBezTo>
                  <a:cubicBezTo>
                    <a:pt x="25" y="8"/>
                    <a:pt x="25" y="8"/>
                    <a:pt x="25" y="8"/>
                  </a:cubicBezTo>
                  <a:cubicBezTo>
                    <a:pt x="25" y="8"/>
                    <a:pt x="25" y="8"/>
                    <a:pt x="25" y="9"/>
                  </a:cubicBezTo>
                  <a:cubicBezTo>
                    <a:pt x="25" y="9"/>
                    <a:pt x="25" y="8"/>
                    <a:pt x="25" y="8"/>
                  </a:cubicBezTo>
                  <a:cubicBezTo>
                    <a:pt x="25" y="8"/>
                    <a:pt x="25" y="8"/>
                    <a:pt x="25" y="8"/>
                  </a:cubicBezTo>
                  <a:cubicBezTo>
                    <a:pt x="25" y="9"/>
                    <a:pt x="26" y="9"/>
                    <a:pt x="26" y="9"/>
                  </a:cubicBezTo>
                  <a:cubicBezTo>
                    <a:pt x="26" y="9"/>
                    <a:pt x="26" y="9"/>
                    <a:pt x="26" y="9"/>
                  </a:cubicBezTo>
                  <a:cubicBezTo>
                    <a:pt x="26" y="9"/>
                    <a:pt x="25" y="9"/>
                    <a:pt x="26" y="10"/>
                  </a:cubicBezTo>
                  <a:cubicBezTo>
                    <a:pt x="26" y="10"/>
                    <a:pt x="26" y="10"/>
                    <a:pt x="26" y="10"/>
                  </a:cubicBezTo>
                  <a:cubicBezTo>
                    <a:pt x="26" y="10"/>
                    <a:pt x="26" y="10"/>
                    <a:pt x="26" y="10"/>
                  </a:cubicBezTo>
                  <a:cubicBezTo>
                    <a:pt x="26" y="10"/>
                    <a:pt x="26" y="10"/>
                    <a:pt x="26" y="10"/>
                  </a:cubicBezTo>
                  <a:cubicBezTo>
                    <a:pt x="26" y="10"/>
                    <a:pt x="26" y="10"/>
                    <a:pt x="26" y="10"/>
                  </a:cubicBezTo>
                  <a:cubicBezTo>
                    <a:pt x="27" y="10"/>
                    <a:pt x="27" y="9"/>
                    <a:pt x="27" y="9"/>
                  </a:cubicBezTo>
                  <a:cubicBezTo>
                    <a:pt x="27" y="9"/>
                    <a:pt x="27" y="9"/>
                    <a:pt x="27" y="9"/>
                  </a:cubicBezTo>
                  <a:cubicBezTo>
                    <a:pt x="27" y="9"/>
                    <a:pt x="27" y="10"/>
                    <a:pt x="27" y="10"/>
                  </a:cubicBezTo>
                  <a:cubicBezTo>
                    <a:pt x="27" y="10"/>
                    <a:pt x="27" y="10"/>
                    <a:pt x="27" y="10"/>
                  </a:cubicBezTo>
                  <a:cubicBezTo>
                    <a:pt x="27" y="10"/>
                    <a:pt x="28" y="10"/>
                    <a:pt x="28" y="10"/>
                  </a:cubicBezTo>
                  <a:cubicBezTo>
                    <a:pt x="28" y="10"/>
                    <a:pt x="28" y="10"/>
                    <a:pt x="28" y="10"/>
                  </a:cubicBezTo>
                  <a:cubicBezTo>
                    <a:pt x="28" y="10"/>
                    <a:pt x="28" y="10"/>
                    <a:pt x="28" y="10"/>
                  </a:cubicBezTo>
                  <a:cubicBezTo>
                    <a:pt x="28" y="9"/>
                    <a:pt x="28" y="9"/>
                    <a:pt x="28" y="9"/>
                  </a:cubicBezTo>
                  <a:cubicBezTo>
                    <a:pt x="28" y="8"/>
                    <a:pt x="28" y="9"/>
                    <a:pt x="28" y="8"/>
                  </a:cubicBezTo>
                  <a:cubicBezTo>
                    <a:pt x="28" y="8"/>
                    <a:pt x="28" y="8"/>
                    <a:pt x="28" y="7"/>
                  </a:cubicBezTo>
                  <a:cubicBezTo>
                    <a:pt x="28" y="7"/>
                    <a:pt x="28" y="7"/>
                    <a:pt x="28" y="7"/>
                  </a:cubicBezTo>
                  <a:cubicBezTo>
                    <a:pt x="28" y="7"/>
                    <a:pt x="28" y="7"/>
                    <a:pt x="28" y="7"/>
                  </a:cubicBezTo>
                  <a:cubicBezTo>
                    <a:pt x="28" y="7"/>
                    <a:pt x="28" y="7"/>
                    <a:pt x="28" y="7"/>
                  </a:cubicBezTo>
                  <a:cubicBezTo>
                    <a:pt x="28" y="7"/>
                    <a:pt x="28" y="7"/>
                    <a:pt x="28" y="7"/>
                  </a:cubicBezTo>
                </a:path>
              </a:pathLst>
            </a:custGeom>
            <a:solidFill>
              <a:schemeClr val="bg1"/>
            </a:solidFill>
            <a:ln>
              <a:noFill/>
            </a:ln>
          </p:spPr>
          <p:txBody>
            <a:bodyPr/>
            <a:lstStyle/>
            <a:p>
              <a:endParaRPr lang="en-US">
                <a:solidFill>
                  <a:schemeClr val="bg1"/>
                </a:solidFill>
              </a:endParaRPr>
            </a:p>
          </p:txBody>
        </p:sp>
        <p:sp>
          <p:nvSpPr>
            <p:cNvPr id="77" name="Freeform 158">
              <a:extLst>
                <a:ext uri="{FF2B5EF4-FFF2-40B4-BE49-F238E27FC236}">
                  <a16:creationId xmlns:a16="http://schemas.microsoft.com/office/drawing/2014/main" id="{579206DC-EFD8-FA47-BA11-EB8D3A8E7524}"/>
                </a:ext>
              </a:extLst>
            </p:cNvPr>
            <p:cNvSpPr>
              <a:spLocks noChangeAspect="1" noEditPoints="1"/>
            </p:cNvSpPr>
            <p:nvPr userDrawn="1"/>
          </p:nvSpPr>
          <p:spPr bwMode="auto">
            <a:xfrm>
              <a:off x="1309868" y="707605"/>
              <a:ext cx="39454" cy="15175"/>
            </a:xfrm>
            <a:custGeom>
              <a:avLst/>
              <a:gdLst>
                <a:gd name="T0" fmla="*/ 3 w 26"/>
                <a:gd name="T1" fmla="*/ 1 h 10"/>
                <a:gd name="T2" fmla="*/ 2 w 26"/>
                <a:gd name="T3" fmla="*/ 1 h 10"/>
                <a:gd name="T4" fmla="*/ 2 w 26"/>
                <a:gd name="T5" fmla="*/ 1 h 10"/>
                <a:gd name="T6" fmla="*/ 2 w 26"/>
                <a:gd name="T7" fmla="*/ 1 h 10"/>
                <a:gd name="T8" fmla="*/ 3 w 26"/>
                <a:gd name="T9" fmla="*/ 1 h 10"/>
                <a:gd name="T10" fmla="*/ 2 w 26"/>
                <a:gd name="T11" fmla="*/ 1 h 10"/>
                <a:gd name="T12" fmla="*/ 5 w 26"/>
                <a:gd name="T13" fmla="*/ 1 h 10"/>
                <a:gd name="T14" fmla="*/ 5 w 26"/>
                <a:gd name="T15" fmla="*/ 0 h 10"/>
                <a:gd name="T16" fmla="*/ 6 w 26"/>
                <a:gd name="T17" fmla="*/ 1 h 10"/>
                <a:gd name="T18" fmla="*/ 3 w 26"/>
                <a:gd name="T19" fmla="*/ 1 h 10"/>
                <a:gd name="T20" fmla="*/ 3 w 26"/>
                <a:gd name="T21" fmla="*/ 0 h 10"/>
                <a:gd name="T22" fmla="*/ 2 w 26"/>
                <a:gd name="T23" fmla="*/ 0 h 10"/>
                <a:gd name="T24" fmla="*/ 2 w 26"/>
                <a:gd name="T25" fmla="*/ 1 h 10"/>
                <a:gd name="T26" fmla="*/ 2 w 26"/>
                <a:gd name="T27" fmla="*/ 1 h 10"/>
                <a:gd name="T28" fmla="*/ 1 w 26"/>
                <a:gd name="T29" fmla="*/ 1 h 10"/>
                <a:gd name="T30" fmla="*/ 1 w 26"/>
                <a:gd name="T31" fmla="*/ 1 h 10"/>
                <a:gd name="T32" fmla="*/ 1 w 26"/>
                <a:gd name="T33" fmla="*/ 1 h 10"/>
                <a:gd name="T34" fmla="*/ 1 w 26"/>
                <a:gd name="T35" fmla="*/ 1 h 10"/>
                <a:gd name="T36" fmla="*/ 1 w 26"/>
                <a:gd name="T37" fmla="*/ 1 h 10"/>
                <a:gd name="T38" fmla="*/ 1 w 26"/>
                <a:gd name="T39" fmla="*/ 1 h 10"/>
                <a:gd name="T40" fmla="*/ 1 w 26"/>
                <a:gd name="T41" fmla="*/ 1 h 10"/>
                <a:gd name="T42" fmla="*/ 1 w 26"/>
                <a:gd name="T43" fmla="*/ 1 h 10"/>
                <a:gd name="T44" fmla="*/ 1 w 26"/>
                <a:gd name="T45" fmla="*/ 2 h 10"/>
                <a:gd name="T46" fmla="*/ 1 w 26"/>
                <a:gd name="T47" fmla="*/ 2 h 10"/>
                <a:gd name="T48" fmla="*/ 2 w 26"/>
                <a:gd name="T49" fmla="*/ 2 h 10"/>
                <a:gd name="T50" fmla="*/ 1 w 26"/>
                <a:gd name="T51" fmla="*/ 2 h 10"/>
                <a:gd name="T52" fmla="*/ 1 w 26"/>
                <a:gd name="T53" fmla="*/ 2 h 10"/>
                <a:gd name="T54" fmla="*/ 1 w 26"/>
                <a:gd name="T55" fmla="*/ 2 h 10"/>
                <a:gd name="T56" fmla="*/ 0 w 26"/>
                <a:gd name="T57" fmla="*/ 2 h 10"/>
                <a:gd name="T58" fmla="*/ 1 w 26"/>
                <a:gd name="T59" fmla="*/ 2 h 10"/>
                <a:gd name="T60" fmla="*/ 1 w 26"/>
                <a:gd name="T61" fmla="*/ 3 h 10"/>
                <a:gd name="T62" fmla="*/ 1 w 26"/>
                <a:gd name="T63" fmla="*/ 2 h 10"/>
                <a:gd name="T64" fmla="*/ 1 w 26"/>
                <a:gd name="T65" fmla="*/ 3 h 10"/>
                <a:gd name="T66" fmla="*/ 2 w 26"/>
                <a:gd name="T67" fmla="*/ 3 h 10"/>
                <a:gd name="T68" fmla="*/ 2 w 26"/>
                <a:gd name="T69" fmla="*/ 3 h 10"/>
                <a:gd name="T70" fmla="*/ 2 w 26"/>
                <a:gd name="T71" fmla="*/ 2 h 10"/>
                <a:gd name="T72" fmla="*/ 3 w 26"/>
                <a:gd name="T73" fmla="*/ 2 h 10"/>
                <a:gd name="T74" fmla="*/ 4 w 26"/>
                <a:gd name="T75" fmla="*/ 2 h 10"/>
                <a:gd name="T76" fmla="*/ 4 w 26"/>
                <a:gd name="T77" fmla="*/ 2 h 10"/>
                <a:gd name="T78" fmla="*/ 4 w 26"/>
                <a:gd name="T79" fmla="*/ 2 h 10"/>
                <a:gd name="T80" fmla="*/ 4 w 26"/>
                <a:gd name="T81" fmla="*/ 2 h 10"/>
                <a:gd name="T82" fmla="*/ 4 w 26"/>
                <a:gd name="T83" fmla="*/ 3 h 10"/>
                <a:gd name="T84" fmla="*/ 4 w 26"/>
                <a:gd name="T85" fmla="*/ 3 h 10"/>
                <a:gd name="T86" fmla="*/ 4 w 26"/>
                <a:gd name="T87" fmla="*/ 3 h 10"/>
                <a:gd name="T88" fmla="*/ 4 w 26"/>
                <a:gd name="T89" fmla="*/ 3 h 10"/>
                <a:gd name="T90" fmla="*/ 5 w 26"/>
                <a:gd name="T91" fmla="*/ 2 h 10"/>
                <a:gd name="T92" fmla="*/ 6 w 26"/>
                <a:gd name="T93" fmla="*/ 2 h 10"/>
                <a:gd name="T94" fmla="*/ 6 w 26"/>
                <a:gd name="T95" fmla="*/ 2 h 10"/>
                <a:gd name="T96" fmla="*/ 6 w 26"/>
                <a:gd name="T97" fmla="*/ 2 h 10"/>
                <a:gd name="T98" fmla="*/ 6 w 26"/>
                <a:gd name="T99" fmla="*/ 3 h 10"/>
                <a:gd name="T100" fmla="*/ 6 w 26"/>
                <a:gd name="T101" fmla="*/ 2 h 10"/>
                <a:gd name="T102" fmla="*/ 6 w 26"/>
                <a:gd name="T103" fmla="*/ 3 h 10"/>
                <a:gd name="T104" fmla="*/ 6 w 26"/>
                <a:gd name="T105" fmla="*/ 2 h 10"/>
                <a:gd name="T106" fmla="*/ 7 w 26"/>
                <a:gd name="T107" fmla="*/ 2 h 10"/>
                <a:gd name="T108" fmla="*/ 6 w 26"/>
                <a:gd name="T109" fmla="*/ 2 h 10"/>
                <a:gd name="T110" fmla="*/ 7 w 26"/>
                <a:gd name="T111" fmla="*/ 1 h 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6" h="10">
                  <a:moveTo>
                    <a:pt x="9" y="2"/>
                  </a:moveTo>
                  <a:cubicBezTo>
                    <a:pt x="9" y="2"/>
                    <a:pt x="9" y="2"/>
                    <a:pt x="9" y="1"/>
                  </a:cubicBezTo>
                  <a:cubicBezTo>
                    <a:pt x="9" y="1"/>
                    <a:pt x="9" y="2"/>
                    <a:pt x="10" y="2"/>
                  </a:cubicBezTo>
                  <a:cubicBezTo>
                    <a:pt x="9" y="2"/>
                    <a:pt x="9" y="2"/>
                    <a:pt x="9" y="2"/>
                  </a:cubicBezTo>
                  <a:moveTo>
                    <a:pt x="9" y="3"/>
                  </a:moveTo>
                  <a:cubicBezTo>
                    <a:pt x="9" y="3"/>
                    <a:pt x="9" y="2"/>
                    <a:pt x="8" y="2"/>
                  </a:cubicBezTo>
                  <a:cubicBezTo>
                    <a:pt x="8" y="2"/>
                    <a:pt x="8" y="2"/>
                    <a:pt x="8" y="3"/>
                  </a:cubicBezTo>
                  <a:cubicBezTo>
                    <a:pt x="8" y="3"/>
                    <a:pt x="8" y="2"/>
                    <a:pt x="8" y="3"/>
                  </a:cubicBezTo>
                  <a:cubicBezTo>
                    <a:pt x="8" y="3"/>
                    <a:pt x="8" y="3"/>
                    <a:pt x="8" y="3"/>
                  </a:cubicBezTo>
                  <a:cubicBezTo>
                    <a:pt x="8" y="3"/>
                    <a:pt x="8" y="3"/>
                    <a:pt x="8" y="3"/>
                  </a:cubicBezTo>
                  <a:cubicBezTo>
                    <a:pt x="8" y="4"/>
                    <a:pt x="8" y="4"/>
                    <a:pt x="7" y="4"/>
                  </a:cubicBezTo>
                  <a:cubicBezTo>
                    <a:pt x="7" y="4"/>
                    <a:pt x="7" y="3"/>
                    <a:pt x="7" y="3"/>
                  </a:cubicBezTo>
                  <a:cubicBezTo>
                    <a:pt x="7" y="3"/>
                    <a:pt x="7" y="3"/>
                    <a:pt x="7" y="3"/>
                  </a:cubicBezTo>
                  <a:cubicBezTo>
                    <a:pt x="8" y="3"/>
                    <a:pt x="8" y="3"/>
                    <a:pt x="8" y="3"/>
                  </a:cubicBezTo>
                  <a:cubicBezTo>
                    <a:pt x="8" y="2"/>
                    <a:pt x="8" y="2"/>
                    <a:pt x="8" y="2"/>
                  </a:cubicBezTo>
                  <a:cubicBezTo>
                    <a:pt x="8" y="2"/>
                    <a:pt x="8" y="2"/>
                    <a:pt x="8" y="2"/>
                  </a:cubicBezTo>
                  <a:cubicBezTo>
                    <a:pt x="8" y="2"/>
                    <a:pt x="7" y="2"/>
                    <a:pt x="7" y="2"/>
                  </a:cubicBezTo>
                  <a:cubicBezTo>
                    <a:pt x="7" y="2"/>
                    <a:pt x="7" y="2"/>
                    <a:pt x="8" y="2"/>
                  </a:cubicBezTo>
                  <a:cubicBezTo>
                    <a:pt x="8" y="2"/>
                    <a:pt x="8" y="2"/>
                    <a:pt x="8" y="2"/>
                  </a:cubicBezTo>
                  <a:cubicBezTo>
                    <a:pt x="9" y="2"/>
                    <a:pt x="9" y="2"/>
                    <a:pt x="9" y="2"/>
                  </a:cubicBezTo>
                  <a:cubicBezTo>
                    <a:pt x="9" y="2"/>
                    <a:pt x="9" y="2"/>
                    <a:pt x="9" y="2"/>
                  </a:cubicBezTo>
                  <a:cubicBezTo>
                    <a:pt x="9" y="2"/>
                    <a:pt x="9" y="3"/>
                    <a:pt x="9" y="3"/>
                  </a:cubicBezTo>
                  <a:moveTo>
                    <a:pt x="8" y="1"/>
                  </a:moveTo>
                  <a:cubicBezTo>
                    <a:pt x="8" y="1"/>
                    <a:pt x="8" y="1"/>
                    <a:pt x="8" y="1"/>
                  </a:cubicBezTo>
                  <a:cubicBezTo>
                    <a:pt x="7" y="1"/>
                    <a:pt x="8" y="1"/>
                    <a:pt x="7" y="1"/>
                  </a:cubicBezTo>
                  <a:cubicBezTo>
                    <a:pt x="8" y="1"/>
                    <a:pt x="8" y="1"/>
                    <a:pt x="8" y="1"/>
                  </a:cubicBezTo>
                  <a:moveTo>
                    <a:pt x="16" y="1"/>
                  </a:moveTo>
                  <a:cubicBezTo>
                    <a:pt x="16" y="1"/>
                    <a:pt x="17" y="2"/>
                    <a:pt x="17" y="2"/>
                  </a:cubicBezTo>
                  <a:cubicBezTo>
                    <a:pt x="20" y="3"/>
                    <a:pt x="24" y="0"/>
                    <a:pt x="26" y="1"/>
                  </a:cubicBezTo>
                  <a:cubicBezTo>
                    <a:pt x="23" y="0"/>
                    <a:pt x="22" y="1"/>
                    <a:pt x="19" y="1"/>
                  </a:cubicBezTo>
                  <a:cubicBezTo>
                    <a:pt x="21" y="1"/>
                    <a:pt x="22" y="1"/>
                    <a:pt x="22" y="0"/>
                  </a:cubicBezTo>
                  <a:cubicBezTo>
                    <a:pt x="21" y="1"/>
                    <a:pt x="18" y="0"/>
                    <a:pt x="17" y="0"/>
                  </a:cubicBezTo>
                  <a:cubicBezTo>
                    <a:pt x="17" y="1"/>
                    <a:pt x="16" y="1"/>
                    <a:pt x="16" y="1"/>
                  </a:cubicBezTo>
                  <a:cubicBezTo>
                    <a:pt x="15" y="1"/>
                    <a:pt x="13" y="1"/>
                    <a:pt x="13" y="2"/>
                  </a:cubicBezTo>
                  <a:cubicBezTo>
                    <a:pt x="13" y="4"/>
                    <a:pt x="20" y="3"/>
                    <a:pt x="22" y="3"/>
                  </a:cubicBezTo>
                  <a:cubicBezTo>
                    <a:pt x="24" y="3"/>
                    <a:pt x="24" y="3"/>
                    <a:pt x="24" y="3"/>
                  </a:cubicBezTo>
                  <a:cubicBezTo>
                    <a:pt x="24" y="4"/>
                    <a:pt x="21" y="4"/>
                    <a:pt x="20" y="4"/>
                  </a:cubicBezTo>
                  <a:cubicBezTo>
                    <a:pt x="18" y="4"/>
                    <a:pt x="13" y="3"/>
                    <a:pt x="10" y="4"/>
                  </a:cubicBezTo>
                  <a:cubicBezTo>
                    <a:pt x="10" y="3"/>
                    <a:pt x="11" y="3"/>
                    <a:pt x="10" y="2"/>
                  </a:cubicBezTo>
                  <a:cubicBezTo>
                    <a:pt x="11" y="2"/>
                    <a:pt x="11" y="2"/>
                    <a:pt x="11" y="2"/>
                  </a:cubicBezTo>
                  <a:cubicBezTo>
                    <a:pt x="11" y="1"/>
                    <a:pt x="10" y="1"/>
                    <a:pt x="10" y="1"/>
                  </a:cubicBezTo>
                  <a:cubicBezTo>
                    <a:pt x="10" y="1"/>
                    <a:pt x="10" y="1"/>
                    <a:pt x="10" y="1"/>
                  </a:cubicBezTo>
                  <a:cubicBezTo>
                    <a:pt x="10" y="1"/>
                    <a:pt x="10" y="1"/>
                    <a:pt x="10" y="0"/>
                  </a:cubicBezTo>
                  <a:cubicBezTo>
                    <a:pt x="10" y="0"/>
                    <a:pt x="9" y="0"/>
                    <a:pt x="9" y="0"/>
                  </a:cubicBezTo>
                  <a:cubicBezTo>
                    <a:pt x="9" y="0"/>
                    <a:pt x="8" y="0"/>
                    <a:pt x="8" y="0"/>
                  </a:cubicBezTo>
                  <a:cubicBezTo>
                    <a:pt x="8" y="0"/>
                    <a:pt x="8" y="0"/>
                    <a:pt x="8" y="0"/>
                  </a:cubicBezTo>
                  <a:cubicBezTo>
                    <a:pt x="8" y="0"/>
                    <a:pt x="7" y="0"/>
                    <a:pt x="7" y="0"/>
                  </a:cubicBezTo>
                  <a:cubicBezTo>
                    <a:pt x="7" y="0"/>
                    <a:pt x="7" y="0"/>
                    <a:pt x="7" y="0"/>
                  </a:cubicBezTo>
                  <a:cubicBezTo>
                    <a:pt x="7" y="0"/>
                    <a:pt x="7" y="0"/>
                    <a:pt x="7" y="1"/>
                  </a:cubicBezTo>
                  <a:cubicBezTo>
                    <a:pt x="6" y="1"/>
                    <a:pt x="6" y="1"/>
                    <a:pt x="6" y="1"/>
                  </a:cubicBezTo>
                  <a:cubicBezTo>
                    <a:pt x="6" y="2"/>
                    <a:pt x="6" y="2"/>
                    <a:pt x="6" y="2"/>
                  </a:cubicBezTo>
                  <a:cubicBezTo>
                    <a:pt x="6" y="2"/>
                    <a:pt x="6" y="3"/>
                    <a:pt x="6" y="3"/>
                  </a:cubicBezTo>
                  <a:cubicBezTo>
                    <a:pt x="6" y="3"/>
                    <a:pt x="6" y="3"/>
                    <a:pt x="6" y="3"/>
                  </a:cubicBezTo>
                  <a:cubicBezTo>
                    <a:pt x="6" y="3"/>
                    <a:pt x="6" y="4"/>
                    <a:pt x="6" y="4"/>
                  </a:cubicBezTo>
                  <a:cubicBezTo>
                    <a:pt x="5" y="4"/>
                    <a:pt x="5" y="4"/>
                    <a:pt x="5" y="4"/>
                  </a:cubicBezTo>
                  <a:cubicBezTo>
                    <a:pt x="5" y="4"/>
                    <a:pt x="5" y="4"/>
                    <a:pt x="5" y="4"/>
                  </a:cubicBezTo>
                  <a:cubicBezTo>
                    <a:pt x="5" y="4"/>
                    <a:pt x="5" y="4"/>
                    <a:pt x="4" y="3"/>
                  </a:cubicBezTo>
                  <a:cubicBezTo>
                    <a:pt x="3" y="3"/>
                    <a:pt x="3" y="3"/>
                    <a:pt x="3" y="2"/>
                  </a:cubicBezTo>
                  <a:cubicBezTo>
                    <a:pt x="3" y="2"/>
                    <a:pt x="4" y="2"/>
                    <a:pt x="4" y="1"/>
                  </a:cubicBezTo>
                  <a:cubicBezTo>
                    <a:pt x="4" y="1"/>
                    <a:pt x="4" y="1"/>
                    <a:pt x="3" y="1"/>
                  </a:cubicBezTo>
                  <a:cubicBezTo>
                    <a:pt x="3" y="0"/>
                    <a:pt x="3" y="0"/>
                    <a:pt x="3" y="0"/>
                  </a:cubicBezTo>
                  <a:cubicBezTo>
                    <a:pt x="3" y="0"/>
                    <a:pt x="3" y="0"/>
                    <a:pt x="3" y="1"/>
                  </a:cubicBezTo>
                  <a:cubicBezTo>
                    <a:pt x="3" y="1"/>
                    <a:pt x="3" y="1"/>
                    <a:pt x="3" y="1"/>
                  </a:cubicBezTo>
                  <a:cubicBezTo>
                    <a:pt x="3" y="1"/>
                    <a:pt x="3" y="1"/>
                    <a:pt x="3" y="1"/>
                  </a:cubicBezTo>
                  <a:cubicBezTo>
                    <a:pt x="3" y="1"/>
                    <a:pt x="3" y="1"/>
                    <a:pt x="3" y="1"/>
                  </a:cubicBezTo>
                  <a:cubicBezTo>
                    <a:pt x="3" y="2"/>
                    <a:pt x="3" y="2"/>
                    <a:pt x="3" y="2"/>
                  </a:cubicBezTo>
                  <a:cubicBezTo>
                    <a:pt x="3" y="2"/>
                    <a:pt x="3" y="2"/>
                    <a:pt x="3" y="2"/>
                  </a:cubicBezTo>
                  <a:cubicBezTo>
                    <a:pt x="3" y="1"/>
                    <a:pt x="3" y="1"/>
                    <a:pt x="2" y="1"/>
                  </a:cubicBezTo>
                  <a:cubicBezTo>
                    <a:pt x="2" y="1"/>
                    <a:pt x="2" y="1"/>
                    <a:pt x="2" y="1"/>
                  </a:cubicBezTo>
                  <a:cubicBezTo>
                    <a:pt x="2" y="1"/>
                    <a:pt x="2" y="1"/>
                    <a:pt x="2" y="1"/>
                  </a:cubicBezTo>
                  <a:cubicBezTo>
                    <a:pt x="2" y="1"/>
                    <a:pt x="2" y="0"/>
                    <a:pt x="1" y="1"/>
                  </a:cubicBezTo>
                  <a:cubicBezTo>
                    <a:pt x="1" y="1"/>
                    <a:pt x="2" y="1"/>
                    <a:pt x="2" y="1"/>
                  </a:cubicBezTo>
                  <a:cubicBezTo>
                    <a:pt x="2" y="1"/>
                    <a:pt x="2" y="1"/>
                    <a:pt x="2" y="1"/>
                  </a:cubicBezTo>
                  <a:cubicBezTo>
                    <a:pt x="2" y="1"/>
                    <a:pt x="2" y="2"/>
                    <a:pt x="2" y="2"/>
                  </a:cubicBezTo>
                  <a:cubicBezTo>
                    <a:pt x="2" y="2"/>
                    <a:pt x="2" y="2"/>
                    <a:pt x="2" y="2"/>
                  </a:cubicBezTo>
                  <a:cubicBezTo>
                    <a:pt x="2" y="2"/>
                    <a:pt x="2" y="2"/>
                    <a:pt x="2" y="2"/>
                  </a:cubicBezTo>
                  <a:cubicBezTo>
                    <a:pt x="2" y="2"/>
                    <a:pt x="2" y="2"/>
                    <a:pt x="2" y="2"/>
                  </a:cubicBezTo>
                  <a:cubicBezTo>
                    <a:pt x="2" y="2"/>
                    <a:pt x="1" y="2"/>
                    <a:pt x="1" y="2"/>
                  </a:cubicBezTo>
                  <a:cubicBezTo>
                    <a:pt x="1" y="2"/>
                    <a:pt x="1" y="2"/>
                    <a:pt x="1" y="2"/>
                  </a:cubicBezTo>
                  <a:cubicBezTo>
                    <a:pt x="1" y="2"/>
                    <a:pt x="1"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3" y="3"/>
                    <a:pt x="3" y="3"/>
                  </a:cubicBezTo>
                  <a:cubicBezTo>
                    <a:pt x="3" y="3"/>
                    <a:pt x="3" y="3"/>
                    <a:pt x="3" y="3"/>
                  </a:cubicBezTo>
                  <a:cubicBezTo>
                    <a:pt x="2" y="3"/>
                    <a:pt x="2" y="4"/>
                    <a:pt x="3" y="4"/>
                  </a:cubicBezTo>
                  <a:cubicBezTo>
                    <a:pt x="3" y="4"/>
                    <a:pt x="3" y="4"/>
                    <a:pt x="3" y="4"/>
                  </a:cubicBezTo>
                  <a:cubicBezTo>
                    <a:pt x="3" y="4"/>
                    <a:pt x="2" y="4"/>
                    <a:pt x="2" y="4"/>
                  </a:cubicBezTo>
                  <a:cubicBezTo>
                    <a:pt x="1" y="4"/>
                    <a:pt x="2" y="5"/>
                    <a:pt x="3" y="5"/>
                  </a:cubicBezTo>
                  <a:cubicBezTo>
                    <a:pt x="3" y="5"/>
                    <a:pt x="3" y="5"/>
                    <a:pt x="3" y="5"/>
                  </a:cubicBezTo>
                  <a:cubicBezTo>
                    <a:pt x="3" y="5"/>
                    <a:pt x="3" y="5"/>
                    <a:pt x="3" y="5"/>
                  </a:cubicBezTo>
                  <a:cubicBezTo>
                    <a:pt x="3" y="5"/>
                    <a:pt x="3" y="5"/>
                    <a:pt x="3" y="5"/>
                  </a:cubicBezTo>
                  <a:cubicBezTo>
                    <a:pt x="4" y="5"/>
                    <a:pt x="4" y="5"/>
                    <a:pt x="4" y="5"/>
                  </a:cubicBezTo>
                  <a:cubicBezTo>
                    <a:pt x="4" y="5"/>
                    <a:pt x="4" y="5"/>
                    <a:pt x="4" y="5"/>
                  </a:cubicBezTo>
                  <a:cubicBezTo>
                    <a:pt x="4" y="5"/>
                    <a:pt x="4" y="5"/>
                    <a:pt x="4" y="5"/>
                  </a:cubicBezTo>
                  <a:cubicBezTo>
                    <a:pt x="4" y="5"/>
                    <a:pt x="4" y="5"/>
                    <a:pt x="5" y="5"/>
                  </a:cubicBezTo>
                  <a:cubicBezTo>
                    <a:pt x="5" y="5"/>
                    <a:pt x="5" y="5"/>
                    <a:pt x="5" y="6"/>
                  </a:cubicBezTo>
                  <a:cubicBezTo>
                    <a:pt x="6" y="5"/>
                    <a:pt x="6" y="5"/>
                    <a:pt x="6" y="5"/>
                  </a:cubicBezTo>
                  <a:cubicBezTo>
                    <a:pt x="6" y="6"/>
                    <a:pt x="6" y="7"/>
                    <a:pt x="6" y="7"/>
                  </a:cubicBezTo>
                  <a:cubicBezTo>
                    <a:pt x="6" y="7"/>
                    <a:pt x="5" y="7"/>
                    <a:pt x="4" y="7"/>
                  </a:cubicBezTo>
                  <a:cubicBezTo>
                    <a:pt x="4" y="7"/>
                    <a:pt x="3" y="7"/>
                    <a:pt x="2" y="7"/>
                  </a:cubicBezTo>
                  <a:cubicBezTo>
                    <a:pt x="2" y="7"/>
                    <a:pt x="2" y="7"/>
                    <a:pt x="2" y="6"/>
                  </a:cubicBezTo>
                  <a:cubicBezTo>
                    <a:pt x="2" y="6"/>
                    <a:pt x="2" y="6"/>
                    <a:pt x="2" y="6"/>
                  </a:cubicBezTo>
                  <a:cubicBezTo>
                    <a:pt x="2" y="6"/>
                    <a:pt x="2" y="6"/>
                    <a:pt x="2" y="6"/>
                  </a:cubicBezTo>
                  <a:cubicBezTo>
                    <a:pt x="1" y="6"/>
                    <a:pt x="1" y="6"/>
                    <a:pt x="1" y="6"/>
                  </a:cubicBezTo>
                  <a:cubicBezTo>
                    <a:pt x="1" y="6"/>
                    <a:pt x="1" y="6"/>
                    <a:pt x="1" y="6"/>
                  </a:cubicBezTo>
                  <a:cubicBezTo>
                    <a:pt x="1" y="6"/>
                    <a:pt x="1" y="6"/>
                    <a:pt x="1" y="6"/>
                  </a:cubicBezTo>
                  <a:cubicBezTo>
                    <a:pt x="1" y="7"/>
                    <a:pt x="1" y="7"/>
                    <a:pt x="2" y="7"/>
                  </a:cubicBezTo>
                  <a:cubicBezTo>
                    <a:pt x="2" y="7"/>
                    <a:pt x="2" y="7"/>
                    <a:pt x="2" y="7"/>
                  </a:cubicBezTo>
                  <a:cubicBezTo>
                    <a:pt x="2" y="7"/>
                    <a:pt x="2" y="7"/>
                    <a:pt x="1" y="7"/>
                  </a:cubicBezTo>
                  <a:cubicBezTo>
                    <a:pt x="1" y="7"/>
                    <a:pt x="1" y="7"/>
                    <a:pt x="1" y="7"/>
                  </a:cubicBezTo>
                  <a:cubicBezTo>
                    <a:pt x="1" y="7"/>
                    <a:pt x="1" y="7"/>
                    <a:pt x="0" y="7"/>
                  </a:cubicBezTo>
                  <a:cubicBezTo>
                    <a:pt x="0" y="7"/>
                    <a:pt x="0" y="7"/>
                    <a:pt x="0" y="7"/>
                  </a:cubicBezTo>
                  <a:cubicBezTo>
                    <a:pt x="0" y="7"/>
                    <a:pt x="0" y="7"/>
                    <a:pt x="0" y="8"/>
                  </a:cubicBezTo>
                  <a:cubicBezTo>
                    <a:pt x="0" y="8"/>
                    <a:pt x="0" y="7"/>
                    <a:pt x="0" y="7"/>
                  </a:cubicBezTo>
                  <a:cubicBezTo>
                    <a:pt x="0" y="7"/>
                    <a:pt x="0" y="7"/>
                    <a:pt x="0" y="8"/>
                  </a:cubicBezTo>
                  <a:cubicBezTo>
                    <a:pt x="0" y="8"/>
                    <a:pt x="1" y="8"/>
                    <a:pt x="1" y="8"/>
                  </a:cubicBezTo>
                  <a:cubicBezTo>
                    <a:pt x="1" y="8"/>
                    <a:pt x="1" y="8"/>
                    <a:pt x="1" y="8"/>
                  </a:cubicBezTo>
                  <a:cubicBezTo>
                    <a:pt x="1" y="8"/>
                    <a:pt x="1" y="8"/>
                    <a:pt x="1" y="9"/>
                  </a:cubicBezTo>
                  <a:cubicBezTo>
                    <a:pt x="1" y="9"/>
                    <a:pt x="1" y="9"/>
                    <a:pt x="1" y="9"/>
                  </a:cubicBezTo>
                  <a:cubicBezTo>
                    <a:pt x="1" y="9"/>
                    <a:pt x="1" y="9"/>
                    <a:pt x="1" y="9"/>
                  </a:cubicBezTo>
                  <a:cubicBezTo>
                    <a:pt x="1" y="9"/>
                    <a:pt x="2" y="10"/>
                    <a:pt x="2" y="10"/>
                  </a:cubicBezTo>
                  <a:cubicBezTo>
                    <a:pt x="2" y="9"/>
                    <a:pt x="2" y="9"/>
                    <a:pt x="2" y="9"/>
                  </a:cubicBezTo>
                  <a:cubicBezTo>
                    <a:pt x="2" y="9"/>
                    <a:pt x="2" y="9"/>
                    <a:pt x="2" y="9"/>
                  </a:cubicBezTo>
                  <a:cubicBezTo>
                    <a:pt x="2" y="9"/>
                    <a:pt x="2" y="8"/>
                    <a:pt x="2" y="8"/>
                  </a:cubicBezTo>
                  <a:cubicBezTo>
                    <a:pt x="2" y="8"/>
                    <a:pt x="2" y="8"/>
                    <a:pt x="2" y="8"/>
                  </a:cubicBezTo>
                  <a:cubicBezTo>
                    <a:pt x="2" y="8"/>
                    <a:pt x="2" y="9"/>
                    <a:pt x="3" y="9"/>
                  </a:cubicBezTo>
                  <a:cubicBezTo>
                    <a:pt x="3" y="9"/>
                    <a:pt x="3" y="8"/>
                    <a:pt x="3" y="8"/>
                  </a:cubicBezTo>
                  <a:cubicBezTo>
                    <a:pt x="3" y="8"/>
                    <a:pt x="3" y="8"/>
                    <a:pt x="3" y="8"/>
                  </a:cubicBezTo>
                  <a:cubicBezTo>
                    <a:pt x="4" y="8"/>
                    <a:pt x="4" y="8"/>
                    <a:pt x="4" y="9"/>
                  </a:cubicBezTo>
                  <a:cubicBezTo>
                    <a:pt x="4" y="9"/>
                    <a:pt x="4" y="8"/>
                    <a:pt x="4" y="8"/>
                  </a:cubicBezTo>
                  <a:cubicBezTo>
                    <a:pt x="4" y="9"/>
                    <a:pt x="4" y="9"/>
                    <a:pt x="4" y="9"/>
                  </a:cubicBezTo>
                  <a:cubicBezTo>
                    <a:pt x="4" y="9"/>
                    <a:pt x="4" y="9"/>
                    <a:pt x="5" y="8"/>
                  </a:cubicBezTo>
                  <a:cubicBezTo>
                    <a:pt x="5" y="8"/>
                    <a:pt x="5" y="9"/>
                    <a:pt x="5" y="9"/>
                  </a:cubicBezTo>
                  <a:cubicBezTo>
                    <a:pt x="5" y="9"/>
                    <a:pt x="5" y="9"/>
                    <a:pt x="5" y="9"/>
                  </a:cubicBezTo>
                  <a:cubicBezTo>
                    <a:pt x="5" y="9"/>
                    <a:pt x="5" y="9"/>
                    <a:pt x="6" y="9"/>
                  </a:cubicBezTo>
                  <a:cubicBezTo>
                    <a:pt x="6" y="9"/>
                    <a:pt x="6" y="9"/>
                    <a:pt x="6" y="9"/>
                  </a:cubicBezTo>
                  <a:cubicBezTo>
                    <a:pt x="6" y="9"/>
                    <a:pt x="6" y="9"/>
                    <a:pt x="6" y="9"/>
                  </a:cubicBezTo>
                  <a:cubicBezTo>
                    <a:pt x="6" y="9"/>
                    <a:pt x="6" y="9"/>
                    <a:pt x="6" y="9"/>
                  </a:cubicBezTo>
                  <a:cubicBezTo>
                    <a:pt x="6" y="9"/>
                    <a:pt x="6" y="9"/>
                    <a:pt x="6" y="9"/>
                  </a:cubicBezTo>
                  <a:cubicBezTo>
                    <a:pt x="6" y="8"/>
                    <a:pt x="7" y="9"/>
                    <a:pt x="8" y="8"/>
                  </a:cubicBezTo>
                  <a:cubicBezTo>
                    <a:pt x="8" y="8"/>
                    <a:pt x="8" y="8"/>
                    <a:pt x="8" y="8"/>
                  </a:cubicBezTo>
                  <a:cubicBezTo>
                    <a:pt x="8" y="8"/>
                    <a:pt x="8" y="9"/>
                    <a:pt x="8" y="9"/>
                  </a:cubicBezTo>
                  <a:cubicBezTo>
                    <a:pt x="8" y="9"/>
                    <a:pt x="9" y="8"/>
                    <a:pt x="9" y="7"/>
                  </a:cubicBezTo>
                  <a:cubicBezTo>
                    <a:pt x="9" y="7"/>
                    <a:pt x="9" y="7"/>
                    <a:pt x="10" y="7"/>
                  </a:cubicBezTo>
                  <a:cubicBezTo>
                    <a:pt x="10" y="7"/>
                    <a:pt x="10" y="7"/>
                    <a:pt x="9" y="8"/>
                  </a:cubicBezTo>
                  <a:cubicBezTo>
                    <a:pt x="10" y="8"/>
                    <a:pt x="10" y="7"/>
                    <a:pt x="10" y="7"/>
                  </a:cubicBezTo>
                  <a:cubicBezTo>
                    <a:pt x="13" y="7"/>
                    <a:pt x="11" y="5"/>
                    <a:pt x="14" y="6"/>
                  </a:cubicBezTo>
                  <a:cubicBezTo>
                    <a:pt x="15" y="6"/>
                    <a:pt x="15" y="6"/>
                    <a:pt x="15" y="5"/>
                  </a:cubicBezTo>
                  <a:cubicBezTo>
                    <a:pt x="15" y="6"/>
                    <a:pt x="15" y="7"/>
                    <a:pt x="15" y="7"/>
                  </a:cubicBezTo>
                  <a:cubicBezTo>
                    <a:pt x="16" y="7"/>
                    <a:pt x="16" y="7"/>
                    <a:pt x="16" y="7"/>
                  </a:cubicBezTo>
                  <a:cubicBezTo>
                    <a:pt x="16" y="7"/>
                    <a:pt x="16" y="7"/>
                    <a:pt x="16" y="7"/>
                  </a:cubicBezTo>
                  <a:cubicBezTo>
                    <a:pt x="16" y="7"/>
                    <a:pt x="16" y="8"/>
                    <a:pt x="16" y="8"/>
                  </a:cubicBezTo>
                  <a:cubicBezTo>
                    <a:pt x="15" y="8"/>
                    <a:pt x="15" y="6"/>
                    <a:pt x="14" y="7"/>
                  </a:cubicBezTo>
                  <a:cubicBezTo>
                    <a:pt x="14" y="7"/>
                    <a:pt x="14" y="7"/>
                    <a:pt x="14" y="7"/>
                  </a:cubicBezTo>
                  <a:cubicBezTo>
                    <a:pt x="13" y="7"/>
                    <a:pt x="13" y="7"/>
                    <a:pt x="13" y="8"/>
                  </a:cubicBezTo>
                  <a:cubicBezTo>
                    <a:pt x="13" y="8"/>
                    <a:pt x="13" y="7"/>
                    <a:pt x="14" y="7"/>
                  </a:cubicBezTo>
                  <a:cubicBezTo>
                    <a:pt x="14" y="7"/>
                    <a:pt x="14" y="8"/>
                    <a:pt x="14" y="8"/>
                  </a:cubicBezTo>
                  <a:cubicBezTo>
                    <a:pt x="14" y="8"/>
                    <a:pt x="14" y="8"/>
                    <a:pt x="14" y="8"/>
                  </a:cubicBezTo>
                  <a:cubicBezTo>
                    <a:pt x="14" y="8"/>
                    <a:pt x="14" y="8"/>
                    <a:pt x="14" y="8"/>
                  </a:cubicBezTo>
                  <a:cubicBezTo>
                    <a:pt x="14" y="8"/>
                    <a:pt x="14" y="8"/>
                    <a:pt x="14" y="8"/>
                  </a:cubicBezTo>
                  <a:cubicBezTo>
                    <a:pt x="14" y="8"/>
                    <a:pt x="13" y="8"/>
                    <a:pt x="13" y="8"/>
                  </a:cubicBezTo>
                  <a:cubicBezTo>
                    <a:pt x="13" y="8"/>
                    <a:pt x="14" y="9"/>
                    <a:pt x="14" y="9"/>
                  </a:cubicBezTo>
                  <a:cubicBezTo>
                    <a:pt x="14" y="9"/>
                    <a:pt x="14" y="9"/>
                    <a:pt x="14" y="9"/>
                  </a:cubicBezTo>
                  <a:cubicBezTo>
                    <a:pt x="14" y="9"/>
                    <a:pt x="14" y="9"/>
                    <a:pt x="14" y="9"/>
                  </a:cubicBezTo>
                  <a:cubicBezTo>
                    <a:pt x="14" y="9"/>
                    <a:pt x="14" y="9"/>
                    <a:pt x="14" y="9"/>
                  </a:cubicBezTo>
                  <a:cubicBezTo>
                    <a:pt x="14" y="9"/>
                    <a:pt x="14" y="9"/>
                    <a:pt x="14" y="9"/>
                  </a:cubicBezTo>
                  <a:cubicBezTo>
                    <a:pt x="14" y="9"/>
                    <a:pt x="14" y="9"/>
                    <a:pt x="14" y="9"/>
                  </a:cubicBezTo>
                  <a:cubicBezTo>
                    <a:pt x="14" y="9"/>
                    <a:pt x="14" y="9"/>
                    <a:pt x="14" y="9"/>
                  </a:cubicBezTo>
                  <a:cubicBezTo>
                    <a:pt x="14" y="9"/>
                    <a:pt x="14" y="9"/>
                    <a:pt x="14" y="9"/>
                  </a:cubicBezTo>
                  <a:cubicBezTo>
                    <a:pt x="14" y="9"/>
                    <a:pt x="14" y="9"/>
                    <a:pt x="14" y="9"/>
                  </a:cubicBezTo>
                  <a:cubicBezTo>
                    <a:pt x="14" y="9"/>
                    <a:pt x="15" y="10"/>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7" y="9"/>
                    <a:pt x="16" y="8"/>
                    <a:pt x="17" y="8"/>
                  </a:cubicBezTo>
                  <a:cubicBezTo>
                    <a:pt x="17" y="8"/>
                    <a:pt x="17" y="8"/>
                    <a:pt x="17" y="8"/>
                  </a:cubicBezTo>
                  <a:cubicBezTo>
                    <a:pt x="17" y="8"/>
                    <a:pt x="18" y="8"/>
                    <a:pt x="18" y="8"/>
                  </a:cubicBezTo>
                  <a:cubicBezTo>
                    <a:pt x="18" y="8"/>
                    <a:pt x="18" y="7"/>
                    <a:pt x="18" y="7"/>
                  </a:cubicBezTo>
                  <a:cubicBezTo>
                    <a:pt x="18" y="7"/>
                    <a:pt x="18" y="7"/>
                    <a:pt x="18" y="6"/>
                  </a:cubicBezTo>
                  <a:cubicBezTo>
                    <a:pt x="18" y="6"/>
                    <a:pt x="19" y="7"/>
                    <a:pt x="19" y="7"/>
                  </a:cubicBezTo>
                  <a:cubicBezTo>
                    <a:pt x="20" y="7"/>
                    <a:pt x="21" y="6"/>
                    <a:pt x="21" y="6"/>
                  </a:cubicBezTo>
                  <a:cubicBezTo>
                    <a:pt x="22" y="6"/>
                    <a:pt x="23" y="6"/>
                    <a:pt x="23" y="6"/>
                  </a:cubicBezTo>
                  <a:cubicBezTo>
                    <a:pt x="23" y="6"/>
                    <a:pt x="23" y="6"/>
                    <a:pt x="23" y="6"/>
                  </a:cubicBezTo>
                  <a:cubicBezTo>
                    <a:pt x="23" y="7"/>
                    <a:pt x="23" y="7"/>
                    <a:pt x="23" y="7"/>
                  </a:cubicBezTo>
                  <a:cubicBezTo>
                    <a:pt x="22" y="7"/>
                    <a:pt x="22" y="7"/>
                    <a:pt x="22" y="7"/>
                  </a:cubicBezTo>
                  <a:cubicBezTo>
                    <a:pt x="22" y="7"/>
                    <a:pt x="21" y="7"/>
                    <a:pt x="21" y="7"/>
                  </a:cubicBezTo>
                  <a:cubicBezTo>
                    <a:pt x="21" y="7"/>
                    <a:pt x="21" y="8"/>
                    <a:pt x="21" y="8"/>
                  </a:cubicBezTo>
                  <a:cubicBezTo>
                    <a:pt x="21" y="8"/>
                    <a:pt x="21" y="8"/>
                    <a:pt x="21" y="8"/>
                  </a:cubicBezTo>
                  <a:cubicBezTo>
                    <a:pt x="21" y="8"/>
                    <a:pt x="21" y="8"/>
                    <a:pt x="21" y="8"/>
                  </a:cubicBezTo>
                  <a:cubicBezTo>
                    <a:pt x="21" y="8"/>
                    <a:pt x="21" y="8"/>
                    <a:pt x="22" y="8"/>
                  </a:cubicBezTo>
                  <a:cubicBezTo>
                    <a:pt x="22" y="8"/>
                    <a:pt x="22" y="8"/>
                    <a:pt x="22" y="8"/>
                  </a:cubicBezTo>
                  <a:cubicBezTo>
                    <a:pt x="22" y="8"/>
                    <a:pt x="21" y="9"/>
                    <a:pt x="21" y="9"/>
                  </a:cubicBezTo>
                  <a:cubicBezTo>
                    <a:pt x="21" y="9"/>
                    <a:pt x="21" y="9"/>
                    <a:pt x="22" y="9"/>
                  </a:cubicBezTo>
                  <a:cubicBezTo>
                    <a:pt x="21" y="9"/>
                    <a:pt x="22" y="9"/>
                    <a:pt x="22" y="9"/>
                  </a:cubicBezTo>
                  <a:cubicBezTo>
                    <a:pt x="22" y="9"/>
                    <a:pt x="22" y="9"/>
                    <a:pt x="22" y="9"/>
                  </a:cubicBezTo>
                  <a:cubicBezTo>
                    <a:pt x="22" y="9"/>
                    <a:pt x="22" y="9"/>
                    <a:pt x="22" y="9"/>
                  </a:cubicBezTo>
                  <a:cubicBezTo>
                    <a:pt x="22" y="9"/>
                    <a:pt x="22" y="8"/>
                    <a:pt x="23" y="8"/>
                  </a:cubicBezTo>
                  <a:cubicBezTo>
                    <a:pt x="23" y="8"/>
                    <a:pt x="23" y="8"/>
                    <a:pt x="23" y="8"/>
                  </a:cubicBezTo>
                  <a:cubicBezTo>
                    <a:pt x="23" y="9"/>
                    <a:pt x="22" y="9"/>
                    <a:pt x="23" y="9"/>
                  </a:cubicBezTo>
                  <a:cubicBezTo>
                    <a:pt x="23" y="9"/>
                    <a:pt x="23" y="9"/>
                    <a:pt x="23" y="9"/>
                  </a:cubicBezTo>
                  <a:cubicBezTo>
                    <a:pt x="23" y="9"/>
                    <a:pt x="23" y="10"/>
                    <a:pt x="24" y="9"/>
                  </a:cubicBezTo>
                  <a:cubicBezTo>
                    <a:pt x="23" y="9"/>
                    <a:pt x="23" y="9"/>
                    <a:pt x="23" y="9"/>
                  </a:cubicBezTo>
                  <a:cubicBezTo>
                    <a:pt x="23" y="9"/>
                    <a:pt x="24" y="9"/>
                    <a:pt x="24" y="9"/>
                  </a:cubicBezTo>
                  <a:cubicBezTo>
                    <a:pt x="24" y="8"/>
                    <a:pt x="23" y="8"/>
                    <a:pt x="23" y="8"/>
                  </a:cubicBezTo>
                  <a:cubicBezTo>
                    <a:pt x="24" y="8"/>
                    <a:pt x="24" y="8"/>
                    <a:pt x="24" y="7"/>
                  </a:cubicBezTo>
                  <a:cubicBezTo>
                    <a:pt x="24" y="7"/>
                    <a:pt x="24" y="7"/>
                    <a:pt x="24" y="7"/>
                  </a:cubicBezTo>
                  <a:cubicBezTo>
                    <a:pt x="24" y="7"/>
                    <a:pt x="24" y="7"/>
                    <a:pt x="24" y="7"/>
                  </a:cubicBezTo>
                  <a:cubicBezTo>
                    <a:pt x="24" y="7"/>
                    <a:pt x="24" y="7"/>
                    <a:pt x="24" y="7"/>
                  </a:cubicBezTo>
                  <a:cubicBezTo>
                    <a:pt x="24" y="7"/>
                    <a:pt x="24" y="7"/>
                    <a:pt x="25" y="7"/>
                  </a:cubicBezTo>
                  <a:cubicBezTo>
                    <a:pt x="24" y="7"/>
                    <a:pt x="24" y="6"/>
                    <a:pt x="24" y="6"/>
                  </a:cubicBezTo>
                  <a:cubicBezTo>
                    <a:pt x="24" y="6"/>
                    <a:pt x="24" y="6"/>
                    <a:pt x="24" y="6"/>
                  </a:cubicBezTo>
                  <a:cubicBezTo>
                    <a:pt x="25" y="6"/>
                    <a:pt x="25" y="6"/>
                    <a:pt x="25" y="5"/>
                  </a:cubicBezTo>
                  <a:cubicBezTo>
                    <a:pt x="25" y="5"/>
                    <a:pt x="24" y="6"/>
                    <a:pt x="24" y="5"/>
                  </a:cubicBezTo>
                  <a:cubicBezTo>
                    <a:pt x="24" y="5"/>
                    <a:pt x="24" y="5"/>
                    <a:pt x="24" y="5"/>
                  </a:cubicBezTo>
                  <a:cubicBezTo>
                    <a:pt x="23" y="5"/>
                    <a:pt x="22" y="5"/>
                    <a:pt x="20" y="5"/>
                  </a:cubicBezTo>
                  <a:cubicBezTo>
                    <a:pt x="20" y="5"/>
                    <a:pt x="20" y="5"/>
                    <a:pt x="20" y="5"/>
                  </a:cubicBezTo>
                  <a:cubicBezTo>
                    <a:pt x="22" y="5"/>
                    <a:pt x="25" y="4"/>
                    <a:pt x="25" y="3"/>
                  </a:cubicBezTo>
                  <a:cubicBezTo>
                    <a:pt x="25" y="3"/>
                    <a:pt x="25" y="2"/>
                    <a:pt x="22" y="2"/>
                  </a:cubicBezTo>
                  <a:cubicBezTo>
                    <a:pt x="20" y="2"/>
                    <a:pt x="14" y="3"/>
                    <a:pt x="14" y="2"/>
                  </a:cubicBezTo>
                  <a:cubicBezTo>
                    <a:pt x="14" y="1"/>
                    <a:pt x="15" y="1"/>
                    <a:pt x="16" y="1"/>
                  </a:cubicBezTo>
                </a:path>
              </a:pathLst>
            </a:custGeom>
            <a:solidFill>
              <a:schemeClr val="bg1"/>
            </a:solidFill>
            <a:ln>
              <a:noFill/>
            </a:ln>
          </p:spPr>
          <p:txBody>
            <a:bodyPr/>
            <a:lstStyle/>
            <a:p>
              <a:endParaRPr lang="en-US">
                <a:solidFill>
                  <a:schemeClr val="bg1"/>
                </a:solidFill>
              </a:endParaRPr>
            </a:p>
          </p:txBody>
        </p:sp>
        <p:sp>
          <p:nvSpPr>
            <p:cNvPr id="78" name="Freeform 159">
              <a:extLst>
                <a:ext uri="{FF2B5EF4-FFF2-40B4-BE49-F238E27FC236}">
                  <a16:creationId xmlns:a16="http://schemas.microsoft.com/office/drawing/2014/main" id="{D8D0F2E5-CBFA-EC4C-B1A2-DEC7E0A7A960}"/>
                </a:ext>
              </a:extLst>
            </p:cNvPr>
            <p:cNvSpPr>
              <a:spLocks noChangeAspect="1" noEditPoints="1"/>
            </p:cNvSpPr>
            <p:nvPr userDrawn="1"/>
          </p:nvSpPr>
          <p:spPr bwMode="auto">
            <a:xfrm>
              <a:off x="1309868" y="722780"/>
              <a:ext cx="36419" cy="18210"/>
            </a:xfrm>
            <a:custGeom>
              <a:avLst/>
              <a:gdLst>
                <a:gd name="T0" fmla="*/ 2 w 24"/>
                <a:gd name="T1" fmla="*/ 1 h 12"/>
                <a:gd name="T2" fmla="*/ 2 w 24"/>
                <a:gd name="T3" fmla="*/ 1 h 12"/>
                <a:gd name="T4" fmla="*/ 2 w 24"/>
                <a:gd name="T5" fmla="*/ 1 h 12"/>
                <a:gd name="T6" fmla="*/ 2 w 24"/>
                <a:gd name="T7" fmla="*/ 1 h 12"/>
                <a:gd name="T8" fmla="*/ 2 w 24"/>
                <a:gd name="T9" fmla="*/ 1 h 12"/>
                <a:gd name="T10" fmla="*/ 3 w 24"/>
                <a:gd name="T11" fmla="*/ 1 h 12"/>
                <a:gd name="T12" fmla="*/ 4 w 24"/>
                <a:gd name="T13" fmla="*/ 1 h 12"/>
                <a:gd name="T14" fmla="*/ 4 w 24"/>
                <a:gd name="T15" fmla="*/ 1 h 12"/>
                <a:gd name="T16" fmla="*/ 5 w 24"/>
                <a:gd name="T17" fmla="*/ 2 h 12"/>
                <a:gd name="T18" fmla="*/ 3 w 24"/>
                <a:gd name="T19" fmla="*/ 1 h 12"/>
                <a:gd name="T20" fmla="*/ 3 w 24"/>
                <a:gd name="T21" fmla="*/ 1 h 12"/>
                <a:gd name="T22" fmla="*/ 2 w 24"/>
                <a:gd name="T23" fmla="*/ 1 h 12"/>
                <a:gd name="T24" fmla="*/ 2 w 24"/>
                <a:gd name="T25" fmla="*/ 1 h 12"/>
                <a:gd name="T26" fmla="*/ 1 w 24"/>
                <a:gd name="T27" fmla="*/ 1 h 12"/>
                <a:gd name="T28" fmla="*/ 1 w 24"/>
                <a:gd name="T29" fmla="*/ 1 h 12"/>
                <a:gd name="T30" fmla="*/ 1 w 24"/>
                <a:gd name="T31" fmla="*/ 1 h 12"/>
                <a:gd name="T32" fmla="*/ 1 w 24"/>
                <a:gd name="T33" fmla="*/ 1 h 12"/>
                <a:gd name="T34" fmla="*/ 1 w 24"/>
                <a:gd name="T35" fmla="*/ 1 h 12"/>
                <a:gd name="T36" fmla="*/ 1 w 24"/>
                <a:gd name="T37" fmla="*/ 1 h 12"/>
                <a:gd name="T38" fmla="*/ 1 w 24"/>
                <a:gd name="T39" fmla="*/ 1 h 12"/>
                <a:gd name="T40" fmla="*/ 1 w 24"/>
                <a:gd name="T41" fmla="*/ 1 h 12"/>
                <a:gd name="T42" fmla="*/ 1 w 24"/>
                <a:gd name="T43" fmla="*/ 1 h 12"/>
                <a:gd name="T44" fmla="*/ 1 w 24"/>
                <a:gd name="T45" fmla="*/ 2 h 12"/>
                <a:gd name="T46" fmla="*/ 2 w 24"/>
                <a:gd name="T47" fmla="*/ 2 h 12"/>
                <a:gd name="T48" fmla="*/ 1 w 24"/>
                <a:gd name="T49" fmla="*/ 3 h 12"/>
                <a:gd name="T50" fmla="*/ 1 w 24"/>
                <a:gd name="T51" fmla="*/ 2 h 12"/>
                <a:gd name="T52" fmla="*/ 1 w 24"/>
                <a:gd name="T53" fmla="*/ 2 h 12"/>
                <a:gd name="T54" fmla="*/ 1 w 24"/>
                <a:gd name="T55" fmla="*/ 3 h 12"/>
                <a:gd name="T56" fmla="*/ 1 w 24"/>
                <a:gd name="T57" fmla="*/ 3 h 12"/>
                <a:gd name="T58" fmla="*/ 1 w 24"/>
                <a:gd name="T59" fmla="*/ 3 h 12"/>
                <a:gd name="T60" fmla="*/ 1 w 24"/>
                <a:gd name="T61" fmla="*/ 3 h 12"/>
                <a:gd name="T62" fmla="*/ 1 w 24"/>
                <a:gd name="T63" fmla="*/ 3 h 12"/>
                <a:gd name="T64" fmla="*/ 1 w 24"/>
                <a:gd name="T65" fmla="*/ 3 h 12"/>
                <a:gd name="T66" fmla="*/ 2 w 24"/>
                <a:gd name="T67" fmla="*/ 3 h 12"/>
                <a:gd name="T68" fmla="*/ 2 w 24"/>
                <a:gd name="T69" fmla="*/ 3 h 12"/>
                <a:gd name="T70" fmla="*/ 2 w 24"/>
                <a:gd name="T71" fmla="*/ 3 h 12"/>
                <a:gd name="T72" fmla="*/ 3 w 24"/>
                <a:gd name="T73" fmla="*/ 2 h 12"/>
                <a:gd name="T74" fmla="*/ 3 w 24"/>
                <a:gd name="T75" fmla="*/ 3 h 12"/>
                <a:gd name="T76" fmla="*/ 3 w 24"/>
                <a:gd name="T77" fmla="*/ 3 h 12"/>
                <a:gd name="T78" fmla="*/ 3 w 24"/>
                <a:gd name="T79" fmla="*/ 3 h 12"/>
                <a:gd name="T80" fmla="*/ 3 w 24"/>
                <a:gd name="T81" fmla="*/ 3 h 12"/>
                <a:gd name="T82" fmla="*/ 3 w 24"/>
                <a:gd name="T83" fmla="*/ 3 h 12"/>
                <a:gd name="T84" fmla="*/ 3 w 24"/>
                <a:gd name="T85" fmla="*/ 3 h 12"/>
                <a:gd name="T86" fmla="*/ 3 w 24"/>
                <a:gd name="T87" fmla="*/ 3 h 12"/>
                <a:gd name="T88" fmla="*/ 4 w 24"/>
                <a:gd name="T89" fmla="*/ 3 h 12"/>
                <a:gd name="T90" fmla="*/ 4 w 24"/>
                <a:gd name="T91" fmla="*/ 2 h 12"/>
                <a:gd name="T92" fmla="*/ 4 w 24"/>
                <a:gd name="T93" fmla="*/ 2 h 12"/>
                <a:gd name="T94" fmla="*/ 4 w 24"/>
                <a:gd name="T95" fmla="*/ 2 h 12"/>
                <a:gd name="T96" fmla="*/ 4 w 24"/>
                <a:gd name="T97" fmla="*/ 2 h 12"/>
                <a:gd name="T98" fmla="*/ 4 w 24"/>
                <a:gd name="T99" fmla="*/ 3 h 12"/>
                <a:gd name="T100" fmla="*/ 4 w 24"/>
                <a:gd name="T101" fmla="*/ 3 h 12"/>
                <a:gd name="T102" fmla="*/ 4 w 24"/>
                <a:gd name="T103" fmla="*/ 3 h 12"/>
                <a:gd name="T104" fmla="*/ 4 w 24"/>
                <a:gd name="T105" fmla="*/ 3 h 12"/>
                <a:gd name="T106" fmla="*/ 5 w 24"/>
                <a:gd name="T107" fmla="*/ 3 h 12"/>
                <a:gd name="T108" fmla="*/ 5 w 24"/>
                <a:gd name="T109" fmla="*/ 2 h 12"/>
                <a:gd name="T110" fmla="*/ 5 w 24"/>
                <a:gd name="T111" fmla="*/ 2 h 1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4" h="12">
                  <a:moveTo>
                    <a:pt x="7" y="4"/>
                  </a:moveTo>
                  <a:cubicBezTo>
                    <a:pt x="7" y="4"/>
                    <a:pt x="7" y="3"/>
                    <a:pt x="7" y="3"/>
                  </a:cubicBezTo>
                  <a:cubicBezTo>
                    <a:pt x="8" y="3"/>
                    <a:pt x="8" y="3"/>
                    <a:pt x="8" y="3"/>
                  </a:cubicBezTo>
                  <a:cubicBezTo>
                    <a:pt x="8" y="3"/>
                    <a:pt x="8" y="3"/>
                    <a:pt x="7" y="3"/>
                  </a:cubicBezTo>
                  <a:cubicBezTo>
                    <a:pt x="8" y="3"/>
                    <a:pt x="8" y="3"/>
                    <a:pt x="8" y="3"/>
                  </a:cubicBezTo>
                  <a:cubicBezTo>
                    <a:pt x="8" y="3"/>
                    <a:pt x="7" y="3"/>
                    <a:pt x="7" y="3"/>
                  </a:cubicBezTo>
                  <a:cubicBezTo>
                    <a:pt x="7" y="3"/>
                    <a:pt x="7" y="2"/>
                    <a:pt x="7" y="2"/>
                  </a:cubicBezTo>
                  <a:cubicBezTo>
                    <a:pt x="8" y="2"/>
                    <a:pt x="8" y="2"/>
                    <a:pt x="8" y="2"/>
                  </a:cubicBezTo>
                  <a:cubicBezTo>
                    <a:pt x="8" y="3"/>
                    <a:pt x="8" y="3"/>
                    <a:pt x="8" y="3"/>
                  </a:cubicBezTo>
                  <a:cubicBezTo>
                    <a:pt x="9" y="3"/>
                    <a:pt x="9" y="3"/>
                    <a:pt x="9" y="3"/>
                  </a:cubicBezTo>
                  <a:cubicBezTo>
                    <a:pt x="9" y="3"/>
                    <a:pt x="9" y="3"/>
                    <a:pt x="9" y="3"/>
                  </a:cubicBezTo>
                  <a:cubicBezTo>
                    <a:pt x="8" y="3"/>
                    <a:pt x="8" y="3"/>
                    <a:pt x="8" y="3"/>
                  </a:cubicBezTo>
                  <a:cubicBezTo>
                    <a:pt x="8" y="3"/>
                    <a:pt x="8" y="3"/>
                    <a:pt x="8" y="3"/>
                  </a:cubicBezTo>
                  <a:cubicBezTo>
                    <a:pt x="8" y="3"/>
                    <a:pt x="8" y="3"/>
                    <a:pt x="8" y="3"/>
                  </a:cubicBezTo>
                  <a:cubicBezTo>
                    <a:pt x="8" y="3"/>
                    <a:pt x="8" y="4"/>
                    <a:pt x="8" y="4"/>
                  </a:cubicBezTo>
                  <a:cubicBezTo>
                    <a:pt x="8" y="4"/>
                    <a:pt x="8" y="4"/>
                    <a:pt x="8" y="4"/>
                  </a:cubicBezTo>
                  <a:cubicBezTo>
                    <a:pt x="8" y="4"/>
                    <a:pt x="8" y="4"/>
                    <a:pt x="7" y="4"/>
                  </a:cubicBezTo>
                  <a:cubicBezTo>
                    <a:pt x="7" y="4"/>
                    <a:pt x="7" y="4"/>
                    <a:pt x="7" y="4"/>
                  </a:cubicBezTo>
                  <a:moveTo>
                    <a:pt x="8" y="2"/>
                  </a:moveTo>
                  <a:cubicBezTo>
                    <a:pt x="8" y="2"/>
                    <a:pt x="8" y="2"/>
                    <a:pt x="7" y="2"/>
                  </a:cubicBezTo>
                  <a:cubicBezTo>
                    <a:pt x="7" y="2"/>
                    <a:pt x="8" y="2"/>
                    <a:pt x="7" y="1"/>
                  </a:cubicBezTo>
                  <a:cubicBezTo>
                    <a:pt x="7" y="2"/>
                    <a:pt x="8" y="2"/>
                    <a:pt x="8" y="2"/>
                  </a:cubicBezTo>
                  <a:moveTo>
                    <a:pt x="9" y="2"/>
                  </a:moveTo>
                  <a:cubicBezTo>
                    <a:pt x="9" y="2"/>
                    <a:pt x="9" y="2"/>
                    <a:pt x="10" y="2"/>
                  </a:cubicBezTo>
                  <a:cubicBezTo>
                    <a:pt x="9" y="3"/>
                    <a:pt x="9" y="3"/>
                    <a:pt x="9" y="3"/>
                  </a:cubicBezTo>
                  <a:cubicBezTo>
                    <a:pt x="9" y="3"/>
                    <a:pt x="9" y="2"/>
                    <a:pt x="9" y="2"/>
                  </a:cubicBezTo>
                  <a:moveTo>
                    <a:pt x="15" y="2"/>
                  </a:moveTo>
                  <a:cubicBezTo>
                    <a:pt x="15" y="2"/>
                    <a:pt x="15" y="2"/>
                    <a:pt x="15" y="2"/>
                  </a:cubicBezTo>
                  <a:cubicBezTo>
                    <a:pt x="18" y="3"/>
                    <a:pt x="22" y="1"/>
                    <a:pt x="24" y="1"/>
                  </a:cubicBezTo>
                  <a:cubicBezTo>
                    <a:pt x="22" y="0"/>
                    <a:pt x="20" y="2"/>
                    <a:pt x="18" y="1"/>
                  </a:cubicBezTo>
                  <a:cubicBezTo>
                    <a:pt x="19" y="1"/>
                    <a:pt x="20" y="1"/>
                    <a:pt x="21" y="1"/>
                  </a:cubicBezTo>
                  <a:cubicBezTo>
                    <a:pt x="19" y="1"/>
                    <a:pt x="16" y="0"/>
                    <a:pt x="15" y="1"/>
                  </a:cubicBezTo>
                  <a:cubicBezTo>
                    <a:pt x="15" y="1"/>
                    <a:pt x="15" y="1"/>
                    <a:pt x="15" y="1"/>
                  </a:cubicBezTo>
                  <a:cubicBezTo>
                    <a:pt x="14" y="2"/>
                    <a:pt x="13" y="2"/>
                    <a:pt x="13" y="3"/>
                  </a:cubicBezTo>
                  <a:cubicBezTo>
                    <a:pt x="13" y="5"/>
                    <a:pt x="21" y="3"/>
                    <a:pt x="21" y="4"/>
                  </a:cubicBezTo>
                  <a:cubicBezTo>
                    <a:pt x="21" y="5"/>
                    <a:pt x="20" y="5"/>
                    <a:pt x="17" y="5"/>
                  </a:cubicBezTo>
                  <a:cubicBezTo>
                    <a:pt x="16" y="5"/>
                    <a:pt x="13" y="4"/>
                    <a:pt x="9" y="5"/>
                  </a:cubicBezTo>
                  <a:cubicBezTo>
                    <a:pt x="9" y="5"/>
                    <a:pt x="9" y="5"/>
                    <a:pt x="9" y="5"/>
                  </a:cubicBezTo>
                  <a:cubicBezTo>
                    <a:pt x="10" y="4"/>
                    <a:pt x="10" y="3"/>
                    <a:pt x="10" y="3"/>
                  </a:cubicBezTo>
                  <a:cubicBezTo>
                    <a:pt x="10" y="3"/>
                    <a:pt x="10" y="3"/>
                    <a:pt x="11" y="2"/>
                  </a:cubicBezTo>
                  <a:cubicBezTo>
                    <a:pt x="10" y="2"/>
                    <a:pt x="10" y="2"/>
                    <a:pt x="10" y="2"/>
                  </a:cubicBezTo>
                  <a:cubicBezTo>
                    <a:pt x="10" y="2"/>
                    <a:pt x="10" y="2"/>
                    <a:pt x="10" y="2"/>
                  </a:cubicBezTo>
                  <a:cubicBezTo>
                    <a:pt x="10" y="2"/>
                    <a:pt x="10" y="1"/>
                    <a:pt x="10" y="1"/>
                  </a:cubicBezTo>
                  <a:cubicBezTo>
                    <a:pt x="10" y="1"/>
                    <a:pt x="9" y="1"/>
                    <a:pt x="9" y="1"/>
                  </a:cubicBezTo>
                  <a:cubicBezTo>
                    <a:pt x="9" y="1"/>
                    <a:pt x="8" y="1"/>
                    <a:pt x="8" y="1"/>
                  </a:cubicBezTo>
                  <a:cubicBezTo>
                    <a:pt x="8" y="1"/>
                    <a:pt x="8" y="1"/>
                    <a:pt x="8" y="1"/>
                  </a:cubicBezTo>
                  <a:cubicBezTo>
                    <a:pt x="8" y="1"/>
                    <a:pt x="7" y="1"/>
                    <a:pt x="7" y="1"/>
                  </a:cubicBezTo>
                  <a:cubicBezTo>
                    <a:pt x="7" y="1"/>
                    <a:pt x="7" y="1"/>
                    <a:pt x="7" y="1"/>
                  </a:cubicBezTo>
                  <a:cubicBezTo>
                    <a:pt x="7" y="1"/>
                    <a:pt x="7" y="1"/>
                    <a:pt x="7" y="1"/>
                  </a:cubicBezTo>
                  <a:cubicBezTo>
                    <a:pt x="6" y="1"/>
                    <a:pt x="6" y="2"/>
                    <a:pt x="6" y="2"/>
                  </a:cubicBezTo>
                  <a:cubicBezTo>
                    <a:pt x="6" y="2"/>
                    <a:pt x="6" y="2"/>
                    <a:pt x="6" y="2"/>
                  </a:cubicBezTo>
                  <a:cubicBezTo>
                    <a:pt x="6" y="3"/>
                    <a:pt x="6" y="3"/>
                    <a:pt x="6" y="3"/>
                  </a:cubicBezTo>
                  <a:cubicBezTo>
                    <a:pt x="6" y="3"/>
                    <a:pt x="6" y="4"/>
                    <a:pt x="6" y="4"/>
                  </a:cubicBezTo>
                  <a:cubicBezTo>
                    <a:pt x="6" y="4"/>
                    <a:pt x="6" y="5"/>
                    <a:pt x="6" y="6"/>
                  </a:cubicBezTo>
                  <a:cubicBezTo>
                    <a:pt x="5" y="5"/>
                    <a:pt x="4" y="4"/>
                    <a:pt x="4" y="4"/>
                  </a:cubicBezTo>
                  <a:cubicBezTo>
                    <a:pt x="4" y="3"/>
                    <a:pt x="3" y="3"/>
                    <a:pt x="3" y="3"/>
                  </a:cubicBezTo>
                  <a:cubicBezTo>
                    <a:pt x="3" y="2"/>
                    <a:pt x="4" y="2"/>
                    <a:pt x="4" y="1"/>
                  </a:cubicBezTo>
                  <a:cubicBezTo>
                    <a:pt x="4" y="1"/>
                    <a:pt x="4" y="1"/>
                    <a:pt x="4" y="1"/>
                  </a:cubicBezTo>
                  <a:cubicBezTo>
                    <a:pt x="3" y="1"/>
                    <a:pt x="3" y="1"/>
                    <a:pt x="3" y="1"/>
                  </a:cubicBezTo>
                  <a:cubicBezTo>
                    <a:pt x="3" y="1"/>
                    <a:pt x="3" y="1"/>
                    <a:pt x="3" y="1"/>
                  </a:cubicBezTo>
                  <a:cubicBezTo>
                    <a:pt x="3" y="1"/>
                    <a:pt x="3" y="1"/>
                    <a:pt x="3" y="1"/>
                  </a:cubicBezTo>
                  <a:cubicBezTo>
                    <a:pt x="3" y="1"/>
                    <a:pt x="3" y="2"/>
                    <a:pt x="3" y="2"/>
                  </a:cubicBezTo>
                  <a:cubicBezTo>
                    <a:pt x="3" y="2"/>
                    <a:pt x="3" y="2"/>
                    <a:pt x="3" y="2"/>
                  </a:cubicBezTo>
                  <a:cubicBezTo>
                    <a:pt x="3" y="2"/>
                    <a:pt x="3" y="2"/>
                    <a:pt x="3" y="2"/>
                  </a:cubicBezTo>
                  <a:cubicBezTo>
                    <a:pt x="3" y="2"/>
                    <a:pt x="3" y="2"/>
                    <a:pt x="3" y="2"/>
                  </a:cubicBezTo>
                  <a:cubicBezTo>
                    <a:pt x="3" y="2"/>
                    <a:pt x="3"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3"/>
                    <a:pt x="2" y="3"/>
                  </a:cubicBezTo>
                  <a:cubicBezTo>
                    <a:pt x="1" y="3"/>
                    <a:pt x="1" y="3"/>
                    <a:pt x="2" y="3"/>
                  </a:cubicBezTo>
                  <a:cubicBezTo>
                    <a:pt x="2" y="3"/>
                    <a:pt x="2" y="3"/>
                    <a:pt x="2" y="3"/>
                  </a:cubicBezTo>
                  <a:cubicBezTo>
                    <a:pt x="2" y="3"/>
                    <a:pt x="2" y="3"/>
                    <a:pt x="2" y="3"/>
                  </a:cubicBezTo>
                  <a:cubicBezTo>
                    <a:pt x="2" y="3"/>
                    <a:pt x="2" y="3"/>
                    <a:pt x="2" y="3"/>
                  </a:cubicBezTo>
                  <a:cubicBezTo>
                    <a:pt x="2" y="3"/>
                    <a:pt x="2" y="3"/>
                    <a:pt x="2" y="3"/>
                  </a:cubicBezTo>
                  <a:cubicBezTo>
                    <a:pt x="2" y="3"/>
                    <a:pt x="2" y="3"/>
                    <a:pt x="3" y="3"/>
                  </a:cubicBezTo>
                  <a:cubicBezTo>
                    <a:pt x="3" y="3"/>
                    <a:pt x="3" y="3"/>
                    <a:pt x="3" y="3"/>
                  </a:cubicBezTo>
                  <a:cubicBezTo>
                    <a:pt x="3" y="3"/>
                    <a:pt x="3" y="3"/>
                    <a:pt x="3" y="3"/>
                  </a:cubicBezTo>
                  <a:cubicBezTo>
                    <a:pt x="2" y="3"/>
                    <a:pt x="2" y="4"/>
                    <a:pt x="3" y="4"/>
                  </a:cubicBezTo>
                  <a:cubicBezTo>
                    <a:pt x="3" y="4"/>
                    <a:pt x="3" y="4"/>
                    <a:pt x="3" y="4"/>
                  </a:cubicBezTo>
                  <a:cubicBezTo>
                    <a:pt x="3" y="5"/>
                    <a:pt x="2" y="4"/>
                    <a:pt x="2" y="4"/>
                  </a:cubicBezTo>
                  <a:cubicBezTo>
                    <a:pt x="2" y="5"/>
                    <a:pt x="2" y="5"/>
                    <a:pt x="3" y="5"/>
                  </a:cubicBezTo>
                  <a:cubicBezTo>
                    <a:pt x="3" y="5"/>
                    <a:pt x="3" y="5"/>
                    <a:pt x="3" y="5"/>
                  </a:cubicBezTo>
                  <a:cubicBezTo>
                    <a:pt x="3" y="5"/>
                    <a:pt x="3" y="5"/>
                    <a:pt x="3" y="5"/>
                  </a:cubicBezTo>
                  <a:cubicBezTo>
                    <a:pt x="3" y="5"/>
                    <a:pt x="3" y="5"/>
                    <a:pt x="4" y="5"/>
                  </a:cubicBezTo>
                  <a:cubicBezTo>
                    <a:pt x="4" y="5"/>
                    <a:pt x="4" y="5"/>
                    <a:pt x="4" y="5"/>
                  </a:cubicBezTo>
                  <a:cubicBezTo>
                    <a:pt x="4" y="5"/>
                    <a:pt x="4" y="5"/>
                    <a:pt x="4" y="5"/>
                  </a:cubicBezTo>
                  <a:cubicBezTo>
                    <a:pt x="4" y="5"/>
                    <a:pt x="4" y="5"/>
                    <a:pt x="4" y="5"/>
                  </a:cubicBezTo>
                  <a:cubicBezTo>
                    <a:pt x="4" y="5"/>
                    <a:pt x="4" y="6"/>
                    <a:pt x="5" y="7"/>
                  </a:cubicBezTo>
                  <a:cubicBezTo>
                    <a:pt x="5" y="7"/>
                    <a:pt x="6" y="8"/>
                    <a:pt x="6" y="8"/>
                  </a:cubicBezTo>
                  <a:cubicBezTo>
                    <a:pt x="6" y="8"/>
                    <a:pt x="6" y="8"/>
                    <a:pt x="6" y="8"/>
                  </a:cubicBezTo>
                  <a:cubicBezTo>
                    <a:pt x="6" y="8"/>
                    <a:pt x="5" y="8"/>
                    <a:pt x="5" y="8"/>
                  </a:cubicBezTo>
                  <a:cubicBezTo>
                    <a:pt x="5" y="8"/>
                    <a:pt x="4" y="9"/>
                    <a:pt x="4" y="9"/>
                  </a:cubicBezTo>
                  <a:cubicBezTo>
                    <a:pt x="4" y="9"/>
                    <a:pt x="4" y="9"/>
                    <a:pt x="4" y="9"/>
                  </a:cubicBezTo>
                  <a:cubicBezTo>
                    <a:pt x="4" y="9"/>
                    <a:pt x="4" y="9"/>
                    <a:pt x="4" y="9"/>
                  </a:cubicBezTo>
                  <a:cubicBezTo>
                    <a:pt x="3" y="9"/>
                    <a:pt x="3" y="9"/>
                    <a:pt x="3" y="9"/>
                  </a:cubicBezTo>
                  <a:cubicBezTo>
                    <a:pt x="3" y="8"/>
                    <a:pt x="3" y="8"/>
                    <a:pt x="3" y="8"/>
                  </a:cubicBezTo>
                  <a:cubicBezTo>
                    <a:pt x="3" y="8"/>
                    <a:pt x="3" y="8"/>
                    <a:pt x="2" y="8"/>
                  </a:cubicBezTo>
                  <a:cubicBezTo>
                    <a:pt x="2" y="8"/>
                    <a:pt x="2" y="8"/>
                    <a:pt x="2" y="8"/>
                  </a:cubicBezTo>
                  <a:cubicBezTo>
                    <a:pt x="2" y="8"/>
                    <a:pt x="2" y="7"/>
                    <a:pt x="1" y="8"/>
                  </a:cubicBezTo>
                  <a:cubicBezTo>
                    <a:pt x="2" y="8"/>
                    <a:pt x="2" y="8"/>
                    <a:pt x="2" y="8"/>
                  </a:cubicBezTo>
                  <a:cubicBezTo>
                    <a:pt x="2" y="8"/>
                    <a:pt x="2" y="8"/>
                    <a:pt x="2" y="8"/>
                  </a:cubicBezTo>
                  <a:cubicBezTo>
                    <a:pt x="2" y="8"/>
                    <a:pt x="2" y="8"/>
                    <a:pt x="2" y="9"/>
                  </a:cubicBezTo>
                  <a:cubicBezTo>
                    <a:pt x="2" y="9"/>
                    <a:pt x="2" y="9"/>
                    <a:pt x="2" y="9"/>
                  </a:cubicBezTo>
                  <a:cubicBezTo>
                    <a:pt x="2" y="9"/>
                    <a:pt x="2" y="9"/>
                    <a:pt x="2" y="9"/>
                  </a:cubicBezTo>
                  <a:cubicBezTo>
                    <a:pt x="2" y="9"/>
                    <a:pt x="2" y="8"/>
                    <a:pt x="1" y="8"/>
                  </a:cubicBezTo>
                  <a:cubicBezTo>
                    <a:pt x="1" y="8"/>
                    <a:pt x="1" y="9"/>
                    <a:pt x="1" y="9"/>
                  </a:cubicBezTo>
                  <a:cubicBezTo>
                    <a:pt x="1" y="9"/>
                    <a:pt x="1" y="9"/>
                    <a:pt x="1" y="9"/>
                  </a:cubicBezTo>
                  <a:cubicBezTo>
                    <a:pt x="1" y="9"/>
                    <a:pt x="0" y="9"/>
                    <a:pt x="1" y="9"/>
                  </a:cubicBezTo>
                  <a:cubicBezTo>
                    <a:pt x="1" y="9"/>
                    <a:pt x="1" y="9"/>
                    <a:pt x="1" y="9"/>
                  </a:cubicBezTo>
                  <a:cubicBezTo>
                    <a:pt x="1" y="9"/>
                    <a:pt x="1" y="9"/>
                    <a:pt x="1" y="9"/>
                  </a:cubicBezTo>
                  <a:cubicBezTo>
                    <a:pt x="1" y="10"/>
                    <a:pt x="1" y="10"/>
                    <a:pt x="2" y="9"/>
                  </a:cubicBezTo>
                  <a:cubicBezTo>
                    <a:pt x="2" y="9"/>
                    <a:pt x="2" y="9"/>
                    <a:pt x="2" y="9"/>
                  </a:cubicBezTo>
                  <a:cubicBezTo>
                    <a:pt x="2" y="10"/>
                    <a:pt x="1" y="10"/>
                    <a:pt x="2" y="10"/>
                  </a:cubicBezTo>
                  <a:cubicBezTo>
                    <a:pt x="2" y="10"/>
                    <a:pt x="2" y="10"/>
                    <a:pt x="2" y="10"/>
                  </a:cubicBezTo>
                  <a:cubicBezTo>
                    <a:pt x="2" y="10"/>
                    <a:pt x="2" y="10"/>
                    <a:pt x="2" y="10"/>
                  </a:cubicBezTo>
                  <a:cubicBezTo>
                    <a:pt x="2" y="11"/>
                    <a:pt x="2" y="11"/>
                    <a:pt x="2" y="11"/>
                  </a:cubicBezTo>
                  <a:cubicBezTo>
                    <a:pt x="2" y="11"/>
                    <a:pt x="2" y="11"/>
                    <a:pt x="2" y="10"/>
                  </a:cubicBezTo>
                  <a:cubicBezTo>
                    <a:pt x="2" y="10"/>
                    <a:pt x="2" y="11"/>
                    <a:pt x="2" y="11"/>
                  </a:cubicBezTo>
                  <a:cubicBezTo>
                    <a:pt x="3" y="10"/>
                    <a:pt x="3" y="10"/>
                    <a:pt x="3" y="10"/>
                  </a:cubicBezTo>
                  <a:cubicBezTo>
                    <a:pt x="3" y="10"/>
                    <a:pt x="3" y="10"/>
                    <a:pt x="3" y="10"/>
                  </a:cubicBezTo>
                  <a:cubicBezTo>
                    <a:pt x="3" y="10"/>
                    <a:pt x="3" y="10"/>
                    <a:pt x="3" y="10"/>
                  </a:cubicBezTo>
                  <a:cubicBezTo>
                    <a:pt x="4" y="10"/>
                    <a:pt x="4" y="10"/>
                    <a:pt x="4" y="10"/>
                  </a:cubicBezTo>
                  <a:cubicBezTo>
                    <a:pt x="4" y="10"/>
                    <a:pt x="4" y="10"/>
                    <a:pt x="4" y="10"/>
                  </a:cubicBezTo>
                  <a:cubicBezTo>
                    <a:pt x="4" y="10"/>
                    <a:pt x="4" y="10"/>
                    <a:pt x="4" y="10"/>
                  </a:cubicBezTo>
                  <a:cubicBezTo>
                    <a:pt x="4" y="10"/>
                    <a:pt x="4" y="10"/>
                    <a:pt x="4" y="10"/>
                  </a:cubicBezTo>
                  <a:cubicBezTo>
                    <a:pt x="5" y="10"/>
                    <a:pt x="5" y="10"/>
                    <a:pt x="4" y="11"/>
                  </a:cubicBezTo>
                  <a:cubicBezTo>
                    <a:pt x="4" y="11"/>
                    <a:pt x="5" y="10"/>
                    <a:pt x="5" y="10"/>
                  </a:cubicBezTo>
                  <a:cubicBezTo>
                    <a:pt x="5" y="10"/>
                    <a:pt x="5" y="10"/>
                    <a:pt x="5" y="10"/>
                  </a:cubicBezTo>
                  <a:cubicBezTo>
                    <a:pt x="5" y="10"/>
                    <a:pt x="5" y="10"/>
                    <a:pt x="5" y="10"/>
                  </a:cubicBezTo>
                  <a:cubicBezTo>
                    <a:pt x="5" y="10"/>
                    <a:pt x="6" y="10"/>
                    <a:pt x="6" y="10"/>
                  </a:cubicBezTo>
                  <a:cubicBezTo>
                    <a:pt x="6" y="10"/>
                    <a:pt x="6" y="10"/>
                    <a:pt x="6" y="10"/>
                  </a:cubicBezTo>
                  <a:cubicBezTo>
                    <a:pt x="6" y="10"/>
                    <a:pt x="6" y="10"/>
                    <a:pt x="6" y="11"/>
                  </a:cubicBezTo>
                  <a:cubicBezTo>
                    <a:pt x="6" y="11"/>
                    <a:pt x="6" y="10"/>
                    <a:pt x="6" y="10"/>
                  </a:cubicBezTo>
                  <a:cubicBezTo>
                    <a:pt x="6" y="10"/>
                    <a:pt x="6" y="11"/>
                    <a:pt x="6" y="11"/>
                  </a:cubicBezTo>
                  <a:cubicBezTo>
                    <a:pt x="7" y="10"/>
                    <a:pt x="7" y="10"/>
                    <a:pt x="8" y="10"/>
                  </a:cubicBezTo>
                  <a:cubicBezTo>
                    <a:pt x="8" y="10"/>
                    <a:pt x="8" y="10"/>
                    <a:pt x="8" y="10"/>
                  </a:cubicBezTo>
                  <a:cubicBezTo>
                    <a:pt x="8" y="10"/>
                    <a:pt x="8" y="10"/>
                    <a:pt x="8" y="10"/>
                  </a:cubicBezTo>
                  <a:cubicBezTo>
                    <a:pt x="8" y="10"/>
                    <a:pt x="9" y="10"/>
                    <a:pt x="9" y="10"/>
                  </a:cubicBezTo>
                  <a:cubicBezTo>
                    <a:pt x="9" y="9"/>
                    <a:pt x="9" y="9"/>
                    <a:pt x="9" y="8"/>
                  </a:cubicBezTo>
                  <a:cubicBezTo>
                    <a:pt x="9" y="8"/>
                    <a:pt x="9" y="8"/>
                    <a:pt x="9" y="8"/>
                  </a:cubicBezTo>
                  <a:cubicBezTo>
                    <a:pt x="10" y="8"/>
                    <a:pt x="11" y="7"/>
                    <a:pt x="12" y="7"/>
                  </a:cubicBezTo>
                  <a:cubicBezTo>
                    <a:pt x="11" y="7"/>
                    <a:pt x="11" y="8"/>
                    <a:pt x="11" y="8"/>
                  </a:cubicBezTo>
                  <a:cubicBezTo>
                    <a:pt x="11" y="9"/>
                    <a:pt x="12" y="9"/>
                    <a:pt x="12" y="9"/>
                  </a:cubicBezTo>
                  <a:cubicBezTo>
                    <a:pt x="12" y="10"/>
                    <a:pt x="12" y="10"/>
                    <a:pt x="12" y="10"/>
                  </a:cubicBezTo>
                  <a:cubicBezTo>
                    <a:pt x="12" y="10"/>
                    <a:pt x="12" y="10"/>
                    <a:pt x="11" y="10"/>
                  </a:cubicBezTo>
                  <a:cubicBezTo>
                    <a:pt x="11" y="10"/>
                    <a:pt x="11" y="9"/>
                    <a:pt x="10" y="9"/>
                  </a:cubicBezTo>
                  <a:cubicBezTo>
                    <a:pt x="10" y="9"/>
                    <a:pt x="10" y="9"/>
                    <a:pt x="10" y="9"/>
                  </a:cubicBezTo>
                  <a:cubicBezTo>
                    <a:pt x="9" y="9"/>
                    <a:pt x="9" y="9"/>
                    <a:pt x="9" y="10"/>
                  </a:cubicBezTo>
                  <a:cubicBezTo>
                    <a:pt x="9" y="10"/>
                    <a:pt x="9"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9" y="10"/>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1" y="12"/>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2" y="11"/>
                    <a:pt x="12" y="11"/>
                  </a:cubicBezTo>
                  <a:cubicBezTo>
                    <a:pt x="12" y="11"/>
                    <a:pt x="12" y="11"/>
                    <a:pt x="12" y="11"/>
                  </a:cubicBezTo>
                  <a:cubicBezTo>
                    <a:pt x="13" y="11"/>
                    <a:pt x="12" y="11"/>
                    <a:pt x="13" y="10"/>
                  </a:cubicBezTo>
                  <a:cubicBezTo>
                    <a:pt x="13" y="10"/>
                    <a:pt x="13" y="10"/>
                    <a:pt x="13" y="10"/>
                  </a:cubicBezTo>
                  <a:cubicBezTo>
                    <a:pt x="13" y="11"/>
                    <a:pt x="14" y="11"/>
                    <a:pt x="14" y="10"/>
                  </a:cubicBezTo>
                  <a:cubicBezTo>
                    <a:pt x="14" y="10"/>
                    <a:pt x="14" y="9"/>
                    <a:pt x="13" y="9"/>
                  </a:cubicBezTo>
                  <a:cubicBezTo>
                    <a:pt x="13" y="9"/>
                    <a:pt x="14" y="8"/>
                    <a:pt x="13" y="7"/>
                  </a:cubicBezTo>
                  <a:cubicBezTo>
                    <a:pt x="13" y="7"/>
                    <a:pt x="15" y="7"/>
                    <a:pt x="15" y="7"/>
                  </a:cubicBezTo>
                  <a:cubicBezTo>
                    <a:pt x="16" y="7"/>
                    <a:pt x="16" y="7"/>
                    <a:pt x="16" y="7"/>
                  </a:cubicBezTo>
                  <a:cubicBezTo>
                    <a:pt x="17" y="7"/>
                    <a:pt x="17" y="8"/>
                    <a:pt x="16" y="8"/>
                  </a:cubicBezTo>
                  <a:cubicBezTo>
                    <a:pt x="16" y="8"/>
                    <a:pt x="16" y="8"/>
                    <a:pt x="16" y="8"/>
                  </a:cubicBezTo>
                  <a:cubicBezTo>
                    <a:pt x="16" y="8"/>
                    <a:pt x="16" y="8"/>
                    <a:pt x="16" y="8"/>
                  </a:cubicBezTo>
                  <a:cubicBezTo>
                    <a:pt x="16" y="8"/>
                    <a:pt x="15" y="8"/>
                    <a:pt x="15" y="8"/>
                  </a:cubicBezTo>
                  <a:cubicBezTo>
                    <a:pt x="15" y="8"/>
                    <a:pt x="15" y="8"/>
                    <a:pt x="15" y="8"/>
                  </a:cubicBezTo>
                  <a:cubicBezTo>
                    <a:pt x="15" y="8"/>
                    <a:pt x="14" y="8"/>
                    <a:pt x="14" y="8"/>
                  </a:cubicBezTo>
                  <a:cubicBezTo>
                    <a:pt x="14" y="8"/>
                    <a:pt x="14" y="8"/>
                    <a:pt x="15" y="8"/>
                  </a:cubicBezTo>
                  <a:cubicBezTo>
                    <a:pt x="15" y="8"/>
                    <a:pt x="15" y="8"/>
                    <a:pt x="15" y="8"/>
                  </a:cubicBezTo>
                  <a:cubicBezTo>
                    <a:pt x="15" y="8"/>
                    <a:pt x="15" y="8"/>
                    <a:pt x="15" y="8"/>
                  </a:cubicBezTo>
                  <a:cubicBezTo>
                    <a:pt x="15" y="8"/>
                    <a:pt x="15" y="8"/>
                    <a:pt x="15" y="8"/>
                  </a:cubicBezTo>
                  <a:cubicBezTo>
                    <a:pt x="15" y="8"/>
                    <a:pt x="15" y="8"/>
                    <a:pt x="15" y="8"/>
                  </a:cubicBezTo>
                  <a:cubicBezTo>
                    <a:pt x="15" y="8"/>
                    <a:pt x="15" y="8"/>
                    <a:pt x="15" y="8"/>
                  </a:cubicBezTo>
                  <a:cubicBezTo>
                    <a:pt x="15" y="8"/>
                    <a:pt x="15" y="9"/>
                    <a:pt x="15" y="9"/>
                  </a:cubicBezTo>
                  <a:cubicBezTo>
                    <a:pt x="14" y="8"/>
                    <a:pt x="14" y="8"/>
                    <a:pt x="14" y="9"/>
                  </a:cubicBezTo>
                  <a:cubicBezTo>
                    <a:pt x="14" y="9"/>
                    <a:pt x="14" y="9"/>
                    <a:pt x="14" y="9"/>
                  </a:cubicBezTo>
                  <a:cubicBezTo>
                    <a:pt x="14" y="9"/>
                    <a:pt x="14" y="9"/>
                    <a:pt x="14" y="10"/>
                  </a:cubicBezTo>
                  <a:cubicBezTo>
                    <a:pt x="14" y="9"/>
                    <a:pt x="14" y="9"/>
                    <a:pt x="14" y="9"/>
                  </a:cubicBezTo>
                  <a:cubicBezTo>
                    <a:pt x="14" y="9"/>
                    <a:pt x="14" y="9"/>
                    <a:pt x="14" y="9"/>
                  </a:cubicBezTo>
                  <a:cubicBezTo>
                    <a:pt x="15" y="10"/>
                    <a:pt x="15" y="9"/>
                    <a:pt x="15" y="9"/>
                  </a:cubicBezTo>
                  <a:cubicBezTo>
                    <a:pt x="15" y="9"/>
                    <a:pt x="15" y="9"/>
                    <a:pt x="15" y="9"/>
                  </a:cubicBezTo>
                  <a:cubicBezTo>
                    <a:pt x="15" y="9"/>
                    <a:pt x="15" y="10"/>
                    <a:pt x="15" y="10"/>
                  </a:cubicBezTo>
                  <a:cubicBezTo>
                    <a:pt x="15" y="10"/>
                    <a:pt x="15" y="10"/>
                    <a:pt x="15" y="10"/>
                  </a:cubicBezTo>
                  <a:cubicBezTo>
                    <a:pt x="15" y="10"/>
                    <a:pt x="15" y="11"/>
                    <a:pt x="15" y="11"/>
                  </a:cubicBezTo>
                  <a:cubicBezTo>
                    <a:pt x="15" y="11"/>
                    <a:pt x="15" y="10"/>
                    <a:pt x="15" y="10"/>
                  </a:cubicBezTo>
                  <a:cubicBezTo>
                    <a:pt x="15" y="10"/>
                    <a:pt x="15" y="10"/>
                    <a:pt x="15" y="10"/>
                  </a:cubicBezTo>
                  <a:cubicBezTo>
                    <a:pt x="16" y="10"/>
                    <a:pt x="16" y="10"/>
                    <a:pt x="16" y="9"/>
                  </a:cubicBezTo>
                  <a:cubicBezTo>
                    <a:pt x="16" y="9"/>
                    <a:pt x="16" y="10"/>
                    <a:pt x="17" y="9"/>
                  </a:cubicBezTo>
                  <a:cubicBezTo>
                    <a:pt x="17" y="9"/>
                    <a:pt x="17" y="9"/>
                    <a:pt x="17" y="9"/>
                  </a:cubicBezTo>
                  <a:cubicBezTo>
                    <a:pt x="17" y="9"/>
                    <a:pt x="17" y="9"/>
                    <a:pt x="17" y="9"/>
                  </a:cubicBezTo>
                  <a:cubicBezTo>
                    <a:pt x="17" y="9"/>
                    <a:pt x="17" y="9"/>
                    <a:pt x="17" y="9"/>
                  </a:cubicBezTo>
                  <a:cubicBezTo>
                    <a:pt x="17" y="9"/>
                    <a:pt x="17" y="9"/>
                    <a:pt x="17" y="9"/>
                  </a:cubicBezTo>
                  <a:cubicBezTo>
                    <a:pt x="17" y="9"/>
                    <a:pt x="17" y="9"/>
                    <a:pt x="17" y="8"/>
                  </a:cubicBezTo>
                  <a:cubicBezTo>
                    <a:pt x="17" y="8"/>
                    <a:pt x="17" y="8"/>
                    <a:pt x="17" y="8"/>
                  </a:cubicBezTo>
                  <a:cubicBezTo>
                    <a:pt x="18" y="8"/>
                    <a:pt x="18" y="8"/>
                    <a:pt x="18" y="8"/>
                  </a:cubicBezTo>
                  <a:cubicBezTo>
                    <a:pt x="18" y="8"/>
                    <a:pt x="17" y="8"/>
                    <a:pt x="18" y="8"/>
                  </a:cubicBezTo>
                  <a:cubicBezTo>
                    <a:pt x="18" y="7"/>
                    <a:pt x="18" y="7"/>
                    <a:pt x="18" y="7"/>
                  </a:cubicBezTo>
                  <a:cubicBezTo>
                    <a:pt x="18" y="6"/>
                    <a:pt x="17" y="6"/>
                    <a:pt x="17" y="6"/>
                  </a:cubicBezTo>
                  <a:cubicBezTo>
                    <a:pt x="17" y="6"/>
                    <a:pt x="17" y="6"/>
                    <a:pt x="17" y="6"/>
                  </a:cubicBezTo>
                  <a:cubicBezTo>
                    <a:pt x="20" y="6"/>
                    <a:pt x="22" y="5"/>
                    <a:pt x="22" y="4"/>
                  </a:cubicBezTo>
                  <a:cubicBezTo>
                    <a:pt x="22" y="2"/>
                    <a:pt x="14" y="4"/>
                    <a:pt x="14" y="3"/>
                  </a:cubicBezTo>
                  <a:cubicBezTo>
                    <a:pt x="14" y="2"/>
                    <a:pt x="14" y="2"/>
                    <a:pt x="15" y="2"/>
                  </a:cubicBezTo>
                </a:path>
              </a:pathLst>
            </a:custGeom>
            <a:solidFill>
              <a:schemeClr val="bg1"/>
            </a:solidFill>
            <a:ln>
              <a:noFill/>
            </a:ln>
          </p:spPr>
          <p:txBody>
            <a:bodyPr/>
            <a:lstStyle/>
            <a:p>
              <a:endParaRPr lang="en-US">
                <a:solidFill>
                  <a:schemeClr val="bg1"/>
                </a:solidFill>
              </a:endParaRPr>
            </a:p>
          </p:txBody>
        </p:sp>
        <p:sp>
          <p:nvSpPr>
            <p:cNvPr id="79" name="Oval 160">
              <a:extLst>
                <a:ext uri="{FF2B5EF4-FFF2-40B4-BE49-F238E27FC236}">
                  <a16:creationId xmlns:a16="http://schemas.microsoft.com/office/drawing/2014/main" id="{6BFA9762-4940-ED4D-9EBF-2E6ED08D5CC7}"/>
                </a:ext>
              </a:extLst>
            </p:cNvPr>
            <p:cNvSpPr>
              <a:spLocks noChangeAspect="1" noChangeArrowheads="1"/>
            </p:cNvSpPr>
            <p:nvPr userDrawn="1"/>
          </p:nvSpPr>
          <p:spPr bwMode="auto">
            <a:xfrm>
              <a:off x="1121702" y="504265"/>
              <a:ext cx="6070" cy="6070"/>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80" name="Oval 161">
              <a:extLst>
                <a:ext uri="{FF2B5EF4-FFF2-40B4-BE49-F238E27FC236}">
                  <a16:creationId xmlns:a16="http://schemas.microsoft.com/office/drawing/2014/main" id="{93B9E70B-B5A2-4543-867A-7F6033DFCB84}"/>
                </a:ext>
              </a:extLst>
            </p:cNvPr>
            <p:cNvSpPr>
              <a:spLocks noChangeAspect="1" noChangeArrowheads="1"/>
            </p:cNvSpPr>
            <p:nvPr userDrawn="1"/>
          </p:nvSpPr>
          <p:spPr bwMode="auto">
            <a:xfrm>
              <a:off x="1118667" y="495160"/>
              <a:ext cx="6070" cy="6070"/>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81" name="Oval 162">
              <a:extLst>
                <a:ext uri="{FF2B5EF4-FFF2-40B4-BE49-F238E27FC236}">
                  <a16:creationId xmlns:a16="http://schemas.microsoft.com/office/drawing/2014/main" id="{59BD8463-6FC9-F242-BF15-B40DD16679DC}"/>
                </a:ext>
              </a:extLst>
            </p:cNvPr>
            <p:cNvSpPr>
              <a:spLocks noChangeAspect="1" noChangeArrowheads="1"/>
            </p:cNvSpPr>
            <p:nvPr userDrawn="1"/>
          </p:nvSpPr>
          <p:spPr bwMode="auto">
            <a:xfrm>
              <a:off x="1124737" y="489090"/>
              <a:ext cx="6070" cy="6070"/>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82" name="Oval 163">
              <a:extLst>
                <a:ext uri="{FF2B5EF4-FFF2-40B4-BE49-F238E27FC236}">
                  <a16:creationId xmlns:a16="http://schemas.microsoft.com/office/drawing/2014/main" id="{051B7488-4C42-EE47-B4F8-43369A331D0E}"/>
                </a:ext>
              </a:extLst>
            </p:cNvPr>
            <p:cNvSpPr>
              <a:spLocks noChangeAspect="1" noChangeArrowheads="1"/>
            </p:cNvSpPr>
            <p:nvPr userDrawn="1"/>
          </p:nvSpPr>
          <p:spPr bwMode="auto">
            <a:xfrm>
              <a:off x="1133842" y="489090"/>
              <a:ext cx="6070" cy="6070"/>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83" name="Freeform 164">
              <a:extLst>
                <a:ext uri="{FF2B5EF4-FFF2-40B4-BE49-F238E27FC236}">
                  <a16:creationId xmlns:a16="http://schemas.microsoft.com/office/drawing/2014/main" id="{CD78C802-F7F1-5048-9075-888535643CEF}"/>
                </a:ext>
              </a:extLst>
            </p:cNvPr>
            <p:cNvSpPr>
              <a:spLocks noChangeAspect="1"/>
            </p:cNvSpPr>
            <p:nvPr userDrawn="1"/>
          </p:nvSpPr>
          <p:spPr bwMode="auto">
            <a:xfrm>
              <a:off x="1170261" y="483020"/>
              <a:ext cx="6070" cy="6070"/>
            </a:xfrm>
            <a:custGeom>
              <a:avLst/>
              <a:gdLst>
                <a:gd name="T0" fmla="*/ 1 w 4"/>
                <a:gd name="T1" fmla="*/ 1 h 5"/>
                <a:gd name="T2" fmla="*/ 1 w 4"/>
                <a:gd name="T3" fmla="*/ 1 h 5"/>
                <a:gd name="T4" fmla="*/ 1 w 4"/>
                <a:gd name="T5" fmla="*/ 0 h 5"/>
                <a:gd name="T6" fmla="*/ 1 w 4"/>
                <a:gd name="T7" fmla="*/ 0 h 5"/>
                <a:gd name="T8" fmla="*/ 1 w 4"/>
                <a:gd name="T9" fmla="*/ 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1" y="4"/>
                  </a:moveTo>
                  <a:cubicBezTo>
                    <a:pt x="1" y="5"/>
                    <a:pt x="3" y="5"/>
                    <a:pt x="4" y="4"/>
                  </a:cubicBezTo>
                  <a:cubicBezTo>
                    <a:pt x="4" y="3"/>
                    <a:pt x="4" y="2"/>
                    <a:pt x="4" y="1"/>
                  </a:cubicBezTo>
                  <a:cubicBezTo>
                    <a:pt x="3" y="0"/>
                    <a:pt x="1" y="0"/>
                    <a:pt x="1" y="1"/>
                  </a:cubicBezTo>
                  <a:cubicBezTo>
                    <a:pt x="0" y="2"/>
                    <a:pt x="0" y="3"/>
                    <a:pt x="1" y="4"/>
                  </a:cubicBezTo>
                </a:path>
              </a:pathLst>
            </a:custGeom>
            <a:solidFill>
              <a:schemeClr val="bg1"/>
            </a:solidFill>
            <a:ln>
              <a:noFill/>
            </a:ln>
          </p:spPr>
          <p:txBody>
            <a:bodyPr/>
            <a:lstStyle/>
            <a:p>
              <a:endParaRPr lang="en-US">
                <a:solidFill>
                  <a:schemeClr val="bg1"/>
                </a:solidFill>
              </a:endParaRPr>
            </a:p>
          </p:txBody>
        </p:sp>
        <p:sp>
          <p:nvSpPr>
            <p:cNvPr id="84" name="Freeform 165">
              <a:extLst>
                <a:ext uri="{FF2B5EF4-FFF2-40B4-BE49-F238E27FC236}">
                  <a16:creationId xmlns:a16="http://schemas.microsoft.com/office/drawing/2014/main" id="{4E6B5484-7D4D-C441-BE44-1B09090AEBAB}"/>
                </a:ext>
              </a:extLst>
            </p:cNvPr>
            <p:cNvSpPr>
              <a:spLocks noChangeAspect="1"/>
            </p:cNvSpPr>
            <p:nvPr userDrawn="1"/>
          </p:nvSpPr>
          <p:spPr bwMode="auto">
            <a:xfrm>
              <a:off x="1164191" y="476950"/>
              <a:ext cx="6070" cy="6070"/>
            </a:xfrm>
            <a:custGeom>
              <a:avLst/>
              <a:gdLst>
                <a:gd name="T0" fmla="*/ 1 w 4"/>
                <a:gd name="T1" fmla="*/ 1 h 5"/>
                <a:gd name="T2" fmla="*/ 1 w 4"/>
                <a:gd name="T3" fmla="*/ 0 h 5"/>
                <a:gd name="T4" fmla="*/ 0 w 4"/>
                <a:gd name="T5" fmla="*/ 0 h 5"/>
                <a:gd name="T6" fmla="*/ 0 w 4"/>
                <a:gd name="T7" fmla="*/ 1 h 5"/>
                <a:gd name="T8" fmla="*/ 1 w 4"/>
                <a:gd name="T9" fmla="*/ 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3" y="4"/>
                  </a:moveTo>
                  <a:cubicBezTo>
                    <a:pt x="4" y="3"/>
                    <a:pt x="4" y="2"/>
                    <a:pt x="3" y="1"/>
                  </a:cubicBezTo>
                  <a:cubicBezTo>
                    <a:pt x="2" y="0"/>
                    <a:pt x="1" y="0"/>
                    <a:pt x="0" y="1"/>
                  </a:cubicBezTo>
                  <a:cubicBezTo>
                    <a:pt x="0" y="2"/>
                    <a:pt x="0" y="3"/>
                    <a:pt x="0" y="4"/>
                  </a:cubicBezTo>
                  <a:cubicBezTo>
                    <a:pt x="1" y="5"/>
                    <a:pt x="2" y="5"/>
                    <a:pt x="3" y="4"/>
                  </a:cubicBezTo>
                </a:path>
              </a:pathLst>
            </a:custGeom>
            <a:solidFill>
              <a:schemeClr val="bg1"/>
            </a:solidFill>
            <a:ln>
              <a:noFill/>
            </a:ln>
          </p:spPr>
          <p:txBody>
            <a:bodyPr/>
            <a:lstStyle/>
            <a:p>
              <a:endParaRPr lang="en-US">
                <a:solidFill>
                  <a:schemeClr val="bg1"/>
                </a:solidFill>
              </a:endParaRPr>
            </a:p>
          </p:txBody>
        </p:sp>
        <p:sp>
          <p:nvSpPr>
            <p:cNvPr id="85" name="Freeform 166">
              <a:extLst>
                <a:ext uri="{FF2B5EF4-FFF2-40B4-BE49-F238E27FC236}">
                  <a16:creationId xmlns:a16="http://schemas.microsoft.com/office/drawing/2014/main" id="{ED4AD933-0D9D-B049-86C6-CE240C5967F9}"/>
                </a:ext>
              </a:extLst>
            </p:cNvPr>
            <p:cNvSpPr>
              <a:spLocks noChangeAspect="1"/>
            </p:cNvSpPr>
            <p:nvPr userDrawn="1"/>
          </p:nvSpPr>
          <p:spPr bwMode="auto">
            <a:xfrm>
              <a:off x="1155086" y="476950"/>
              <a:ext cx="9105" cy="6070"/>
            </a:xfrm>
            <a:custGeom>
              <a:avLst/>
              <a:gdLst>
                <a:gd name="T0" fmla="*/ 1 w 5"/>
                <a:gd name="T1" fmla="*/ 1 h 5"/>
                <a:gd name="T2" fmla="*/ 1 w 5"/>
                <a:gd name="T3" fmla="*/ 0 h 5"/>
                <a:gd name="T4" fmla="*/ 1 w 5"/>
                <a:gd name="T5" fmla="*/ 0 h 5"/>
                <a:gd name="T6" fmla="*/ 1 w 5"/>
                <a:gd name="T7" fmla="*/ 1 h 5"/>
                <a:gd name="T8" fmla="*/ 1 w 5"/>
                <a:gd name="T9" fmla="*/ 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4" y="4"/>
                  </a:moveTo>
                  <a:cubicBezTo>
                    <a:pt x="5" y="3"/>
                    <a:pt x="5" y="2"/>
                    <a:pt x="4" y="1"/>
                  </a:cubicBezTo>
                  <a:cubicBezTo>
                    <a:pt x="3" y="0"/>
                    <a:pt x="2" y="0"/>
                    <a:pt x="1" y="1"/>
                  </a:cubicBezTo>
                  <a:cubicBezTo>
                    <a:pt x="0" y="2"/>
                    <a:pt x="0" y="3"/>
                    <a:pt x="1" y="4"/>
                  </a:cubicBezTo>
                  <a:cubicBezTo>
                    <a:pt x="2" y="5"/>
                    <a:pt x="3" y="5"/>
                    <a:pt x="4" y="4"/>
                  </a:cubicBezTo>
                </a:path>
              </a:pathLst>
            </a:custGeom>
            <a:solidFill>
              <a:schemeClr val="bg1"/>
            </a:solidFill>
            <a:ln>
              <a:noFill/>
            </a:ln>
          </p:spPr>
          <p:txBody>
            <a:bodyPr/>
            <a:lstStyle/>
            <a:p>
              <a:endParaRPr lang="en-US">
                <a:solidFill>
                  <a:schemeClr val="bg1"/>
                </a:solidFill>
              </a:endParaRPr>
            </a:p>
          </p:txBody>
        </p:sp>
        <p:sp>
          <p:nvSpPr>
            <p:cNvPr id="86" name="Freeform 167">
              <a:extLst>
                <a:ext uri="{FF2B5EF4-FFF2-40B4-BE49-F238E27FC236}">
                  <a16:creationId xmlns:a16="http://schemas.microsoft.com/office/drawing/2014/main" id="{8EC69603-CD63-7048-B792-5F95F4D91F1E}"/>
                </a:ext>
              </a:extLst>
            </p:cNvPr>
            <p:cNvSpPr>
              <a:spLocks noChangeAspect="1"/>
            </p:cNvSpPr>
            <p:nvPr userDrawn="1"/>
          </p:nvSpPr>
          <p:spPr bwMode="auto">
            <a:xfrm>
              <a:off x="1149016" y="479985"/>
              <a:ext cx="6070" cy="9105"/>
            </a:xfrm>
            <a:custGeom>
              <a:avLst/>
              <a:gdLst>
                <a:gd name="T0" fmla="*/ 1 w 4"/>
                <a:gd name="T1" fmla="*/ 2 h 4"/>
                <a:gd name="T2" fmla="*/ 1 w 4"/>
                <a:gd name="T3" fmla="*/ 0 h 4"/>
                <a:gd name="T4" fmla="*/ 0 w 4"/>
                <a:gd name="T5" fmla="*/ 0 h 4"/>
                <a:gd name="T6" fmla="*/ 0 w 4"/>
                <a:gd name="T7" fmla="*/ 2 h 4"/>
                <a:gd name="T8" fmla="*/ 1 w 4"/>
                <a:gd name="T9" fmla="*/ 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4">
                  <a:moveTo>
                    <a:pt x="3" y="3"/>
                  </a:moveTo>
                  <a:cubicBezTo>
                    <a:pt x="4" y="2"/>
                    <a:pt x="4" y="1"/>
                    <a:pt x="3" y="0"/>
                  </a:cubicBezTo>
                  <a:cubicBezTo>
                    <a:pt x="3" y="0"/>
                    <a:pt x="1" y="0"/>
                    <a:pt x="0" y="0"/>
                  </a:cubicBezTo>
                  <a:cubicBezTo>
                    <a:pt x="0" y="1"/>
                    <a:pt x="0" y="2"/>
                    <a:pt x="0" y="3"/>
                  </a:cubicBezTo>
                  <a:cubicBezTo>
                    <a:pt x="1" y="4"/>
                    <a:pt x="3" y="4"/>
                    <a:pt x="3" y="3"/>
                  </a:cubicBezTo>
                </a:path>
              </a:pathLst>
            </a:custGeom>
            <a:solidFill>
              <a:schemeClr val="bg1"/>
            </a:solidFill>
            <a:ln>
              <a:noFill/>
            </a:ln>
          </p:spPr>
          <p:txBody>
            <a:bodyPr/>
            <a:lstStyle/>
            <a:p>
              <a:endParaRPr lang="en-US">
                <a:solidFill>
                  <a:schemeClr val="bg1"/>
                </a:solidFill>
              </a:endParaRPr>
            </a:p>
          </p:txBody>
        </p:sp>
        <p:sp>
          <p:nvSpPr>
            <p:cNvPr id="87" name="Freeform 168">
              <a:extLst>
                <a:ext uri="{FF2B5EF4-FFF2-40B4-BE49-F238E27FC236}">
                  <a16:creationId xmlns:a16="http://schemas.microsoft.com/office/drawing/2014/main" id="{DBF74DBA-C704-AC40-AF13-7C94F8C8F0F7}"/>
                </a:ext>
              </a:extLst>
            </p:cNvPr>
            <p:cNvSpPr>
              <a:spLocks noChangeAspect="1"/>
            </p:cNvSpPr>
            <p:nvPr userDrawn="1"/>
          </p:nvSpPr>
          <p:spPr bwMode="auto">
            <a:xfrm>
              <a:off x="1133842" y="476950"/>
              <a:ext cx="15175" cy="18210"/>
            </a:xfrm>
            <a:custGeom>
              <a:avLst/>
              <a:gdLst>
                <a:gd name="T0" fmla="*/ 0 w 10"/>
                <a:gd name="T1" fmla="*/ 1 h 13"/>
                <a:gd name="T2" fmla="*/ 1 w 10"/>
                <a:gd name="T3" fmla="*/ 2 h 13"/>
                <a:gd name="T4" fmla="*/ 1 w 10"/>
                <a:gd name="T5" fmla="*/ 1 h 13"/>
                <a:gd name="T6" fmla="*/ 1 w 10"/>
                <a:gd name="T7" fmla="*/ 1 h 13"/>
                <a:gd name="T8" fmla="*/ 2 w 10"/>
                <a:gd name="T9" fmla="*/ 2 h 13"/>
                <a:gd name="T10" fmla="*/ 2 w 10"/>
                <a:gd name="T11" fmla="*/ 3 h 13"/>
                <a:gd name="T12" fmla="*/ 3 w 10"/>
                <a:gd name="T13" fmla="*/ 2 h 13"/>
                <a:gd name="T14" fmla="*/ 2 w 10"/>
                <a:gd name="T15" fmla="*/ 2 h 13"/>
                <a:gd name="T16" fmla="*/ 2 w 10"/>
                <a:gd name="T17" fmla="*/ 1 h 13"/>
                <a:gd name="T18" fmla="*/ 2 w 10"/>
                <a:gd name="T19" fmla="*/ 1 h 13"/>
                <a:gd name="T20" fmla="*/ 3 w 10"/>
                <a:gd name="T21" fmla="*/ 1 h 13"/>
                <a:gd name="T22" fmla="*/ 2 w 10"/>
                <a:gd name="T23" fmla="*/ 0 h 13"/>
                <a:gd name="T24" fmla="*/ 2 w 10"/>
                <a:gd name="T25" fmla="*/ 1 h 13"/>
                <a:gd name="T26" fmla="*/ 2 w 10"/>
                <a:gd name="T27" fmla="*/ 1 h 13"/>
                <a:gd name="T28" fmla="*/ 2 w 10"/>
                <a:gd name="T29" fmla="*/ 0 h 13"/>
                <a:gd name="T30" fmla="*/ 1 w 10"/>
                <a:gd name="T31" fmla="*/ 0 h 13"/>
                <a:gd name="T32" fmla="*/ 1 w 10"/>
                <a:gd name="T33" fmla="*/ 1 h 13"/>
                <a:gd name="T34" fmla="*/ 1 w 10"/>
                <a:gd name="T35" fmla="*/ 1 h 13"/>
                <a:gd name="T36" fmla="*/ 0 w 10"/>
                <a:gd name="T37" fmla="*/ 1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 h="13">
                  <a:moveTo>
                    <a:pt x="0" y="4"/>
                  </a:moveTo>
                  <a:cubicBezTo>
                    <a:pt x="2" y="8"/>
                    <a:pt x="2" y="8"/>
                    <a:pt x="2" y="8"/>
                  </a:cubicBezTo>
                  <a:cubicBezTo>
                    <a:pt x="4" y="6"/>
                    <a:pt x="4" y="6"/>
                    <a:pt x="4" y="6"/>
                  </a:cubicBezTo>
                  <a:cubicBezTo>
                    <a:pt x="4" y="6"/>
                    <a:pt x="4" y="6"/>
                    <a:pt x="4" y="6"/>
                  </a:cubicBezTo>
                  <a:cubicBezTo>
                    <a:pt x="5" y="7"/>
                    <a:pt x="5" y="9"/>
                    <a:pt x="5" y="10"/>
                  </a:cubicBezTo>
                  <a:cubicBezTo>
                    <a:pt x="5" y="11"/>
                    <a:pt x="6" y="13"/>
                    <a:pt x="7" y="13"/>
                  </a:cubicBezTo>
                  <a:cubicBezTo>
                    <a:pt x="9" y="13"/>
                    <a:pt x="10" y="11"/>
                    <a:pt x="10" y="10"/>
                  </a:cubicBezTo>
                  <a:cubicBezTo>
                    <a:pt x="10" y="9"/>
                    <a:pt x="9" y="8"/>
                    <a:pt x="8" y="8"/>
                  </a:cubicBezTo>
                  <a:cubicBezTo>
                    <a:pt x="7" y="7"/>
                    <a:pt x="6" y="6"/>
                    <a:pt x="6" y="5"/>
                  </a:cubicBezTo>
                  <a:cubicBezTo>
                    <a:pt x="6" y="5"/>
                    <a:pt x="6" y="5"/>
                    <a:pt x="6" y="5"/>
                  </a:cubicBezTo>
                  <a:cubicBezTo>
                    <a:pt x="9" y="5"/>
                    <a:pt x="9" y="5"/>
                    <a:pt x="9" y="5"/>
                  </a:cubicBezTo>
                  <a:cubicBezTo>
                    <a:pt x="8" y="1"/>
                    <a:pt x="8" y="1"/>
                    <a:pt x="8" y="1"/>
                  </a:cubicBezTo>
                  <a:cubicBezTo>
                    <a:pt x="5" y="4"/>
                    <a:pt x="5" y="4"/>
                    <a:pt x="5" y="4"/>
                  </a:cubicBezTo>
                  <a:cubicBezTo>
                    <a:pt x="5" y="4"/>
                    <a:pt x="5" y="4"/>
                    <a:pt x="5" y="4"/>
                  </a:cubicBezTo>
                  <a:cubicBezTo>
                    <a:pt x="5" y="0"/>
                    <a:pt x="5" y="0"/>
                    <a:pt x="5" y="0"/>
                  </a:cubicBezTo>
                  <a:cubicBezTo>
                    <a:pt x="1" y="1"/>
                    <a:pt x="1" y="1"/>
                    <a:pt x="1" y="1"/>
                  </a:cubicBezTo>
                  <a:cubicBezTo>
                    <a:pt x="4" y="4"/>
                    <a:pt x="4" y="4"/>
                    <a:pt x="4" y="4"/>
                  </a:cubicBezTo>
                  <a:cubicBezTo>
                    <a:pt x="4" y="4"/>
                    <a:pt x="4" y="4"/>
                    <a:pt x="4" y="4"/>
                  </a:cubicBezTo>
                  <a:lnTo>
                    <a:pt x="0" y="4"/>
                  </a:lnTo>
                  <a:close/>
                </a:path>
              </a:pathLst>
            </a:custGeom>
            <a:solidFill>
              <a:schemeClr val="bg1"/>
            </a:solidFill>
            <a:ln>
              <a:noFill/>
            </a:ln>
          </p:spPr>
          <p:txBody>
            <a:bodyPr/>
            <a:lstStyle/>
            <a:p>
              <a:endParaRPr lang="en-US">
                <a:solidFill>
                  <a:schemeClr val="bg1"/>
                </a:solidFill>
              </a:endParaRPr>
            </a:p>
          </p:txBody>
        </p:sp>
        <p:sp>
          <p:nvSpPr>
            <p:cNvPr id="88" name="Freeform 169">
              <a:extLst>
                <a:ext uri="{FF2B5EF4-FFF2-40B4-BE49-F238E27FC236}">
                  <a16:creationId xmlns:a16="http://schemas.microsoft.com/office/drawing/2014/main" id="{0767926B-9E93-F94E-8F32-30619C09322F}"/>
                </a:ext>
              </a:extLst>
            </p:cNvPr>
            <p:cNvSpPr>
              <a:spLocks noChangeAspect="1"/>
            </p:cNvSpPr>
            <p:nvPr userDrawn="1"/>
          </p:nvSpPr>
          <p:spPr bwMode="auto">
            <a:xfrm>
              <a:off x="1124737" y="489090"/>
              <a:ext cx="51594" cy="33384"/>
            </a:xfrm>
            <a:custGeom>
              <a:avLst/>
              <a:gdLst>
                <a:gd name="T0" fmla="*/ 8 w 33"/>
                <a:gd name="T1" fmla="*/ 0 h 23"/>
                <a:gd name="T2" fmla="*/ 8 w 33"/>
                <a:gd name="T3" fmla="*/ 1 h 23"/>
                <a:gd name="T4" fmla="*/ 8 w 33"/>
                <a:gd name="T5" fmla="*/ 0 h 23"/>
                <a:gd name="T6" fmla="*/ 8 w 33"/>
                <a:gd name="T7" fmla="*/ 1 h 23"/>
                <a:gd name="T8" fmla="*/ 8 w 33"/>
                <a:gd name="T9" fmla="*/ 1 h 23"/>
                <a:gd name="T10" fmla="*/ 8 w 33"/>
                <a:gd name="T11" fmla="*/ 2 h 23"/>
                <a:gd name="T12" fmla="*/ 7 w 33"/>
                <a:gd name="T13" fmla="*/ 2 h 23"/>
                <a:gd name="T14" fmla="*/ 7 w 33"/>
                <a:gd name="T15" fmla="*/ 2 h 23"/>
                <a:gd name="T16" fmla="*/ 7 w 33"/>
                <a:gd name="T17" fmla="*/ 1 h 23"/>
                <a:gd name="T18" fmla="*/ 6 w 33"/>
                <a:gd name="T19" fmla="*/ 0 h 23"/>
                <a:gd name="T20" fmla="*/ 7 w 33"/>
                <a:gd name="T21" fmla="*/ 1 h 23"/>
                <a:gd name="T22" fmla="*/ 6 w 33"/>
                <a:gd name="T23" fmla="*/ 2 h 23"/>
                <a:gd name="T24" fmla="*/ 7 w 33"/>
                <a:gd name="T25" fmla="*/ 2 h 23"/>
                <a:gd name="T26" fmla="*/ 6 w 33"/>
                <a:gd name="T27" fmla="*/ 3 h 23"/>
                <a:gd name="T28" fmla="*/ 5 w 33"/>
                <a:gd name="T29" fmla="*/ 2 h 23"/>
                <a:gd name="T30" fmla="*/ 6 w 33"/>
                <a:gd name="T31" fmla="*/ 2 h 23"/>
                <a:gd name="T32" fmla="*/ 5 w 33"/>
                <a:gd name="T33" fmla="*/ 1 h 23"/>
                <a:gd name="T34" fmla="*/ 5 w 33"/>
                <a:gd name="T35" fmla="*/ 2 h 23"/>
                <a:gd name="T36" fmla="*/ 5 w 33"/>
                <a:gd name="T37" fmla="*/ 1 h 23"/>
                <a:gd name="T38" fmla="*/ 3 w 33"/>
                <a:gd name="T39" fmla="*/ 1 h 23"/>
                <a:gd name="T40" fmla="*/ 4 w 33"/>
                <a:gd name="T41" fmla="*/ 2 h 23"/>
                <a:gd name="T42" fmla="*/ 3 w 33"/>
                <a:gd name="T43" fmla="*/ 2 h 23"/>
                <a:gd name="T44" fmla="*/ 4 w 33"/>
                <a:gd name="T45" fmla="*/ 3 h 23"/>
                <a:gd name="T46" fmla="*/ 4 w 33"/>
                <a:gd name="T47" fmla="*/ 2 h 23"/>
                <a:gd name="T48" fmla="*/ 4 w 33"/>
                <a:gd name="T49" fmla="*/ 3 h 23"/>
                <a:gd name="T50" fmla="*/ 3 w 33"/>
                <a:gd name="T51" fmla="*/ 3 h 23"/>
                <a:gd name="T52" fmla="*/ 3 w 33"/>
                <a:gd name="T53" fmla="*/ 3 h 23"/>
                <a:gd name="T54" fmla="*/ 3 w 33"/>
                <a:gd name="T55" fmla="*/ 3 h 23"/>
                <a:gd name="T56" fmla="*/ 2 w 33"/>
                <a:gd name="T57" fmla="*/ 1 h 23"/>
                <a:gd name="T58" fmla="*/ 2 w 33"/>
                <a:gd name="T59" fmla="*/ 3 h 23"/>
                <a:gd name="T60" fmla="*/ 2 w 33"/>
                <a:gd name="T61" fmla="*/ 4 h 23"/>
                <a:gd name="T62" fmla="*/ 3 w 33"/>
                <a:gd name="T63" fmla="*/ 3 h 23"/>
                <a:gd name="T64" fmla="*/ 3 w 33"/>
                <a:gd name="T65" fmla="*/ 4 h 23"/>
                <a:gd name="T66" fmla="*/ 1 w 33"/>
                <a:gd name="T67" fmla="*/ 4 h 23"/>
                <a:gd name="T68" fmla="*/ 2 w 33"/>
                <a:gd name="T69" fmla="*/ 4 h 23"/>
                <a:gd name="T70" fmla="*/ 1 w 33"/>
                <a:gd name="T71" fmla="*/ 3 h 23"/>
                <a:gd name="T72" fmla="*/ 1 w 33"/>
                <a:gd name="T73" fmla="*/ 4 h 23"/>
                <a:gd name="T74" fmla="*/ 1 w 33"/>
                <a:gd name="T75" fmla="*/ 3 h 23"/>
                <a:gd name="T76" fmla="*/ 0 w 33"/>
                <a:gd name="T77" fmla="*/ 3 h 23"/>
                <a:gd name="T78" fmla="*/ 2 w 33"/>
                <a:gd name="T79" fmla="*/ 5 h 23"/>
                <a:gd name="T80" fmla="*/ 5 w 33"/>
                <a:gd name="T81" fmla="*/ 4 h 23"/>
                <a:gd name="T82" fmla="*/ 9 w 33"/>
                <a:gd name="T83" fmla="*/ 3 h 23"/>
                <a:gd name="T84" fmla="*/ 9 w 33"/>
                <a:gd name="T85" fmla="*/ 0 h 23"/>
                <a:gd name="T86" fmla="*/ 8 w 33"/>
                <a:gd name="T87" fmla="*/ 0 h 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3" h="23">
                  <a:moveTo>
                    <a:pt x="30" y="2"/>
                  </a:moveTo>
                  <a:cubicBezTo>
                    <a:pt x="31" y="3"/>
                    <a:pt x="31" y="4"/>
                    <a:pt x="31" y="5"/>
                  </a:cubicBezTo>
                  <a:cubicBezTo>
                    <a:pt x="30" y="4"/>
                    <a:pt x="30" y="4"/>
                    <a:pt x="29" y="3"/>
                  </a:cubicBezTo>
                  <a:cubicBezTo>
                    <a:pt x="29" y="7"/>
                    <a:pt x="29" y="7"/>
                    <a:pt x="29" y="7"/>
                  </a:cubicBezTo>
                  <a:cubicBezTo>
                    <a:pt x="30" y="6"/>
                    <a:pt x="30" y="6"/>
                    <a:pt x="31" y="6"/>
                  </a:cubicBezTo>
                  <a:cubicBezTo>
                    <a:pt x="31" y="9"/>
                    <a:pt x="30" y="10"/>
                    <a:pt x="29" y="10"/>
                  </a:cubicBezTo>
                  <a:cubicBezTo>
                    <a:pt x="27" y="10"/>
                    <a:pt x="26" y="10"/>
                    <a:pt x="26" y="9"/>
                  </a:cubicBezTo>
                  <a:cubicBezTo>
                    <a:pt x="26" y="7"/>
                    <a:pt x="27" y="6"/>
                    <a:pt x="28" y="8"/>
                  </a:cubicBezTo>
                  <a:cubicBezTo>
                    <a:pt x="28" y="5"/>
                    <a:pt x="26" y="5"/>
                    <a:pt x="25" y="6"/>
                  </a:cubicBezTo>
                  <a:cubicBezTo>
                    <a:pt x="26" y="3"/>
                    <a:pt x="26" y="1"/>
                    <a:pt x="23" y="0"/>
                  </a:cubicBezTo>
                  <a:cubicBezTo>
                    <a:pt x="22" y="3"/>
                    <a:pt x="23" y="4"/>
                    <a:pt x="25" y="6"/>
                  </a:cubicBezTo>
                  <a:cubicBezTo>
                    <a:pt x="23" y="5"/>
                    <a:pt x="21" y="7"/>
                    <a:pt x="23" y="9"/>
                  </a:cubicBezTo>
                  <a:cubicBezTo>
                    <a:pt x="23" y="7"/>
                    <a:pt x="25" y="7"/>
                    <a:pt x="25" y="9"/>
                  </a:cubicBezTo>
                  <a:cubicBezTo>
                    <a:pt x="25" y="10"/>
                    <a:pt x="24" y="12"/>
                    <a:pt x="22" y="12"/>
                  </a:cubicBezTo>
                  <a:cubicBezTo>
                    <a:pt x="19" y="13"/>
                    <a:pt x="18" y="11"/>
                    <a:pt x="18" y="10"/>
                  </a:cubicBezTo>
                  <a:cubicBezTo>
                    <a:pt x="18" y="9"/>
                    <a:pt x="20" y="10"/>
                    <a:pt x="21" y="11"/>
                  </a:cubicBezTo>
                  <a:cubicBezTo>
                    <a:pt x="20" y="6"/>
                    <a:pt x="20" y="6"/>
                    <a:pt x="20" y="6"/>
                  </a:cubicBezTo>
                  <a:cubicBezTo>
                    <a:pt x="19" y="8"/>
                    <a:pt x="18" y="8"/>
                    <a:pt x="17" y="9"/>
                  </a:cubicBezTo>
                  <a:cubicBezTo>
                    <a:pt x="17" y="7"/>
                    <a:pt x="18" y="5"/>
                    <a:pt x="18" y="5"/>
                  </a:cubicBezTo>
                  <a:cubicBezTo>
                    <a:pt x="12" y="7"/>
                    <a:pt x="12" y="7"/>
                    <a:pt x="12" y="7"/>
                  </a:cubicBezTo>
                  <a:cubicBezTo>
                    <a:pt x="12" y="7"/>
                    <a:pt x="15" y="8"/>
                    <a:pt x="16" y="9"/>
                  </a:cubicBezTo>
                  <a:cubicBezTo>
                    <a:pt x="15" y="10"/>
                    <a:pt x="14" y="10"/>
                    <a:pt x="12" y="9"/>
                  </a:cubicBezTo>
                  <a:cubicBezTo>
                    <a:pt x="14" y="13"/>
                    <a:pt x="14" y="13"/>
                    <a:pt x="14" y="13"/>
                  </a:cubicBezTo>
                  <a:cubicBezTo>
                    <a:pt x="15" y="12"/>
                    <a:pt x="16" y="10"/>
                    <a:pt x="16" y="10"/>
                  </a:cubicBezTo>
                  <a:cubicBezTo>
                    <a:pt x="17" y="12"/>
                    <a:pt x="18" y="14"/>
                    <a:pt x="15" y="15"/>
                  </a:cubicBezTo>
                  <a:cubicBezTo>
                    <a:pt x="13" y="16"/>
                    <a:pt x="11" y="16"/>
                    <a:pt x="10" y="15"/>
                  </a:cubicBezTo>
                  <a:cubicBezTo>
                    <a:pt x="10" y="14"/>
                    <a:pt x="11" y="12"/>
                    <a:pt x="12" y="13"/>
                  </a:cubicBezTo>
                  <a:cubicBezTo>
                    <a:pt x="12" y="11"/>
                    <a:pt x="9" y="11"/>
                    <a:pt x="9" y="13"/>
                  </a:cubicBezTo>
                  <a:cubicBezTo>
                    <a:pt x="9" y="10"/>
                    <a:pt x="8" y="8"/>
                    <a:pt x="5" y="7"/>
                  </a:cubicBezTo>
                  <a:cubicBezTo>
                    <a:pt x="5" y="10"/>
                    <a:pt x="5" y="12"/>
                    <a:pt x="8" y="13"/>
                  </a:cubicBezTo>
                  <a:cubicBezTo>
                    <a:pt x="7" y="13"/>
                    <a:pt x="5" y="14"/>
                    <a:pt x="7" y="16"/>
                  </a:cubicBezTo>
                  <a:cubicBezTo>
                    <a:pt x="7" y="14"/>
                    <a:pt x="9" y="14"/>
                    <a:pt x="9" y="15"/>
                  </a:cubicBezTo>
                  <a:cubicBezTo>
                    <a:pt x="10" y="16"/>
                    <a:pt x="10" y="17"/>
                    <a:pt x="9" y="18"/>
                  </a:cubicBezTo>
                  <a:cubicBezTo>
                    <a:pt x="8" y="19"/>
                    <a:pt x="6" y="19"/>
                    <a:pt x="4" y="17"/>
                  </a:cubicBezTo>
                  <a:cubicBezTo>
                    <a:pt x="4" y="16"/>
                    <a:pt x="5" y="16"/>
                    <a:pt x="6" y="17"/>
                  </a:cubicBezTo>
                  <a:cubicBezTo>
                    <a:pt x="3" y="13"/>
                    <a:pt x="3" y="13"/>
                    <a:pt x="3" y="13"/>
                  </a:cubicBezTo>
                  <a:cubicBezTo>
                    <a:pt x="3" y="14"/>
                    <a:pt x="3" y="15"/>
                    <a:pt x="3" y="16"/>
                  </a:cubicBezTo>
                  <a:cubicBezTo>
                    <a:pt x="2" y="15"/>
                    <a:pt x="2" y="15"/>
                    <a:pt x="2" y="13"/>
                  </a:cubicBezTo>
                  <a:cubicBezTo>
                    <a:pt x="0" y="15"/>
                    <a:pt x="0" y="15"/>
                    <a:pt x="0" y="15"/>
                  </a:cubicBezTo>
                  <a:cubicBezTo>
                    <a:pt x="2" y="16"/>
                    <a:pt x="4" y="18"/>
                    <a:pt x="7" y="23"/>
                  </a:cubicBezTo>
                  <a:cubicBezTo>
                    <a:pt x="10" y="21"/>
                    <a:pt x="16" y="18"/>
                    <a:pt x="20" y="16"/>
                  </a:cubicBezTo>
                  <a:cubicBezTo>
                    <a:pt x="23" y="15"/>
                    <a:pt x="29" y="13"/>
                    <a:pt x="33" y="12"/>
                  </a:cubicBezTo>
                  <a:cubicBezTo>
                    <a:pt x="32" y="7"/>
                    <a:pt x="32" y="4"/>
                    <a:pt x="33" y="2"/>
                  </a:cubicBezTo>
                  <a:lnTo>
                    <a:pt x="30" y="2"/>
                  </a:lnTo>
                  <a:close/>
                </a:path>
              </a:pathLst>
            </a:custGeom>
            <a:solidFill>
              <a:schemeClr val="bg1"/>
            </a:solidFill>
            <a:ln>
              <a:noFill/>
            </a:ln>
          </p:spPr>
          <p:txBody>
            <a:bodyPr/>
            <a:lstStyle/>
            <a:p>
              <a:endParaRPr lang="en-US">
                <a:solidFill>
                  <a:schemeClr val="bg1"/>
                </a:solidFill>
              </a:endParaRPr>
            </a:p>
          </p:txBody>
        </p:sp>
        <p:sp>
          <p:nvSpPr>
            <p:cNvPr id="89" name="Freeform 170">
              <a:extLst>
                <a:ext uri="{FF2B5EF4-FFF2-40B4-BE49-F238E27FC236}">
                  <a16:creationId xmlns:a16="http://schemas.microsoft.com/office/drawing/2014/main" id="{11C8A05D-7136-E546-980A-2E969543EBBA}"/>
                </a:ext>
              </a:extLst>
            </p:cNvPr>
            <p:cNvSpPr>
              <a:spLocks noChangeAspect="1" noEditPoints="1"/>
            </p:cNvSpPr>
            <p:nvPr userDrawn="1"/>
          </p:nvSpPr>
          <p:spPr bwMode="auto">
            <a:xfrm>
              <a:off x="1048864" y="507300"/>
              <a:ext cx="191200" cy="309563"/>
            </a:xfrm>
            <a:custGeom>
              <a:avLst/>
              <a:gdLst>
                <a:gd name="T0" fmla="*/ 23 w 126"/>
                <a:gd name="T1" fmla="*/ 2 h 205"/>
                <a:gd name="T2" fmla="*/ 20 w 126"/>
                <a:gd name="T3" fmla="*/ 10 h 205"/>
                <a:gd name="T4" fmla="*/ 19 w 126"/>
                <a:gd name="T5" fmla="*/ 8 h 205"/>
                <a:gd name="T6" fmla="*/ 18 w 126"/>
                <a:gd name="T7" fmla="*/ 7 h 205"/>
                <a:gd name="T8" fmla="*/ 22 w 126"/>
                <a:gd name="T9" fmla="*/ 5 h 205"/>
                <a:gd name="T10" fmla="*/ 22 w 126"/>
                <a:gd name="T11" fmla="*/ 6 h 205"/>
                <a:gd name="T12" fmla="*/ 23 w 126"/>
                <a:gd name="T13" fmla="*/ 9 h 205"/>
                <a:gd name="T14" fmla="*/ 15 w 126"/>
                <a:gd name="T15" fmla="*/ 5 h 205"/>
                <a:gd name="T16" fmla="*/ 32 w 126"/>
                <a:gd name="T17" fmla="*/ 29 h 205"/>
                <a:gd name="T18" fmla="*/ 25 w 126"/>
                <a:gd name="T19" fmla="*/ 19 h 205"/>
                <a:gd name="T20" fmla="*/ 31 w 126"/>
                <a:gd name="T21" fmla="*/ 16 h 205"/>
                <a:gd name="T22" fmla="*/ 29 w 126"/>
                <a:gd name="T23" fmla="*/ 14 h 205"/>
                <a:gd name="T24" fmla="*/ 25 w 126"/>
                <a:gd name="T25" fmla="*/ 6 h 205"/>
                <a:gd name="T26" fmla="*/ 27 w 126"/>
                <a:gd name="T27" fmla="*/ 3 h 205"/>
                <a:gd name="T28" fmla="*/ 23 w 126"/>
                <a:gd name="T29" fmla="*/ 0 h 205"/>
                <a:gd name="T30" fmla="*/ 18 w 126"/>
                <a:gd name="T31" fmla="*/ 1 h 205"/>
                <a:gd name="T32" fmla="*/ 14 w 126"/>
                <a:gd name="T33" fmla="*/ 4 h 205"/>
                <a:gd name="T34" fmla="*/ 12 w 126"/>
                <a:gd name="T35" fmla="*/ 11 h 205"/>
                <a:gd name="T36" fmla="*/ 14 w 126"/>
                <a:gd name="T37" fmla="*/ 16 h 205"/>
                <a:gd name="T38" fmla="*/ 15 w 126"/>
                <a:gd name="T39" fmla="*/ 17 h 205"/>
                <a:gd name="T40" fmla="*/ 7 w 126"/>
                <a:gd name="T41" fmla="*/ 32 h 205"/>
                <a:gd name="T42" fmla="*/ 9 w 126"/>
                <a:gd name="T43" fmla="*/ 15 h 205"/>
                <a:gd name="T44" fmla="*/ 2 w 126"/>
                <a:gd name="T45" fmla="*/ 20 h 205"/>
                <a:gd name="T46" fmla="*/ 9 w 126"/>
                <a:gd name="T47" fmla="*/ 18 h 205"/>
                <a:gd name="T48" fmla="*/ 11 w 126"/>
                <a:gd name="T49" fmla="*/ 18 h 205"/>
                <a:gd name="T50" fmla="*/ 3 w 126"/>
                <a:gd name="T51" fmla="*/ 32 h 205"/>
                <a:gd name="T52" fmla="*/ 4 w 126"/>
                <a:gd name="T53" fmla="*/ 35 h 205"/>
                <a:gd name="T54" fmla="*/ 12 w 126"/>
                <a:gd name="T55" fmla="*/ 29 h 205"/>
                <a:gd name="T56" fmla="*/ 6 w 126"/>
                <a:gd name="T57" fmla="*/ 39 h 205"/>
                <a:gd name="T58" fmla="*/ 5 w 126"/>
                <a:gd name="T59" fmla="*/ 46 h 205"/>
                <a:gd name="T60" fmla="*/ 8 w 126"/>
                <a:gd name="T61" fmla="*/ 48 h 205"/>
                <a:gd name="T62" fmla="*/ 9 w 126"/>
                <a:gd name="T63" fmla="*/ 50 h 205"/>
                <a:gd name="T64" fmla="*/ 14 w 126"/>
                <a:gd name="T65" fmla="*/ 50 h 205"/>
                <a:gd name="T66" fmla="*/ 15 w 126"/>
                <a:gd name="T67" fmla="*/ 49 h 205"/>
                <a:gd name="T68" fmla="*/ 14 w 126"/>
                <a:gd name="T69" fmla="*/ 46 h 205"/>
                <a:gd name="T70" fmla="*/ 12 w 126"/>
                <a:gd name="T71" fmla="*/ 40 h 205"/>
                <a:gd name="T72" fmla="*/ 19 w 126"/>
                <a:gd name="T73" fmla="*/ 33 h 205"/>
                <a:gd name="T74" fmla="*/ 18 w 126"/>
                <a:gd name="T75" fmla="*/ 36 h 205"/>
                <a:gd name="T76" fmla="*/ 20 w 126"/>
                <a:gd name="T77" fmla="*/ 38 h 205"/>
                <a:gd name="T78" fmla="*/ 24 w 126"/>
                <a:gd name="T79" fmla="*/ 42 h 205"/>
                <a:gd name="T80" fmla="*/ 27 w 126"/>
                <a:gd name="T81" fmla="*/ 43 h 205"/>
                <a:gd name="T82" fmla="*/ 29 w 126"/>
                <a:gd name="T83" fmla="*/ 40 h 205"/>
                <a:gd name="T84" fmla="*/ 26 w 126"/>
                <a:gd name="T85" fmla="*/ 40 h 205"/>
                <a:gd name="T86" fmla="*/ 20 w 126"/>
                <a:gd name="T87" fmla="*/ 26 h 205"/>
                <a:gd name="T88" fmla="*/ 25 w 126"/>
                <a:gd name="T89" fmla="*/ 26 h 205"/>
                <a:gd name="T90" fmla="*/ 28 w 126"/>
                <a:gd name="T91" fmla="*/ 27 h 205"/>
                <a:gd name="T92" fmla="*/ 27 w 126"/>
                <a:gd name="T93" fmla="*/ 30 h 205"/>
                <a:gd name="T94" fmla="*/ 29 w 126"/>
                <a:gd name="T95" fmla="*/ 30 h 205"/>
                <a:gd name="T96" fmla="*/ 31 w 126"/>
                <a:gd name="T97" fmla="*/ 32 h 2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6" h="205">
                  <a:moveTo>
                    <a:pt x="87" y="16"/>
                  </a:moveTo>
                  <a:cubicBezTo>
                    <a:pt x="84" y="19"/>
                    <a:pt x="81" y="17"/>
                    <a:pt x="79" y="14"/>
                  </a:cubicBezTo>
                  <a:cubicBezTo>
                    <a:pt x="83" y="12"/>
                    <a:pt x="87" y="10"/>
                    <a:pt x="90" y="8"/>
                  </a:cubicBezTo>
                  <a:cubicBezTo>
                    <a:pt x="88" y="13"/>
                    <a:pt x="89" y="15"/>
                    <a:pt x="87" y="16"/>
                  </a:cubicBezTo>
                  <a:moveTo>
                    <a:pt x="87" y="46"/>
                  </a:moveTo>
                  <a:cubicBezTo>
                    <a:pt x="83" y="47"/>
                    <a:pt x="80" y="44"/>
                    <a:pt x="79" y="42"/>
                  </a:cubicBezTo>
                  <a:cubicBezTo>
                    <a:pt x="79" y="40"/>
                    <a:pt x="78" y="38"/>
                    <a:pt x="79" y="37"/>
                  </a:cubicBezTo>
                  <a:cubicBezTo>
                    <a:pt x="81" y="36"/>
                    <a:pt x="81" y="34"/>
                    <a:pt x="80" y="32"/>
                  </a:cubicBezTo>
                  <a:cubicBezTo>
                    <a:pt x="79" y="30"/>
                    <a:pt x="77" y="31"/>
                    <a:pt x="74" y="32"/>
                  </a:cubicBezTo>
                  <a:cubicBezTo>
                    <a:pt x="75" y="30"/>
                    <a:pt x="75" y="28"/>
                    <a:pt x="74" y="28"/>
                  </a:cubicBezTo>
                  <a:cubicBezTo>
                    <a:pt x="72" y="29"/>
                    <a:pt x="72" y="32"/>
                    <a:pt x="71" y="31"/>
                  </a:cubicBezTo>
                  <a:cubicBezTo>
                    <a:pt x="70" y="31"/>
                    <a:pt x="70" y="29"/>
                    <a:pt x="70" y="28"/>
                  </a:cubicBezTo>
                  <a:cubicBezTo>
                    <a:pt x="70" y="27"/>
                    <a:pt x="71" y="26"/>
                    <a:pt x="72" y="26"/>
                  </a:cubicBezTo>
                  <a:cubicBezTo>
                    <a:pt x="83" y="22"/>
                    <a:pt x="83" y="22"/>
                    <a:pt x="83" y="22"/>
                  </a:cubicBezTo>
                  <a:cubicBezTo>
                    <a:pt x="84" y="21"/>
                    <a:pt x="85" y="21"/>
                    <a:pt x="86" y="22"/>
                  </a:cubicBezTo>
                  <a:cubicBezTo>
                    <a:pt x="87" y="23"/>
                    <a:pt x="89" y="24"/>
                    <a:pt x="88" y="25"/>
                  </a:cubicBezTo>
                  <a:cubicBezTo>
                    <a:pt x="88" y="26"/>
                    <a:pt x="85" y="23"/>
                    <a:pt x="84" y="25"/>
                  </a:cubicBezTo>
                  <a:cubicBezTo>
                    <a:pt x="82" y="26"/>
                    <a:pt x="84" y="27"/>
                    <a:pt x="86" y="27"/>
                  </a:cubicBezTo>
                  <a:cubicBezTo>
                    <a:pt x="84" y="29"/>
                    <a:pt x="81" y="30"/>
                    <a:pt x="82" y="32"/>
                  </a:cubicBezTo>
                  <a:cubicBezTo>
                    <a:pt x="83" y="34"/>
                    <a:pt x="84" y="34"/>
                    <a:pt x="86" y="34"/>
                  </a:cubicBezTo>
                  <a:cubicBezTo>
                    <a:pt x="87" y="34"/>
                    <a:pt x="88" y="36"/>
                    <a:pt x="89" y="38"/>
                  </a:cubicBezTo>
                  <a:cubicBezTo>
                    <a:pt x="90" y="40"/>
                    <a:pt x="90" y="44"/>
                    <a:pt x="87" y="46"/>
                  </a:cubicBezTo>
                  <a:moveTo>
                    <a:pt x="67" y="25"/>
                  </a:moveTo>
                  <a:cubicBezTo>
                    <a:pt x="64" y="25"/>
                    <a:pt x="64" y="22"/>
                    <a:pt x="59" y="21"/>
                  </a:cubicBezTo>
                  <a:cubicBezTo>
                    <a:pt x="62" y="20"/>
                    <a:pt x="67" y="18"/>
                    <a:pt x="71" y="17"/>
                  </a:cubicBezTo>
                  <a:cubicBezTo>
                    <a:pt x="71" y="20"/>
                    <a:pt x="70" y="24"/>
                    <a:pt x="67" y="25"/>
                  </a:cubicBezTo>
                  <a:moveTo>
                    <a:pt x="125" y="118"/>
                  </a:moveTo>
                  <a:cubicBezTo>
                    <a:pt x="126" y="116"/>
                    <a:pt x="122" y="113"/>
                    <a:pt x="121" y="110"/>
                  </a:cubicBezTo>
                  <a:cubicBezTo>
                    <a:pt x="121" y="107"/>
                    <a:pt x="121" y="104"/>
                    <a:pt x="118" y="100"/>
                  </a:cubicBezTo>
                  <a:cubicBezTo>
                    <a:pt x="114" y="96"/>
                    <a:pt x="102" y="83"/>
                    <a:pt x="99" y="79"/>
                  </a:cubicBezTo>
                  <a:cubicBezTo>
                    <a:pt x="100" y="79"/>
                    <a:pt x="102" y="79"/>
                    <a:pt x="104" y="81"/>
                  </a:cubicBezTo>
                  <a:cubicBezTo>
                    <a:pt x="105" y="82"/>
                    <a:pt x="108" y="84"/>
                    <a:pt x="110" y="87"/>
                  </a:cubicBezTo>
                  <a:cubicBezTo>
                    <a:pt x="113" y="79"/>
                    <a:pt x="117" y="72"/>
                    <a:pt x="123" y="66"/>
                  </a:cubicBezTo>
                  <a:cubicBezTo>
                    <a:pt x="124" y="65"/>
                    <a:pt x="124" y="64"/>
                    <a:pt x="125" y="64"/>
                  </a:cubicBezTo>
                  <a:cubicBezTo>
                    <a:pt x="123" y="64"/>
                    <a:pt x="120" y="65"/>
                    <a:pt x="118" y="66"/>
                  </a:cubicBezTo>
                  <a:cubicBezTo>
                    <a:pt x="118" y="63"/>
                    <a:pt x="118" y="60"/>
                    <a:pt x="116" y="57"/>
                  </a:cubicBezTo>
                  <a:cubicBezTo>
                    <a:pt x="117" y="52"/>
                    <a:pt x="116" y="46"/>
                    <a:pt x="105" y="39"/>
                  </a:cubicBezTo>
                  <a:cubicBezTo>
                    <a:pt x="110" y="40"/>
                    <a:pt x="114" y="46"/>
                    <a:pt x="118" y="42"/>
                  </a:cubicBezTo>
                  <a:cubicBezTo>
                    <a:pt x="114" y="42"/>
                    <a:pt x="114" y="33"/>
                    <a:pt x="100" y="26"/>
                  </a:cubicBezTo>
                  <a:cubicBezTo>
                    <a:pt x="105" y="26"/>
                    <a:pt x="110" y="35"/>
                    <a:pt x="116" y="30"/>
                  </a:cubicBezTo>
                  <a:cubicBezTo>
                    <a:pt x="110" y="29"/>
                    <a:pt x="108" y="18"/>
                    <a:pt x="98" y="15"/>
                  </a:cubicBezTo>
                  <a:cubicBezTo>
                    <a:pt x="101" y="16"/>
                    <a:pt x="105" y="17"/>
                    <a:pt x="108" y="13"/>
                  </a:cubicBezTo>
                  <a:cubicBezTo>
                    <a:pt x="104" y="14"/>
                    <a:pt x="102" y="11"/>
                    <a:pt x="98" y="10"/>
                  </a:cubicBezTo>
                  <a:cubicBezTo>
                    <a:pt x="100" y="6"/>
                    <a:pt x="99" y="3"/>
                    <a:pt x="98" y="0"/>
                  </a:cubicBezTo>
                  <a:cubicBezTo>
                    <a:pt x="95" y="0"/>
                    <a:pt x="92" y="1"/>
                    <a:pt x="90" y="2"/>
                  </a:cubicBezTo>
                  <a:cubicBezTo>
                    <a:pt x="90" y="0"/>
                    <a:pt x="87" y="0"/>
                    <a:pt x="85" y="0"/>
                  </a:cubicBezTo>
                  <a:cubicBezTo>
                    <a:pt x="85" y="1"/>
                    <a:pt x="86" y="2"/>
                    <a:pt x="84" y="3"/>
                  </a:cubicBezTo>
                  <a:cubicBezTo>
                    <a:pt x="83" y="3"/>
                    <a:pt x="76" y="5"/>
                    <a:pt x="71" y="7"/>
                  </a:cubicBezTo>
                  <a:cubicBezTo>
                    <a:pt x="67" y="9"/>
                    <a:pt x="61" y="12"/>
                    <a:pt x="59" y="13"/>
                  </a:cubicBezTo>
                  <a:cubicBezTo>
                    <a:pt x="58" y="14"/>
                    <a:pt x="58" y="12"/>
                    <a:pt x="57" y="11"/>
                  </a:cubicBezTo>
                  <a:cubicBezTo>
                    <a:pt x="55" y="13"/>
                    <a:pt x="54" y="15"/>
                    <a:pt x="55" y="17"/>
                  </a:cubicBezTo>
                  <a:cubicBezTo>
                    <a:pt x="52" y="17"/>
                    <a:pt x="49" y="18"/>
                    <a:pt x="47" y="20"/>
                  </a:cubicBezTo>
                  <a:cubicBezTo>
                    <a:pt x="47" y="23"/>
                    <a:pt x="49" y="26"/>
                    <a:pt x="53" y="28"/>
                  </a:cubicBezTo>
                  <a:cubicBezTo>
                    <a:pt x="47" y="34"/>
                    <a:pt x="52" y="40"/>
                    <a:pt x="47" y="46"/>
                  </a:cubicBezTo>
                  <a:cubicBezTo>
                    <a:pt x="55" y="46"/>
                    <a:pt x="53" y="35"/>
                    <a:pt x="57" y="33"/>
                  </a:cubicBezTo>
                  <a:cubicBezTo>
                    <a:pt x="57" y="41"/>
                    <a:pt x="53" y="42"/>
                    <a:pt x="53" y="51"/>
                  </a:cubicBezTo>
                  <a:cubicBezTo>
                    <a:pt x="53" y="56"/>
                    <a:pt x="55" y="61"/>
                    <a:pt x="53" y="64"/>
                  </a:cubicBezTo>
                  <a:cubicBezTo>
                    <a:pt x="60" y="62"/>
                    <a:pt x="58" y="47"/>
                    <a:pt x="62" y="42"/>
                  </a:cubicBezTo>
                  <a:cubicBezTo>
                    <a:pt x="63" y="45"/>
                    <a:pt x="62" y="47"/>
                    <a:pt x="62" y="50"/>
                  </a:cubicBezTo>
                  <a:cubicBezTo>
                    <a:pt x="59" y="57"/>
                    <a:pt x="62" y="66"/>
                    <a:pt x="58" y="69"/>
                  </a:cubicBezTo>
                  <a:cubicBezTo>
                    <a:pt x="65" y="69"/>
                    <a:pt x="66" y="58"/>
                    <a:pt x="72" y="54"/>
                  </a:cubicBezTo>
                  <a:cubicBezTo>
                    <a:pt x="67" y="64"/>
                    <a:pt x="62" y="85"/>
                    <a:pt x="54" y="95"/>
                  </a:cubicBezTo>
                  <a:cubicBezTo>
                    <a:pt x="43" y="111"/>
                    <a:pt x="36" y="131"/>
                    <a:pt x="25" y="131"/>
                  </a:cubicBezTo>
                  <a:cubicBezTo>
                    <a:pt x="20" y="131"/>
                    <a:pt x="17" y="128"/>
                    <a:pt x="17" y="122"/>
                  </a:cubicBezTo>
                  <a:cubicBezTo>
                    <a:pt x="17" y="104"/>
                    <a:pt x="47" y="91"/>
                    <a:pt x="47" y="72"/>
                  </a:cubicBezTo>
                  <a:cubicBezTo>
                    <a:pt x="47" y="64"/>
                    <a:pt x="41" y="60"/>
                    <a:pt x="36" y="60"/>
                  </a:cubicBezTo>
                  <a:cubicBezTo>
                    <a:pt x="33" y="60"/>
                    <a:pt x="30" y="62"/>
                    <a:pt x="27" y="64"/>
                  </a:cubicBezTo>
                  <a:cubicBezTo>
                    <a:pt x="25" y="64"/>
                    <a:pt x="24" y="63"/>
                    <a:pt x="23" y="63"/>
                  </a:cubicBezTo>
                  <a:cubicBezTo>
                    <a:pt x="12" y="63"/>
                    <a:pt x="15" y="83"/>
                    <a:pt x="5" y="83"/>
                  </a:cubicBezTo>
                  <a:cubicBezTo>
                    <a:pt x="9" y="85"/>
                    <a:pt x="16" y="81"/>
                    <a:pt x="20" y="75"/>
                  </a:cubicBezTo>
                  <a:cubicBezTo>
                    <a:pt x="18" y="88"/>
                    <a:pt x="0" y="85"/>
                    <a:pt x="1" y="100"/>
                  </a:cubicBezTo>
                  <a:cubicBezTo>
                    <a:pt x="4" y="88"/>
                    <a:pt x="33" y="90"/>
                    <a:pt x="33" y="72"/>
                  </a:cubicBezTo>
                  <a:cubicBezTo>
                    <a:pt x="33" y="69"/>
                    <a:pt x="32" y="68"/>
                    <a:pt x="30" y="66"/>
                  </a:cubicBezTo>
                  <a:cubicBezTo>
                    <a:pt x="33" y="65"/>
                    <a:pt x="35" y="64"/>
                    <a:pt x="37" y="64"/>
                  </a:cubicBezTo>
                  <a:cubicBezTo>
                    <a:pt x="40" y="64"/>
                    <a:pt x="43" y="67"/>
                    <a:pt x="43" y="72"/>
                  </a:cubicBezTo>
                  <a:cubicBezTo>
                    <a:pt x="43" y="88"/>
                    <a:pt x="12" y="102"/>
                    <a:pt x="12" y="122"/>
                  </a:cubicBezTo>
                  <a:cubicBezTo>
                    <a:pt x="12" y="125"/>
                    <a:pt x="13" y="128"/>
                    <a:pt x="15" y="130"/>
                  </a:cubicBezTo>
                  <a:cubicBezTo>
                    <a:pt x="13" y="131"/>
                    <a:pt x="11" y="131"/>
                    <a:pt x="9" y="128"/>
                  </a:cubicBezTo>
                  <a:cubicBezTo>
                    <a:pt x="9" y="133"/>
                    <a:pt x="16" y="137"/>
                    <a:pt x="20" y="134"/>
                  </a:cubicBezTo>
                  <a:cubicBezTo>
                    <a:pt x="21" y="134"/>
                    <a:pt x="23" y="135"/>
                    <a:pt x="24" y="135"/>
                  </a:cubicBezTo>
                  <a:cubicBezTo>
                    <a:pt x="22" y="139"/>
                    <a:pt x="18" y="140"/>
                    <a:pt x="15" y="140"/>
                  </a:cubicBezTo>
                  <a:cubicBezTo>
                    <a:pt x="23" y="145"/>
                    <a:pt x="36" y="138"/>
                    <a:pt x="35" y="131"/>
                  </a:cubicBezTo>
                  <a:cubicBezTo>
                    <a:pt x="41" y="126"/>
                    <a:pt x="45" y="118"/>
                    <a:pt x="49" y="112"/>
                  </a:cubicBezTo>
                  <a:cubicBezTo>
                    <a:pt x="49" y="114"/>
                    <a:pt x="49" y="115"/>
                    <a:pt x="48" y="116"/>
                  </a:cubicBezTo>
                  <a:cubicBezTo>
                    <a:pt x="44" y="124"/>
                    <a:pt x="40" y="131"/>
                    <a:pt x="39" y="142"/>
                  </a:cubicBezTo>
                  <a:cubicBezTo>
                    <a:pt x="38" y="151"/>
                    <a:pt x="33" y="159"/>
                    <a:pt x="27" y="159"/>
                  </a:cubicBezTo>
                  <a:cubicBezTo>
                    <a:pt x="26" y="159"/>
                    <a:pt x="24" y="157"/>
                    <a:pt x="22" y="158"/>
                  </a:cubicBezTo>
                  <a:cubicBezTo>
                    <a:pt x="21" y="160"/>
                    <a:pt x="22" y="161"/>
                    <a:pt x="22" y="163"/>
                  </a:cubicBezTo>
                  <a:cubicBezTo>
                    <a:pt x="22" y="165"/>
                    <a:pt x="18" y="168"/>
                    <a:pt x="18" y="176"/>
                  </a:cubicBezTo>
                  <a:cubicBezTo>
                    <a:pt x="18" y="179"/>
                    <a:pt x="20" y="183"/>
                    <a:pt x="19" y="186"/>
                  </a:cubicBezTo>
                  <a:cubicBezTo>
                    <a:pt x="21" y="185"/>
                    <a:pt x="23" y="181"/>
                    <a:pt x="25" y="177"/>
                  </a:cubicBezTo>
                  <a:cubicBezTo>
                    <a:pt x="27" y="187"/>
                    <a:pt x="20" y="187"/>
                    <a:pt x="25" y="196"/>
                  </a:cubicBezTo>
                  <a:cubicBezTo>
                    <a:pt x="25" y="193"/>
                    <a:pt x="28" y="192"/>
                    <a:pt x="30" y="193"/>
                  </a:cubicBezTo>
                  <a:cubicBezTo>
                    <a:pt x="32" y="194"/>
                    <a:pt x="31" y="195"/>
                    <a:pt x="30" y="197"/>
                  </a:cubicBezTo>
                  <a:cubicBezTo>
                    <a:pt x="28" y="198"/>
                    <a:pt x="27" y="205"/>
                    <a:pt x="33" y="204"/>
                  </a:cubicBezTo>
                  <a:cubicBezTo>
                    <a:pt x="32" y="204"/>
                    <a:pt x="32" y="202"/>
                    <a:pt x="35" y="201"/>
                  </a:cubicBezTo>
                  <a:cubicBezTo>
                    <a:pt x="40" y="200"/>
                    <a:pt x="41" y="202"/>
                    <a:pt x="45" y="202"/>
                  </a:cubicBezTo>
                  <a:cubicBezTo>
                    <a:pt x="48" y="202"/>
                    <a:pt x="49" y="198"/>
                    <a:pt x="51" y="198"/>
                  </a:cubicBezTo>
                  <a:cubicBezTo>
                    <a:pt x="53" y="198"/>
                    <a:pt x="53" y="200"/>
                    <a:pt x="53" y="201"/>
                  </a:cubicBezTo>
                  <a:cubicBezTo>
                    <a:pt x="56" y="201"/>
                    <a:pt x="57" y="199"/>
                    <a:pt x="57" y="197"/>
                  </a:cubicBezTo>
                  <a:cubicBezTo>
                    <a:pt x="57" y="195"/>
                    <a:pt x="55" y="193"/>
                    <a:pt x="57" y="192"/>
                  </a:cubicBezTo>
                  <a:cubicBezTo>
                    <a:pt x="58" y="192"/>
                    <a:pt x="62" y="193"/>
                    <a:pt x="60" y="196"/>
                  </a:cubicBezTo>
                  <a:cubicBezTo>
                    <a:pt x="62" y="196"/>
                    <a:pt x="64" y="194"/>
                    <a:pt x="64" y="191"/>
                  </a:cubicBezTo>
                  <a:cubicBezTo>
                    <a:pt x="64" y="189"/>
                    <a:pt x="61" y="187"/>
                    <a:pt x="58" y="188"/>
                  </a:cubicBezTo>
                  <a:cubicBezTo>
                    <a:pt x="57" y="186"/>
                    <a:pt x="55" y="185"/>
                    <a:pt x="53" y="185"/>
                  </a:cubicBezTo>
                  <a:cubicBezTo>
                    <a:pt x="48" y="185"/>
                    <a:pt x="48" y="189"/>
                    <a:pt x="45" y="189"/>
                  </a:cubicBezTo>
                  <a:cubicBezTo>
                    <a:pt x="39" y="189"/>
                    <a:pt x="34" y="182"/>
                    <a:pt x="34" y="170"/>
                  </a:cubicBezTo>
                  <a:cubicBezTo>
                    <a:pt x="34" y="163"/>
                    <a:pt x="41" y="162"/>
                    <a:pt x="46" y="160"/>
                  </a:cubicBezTo>
                  <a:cubicBezTo>
                    <a:pt x="51" y="157"/>
                    <a:pt x="60" y="152"/>
                    <a:pt x="65" y="143"/>
                  </a:cubicBezTo>
                  <a:cubicBezTo>
                    <a:pt x="69" y="137"/>
                    <a:pt x="69" y="129"/>
                    <a:pt x="68" y="120"/>
                  </a:cubicBezTo>
                  <a:cubicBezTo>
                    <a:pt x="75" y="124"/>
                    <a:pt x="76" y="130"/>
                    <a:pt x="76" y="134"/>
                  </a:cubicBezTo>
                  <a:cubicBezTo>
                    <a:pt x="76" y="140"/>
                    <a:pt x="73" y="142"/>
                    <a:pt x="71" y="143"/>
                  </a:cubicBezTo>
                  <a:cubicBezTo>
                    <a:pt x="69" y="144"/>
                    <a:pt x="69" y="143"/>
                    <a:pt x="69" y="144"/>
                  </a:cubicBezTo>
                  <a:cubicBezTo>
                    <a:pt x="68" y="146"/>
                    <a:pt x="69" y="147"/>
                    <a:pt x="70" y="147"/>
                  </a:cubicBezTo>
                  <a:cubicBezTo>
                    <a:pt x="73" y="148"/>
                    <a:pt x="72" y="151"/>
                    <a:pt x="73" y="153"/>
                  </a:cubicBezTo>
                  <a:cubicBezTo>
                    <a:pt x="73" y="156"/>
                    <a:pt x="76" y="160"/>
                    <a:pt x="80" y="163"/>
                  </a:cubicBezTo>
                  <a:cubicBezTo>
                    <a:pt x="80" y="161"/>
                    <a:pt x="80" y="159"/>
                    <a:pt x="80" y="155"/>
                  </a:cubicBezTo>
                  <a:cubicBezTo>
                    <a:pt x="85" y="158"/>
                    <a:pt x="81" y="169"/>
                    <a:pt x="91" y="169"/>
                  </a:cubicBezTo>
                  <a:cubicBezTo>
                    <a:pt x="89" y="168"/>
                    <a:pt x="90" y="165"/>
                    <a:pt x="91" y="165"/>
                  </a:cubicBezTo>
                  <a:cubicBezTo>
                    <a:pt x="92" y="164"/>
                    <a:pt x="93" y="165"/>
                    <a:pt x="95" y="168"/>
                  </a:cubicBezTo>
                  <a:cubicBezTo>
                    <a:pt x="97" y="171"/>
                    <a:pt x="97" y="171"/>
                    <a:pt x="102" y="171"/>
                  </a:cubicBezTo>
                  <a:cubicBezTo>
                    <a:pt x="107" y="171"/>
                    <a:pt x="105" y="169"/>
                    <a:pt x="107" y="169"/>
                  </a:cubicBezTo>
                  <a:cubicBezTo>
                    <a:pt x="110" y="169"/>
                    <a:pt x="110" y="172"/>
                    <a:pt x="108" y="174"/>
                  </a:cubicBezTo>
                  <a:cubicBezTo>
                    <a:pt x="113" y="173"/>
                    <a:pt x="114" y="169"/>
                    <a:pt x="112" y="166"/>
                  </a:cubicBezTo>
                  <a:cubicBezTo>
                    <a:pt x="116" y="164"/>
                    <a:pt x="118" y="167"/>
                    <a:pt x="119" y="169"/>
                  </a:cubicBezTo>
                  <a:cubicBezTo>
                    <a:pt x="123" y="165"/>
                    <a:pt x="119" y="161"/>
                    <a:pt x="116" y="160"/>
                  </a:cubicBezTo>
                  <a:cubicBezTo>
                    <a:pt x="116" y="159"/>
                    <a:pt x="115" y="157"/>
                    <a:pt x="113" y="157"/>
                  </a:cubicBezTo>
                  <a:cubicBezTo>
                    <a:pt x="111" y="157"/>
                    <a:pt x="110" y="157"/>
                    <a:pt x="108" y="157"/>
                  </a:cubicBezTo>
                  <a:cubicBezTo>
                    <a:pt x="106" y="157"/>
                    <a:pt x="105" y="160"/>
                    <a:pt x="103" y="160"/>
                  </a:cubicBezTo>
                  <a:cubicBezTo>
                    <a:pt x="97" y="160"/>
                    <a:pt x="84" y="148"/>
                    <a:pt x="84" y="143"/>
                  </a:cubicBezTo>
                  <a:cubicBezTo>
                    <a:pt x="84" y="138"/>
                    <a:pt x="96" y="135"/>
                    <a:pt x="96" y="127"/>
                  </a:cubicBezTo>
                  <a:cubicBezTo>
                    <a:pt x="96" y="116"/>
                    <a:pt x="86" y="113"/>
                    <a:pt x="77" y="106"/>
                  </a:cubicBezTo>
                  <a:cubicBezTo>
                    <a:pt x="80" y="103"/>
                    <a:pt x="89" y="102"/>
                    <a:pt x="94" y="104"/>
                  </a:cubicBezTo>
                  <a:cubicBezTo>
                    <a:pt x="95" y="102"/>
                    <a:pt x="97" y="102"/>
                    <a:pt x="98" y="97"/>
                  </a:cubicBezTo>
                  <a:cubicBezTo>
                    <a:pt x="99" y="102"/>
                    <a:pt x="97" y="105"/>
                    <a:pt x="99" y="107"/>
                  </a:cubicBezTo>
                  <a:cubicBezTo>
                    <a:pt x="101" y="105"/>
                    <a:pt x="104" y="106"/>
                    <a:pt x="104" y="100"/>
                  </a:cubicBezTo>
                  <a:cubicBezTo>
                    <a:pt x="105" y="103"/>
                    <a:pt x="103" y="109"/>
                    <a:pt x="105" y="111"/>
                  </a:cubicBezTo>
                  <a:cubicBezTo>
                    <a:pt x="106" y="108"/>
                    <a:pt x="107" y="108"/>
                    <a:pt x="109" y="108"/>
                  </a:cubicBezTo>
                  <a:cubicBezTo>
                    <a:pt x="110" y="108"/>
                    <a:pt x="110" y="108"/>
                    <a:pt x="110" y="110"/>
                  </a:cubicBezTo>
                  <a:cubicBezTo>
                    <a:pt x="110" y="114"/>
                    <a:pt x="105" y="112"/>
                    <a:pt x="105" y="117"/>
                  </a:cubicBezTo>
                  <a:cubicBezTo>
                    <a:pt x="105" y="119"/>
                    <a:pt x="108" y="120"/>
                    <a:pt x="108" y="121"/>
                  </a:cubicBezTo>
                  <a:cubicBezTo>
                    <a:pt x="108" y="122"/>
                    <a:pt x="106" y="124"/>
                    <a:pt x="103" y="122"/>
                  </a:cubicBezTo>
                  <a:cubicBezTo>
                    <a:pt x="104" y="124"/>
                    <a:pt x="106" y="126"/>
                    <a:pt x="108" y="126"/>
                  </a:cubicBezTo>
                  <a:cubicBezTo>
                    <a:pt x="110" y="126"/>
                    <a:pt x="113" y="124"/>
                    <a:pt x="114" y="122"/>
                  </a:cubicBezTo>
                  <a:cubicBezTo>
                    <a:pt x="115" y="125"/>
                    <a:pt x="114" y="128"/>
                    <a:pt x="112" y="128"/>
                  </a:cubicBezTo>
                  <a:cubicBezTo>
                    <a:pt x="114" y="129"/>
                    <a:pt x="119" y="128"/>
                    <a:pt x="119" y="122"/>
                  </a:cubicBezTo>
                  <a:cubicBezTo>
                    <a:pt x="122" y="122"/>
                    <a:pt x="123" y="124"/>
                    <a:pt x="122" y="128"/>
                  </a:cubicBezTo>
                  <a:cubicBezTo>
                    <a:pt x="124" y="127"/>
                    <a:pt x="126" y="126"/>
                    <a:pt x="126" y="123"/>
                  </a:cubicBezTo>
                  <a:cubicBezTo>
                    <a:pt x="126" y="121"/>
                    <a:pt x="124" y="121"/>
                    <a:pt x="125" y="118"/>
                  </a:cubicBezTo>
                </a:path>
              </a:pathLst>
            </a:custGeom>
            <a:solidFill>
              <a:schemeClr val="bg1"/>
            </a:solidFill>
            <a:ln>
              <a:noFill/>
            </a:ln>
          </p:spPr>
          <p:txBody>
            <a:bodyPr/>
            <a:lstStyle/>
            <a:p>
              <a:endParaRPr lang="en-US">
                <a:solidFill>
                  <a:schemeClr val="bg1"/>
                </a:solidFill>
              </a:endParaRPr>
            </a:p>
          </p:txBody>
        </p:sp>
        <p:sp>
          <p:nvSpPr>
            <p:cNvPr id="90" name="Freeform 171">
              <a:extLst>
                <a:ext uri="{FF2B5EF4-FFF2-40B4-BE49-F238E27FC236}">
                  <a16:creationId xmlns:a16="http://schemas.microsoft.com/office/drawing/2014/main" id="{F3B7CC39-9411-B84A-992D-745BA6254B20}"/>
                </a:ext>
              </a:extLst>
            </p:cNvPr>
            <p:cNvSpPr>
              <a:spLocks noChangeAspect="1" noEditPoints="1"/>
            </p:cNvSpPr>
            <p:nvPr userDrawn="1"/>
          </p:nvSpPr>
          <p:spPr bwMode="auto">
            <a:xfrm>
              <a:off x="1534452" y="747059"/>
              <a:ext cx="27314" cy="27314"/>
            </a:xfrm>
            <a:custGeom>
              <a:avLst/>
              <a:gdLst>
                <a:gd name="T0" fmla="*/ 1 w 18"/>
                <a:gd name="T1" fmla="*/ 3 h 17"/>
                <a:gd name="T2" fmla="*/ 3 w 18"/>
                <a:gd name="T3" fmla="*/ 1 h 17"/>
                <a:gd name="T4" fmla="*/ 4 w 18"/>
                <a:gd name="T5" fmla="*/ 3 h 17"/>
                <a:gd name="T6" fmla="*/ 3 w 18"/>
                <a:gd name="T7" fmla="*/ 4 h 17"/>
                <a:gd name="T8" fmla="*/ 1 w 18"/>
                <a:gd name="T9" fmla="*/ 3 h 17"/>
                <a:gd name="T10" fmla="*/ 0 w 18"/>
                <a:gd name="T11" fmla="*/ 3 h 17"/>
                <a:gd name="T12" fmla="*/ 3 w 18"/>
                <a:gd name="T13" fmla="*/ 5 h 17"/>
                <a:gd name="T14" fmla="*/ 5 w 18"/>
                <a:gd name="T15" fmla="*/ 3 h 17"/>
                <a:gd name="T16" fmla="*/ 3 w 18"/>
                <a:gd name="T17" fmla="*/ 0 h 17"/>
                <a:gd name="T18" fmla="*/ 0 w 18"/>
                <a:gd name="T19" fmla="*/ 3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 h="17">
                  <a:moveTo>
                    <a:pt x="2" y="9"/>
                  </a:moveTo>
                  <a:cubicBezTo>
                    <a:pt x="2" y="5"/>
                    <a:pt x="5" y="2"/>
                    <a:pt x="9" y="2"/>
                  </a:cubicBezTo>
                  <a:cubicBezTo>
                    <a:pt x="13" y="2"/>
                    <a:pt x="15" y="5"/>
                    <a:pt x="15" y="9"/>
                  </a:cubicBezTo>
                  <a:cubicBezTo>
                    <a:pt x="15" y="12"/>
                    <a:pt x="13" y="15"/>
                    <a:pt x="9" y="15"/>
                  </a:cubicBezTo>
                  <a:cubicBezTo>
                    <a:pt x="5" y="15"/>
                    <a:pt x="2" y="12"/>
                    <a:pt x="2" y="9"/>
                  </a:cubicBezTo>
                  <a:moveTo>
                    <a:pt x="0" y="9"/>
                  </a:moveTo>
                  <a:cubicBezTo>
                    <a:pt x="0" y="14"/>
                    <a:pt x="4" y="17"/>
                    <a:pt x="9" y="17"/>
                  </a:cubicBezTo>
                  <a:cubicBezTo>
                    <a:pt x="14" y="17"/>
                    <a:pt x="18" y="14"/>
                    <a:pt x="18" y="9"/>
                  </a:cubicBezTo>
                  <a:cubicBezTo>
                    <a:pt x="18" y="4"/>
                    <a:pt x="14" y="0"/>
                    <a:pt x="9" y="0"/>
                  </a:cubicBezTo>
                  <a:cubicBezTo>
                    <a:pt x="4" y="0"/>
                    <a:pt x="0" y="4"/>
                    <a:pt x="0" y="9"/>
                  </a:cubicBezTo>
                </a:path>
              </a:pathLst>
            </a:custGeom>
            <a:solidFill>
              <a:schemeClr val="bg1"/>
            </a:solidFill>
            <a:ln>
              <a:noFill/>
            </a:ln>
          </p:spPr>
          <p:txBody>
            <a:bodyPr/>
            <a:lstStyle/>
            <a:p>
              <a:endParaRPr lang="en-US">
                <a:solidFill>
                  <a:schemeClr val="bg1"/>
                </a:solidFill>
              </a:endParaRPr>
            </a:p>
          </p:txBody>
        </p:sp>
        <p:sp>
          <p:nvSpPr>
            <p:cNvPr id="91" name="Freeform 172">
              <a:extLst>
                <a:ext uri="{FF2B5EF4-FFF2-40B4-BE49-F238E27FC236}">
                  <a16:creationId xmlns:a16="http://schemas.microsoft.com/office/drawing/2014/main" id="{4EFA08E5-7F80-CF46-81D3-A46548B5998C}"/>
                </a:ext>
              </a:extLst>
            </p:cNvPr>
            <p:cNvSpPr>
              <a:spLocks noChangeAspect="1" noEditPoints="1"/>
            </p:cNvSpPr>
            <p:nvPr userDrawn="1"/>
          </p:nvSpPr>
          <p:spPr bwMode="auto">
            <a:xfrm>
              <a:off x="1482858" y="771338"/>
              <a:ext cx="21244" cy="18210"/>
            </a:xfrm>
            <a:custGeom>
              <a:avLst/>
              <a:gdLst>
                <a:gd name="T0" fmla="*/ 1 w 15"/>
                <a:gd name="T1" fmla="*/ 3 h 12"/>
                <a:gd name="T2" fmla="*/ 0 w 15"/>
                <a:gd name="T3" fmla="*/ 2 h 12"/>
                <a:gd name="T4" fmla="*/ 1 w 15"/>
                <a:gd name="T5" fmla="*/ 1 h 12"/>
                <a:gd name="T6" fmla="*/ 2 w 15"/>
                <a:gd name="T7" fmla="*/ 1 h 12"/>
                <a:gd name="T8" fmla="*/ 3 w 15"/>
                <a:gd name="T9" fmla="*/ 2 h 12"/>
                <a:gd name="T10" fmla="*/ 3 w 15"/>
                <a:gd name="T11" fmla="*/ 2 h 12"/>
                <a:gd name="T12" fmla="*/ 1 w 15"/>
                <a:gd name="T13" fmla="*/ 3 h 12"/>
                <a:gd name="T14" fmla="*/ 0 w 15"/>
                <a:gd name="T15" fmla="*/ 1 h 12"/>
                <a:gd name="T16" fmla="*/ 0 w 15"/>
                <a:gd name="T17" fmla="*/ 2 h 12"/>
                <a:gd name="T18" fmla="*/ 0 w 15"/>
                <a:gd name="T19" fmla="*/ 3 h 12"/>
                <a:gd name="T20" fmla="*/ 1 w 15"/>
                <a:gd name="T21" fmla="*/ 3 h 12"/>
                <a:gd name="T22" fmla="*/ 2 w 15"/>
                <a:gd name="T23" fmla="*/ 3 h 12"/>
                <a:gd name="T24" fmla="*/ 3 w 15"/>
                <a:gd name="T25" fmla="*/ 2 h 12"/>
                <a:gd name="T26" fmla="*/ 2 w 15"/>
                <a:gd name="T27" fmla="*/ 1 h 12"/>
                <a:gd name="T28" fmla="*/ 0 w 15"/>
                <a:gd name="T29" fmla="*/ 1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 h="12">
                  <a:moveTo>
                    <a:pt x="7" y="10"/>
                  </a:moveTo>
                  <a:cubicBezTo>
                    <a:pt x="4" y="9"/>
                    <a:pt x="3" y="7"/>
                    <a:pt x="3" y="5"/>
                  </a:cubicBezTo>
                  <a:cubicBezTo>
                    <a:pt x="3" y="4"/>
                    <a:pt x="4" y="4"/>
                    <a:pt x="4" y="4"/>
                  </a:cubicBezTo>
                  <a:cubicBezTo>
                    <a:pt x="5" y="3"/>
                    <a:pt x="7" y="3"/>
                    <a:pt x="8" y="3"/>
                  </a:cubicBezTo>
                  <a:cubicBezTo>
                    <a:pt x="10" y="3"/>
                    <a:pt x="12" y="5"/>
                    <a:pt x="12" y="7"/>
                  </a:cubicBezTo>
                  <a:cubicBezTo>
                    <a:pt x="12" y="7"/>
                    <a:pt x="12" y="7"/>
                    <a:pt x="12" y="7"/>
                  </a:cubicBezTo>
                  <a:cubicBezTo>
                    <a:pt x="12" y="9"/>
                    <a:pt x="9" y="10"/>
                    <a:pt x="7" y="10"/>
                  </a:cubicBezTo>
                  <a:moveTo>
                    <a:pt x="3" y="2"/>
                  </a:moveTo>
                  <a:cubicBezTo>
                    <a:pt x="2" y="3"/>
                    <a:pt x="1" y="4"/>
                    <a:pt x="1" y="5"/>
                  </a:cubicBezTo>
                  <a:cubicBezTo>
                    <a:pt x="0" y="7"/>
                    <a:pt x="1" y="8"/>
                    <a:pt x="2" y="9"/>
                  </a:cubicBezTo>
                  <a:cubicBezTo>
                    <a:pt x="3" y="11"/>
                    <a:pt x="5" y="11"/>
                    <a:pt x="6" y="12"/>
                  </a:cubicBezTo>
                  <a:cubicBezTo>
                    <a:pt x="8" y="12"/>
                    <a:pt x="10" y="12"/>
                    <a:pt x="11" y="11"/>
                  </a:cubicBezTo>
                  <a:cubicBezTo>
                    <a:pt x="13" y="10"/>
                    <a:pt x="14" y="9"/>
                    <a:pt x="14" y="7"/>
                  </a:cubicBezTo>
                  <a:cubicBezTo>
                    <a:pt x="15" y="4"/>
                    <a:pt x="12" y="1"/>
                    <a:pt x="8" y="1"/>
                  </a:cubicBezTo>
                  <a:cubicBezTo>
                    <a:pt x="6" y="0"/>
                    <a:pt x="4" y="1"/>
                    <a:pt x="3" y="2"/>
                  </a:cubicBezTo>
                </a:path>
              </a:pathLst>
            </a:custGeom>
            <a:solidFill>
              <a:schemeClr val="bg1"/>
            </a:solidFill>
            <a:ln>
              <a:noFill/>
            </a:ln>
          </p:spPr>
          <p:txBody>
            <a:bodyPr/>
            <a:lstStyle/>
            <a:p>
              <a:endParaRPr lang="en-US">
                <a:solidFill>
                  <a:schemeClr val="bg1"/>
                </a:solidFill>
              </a:endParaRPr>
            </a:p>
          </p:txBody>
        </p:sp>
        <p:sp>
          <p:nvSpPr>
            <p:cNvPr id="92" name="Freeform 173">
              <a:extLst>
                <a:ext uri="{FF2B5EF4-FFF2-40B4-BE49-F238E27FC236}">
                  <a16:creationId xmlns:a16="http://schemas.microsoft.com/office/drawing/2014/main" id="{678257A6-96EF-B84A-9B40-256761786274}"/>
                </a:ext>
              </a:extLst>
            </p:cNvPr>
            <p:cNvSpPr>
              <a:spLocks noChangeAspect="1" noEditPoints="1"/>
            </p:cNvSpPr>
            <p:nvPr userDrawn="1"/>
          </p:nvSpPr>
          <p:spPr bwMode="auto">
            <a:xfrm>
              <a:off x="1406985" y="586208"/>
              <a:ext cx="21244" cy="18210"/>
            </a:xfrm>
            <a:custGeom>
              <a:avLst/>
              <a:gdLst>
                <a:gd name="T0" fmla="*/ 1 w 13"/>
                <a:gd name="T1" fmla="*/ 2 h 12"/>
                <a:gd name="T2" fmla="*/ 2 w 13"/>
                <a:gd name="T3" fmla="*/ 1 h 12"/>
                <a:gd name="T4" fmla="*/ 3 w 13"/>
                <a:gd name="T5" fmla="*/ 1 h 12"/>
                <a:gd name="T6" fmla="*/ 3 w 13"/>
                <a:gd name="T7" fmla="*/ 1 h 12"/>
                <a:gd name="T8" fmla="*/ 3 w 13"/>
                <a:gd name="T9" fmla="*/ 2 h 12"/>
                <a:gd name="T10" fmla="*/ 3 w 13"/>
                <a:gd name="T11" fmla="*/ 2 h 12"/>
                <a:gd name="T12" fmla="*/ 1 w 13"/>
                <a:gd name="T13" fmla="*/ 2 h 12"/>
                <a:gd name="T14" fmla="*/ 1 w 13"/>
                <a:gd name="T15" fmla="*/ 2 h 12"/>
                <a:gd name="T16" fmla="*/ 1 w 13"/>
                <a:gd name="T17" fmla="*/ 1 h 12"/>
                <a:gd name="T18" fmla="*/ 1 w 13"/>
                <a:gd name="T19" fmla="*/ 3 h 12"/>
                <a:gd name="T20" fmla="*/ 1 w 13"/>
                <a:gd name="T21" fmla="*/ 3 h 12"/>
                <a:gd name="T22" fmla="*/ 3 w 13"/>
                <a:gd name="T23" fmla="*/ 3 h 12"/>
                <a:gd name="T24" fmla="*/ 4 w 13"/>
                <a:gd name="T25" fmla="*/ 2 h 12"/>
                <a:gd name="T26" fmla="*/ 3 w 13"/>
                <a:gd name="T27" fmla="*/ 1 h 12"/>
                <a:gd name="T28" fmla="*/ 3 w 13"/>
                <a:gd name="T29" fmla="*/ 0 h 12"/>
                <a:gd name="T30" fmla="*/ 1 w 13"/>
                <a:gd name="T31" fmla="*/ 1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 h="12">
                  <a:moveTo>
                    <a:pt x="3" y="7"/>
                  </a:moveTo>
                  <a:cubicBezTo>
                    <a:pt x="3" y="6"/>
                    <a:pt x="4" y="4"/>
                    <a:pt x="5" y="3"/>
                  </a:cubicBezTo>
                  <a:cubicBezTo>
                    <a:pt x="6" y="3"/>
                    <a:pt x="7" y="2"/>
                    <a:pt x="9" y="2"/>
                  </a:cubicBezTo>
                  <a:cubicBezTo>
                    <a:pt x="9" y="3"/>
                    <a:pt x="10" y="3"/>
                    <a:pt x="10" y="3"/>
                  </a:cubicBezTo>
                  <a:cubicBezTo>
                    <a:pt x="11" y="4"/>
                    <a:pt x="11" y="5"/>
                    <a:pt x="11" y="5"/>
                  </a:cubicBezTo>
                  <a:cubicBezTo>
                    <a:pt x="10" y="6"/>
                    <a:pt x="10" y="7"/>
                    <a:pt x="9" y="8"/>
                  </a:cubicBezTo>
                  <a:cubicBezTo>
                    <a:pt x="7" y="9"/>
                    <a:pt x="5" y="9"/>
                    <a:pt x="4" y="8"/>
                  </a:cubicBezTo>
                  <a:cubicBezTo>
                    <a:pt x="4" y="8"/>
                    <a:pt x="3" y="7"/>
                    <a:pt x="3" y="7"/>
                  </a:cubicBezTo>
                  <a:moveTo>
                    <a:pt x="4" y="2"/>
                  </a:moveTo>
                  <a:cubicBezTo>
                    <a:pt x="1" y="4"/>
                    <a:pt x="0" y="7"/>
                    <a:pt x="2" y="10"/>
                  </a:cubicBezTo>
                  <a:cubicBezTo>
                    <a:pt x="2" y="10"/>
                    <a:pt x="2" y="10"/>
                    <a:pt x="2" y="10"/>
                  </a:cubicBezTo>
                  <a:cubicBezTo>
                    <a:pt x="4" y="12"/>
                    <a:pt x="7" y="12"/>
                    <a:pt x="10" y="10"/>
                  </a:cubicBezTo>
                  <a:cubicBezTo>
                    <a:pt x="12" y="9"/>
                    <a:pt x="13" y="7"/>
                    <a:pt x="13" y="5"/>
                  </a:cubicBezTo>
                  <a:cubicBezTo>
                    <a:pt x="13" y="4"/>
                    <a:pt x="13" y="3"/>
                    <a:pt x="12" y="2"/>
                  </a:cubicBezTo>
                  <a:cubicBezTo>
                    <a:pt x="11" y="1"/>
                    <a:pt x="10" y="0"/>
                    <a:pt x="9" y="0"/>
                  </a:cubicBezTo>
                  <a:cubicBezTo>
                    <a:pt x="7" y="0"/>
                    <a:pt x="5" y="1"/>
                    <a:pt x="4" y="2"/>
                  </a:cubicBezTo>
                </a:path>
              </a:pathLst>
            </a:custGeom>
            <a:solidFill>
              <a:schemeClr val="bg1"/>
            </a:solidFill>
            <a:ln>
              <a:noFill/>
            </a:ln>
          </p:spPr>
          <p:txBody>
            <a:bodyPr/>
            <a:lstStyle/>
            <a:p>
              <a:endParaRPr lang="en-US">
                <a:solidFill>
                  <a:schemeClr val="bg1"/>
                </a:solidFill>
              </a:endParaRPr>
            </a:p>
          </p:txBody>
        </p:sp>
        <p:sp>
          <p:nvSpPr>
            <p:cNvPr id="93" name="Freeform 174">
              <a:extLst>
                <a:ext uri="{FF2B5EF4-FFF2-40B4-BE49-F238E27FC236}">
                  <a16:creationId xmlns:a16="http://schemas.microsoft.com/office/drawing/2014/main" id="{4460DC84-1DCF-754A-8E36-A1B3DB7485EB}"/>
                </a:ext>
              </a:extLst>
            </p:cNvPr>
            <p:cNvSpPr>
              <a:spLocks noChangeAspect="1" noEditPoints="1"/>
            </p:cNvSpPr>
            <p:nvPr userDrawn="1"/>
          </p:nvSpPr>
          <p:spPr bwMode="auto">
            <a:xfrm>
              <a:off x="1467684" y="750094"/>
              <a:ext cx="18210" cy="18210"/>
            </a:xfrm>
            <a:custGeom>
              <a:avLst/>
              <a:gdLst>
                <a:gd name="T0" fmla="*/ 2 w 12"/>
                <a:gd name="T1" fmla="*/ 3 h 13"/>
                <a:gd name="T2" fmla="*/ 2 w 12"/>
                <a:gd name="T3" fmla="*/ 3 h 13"/>
                <a:gd name="T4" fmla="*/ 2 w 12"/>
                <a:gd name="T5" fmla="*/ 2 h 13"/>
                <a:gd name="T6" fmla="*/ 2 w 12"/>
                <a:gd name="T7" fmla="*/ 2 h 13"/>
                <a:gd name="T8" fmla="*/ 1 w 12"/>
                <a:gd name="T9" fmla="*/ 2 h 13"/>
                <a:gd name="T10" fmla="*/ 1 w 12"/>
                <a:gd name="T11" fmla="*/ 1 h 13"/>
                <a:gd name="T12" fmla="*/ 1 w 12"/>
                <a:gd name="T13" fmla="*/ 0 h 13"/>
                <a:gd name="T14" fmla="*/ 2 w 12"/>
                <a:gd name="T15" fmla="*/ 0 h 13"/>
                <a:gd name="T16" fmla="*/ 3 w 12"/>
                <a:gd name="T17" fmla="*/ 1 h 13"/>
                <a:gd name="T18" fmla="*/ 2 w 12"/>
                <a:gd name="T19" fmla="*/ 2 h 13"/>
                <a:gd name="T20" fmla="*/ 2 w 12"/>
                <a:gd name="T21" fmla="*/ 2 h 13"/>
                <a:gd name="T22" fmla="*/ 1 w 12"/>
                <a:gd name="T23" fmla="*/ 0 h 13"/>
                <a:gd name="T24" fmla="*/ 0 w 12"/>
                <a:gd name="T25" fmla="*/ 1 h 13"/>
                <a:gd name="T26" fmla="*/ 0 w 12"/>
                <a:gd name="T27" fmla="*/ 1 h 13"/>
                <a:gd name="T28" fmla="*/ 1 w 12"/>
                <a:gd name="T29" fmla="*/ 3 h 13"/>
                <a:gd name="T30" fmla="*/ 2 w 12"/>
                <a:gd name="T31" fmla="*/ 3 h 13"/>
                <a:gd name="T32" fmla="*/ 3 w 12"/>
                <a:gd name="T33" fmla="*/ 3 h 13"/>
                <a:gd name="T34" fmla="*/ 3 w 12"/>
                <a:gd name="T35" fmla="*/ 1 h 13"/>
                <a:gd name="T36" fmla="*/ 3 w 12"/>
                <a:gd name="T37" fmla="*/ 0 h 13"/>
                <a:gd name="T38" fmla="*/ 2 w 12"/>
                <a:gd name="T39" fmla="*/ 0 h 13"/>
                <a:gd name="T40" fmla="*/ 1 w 12"/>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 h="13">
                  <a:moveTo>
                    <a:pt x="6" y="13"/>
                  </a:moveTo>
                  <a:cubicBezTo>
                    <a:pt x="6" y="13"/>
                    <a:pt x="6" y="13"/>
                    <a:pt x="6" y="13"/>
                  </a:cubicBezTo>
                  <a:close/>
                  <a:moveTo>
                    <a:pt x="6" y="11"/>
                  </a:moveTo>
                  <a:cubicBezTo>
                    <a:pt x="6" y="11"/>
                    <a:pt x="6" y="11"/>
                    <a:pt x="6" y="11"/>
                  </a:cubicBezTo>
                  <a:cubicBezTo>
                    <a:pt x="5" y="11"/>
                    <a:pt x="4" y="11"/>
                    <a:pt x="4" y="10"/>
                  </a:cubicBezTo>
                  <a:cubicBezTo>
                    <a:pt x="3" y="9"/>
                    <a:pt x="3" y="8"/>
                    <a:pt x="3" y="7"/>
                  </a:cubicBezTo>
                  <a:cubicBezTo>
                    <a:pt x="3" y="5"/>
                    <a:pt x="3" y="4"/>
                    <a:pt x="4" y="3"/>
                  </a:cubicBezTo>
                  <a:cubicBezTo>
                    <a:pt x="5" y="3"/>
                    <a:pt x="5" y="2"/>
                    <a:pt x="6" y="2"/>
                  </a:cubicBezTo>
                  <a:cubicBezTo>
                    <a:pt x="8" y="2"/>
                    <a:pt x="9" y="4"/>
                    <a:pt x="9" y="7"/>
                  </a:cubicBezTo>
                  <a:cubicBezTo>
                    <a:pt x="9" y="8"/>
                    <a:pt x="9" y="9"/>
                    <a:pt x="8" y="10"/>
                  </a:cubicBezTo>
                  <a:cubicBezTo>
                    <a:pt x="8" y="11"/>
                    <a:pt x="7" y="11"/>
                    <a:pt x="6" y="11"/>
                  </a:cubicBezTo>
                  <a:moveTo>
                    <a:pt x="3" y="1"/>
                  </a:moveTo>
                  <a:cubicBezTo>
                    <a:pt x="1" y="3"/>
                    <a:pt x="1" y="4"/>
                    <a:pt x="0" y="7"/>
                  </a:cubicBezTo>
                  <a:cubicBezTo>
                    <a:pt x="0" y="7"/>
                    <a:pt x="0" y="7"/>
                    <a:pt x="0" y="7"/>
                  </a:cubicBezTo>
                  <a:cubicBezTo>
                    <a:pt x="0" y="9"/>
                    <a:pt x="1" y="11"/>
                    <a:pt x="2" y="12"/>
                  </a:cubicBezTo>
                  <a:cubicBezTo>
                    <a:pt x="3" y="13"/>
                    <a:pt x="5" y="13"/>
                    <a:pt x="6" y="13"/>
                  </a:cubicBezTo>
                  <a:cubicBezTo>
                    <a:pt x="7" y="13"/>
                    <a:pt x="8" y="13"/>
                    <a:pt x="10" y="12"/>
                  </a:cubicBezTo>
                  <a:cubicBezTo>
                    <a:pt x="11" y="11"/>
                    <a:pt x="12" y="9"/>
                    <a:pt x="12" y="7"/>
                  </a:cubicBezTo>
                  <a:cubicBezTo>
                    <a:pt x="12" y="5"/>
                    <a:pt x="11" y="3"/>
                    <a:pt x="10" y="2"/>
                  </a:cubicBezTo>
                  <a:cubicBezTo>
                    <a:pt x="9" y="1"/>
                    <a:pt x="8" y="0"/>
                    <a:pt x="6" y="0"/>
                  </a:cubicBezTo>
                  <a:cubicBezTo>
                    <a:pt x="5" y="0"/>
                    <a:pt x="4" y="0"/>
                    <a:pt x="3" y="1"/>
                  </a:cubicBezTo>
                </a:path>
              </a:pathLst>
            </a:custGeom>
            <a:solidFill>
              <a:schemeClr val="bg1"/>
            </a:solidFill>
            <a:ln>
              <a:noFill/>
            </a:ln>
          </p:spPr>
          <p:txBody>
            <a:bodyPr/>
            <a:lstStyle/>
            <a:p>
              <a:endParaRPr lang="en-US">
                <a:solidFill>
                  <a:schemeClr val="bg1"/>
                </a:solidFill>
              </a:endParaRPr>
            </a:p>
          </p:txBody>
        </p:sp>
        <p:sp>
          <p:nvSpPr>
            <p:cNvPr id="94" name="Freeform 175">
              <a:extLst>
                <a:ext uri="{FF2B5EF4-FFF2-40B4-BE49-F238E27FC236}">
                  <a16:creationId xmlns:a16="http://schemas.microsoft.com/office/drawing/2014/main" id="{9BCD5E32-4A42-F44C-BE98-A7CD5BAA2A6F}"/>
                </a:ext>
              </a:extLst>
            </p:cNvPr>
            <p:cNvSpPr>
              <a:spLocks noChangeAspect="1" noEditPoints="1"/>
            </p:cNvSpPr>
            <p:nvPr userDrawn="1"/>
          </p:nvSpPr>
          <p:spPr bwMode="auto">
            <a:xfrm>
              <a:off x="1400915" y="643871"/>
              <a:ext cx="21244" cy="18210"/>
            </a:xfrm>
            <a:custGeom>
              <a:avLst/>
              <a:gdLst>
                <a:gd name="T0" fmla="*/ 2 w 14"/>
                <a:gd name="T1" fmla="*/ 2 h 13"/>
                <a:gd name="T2" fmla="*/ 1 w 14"/>
                <a:gd name="T3" fmla="*/ 1 h 13"/>
                <a:gd name="T4" fmla="*/ 2 w 14"/>
                <a:gd name="T5" fmla="*/ 0 h 13"/>
                <a:gd name="T6" fmla="*/ 3 w 14"/>
                <a:gd name="T7" fmla="*/ 0 h 13"/>
                <a:gd name="T8" fmla="*/ 3 w 14"/>
                <a:gd name="T9" fmla="*/ 1 h 13"/>
                <a:gd name="T10" fmla="*/ 3 w 14"/>
                <a:gd name="T11" fmla="*/ 2 h 13"/>
                <a:gd name="T12" fmla="*/ 3 w 14"/>
                <a:gd name="T13" fmla="*/ 2 h 13"/>
                <a:gd name="T14" fmla="*/ 2 w 14"/>
                <a:gd name="T15" fmla="*/ 2 h 13"/>
                <a:gd name="T16" fmla="*/ 1 w 14"/>
                <a:gd name="T17" fmla="*/ 0 h 13"/>
                <a:gd name="T18" fmla="*/ 1 w 14"/>
                <a:gd name="T19" fmla="*/ 1 h 13"/>
                <a:gd name="T20" fmla="*/ 2 w 14"/>
                <a:gd name="T21" fmla="*/ 3 h 13"/>
                <a:gd name="T22" fmla="*/ 3 w 14"/>
                <a:gd name="T23" fmla="*/ 3 h 13"/>
                <a:gd name="T24" fmla="*/ 4 w 14"/>
                <a:gd name="T25" fmla="*/ 2 h 13"/>
                <a:gd name="T26" fmla="*/ 4 w 14"/>
                <a:gd name="T27" fmla="*/ 1 h 13"/>
                <a:gd name="T28" fmla="*/ 3 w 14"/>
                <a:gd name="T29" fmla="*/ 0 h 13"/>
                <a:gd name="T30" fmla="*/ 1 w 14"/>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 h="13">
                  <a:moveTo>
                    <a:pt x="6" y="10"/>
                  </a:moveTo>
                  <a:cubicBezTo>
                    <a:pt x="3" y="8"/>
                    <a:pt x="2" y="6"/>
                    <a:pt x="3" y="5"/>
                  </a:cubicBezTo>
                  <a:cubicBezTo>
                    <a:pt x="3" y="4"/>
                    <a:pt x="4" y="3"/>
                    <a:pt x="5" y="3"/>
                  </a:cubicBezTo>
                  <a:cubicBezTo>
                    <a:pt x="6" y="3"/>
                    <a:pt x="7" y="3"/>
                    <a:pt x="9" y="3"/>
                  </a:cubicBezTo>
                  <a:cubicBezTo>
                    <a:pt x="10" y="4"/>
                    <a:pt x="11" y="5"/>
                    <a:pt x="11" y="6"/>
                  </a:cubicBezTo>
                  <a:cubicBezTo>
                    <a:pt x="12" y="7"/>
                    <a:pt x="12" y="8"/>
                    <a:pt x="11" y="8"/>
                  </a:cubicBezTo>
                  <a:cubicBezTo>
                    <a:pt x="11" y="9"/>
                    <a:pt x="10" y="10"/>
                    <a:pt x="10" y="10"/>
                  </a:cubicBezTo>
                  <a:cubicBezTo>
                    <a:pt x="9" y="10"/>
                    <a:pt x="7" y="10"/>
                    <a:pt x="6" y="10"/>
                  </a:cubicBezTo>
                  <a:moveTo>
                    <a:pt x="4" y="1"/>
                  </a:moveTo>
                  <a:cubicBezTo>
                    <a:pt x="3" y="1"/>
                    <a:pt x="2" y="2"/>
                    <a:pt x="1" y="4"/>
                  </a:cubicBezTo>
                  <a:cubicBezTo>
                    <a:pt x="0" y="6"/>
                    <a:pt x="1" y="10"/>
                    <a:pt x="5" y="12"/>
                  </a:cubicBezTo>
                  <a:cubicBezTo>
                    <a:pt x="7" y="12"/>
                    <a:pt x="9" y="13"/>
                    <a:pt x="10" y="12"/>
                  </a:cubicBezTo>
                  <a:cubicBezTo>
                    <a:pt x="12" y="12"/>
                    <a:pt x="13" y="11"/>
                    <a:pt x="13" y="9"/>
                  </a:cubicBezTo>
                  <a:cubicBezTo>
                    <a:pt x="14" y="8"/>
                    <a:pt x="14" y="7"/>
                    <a:pt x="13" y="6"/>
                  </a:cubicBezTo>
                  <a:cubicBezTo>
                    <a:pt x="13" y="4"/>
                    <a:pt x="11" y="2"/>
                    <a:pt x="10" y="1"/>
                  </a:cubicBezTo>
                  <a:cubicBezTo>
                    <a:pt x="8" y="1"/>
                    <a:pt x="6" y="0"/>
                    <a:pt x="4" y="1"/>
                  </a:cubicBezTo>
                </a:path>
              </a:pathLst>
            </a:custGeom>
            <a:solidFill>
              <a:schemeClr val="bg1"/>
            </a:solidFill>
            <a:ln>
              <a:noFill/>
            </a:ln>
          </p:spPr>
          <p:txBody>
            <a:bodyPr/>
            <a:lstStyle/>
            <a:p>
              <a:endParaRPr lang="en-US">
                <a:solidFill>
                  <a:schemeClr val="bg1"/>
                </a:solidFill>
              </a:endParaRPr>
            </a:p>
          </p:txBody>
        </p:sp>
        <p:sp>
          <p:nvSpPr>
            <p:cNvPr id="95" name="Freeform 176">
              <a:extLst>
                <a:ext uri="{FF2B5EF4-FFF2-40B4-BE49-F238E27FC236}">
                  <a16:creationId xmlns:a16="http://schemas.microsoft.com/office/drawing/2014/main" id="{B7D9EB8B-7081-4742-B6B5-7BCA559F79E8}"/>
                </a:ext>
              </a:extLst>
            </p:cNvPr>
            <p:cNvSpPr>
              <a:spLocks noChangeAspect="1" noEditPoints="1"/>
            </p:cNvSpPr>
            <p:nvPr userDrawn="1"/>
          </p:nvSpPr>
          <p:spPr bwMode="auto">
            <a:xfrm>
              <a:off x="1367531" y="467846"/>
              <a:ext cx="206375" cy="352052"/>
            </a:xfrm>
            <a:custGeom>
              <a:avLst/>
              <a:gdLst>
                <a:gd name="T0" fmla="*/ 22 w 136"/>
                <a:gd name="T1" fmla="*/ 39 h 233"/>
                <a:gd name="T2" fmla="*/ 20 w 136"/>
                <a:gd name="T3" fmla="*/ 43 h 233"/>
                <a:gd name="T4" fmla="*/ 13 w 136"/>
                <a:gd name="T5" fmla="*/ 19 h 233"/>
                <a:gd name="T6" fmla="*/ 13 w 136"/>
                <a:gd name="T7" fmla="*/ 20 h 233"/>
                <a:gd name="T8" fmla="*/ 15 w 136"/>
                <a:gd name="T9" fmla="*/ 20 h 233"/>
                <a:gd name="T10" fmla="*/ 15 w 136"/>
                <a:gd name="T11" fmla="*/ 22 h 233"/>
                <a:gd name="T12" fmla="*/ 17 w 136"/>
                <a:gd name="T13" fmla="*/ 22 h 233"/>
                <a:gd name="T14" fmla="*/ 18 w 136"/>
                <a:gd name="T15" fmla="*/ 23 h 233"/>
                <a:gd name="T16" fmla="*/ 19 w 136"/>
                <a:gd name="T17" fmla="*/ 23 h 233"/>
                <a:gd name="T18" fmla="*/ 21 w 136"/>
                <a:gd name="T19" fmla="*/ 25 h 233"/>
                <a:gd name="T20" fmla="*/ 22 w 136"/>
                <a:gd name="T21" fmla="*/ 24 h 233"/>
                <a:gd name="T22" fmla="*/ 22 w 136"/>
                <a:gd name="T23" fmla="*/ 32 h 233"/>
                <a:gd name="T24" fmla="*/ 23 w 136"/>
                <a:gd name="T25" fmla="*/ 34 h 233"/>
                <a:gd name="T26" fmla="*/ 27 w 136"/>
                <a:gd name="T27" fmla="*/ 50 h 233"/>
                <a:gd name="T28" fmla="*/ 26 w 136"/>
                <a:gd name="T29" fmla="*/ 51 h 233"/>
                <a:gd name="T30" fmla="*/ 6 w 136"/>
                <a:gd name="T31" fmla="*/ 24 h 233"/>
                <a:gd name="T32" fmla="*/ 7 w 136"/>
                <a:gd name="T33" fmla="*/ 24 h 233"/>
                <a:gd name="T34" fmla="*/ 29 w 136"/>
                <a:gd name="T35" fmla="*/ 27 h 233"/>
                <a:gd name="T36" fmla="*/ 23 w 136"/>
                <a:gd name="T37" fmla="*/ 28 h 233"/>
                <a:gd name="T38" fmla="*/ 23 w 136"/>
                <a:gd name="T39" fmla="*/ 35 h 233"/>
                <a:gd name="T40" fmla="*/ 22 w 136"/>
                <a:gd name="T41" fmla="*/ 32 h 233"/>
                <a:gd name="T42" fmla="*/ 19 w 136"/>
                <a:gd name="T43" fmla="*/ 29 h 233"/>
                <a:gd name="T44" fmla="*/ 22 w 136"/>
                <a:gd name="T45" fmla="*/ 24 h 233"/>
                <a:gd name="T46" fmla="*/ 24 w 136"/>
                <a:gd name="T47" fmla="*/ 23 h 233"/>
                <a:gd name="T48" fmla="*/ 21 w 136"/>
                <a:gd name="T49" fmla="*/ 11 h 233"/>
                <a:gd name="T50" fmla="*/ 8 w 136"/>
                <a:gd name="T51" fmla="*/ 0 h 233"/>
                <a:gd name="T52" fmla="*/ 12 w 136"/>
                <a:gd name="T53" fmla="*/ 11 h 233"/>
                <a:gd name="T54" fmla="*/ 11 w 136"/>
                <a:gd name="T55" fmla="*/ 15 h 233"/>
                <a:gd name="T56" fmla="*/ 11 w 136"/>
                <a:gd name="T57" fmla="*/ 18 h 233"/>
                <a:gd name="T58" fmla="*/ 14 w 136"/>
                <a:gd name="T59" fmla="*/ 14 h 233"/>
                <a:gd name="T60" fmla="*/ 14 w 136"/>
                <a:gd name="T61" fmla="*/ 18 h 233"/>
                <a:gd name="T62" fmla="*/ 11 w 136"/>
                <a:gd name="T63" fmla="*/ 21 h 233"/>
                <a:gd name="T64" fmla="*/ 8 w 136"/>
                <a:gd name="T65" fmla="*/ 24 h 233"/>
                <a:gd name="T66" fmla="*/ 5 w 136"/>
                <a:gd name="T67" fmla="*/ 23 h 233"/>
                <a:gd name="T68" fmla="*/ 0 w 136"/>
                <a:gd name="T69" fmla="*/ 22 h 233"/>
                <a:gd name="T70" fmla="*/ 3 w 136"/>
                <a:gd name="T71" fmla="*/ 23 h 233"/>
                <a:gd name="T72" fmla="*/ 2 w 136"/>
                <a:gd name="T73" fmla="*/ 28 h 233"/>
                <a:gd name="T74" fmla="*/ 8 w 136"/>
                <a:gd name="T75" fmla="*/ 35 h 233"/>
                <a:gd name="T76" fmla="*/ 6 w 136"/>
                <a:gd name="T77" fmla="*/ 33 h 233"/>
                <a:gd name="T78" fmla="*/ 4 w 136"/>
                <a:gd name="T79" fmla="*/ 29 h 233"/>
                <a:gd name="T80" fmla="*/ 16 w 136"/>
                <a:gd name="T81" fmla="*/ 36 h 233"/>
                <a:gd name="T82" fmla="*/ 1 w 136"/>
                <a:gd name="T83" fmla="*/ 50 h 233"/>
                <a:gd name="T84" fmla="*/ 2 w 136"/>
                <a:gd name="T85" fmla="*/ 50 h 233"/>
                <a:gd name="T86" fmla="*/ 14 w 136"/>
                <a:gd name="T87" fmla="*/ 46 h 233"/>
                <a:gd name="T88" fmla="*/ 22 w 136"/>
                <a:gd name="T89" fmla="*/ 47 h 233"/>
                <a:gd name="T90" fmla="*/ 21 w 136"/>
                <a:gd name="T91" fmla="*/ 57 h 233"/>
                <a:gd name="T92" fmla="*/ 24 w 136"/>
                <a:gd name="T93" fmla="*/ 54 h 233"/>
                <a:gd name="T94" fmla="*/ 26 w 136"/>
                <a:gd name="T95" fmla="*/ 52 h 233"/>
                <a:gd name="T96" fmla="*/ 27 w 136"/>
                <a:gd name="T97" fmla="*/ 49 h 233"/>
                <a:gd name="T98" fmla="*/ 24 w 136"/>
                <a:gd name="T99" fmla="*/ 46 h 233"/>
                <a:gd name="T100" fmla="*/ 29 w 136"/>
                <a:gd name="T101" fmla="*/ 44 h 233"/>
                <a:gd name="T102" fmla="*/ 29 w 136"/>
                <a:gd name="T103" fmla="*/ 41 h 233"/>
                <a:gd name="T104" fmla="*/ 27 w 136"/>
                <a:gd name="T105" fmla="*/ 27 h 2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6" h="233">
                  <a:moveTo>
                    <a:pt x="88" y="158"/>
                  </a:moveTo>
                  <a:cubicBezTo>
                    <a:pt x="87" y="160"/>
                    <a:pt x="84" y="160"/>
                    <a:pt x="83" y="159"/>
                  </a:cubicBezTo>
                  <a:cubicBezTo>
                    <a:pt x="81" y="158"/>
                    <a:pt x="81" y="156"/>
                    <a:pt x="82" y="154"/>
                  </a:cubicBezTo>
                  <a:cubicBezTo>
                    <a:pt x="84" y="152"/>
                    <a:pt x="86" y="151"/>
                    <a:pt x="88" y="152"/>
                  </a:cubicBezTo>
                  <a:cubicBezTo>
                    <a:pt x="89" y="153"/>
                    <a:pt x="89" y="156"/>
                    <a:pt x="88" y="158"/>
                  </a:cubicBezTo>
                  <a:moveTo>
                    <a:pt x="78" y="174"/>
                  </a:moveTo>
                  <a:cubicBezTo>
                    <a:pt x="76" y="176"/>
                    <a:pt x="74" y="177"/>
                    <a:pt x="72" y="175"/>
                  </a:cubicBezTo>
                  <a:cubicBezTo>
                    <a:pt x="71" y="174"/>
                    <a:pt x="71" y="172"/>
                    <a:pt x="72" y="170"/>
                  </a:cubicBezTo>
                  <a:cubicBezTo>
                    <a:pt x="74" y="168"/>
                    <a:pt x="76" y="167"/>
                    <a:pt x="78" y="168"/>
                  </a:cubicBezTo>
                  <a:cubicBezTo>
                    <a:pt x="79" y="169"/>
                    <a:pt x="79" y="172"/>
                    <a:pt x="78" y="174"/>
                  </a:cubicBezTo>
                  <a:moveTo>
                    <a:pt x="43" y="85"/>
                  </a:moveTo>
                  <a:cubicBezTo>
                    <a:pt x="44" y="81"/>
                    <a:pt x="46" y="74"/>
                    <a:pt x="46" y="74"/>
                  </a:cubicBezTo>
                  <a:cubicBezTo>
                    <a:pt x="50" y="75"/>
                    <a:pt x="50" y="75"/>
                    <a:pt x="50" y="75"/>
                  </a:cubicBezTo>
                  <a:cubicBezTo>
                    <a:pt x="49" y="76"/>
                    <a:pt x="48" y="77"/>
                    <a:pt x="46" y="78"/>
                  </a:cubicBezTo>
                  <a:cubicBezTo>
                    <a:pt x="47" y="79"/>
                    <a:pt x="49" y="79"/>
                    <a:pt x="50" y="78"/>
                  </a:cubicBezTo>
                  <a:cubicBezTo>
                    <a:pt x="48" y="82"/>
                    <a:pt x="48" y="82"/>
                    <a:pt x="48" y="82"/>
                  </a:cubicBezTo>
                  <a:cubicBezTo>
                    <a:pt x="48" y="81"/>
                    <a:pt x="47" y="80"/>
                    <a:pt x="46" y="80"/>
                  </a:cubicBezTo>
                  <a:cubicBezTo>
                    <a:pt x="45" y="83"/>
                    <a:pt x="47" y="84"/>
                    <a:pt x="48" y="85"/>
                  </a:cubicBezTo>
                  <a:cubicBezTo>
                    <a:pt x="51" y="86"/>
                    <a:pt x="52" y="86"/>
                    <a:pt x="53" y="85"/>
                  </a:cubicBezTo>
                  <a:cubicBezTo>
                    <a:pt x="54" y="84"/>
                    <a:pt x="52" y="82"/>
                    <a:pt x="50" y="83"/>
                  </a:cubicBezTo>
                  <a:cubicBezTo>
                    <a:pt x="50" y="81"/>
                    <a:pt x="51" y="79"/>
                    <a:pt x="53" y="79"/>
                  </a:cubicBezTo>
                  <a:cubicBezTo>
                    <a:pt x="54" y="79"/>
                    <a:pt x="54" y="80"/>
                    <a:pt x="55" y="82"/>
                  </a:cubicBezTo>
                  <a:cubicBezTo>
                    <a:pt x="55" y="78"/>
                    <a:pt x="56" y="76"/>
                    <a:pt x="59" y="75"/>
                  </a:cubicBezTo>
                  <a:cubicBezTo>
                    <a:pt x="60" y="78"/>
                    <a:pt x="59" y="80"/>
                    <a:pt x="57" y="83"/>
                  </a:cubicBezTo>
                  <a:cubicBezTo>
                    <a:pt x="58" y="82"/>
                    <a:pt x="60" y="82"/>
                    <a:pt x="60" y="83"/>
                  </a:cubicBezTo>
                  <a:cubicBezTo>
                    <a:pt x="61" y="84"/>
                    <a:pt x="61" y="86"/>
                    <a:pt x="59" y="87"/>
                  </a:cubicBezTo>
                  <a:cubicBezTo>
                    <a:pt x="59" y="85"/>
                    <a:pt x="56" y="84"/>
                    <a:pt x="55" y="86"/>
                  </a:cubicBezTo>
                  <a:cubicBezTo>
                    <a:pt x="55" y="87"/>
                    <a:pt x="56" y="89"/>
                    <a:pt x="58" y="90"/>
                  </a:cubicBezTo>
                  <a:cubicBezTo>
                    <a:pt x="61" y="91"/>
                    <a:pt x="63" y="90"/>
                    <a:pt x="64" y="88"/>
                  </a:cubicBezTo>
                  <a:cubicBezTo>
                    <a:pt x="63" y="88"/>
                    <a:pt x="62" y="88"/>
                    <a:pt x="60" y="89"/>
                  </a:cubicBezTo>
                  <a:cubicBezTo>
                    <a:pt x="63" y="84"/>
                    <a:pt x="63" y="84"/>
                    <a:pt x="63" y="84"/>
                  </a:cubicBezTo>
                  <a:cubicBezTo>
                    <a:pt x="63" y="85"/>
                    <a:pt x="63" y="86"/>
                    <a:pt x="65" y="87"/>
                  </a:cubicBezTo>
                  <a:cubicBezTo>
                    <a:pt x="65" y="86"/>
                    <a:pt x="66" y="84"/>
                    <a:pt x="65" y="82"/>
                  </a:cubicBezTo>
                  <a:cubicBezTo>
                    <a:pt x="70" y="85"/>
                    <a:pt x="70" y="85"/>
                    <a:pt x="70" y="85"/>
                  </a:cubicBezTo>
                  <a:cubicBezTo>
                    <a:pt x="68" y="86"/>
                    <a:pt x="67" y="87"/>
                    <a:pt x="66" y="88"/>
                  </a:cubicBezTo>
                  <a:cubicBezTo>
                    <a:pt x="68" y="88"/>
                    <a:pt x="69" y="88"/>
                    <a:pt x="70" y="88"/>
                  </a:cubicBezTo>
                  <a:cubicBezTo>
                    <a:pt x="67" y="93"/>
                    <a:pt x="67" y="93"/>
                    <a:pt x="67" y="93"/>
                  </a:cubicBezTo>
                  <a:cubicBezTo>
                    <a:pt x="67" y="91"/>
                    <a:pt x="66" y="90"/>
                    <a:pt x="66" y="89"/>
                  </a:cubicBezTo>
                  <a:cubicBezTo>
                    <a:pt x="64" y="91"/>
                    <a:pt x="65" y="94"/>
                    <a:pt x="67" y="95"/>
                  </a:cubicBezTo>
                  <a:cubicBezTo>
                    <a:pt x="69" y="96"/>
                    <a:pt x="71" y="97"/>
                    <a:pt x="72" y="95"/>
                  </a:cubicBezTo>
                  <a:cubicBezTo>
                    <a:pt x="73" y="94"/>
                    <a:pt x="71" y="92"/>
                    <a:pt x="69" y="93"/>
                  </a:cubicBezTo>
                  <a:cubicBezTo>
                    <a:pt x="69" y="91"/>
                    <a:pt x="70" y="90"/>
                    <a:pt x="72" y="90"/>
                  </a:cubicBezTo>
                  <a:cubicBezTo>
                    <a:pt x="73" y="90"/>
                    <a:pt x="74" y="91"/>
                    <a:pt x="74" y="92"/>
                  </a:cubicBezTo>
                  <a:cubicBezTo>
                    <a:pt x="75" y="89"/>
                    <a:pt x="76" y="87"/>
                    <a:pt x="79" y="86"/>
                  </a:cubicBezTo>
                  <a:cubicBezTo>
                    <a:pt x="80" y="90"/>
                    <a:pt x="79" y="92"/>
                    <a:pt x="76" y="94"/>
                  </a:cubicBezTo>
                  <a:cubicBezTo>
                    <a:pt x="77" y="93"/>
                    <a:pt x="78" y="94"/>
                    <a:pt x="79" y="95"/>
                  </a:cubicBezTo>
                  <a:cubicBezTo>
                    <a:pt x="79" y="96"/>
                    <a:pt x="79" y="97"/>
                    <a:pt x="77" y="98"/>
                  </a:cubicBezTo>
                  <a:cubicBezTo>
                    <a:pt x="77" y="96"/>
                    <a:pt x="74" y="96"/>
                    <a:pt x="74" y="97"/>
                  </a:cubicBezTo>
                  <a:cubicBezTo>
                    <a:pt x="73" y="98"/>
                    <a:pt x="74" y="99"/>
                    <a:pt x="76" y="101"/>
                  </a:cubicBezTo>
                  <a:cubicBezTo>
                    <a:pt x="78" y="102"/>
                    <a:pt x="80" y="103"/>
                    <a:pt x="82" y="101"/>
                  </a:cubicBezTo>
                  <a:cubicBezTo>
                    <a:pt x="81" y="100"/>
                    <a:pt x="79" y="99"/>
                    <a:pt x="79" y="99"/>
                  </a:cubicBezTo>
                  <a:cubicBezTo>
                    <a:pt x="81" y="96"/>
                    <a:pt x="81" y="96"/>
                    <a:pt x="81" y="96"/>
                  </a:cubicBezTo>
                  <a:cubicBezTo>
                    <a:pt x="81" y="97"/>
                    <a:pt x="82" y="99"/>
                    <a:pt x="83" y="99"/>
                  </a:cubicBezTo>
                  <a:cubicBezTo>
                    <a:pt x="83" y="98"/>
                    <a:pt x="84" y="96"/>
                    <a:pt x="83" y="95"/>
                  </a:cubicBezTo>
                  <a:cubicBezTo>
                    <a:pt x="87" y="97"/>
                    <a:pt x="87" y="97"/>
                    <a:pt x="87" y="97"/>
                  </a:cubicBezTo>
                  <a:cubicBezTo>
                    <a:pt x="87" y="97"/>
                    <a:pt x="81" y="103"/>
                    <a:pt x="79" y="106"/>
                  </a:cubicBezTo>
                  <a:lnTo>
                    <a:pt x="43" y="85"/>
                  </a:lnTo>
                  <a:close/>
                  <a:moveTo>
                    <a:pt x="85" y="134"/>
                  </a:moveTo>
                  <a:cubicBezTo>
                    <a:pt x="85" y="133"/>
                    <a:pt x="85" y="132"/>
                    <a:pt x="86" y="132"/>
                  </a:cubicBezTo>
                  <a:cubicBezTo>
                    <a:pt x="87" y="131"/>
                    <a:pt x="88" y="131"/>
                    <a:pt x="88" y="131"/>
                  </a:cubicBezTo>
                  <a:cubicBezTo>
                    <a:pt x="89" y="131"/>
                    <a:pt x="91" y="132"/>
                    <a:pt x="92" y="133"/>
                  </a:cubicBezTo>
                  <a:cubicBezTo>
                    <a:pt x="93" y="134"/>
                    <a:pt x="93" y="135"/>
                    <a:pt x="93" y="136"/>
                  </a:cubicBezTo>
                  <a:cubicBezTo>
                    <a:pt x="93" y="137"/>
                    <a:pt x="93" y="138"/>
                    <a:pt x="92" y="138"/>
                  </a:cubicBezTo>
                  <a:cubicBezTo>
                    <a:pt x="92" y="138"/>
                    <a:pt x="92" y="138"/>
                    <a:pt x="92" y="138"/>
                  </a:cubicBezTo>
                  <a:cubicBezTo>
                    <a:pt x="92" y="139"/>
                    <a:pt x="91" y="139"/>
                    <a:pt x="90" y="139"/>
                  </a:cubicBezTo>
                  <a:cubicBezTo>
                    <a:pt x="89" y="139"/>
                    <a:pt x="88" y="138"/>
                    <a:pt x="87" y="137"/>
                  </a:cubicBezTo>
                  <a:cubicBezTo>
                    <a:pt x="86" y="136"/>
                    <a:pt x="85" y="135"/>
                    <a:pt x="85" y="134"/>
                  </a:cubicBezTo>
                  <a:moveTo>
                    <a:pt x="101" y="205"/>
                  </a:moveTo>
                  <a:cubicBezTo>
                    <a:pt x="101" y="204"/>
                    <a:pt x="102" y="203"/>
                    <a:pt x="103" y="202"/>
                  </a:cubicBezTo>
                  <a:cubicBezTo>
                    <a:pt x="104" y="201"/>
                    <a:pt x="106" y="201"/>
                    <a:pt x="107" y="201"/>
                  </a:cubicBezTo>
                  <a:cubicBezTo>
                    <a:pt x="108" y="201"/>
                    <a:pt x="108" y="202"/>
                    <a:pt x="109" y="202"/>
                  </a:cubicBezTo>
                  <a:cubicBezTo>
                    <a:pt x="109" y="202"/>
                    <a:pt x="109" y="202"/>
                    <a:pt x="109" y="202"/>
                  </a:cubicBezTo>
                  <a:cubicBezTo>
                    <a:pt x="109" y="203"/>
                    <a:pt x="109" y="204"/>
                    <a:pt x="109" y="204"/>
                  </a:cubicBezTo>
                  <a:cubicBezTo>
                    <a:pt x="109" y="206"/>
                    <a:pt x="108" y="207"/>
                    <a:pt x="107" y="208"/>
                  </a:cubicBezTo>
                  <a:cubicBezTo>
                    <a:pt x="105" y="209"/>
                    <a:pt x="102" y="209"/>
                    <a:pt x="101" y="207"/>
                  </a:cubicBezTo>
                  <a:cubicBezTo>
                    <a:pt x="101" y="207"/>
                    <a:pt x="101" y="206"/>
                    <a:pt x="101" y="205"/>
                  </a:cubicBezTo>
                  <a:moveTo>
                    <a:pt x="27" y="97"/>
                  </a:moveTo>
                  <a:cubicBezTo>
                    <a:pt x="27" y="98"/>
                    <a:pt x="26" y="100"/>
                    <a:pt x="25" y="100"/>
                  </a:cubicBezTo>
                  <a:cubicBezTo>
                    <a:pt x="25" y="101"/>
                    <a:pt x="24" y="101"/>
                    <a:pt x="24" y="101"/>
                  </a:cubicBezTo>
                  <a:cubicBezTo>
                    <a:pt x="22" y="101"/>
                    <a:pt x="21" y="99"/>
                    <a:pt x="21" y="97"/>
                  </a:cubicBezTo>
                  <a:cubicBezTo>
                    <a:pt x="21" y="97"/>
                    <a:pt x="21" y="97"/>
                    <a:pt x="21" y="97"/>
                  </a:cubicBezTo>
                  <a:cubicBezTo>
                    <a:pt x="21" y="96"/>
                    <a:pt x="22" y="95"/>
                    <a:pt x="22" y="94"/>
                  </a:cubicBezTo>
                  <a:cubicBezTo>
                    <a:pt x="23" y="94"/>
                    <a:pt x="23" y="93"/>
                    <a:pt x="24" y="93"/>
                  </a:cubicBezTo>
                  <a:cubicBezTo>
                    <a:pt x="25" y="93"/>
                    <a:pt x="25" y="94"/>
                    <a:pt x="26" y="94"/>
                  </a:cubicBezTo>
                  <a:cubicBezTo>
                    <a:pt x="26" y="95"/>
                    <a:pt x="27" y="96"/>
                    <a:pt x="27" y="97"/>
                  </a:cubicBezTo>
                  <a:moveTo>
                    <a:pt x="50" y="50"/>
                  </a:moveTo>
                  <a:cubicBezTo>
                    <a:pt x="51" y="48"/>
                    <a:pt x="50" y="44"/>
                    <a:pt x="54" y="44"/>
                  </a:cubicBezTo>
                  <a:cubicBezTo>
                    <a:pt x="56" y="44"/>
                    <a:pt x="58" y="46"/>
                    <a:pt x="60" y="47"/>
                  </a:cubicBezTo>
                  <a:cubicBezTo>
                    <a:pt x="56" y="47"/>
                    <a:pt x="53" y="48"/>
                    <a:pt x="50" y="50"/>
                  </a:cubicBezTo>
                  <a:moveTo>
                    <a:pt x="116" y="109"/>
                  </a:moveTo>
                  <a:cubicBezTo>
                    <a:pt x="119" y="117"/>
                    <a:pt x="125" y="120"/>
                    <a:pt x="129" y="118"/>
                  </a:cubicBezTo>
                  <a:cubicBezTo>
                    <a:pt x="120" y="117"/>
                    <a:pt x="127" y="100"/>
                    <a:pt x="115" y="100"/>
                  </a:cubicBezTo>
                  <a:cubicBezTo>
                    <a:pt x="114" y="100"/>
                    <a:pt x="114" y="100"/>
                    <a:pt x="113" y="100"/>
                  </a:cubicBezTo>
                  <a:cubicBezTo>
                    <a:pt x="111" y="98"/>
                    <a:pt x="109" y="97"/>
                    <a:pt x="105" y="97"/>
                  </a:cubicBezTo>
                  <a:cubicBezTo>
                    <a:pt x="100" y="97"/>
                    <a:pt x="91" y="102"/>
                    <a:pt x="91" y="113"/>
                  </a:cubicBezTo>
                  <a:cubicBezTo>
                    <a:pt x="91" y="135"/>
                    <a:pt x="117" y="137"/>
                    <a:pt x="117" y="157"/>
                  </a:cubicBezTo>
                  <a:cubicBezTo>
                    <a:pt x="117" y="163"/>
                    <a:pt x="112" y="166"/>
                    <a:pt x="108" y="166"/>
                  </a:cubicBezTo>
                  <a:cubicBezTo>
                    <a:pt x="103" y="166"/>
                    <a:pt x="100" y="161"/>
                    <a:pt x="96" y="154"/>
                  </a:cubicBezTo>
                  <a:cubicBezTo>
                    <a:pt x="94" y="150"/>
                    <a:pt x="90" y="145"/>
                    <a:pt x="86" y="140"/>
                  </a:cubicBezTo>
                  <a:cubicBezTo>
                    <a:pt x="88" y="141"/>
                    <a:pt x="89" y="141"/>
                    <a:pt x="90" y="141"/>
                  </a:cubicBezTo>
                  <a:cubicBezTo>
                    <a:pt x="92" y="141"/>
                    <a:pt x="93" y="141"/>
                    <a:pt x="94" y="140"/>
                  </a:cubicBezTo>
                  <a:cubicBezTo>
                    <a:pt x="95" y="139"/>
                    <a:pt x="95" y="138"/>
                    <a:pt x="95" y="136"/>
                  </a:cubicBezTo>
                  <a:cubicBezTo>
                    <a:pt x="95" y="136"/>
                    <a:pt x="95" y="136"/>
                    <a:pt x="95" y="136"/>
                  </a:cubicBezTo>
                  <a:cubicBezTo>
                    <a:pt x="95" y="134"/>
                    <a:pt x="95" y="132"/>
                    <a:pt x="93" y="131"/>
                  </a:cubicBezTo>
                  <a:cubicBezTo>
                    <a:pt x="92" y="130"/>
                    <a:pt x="90" y="129"/>
                    <a:pt x="88" y="129"/>
                  </a:cubicBezTo>
                  <a:cubicBezTo>
                    <a:pt x="87" y="129"/>
                    <a:pt x="85" y="129"/>
                    <a:pt x="85" y="130"/>
                  </a:cubicBezTo>
                  <a:cubicBezTo>
                    <a:pt x="84" y="131"/>
                    <a:pt x="83" y="132"/>
                    <a:pt x="83" y="133"/>
                  </a:cubicBezTo>
                  <a:cubicBezTo>
                    <a:pt x="83" y="134"/>
                    <a:pt x="83" y="134"/>
                    <a:pt x="83" y="134"/>
                  </a:cubicBezTo>
                  <a:cubicBezTo>
                    <a:pt x="83" y="134"/>
                    <a:pt x="83" y="135"/>
                    <a:pt x="83" y="136"/>
                  </a:cubicBezTo>
                  <a:cubicBezTo>
                    <a:pt x="78" y="129"/>
                    <a:pt x="73" y="121"/>
                    <a:pt x="73" y="117"/>
                  </a:cubicBezTo>
                  <a:cubicBezTo>
                    <a:pt x="73" y="114"/>
                    <a:pt x="75" y="111"/>
                    <a:pt x="78" y="107"/>
                  </a:cubicBezTo>
                  <a:cubicBezTo>
                    <a:pt x="78" y="107"/>
                    <a:pt x="79" y="108"/>
                    <a:pt x="79" y="108"/>
                  </a:cubicBezTo>
                  <a:cubicBezTo>
                    <a:pt x="80" y="107"/>
                    <a:pt x="80" y="107"/>
                    <a:pt x="80" y="107"/>
                  </a:cubicBezTo>
                  <a:cubicBezTo>
                    <a:pt x="81" y="106"/>
                    <a:pt x="83" y="103"/>
                    <a:pt x="88" y="99"/>
                  </a:cubicBezTo>
                  <a:cubicBezTo>
                    <a:pt x="88" y="98"/>
                    <a:pt x="88" y="98"/>
                    <a:pt x="88" y="98"/>
                  </a:cubicBezTo>
                  <a:cubicBezTo>
                    <a:pt x="88" y="98"/>
                    <a:pt x="88" y="98"/>
                    <a:pt x="88" y="98"/>
                  </a:cubicBezTo>
                  <a:cubicBezTo>
                    <a:pt x="89" y="97"/>
                    <a:pt x="89" y="97"/>
                    <a:pt x="89" y="97"/>
                  </a:cubicBezTo>
                  <a:cubicBezTo>
                    <a:pt x="86" y="95"/>
                    <a:pt x="86" y="95"/>
                    <a:pt x="86" y="95"/>
                  </a:cubicBezTo>
                  <a:cubicBezTo>
                    <a:pt x="87" y="93"/>
                    <a:pt x="87" y="91"/>
                    <a:pt x="88" y="89"/>
                  </a:cubicBezTo>
                  <a:cubicBezTo>
                    <a:pt x="89" y="93"/>
                    <a:pt x="91" y="95"/>
                    <a:pt x="93" y="95"/>
                  </a:cubicBezTo>
                  <a:cubicBezTo>
                    <a:pt x="92" y="91"/>
                    <a:pt x="95" y="86"/>
                    <a:pt x="93" y="77"/>
                  </a:cubicBezTo>
                  <a:cubicBezTo>
                    <a:pt x="95" y="80"/>
                    <a:pt x="98" y="82"/>
                    <a:pt x="100" y="82"/>
                  </a:cubicBezTo>
                  <a:cubicBezTo>
                    <a:pt x="94" y="76"/>
                    <a:pt x="102" y="69"/>
                    <a:pt x="94" y="58"/>
                  </a:cubicBezTo>
                  <a:cubicBezTo>
                    <a:pt x="97" y="59"/>
                    <a:pt x="98" y="59"/>
                    <a:pt x="99" y="57"/>
                  </a:cubicBezTo>
                  <a:cubicBezTo>
                    <a:pt x="93" y="56"/>
                    <a:pt x="96" y="48"/>
                    <a:pt x="84" y="44"/>
                  </a:cubicBezTo>
                  <a:cubicBezTo>
                    <a:pt x="87" y="44"/>
                    <a:pt x="88" y="42"/>
                    <a:pt x="88" y="41"/>
                  </a:cubicBezTo>
                  <a:cubicBezTo>
                    <a:pt x="85" y="43"/>
                    <a:pt x="82" y="36"/>
                    <a:pt x="72" y="36"/>
                  </a:cubicBezTo>
                  <a:cubicBezTo>
                    <a:pt x="71" y="33"/>
                    <a:pt x="67" y="28"/>
                    <a:pt x="63" y="27"/>
                  </a:cubicBezTo>
                  <a:cubicBezTo>
                    <a:pt x="64" y="30"/>
                    <a:pt x="63" y="32"/>
                    <a:pt x="63" y="35"/>
                  </a:cubicBezTo>
                  <a:cubicBezTo>
                    <a:pt x="29" y="1"/>
                    <a:pt x="29" y="1"/>
                    <a:pt x="29" y="1"/>
                  </a:cubicBezTo>
                  <a:cubicBezTo>
                    <a:pt x="28" y="0"/>
                    <a:pt x="27" y="0"/>
                    <a:pt x="27" y="0"/>
                  </a:cubicBezTo>
                  <a:cubicBezTo>
                    <a:pt x="26" y="1"/>
                    <a:pt x="26" y="1"/>
                    <a:pt x="27" y="2"/>
                  </a:cubicBezTo>
                  <a:cubicBezTo>
                    <a:pt x="56" y="39"/>
                    <a:pt x="56" y="39"/>
                    <a:pt x="56" y="39"/>
                  </a:cubicBezTo>
                  <a:cubicBezTo>
                    <a:pt x="54" y="39"/>
                    <a:pt x="52" y="40"/>
                    <a:pt x="50" y="41"/>
                  </a:cubicBezTo>
                  <a:cubicBezTo>
                    <a:pt x="48" y="42"/>
                    <a:pt x="47" y="43"/>
                    <a:pt x="47" y="45"/>
                  </a:cubicBezTo>
                  <a:cubicBezTo>
                    <a:pt x="42" y="48"/>
                    <a:pt x="37" y="51"/>
                    <a:pt x="35" y="53"/>
                  </a:cubicBezTo>
                  <a:cubicBezTo>
                    <a:pt x="33" y="55"/>
                    <a:pt x="31" y="55"/>
                    <a:pt x="33" y="59"/>
                  </a:cubicBezTo>
                  <a:cubicBezTo>
                    <a:pt x="34" y="60"/>
                    <a:pt x="32" y="64"/>
                    <a:pt x="36" y="61"/>
                  </a:cubicBezTo>
                  <a:cubicBezTo>
                    <a:pt x="39" y="59"/>
                    <a:pt x="45" y="56"/>
                    <a:pt x="46" y="58"/>
                  </a:cubicBezTo>
                  <a:cubicBezTo>
                    <a:pt x="46" y="59"/>
                    <a:pt x="43" y="61"/>
                    <a:pt x="41" y="62"/>
                  </a:cubicBezTo>
                  <a:cubicBezTo>
                    <a:pt x="39" y="62"/>
                    <a:pt x="37" y="64"/>
                    <a:pt x="37" y="65"/>
                  </a:cubicBezTo>
                  <a:cubicBezTo>
                    <a:pt x="37" y="66"/>
                    <a:pt x="39" y="65"/>
                    <a:pt x="39" y="66"/>
                  </a:cubicBezTo>
                  <a:cubicBezTo>
                    <a:pt x="39" y="67"/>
                    <a:pt x="40" y="67"/>
                    <a:pt x="41" y="67"/>
                  </a:cubicBezTo>
                  <a:cubicBezTo>
                    <a:pt x="42" y="67"/>
                    <a:pt x="43" y="66"/>
                    <a:pt x="43" y="66"/>
                  </a:cubicBezTo>
                  <a:cubicBezTo>
                    <a:pt x="44" y="67"/>
                    <a:pt x="43" y="71"/>
                    <a:pt x="42" y="72"/>
                  </a:cubicBezTo>
                  <a:cubicBezTo>
                    <a:pt x="46" y="71"/>
                    <a:pt x="48" y="68"/>
                    <a:pt x="48" y="66"/>
                  </a:cubicBezTo>
                  <a:cubicBezTo>
                    <a:pt x="48" y="63"/>
                    <a:pt x="49" y="63"/>
                    <a:pt x="49" y="62"/>
                  </a:cubicBezTo>
                  <a:cubicBezTo>
                    <a:pt x="50" y="62"/>
                    <a:pt x="50" y="65"/>
                    <a:pt x="50" y="67"/>
                  </a:cubicBezTo>
                  <a:cubicBezTo>
                    <a:pt x="51" y="67"/>
                    <a:pt x="53" y="64"/>
                    <a:pt x="53" y="60"/>
                  </a:cubicBezTo>
                  <a:cubicBezTo>
                    <a:pt x="54" y="59"/>
                    <a:pt x="55" y="59"/>
                    <a:pt x="55" y="59"/>
                  </a:cubicBezTo>
                  <a:cubicBezTo>
                    <a:pt x="57" y="59"/>
                    <a:pt x="59" y="62"/>
                    <a:pt x="62" y="62"/>
                  </a:cubicBezTo>
                  <a:cubicBezTo>
                    <a:pt x="68" y="62"/>
                    <a:pt x="71" y="57"/>
                    <a:pt x="71" y="55"/>
                  </a:cubicBezTo>
                  <a:cubicBezTo>
                    <a:pt x="71" y="53"/>
                    <a:pt x="71" y="51"/>
                    <a:pt x="70" y="50"/>
                  </a:cubicBezTo>
                  <a:cubicBezTo>
                    <a:pt x="72" y="52"/>
                    <a:pt x="73" y="54"/>
                    <a:pt x="73" y="56"/>
                  </a:cubicBezTo>
                  <a:cubicBezTo>
                    <a:pt x="73" y="65"/>
                    <a:pt x="59" y="68"/>
                    <a:pt x="53" y="74"/>
                  </a:cubicBezTo>
                  <a:cubicBezTo>
                    <a:pt x="52" y="74"/>
                    <a:pt x="52" y="74"/>
                    <a:pt x="52" y="75"/>
                  </a:cubicBezTo>
                  <a:cubicBezTo>
                    <a:pt x="45" y="72"/>
                    <a:pt x="45" y="72"/>
                    <a:pt x="45" y="72"/>
                  </a:cubicBezTo>
                  <a:cubicBezTo>
                    <a:pt x="45" y="74"/>
                    <a:pt x="45" y="74"/>
                    <a:pt x="45" y="74"/>
                  </a:cubicBezTo>
                  <a:cubicBezTo>
                    <a:pt x="45" y="74"/>
                    <a:pt x="45" y="74"/>
                    <a:pt x="44" y="75"/>
                  </a:cubicBezTo>
                  <a:cubicBezTo>
                    <a:pt x="44" y="77"/>
                    <a:pt x="42" y="82"/>
                    <a:pt x="41" y="85"/>
                  </a:cubicBezTo>
                  <a:cubicBezTo>
                    <a:pt x="41" y="85"/>
                    <a:pt x="41" y="86"/>
                    <a:pt x="41" y="86"/>
                  </a:cubicBezTo>
                  <a:cubicBezTo>
                    <a:pt x="42" y="86"/>
                    <a:pt x="42" y="86"/>
                    <a:pt x="42" y="86"/>
                  </a:cubicBezTo>
                  <a:cubicBezTo>
                    <a:pt x="37" y="92"/>
                    <a:pt x="34" y="98"/>
                    <a:pt x="34" y="104"/>
                  </a:cubicBezTo>
                  <a:cubicBezTo>
                    <a:pt x="32" y="102"/>
                    <a:pt x="30" y="101"/>
                    <a:pt x="29" y="99"/>
                  </a:cubicBezTo>
                  <a:cubicBezTo>
                    <a:pt x="29" y="99"/>
                    <a:pt x="29" y="98"/>
                    <a:pt x="29" y="97"/>
                  </a:cubicBezTo>
                  <a:cubicBezTo>
                    <a:pt x="29" y="96"/>
                    <a:pt x="28" y="94"/>
                    <a:pt x="27" y="93"/>
                  </a:cubicBezTo>
                  <a:cubicBezTo>
                    <a:pt x="27" y="92"/>
                    <a:pt x="25" y="91"/>
                    <a:pt x="24" y="91"/>
                  </a:cubicBezTo>
                  <a:cubicBezTo>
                    <a:pt x="23" y="91"/>
                    <a:pt x="22" y="91"/>
                    <a:pt x="21" y="92"/>
                  </a:cubicBezTo>
                  <a:cubicBezTo>
                    <a:pt x="21" y="92"/>
                    <a:pt x="21" y="93"/>
                    <a:pt x="20" y="93"/>
                  </a:cubicBezTo>
                  <a:cubicBezTo>
                    <a:pt x="20" y="93"/>
                    <a:pt x="20" y="92"/>
                    <a:pt x="20" y="92"/>
                  </a:cubicBezTo>
                  <a:cubicBezTo>
                    <a:pt x="17" y="91"/>
                    <a:pt x="15" y="89"/>
                    <a:pt x="13" y="87"/>
                  </a:cubicBezTo>
                  <a:cubicBezTo>
                    <a:pt x="12" y="86"/>
                    <a:pt x="11" y="85"/>
                    <a:pt x="10" y="85"/>
                  </a:cubicBezTo>
                  <a:cubicBezTo>
                    <a:pt x="9" y="85"/>
                    <a:pt x="8" y="85"/>
                    <a:pt x="7" y="85"/>
                  </a:cubicBezTo>
                  <a:cubicBezTo>
                    <a:pt x="6" y="85"/>
                    <a:pt x="5" y="86"/>
                    <a:pt x="4" y="87"/>
                  </a:cubicBezTo>
                  <a:cubicBezTo>
                    <a:pt x="4" y="88"/>
                    <a:pt x="2" y="89"/>
                    <a:pt x="0" y="90"/>
                  </a:cubicBezTo>
                  <a:cubicBezTo>
                    <a:pt x="1" y="91"/>
                    <a:pt x="2" y="92"/>
                    <a:pt x="3" y="93"/>
                  </a:cubicBezTo>
                  <a:cubicBezTo>
                    <a:pt x="3" y="93"/>
                    <a:pt x="4" y="94"/>
                    <a:pt x="4" y="94"/>
                  </a:cubicBezTo>
                  <a:cubicBezTo>
                    <a:pt x="5" y="94"/>
                    <a:pt x="5" y="94"/>
                    <a:pt x="5" y="93"/>
                  </a:cubicBezTo>
                  <a:cubicBezTo>
                    <a:pt x="6" y="93"/>
                    <a:pt x="7" y="93"/>
                    <a:pt x="8" y="93"/>
                  </a:cubicBezTo>
                  <a:cubicBezTo>
                    <a:pt x="9" y="93"/>
                    <a:pt x="10" y="93"/>
                    <a:pt x="11" y="95"/>
                  </a:cubicBezTo>
                  <a:cubicBezTo>
                    <a:pt x="11" y="96"/>
                    <a:pt x="17" y="103"/>
                    <a:pt x="21" y="108"/>
                  </a:cubicBezTo>
                  <a:cubicBezTo>
                    <a:pt x="21" y="108"/>
                    <a:pt x="20" y="108"/>
                    <a:pt x="20" y="108"/>
                  </a:cubicBezTo>
                  <a:cubicBezTo>
                    <a:pt x="18" y="109"/>
                    <a:pt x="14" y="109"/>
                    <a:pt x="12" y="109"/>
                  </a:cubicBezTo>
                  <a:cubicBezTo>
                    <a:pt x="10" y="109"/>
                    <a:pt x="9" y="108"/>
                    <a:pt x="8" y="110"/>
                  </a:cubicBezTo>
                  <a:cubicBezTo>
                    <a:pt x="8" y="111"/>
                    <a:pt x="7" y="112"/>
                    <a:pt x="6" y="113"/>
                  </a:cubicBezTo>
                  <a:cubicBezTo>
                    <a:pt x="6" y="114"/>
                    <a:pt x="5" y="114"/>
                    <a:pt x="6" y="117"/>
                  </a:cubicBezTo>
                  <a:cubicBezTo>
                    <a:pt x="8" y="120"/>
                    <a:pt x="13" y="129"/>
                    <a:pt x="15" y="133"/>
                  </a:cubicBezTo>
                  <a:cubicBezTo>
                    <a:pt x="17" y="137"/>
                    <a:pt x="19" y="138"/>
                    <a:pt x="22" y="139"/>
                  </a:cubicBezTo>
                  <a:cubicBezTo>
                    <a:pt x="25" y="140"/>
                    <a:pt x="30" y="144"/>
                    <a:pt x="31" y="144"/>
                  </a:cubicBezTo>
                  <a:cubicBezTo>
                    <a:pt x="31" y="141"/>
                    <a:pt x="31" y="141"/>
                    <a:pt x="31" y="141"/>
                  </a:cubicBezTo>
                  <a:cubicBezTo>
                    <a:pt x="30" y="140"/>
                    <a:pt x="27" y="139"/>
                    <a:pt x="26" y="139"/>
                  </a:cubicBezTo>
                  <a:cubicBezTo>
                    <a:pt x="25" y="138"/>
                    <a:pt x="25" y="138"/>
                    <a:pt x="26" y="138"/>
                  </a:cubicBezTo>
                  <a:cubicBezTo>
                    <a:pt x="27" y="138"/>
                    <a:pt x="31" y="139"/>
                    <a:pt x="34" y="140"/>
                  </a:cubicBezTo>
                  <a:cubicBezTo>
                    <a:pt x="33" y="137"/>
                    <a:pt x="30" y="134"/>
                    <a:pt x="29" y="132"/>
                  </a:cubicBezTo>
                  <a:cubicBezTo>
                    <a:pt x="26" y="131"/>
                    <a:pt x="24" y="131"/>
                    <a:pt x="23" y="132"/>
                  </a:cubicBezTo>
                  <a:cubicBezTo>
                    <a:pt x="23" y="133"/>
                    <a:pt x="23" y="134"/>
                    <a:pt x="22" y="134"/>
                  </a:cubicBezTo>
                  <a:cubicBezTo>
                    <a:pt x="21" y="134"/>
                    <a:pt x="20" y="133"/>
                    <a:pt x="21" y="132"/>
                  </a:cubicBezTo>
                  <a:cubicBezTo>
                    <a:pt x="21" y="131"/>
                    <a:pt x="22" y="131"/>
                    <a:pt x="22" y="129"/>
                  </a:cubicBezTo>
                  <a:cubicBezTo>
                    <a:pt x="22" y="127"/>
                    <a:pt x="19" y="127"/>
                    <a:pt x="18" y="127"/>
                  </a:cubicBezTo>
                  <a:cubicBezTo>
                    <a:pt x="16" y="124"/>
                    <a:pt x="14" y="120"/>
                    <a:pt x="13" y="118"/>
                  </a:cubicBezTo>
                  <a:cubicBezTo>
                    <a:pt x="12" y="117"/>
                    <a:pt x="12" y="116"/>
                    <a:pt x="13" y="115"/>
                  </a:cubicBezTo>
                  <a:cubicBezTo>
                    <a:pt x="15" y="114"/>
                    <a:pt x="18" y="116"/>
                    <a:pt x="25" y="116"/>
                  </a:cubicBezTo>
                  <a:cubicBezTo>
                    <a:pt x="28" y="116"/>
                    <a:pt x="31" y="117"/>
                    <a:pt x="34" y="117"/>
                  </a:cubicBezTo>
                  <a:cubicBezTo>
                    <a:pt x="35" y="125"/>
                    <a:pt x="38" y="132"/>
                    <a:pt x="49" y="135"/>
                  </a:cubicBezTo>
                  <a:cubicBezTo>
                    <a:pt x="54" y="137"/>
                    <a:pt x="60" y="141"/>
                    <a:pt x="62" y="146"/>
                  </a:cubicBezTo>
                  <a:cubicBezTo>
                    <a:pt x="40" y="145"/>
                    <a:pt x="36" y="154"/>
                    <a:pt x="36" y="162"/>
                  </a:cubicBezTo>
                  <a:cubicBezTo>
                    <a:pt x="36" y="172"/>
                    <a:pt x="44" y="171"/>
                    <a:pt x="44" y="178"/>
                  </a:cubicBezTo>
                  <a:cubicBezTo>
                    <a:pt x="44" y="184"/>
                    <a:pt x="25" y="187"/>
                    <a:pt x="20" y="188"/>
                  </a:cubicBezTo>
                  <a:cubicBezTo>
                    <a:pt x="15" y="188"/>
                    <a:pt x="12" y="189"/>
                    <a:pt x="10" y="192"/>
                  </a:cubicBezTo>
                  <a:cubicBezTo>
                    <a:pt x="8" y="194"/>
                    <a:pt x="5" y="196"/>
                    <a:pt x="1" y="200"/>
                  </a:cubicBezTo>
                  <a:cubicBezTo>
                    <a:pt x="1" y="200"/>
                    <a:pt x="3" y="201"/>
                    <a:pt x="5" y="201"/>
                  </a:cubicBezTo>
                  <a:cubicBezTo>
                    <a:pt x="8" y="197"/>
                    <a:pt x="8" y="197"/>
                    <a:pt x="8" y="197"/>
                  </a:cubicBezTo>
                  <a:cubicBezTo>
                    <a:pt x="9" y="195"/>
                    <a:pt x="9" y="194"/>
                    <a:pt x="10" y="194"/>
                  </a:cubicBezTo>
                  <a:cubicBezTo>
                    <a:pt x="11" y="194"/>
                    <a:pt x="10" y="195"/>
                    <a:pt x="9" y="197"/>
                  </a:cubicBezTo>
                  <a:cubicBezTo>
                    <a:pt x="7" y="201"/>
                    <a:pt x="7" y="201"/>
                    <a:pt x="7" y="201"/>
                  </a:cubicBezTo>
                  <a:cubicBezTo>
                    <a:pt x="18" y="202"/>
                    <a:pt x="19" y="198"/>
                    <a:pt x="19" y="196"/>
                  </a:cubicBezTo>
                  <a:cubicBezTo>
                    <a:pt x="19" y="194"/>
                    <a:pt x="16" y="193"/>
                    <a:pt x="17" y="192"/>
                  </a:cubicBezTo>
                  <a:cubicBezTo>
                    <a:pt x="19" y="191"/>
                    <a:pt x="20" y="192"/>
                    <a:pt x="22" y="193"/>
                  </a:cubicBezTo>
                  <a:cubicBezTo>
                    <a:pt x="23" y="195"/>
                    <a:pt x="23" y="196"/>
                    <a:pt x="26" y="195"/>
                  </a:cubicBezTo>
                  <a:cubicBezTo>
                    <a:pt x="26" y="195"/>
                    <a:pt x="50" y="185"/>
                    <a:pt x="53" y="184"/>
                  </a:cubicBezTo>
                  <a:cubicBezTo>
                    <a:pt x="56" y="182"/>
                    <a:pt x="55" y="181"/>
                    <a:pt x="54" y="180"/>
                  </a:cubicBezTo>
                  <a:cubicBezTo>
                    <a:pt x="52" y="178"/>
                    <a:pt x="52" y="176"/>
                    <a:pt x="52" y="173"/>
                  </a:cubicBezTo>
                  <a:cubicBezTo>
                    <a:pt x="52" y="166"/>
                    <a:pt x="56" y="164"/>
                    <a:pt x="64" y="164"/>
                  </a:cubicBezTo>
                  <a:cubicBezTo>
                    <a:pt x="64" y="165"/>
                    <a:pt x="63" y="167"/>
                    <a:pt x="63" y="168"/>
                  </a:cubicBezTo>
                  <a:cubicBezTo>
                    <a:pt x="63" y="179"/>
                    <a:pt x="81" y="190"/>
                    <a:pt x="85" y="190"/>
                  </a:cubicBezTo>
                  <a:cubicBezTo>
                    <a:pt x="87" y="190"/>
                    <a:pt x="90" y="188"/>
                    <a:pt x="90" y="195"/>
                  </a:cubicBezTo>
                  <a:cubicBezTo>
                    <a:pt x="90" y="200"/>
                    <a:pt x="91" y="204"/>
                    <a:pt x="91" y="210"/>
                  </a:cubicBezTo>
                  <a:cubicBezTo>
                    <a:pt x="90" y="215"/>
                    <a:pt x="88" y="216"/>
                    <a:pt x="84" y="219"/>
                  </a:cubicBezTo>
                  <a:cubicBezTo>
                    <a:pt x="81" y="221"/>
                    <a:pt x="78" y="229"/>
                    <a:pt x="76" y="231"/>
                  </a:cubicBezTo>
                  <a:cubicBezTo>
                    <a:pt x="78" y="232"/>
                    <a:pt x="79" y="232"/>
                    <a:pt x="81" y="228"/>
                  </a:cubicBezTo>
                  <a:cubicBezTo>
                    <a:pt x="82" y="225"/>
                    <a:pt x="83" y="223"/>
                    <a:pt x="84" y="222"/>
                  </a:cubicBezTo>
                  <a:cubicBezTo>
                    <a:pt x="83" y="225"/>
                    <a:pt x="82" y="230"/>
                    <a:pt x="81" y="232"/>
                  </a:cubicBezTo>
                  <a:cubicBezTo>
                    <a:pt x="86" y="233"/>
                    <a:pt x="93" y="229"/>
                    <a:pt x="93" y="226"/>
                  </a:cubicBezTo>
                  <a:cubicBezTo>
                    <a:pt x="93" y="222"/>
                    <a:pt x="90" y="223"/>
                    <a:pt x="90" y="221"/>
                  </a:cubicBezTo>
                  <a:cubicBezTo>
                    <a:pt x="90" y="220"/>
                    <a:pt x="91" y="219"/>
                    <a:pt x="93" y="219"/>
                  </a:cubicBezTo>
                  <a:cubicBezTo>
                    <a:pt x="95" y="219"/>
                    <a:pt x="96" y="220"/>
                    <a:pt x="96" y="221"/>
                  </a:cubicBezTo>
                  <a:cubicBezTo>
                    <a:pt x="98" y="220"/>
                    <a:pt x="99" y="218"/>
                    <a:pt x="99" y="213"/>
                  </a:cubicBezTo>
                  <a:cubicBezTo>
                    <a:pt x="99" y="212"/>
                    <a:pt x="99" y="210"/>
                    <a:pt x="99" y="208"/>
                  </a:cubicBezTo>
                  <a:cubicBezTo>
                    <a:pt x="99" y="208"/>
                    <a:pt x="99" y="208"/>
                    <a:pt x="99" y="209"/>
                  </a:cubicBezTo>
                  <a:cubicBezTo>
                    <a:pt x="100" y="210"/>
                    <a:pt x="102" y="211"/>
                    <a:pt x="103" y="211"/>
                  </a:cubicBezTo>
                  <a:cubicBezTo>
                    <a:pt x="105" y="211"/>
                    <a:pt x="107" y="210"/>
                    <a:pt x="108" y="209"/>
                  </a:cubicBezTo>
                  <a:cubicBezTo>
                    <a:pt x="110" y="208"/>
                    <a:pt x="111" y="207"/>
                    <a:pt x="111" y="205"/>
                  </a:cubicBezTo>
                  <a:cubicBezTo>
                    <a:pt x="111" y="204"/>
                    <a:pt x="111" y="204"/>
                    <a:pt x="111" y="204"/>
                  </a:cubicBezTo>
                  <a:cubicBezTo>
                    <a:pt x="111" y="203"/>
                    <a:pt x="111" y="202"/>
                    <a:pt x="111" y="201"/>
                  </a:cubicBezTo>
                  <a:cubicBezTo>
                    <a:pt x="110" y="200"/>
                    <a:pt x="109" y="199"/>
                    <a:pt x="107" y="199"/>
                  </a:cubicBezTo>
                  <a:cubicBezTo>
                    <a:pt x="106" y="199"/>
                    <a:pt x="104" y="199"/>
                    <a:pt x="102" y="200"/>
                  </a:cubicBezTo>
                  <a:cubicBezTo>
                    <a:pt x="100" y="201"/>
                    <a:pt x="99" y="203"/>
                    <a:pt x="99" y="204"/>
                  </a:cubicBezTo>
                  <a:cubicBezTo>
                    <a:pt x="98" y="198"/>
                    <a:pt x="98" y="192"/>
                    <a:pt x="98" y="190"/>
                  </a:cubicBezTo>
                  <a:cubicBezTo>
                    <a:pt x="98" y="187"/>
                    <a:pt x="99" y="185"/>
                    <a:pt x="97" y="184"/>
                  </a:cubicBezTo>
                  <a:cubicBezTo>
                    <a:pt x="96" y="184"/>
                    <a:pt x="95" y="186"/>
                    <a:pt x="93" y="186"/>
                  </a:cubicBezTo>
                  <a:cubicBezTo>
                    <a:pt x="92" y="186"/>
                    <a:pt x="87" y="181"/>
                    <a:pt x="87" y="176"/>
                  </a:cubicBezTo>
                  <a:cubicBezTo>
                    <a:pt x="87" y="171"/>
                    <a:pt x="92" y="165"/>
                    <a:pt x="92" y="158"/>
                  </a:cubicBezTo>
                  <a:cubicBezTo>
                    <a:pt x="91" y="156"/>
                    <a:pt x="93" y="155"/>
                    <a:pt x="94" y="157"/>
                  </a:cubicBezTo>
                  <a:cubicBezTo>
                    <a:pt x="95" y="159"/>
                    <a:pt x="96" y="163"/>
                    <a:pt x="98" y="165"/>
                  </a:cubicBezTo>
                  <a:cubicBezTo>
                    <a:pt x="97" y="174"/>
                    <a:pt x="106" y="182"/>
                    <a:pt x="114" y="176"/>
                  </a:cubicBezTo>
                  <a:cubicBezTo>
                    <a:pt x="110" y="176"/>
                    <a:pt x="108" y="173"/>
                    <a:pt x="106" y="169"/>
                  </a:cubicBezTo>
                  <a:cubicBezTo>
                    <a:pt x="107" y="170"/>
                    <a:pt x="107" y="170"/>
                    <a:pt x="108" y="170"/>
                  </a:cubicBezTo>
                  <a:cubicBezTo>
                    <a:pt x="108" y="170"/>
                    <a:pt x="109" y="170"/>
                    <a:pt x="109" y="170"/>
                  </a:cubicBezTo>
                  <a:cubicBezTo>
                    <a:pt x="112" y="173"/>
                    <a:pt x="120" y="173"/>
                    <a:pt x="122" y="164"/>
                  </a:cubicBezTo>
                  <a:cubicBezTo>
                    <a:pt x="121" y="166"/>
                    <a:pt x="118" y="167"/>
                    <a:pt x="116" y="167"/>
                  </a:cubicBezTo>
                  <a:cubicBezTo>
                    <a:pt x="119" y="165"/>
                    <a:pt x="121" y="161"/>
                    <a:pt x="121" y="156"/>
                  </a:cubicBezTo>
                  <a:cubicBezTo>
                    <a:pt x="121" y="135"/>
                    <a:pt x="95" y="132"/>
                    <a:pt x="95" y="113"/>
                  </a:cubicBezTo>
                  <a:cubicBezTo>
                    <a:pt x="95" y="106"/>
                    <a:pt x="101" y="101"/>
                    <a:pt x="105" y="101"/>
                  </a:cubicBezTo>
                  <a:cubicBezTo>
                    <a:pt x="107" y="101"/>
                    <a:pt x="108" y="102"/>
                    <a:pt x="109" y="102"/>
                  </a:cubicBezTo>
                  <a:cubicBezTo>
                    <a:pt x="108" y="104"/>
                    <a:pt x="107" y="107"/>
                    <a:pt x="107" y="110"/>
                  </a:cubicBezTo>
                  <a:cubicBezTo>
                    <a:pt x="108" y="125"/>
                    <a:pt x="133" y="124"/>
                    <a:pt x="133" y="132"/>
                  </a:cubicBezTo>
                  <a:cubicBezTo>
                    <a:pt x="136" y="121"/>
                    <a:pt x="117" y="124"/>
                    <a:pt x="116" y="109"/>
                  </a:cubicBezTo>
                </a:path>
              </a:pathLst>
            </a:custGeom>
            <a:solidFill>
              <a:schemeClr val="bg1"/>
            </a:solidFill>
            <a:ln>
              <a:noFill/>
            </a:ln>
          </p:spPr>
          <p:txBody>
            <a:bodyPr/>
            <a:lstStyle/>
            <a:p>
              <a:endParaRPr lang="en-US">
                <a:solidFill>
                  <a:schemeClr val="bg1"/>
                </a:solidFill>
              </a:endParaRPr>
            </a:p>
          </p:txBody>
        </p:sp>
      </p:grpSp>
      <p:sp>
        <p:nvSpPr>
          <p:cNvPr id="97" name="Text Placeholder 8">
            <a:extLst>
              <a:ext uri="{FF2B5EF4-FFF2-40B4-BE49-F238E27FC236}">
                <a16:creationId xmlns:a16="http://schemas.microsoft.com/office/drawing/2014/main" id="{55DDCFA0-5D8F-6E45-8D98-4DBFA9BD9D5C}"/>
              </a:ext>
            </a:extLst>
          </p:cNvPr>
          <p:cNvSpPr>
            <a:spLocks noGrp="1"/>
          </p:cNvSpPr>
          <p:nvPr>
            <p:ph type="body" sz="quarter" idx="10" hasCustomPrompt="1"/>
          </p:nvPr>
        </p:nvSpPr>
        <p:spPr>
          <a:xfrm>
            <a:off x="838200" y="4013472"/>
            <a:ext cx="10515600" cy="1687512"/>
          </a:xfrm>
          <a:prstGeom prst="rect">
            <a:avLst/>
          </a:prstGeom>
        </p:spPr>
        <p:txBody>
          <a:bodyPr/>
          <a:lstStyle>
            <a:lvl1pPr marL="0" indent="0">
              <a:buNone/>
              <a:defRPr>
                <a:solidFill>
                  <a:schemeClr val="bg1"/>
                </a:solidFill>
              </a:defRPr>
            </a:lvl1pPr>
          </a:lstStyle>
          <a:p>
            <a:r>
              <a:rPr lang="en-US" sz="2800">
                <a:solidFill>
                  <a:srgbClr val="0B0C0C"/>
                </a:solidFill>
              </a:rPr>
              <a:t>Jane Smith</a:t>
            </a:r>
          </a:p>
          <a:p>
            <a:r>
              <a:rPr lang="en-US" sz="2800">
                <a:solidFill>
                  <a:srgbClr val="0B0C0C"/>
                </a:solidFill>
              </a:rPr>
              <a:t>1 January 2021</a:t>
            </a:r>
          </a:p>
        </p:txBody>
      </p:sp>
    </p:spTree>
    <p:extLst>
      <p:ext uri="{BB962C8B-B14F-4D97-AF65-F5344CB8AC3E}">
        <p14:creationId xmlns:p14="http://schemas.microsoft.com/office/powerpoint/2010/main" val="34379975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ext He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BFC2F-B808-6D41-80B0-E306970D367E}"/>
              </a:ext>
            </a:extLst>
          </p:cNvPr>
          <p:cNvSpPr>
            <a:spLocks noGrp="1"/>
          </p:cNvSpPr>
          <p:nvPr>
            <p:ph type="title" hasCustomPrompt="1"/>
          </p:nvPr>
        </p:nvSpPr>
        <p:spPr>
          <a:xfrm>
            <a:off x="655826" y="1489333"/>
            <a:ext cx="10875774" cy="758567"/>
          </a:xfrm>
        </p:spPr>
        <p:txBody>
          <a:bodyPr/>
          <a:lstStyle/>
          <a:p>
            <a:r>
              <a:rPr lang="en-US"/>
              <a:t>Headings should be set in 40pt Arial Nova</a:t>
            </a:r>
          </a:p>
        </p:txBody>
      </p:sp>
      <p:sp>
        <p:nvSpPr>
          <p:cNvPr id="3" name="Content Placeholder 2">
            <a:extLst>
              <a:ext uri="{FF2B5EF4-FFF2-40B4-BE49-F238E27FC236}">
                <a16:creationId xmlns:a16="http://schemas.microsoft.com/office/drawing/2014/main" id="{62A0BADD-D366-754D-B3BC-FC4B3717B5FF}"/>
              </a:ext>
            </a:extLst>
          </p:cNvPr>
          <p:cNvSpPr>
            <a:spLocks noGrp="1"/>
          </p:cNvSpPr>
          <p:nvPr>
            <p:ph idx="1" hasCustomPrompt="1"/>
          </p:nvPr>
        </p:nvSpPr>
        <p:spPr>
          <a:xfrm>
            <a:off x="655825" y="2603500"/>
            <a:ext cx="10875773" cy="3618396"/>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b="0" i="0" smtClean="0">
                <a:effect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Large body copy should be set in 18pt Arial Nova.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Pellentesque</a:t>
            </a:r>
            <a:r>
              <a:rPr lang="en-US"/>
              <a:t> pulvinar </a:t>
            </a:r>
            <a:r>
              <a:rPr lang="en-US" err="1"/>
              <a:t>pellentesque</a:t>
            </a:r>
            <a:r>
              <a:rPr lang="en-US"/>
              <a:t> habitant </a:t>
            </a:r>
            <a:r>
              <a:rPr lang="en-US" err="1"/>
              <a:t>morbi</a:t>
            </a:r>
            <a:r>
              <a:rPr lang="en-US"/>
              <a:t> </a:t>
            </a:r>
            <a:r>
              <a:rPr lang="en-US" err="1"/>
              <a:t>tristique</a:t>
            </a:r>
            <a:r>
              <a:rPr lang="en-US"/>
              <a:t> </a:t>
            </a:r>
            <a:r>
              <a:rPr lang="en-US" err="1"/>
              <a:t>senectus</a:t>
            </a:r>
            <a:r>
              <a:rPr lang="en-US"/>
              <a:t> et </a:t>
            </a:r>
            <a:r>
              <a:rPr lang="en-US" err="1"/>
              <a:t>netus</a:t>
            </a:r>
            <a:r>
              <a:rPr lang="en-US"/>
              <a:t>. In </a:t>
            </a:r>
            <a:r>
              <a:rPr lang="en-US" err="1"/>
              <a:t>arcu</a:t>
            </a:r>
            <a:r>
              <a:rPr lang="en-US"/>
              <a:t> cursus </a:t>
            </a:r>
            <a:r>
              <a:rPr lang="en-US" err="1"/>
              <a:t>euismod</a:t>
            </a:r>
            <a:r>
              <a:rPr lang="en-US"/>
              <a:t> </a:t>
            </a:r>
            <a:r>
              <a:rPr lang="en-US" err="1"/>
              <a:t>quis</a:t>
            </a:r>
            <a:r>
              <a:rPr lang="en-US"/>
              <a:t> </a:t>
            </a:r>
            <a:r>
              <a:rPr lang="en-US" err="1"/>
              <a:t>viverra</a:t>
            </a:r>
            <a:r>
              <a:rPr lang="en-US"/>
              <a:t> </a:t>
            </a:r>
            <a:r>
              <a:rPr lang="en-US" err="1"/>
              <a:t>nibh</a:t>
            </a:r>
            <a:r>
              <a:rPr lang="en-US"/>
              <a:t> </a:t>
            </a:r>
            <a:r>
              <a:rPr lang="en-US" err="1"/>
              <a:t>cras</a:t>
            </a:r>
            <a:r>
              <a:rPr lang="en-US"/>
              <a:t> pulvinar </a:t>
            </a:r>
            <a:r>
              <a:rPr lang="en-US" err="1"/>
              <a:t>mattis</a:t>
            </a:r>
            <a:r>
              <a:rPr lang="en-US"/>
              <a:t>. </a:t>
            </a:r>
            <a:r>
              <a:rPr lang="en-US" err="1"/>
              <a:t>Aliquet</a:t>
            </a:r>
            <a:r>
              <a:rPr lang="en-US"/>
              <a:t> </a:t>
            </a:r>
            <a:r>
              <a:rPr lang="en-US" err="1"/>
              <a:t>lectus</a:t>
            </a:r>
            <a:r>
              <a:rPr lang="en-US"/>
              <a:t> </a:t>
            </a:r>
            <a:r>
              <a:rPr lang="en-US" err="1"/>
              <a:t>proin</a:t>
            </a:r>
            <a:r>
              <a:rPr lang="en-US"/>
              <a:t> </a:t>
            </a:r>
            <a:r>
              <a:rPr lang="en-US" err="1"/>
              <a:t>nibh</a:t>
            </a:r>
            <a:r>
              <a:rPr lang="en-US"/>
              <a:t> </a:t>
            </a:r>
            <a:r>
              <a:rPr lang="en-US" err="1"/>
              <a:t>nisl</a:t>
            </a:r>
            <a:r>
              <a:rPr lang="en-US"/>
              <a:t> </a:t>
            </a:r>
            <a:r>
              <a:rPr lang="en-US" err="1"/>
              <a:t>condimentum</a:t>
            </a:r>
            <a:r>
              <a:rPr lang="en-US"/>
              <a:t> id </a:t>
            </a:r>
            <a:r>
              <a:rPr lang="en-US" err="1"/>
              <a:t>venenatis</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err="1"/>
              <a:t>Quisque</a:t>
            </a:r>
            <a:r>
              <a:rPr lang="en-US"/>
              <a:t> id diam vel </a:t>
            </a:r>
            <a:r>
              <a:rPr lang="en-US" err="1"/>
              <a:t>quam</a:t>
            </a:r>
            <a:r>
              <a:rPr lang="en-US"/>
              <a:t> </a:t>
            </a:r>
            <a:r>
              <a:rPr lang="en-US" err="1"/>
              <a:t>elementum</a:t>
            </a:r>
            <a:r>
              <a:rPr lang="en-US"/>
              <a:t>. Nunc </a:t>
            </a:r>
            <a:r>
              <a:rPr lang="en-US" err="1"/>
              <a:t>consequat</a:t>
            </a:r>
            <a:r>
              <a:rPr lang="en-US"/>
              <a:t> </a:t>
            </a:r>
            <a:r>
              <a:rPr lang="en-US" err="1"/>
              <a:t>interdum</a:t>
            </a:r>
            <a:r>
              <a:rPr lang="en-US"/>
              <a:t> </a:t>
            </a:r>
            <a:r>
              <a:rPr lang="en-US" err="1"/>
              <a:t>varius</a:t>
            </a:r>
            <a:r>
              <a:rPr lang="en-US"/>
              <a:t> sit </a:t>
            </a:r>
            <a:r>
              <a:rPr lang="en-US" err="1"/>
              <a:t>amet</a:t>
            </a:r>
            <a:r>
              <a:rPr lang="en-US"/>
              <a:t> </a:t>
            </a:r>
            <a:r>
              <a:rPr lang="en-US" err="1"/>
              <a:t>mattis</a:t>
            </a:r>
            <a:r>
              <a:rPr lang="en-US"/>
              <a:t> </a:t>
            </a:r>
            <a:r>
              <a:rPr lang="en-US" err="1"/>
              <a:t>vulputate</a:t>
            </a:r>
            <a:r>
              <a:rPr lang="en-US"/>
              <a:t>. </a:t>
            </a:r>
            <a:r>
              <a:rPr lang="en-US" err="1"/>
              <a:t>Viverra</a:t>
            </a:r>
            <a:r>
              <a:rPr lang="en-US"/>
              <a:t> </a:t>
            </a:r>
            <a:r>
              <a:rPr lang="en-US" err="1"/>
              <a:t>nibh</a:t>
            </a:r>
            <a:r>
              <a:rPr lang="en-US"/>
              <a:t> </a:t>
            </a:r>
            <a:r>
              <a:rPr lang="en-US" err="1"/>
              <a:t>cras</a:t>
            </a:r>
            <a:r>
              <a:rPr lang="en-US"/>
              <a:t> pulvinar </a:t>
            </a:r>
            <a:r>
              <a:rPr lang="en-US" err="1"/>
              <a:t>mattis</a:t>
            </a:r>
            <a:r>
              <a:rPr lang="en-US"/>
              <a:t> </a:t>
            </a:r>
            <a:r>
              <a:rPr lang="en-US" err="1"/>
              <a:t>nunc</a:t>
            </a:r>
            <a:r>
              <a:rPr lang="en-US"/>
              <a:t> sed </a:t>
            </a:r>
            <a:r>
              <a:rPr lang="en-US" err="1"/>
              <a:t>blandit</a:t>
            </a:r>
            <a:r>
              <a:rPr lang="en-US"/>
              <a:t>. Donec </a:t>
            </a:r>
            <a:r>
              <a:rPr lang="en-US" err="1"/>
              <a:t>enim</a:t>
            </a:r>
            <a:r>
              <a:rPr lang="en-US"/>
              <a:t> diam </a:t>
            </a:r>
            <a:r>
              <a:rPr lang="en-US" err="1"/>
              <a:t>vulputate</a:t>
            </a:r>
            <a:r>
              <a:rPr lang="en-US"/>
              <a:t> </a:t>
            </a:r>
            <a:r>
              <a:rPr lang="en-US" err="1"/>
              <a:t>ut</a:t>
            </a:r>
            <a:r>
              <a:rPr lang="en-US"/>
              <a:t> pharetra sit </a:t>
            </a:r>
            <a:r>
              <a:rPr lang="en-US" err="1"/>
              <a:t>amet</a:t>
            </a:r>
            <a:r>
              <a:rPr lang="en-US"/>
              <a:t> </a:t>
            </a:r>
            <a:r>
              <a:rPr lang="en-US" err="1"/>
              <a:t>aliquam</a:t>
            </a:r>
            <a:r>
              <a:rPr lang="en-US"/>
              <a:t>. </a:t>
            </a:r>
            <a:r>
              <a:rPr lang="en-US" err="1"/>
              <a:t>Turpis</a:t>
            </a:r>
            <a:r>
              <a:rPr lang="en-US"/>
              <a:t> </a:t>
            </a:r>
            <a:r>
              <a:rPr lang="en-US" err="1"/>
              <a:t>massa</a:t>
            </a:r>
            <a:r>
              <a:rPr lang="en-US"/>
              <a:t> sed </a:t>
            </a:r>
            <a:r>
              <a:rPr lang="en-US" err="1"/>
              <a:t>elementum</a:t>
            </a:r>
            <a:r>
              <a:rPr lang="en-US"/>
              <a:t> tempus </a:t>
            </a:r>
            <a:r>
              <a:rPr lang="en-US" err="1"/>
              <a:t>egestas</a:t>
            </a:r>
            <a:r>
              <a:rPr lang="en-US"/>
              <a:t>. </a:t>
            </a:r>
            <a:r>
              <a:rPr lang="en-US" err="1"/>
              <a:t>Elit</a:t>
            </a:r>
            <a:r>
              <a:rPr lang="en-US"/>
              <a:t> </a:t>
            </a:r>
            <a:r>
              <a:rPr lang="en-US" err="1"/>
              <a:t>pellentesque</a:t>
            </a:r>
            <a:r>
              <a:rPr lang="en-US"/>
              <a:t> habitant </a:t>
            </a:r>
            <a:r>
              <a:rPr lang="en-US" err="1"/>
              <a:t>morbi</a:t>
            </a:r>
            <a:r>
              <a:rPr lang="en-US"/>
              <a:t> </a:t>
            </a:r>
            <a:r>
              <a:rPr lang="en-US" err="1"/>
              <a:t>tristique</a:t>
            </a:r>
            <a:r>
              <a:rPr lang="en-US"/>
              <a:t> </a:t>
            </a:r>
            <a:r>
              <a:rPr lang="en-US" err="1"/>
              <a:t>senectus</a:t>
            </a:r>
            <a:r>
              <a:rPr lang="en-US"/>
              <a:t> et </a:t>
            </a:r>
            <a:r>
              <a:rPr lang="en-US" err="1"/>
              <a:t>netus</a:t>
            </a:r>
            <a:r>
              <a:rPr lang="en-US"/>
              <a:t> et </a:t>
            </a:r>
            <a:r>
              <a:rPr lang="en-US" err="1"/>
              <a:t>malesuada</a:t>
            </a:r>
            <a:r>
              <a:rPr lang="en-US"/>
              <a:t>.</a:t>
            </a:r>
          </a:p>
        </p:txBody>
      </p:sp>
      <p:sp>
        <p:nvSpPr>
          <p:cNvPr id="4" name="Date Placeholder 3">
            <a:extLst>
              <a:ext uri="{FF2B5EF4-FFF2-40B4-BE49-F238E27FC236}">
                <a16:creationId xmlns:a16="http://schemas.microsoft.com/office/drawing/2014/main" id="{6AE92517-289F-CD47-BD8B-CD5C3DF577FB}"/>
              </a:ext>
            </a:extLst>
          </p:cNvPr>
          <p:cNvSpPr>
            <a:spLocks noGrp="1"/>
          </p:cNvSpPr>
          <p:nvPr>
            <p:ph type="dt" sz="half" idx="10"/>
          </p:nvPr>
        </p:nvSpPr>
        <p:spPr/>
        <p:txBody>
          <a:bodyPr/>
          <a:lstStyle/>
          <a:p>
            <a:fld id="{7B118658-182D-4349-9FDE-D2F027048B54}" type="datetimeFigureOut">
              <a:rPr lang="en-US" smtClean="0"/>
              <a:t>11/13/2023</a:t>
            </a:fld>
            <a:endParaRPr lang="en-US"/>
          </a:p>
        </p:txBody>
      </p:sp>
      <p:sp>
        <p:nvSpPr>
          <p:cNvPr id="5" name="Footer Placeholder 4">
            <a:extLst>
              <a:ext uri="{FF2B5EF4-FFF2-40B4-BE49-F238E27FC236}">
                <a16:creationId xmlns:a16="http://schemas.microsoft.com/office/drawing/2014/main" id="{F32A8262-99BC-4E41-BEC5-ABD30E79DD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C792BC-EDDF-ED42-BEAD-564DD38C6CD3}"/>
              </a:ext>
            </a:extLst>
          </p:cNvPr>
          <p:cNvSpPr>
            <a:spLocks noGrp="1"/>
          </p:cNvSpPr>
          <p:nvPr>
            <p:ph type="sldNum" sz="quarter" idx="12"/>
          </p:nvPr>
        </p:nvSpPr>
        <p:spPr/>
        <p:txBody>
          <a:bodyPr/>
          <a:lstStyle/>
          <a:p>
            <a:fld id="{F504F610-A177-7C47-9512-52EA39A0BB32}" type="slidenum">
              <a:rPr lang="en-US" smtClean="0"/>
              <a:t>‹#›</a:t>
            </a:fld>
            <a:endParaRPr lang="en-US"/>
          </a:p>
        </p:txBody>
      </p:sp>
    </p:spTree>
    <p:extLst>
      <p:ext uri="{BB962C8B-B14F-4D97-AF65-F5344CB8AC3E}">
        <p14:creationId xmlns:p14="http://schemas.microsoft.com/office/powerpoint/2010/main" val="3663699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BFC2F-B808-6D41-80B0-E306970D367E}"/>
              </a:ext>
            </a:extLst>
          </p:cNvPr>
          <p:cNvSpPr>
            <a:spLocks noGrp="1"/>
          </p:cNvSpPr>
          <p:nvPr>
            <p:ph type="title" hasCustomPrompt="1"/>
          </p:nvPr>
        </p:nvSpPr>
        <p:spPr>
          <a:xfrm>
            <a:off x="655826" y="1489333"/>
            <a:ext cx="5440174" cy="758567"/>
          </a:xfrm>
        </p:spPr>
        <p:txBody>
          <a:bodyPr/>
          <a:lstStyle/>
          <a:p>
            <a:r>
              <a:rPr lang="en-US"/>
              <a:t>Headings should be set in 40pt Arial Nova</a:t>
            </a:r>
          </a:p>
        </p:txBody>
      </p:sp>
      <p:sp>
        <p:nvSpPr>
          <p:cNvPr id="4" name="Date Placeholder 3">
            <a:extLst>
              <a:ext uri="{FF2B5EF4-FFF2-40B4-BE49-F238E27FC236}">
                <a16:creationId xmlns:a16="http://schemas.microsoft.com/office/drawing/2014/main" id="{6AE92517-289F-CD47-BD8B-CD5C3DF577FB}"/>
              </a:ext>
            </a:extLst>
          </p:cNvPr>
          <p:cNvSpPr>
            <a:spLocks noGrp="1"/>
          </p:cNvSpPr>
          <p:nvPr>
            <p:ph type="dt" sz="half" idx="10"/>
          </p:nvPr>
        </p:nvSpPr>
        <p:spPr/>
        <p:txBody>
          <a:bodyPr/>
          <a:lstStyle/>
          <a:p>
            <a:fld id="{7B118658-182D-4349-9FDE-D2F027048B54}" type="datetimeFigureOut">
              <a:rPr lang="en-US" smtClean="0"/>
              <a:t>11/13/2023</a:t>
            </a:fld>
            <a:endParaRPr lang="en-US"/>
          </a:p>
        </p:txBody>
      </p:sp>
      <p:sp>
        <p:nvSpPr>
          <p:cNvPr id="5" name="Footer Placeholder 4">
            <a:extLst>
              <a:ext uri="{FF2B5EF4-FFF2-40B4-BE49-F238E27FC236}">
                <a16:creationId xmlns:a16="http://schemas.microsoft.com/office/drawing/2014/main" id="{F32A8262-99BC-4E41-BEC5-ABD30E79DD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C792BC-EDDF-ED42-BEAD-564DD38C6CD3}"/>
              </a:ext>
            </a:extLst>
          </p:cNvPr>
          <p:cNvSpPr>
            <a:spLocks noGrp="1"/>
          </p:cNvSpPr>
          <p:nvPr>
            <p:ph type="sldNum" sz="quarter" idx="12"/>
          </p:nvPr>
        </p:nvSpPr>
        <p:spPr/>
        <p:txBody>
          <a:bodyPr/>
          <a:lstStyle/>
          <a:p>
            <a:fld id="{F504F610-A177-7C47-9512-52EA39A0BB32}" type="slidenum">
              <a:rPr lang="en-US" smtClean="0"/>
              <a:t>‹#›</a:t>
            </a:fld>
            <a:endParaRPr lang="en-US"/>
          </a:p>
        </p:txBody>
      </p:sp>
      <p:sp>
        <p:nvSpPr>
          <p:cNvPr id="8" name="Picture Placeholder 7">
            <a:extLst>
              <a:ext uri="{FF2B5EF4-FFF2-40B4-BE49-F238E27FC236}">
                <a16:creationId xmlns:a16="http://schemas.microsoft.com/office/drawing/2014/main" id="{CEC5F14B-FA95-C446-86AD-34F12CCA51F6}"/>
              </a:ext>
            </a:extLst>
          </p:cNvPr>
          <p:cNvSpPr>
            <a:spLocks noGrp="1"/>
          </p:cNvSpPr>
          <p:nvPr>
            <p:ph type="pic" sz="quarter" idx="13"/>
          </p:nvPr>
        </p:nvSpPr>
        <p:spPr>
          <a:xfrm>
            <a:off x="6579704" y="1489334"/>
            <a:ext cx="4951896" cy="4722554"/>
          </a:xfrm>
        </p:spPr>
        <p:txBody>
          <a:bodyPr/>
          <a:lstStyle/>
          <a:p>
            <a:endParaRPr lang="en-GB"/>
          </a:p>
        </p:txBody>
      </p:sp>
      <p:sp>
        <p:nvSpPr>
          <p:cNvPr id="14" name="Text Placeholder 13">
            <a:extLst>
              <a:ext uri="{FF2B5EF4-FFF2-40B4-BE49-F238E27FC236}">
                <a16:creationId xmlns:a16="http://schemas.microsoft.com/office/drawing/2014/main" id="{33AA84C5-0745-2E4B-A2C4-75DD6AFEF308}"/>
              </a:ext>
            </a:extLst>
          </p:cNvPr>
          <p:cNvSpPr>
            <a:spLocks noGrp="1"/>
          </p:cNvSpPr>
          <p:nvPr>
            <p:ph type="body" sz="quarter" idx="14" hasCustomPrompt="1"/>
          </p:nvPr>
        </p:nvSpPr>
        <p:spPr>
          <a:xfrm>
            <a:off x="655638" y="2663825"/>
            <a:ext cx="5440174" cy="3548063"/>
          </a:xfrm>
        </p:spPr>
        <p:txBody>
          <a:bodyPr>
            <a:normAutofit/>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a:lvl1pPr>
            <a:lvl2pPr marL="457200" indent="0">
              <a:buNone/>
              <a:defRPr/>
            </a:lvl2pPr>
          </a:lstStyle>
          <a:p>
            <a:pPr lvl="0"/>
            <a:r>
              <a:rPr lang="en-GB"/>
              <a:t>Small bullet points set in 16pt Arial Nova</a:t>
            </a:r>
          </a:p>
          <a:p>
            <a:pPr marL="285750" marR="0" lvl="0" indent="-285750" algn="l" defTabSz="914400" rtl="0" eaLnBrk="1" fontAlgn="auto" latinLnBrk="0" hangingPunct="1">
              <a:lnSpc>
                <a:spcPct val="90000"/>
              </a:lnSpc>
              <a:spcBef>
                <a:spcPts val="1000"/>
              </a:spcBef>
              <a:spcAft>
                <a:spcPts val="0"/>
              </a:spcAft>
              <a:buClrTx/>
              <a:buSzTx/>
              <a:tabLst/>
              <a:defRPr/>
            </a:pPr>
            <a:r>
              <a:rPr lang="en-GB"/>
              <a:t>Small bullet points set in 16pt Arial Nova</a:t>
            </a:r>
          </a:p>
          <a:p>
            <a:pPr marL="285750" marR="0" lvl="0" indent="-285750" algn="l" defTabSz="914400" rtl="0" eaLnBrk="1" fontAlgn="auto" latinLnBrk="0" hangingPunct="1">
              <a:lnSpc>
                <a:spcPct val="90000"/>
              </a:lnSpc>
              <a:spcBef>
                <a:spcPts val="1000"/>
              </a:spcBef>
              <a:spcAft>
                <a:spcPts val="0"/>
              </a:spcAft>
              <a:buClrTx/>
              <a:buSzTx/>
              <a:tabLst/>
              <a:defRPr/>
            </a:pPr>
            <a:r>
              <a:rPr lang="en-GB"/>
              <a:t>Small bullet points set in 16pt Arial Nova</a:t>
            </a:r>
          </a:p>
          <a:p>
            <a:pPr marL="285750" marR="0" lvl="0" indent="-285750" algn="l" defTabSz="914400" rtl="0" eaLnBrk="1" fontAlgn="auto" latinLnBrk="0" hangingPunct="1">
              <a:lnSpc>
                <a:spcPct val="90000"/>
              </a:lnSpc>
              <a:spcBef>
                <a:spcPts val="1000"/>
              </a:spcBef>
              <a:spcAft>
                <a:spcPts val="0"/>
              </a:spcAft>
              <a:buClrTx/>
              <a:buSzTx/>
              <a:tabLst/>
              <a:defRPr/>
            </a:pPr>
            <a:r>
              <a:rPr lang="en-GB"/>
              <a:t>Small bullet points set in 16pt Arial Nova</a:t>
            </a:r>
          </a:p>
          <a:p>
            <a:pPr marL="285750" marR="0" lvl="0" indent="-285750" algn="l" defTabSz="914400" rtl="0" eaLnBrk="1" fontAlgn="auto" latinLnBrk="0" hangingPunct="1">
              <a:lnSpc>
                <a:spcPct val="90000"/>
              </a:lnSpc>
              <a:spcBef>
                <a:spcPts val="1000"/>
              </a:spcBef>
              <a:spcAft>
                <a:spcPts val="0"/>
              </a:spcAft>
              <a:buClrTx/>
              <a:buSzTx/>
              <a:tabLst/>
              <a:defRPr/>
            </a:pPr>
            <a:r>
              <a:rPr lang="en-GB"/>
              <a:t>Small bullet points set in 16pt Arial Nova</a:t>
            </a:r>
          </a:p>
        </p:txBody>
      </p:sp>
    </p:spTree>
    <p:extLst>
      <p:ext uri="{BB962C8B-B14F-4D97-AF65-F5344CB8AC3E}">
        <p14:creationId xmlns:p14="http://schemas.microsoft.com/office/powerpoint/2010/main" val="284186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without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AE92517-289F-CD47-BD8B-CD5C3DF577FB}"/>
              </a:ext>
            </a:extLst>
          </p:cNvPr>
          <p:cNvSpPr>
            <a:spLocks noGrp="1"/>
          </p:cNvSpPr>
          <p:nvPr>
            <p:ph type="dt" sz="half" idx="10"/>
          </p:nvPr>
        </p:nvSpPr>
        <p:spPr/>
        <p:txBody>
          <a:bodyPr/>
          <a:lstStyle/>
          <a:p>
            <a:fld id="{7B118658-182D-4349-9FDE-D2F027048B54}" type="datetimeFigureOut">
              <a:rPr lang="en-US" smtClean="0"/>
              <a:t>11/13/2023</a:t>
            </a:fld>
            <a:endParaRPr lang="en-US"/>
          </a:p>
        </p:txBody>
      </p:sp>
      <p:sp>
        <p:nvSpPr>
          <p:cNvPr id="5" name="Footer Placeholder 4">
            <a:extLst>
              <a:ext uri="{FF2B5EF4-FFF2-40B4-BE49-F238E27FC236}">
                <a16:creationId xmlns:a16="http://schemas.microsoft.com/office/drawing/2014/main" id="{F32A8262-99BC-4E41-BEC5-ABD30E79DD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C792BC-EDDF-ED42-BEAD-564DD38C6CD3}"/>
              </a:ext>
            </a:extLst>
          </p:cNvPr>
          <p:cNvSpPr>
            <a:spLocks noGrp="1"/>
          </p:cNvSpPr>
          <p:nvPr>
            <p:ph type="sldNum" sz="quarter" idx="12"/>
          </p:nvPr>
        </p:nvSpPr>
        <p:spPr/>
        <p:txBody>
          <a:bodyPr/>
          <a:lstStyle/>
          <a:p>
            <a:fld id="{F504F610-A177-7C47-9512-52EA39A0BB32}" type="slidenum">
              <a:rPr lang="en-US" smtClean="0"/>
              <a:t>‹#›</a:t>
            </a:fld>
            <a:endParaRPr lang="en-US"/>
          </a:p>
        </p:txBody>
      </p:sp>
      <p:sp>
        <p:nvSpPr>
          <p:cNvPr id="8" name="Picture Placeholder 7">
            <a:extLst>
              <a:ext uri="{FF2B5EF4-FFF2-40B4-BE49-F238E27FC236}">
                <a16:creationId xmlns:a16="http://schemas.microsoft.com/office/drawing/2014/main" id="{CEC5F14B-FA95-C446-86AD-34F12CCA51F6}"/>
              </a:ext>
            </a:extLst>
          </p:cNvPr>
          <p:cNvSpPr>
            <a:spLocks noGrp="1"/>
          </p:cNvSpPr>
          <p:nvPr>
            <p:ph type="pic" sz="quarter" idx="13"/>
          </p:nvPr>
        </p:nvSpPr>
        <p:spPr>
          <a:xfrm>
            <a:off x="655983" y="1489334"/>
            <a:ext cx="10875617" cy="4722554"/>
          </a:xfrm>
        </p:spPr>
        <p:txBody>
          <a:bodyPr/>
          <a:lstStyle/>
          <a:p>
            <a:endParaRPr lang="en-GB"/>
          </a:p>
        </p:txBody>
      </p:sp>
    </p:spTree>
    <p:extLst>
      <p:ext uri="{BB962C8B-B14F-4D97-AF65-F5344CB8AC3E}">
        <p14:creationId xmlns:p14="http://schemas.microsoft.com/office/powerpoint/2010/main" val="2517205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3361CC-A065-3B45-B360-F990719AAF63}"/>
              </a:ext>
            </a:extLst>
          </p:cNvPr>
          <p:cNvSpPr>
            <a:spLocks noGrp="1"/>
          </p:cNvSpPr>
          <p:nvPr>
            <p:ph type="dt" sz="half" idx="10"/>
          </p:nvPr>
        </p:nvSpPr>
        <p:spPr/>
        <p:txBody>
          <a:bodyPr/>
          <a:lstStyle/>
          <a:p>
            <a:fld id="{7B118658-182D-4349-9FDE-D2F027048B54}" type="datetimeFigureOut">
              <a:rPr lang="en-US" smtClean="0"/>
              <a:t>11/13/2023</a:t>
            </a:fld>
            <a:endParaRPr lang="en-US"/>
          </a:p>
        </p:txBody>
      </p:sp>
      <p:sp>
        <p:nvSpPr>
          <p:cNvPr id="3" name="Footer Placeholder 2">
            <a:extLst>
              <a:ext uri="{FF2B5EF4-FFF2-40B4-BE49-F238E27FC236}">
                <a16:creationId xmlns:a16="http://schemas.microsoft.com/office/drawing/2014/main" id="{41802C66-1F9F-2344-B658-546B79EB3F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169B4D-7E53-974C-AC9C-D0E0949E4177}"/>
              </a:ext>
            </a:extLst>
          </p:cNvPr>
          <p:cNvSpPr>
            <a:spLocks noGrp="1"/>
          </p:cNvSpPr>
          <p:nvPr>
            <p:ph type="sldNum" sz="quarter" idx="12"/>
          </p:nvPr>
        </p:nvSpPr>
        <p:spPr/>
        <p:txBody>
          <a:bodyPr/>
          <a:lstStyle/>
          <a:p>
            <a:fld id="{F504F610-A177-7C47-9512-52EA39A0BB32}" type="slidenum">
              <a:rPr lang="en-US" smtClean="0"/>
              <a:t>‹#›</a:t>
            </a:fld>
            <a:endParaRPr lang="en-US"/>
          </a:p>
        </p:txBody>
      </p:sp>
    </p:spTree>
    <p:extLst>
      <p:ext uri="{BB962C8B-B14F-4D97-AF65-F5344CB8AC3E}">
        <p14:creationId xmlns:p14="http://schemas.microsoft.com/office/powerpoint/2010/main" val="2090918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ark Blue Hea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D3B5C0-1D18-6B46-A95E-3FC90645F0A1}"/>
              </a:ext>
            </a:extLst>
          </p:cNvPr>
          <p:cNvSpPr/>
          <p:nvPr userDrawn="1"/>
        </p:nvSpPr>
        <p:spPr>
          <a:xfrm>
            <a:off x="0" y="0"/>
            <a:ext cx="12192000" cy="1877741"/>
          </a:xfrm>
          <a:prstGeom prst="rect">
            <a:avLst/>
          </a:prstGeom>
          <a:solidFill>
            <a:srgbClr val="003078"/>
          </a:solidFill>
          <a:ln>
            <a:solidFill>
              <a:srgbClr val="003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Placeholder 1">
            <a:extLst>
              <a:ext uri="{FF2B5EF4-FFF2-40B4-BE49-F238E27FC236}">
                <a16:creationId xmlns:a16="http://schemas.microsoft.com/office/drawing/2014/main" id="{C93F555B-60B5-124A-BD18-2457CB32AA7E}"/>
              </a:ext>
            </a:extLst>
          </p:cNvPr>
          <p:cNvSpPr>
            <a:spLocks noGrp="1"/>
          </p:cNvSpPr>
          <p:nvPr>
            <p:ph type="title" hasCustomPrompt="1"/>
          </p:nvPr>
        </p:nvSpPr>
        <p:spPr>
          <a:xfrm>
            <a:off x="838200" y="2282825"/>
            <a:ext cx="10515600" cy="1325563"/>
          </a:xfrm>
          <a:prstGeom prst="rect">
            <a:avLst/>
          </a:prstGeom>
        </p:spPr>
        <p:txBody>
          <a:bodyPr vert="horz" lIns="91440" tIns="45720" rIns="91440" bIns="45720" rtlCol="0" anchor="ctr">
            <a:normAutofit/>
          </a:bodyPr>
          <a:lstStyle>
            <a:lvl1pPr>
              <a:defRPr>
                <a:solidFill>
                  <a:srgbClr val="0B0C0C"/>
                </a:solidFill>
              </a:defRPr>
            </a:lvl1pPr>
          </a:lstStyle>
          <a:p>
            <a:r>
              <a:rPr lang="en-US"/>
              <a:t>Your amazing deck title</a:t>
            </a:r>
          </a:p>
        </p:txBody>
      </p:sp>
      <p:grpSp>
        <p:nvGrpSpPr>
          <p:cNvPr id="8" name="Group 7">
            <a:extLst>
              <a:ext uri="{FF2B5EF4-FFF2-40B4-BE49-F238E27FC236}">
                <a16:creationId xmlns:a16="http://schemas.microsoft.com/office/drawing/2014/main" id="{35EBA125-C4FE-0940-9A8D-A32A3530B3D8}"/>
              </a:ext>
            </a:extLst>
          </p:cNvPr>
          <p:cNvGrpSpPr/>
          <p:nvPr userDrawn="1"/>
        </p:nvGrpSpPr>
        <p:grpSpPr>
          <a:xfrm>
            <a:off x="8479044" y="523371"/>
            <a:ext cx="2931870" cy="830998"/>
            <a:chOff x="10217761" y="251883"/>
            <a:chExt cx="1573453" cy="445973"/>
          </a:xfrm>
        </p:grpSpPr>
        <p:sp>
          <p:nvSpPr>
            <p:cNvPr id="9" name="TextBox 8">
              <a:extLst>
                <a:ext uri="{FF2B5EF4-FFF2-40B4-BE49-F238E27FC236}">
                  <a16:creationId xmlns:a16="http://schemas.microsoft.com/office/drawing/2014/main" id="{CF593C6F-F5F0-6846-A32A-A8C29492209F}"/>
                </a:ext>
              </a:extLst>
            </p:cNvPr>
            <p:cNvSpPr txBox="1"/>
            <p:nvPr userDrawn="1"/>
          </p:nvSpPr>
          <p:spPr>
            <a:xfrm>
              <a:off x="11002675" y="251883"/>
              <a:ext cx="788539" cy="445972"/>
            </a:xfrm>
            <a:prstGeom prst="rect">
              <a:avLst/>
            </a:prstGeom>
            <a:noFill/>
          </p:spPr>
          <p:txBody>
            <a:bodyPr wrap="none" rtlCol="0">
              <a:spAutoFit/>
            </a:bodyPr>
            <a:lstStyle/>
            <a:p>
              <a:pPr>
                <a:lnSpc>
                  <a:spcPct val="100000"/>
                </a:lnSpc>
              </a:pPr>
              <a:r>
                <a:rPr lang="en-GB" sz="2400" b="0" spc="-30">
                  <a:solidFill>
                    <a:schemeClr val="bg1"/>
                  </a:solidFill>
                  <a:latin typeface="Arial" panose="020B0604020202020204" pitchFamily="34" charset="0"/>
                  <a:cs typeface="Arial" panose="020B0604020202020204" pitchFamily="34" charset="0"/>
                </a:rPr>
                <a:t>Secure</a:t>
              </a:r>
            </a:p>
            <a:p>
              <a:pPr>
                <a:lnSpc>
                  <a:spcPct val="100000"/>
                </a:lnSpc>
              </a:pPr>
              <a:r>
                <a:rPr lang="en-GB" sz="2400" b="0" spc="-30">
                  <a:solidFill>
                    <a:schemeClr val="bg1"/>
                  </a:solidFill>
                  <a:latin typeface="Arial" panose="020B0604020202020204" pitchFamily="34" charset="0"/>
                  <a:cs typeface="Arial" panose="020B0604020202020204" pitchFamily="34" charset="0"/>
                </a:rPr>
                <a:t>by design</a:t>
              </a:r>
            </a:p>
          </p:txBody>
        </p:sp>
        <p:sp>
          <p:nvSpPr>
            <p:cNvPr id="10" name="TextBox 9">
              <a:extLst>
                <a:ext uri="{FF2B5EF4-FFF2-40B4-BE49-F238E27FC236}">
                  <a16:creationId xmlns:a16="http://schemas.microsoft.com/office/drawing/2014/main" id="{89B30960-648E-3A46-8A18-93760CD994C9}"/>
                </a:ext>
              </a:extLst>
            </p:cNvPr>
            <p:cNvSpPr txBox="1"/>
            <p:nvPr userDrawn="1"/>
          </p:nvSpPr>
          <p:spPr>
            <a:xfrm>
              <a:off x="10217761" y="251883"/>
              <a:ext cx="726082" cy="445973"/>
            </a:xfrm>
            <a:prstGeom prst="rect">
              <a:avLst/>
            </a:prstGeom>
            <a:noFill/>
          </p:spPr>
          <p:txBody>
            <a:bodyPr wrap="none" rtlCol="0">
              <a:spAutoFit/>
            </a:bodyPr>
            <a:lstStyle/>
            <a:p>
              <a:pPr algn="r">
                <a:lnSpc>
                  <a:spcPct val="100000"/>
                </a:lnSpc>
              </a:pPr>
              <a:r>
                <a:rPr lang="en-GB" sz="2400" b="0" spc="-30">
                  <a:solidFill>
                    <a:schemeClr val="bg1"/>
                  </a:solidFill>
                  <a:latin typeface="Arial" panose="020B0604020202020204" pitchFamily="34" charset="0"/>
                  <a:cs typeface="Arial" panose="020B0604020202020204" pitchFamily="34" charset="0"/>
                </a:rPr>
                <a:t>NIST</a:t>
              </a:r>
            </a:p>
            <a:p>
              <a:pPr algn="r">
                <a:lnSpc>
                  <a:spcPct val="100000"/>
                </a:lnSpc>
              </a:pPr>
              <a:r>
                <a:rPr lang="en-GB" sz="2400" b="0" spc="-30">
                  <a:solidFill>
                    <a:schemeClr val="bg1"/>
                  </a:solidFill>
                  <a:latin typeface="Arial" panose="020B0604020202020204" pitchFamily="34" charset="0"/>
                  <a:cs typeface="Arial" panose="020B0604020202020204" pitchFamily="34" charset="0"/>
                </a:rPr>
                <a:t>Adaptive</a:t>
              </a:r>
            </a:p>
          </p:txBody>
        </p:sp>
        <p:cxnSp>
          <p:nvCxnSpPr>
            <p:cNvPr id="11" name="Straight Connector 10">
              <a:extLst>
                <a:ext uri="{FF2B5EF4-FFF2-40B4-BE49-F238E27FC236}">
                  <a16:creationId xmlns:a16="http://schemas.microsoft.com/office/drawing/2014/main" id="{B9441CB4-A2A3-174D-BC54-3CB54E29DB5C}"/>
                </a:ext>
              </a:extLst>
            </p:cNvPr>
            <p:cNvCxnSpPr>
              <a:cxnSpLocks/>
            </p:cNvCxnSpPr>
            <p:nvPr userDrawn="1"/>
          </p:nvCxnSpPr>
          <p:spPr>
            <a:xfrm flipV="1">
              <a:off x="10973259" y="287929"/>
              <a:ext cx="0" cy="37992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6" name="Group 95">
            <a:extLst>
              <a:ext uri="{FF2B5EF4-FFF2-40B4-BE49-F238E27FC236}">
                <a16:creationId xmlns:a16="http://schemas.microsoft.com/office/drawing/2014/main" id="{4845B12F-D8EB-2E48-AC34-E2F6712FEB67}"/>
              </a:ext>
            </a:extLst>
          </p:cNvPr>
          <p:cNvGrpSpPr/>
          <p:nvPr userDrawn="1"/>
        </p:nvGrpSpPr>
        <p:grpSpPr>
          <a:xfrm>
            <a:off x="818365" y="249942"/>
            <a:ext cx="1651000" cy="1377857"/>
            <a:chOff x="921397" y="455706"/>
            <a:chExt cx="1651000" cy="1377857"/>
          </a:xfrm>
        </p:grpSpPr>
        <p:sp>
          <p:nvSpPr>
            <p:cNvPr id="13" name="Rectangle 94">
              <a:extLst>
                <a:ext uri="{FF2B5EF4-FFF2-40B4-BE49-F238E27FC236}">
                  <a16:creationId xmlns:a16="http://schemas.microsoft.com/office/drawing/2014/main" id="{C83CE368-B237-A441-BF03-FE49920C635E}"/>
                </a:ext>
              </a:extLst>
            </p:cNvPr>
            <p:cNvSpPr>
              <a:spLocks noChangeAspect="1" noChangeArrowheads="1"/>
            </p:cNvSpPr>
            <p:nvPr userDrawn="1"/>
          </p:nvSpPr>
          <p:spPr bwMode="auto">
            <a:xfrm>
              <a:off x="921397" y="455706"/>
              <a:ext cx="24279" cy="1374822"/>
            </a:xfrm>
            <a:prstGeom prst="rect">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14" name="Freeform 95">
              <a:extLst>
                <a:ext uri="{FF2B5EF4-FFF2-40B4-BE49-F238E27FC236}">
                  <a16:creationId xmlns:a16="http://schemas.microsoft.com/office/drawing/2014/main" id="{BE05F21E-F346-864A-B437-3D60AE054247}"/>
                </a:ext>
              </a:extLst>
            </p:cNvPr>
            <p:cNvSpPr>
              <a:spLocks noChangeAspect="1" noEditPoints="1"/>
            </p:cNvSpPr>
            <p:nvPr userDrawn="1"/>
          </p:nvSpPr>
          <p:spPr bwMode="auto">
            <a:xfrm>
              <a:off x="1073143" y="986818"/>
              <a:ext cx="176026" cy="215480"/>
            </a:xfrm>
            <a:custGeom>
              <a:avLst/>
              <a:gdLst>
                <a:gd name="T0" fmla="*/ 0 w 116"/>
                <a:gd name="T1" fmla="*/ 0 h 142"/>
                <a:gd name="T2" fmla="*/ 12 w 116"/>
                <a:gd name="T3" fmla="*/ 0 h 142"/>
                <a:gd name="T4" fmla="*/ 29 w 116"/>
                <a:gd name="T5" fmla="*/ 17 h 142"/>
                <a:gd name="T6" fmla="*/ 12 w 116"/>
                <a:gd name="T7" fmla="*/ 36 h 142"/>
                <a:gd name="T8" fmla="*/ 0 w 116"/>
                <a:gd name="T9" fmla="*/ 36 h 142"/>
                <a:gd name="T10" fmla="*/ 0 w 116"/>
                <a:gd name="T11" fmla="*/ 0 h 142"/>
                <a:gd name="T12" fmla="*/ 5 w 116"/>
                <a:gd name="T13" fmla="*/ 32 h 142"/>
                <a:gd name="T14" fmla="*/ 13 w 116"/>
                <a:gd name="T15" fmla="*/ 32 h 142"/>
                <a:gd name="T16" fmla="*/ 25 w 116"/>
                <a:gd name="T17" fmla="*/ 18 h 142"/>
                <a:gd name="T18" fmla="*/ 13 w 116"/>
                <a:gd name="T19" fmla="*/ 4 h 142"/>
                <a:gd name="T20" fmla="*/ 5 w 116"/>
                <a:gd name="T21" fmla="*/ 4 h 142"/>
                <a:gd name="T22" fmla="*/ 5 w 116"/>
                <a:gd name="T23" fmla="*/ 32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6" h="142">
                  <a:moveTo>
                    <a:pt x="0" y="0"/>
                  </a:moveTo>
                  <a:cubicBezTo>
                    <a:pt x="48" y="0"/>
                    <a:pt x="48" y="0"/>
                    <a:pt x="48" y="0"/>
                  </a:cubicBezTo>
                  <a:cubicBezTo>
                    <a:pt x="92" y="0"/>
                    <a:pt x="116" y="22"/>
                    <a:pt x="116" y="68"/>
                  </a:cubicBezTo>
                  <a:cubicBezTo>
                    <a:pt x="116" y="115"/>
                    <a:pt x="95" y="142"/>
                    <a:pt x="48" y="142"/>
                  </a:cubicBezTo>
                  <a:cubicBezTo>
                    <a:pt x="0" y="142"/>
                    <a:pt x="0" y="142"/>
                    <a:pt x="0" y="142"/>
                  </a:cubicBezTo>
                  <a:lnTo>
                    <a:pt x="0" y="0"/>
                  </a:lnTo>
                  <a:close/>
                  <a:moveTo>
                    <a:pt x="18" y="126"/>
                  </a:moveTo>
                  <a:cubicBezTo>
                    <a:pt x="50" y="126"/>
                    <a:pt x="50" y="126"/>
                    <a:pt x="50" y="126"/>
                  </a:cubicBezTo>
                  <a:cubicBezTo>
                    <a:pt x="63" y="126"/>
                    <a:pt x="97" y="122"/>
                    <a:pt x="97" y="70"/>
                  </a:cubicBezTo>
                  <a:cubicBezTo>
                    <a:pt x="97" y="37"/>
                    <a:pt x="85" y="16"/>
                    <a:pt x="50" y="16"/>
                  </a:cubicBezTo>
                  <a:cubicBezTo>
                    <a:pt x="18" y="16"/>
                    <a:pt x="18" y="16"/>
                    <a:pt x="18" y="16"/>
                  </a:cubicBezTo>
                  <a:lnTo>
                    <a:pt x="18" y="126"/>
                  </a:lnTo>
                  <a:close/>
                </a:path>
              </a:pathLst>
            </a:custGeom>
            <a:solidFill>
              <a:schemeClr val="bg1"/>
            </a:solidFill>
            <a:ln>
              <a:noFill/>
            </a:ln>
          </p:spPr>
          <p:txBody>
            <a:bodyPr/>
            <a:lstStyle/>
            <a:p>
              <a:endParaRPr lang="en-US">
                <a:solidFill>
                  <a:schemeClr val="bg1"/>
                </a:solidFill>
              </a:endParaRPr>
            </a:p>
          </p:txBody>
        </p:sp>
        <p:sp>
          <p:nvSpPr>
            <p:cNvPr id="15" name="Freeform 96">
              <a:extLst>
                <a:ext uri="{FF2B5EF4-FFF2-40B4-BE49-F238E27FC236}">
                  <a16:creationId xmlns:a16="http://schemas.microsoft.com/office/drawing/2014/main" id="{738FC366-556D-DE46-BE4C-730563C3915C}"/>
                </a:ext>
              </a:extLst>
            </p:cNvPr>
            <p:cNvSpPr>
              <a:spLocks noChangeAspect="1" noEditPoints="1"/>
            </p:cNvSpPr>
            <p:nvPr userDrawn="1"/>
          </p:nvSpPr>
          <p:spPr bwMode="auto">
            <a:xfrm>
              <a:off x="1264344" y="1041447"/>
              <a:ext cx="142642" cy="163886"/>
            </a:xfrm>
            <a:custGeom>
              <a:avLst/>
              <a:gdLst>
                <a:gd name="T0" fmla="*/ 23 w 95"/>
                <a:gd name="T1" fmla="*/ 18 h 107"/>
                <a:gd name="T2" fmla="*/ 12 w 95"/>
                <a:gd name="T3" fmla="*/ 27 h 107"/>
                <a:gd name="T4" fmla="*/ 0 w 95"/>
                <a:gd name="T5" fmla="*/ 14 h 107"/>
                <a:gd name="T6" fmla="*/ 12 w 95"/>
                <a:gd name="T7" fmla="*/ 0 h 107"/>
                <a:gd name="T8" fmla="*/ 23 w 95"/>
                <a:gd name="T9" fmla="*/ 15 h 107"/>
                <a:gd name="T10" fmla="*/ 4 w 95"/>
                <a:gd name="T11" fmla="*/ 15 h 107"/>
                <a:gd name="T12" fmla="*/ 12 w 95"/>
                <a:gd name="T13" fmla="*/ 23 h 107"/>
                <a:gd name="T14" fmla="*/ 19 w 95"/>
                <a:gd name="T15" fmla="*/ 18 h 107"/>
                <a:gd name="T16" fmla="*/ 23 w 95"/>
                <a:gd name="T17" fmla="*/ 18 h 107"/>
                <a:gd name="T18" fmla="*/ 19 w 95"/>
                <a:gd name="T19" fmla="*/ 11 h 107"/>
                <a:gd name="T20" fmla="*/ 11 w 95"/>
                <a:gd name="T21" fmla="*/ 4 h 107"/>
                <a:gd name="T22" fmla="*/ 4 w 95"/>
                <a:gd name="T23" fmla="*/ 11 h 107"/>
                <a:gd name="T24" fmla="*/ 19 w 95"/>
                <a:gd name="T25" fmla="*/ 11 h 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5" h="107">
                  <a:moveTo>
                    <a:pt x="93" y="72"/>
                  </a:moveTo>
                  <a:cubicBezTo>
                    <a:pt x="88" y="95"/>
                    <a:pt x="72" y="107"/>
                    <a:pt x="49" y="107"/>
                  </a:cubicBezTo>
                  <a:cubicBezTo>
                    <a:pt x="16" y="107"/>
                    <a:pt x="1" y="85"/>
                    <a:pt x="0" y="53"/>
                  </a:cubicBezTo>
                  <a:cubicBezTo>
                    <a:pt x="0" y="23"/>
                    <a:pt x="20" y="0"/>
                    <a:pt x="48" y="0"/>
                  </a:cubicBezTo>
                  <a:cubicBezTo>
                    <a:pt x="84" y="0"/>
                    <a:pt x="95" y="34"/>
                    <a:pt x="94" y="59"/>
                  </a:cubicBezTo>
                  <a:cubicBezTo>
                    <a:pt x="18" y="59"/>
                    <a:pt x="18" y="59"/>
                    <a:pt x="18" y="59"/>
                  </a:cubicBezTo>
                  <a:cubicBezTo>
                    <a:pt x="17" y="76"/>
                    <a:pt x="27" y="92"/>
                    <a:pt x="50" y="92"/>
                  </a:cubicBezTo>
                  <a:cubicBezTo>
                    <a:pt x="63" y="92"/>
                    <a:pt x="73" y="85"/>
                    <a:pt x="76" y="72"/>
                  </a:cubicBezTo>
                  <a:lnTo>
                    <a:pt x="93" y="72"/>
                  </a:lnTo>
                  <a:close/>
                  <a:moveTo>
                    <a:pt x="77" y="44"/>
                  </a:moveTo>
                  <a:cubicBezTo>
                    <a:pt x="76" y="28"/>
                    <a:pt x="64" y="15"/>
                    <a:pt x="47" y="15"/>
                  </a:cubicBezTo>
                  <a:cubicBezTo>
                    <a:pt x="29" y="15"/>
                    <a:pt x="19" y="28"/>
                    <a:pt x="18" y="44"/>
                  </a:cubicBezTo>
                  <a:lnTo>
                    <a:pt x="77" y="44"/>
                  </a:lnTo>
                  <a:close/>
                </a:path>
              </a:pathLst>
            </a:custGeom>
            <a:solidFill>
              <a:schemeClr val="bg1"/>
            </a:solidFill>
            <a:ln>
              <a:noFill/>
            </a:ln>
          </p:spPr>
          <p:txBody>
            <a:bodyPr/>
            <a:lstStyle/>
            <a:p>
              <a:endParaRPr lang="en-US">
                <a:solidFill>
                  <a:schemeClr val="bg1"/>
                </a:solidFill>
              </a:endParaRPr>
            </a:p>
          </p:txBody>
        </p:sp>
        <p:sp>
          <p:nvSpPr>
            <p:cNvPr id="16" name="Freeform 97">
              <a:extLst>
                <a:ext uri="{FF2B5EF4-FFF2-40B4-BE49-F238E27FC236}">
                  <a16:creationId xmlns:a16="http://schemas.microsoft.com/office/drawing/2014/main" id="{B09CC717-3403-6445-8BE4-C8A3F685DBA5}"/>
                </a:ext>
              </a:extLst>
            </p:cNvPr>
            <p:cNvSpPr>
              <a:spLocks noChangeAspect="1" noEditPoints="1"/>
            </p:cNvSpPr>
            <p:nvPr userDrawn="1"/>
          </p:nvSpPr>
          <p:spPr bwMode="auto">
            <a:xfrm>
              <a:off x="1428230" y="1041447"/>
              <a:ext cx="145676" cy="218515"/>
            </a:xfrm>
            <a:custGeom>
              <a:avLst/>
              <a:gdLst>
                <a:gd name="T0" fmla="*/ 0 w 97"/>
                <a:gd name="T1" fmla="*/ 1 h 144"/>
                <a:gd name="T2" fmla="*/ 4 w 97"/>
                <a:gd name="T3" fmla="*/ 1 h 144"/>
                <a:gd name="T4" fmla="*/ 4 w 97"/>
                <a:gd name="T5" fmla="*/ 4 h 144"/>
                <a:gd name="T6" fmla="*/ 4 w 97"/>
                <a:gd name="T7" fmla="*/ 4 h 144"/>
                <a:gd name="T8" fmla="*/ 12 w 97"/>
                <a:gd name="T9" fmla="*/ 0 h 144"/>
                <a:gd name="T10" fmla="*/ 24 w 97"/>
                <a:gd name="T11" fmla="*/ 14 h 144"/>
                <a:gd name="T12" fmla="*/ 12 w 97"/>
                <a:gd name="T13" fmla="*/ 27 h 144"/>
                <a:gd name="T14" fmla="*/ 4 w 97"/>
                <a:gd name="T15" fmla="*/ 23 h 144"/>
                <a:gd name="T16" fmla="*/ 4 w 97"/>
                <a:gd name="T17" fmla="*/ 23 h 144"/>
                <a:gd name="T18" fmla="*/ 4 w 97"/>
                <a:gd name="T19" fmla="*/ 36 h 144"/>
                <a:gd name="T20" fmla="*/ 0 w 97"/>
                <a:gd name="T21" fmla="*/ 36 h 144"/>
                <a:gd name="T22" fmla="*/ 0 w 97"/>
                <a:gd name="T23" fmla="*/ 1 h 144"/>
                <a:gd name="T24" fmla="*/ 12 w 97"/>
                <a:gd name="T25" fmla="*/ 4 h 144"/>
                <a:gd name="T26" fmla="*/ 4 w 97"/>
                <a:gd name="T27" fmla="*/ 14 h 144"/>
                <a:gd name="T28" fmla="*/ 12 w 97"/>
                <a:gd name="T29" fmla="*/ 23 h 144"/>
                <a:gd name="T30" fmla="*/ 20 w 97"/>
                <a:gd name="T31" fmla="*/ 14 h 144"/>
                <a:gd name="T32" fmla="*/ 12 w 97"/>
                <a:gd name="T33" fmla="*/ 4 h 1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7" h="144">
                  <a:moveTo>
                    <a:pt x="0" y="2"/>
                  </a:moveTo>
                  <a:cubicBezTo>
                    <a:pt x="17" y="2"/>
                    <a:pt x="17" y="2"/>
                    <a:pt x="17" y="2"/>
                  </a:cubicBezTo>
                  <a:cubicBezTo>
                    <a:pt x="17" y="16"/>
                    <a:pt x="17" y="16"/>
                    <a:pt x="17" y="16"/>
                  </a:cubicBezTo>
                  <a:cubicBezTo>
                    <a:pt x="18" y="16"/>
                    <a:pt x="18" y="16"/>
                    <a:pt x="18" y="16"/>
                  </a:cubicBezTo>
                  <a:cubicBezTo>
                    <a:pt x="23" y="5"/>
                    <a:pt x="36" y="0"/>
                    <a:pt x="50" y="0"/>
                  </a:cubicBezTo>
                  <a:cubicBezTo>
                    <a:pt x="82" y="0"/>
                    <a:pt x="97" y="25"/>
                    <a:pt x="97" y="54"/>
                  </a:cubicBezTo>
                  <a:cubicBezTo>
                    <a:pt x="97" y="83"/>
                    <a:pt x="82" y="107"/>
                    <a:pt x="51" y="107"/>
                  </a:cubicBezTo>
                  <a:cubicBezTo>
                    <a:pt x="40" y="107"/>
                    <a:pt x="25" y="103"/>
                    <a:pt x="18" y="91"/>
                  </a:cubicBezTo>
                  <a:cubicBezTo>
                    <a:pt x="17" y="91"/>
                    <a:pt x="17" y="91"/>
                    <a:pt x="17" y="91"/>
                  </a:cubicBezTo>
                  <a:cubicBezTo>
                    <a:pt x="17" y="144"/>
                    <a:pt x="17" y="144"/>
                    <a:pt x="17" y="144"/>
                  </a:cubicBezTo>
                  <a:cubicBezTo>
                    <a:pt x="0" y="144"/>
                    <a:pt x="0" y="144"/>
                    <a:pt x="0" y="144"/>
                  </a:cubicBezTo>
                  <a:lnTo>
                    <a:pt x="0" y="2"/>
                  </a:lnTo>
                  <a:close/>
                  <a:moveTo>
                    <a:pt x="48" y="15"/>
                  </a:moveTo>
                  <a:cubicBezTo>
                    <a:pt x="25" y="15"/>
                    <a:pt x="17" y="34"/>
                    <a:pt x="17" y="53"/>
                  </a:cubicBezTo>
                  <a:cubicBezTo>
                    <a:pt x="17" y="74"/>
                    <a:pt x="26" y="92"/>
                    <a:pt x="49" y="92"/>
                  </a:cubicBezTo>
                  <a:cubicBezTo>
                    <a:pt x="72" y="92"/>
                    <a:pt x="80" y="73"/>
                    <a:pt x="80" y="53"/>
                  </a:cubicBezTo>
                  <a:cubicBezTo>
                    <a:pt x="80" y="33"/>
                    <a:pt x="70" y="15"/>
                    <a:pt x="48" y="15"/>
                  </a:cubicBezTo>
                  <a:close/>
                </a:path>
              </a:pathLst>
            </a:custGeom>
            <a:solidFill>
              <a:schemeClr val="bg1"/>
            </a:solidFill>
            <a:ln>
              <a:noFill/>
            </a:ln>
          </p:spPr>
          <p:txBody>
            <a:bodyPr/>
            <a:lstStyle/>
            <a:p>
              <a:endParaRPr lang="en-US">
                <a:solidFill>
                  <a:schemeClr val="bg1"/>
                </a:solidFill>
              </a:endParaRPr>
            </a:p>
          </p:txBody>
        </p:sp>
        <p:sp>
          <p:nvSpPr>
            <p:cNvPr id="17" name="Freeform 98">
              <a:extLst>
                <a:ext uri="{FF2B5EF4-FFF2-40B4-BE49-F238E27FC236}">
                  <a16:creationId xmlns:a16="http://schemas.microsoft.com/office/drawing/2014/main" id="{C54BE479-03D5-FF4E-A857-1E74C313C2AC}"/>
                </a:ext>
              </a:extLst>
            </p:cNvPr>
            <p:cNvSpPr>
              <a:spLocks noChangeAspect="1" noEditPoints="1"/>
            </p:cNvSpPr>
            <p:nvPr userDrawn="1"/>
          </p:nvSpPr>
          <p:spPr bwMode="auto">
            <a:xfrm>
              <a:off x="1589081" y="1041447"/>
              <a:ext cx="145676" cy="163886"/>
            </a:xfrm>
            <a:custGeom>
              <a:avLst/>
              <a:gdLst>
                <a:gd name="T0" fmla="*/ 24 w 96"/>
                <a:gd name="T1" fmla="*/ 26 h 107"/>
                <a:gd name="T2" fmla="*/ 21 w 96"/>
                <a:gd name="T3" fmla="*/ 27 h 107"/>
                <a:gd name="T4" fmla="*/ 18 w 96"/>
                <a:gd name="T5" fmla="*/ 23 h 107"/>
                <a:gd name="T6" fmla="*/ 9 w 96"/>
                <a:gd name="T7" fmla="*/ 27 h 107"/>
                <a:gd name="T8" fmla="*/ 0 w 96"/>
                <a:gd name="T9" fmla="*/ 20 h 107"/>
                <a:gd name="T10" fmla="*/ 9 w 96"/>
                <a:gd name="T11" fmla="*/ 12 h 107"/>
                <a:gd name="T12" fmla="*/ 18 w 96"/>
                <a:gd name="T13" fmla="*/ 8 h 107"/>
                <a:gd name="T14" fmla="*/ 12 w 96"/>
                <a:gd name="T15" fmla="*/ 4 h 107"/>
                <a:gd name="T16" fmla="*/ 5 w 96"/>
                <a:gd name="T17" fmla="*/ 9 h 107"/>
                <a:gd name="T18" fmla="*/ 1 w 96"/>
                <a:gd name="T19" fmla="*/ 9 h 107"/>
                <a:gd name="T20" fmla="*/ 12 w 96"/>
                <a:gd name="T21" fmla="*/ 0 h 107"/>
                <a:gd name="T22" fmla="*/ 22 w 96"/>
                <a:gd name="T23" fmla="*/ 7 h 107"/>
                <a:gd name="T24" fmla="*/ 22 w 96"/>
                <a:gd name="T25" fmla="*/ 21 h 107"/>
                <a:gd name="T26" fmla="*/ 23 w 96"/>
                <a:gd name="T27" fmla="*/ 23 h 107"/>
                <a:gd name="T28" fmla="*/ 24 w 96"/>
                <a:gd name="T29" fmla="*/ 23 h 107"/>
                <a:gd name="T30" fmla="*/ 24 w 96"/>
                <a:gd name="T31" fmla="*/ 26 h 107"/>
                <a:gd name="T32" fmla="*/ 18 w 96"/>
                <a:gd name="T33" fmla="*/ 13 h 107"/>
                <a:gd name="T34" fmla="*/ 10 w 96"/>
                <a:gd name="T35" fmla="*/ 15 h 107"/>
                <a:gd name="T36" fmla="*/ 5 w 96"/>
                <a:gd name="T37" fmla="*/ 20 h 107"/>
                <a:gd name="T38" fmla="*/ 10 w 96"/>
                <a:gd name="T39" fmla="*/ 23 h 107"/>
                <a:gd name="T40" fmla="*/ 18 w 96"/>
                <a:gd name="T41" fmla="*/ 18 h 107"/>
                <a:gd name="T42" fmla="*/ 18 w 96"/>
                <a:gd name="T43" fmla="*/ 13 h 1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6" h="107">
                  <a:moveTo>
                    <a:pt x="96" y="104"/>
                  </a:moveTo>
                  <a:cubicBezTo>
                    <a:pt x="93" y="106"/>
                    <a:pt x="89" y="107"/>
                    <a:pt x="84" y="107"/>
                  </a:cubicBezTo>
                  <a:cubicBezTo>
                    <a:pt x="75" y="107"/>
                    <a:pt x="70" y="102"/>
                    <a:pt x="70" y="91"/>
                  </a:cubicBezTo>
                  <a:cubicBezTo>
                    <a:pt x="60" y="102"/>
                    <a:pt x="48" y="107"/>
                    <a:pt x="34" y="107"/>
                  </a:cubicBezTo>
                  <a:cubicBezTo>
                    <a:pt x="15" y="107"/>
                    <a:pt x="0" y="99"/>
                    <a:pt x="0" y="78"/>
                  </a:cubicBezTo>
                  <a:cubicBezTo>
                    <a:pt x="0" y="55"/>
                    <a:pt x="17" y="50"/>
                    <a:pt x="34" y="47"/>
                  </a:cubicBezTo>
                  <a:cubicBezTo>
                    <a:pt x="53" y="43"/>
                    <a:pt x="69" y="45"/>
                    <a:pt x="69" y="32"/>
                  </a:cubicBezTo>
                  <a:cubicBezTo>
                    <a:pt x="69" y="17"/>
                    <a:pt x="57" y="15"/>
                    <a:pt x="46" y="15"/>
                  </a:cubicBezTo>
                  <a:cubicBezTo>
                    <a:pt x="32" y="15"/>
                    <a:pt x="21" y="19"/>
                    <a:pt x="20" y="34"/>
                  </a:cubicBezTo>
                  <a:cubicBezTo>
                    <a:pt x="4" y="34"/>
                    <a:pt x="4" y="34"/>
                    <a:pt x="4" y="34"/>
                  </a:cubicBezTo>
                  <a:cubicBezTo>
                    <a:pt x="5" y="9"/>
                    <a:pt x="24" y="0"/>
                    <a:pt x="47" y="0"/>
                  </a:cubicBezTo>
                  <a:cubicBezTo>
                    <a:pt x="65" y="0"/>
                    <a:pt x="85" y="4"/>
                    <a:pt x="85" y="28"/>
                  </a:cubicBezTo>
                  <a:cubicBezTo>
                    <a:pt x="85" y="81"/>
                    <a:pt x="85" y="81"/>
                    <a:pt x="85" y="81"/>
                  </a:cubicBezTo>
                  <a:cubicBezTo>
                    <a:pt x="85" y="89"/>
                    <a:pt x="85" y="92"/>
                    <a:pt x="91" y="92"/>
                  </a:cubicBezTo>
                  <a:cubicBezTo>
                    <a:pt x="92" y="92"/>
                    <a:pt x="94" y="92"/>
                    <a:pt x="96" y="91"/>
                  </a:cubicBezTo>
                  <a:lnTo>
                    <a:pt x="96" y="104"/>
                  </a:lnTo>
                  <a:close/>
                  <a:moveTo>
                    <a:pt x="69" y="52"/>
                  </a:moveTo>
                  <a:cubicBezTo>
                    <a:pt x="62" y="57"/>
                    <a:pt x="49" y="57"/>
                    <a:pt x="38" y="59"/>
                  </a:cubicBezTo>
                  <a:cubicBezTo>
                    <a:pt x="27" y="61"/>
                    <a:pt x="18" y="65"/>
                    <a:pt x="18" y="77"/>
                  </a:cubicBezTo>
                  <a:cubicBezTo>
                    <a:pt x="18" y="88"/>
                    <a:pt x="27" y="92"/>
                    <a:pt x="37" y="92"/>
                  </a:cubicBezTo>
                  <a:cubicBezTo>
                    <a:pt x="60" y="92"/>
                    <a:pt x="69" y="78"/>
                    <a:pt x="69" y="69"/>
                  </a:cubicBezTo>
                  <a:lnTo>
                    <a:pt x="69" y="52"/>
                  </a:lnTo>
                  <a:close/>
                </a:path>
              </a:pathLst>
            </a:custGeom>
            <a:solidFill>
              <a:schemeClr val="bg1"/>
            </a:solidFill>
            <a:ln>
              <a:noFill/>
            </a:ln>
          </p:spPr>
          <p:txBody>
            <a:bodyPr/>
            <a:lstStyle/>
            <a:p>
              <a:endParaRPr lang="en-US">
                <a:solidFill>
                  <a:schemeClr val="bg1"/>
                </a:solidFill>
              </a:endParaRPr>
            </a:p>
          </p:txBody>
        </p:sp>
        <p:sp>
          <p:nvSpPr>
            <p:cNvPr id="18" name="Freeform 99">
              <a:extLst>
                <a:ext uri="{FF2B5EF4-FFF2-40B4-BE49-F238E27FC236}">
                  <a16:creationId xmlns:a16="http://schemas.microsoft.com/office/drawing/2014/main" id="{C8CDA5AF-854C-C542-B804-A3E8040E63CA}"/>
                </a:ext>
              </a:extLst>
            </p:cNvPr>
            <p:cNvSpPr>
              <a:spLocks noChangeAspect="1"/>
            </p:cNvSpPr>
            <p:nvPr userDrawn="1"/>
          </p:nvSpPr>
          <p:spPr bwMode="auto">
            <a:xfrm>
              <a:off x="1749932" y="1041447"/>
              <a:ext cx="81943" cy="160851"/>
            </a:xfrm>
            <a:custGeom>
              <a:avLst/>
              <a:gdLst>
                <a:gd name="T0" fmla="*/ 0 w 54"/>
                <a:gd name="T1" fmla="*/ 1 h 106"/>
                <a:gd name="T2" fmla="*/ 4 w 54"/>
                <a:gd name="T3" fmla="*/ 1 h 106"/>
                <a:gd name="T4" fmla="*/ 4 w 54"/>
                <a:gd name="T5" fmla="*/ 7 h 106"/>
                <a:gd name="T6" fmla="*/ 5 w 54"/>
                <a:gd name="T7" fmla="*/ 7 h 106"/>
                <a:gd name="T8" fmla="*/ 14 w 54"/>
                <a:gd name="T9" fmla="*/ 1 h 106"/>
                <a:gd name="T10" fmla="*/ 14 w 54"/>
                <a:gd name="T11" fmla="*/ 5 h 106"/>
                <a:gd name="T12" fmla="*/ 5 w 54"/>
                <a:gd name="T13" fmla="*/ 15 h 106"/>
                <a:gd name="T14" fmla="*/ 5 w 54"/>
                <a:gd name="T15" fmla="*/ 27 h 106"/>
                <a:gd name="T16" fmla="*/ 0 w 54"/>
                <a:gd name="T17" fmla="*/ 27 h 106"/>
                <a:gd name="T18" fmla="*/ 0 w 54"/>
                <a:gd name="T19" fmla="*/ 1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106">
                  <a:moveTo>
                    <a:pt x="0" y="3"/>
                  </a:moveTo>
                  <a:cubicBezTo>
                    <a:pt x="16" y="3"/>
                    <a:pt x="16" y="3"/>
                    <a:pt x="16" y="3"/>
                  </a:cubicBezTo>
                  <a:cubicBezTo>
                    <a:pt x="16" y="25"/>
                    <a:pt x="16" y="25"/>
                    <a:pt x="16" y="25"/>
                  </a:cubicBezTo>
                  <a:cubicBezTo>
                    <a:pt x="17" y="25"/>
                    <a:pt x="17" y="25"/>
                    <a:pt x="17" y="25"/>
                  </a:cubicBezTo>
                  <a:cubicBezTo>
                    <a:pt x="25" y="8"/>
                    <a:pt x="36" y="0"/>
                    <a:pt x="54" y="1"/>
                  </a:cubicBezTo>
                  <a:cubicBezTo>
                    <a:pt x="54" y="19"/>
                    <a:pt x="54" y="19"/>
                    <a:pt x="54" y="19"/>
                  </a:cubicBezTo>
                  <a:cubicBezTo>
                    <a:pt x="27" y="19"/>
                    <a:pt x="17" y="34"/>
                    <a:pt x="17" y="60"/>
                  </a:cubicBezTo>
                  <a:cubicBezTo>
                    <a:pt x="17" y="106"/>
                    <a:pt x="17" y="106"/>
                    <a:pt x="17" y="106"/>
                  </a:cubicBezTo>
                  <a:cubicBezTo>
                    <a:pt x="0" y="106"/>
                    <a:pt x="0" y="106"/>
                    <a:pt x="0" y="106"/>
                  </a:cubicBezTo>
                  <a:lnTo>
                    <a:pt x="0" y="3"/>
                  </a:lnTo>
                  <a:close/>
                </a:path>
              </a:pathLst>
            </a:custGeom>
            <a:solidFill>
              <a:schemeClr val="bg1"/>
            </a:solidFill>
            <a:ln>
              <a:noFill/>
            </a:ln>
          </p:spPr>
          <p:txBody>
            <a:bodyPr/>
            <a:lstStyle/>
            <a:p>
              <a:endParaRPr lang="en-US">
                <a:solidFill>
                  <a:schemeClr val="bg1"/>
                </a:solidFill>
              </a:endParaRPr>
            </a:p>
          </p:txBody>
        </p:sp>
        <p:sp>
          <p:nvSpPr>
            <p:cNvPr id="19" name="Freeform 100">
              <a:extLst>
                <a:ext uri="{FF2B5EF4-FFF2-40B4-BE49-F238E27FC236}">
                  <a16:creationId xmlns:a16="http://schemas.microsoft.com/office/drawing/2014/main" id="{4D6DC194-3F9E-8445-AF88-E9F74CEE87C5}"/>
                </a:ext>
              </a:extLst>
            </p:cNvPr>
            <p:cNvSpPr>
              <a:spLocks noChangeAspect="1"/>
            </p:cNvSpPr>
            <p:nvPr userDrawn="1"/>
          </p:nvSpPr>
          <p:spPr bwMode="auto">
            <a:xfrm>
              <a:off x="1844015" y="998958"/>
              <a:ext cx="81943" cy="203340"/>
            </a:xfrm>
            <a:custGeom>
              <a:avLst/>
              <a:gdLst>
                <a:gd name="T0" fmla="*/ 9 w 54"/>
                <a:gd name="T1" fmla="*/ 8 h 133"/>
                <a:gd name="T2" fmla="*/ 14 w 54"/>
                <a:gd name="T3" fmla="*/ 8 h 133"/>
                <a:gd name="T4" fmla="*/ 14 w 54"/>
                <a:gd name="T5" fmla="*/ 12 h 133"/>
                <a:gd name="T6" fmla="*/ 9 w 54"/>
                <a:gd name="T7" fmla="*/ 12 h 133"/>
                <a:gd name="T8" fmla="*/ 9 w 54"/>
                <a:gd name="T9" fmla="*/ 28 h 133"/>
                <a:gd name="T10" fmla="*/ 12 w 54"/>
                <a:gd name="T11" fmla="*/ 30 h 133"/>
                <a:gd name="T12" fmla="*/ 14 w 54"/>
                <a:gd name="T13" fmla="*/ 30 h 133"/>
                <a:gd name="T14" fmla="*/ 14 w 54"/>
                <a:gd name="T15" fmla="*/ 34 h 133"/>
                <a:gd name="T16" fmla="*/ 11 w 54"/>
                <a:gd name="T17" fmla="*/ 34 h 133"/>
                <a:gd name="T18" fmla="*/ 5 w 54"/>
                <a:gd name="T19" fmla="*/ 28 h 133"/>
                <a:gd name="T20" fmla="*/ 5 w 54"/>
                <a:gd name="T21" fmla="*/ 12 h 133"/>
                <a:gd name="T22" fmla="*/ 0 w 54"/>
                <a:gd name="T23" fmla="*/ 12 h 133"/>
                <a:gd name="T24" fmla="*/ 0 w 54"/>
                <a:gd name="T25" fmla="*/ 8 h 133"/>
                <a:gd name="T26" fmla="*/ 5 w 54"/>
                <a:gd name="T27" fmla="*/ 8 h 133"/>
                <a:gd name="T28" fmla="*/ 5 w 54"/>
                <a:gd name="T29" fmla="*/ 0 h 133"/>
                <a:gd name="T30" fmla="*/ 9 w 54"/>
                <a:gd name="T31" fmla="*/ 0 h 133"/>
                <a:gd name="T32" fmla="*/ 9 w 54"/>
                <a:gd name="T33" fmla="*/ 8 h 1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133">
                  <a:moveTo>
                    <a:pt x="34" y="30"/>
                  </a:moveTo>
                  <a:cubicBezTo>
                    <a:pt x="54" y="30"/>
                    <a:pt x="54" y="30"/>
                    <a:pt x="54" y="30"/>
                  </a:cubicBezTo>
                  <a:cubicBezTo>
                    <a:pt x="54" y="45"/>
                    <a:pt x="54" y="45"/>
                    <a:pt x="54" y="45"/>
                  </a:cubicBezTo>
                  <a:cubicBezTo>
                    <a:pt x="34" y="45"/>
                    <a:pt x="34" y="45"/>
                    <a:pt x="34" y="45"/>
                  </a:cubicBezTo>
                  <a:cubicBezTo>
                    <a:pt x="34" y="109"/>
                    <a:pt x="34" y="109"/>
                    <a:pt x="34" y="109"/>
                  </a:cubicBezTo>
                  <a:cubicBezTo>
                    <a:pt x="34" y="116"/>
                    <a:pt x="36" y="118"/>
                    <a:pt x="46" y="118"/>
                  </a:cubicBezTo>
                  <a:cubicBezTo>
                    <a:pt x="54" y="118"/>
                    <a:pt x="54" y="118"/>
                    <a:pt x="54" y="118"/>
                  </a:cubicBezTo>
                  <a:cubicBezTo>
                    <a:pt x="54" y="133"/>
                    <a:pt x="54" y="133"/>
                    <a:pt x="54" y="133"/>
                  </a:cubicBezTo>
                  <a:cubicBezTo>
                    <a:pt x="41" y="133"/>
                    <a:pt x="41" y="133"/>
                    <a:pt x="41" y="133"/>
                  </a:cubicBezTo>
                  <a:cubicBezTo>
                    <a:pt x="24" y="133"/>
                    <a:pt x="17" y="129"/>
                    <a:pt x="17" y="110"/>
                  </a:cubicBezTo>
                  <a:cubicBezTo>
                    <a:pt x="17" y="45"/>
                    <a:pt x="17" y="45"/>
                    <a:pt x="17" y="45"/>
                  </a:cubicBezTo>
                  <a:cubicBezTo>
                    <a:pt x="0" y="45"/>
                    <a:pt x="0" y="45"/>
                    <a:pt x="0" y="45"/>
                  </a:cubicBezTo>
                  <a:cubicBezTo>
                    <a:pt x="0" y="30"/>
                    <a:pt x="0" y="30"/>
                    <a:pt x="0" y="30"/>
                  </a:cubicBezTo>
                  <a:cubicBezTo>
                    <a:pt x="17" y="30"/>
                    <a:pt x="17" y="30"/>
                    <a:pt x="17" y="30"/>
                  </a:cubicBezTo>
                  <a:cubicBezTo>
                    <a:pt x="17" y="0"/>
                    <a:pt x="17" y="0"/>
                    <a:pt x="17" y="0"/>
                  </a:cubicBezTo>
                  <a:cubicBezTo>
                    <a:pt x="34" y="0"/>
                    <a:pt x="34" y="0"/>
                    <a:pt x="34" y="0"/>
                  </a:cubicBezTo>
                  <a:lnTo>
                    <a:pt x="34" y="30"/>
                  </a:lnTo>
                  <a:close/>
                </a:path>
              </a:pathLst>
            </a:custGeom>
            <a:solidFill>
              <a:schemeClr val="bg1"/>
            </a:solidFill>
            <a:ln>
              <a:noFill/>
            </a:ln>
          </p:spPr>
          <p:txBody>
            <a:bodyPr/>
            <a:lstStyle/>
            <a:p>
              <a:endParaRPr lang="en-US">
                <a:solidFill>
                  <a:schemeClr val="bg1"/>
                </a:solidFill>
              </a:endParaRPr>
            </a:p>
          </p:txBody>
        </p:sp>
        <p:sp>
          <p:nvSpPr>
            <p:cNvPr id="20" name="Freeform 101">
              <a:extLst>
                <a:ext uri="{FF2B5EF4-FFF2-40B4-BE49-F238E27FC236}">
                  <a16:creationId xmlns:a16="http://schemas.microsoft.com/office/drawing/2014/main" id="{7CDB7623-0309-0D4E-AC13-1DD4BA347676}"/>
                </a:ext>
              </a:extLst>
            </p:cNvPr>
            <p:cNvSpPr>
              <a:spLocks noChangeAspect="1"/>
            </p:cNvSpPr>
            <p:nvPr userDrawn="1"/>
          </p:nvSpPr>
          <p:spPr bwMode="auto">
            <a:xfrm>
              <a:off x="1944167" y="1041447"/>
              <a:ext cx="215480" cy="160851"/>
            </a:xfrm>
            <a:custGeom>
              <a:avLst/>
              <a:gdLst>
                <a:gd name="T0" fmla="*/ 0 w 143"/>
                <a:gd name="T1" fmla="*/ 1 h 105"/>
                <a:gd name="T2" fmla="*/ 4 w 143"/>
                <a:gd name="T3" fmla="*/ 1 h 105"/>
                <a:gd name="T4" fmla="*/ 4 w 143"/>
                <a:gd name="T5" fmla="*/ 5 h 105"/>
                <a:gd name="T6" fmla="*/ 4 w 143"/>
                <a:gd name="T7" fmla="*/ 5 h 105"/>
                <a:gd name="T8" fmla="*/ 12 w 143"/>
                <a:gd name="T9" fmla="*/ 0 h 105"/>
                <a:gd name="T10" fmla="*/ 19 w 143"/>
                <a:gd name="T11" fmla="*/ 5 h 105"/>
                <a:gd name="T12" fmla="*/ 27 w 143"/>
                <a:gd name="T13" fmla="*/ 0 h 105"/>
                <a:gd name="T14" fmla="*/ 35 w 143"/>
                <a:gd name="T15" fmla="*/ 8 h 105"/>
                <a:gd name="T16" fmla="*/ 35 w 143"/>
                <a:gd name="T17" fmla="*/ 27 h 105"/>
                <a:gd name="T18" fmla="*/ 31 w 143"/>
                <a:gd name="T19" fmla="*/ 27 h 105"/>
                <a:gd name="T20" fmla="*/ 31 w 143"/>
                <a:gd name="T21" fmla="*/ 10 h 105"/>
                <a:gd name="T22" fmla="*/ 26 w 143"/>
                <a:gd name="T23" fmla="*/ 4 h 105"/>
                <a:gd name="T24" fmla="*/ 20 w 143"/>
                <a:gd name="T25" fmla="*/ 11 h 105"/>
                <a:gd name="T26" fmla="*/ 20 w 143"/>
                <a:gd name="T27" fmla="*/ 27 h 105"/>
                <a:gd name="T28" fmla="*/ 15 w 143"/>
                <a:gd name="T29" fmla="*/ 27 h 105"/>
                <a:gd name="T30" fmla="*/ 15 w 143"/>
                <a:gd name="T31" fmla="*/ 10 h 105"/>
                <a:gd name="T32" fmla="*/ 11 w 143"/>
                <a:gd name="T33" fmla="*/ 4 h 105"/>
                <a:gd name="T34" fmla="*/ 4 w 143"/>
                <a:gd name="T35" fmla="*/ 11 h 105"/>
                <a:gd name="T36" fmla="*/ 4 w 143"/>
                <a:gd name="T37" fmla="*/ 27 h 105"/>
                <a:gd name="T38" fmla="*/ 0 w 143"/>
                <a:gd name="T39" fmla="*/ 27 h 105"/>
                <a:gd name="T40" fmla="*/ 0 w 143"/>
                <a:gd name="T41" fmla="*/ 1 h 1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3" h="105">
                  <a:moveTo>
                    <a:pt x="0" y="2"/>
                  </a:moveTo>
                  <a:cubicBezTo>
                    <a:pt x="16" y="2"/>
                    <a:pt x="16" y="2"/>
                    <a:pt x="16" y="2"/>
                  </a:cubicBezTo>
                  <a:cubicBezTo>
                    <a:pt x="16" y="17"/>
                    <a:pt x="16" y="17"/>
                    <a:pt x="16" y="17"/>
                  </a:cubicBezTo>
                  <a:cubicBezTo>
                    <a:pt x="16" y="17"/>
                    <a:pt x="16" y="17"/>
                    <a:pt x="16" y="17"/>
                  </a:cubicBezTo>
                  <a:cubicBezTo>
                    <a:pt x="23" y="6"/>
                    <a:pt x="35" y="0"/>
                    <a:pt x="49" y="0"/>
                  </a:cubicBezTo>
                  <a:cubicBezTo>
                    <a:pt x="61" y="0"/>
                    <a:pt x="73" y="5"/>
                    <a:pt x="77" y="17"/>
                  </a:cubicBezTo>
                  <a:cubicBezTo>
                    <a:pt x="84" y="6"/>
                    <a:pt x="96" y="0"/>
                    <a:pt x="109" y="0"/>
                  </a:cubicBezTo>
                  <a:cubicBezTo>
                    <a:pt x="130" y="0"/>
                    <a:pt x="143" y="8"/>
                    <a:pt x="143" y="30"/>
                  </a:cubicBezTo>
                  <a:cubicBezTo>
                    <a:pt x="143" y="105"/>
                    <a:pt x="143" y="105"/>
                    <a:pt x="143" y="105"/>
                  </a:cubicBezTo>
                  <a:cubicBezTo>
                    <a:pt x="126" y="105"/>
                    <a:pt x="126" y="105"/>
                    <a:pt x="126" y="105"/>
                  </a:cubicBezTo>
                  <a:cubicBezTo>
                    <a:pt x="126" y="38"/>
                    <a:pt x="126" y="38"/>
                    <a:pt x="126" y="38"/>
                  </a:cubicBezTo>
                  <a:cubicBezTo>
                    <a:pt x="126" y="25"/>
                    <a:pt x="123" y="15"/>
                    <a:pt x="107" y="15"/>
                  </a:cubicBezTo>
                  <a:cubicBezTo>
                    <a:pt x="90" y="15"/>
                    <a:pt x="80" y="25"/>
                    <a:pt x="80" y="41"/>
                  </a:cubicBezTo>
                  <a:cubicBezTo>
                    <a:pt x="80" y="105"/>
                    <a:pt x="80" y="105"/>
                    <a:pt x="80" y="105"/>
                  </a:cubicBezTo>
                  <a:cubicBezTo>
                    <a:pt x="63" y="105"/>
                    <a:pt x="63" y="105"/>
                    <a:pt x="63" y="105"/>
                  </a:cubicBezTo>
                  <a:cubicBezTo>
                    <a:pt x="63" y="38"/>
                    <a:pt x="63" y="38"/>
                    <a:pt x="63" y="38"/>
                  </a:cubicBezTo>
                  <a:cubicBezTo>
                    <a:pt x="63" y="24"/>
                    <a:pt x="59" y="15"/>
                    <a:pt x="44" y="15"/>
                  </a:cubicBezTo>
                  <a:cubicBezTo>
                    <a:pt x="24" y="15"/>
                    <a:pt x="17" y="33"/>
                    <a:pt x="17" y="41"/>
                  </a:cubicBezTo>
                  <a:cubicBezTo>
                    <a:pt x="17" y="105"/>
                    <a:pt x="17" y="105"/>
                    <a:pt x="17" y="105"/>
                  </a:cubicBezTo>
                  <a:cubicBezTo>
                    <a:pt x="0" y="105"/>
                    <a:pt x="0" y="105"/>
                    <a:pt x="0" y="105"/>
                  </a:cubicBezTo>
                  <a:lnTo>
                    <a:pt x="0" y="2"/>
                  </a:lnTo>
                  <a:close/>
                </a:path>
              </a:pathLst>
            </a:custGeom>
            <a:solidFill>
              <a:schemeClr val="bg1"/>
            </a:solidFill>
            <a:ln>
              <a:noFill/>
            </a:ln>
          </p:spPr>
          <p:txBody>
            <a:bodyPr/>
            <a:lstStyle/>
            <a:p>
              <a:endParaRPr lang="en-US">
                <a:solidFill>
                  <a:schemeClr val="bg1"/>
                </a:solidFill>
              </a:endParaRPr>
            </a:p>
          </p:txBody>
        </p:sp>
        <p:sp>
          <p:nvSpPr>
            <p:cNvPr id="21" name="Freeform 102">
              <a:extLst>
                <a:ext uri="{FF2B5EF4-FFF2-40B4-BE49-F238E27FC236}">
                  <a16:creationId xmlns:a16="http://schemas.microsoft.com/office/drawing/2014/main" id="{CA8EABB3-A4EF-D048-938F-FBDBD2DB32B4}"/>
                </a:ext>
              </a:extLst>
            </p:cNvPr>
            <p:cNvSpPr>
              <a:spLocks noChangeAspect="1" noEditPoints="1"/>
            </p:cNvSpPr>
            <p:nvPr userDrawn="1"/>
          </p:nvSpPr>
          <p:spPr bwMode="auto">
            <a:xfrm>
              <a:off x="2183926" y="1041447"/>
              <a:ext cx="145676" cy="163886"/>
            </a:xfrm>
            <a:custGeom>
              <a:avLst/>
              <a:gdLst>
                <a:gd name="T0" fmla="*/ 24 w 96"/>
                <a:gd name="T1" fmla="*/ 18 h 107"/>
                <a:gd name="T2" fmla="*/ 13 w 96"/>
                <a:gd name="T3" fmla="*/ 27 h 107"/>
                <a:gd name="T4" fmla="*/ 0 w 96"/>
                <a:gd name="T5" fmla="*/ 14 h 107"/>
                <a:gd name="T6" fmla="*/ 12 w 96"/>
                <a:gd name="T7" fmla="*/ 0 h 107"/>
                <a:gd name="T8" fmla="*/ 24 w 96"/>
                <a:gd name="T9" fmla="*/ 15 h 107"/>
                <a:gd name="T10" fmla="*/ 5 w 96"/>
                <a:gd name="T11" fmla="*/ 15 h 107"/>
                <a:gd name="T12" fmla="*/ 13 w 96"/>
                <a:gd name="T13" fmla="*/ 23 h 107"/>
                <a:gd name="T14" fmla="*/ 19 w 96"/>
                <a:gd name="T15" fmla="*/ 18 h 107"/>
                <a:gd name="T16" fmla="*/ 24 w 96"/>
                <a:gd name="T17" fmla="*/ 18 h 107"/>
                <a:gd name="T18" fmla="*/ 20 w 96"/>
                <a:gd name="T19" fmla="*/ 11 h 107"/>
                <a:gd name="T20" fmla="*/ 12 w 96"/>
                <a:gd name="T21" fmla="*/ 4 h 107"/>
                <a:gd name="T22" fmla="*/ 5 w 96"/>
                <a:gd name="T23" fmla="*/ 11 h 107"/>
                <a:gd name="T24" fmla="*/ 20 w 96"/>
                <a:gd name="T25" fmla="*/ 11 h 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6" h="107">
                  <a:moveTo>
                    <a:pt x="93" y="72"/>
                  </a:moveTo>
                  <a:cubicBezTo>
                    <a:pt x="89" y="95"/>
                    <a:pt x="72" y="107"/>
                    <a:pt x="49" y="107"/>
                  </a:cubicBezTo>
                  <a:cubicBezTo>
                    <a:pt x="17" y="107"/>
                    <a:pt x="1" y="85"/>
                    <a:pt x="0" y="53"/>
                  </a:cubicBezTo>
                  <a:cubicBezTo>
                    <a:pt x="0" y="23"/>
                    <a:pt x="20" y="0"/>
                    <a:pt x="48" y="0"/>
                  </a:cubicBezTo>
                  <a:cubicBezTo>
                    <a:pt x="85" y="0"/>
                    <a:pt x="96" y="34"/>
                    <a:pt x="95" y="59"/>
                  </a:cubicBezTo>
                  <a:cubicBezTo>
                    <a:pt x="18" y="59"/>
                    <a:pt x="18" y="59"/>
                    <a:pt x="18" y="59"/>
                  </a:cubicBezTo>
                  <a:cubicBezTo>
                    <a:pt x="17" y="76"/>
                    <a:pt x="28" y="92"/>
                    <a:pt x="50" y="92"/>
                  </a:cubicBezTo>
                  <a:cubicBezTo>
                    <a:pt x="64" y="92"/>
                    <a:pt x="74" y="85"/>
                    <a:pt x="76" y="72"/>
                  </a:cubicBezTo>
                  <a:lnTo>
                    <a:pt x="93" y="72"/>
                  </a:lnTo>
                  <a:close/>
                  <a:moveTo>
                    <a:pt x="77" y="44"/>
                  </a:moveTo>
                  <a:cubicBezTo>
                    <a:pt x="76" y="28"/>
                    <a:pt x="64" y="15"/>
                    <a:pt x="47" y="15"/>
                  </a:cubicBezTo>
                  <a:cubicBezTo>
                    <a:pt x="30" y="15"/>
                    <a:pt x="19" y="28"/>
                    <a:pt x="18" y="44"/>
                  </a:cubicBezTo>
                  <a:lnTo>
                    <a:pt x="77" y="44"/>
                  </a:lnTo>
                  <a:close/>
                </a:path>
              </a:pathLst>
            </a:custGeom>
            <a:solidFill>
              <a:schemeClr val="bg1"/>
            </a:solidFill>
            <a:ln>
              <a:noFill/>
            </a:ln>
          </p:spPr>
          <p:txBody>
            <a:bodyPr/>
            <a:lstStyle/>
            <a:p>
              <a:endParaRPr lang="en-US">
                <a:solidFill>
                  <a:schemeClr val="bg1"/>
                </a:solidFill>
              </a:endParaRPr>
            </a:p>
          </p:txBody>
        </p:sp>
        <p:sp>
          <p:nvSpPr>
            <p:cNvPr id="22" name="Freeform 103">
              <a:extLst>
                <a:ext uri="{FF2B5EF4-FFF2-40B4-BE49-F238E27FC236}">
                  <a16:creationId xmlns:a16="http://schemas.microsoft.com/office/drawing/2014/main" id="{2841B5F2-D5ED-B34D-886C-15F250D890D5}"/>
                </a:ext>
              </a:extLst>
            </p:cNvPr>
            <p:cNvSpPr>
              <a:spLocks noChangeAspect="1"/>
            </p:cNvSpPr>
            <p:nvPr userDrawn="1"/>
          </p:nvSpPr>
          <p:spPr bwMode="auto">
            <a:xfrm>
              <a:off x="2347812" y="1041447"/>
              <a:ext cx="127467" cy="160851"/>
            </a:xfrm>
            <a:custGeom>
              <a:avLst/>
              <a:gdLst>
                <a:gd name="T0" fmla="*/ 0 w 84"/>
                <a:gd name="T1" fmla="*/ 1 h 105"/>
                <a:gd name="T2" fmla="*/ 4 w 84"/>
                <a:gd name="T3" fmla="*/ 1 h 105"/>
                <a:gd name="T4" fmla="*/ 4 w 84"/>
                <a:gd name="T5" fmla="*/ 5 h 105"/>
                <a:gd name="T6" fmla="*/ 4 w 84"/>
                <a:gd name="T7" fmla="*/ 5 h 105"/>
                <a:gd name="T8" fmla="*/ 13 w 84"/>
                <a:gd name="T9" fmla="*/ 0 h 105"/>
                <a:gd name="T10" fmla="*/ 21 w 84"/>
                <a:gd name="T11" fmla="*/ 10 h 105"/>
                <a:gd name="T12" fmla="*/ 21 w 84"/>
                <a:gd name="T13" fmla="*/ 27 h 105"/>
                <a:gd name="T14" fmla="*/ 17 w 84"/>
                <a:gd name="T15" fmla="*/ 27 h 105"/>
                <a:gd name="T16" fmla="*/ 17 w 84"/>
                <a:gd name="T17" fmla="*/ 9 h 105"/>
                <a:gd name="T18" fmla="*/ 12 w 84"/>
                <a:gd name="T19" fmla="*/ 4 h 105"/>
                <a:gd name="T20" fmla="*/ 4 w 84"/>
                <a:gd name="T21" fmla="*/ 12 h 105"/>
                <a:gd name="T22" fmla="*/ 4 w 84"/>
                <a:gd name="T23" fmla="*/ 27 h 105"/>
                <a:gd name="T24" fmla="*/ 0 w 84"/>
                <a:gd name="T25" fmla="*/ 27 h 105"/>
                <a:gd name="T26" fmla="*/ 0 w 84"/>
                <a:gd name="T27" fmla="*/ 1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4" h="105">
                  <a:moveTo>
                    <a:pt x="0" y="2"/>
                  </a:moveTo>
                  <a:cubicBezTo>
                    <a:pt x="15" y="2"/>
                    <a:pt x="15" y="2"/>
                    <a:pt x="15" y="2"/>
                  </a:cubicBezTo>
                  <a:cubicBezTo>
                    <a:pt x="15" y="19"/>
                    <a:pt x="15" y="19"/>
                    <a:pt x="15" y="19"/>
                  </a:cubicBezTo>
                  <a:cubicBezTo>
                    <a:pt x="16" y="19"/>
                    <a:pt x="16" y="19"/>
                    <a:pt x="16" y="19"/>
                  </a:cubicBezTo>
                  <a:cubicBezTo>
                    <a:pt x="23" y="6"/>
                    <a:pt x="34" y="0"/>
                    <a:pt x="49" y="0"/>
                  </a:cubicBezTo>
                  <a:cubicBezTo>
                    <a:pt x="76" y="0"/>
                    <a:pt x="84" y="15"/>
                    <a:pt x="84" y="37"/>
                  </a:cubicBezTo>
                  <a:cubicBezTo>
                    <a:pt x="84" y="105"/>
                    <a:pt x="84" y="105"/>
                    <a:pt x="84" y="105"/>
                  </a:cubicBezTo>
                  <a:cubicBezTo>
                    <a:pt x="67" y="105"/>
                    <a:pt x="67" y="105"/>
                    <a:pt x="67" y="105"/>
                  </a:cubicBezTo>
                  <a:cubicBezTo>
                    <a:pt x="67" y="35"/>
                    <a:pt x="67" y="35"/>
                    <a:pt x="67" y="35"/>
                  </a:cubicBezTo>
                  <a:cubicBezTo>
                    <a:pt x="67" y="23"/>
                    <a:pt x="60" y="15"/>
                    <a:pt x="47" y="15"/>
                  </a:cubicBezTo>
                  <a:cubicBezTo>
                    <a:pt x="26" y="15"/>
                    <a:pt x="16" y="28"/>
                    <a:pt x="16" y="47"/>
                  </a:cubicBezTo>
                  <a:cubicBezTo>
                    <a:pt x="16" y="105"/>
                    <a:pt x="16" y="105"/>
                    <a:pt x="16" y="105"/>
                  </a:cubicBezTo>
                  <a:cubicBezTo>
                    <a:pt x="0" y="105"/>
                    <a:pt x="0" y="105"/>
                    <a:pt x="0" y="105"/>
                  </a:cubicBezTo>
                  <a:lnTo>
                    <a:pt x="0" y="2"/>
                  </a:lnTo>
                  <a:close/>
                </a:path>
              </a:pathLst>
            </a:custGeom>
            <a:solidFill>
              <a:schemeClr val="bg1"/>
            </a:solidFill>
            <a:ln>
              <a:noFill/>
            </a:ln>
          </p:spPr>
          <p:txBody>
            <a:bodyPr/>
            <a:lstStyle/>
            <a:p>
              <a:endParaRPr lang="en-US">
                <a:solidFill>
                  <a:schemeClr val="bg1"/>
                </a:solidFill>
              </a:endParaRPr>
            </a:p>
          </p:txBody>
        </p:sp>
        <p:sp>
          <p:nvSpPr>
            <p:cNvPr id="23" name="Freeform 104">
              <a:extLst>
                <a:ext uri="{FF2B5EF4-FFF2-40B4-BE49-F238E27FC236}">
                  <a16:creationId xmlns:a16="http://schemas.microsoft.com/office/drawing/2014/main" id="{A85CEA60-D5A0-9342-954F-EFC6AFB153F2}"/>
                </a:ext>
              </a:extLst>
            </p:cNvPr>
            <p:cNvSpPr>
              <a:spLocks noChangeAspect="1"/>
            </p:cNvSpPr>
            <p:nvPr userDrawn="1"/>
          </p:nvSpPr>
          <p:spPr bwMode="auto">
            <a:xfrm>
              <a:off x="2490454" y="998958"/>
              <a:ext cx="81943" cy="203340"/>
            </a:xfrm>
            <a:custGeom>
              <a:avLst/>
              <a:gdLst>
                <a:gd name="T0" fmla="*/ 8 w 55"/>
                <a:gd name="T1" fmla="*/ 8 h 133"/>
                <a:gd name="T2" fmla="*/ 13 w 55"/>
                <a:gd name="T3" fmla="*/ 8 h 133"/>
                <a:gd name="T4" fmla="*/ 13 w 55"/>
                <a:gd name="T5" fmla="*/ 12 h 133"/>
                <a:gd name="T6" fmla="*/ 8 w 55"/>
                <a:gd name="T7" fmla="*/ 12 h 133"/>
                <a:gd name="T8" fmla="*/ 8 w 55"/>
                <a:gd name="T9" fmla="*/ 28 h 133"/>
                <a:gd name="T10" fmla="*/ 11 w 55"/>
                <a:gd name="T11" fmla="*/ 30 h 133"/>
                <a:gd name="T12" fmla="*/ 13 w 55"/>
                <a:gd name="T13" fmla="*/ 30 h 133"/>
                <a:gd name="T14" fmla="*/ 13 w 55"/>
                <a:gd name="T15" fmla="*/ 34 h 133"/>
                <a:gd name="T16" fmla="*/ 10 w 55"/>
                <a:gd name="T17" fmla="*/ 34 h 133"/>
                <a:gd name="T18" fmla="*/ 4 w 55"/>
                <a:gd name="T19" fmla="*/ 28 h 133"/>
                <a:gd name="T20" fmla="*/ 4 w 55"/>
                <a:gd name="T21" fmla="*/ 12 h 133"/>
                <a:gd name="T22" fmla="*/ 0 w 55"/>
                <a:gd name="T23" fmla="*/ 12 h 133"/>
                <a:gd name="T24" fmla="*/ 0 w 55"/>
                <a:gd name="T25" fmla="*/ 8 h 133"/>
                <a:gd name="T26" fmla="*/ 4 w 55"/>
                <a:gd name="T27" fmla="*/ 8 h 133"/>
                <a:gd name="T28" fmla="*/ 4 w 55"/>
                <a:gd name="T29" fmla="*/ 0 h 133"/>
                <a:gd name="T30" fmla="*/ 8 w 55"/>
                <a:gd name="T31" fmla="*/ 0 h 133"/>
                <a:gd name="T32" fmla="*/ 8 w 55"/>
                <a:gd name="T33" fmla="*/ 8 h 1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133">
                  <a:moveTo>
                    <a:pt x="35" y="30"/>
                  </a:moveTo>
                  <a:cubicBezTo>
                    <a:pt x="55" y="30"/>
                    <a:pt x="55" y="30"/>
                    <a:pt x="55" y="30"/>
                  </a:cubicBezTo>
                  <a:cubicBezTo>
                    <a:pt x="55" y="45"/>
                    <a:pt x="55" y="45"/>
                    <a:pt x="55" y="45"/>
                  </a:cubicBezTo>
                  <a:cubicBezTo>
                    <a:pt x="35" y="45"/>
                    <a:pt x="35" y="45"/>
                    <a:pt x="35" y="45"/>
                  </a:cubicBezTo>
                  <a:cubicBezTo>
                    <a:pt x="35" y="109"/>
                    <a:pt x="35" y="109"/>
                    <a:pt x="35" y="109"/>
                  </a:cubicBezTo>
                  <a:cubicBezTo>
                    <a:pt x="35" y="116"/>
                    <a:pt x="37" y="118"/>
                    <a:pt x="47" y="118"/>
                  </a:cubicBezTo>
                  <a:cubicBezTo>
                    <a:pt x="55" y="118"/>
                    <a:pt x="55" y="118"/>
                    <a:pt x="55" y="118"/>
                  </a:cubicBezTo>
                  <a:cubicBezTo>
                    <a:pt x="55" y="133"/>
                    <a:pt x="55" y="133"/>
                    <a:pt x="55" y="133"/>
                  </a:cubicBezTo>
                  <a:cubicBezTo>
                    <a:pt x="42" y="133"/>
                    <a:pt x="42" y="133"/>
                    <a:pt x="42" y="133"/>
                  </a:cubicBezTo>
                  <a:cubicBezTo>
                    <a:pt x="25" y="133"/>
                    <a:pt x="18" y="129"/>
                    <a:pt x="18" y="110"/>
                  </a:cubicBezTo>
                  <a:cubicBezTo>
                    <a:pt x="18" y="45"/>
                    <a:pt x="18" y="45"/>
                    <a:pt x="18" y="45"/>
                  </a:cubicBezTo>
                  <a:cubicBezTo>
                    <a:pt x="0" y="45"/>
                    <a:pt x="0" y="45"/>
                    <a:pt x="0" y="45"/>
                  </a:cubicBezTo>
                  <a:cubicBezTo>
                    <a:pt x="0" y="30"/>
                    <a:pt x="0" y="30"/>
                    <a:pt x="0" y="30"/>
                  </a:cubicBezTo>
                  <a:cubicBezTo>
                    <a:pt x="18" y="30"/>
                    <a:pt x="18" y="30"/>
                    <a:pt x="18" y="30"/>
                  </a:cubicBezTo>
                  <a:cubicBezTo>
                    <a:pt x="18" y="0"/>
                    <a:pt x="18" y="0"/>
                    <a:pt x="18" y="0"/>
                  </a:cubicBezTo>
                  <a:cubicBezTo>
                    <a:pt x="35" y="0"/>
                    <a:pt x="35" y="0"/>
                    <a:pt x="35" y="0"/>
                  </a:cubicBezTo>
                  <a:lnTo>
                    <a:pt x="35" y="30"/>
                  </a:lnTo>
                  <a:close/>
                </a:path>
              </a:pathLst>
            </a:custGeom>
            <a:solidFill>
              <a:schemeClr val="bg1"/>
            </a:solidFill>
            <a:ln>
              <a:noFill/>
            </a:ln>
          </p:spPr>
          <p:txBody>
            <a:bodyPr/>
            <a:lstStyle/>
            <a:p>
              <a:endParaRPr lang="en-US">
                <a:solidFill>
                  <a:schemeClr val="bg1"/>
                </a:solidFill>
              </a:endParaRPr>
            </a:p>
          </p:txBody>
        </p:sp>
        <p:sp>
          <p:nvSpPr>
            <p:cNvPr id="24" name="Freeform 105">
              <a:extLst>
                <a:ext uri="{FF2B5EF4-FFF2-40B4-BE49-F238E27FC236}">
                  <a16:creationId xmlns:a16="http://schemas.microsoft.com/office/drawing/2014/main" id="{AF5E28E8-F37D-0E4A-B032-A35F753D7C2F}"/>
                </a:ext>
              </a:extLst>
            </p:cNvPr>
            <p:cNvSpPr>
              <a:spLocks noChangeAspect="1"/>
            </p:cNvSpPr>
            <p:nvPr userDrawn="1"/>
          </p:nvSpPr>
          <p:spPr bwMode="auto">
            <a:xfrm>
              <a:off x="1051899" y="1299416"/>
              <a:ext cx="84978" cy="215480"/>
            </a:xfrm>
            <a:custGeom>
              <a:avLst/>
              <a:gdLst>
                <a:gd name="T0" fmla="*/ 5 w 56"/>
                <a:gd name="T1" fmla="*/ 13 h 143"/>
                <a:gd name="T2" fmla="*/ 0 w 56"/>
                <a:gd name="T3" fmla="*/ 13 h 143"/>
                <a:gd name="T4" fmla="*/ 0 w 56"/>
                <a:gd name="T5" fmla="*/ 10 h 143"/>
                <a:gd name="T6" fmla="*/ 5 w 56"/>
                <a:gd name="T7" fmla="*/ 10 h 143"/>
                <a:gd name="T8" fmla="*/ 5 w 56"/>
                <a:gd name="T9" fmla="*/ 6 h 143"/>
                <a:gd name="T10" fmla="*/ 12 w 56"/>
                <a:gd name="T11" fmla="*/ 0 h 143"/>
                <a:gd name="T12" fmla="*/ 14 w 56"/>
                <a:gd name="T13" fmla="*/ 0 h 143"/>
                <a:gd name="T14" fmla="*/ 14 w 56"/>
                <a:gd name="T15" fmla="*/ 4 h 143"/>
                <a:gd name="T16" fmla="*/ 12 w 56"/>
                <a:gd name="T17" fmla="*/ 3 h 143"/>
                <a:gd name="T18" fmla="*/ 9 w 56"/>
                <a:gd name="T19" fmla="*/ 6 h 143"/>
                <a:gd name="T20" fmla="*/ 9 w 56"/>
                <a:gd name="T21" fmla="*/ 10 h 143"/>
                <a:gd name="T22" fmla="*/ 14 w 56"/>
                <a:gd name="T23" fmla="*/ 10 h 143"/>
                <a:gd name="T24" fmla="*/ 14 w 56"/>
                <a:gd name="T25" fmla="*/ 13 h 143"/>
                <a:gd name="T26" fmla="*/ 9 w 56"/>
                <a:gd name="T27" fmla="*/ 13 h 143"/>
                <a:gd name="T28" fmla="*/ 9 w 56"/>
                <a:gd name="T29" fmla="*/ 35 h 143"/>
                <a:gd name="T30" fmla="*/ 5 w 56"/>
                <a:gd name="T31" fmla="*/ 35 h 143"/>
                <a:gd name="T32" fmla="*/ 5 w 56"/>
                <a:gd name="T33" fmla="*/ 13 h 1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6" h="143">
                  <a:moveTo>
                    <a:pt x="17" y="55"/>
                  </a:moveTo>
                  <a:cubicBezTo>
                    <a:pt x="0" y="55"/>
                    <a:pt x="0" y="55"/>
                    <a:pt x="0" y="55"/>
                  </a:cubicBezTo>
                  <a:cubicBezTo>
                    <a:pt x="0" y="40"/>
                    <a:pt x="0" y="40"/>
                    <a:pt x="0" y="40"/>
                  </a:cubicBezTo>
                  <a:cubicBezTo>
                    <a:pt x="17" y="40"/>
                    <a:pt x="17" y="40"/>
                    <a:pt x="17" y="40"/>
                  </a:cubicBezTo>
                  <a:cubicBezTo>
                    <a:pt x="17" y="25"/>
                    <a:pt x="17" y="25"/>
                    <a:pt x="17" y="25"/>
                  </a:cubicBezTo>
                  <a:cubicBezTo>
                    <a:pt x="17" y="8"/>
                    <a:pt x="27" y="0"/>
                    <a:pt x="45" y="0"/>
                  </a:cubicBezTo>
                  <a:cubicBezTo>
                    <a:pt x="48" y="0"/>
                    <a:pt x="53" y="0"/>
                    <a:pt x="56" y="1"/>
                  </a:cubicBezTo>
                  <a:cubicBezTo>
                    <a:pt x="56" y="16"/>
                    <a:pt x="56" y="16"/>
                    <a:pt x="56" y="16"/>
                  </a:cubicBezTo>
                  <a:cubicBezTo>
                    <a:pt x="53" y="15"/>
                    <a:pt x="49" y="15"/>
                    <a:pt x="47" y="15"/>
                  </a:cubicBezTo>
                  <a:cubicBezTo>
                    <a:pt x="38" y="15"/>
                    <a:pt x="34" y="17"/>
                    <a:pt x="34" y="26"/>
                  </a:cubicBezTo>
                  <a:cubicBezTo>
                    <a:pt x="34" y="40"/>
                    <a:pt x="34" y="40"/>
                    <a:pt x="34" y="40"/>
                  </a:cubicBezTo>
                  <a:cubicBezTo>
                    <a:pt x="53" y="40"/>
                    <a:pt x="53" y="40"/>
                    <a:pt x="53" y="40"/>
                  </a:cubicBezTo>
                  <a:cubicBezTo>
                    <a:pt x="53" y="55"/>
                    <a:pt x="53" y="55"/>
                    <a:pt x="53" y="55"/>
                  </a:cubicBezTo>
                  <a:cubicBezTo>
                    <a:pt x="34" y="55"/>
                    <a:pt x="34" y="55"/>
                    <a:pt x="34" y="55"/>
                  </a:cubicBezTo>
                  <a:cubicBezTo>
                    <a:pt x="34" y="143"/>
                    <a:pt x="34" y="143"/>
                    <a:pt x="34" y="143"/>
                  </a:cubicBezTo>
                  <a:cubicBezTo>
                    <a:pt x="17" y="143"/>
                    <a:pt x="17" y="143"/>
                    <a:pt x="17" y="143"/>
                  </a:cubicBezTo>
                  <a:lnTo>
                    <a:pt x="17" y="55"/>
                  </a:lnTo>
                  <a:close/>
                </a:path>
              </a:pathLst>
            </a:custGeom>
            <a:solidFill>
              <a:schemeClr val="bg1"/>
            </a:solidFill>
            <a:ln>
              <a:noFill/>
            </a:ln>
          </p:spPr>
          <p:txBody>
            <a:bodyPr/>
            <a:lstStyle/>
            <a:p>
              <a:endParaRPr lang="en-US">
                <a:solidFill>
                  <a:schemeClr val="bg1"/>
                </a:solidFill>
              </a:endParaRPr>
            </a:p>
          </p:txBody>
        </p:sp>
        <p:sp>
          <p:nvSpPr>
            <p:cNvPr id="25" name="Freeform 106">
              <a:extLst>
                <a:ext uri="{FF2B5EF4-FFF2-40B4-BE49-F238E27FC236}">
                  <a16:creationId xmlns:a16="http://schemas.microsoft.com/office/drawing/2014/main" id="{52B1FDDE-CE0D-C64F-8B91-AB0705D299AB}"/>
                </a:ext>
              </a:extLst>
            </p:cNvPr>
            <p:cNvSpPr>
              <a:spLocks noChangeAspect="1" noEditPoints="1"/>
            </p:cNvSpPr>
            <p:nvPr userDrawn="1"/>
          </p:nvSpPr>
          <p:spPr bwMode="auto">
            <a:xfrm>
              <a:off x="1136877" y="1357079"/>
              <a:ext cx="151746" cy="160851"/>
            </a:xfrm>
            <a:custGeom>
              <a:avLst/>
              <a:gdLst>
                <a:gd name="T0" fmla="*/ 13 w 100"/>
                <a:gd name="T1" fmla="*/ 0 h 107"/>
                <a:gd name="T2" fmla="*/ 25 w 100"/>
                <a:gd name="T3" fmla="*/ 13 h 107"/>
                <a:gd name="T4" fmla="*/ 13 w 100"/>
                <a:gd name="T5" fmla="*/ 26 h 107"/>
                <a:gd name="T6" fmla="*/ 0 w 100"/>
                <a:gd name="T7" fmla="*/ 13 h 107"/>
                <a:gd name="T8" fmla="*/ 13 w 100"/>
                <a:gd name="T9" fmla="*/ 0 h 107"/>
                <a:gd name="T10" fmla="*/ 13 w 100"/>
                <a:gd name="T11" fmla="*/ 23 h 107"/>
                <a:gd name="T12" fmla="*/ 21 w 100"/>
                <a:gd name="T13" fmla="*/ 13 h 107"/>
                <a:gd name="T14" fmla="*/ 13 w 100"/>
                <a:gd name="T15" fmla="*/ 3 h 107"/>
                <a:gd name="T16" fmla="*/ 5 w 100"/>
                <a:gd name="T17" fmla="*/ 13 h 107"/>
                <a:gd name="T18" fmla="*/ 13 w 100"/>
                <a:gd name="T19" fmla="*/ 23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0" h="107">
                  <a:moveTo>
                    <a:pt x="50" y="0"/>
                  </a:moveTo>
                  <a:cubicBezTo>
                    <a:pt x="83" y="0"/>
                    <a:pt x="100" y="24"/>
                    <a:pt x="100" y="54"/>
                  </a:cubicBezTo>
                  <a:cubicBezTo>
                    <a:pt x="100" y="84"/>
                    <a:pt x="83" y="107"/>
                    <a:pt x="50" y="107"/>
                  </a:cubicBezTo>
                  <a:cubicBezTo>
                    <a:pt x="18" y="107"/>
                    <a:pt x="0" y="84"/>
                    <a:pt x="0" y="54"/>
                  </a:cubicBezTo>
                  <a:cubicBezTo>
                    <a:pt x="0" y="24"/>
                    <a:pt x="18" y="0"/>
                    <a:pt x="50" y="0"/>
                  </a:cubicBezTo>
                  <a:close/>
                  <a:moveTo>
                    <a:pt x="50" y="92"/>
                  </a:moveTo>
                  <a:cubicBezTo>
                    <a:pt x="68" y="92"/>
                    <a:pt x="82" y="78"/>
                    <a:pt x="82" y="54"/>
                  </a:cubicBezTo>
                  <a:cubicBezTo>
                    <a:pt x="82" y="29"/>
                    <a:pt x="68" y="15"/>
                    <a:pt x="50" y="15"/>
                  </a:cubicBezTo>
                  <a:cubicBezTo>
                    <a:pt x="33" y="15"/>
                    <a:pt x="18" y="29"/>
                    <a:pt x="18" y="54"/>
                  </a:cubicBezTo>
                  <a:cubicBezTo>
                    <a:pt x="18" y="78"/>
                    <a:pt x="33" y="92"/>
                    <a:pt x="50" y="92"/>
                  </a:cubicBezTo>
                  <a:close/>
                </a:path>
              </a:pathLst>
            </a:custGeom>
            <a:solidFill>
              <a:schemeClr val="bg1"/>
            </a:solidFill>
            <a:ln>
              <a:noFill/>
            </a:ln>
          </p:spPr>
          <p:txBody>
            <a:bodyPr/>
            <a:lstStyle/>
            <a:p>
              <a:endParaRPr lang="en-US">
                <a:solidFill>
                  <a:schemeClr val="bg1"/>
                </a:solidFill>
              </a:endParaRPr>
            </a:p>
          </p:txBody>
        </p:sp>
        <p:sp>
          <p:nvSpPr>
            <p:cNvPr id="26" name="Freeform 107">
              <a:extLst>
                <a:ext uri="{FF2B5EF4-FFF2-40B4-BE49-F238E27FC236}">
                  <a16:creationId xmlns:a16="http://schemas.microsoft.com/office/drawing/2014/main" id="{4DAE3189-8D80-D649-B43B-F8D08B7C5F81}"/>
                </a:ext>
              </a:extLst>
            </p:cNvPr>
            <p:cNvSpPr>
              <a:spLocks noChangeAspect="1"/>
            </p:cNvSpPr>
            <p:nvPr userDrawn="1"/>
          </p:nvSpPr>
          <p:spPr bwMode="auto">
            <a:xfrm>
              <a:off x="1312903" y="1354044"/>
              <a:ext cx="78908" cy="160851"/>
            </a:xfrm>
            <a:custGeom>
              <a:avLst/>
              <a:gdLst>
                <a:gd name="T0" fmla="*/ 0 w 54"/>
                <a:gd name="T1" fmla="*/ 1 h 106"/>
                <a:gd name="T2" fmla="*/ 4 w 54"/>
                <a:gd name="T3" fmla="*/ 1 h 106"/>
                <a:gd name="T4" fmla="*/ 4 w 54"/>
                <a:gd name="T5" fmla="*/ 7 h 106"/>
                <a:gd name="T6" fmla="*/ 4 w 54"/>
                <a:gd name="T7" fmla="*/ 7 h 106"/>
                <a:gd name="T8" fmla="*/ 13 w 54"/>
                <a:gd name="T9" fmla="*/ 1 h 106"/>
                <a:gd name="T10" fmla="*/ 13 w 54"/>
                <a:gd name="T11" fmla="*/ 5 h 106"/>
                <a:gd name="T12" fmla="*/ 4 w 54"/>
                <a:gd name="T13" fmla="*/ 15 h 106"/>
                <a:gd name="T14" fmla="*/ 4 w 54"/>
                <a:gd name="T15" fmla="*/ 27 h 106"/>
                <a:gd name="T16" fmla="*/ 0 w 54"/>
                <a:gd name="T17" fmla="*/ 27 h 106"/>
                <a:gd name="T18" fmla="*/ 0 w 54"/>
                <a:gd name="T19" fmla="*/ 1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106">
                  <a:moveTo>
                    <a:pt x="0" y="3"/>
                  </a:moveTo>
                  <a:cubicBezTo>
                    <a:pt x="16" y="3"/>
                    <a:pt x="16" y="3"/>
                    <a:pt x="16" y="3"/>
                  </a:cubicBezTo>
                  <a:cubicBezTo>
                    <a:pt x="16" y="25"/>
                    <a:pt x="16" y="25"/>
                    <a:pt x="16" y="25"/>
                  </a:cubicBezTo>
                  <a:cubicBezTo>
                    <a:pt x="16" y="25"/>
                    <a:pt x="16" y="25"/>
                    <a:pt x="16" y="25"/>
                  </a:cubicBezTo>
                  <a:cubicBezTo>
                    <a:pt x="24" y="8"/>
                    <a:pt x="35" y="0"/>
                    <a:pt x="54" y="1"/>
                  </a:cubicBezTo>
                  <a:cubicBezTo>
                    <a:pt x="54" y="19"/>
                    <a:pt x="54" y="19"/>
                    <a:pt x="54" y="19"/>
                  </a:cubicBezTo>
                  <a:cubicBezTo>
                    <a:pt x="26" y="19"/>
                    <a:pt x="17" y="34"/>
                    <a:pt x="17" y="60"/>
                  </a:cubicBezTo>
                  <a:cubicBezTo>
                    <a:pt x="17" y="106"/>
                    <a:pt x="17" y="106"/>
                    <a:pt x="17" y="106"/>
                  </a:cubicBezTo>
                  <a:cubicBezTo>
                    <a:pt x="0" y="106"/>
                    <a:pt x="0" y="106"/>
                    <a:pt x="0" y="106"/>
                  </a:cubicBezTo>
                  <a:lnTo>
                    <a:pt x="0" y="3"/>
                  </a:lnTo>
                  <a:close/>
                </a:path>
              </a:pathLst>
            </a:custGeom>
            <a:solidFill>
              <a:schemeClr val="bg1"/>
            </a:solidFill>
            <a:ln>
              <a:noFill/>
            </a:ln>
          </p:spPr>
          <p:txBody>
            <a:bodyPr/>
            <a:lstStyle/>
            <a:p>
              <a:endParaRPr lang="en-US">
                <a:solidFill>
                  <a:schemeClr val="bg1"/>
                </a:solidFill>
              </a:endParaRPr>
            </a:p>
          </p:txBody>
        </p:sp>
        <p:sp>
          <p:nvSpPr>
            <p:cNvPr id="27" name="Freeform 108">
              <a:extLst>
                <a:ext uri="{FF2B5EF4-FFF2-40B4-BE49-F238E27FC236}">
                  <a16:creationId xmlns:a16="http://schemas.microsoft.com/office/drawing/2014/main" id="{78EC8DAB-EEB8-1547-BF93-5D865E53C7F3}"/>
                </a:ext>
              </a:extLst>
            </p:cNvPr>
            <p:cNvSpPr>
              <a:spLocks noChangeAspect="1"/>
            </p:cNvSpPr>
            <p:nvPr userDrawn="1"/>
          </p:nvSpPr>
          <p:spPr bwMode="auto">
            <a:xfrm>
              <a:off x="1473754" y="1299416"/>
              <a:ext cx="270108" cy="215480"/>
            </a:xfrm>
            <a:custGeom>
              <a:avLst/>
              <a:gdLst>
                <a:gd name="T0" fmla="*/ 15 w 423"/>
                <a:gd name="T1" fmla="*/ 15 h 336"/>
                <a:gd name="T2" fmla="*/ 13 w 423"/>
                <a:gd name="T3" fmla="*/ 15 h 336"/>
                <a:gd name="T4" fmla="*/ 9 w 423"/>
                <a:gd name="T5" fmla="*/ 3 h 336"/>
                <a:gd name="T6" fmla="*/ 9 w 423"/>
                <a:gd name="T7" fmla="*/ 3 h 336"/>
                <a:gd name="T8" fmla="*/ 6 w 423"/>
                <a:gd name="T9" fmla="*/ 15 h 336"/>
                <a:gd name="T10" fmla="*/ 4 w 423"/>
                <a:gd name="T11" fmla="*/ 15 h 336"/>
                <a:gd name="T12" fmla="*/ 0 w 423"/>
                <a:gd name="T13" fmla="*/ 0 h 336"/>
                <a:gd name="T14" fmla="*/ 2 w 423"/>
                <a:gd name="T15" fmla="*/ 0 h 336"/>
                <a:gd name="T16" fmla="*/ 5 w 423"/>
                <a:gd name="T17" fmla="*/ 12 h 336"/>
                <a:gd name="T18" fmla="*/ 5 w 423"/>
                <a:gd name="T19" fmla="*/ 12 h 336"/>
                <a:gd name="T20" fmla="*/ 8 w 423"/>
                <a:gd name="T21" fmla="*/ 0 h 336"/>
                <a:gd name="T22" fmla="*/ 10 w 423"/>
                <a:gd name="T23" fmla="*/ 0 h 336"/>
                <a:gd name="T24" fmla="*/ 14 w 423"/>
                <a:gd name="T25" fmla="*/ 12 h 336"/>
                <a:gd name="T26" fmla="*/ 14 w 423"/>
                <a:gd name="T27" fmla="*/ 12 h 336"/>
                <a:gd name="T28" fmla="*/ 17 w 423"/>
                <a:gd name="T29" fmla="*/ 0 h 336"/>
                <a:gd name="T30" fmla="*/ 19 w 423"/>
                <a:gd name="T31" fmla="*/ 0 h 336"/>
                <a:gd name="T32" fmla="*/ 15 w 423"/>
                <a:gd name="T33" fmla="*/ 15 h 3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3" h="336">
                  <a:moveTo>
                    <a:pt x="334" y="336"/>
                  </a:moveTo>
                  <a:lnTo>
                    <a:pt x="286" y="336"/>
                  </a:lnTo>
                  <a:lnTo>
                    <a:pt x="211" y="55"/>
                  </a:lnTo>
                  <a:lnTo>
                    <a:pt x="133" y="336"/>
                  </a:lnTo>
                  <a:lnTo>
                    <a:pt x="85" y="336"/>
                  </a:lnTo>
                  <a:lnTo>
                    <a:pt x="0" y="0"/>
                  </a:lnTo>
                  <a:lnTo>
                    <a:pt x="45" y="0"/>
                  </a:lnTo>
                  <a:lnTo>
                    <a:pt x="111" y="279"/>
                  </a:lnTo>
                  <a:lnTo>
                    <a:pt x="187" y="0"/>
                  </a:lnTo>
                  <a:lnTo>
                    <a:pt x="234" y="0"/>
                  </a:lnTo>
                  <a:lnTo>
                    <a:pt x="310" y="279"/>
                  </a:lnTo>
                  <a:lnTo>
                    <a:pt x="378" y="0"/>
                  </a:lnTo>
                  <a:lnTo>
                    <a:pt x="423" y="0"/>
                  </a:lnTo>
                  <a:lnTo>
                    <a:pt x="334" y="336"/>
                  </a:lnTo>
                  <a:close/>
                </a:path>
              </a:pathLst>
            </a:custGeom>
            <a:solidFill>
              <a:schemeClr val="bg1"/>
            </a:solidFill>
            <a:ln>
              <a:noFill/>
            </a:ln>
          </p:spPr>
          <p:txBody>
            <a:bodyPr/>
            <a:lstStyle/>
            <a:p>
              <a:endParaRPr lang="en-US">
                <a:solidFill>
                  <a:schemeClr val="bg1"/>
                </a:solidFill>
              </a:endParaRPr>
            </a:p>
          </p:txBody>
        </p:sp>
        <p:sp>
          <p:nvSpPr>
            <p:cNvPr id="28" name="Freeform 109">
              <a:extLst>
                <a:ext uri="{FF2B5EF4-FFF2-40B4-BE49-F238E27FC236}">
                  <a16:creationId xmlns:a16="http://schemas.microsoft.com/office/drawing/2014/main" id="{3E51200E-EE43-3745-883E-ADA8C450F53F}"/>
                </a:ext>
              </a:extLst>
            </p:cNvPr>
            <p:cNvSpPr>
              <a:spLocks noChangeAspect="1" noEditPoints="1"/>
            </p:cNvSpPr>
            <p:nvPr userDrawn="1"/>
          </p:nvSpPr>
          <p:spPr bwMode="auto">
            <a:xfrm>
              <a:off x="1740827" y="1357079"/>
              <a:ext cx="151746" cy="160851"/>
            </a:xfrm>
            <a:custGeom>
              <a:avLst/>
              <a:gdLst>
                <a:gd name="T0" fmla="*/ 13 w 100"/>
                <a:gd name="T1" fmla="*/ 0 h 107"/>
                <a:gd name="T2" fmla="*/ 25 w 100"/>
                <a:gd name="T3" fmla="*/ 13 h 107"/>
                <a:gd name="T4" fmla="*/ 13 w 100"/>
                <a:gd name="T5" fmla="*/ 26 h 107"/>
                <a:gd name="T6" fmla="*/ 0 w 100"/>
                <a:gd name="T7" fmla="*/ 13 h 107"/>
                <a:gd name="T8" fmla="*/ 13 w 100"/>
                <a:gd name="T9" fmla="*/ 0 h 107"/>
                <a:gd name="T10" fmla="*/ 13 w 100"/>
                <a:gd name="T11" fmla="*/ 23 h 107"/>
                <a:gd name="T12" fmla="*/ 21 w 100"/>
                <a:gd name="T13" fmla="*/ 13 h 107"/>
                <a:gd name="T14" fmla="*/ 13 w 100"/>
                <a:gd name="T15" fmla="*/ 3 h 107"/>
                <a:gd name="T16" fmla="*/ 5 w 100"/>
                <a:gd name="T17" fmla="*/ 13 h 107"/>
                <a:gd name="T18" fmla="*/ 13 w 100"/>
                <a:gd name="T19" fmla="*/ 23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0" h="107">
                  <a:moveTo>
                    <a:pt x="50" y="0"/>
                  </a:moveTo>
                  <a:cubicBezTo>
                    <a:pt x="82" y="0"/>
                    <a:pt x="100" y="24"/>
                    <a:pt x="100" y="54"/>
                  </a:cubicBezTo>
                  <a:cubicBezTo>
                    <a:pt x="100" y="84"/>
                    <a:pt x="82" y="107"/>
                    <a:pt x="50" y="107"/>
                  </a:cubicBezTo>
                  <a:cubicBezTo>
                    <a:pt x="18" y="107"/>
                    <a:pt x="0" y="84"/>
                    <a:pt x="0" y="54"/>
                  </a:cubicBezTo>
                  <a:cubicBezTo>
                    <a:pt x="0" y="24"/>
                    <a:pt x="18" y="0"/>
                    <a:pt x="50" y="0"/>
                  </a:cubicBezTo>
                  <a:close/>
                  <a:moveTo>
                    <a:pt x="50" y="92"/>
                  </a:moveTo>
                  <a:cubicBezTo>
                    <a:pt x="68" y="92"/>
                    <a:pt x="82" y="78"/>
                    <a:pt x="82" y="54"/>
                  </a:cubicBezTo>
                  <a:cubicBezTo>
                    <a:pt x="82" y="29"/>
                    <a:pt x="68" y="15"/>
                    <a:pt x="50" y="15"/>
                  </a:cubicBezTo>
                  <a:cubicBezTo>
                    <a:pt x="32" y="15"/>
                    <a:pt x="18" y="29"/>
                    <a:pt x="18" y="54"/>
                  </a:cubicBezTo>
                  <a:cubicBezTo>
                    <a:pt x="18" y="78"/>
                    <a:pt x="32" y="92"/>
                    <a:pt x="50" y="92"/>
                  </a:cubicBezTo>
                  <a:close/>
                </a:path>
              </a:pathLst>
            </a:custGeom>
            <a:solidFill>
              <a:schemeClr val="bg1"/>
            </a:solidFill>
            <a:ln>
              <a:noFill/>
            </a:ln>
          </p:spPr>
          <p:txBody>
            <a:bodyPr/>
            <a:lstStyle/>
            <a:p>
              <a:endParaRPr lang="en-US">
                <a:solidFill>
                  <a:schemeClr val="bg1"/>
                </a:solidFill>
              </a:endParaRPr>
            </a:p>
          </p:txBody>
        </p:sp>
        <p:sp>
          <p:nvSpPr>
            <p:cNvPr id="29" name="Freeform 110">
              <a:extLst>
                <a:ext uri="{FF2B5EF4-FFF2-40B4-BE49-F238E27FC236}">
                  <a16:creationId xmlns:a16="http://schemas.microsoft.com/office/drawing/2014/main" id="{913E8C20-B4B4-AE4F-B5A2-580540A9EE31}"/>
                </a:ext>
              </a:extLst>
            </p:cNvPr>
            <p:cNvSpPr>
              <a:spLocks noChangeAspect="1"/>
            </p:cNvSpPr>
            <p:nvPr userDrawn="1"/>
          </p:nvSpPr>
          <p:spPr bwMode="auto">
            <a:xfrm>
              <a:off x="1913818" y="1354044"/>
              <a:ext cx="81943" cy="160851"/>
            </a:xfrm>
            <a:custGeom>
              <a:avLst/>
              <a:gdLst>
                <a:gd name="T0" fmla="*/ 0 w 53"/>
                <a:gd name="T1" fmla="*/ 1 h 106"/>
                <a:gd name="T2" fmla="*/ 4 w 53"/>
                <a:gd name="T3" fmla="*/ 1 h 106"/>
                <a:gd name="T4" fmla="*/ 4 w 53"/>
                <a:gd name="T5" fmla="*/ 7 h 106"/>
                <a:gd name="T6" fmla="*/ 4 w 53"/>
                <a:gd name="T7" fmla="*/ 7 h 106"/>
                <a:gd name="T8" fmla="*/ 14 w 53"/>
                <a:gd name="T9" fmla="*/ 1 h 106"/>
                <a:gd name="T10" fmla="*/ 14 w 53"/>
                <a:gd name="T11" fmla="*/ 5 h 106"/>
                <a:gd name="T12" fmla="*/ 4 w 53"/>
                <a:gd name="T13" fmla="*/ 15 h 106"/>
                <a:gd name="T14" fmla="*/ 4 w 53"/>
                <a:gd name="T15" fmla="*/ 27 h 106"/>
                <a:gd name="T16" fmla="*/ 0 w 53"/>
                <a:gd name="T17" fmla="*/ 27 h 106"/>
                <a:gd name="T18" fmla="*/ 0 w 53"/>
                <a:gd name="T19" fmla="*/ 1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 h="106">
                  <a:moveTo>
                    <a:pt x="0" y="3"/>
                  </a:moveTo>
                  <a:cubicBezTo>
                    <a:pt x="15" y="3"/>
                    <a:pt x="15" y="3"/>
                    <a:pt x="15" y="3"/>
                  </a:cubicBezTo>
                  <a:cubicBezTo>
                    <a:pt x="15" y="25"/>
                    <a:pt x="15" y="25"/>
                    <a:pt x="15" y="25"/>
                  </a:cubicBezTo>
                  <a:cubicBezTo>
                    <a:pt x="16" y="25"/>
                    <a:pt x="16" y="25"/>
                    <a:pt x="16" y="25"/>
                  </a:cubicBezTo>
                  <a:cubicBezTo>
                    <a:pt x="24" y="8"/>
                    <a:pt x="35" y="0"/>
                    <a:pt x="53" y="1"/>
                  </a:cubicBezTo>
                  <a:cubicBezTo>
                    <a:pt x="53" y="19"/>
                    <a:pt x="53" y="19"/>
                    <a:pt x="53" y="19"/>
                  </a:cubicBezTo>
                  <a:cubicBezTo>
                    <a:pt x="26" y="19"/>
                    <a:pt x="16" y="34"/>
                    <a:pt x="16" y="60"/>
                  </a:cubicBezTo>
                  <a:cubicBezTo>
                    <a:pt x="16" y="106"/>
                    <a:pt x="16" y="106"/>
                    <a:pt x="16" y="106"/>
                  </a:cubicBezTo>
                  <a:cubicBezTo>
                    <a:pt x="0" y="106"/>
                    <a:pt x="0" y="106"/>
                    <a:pt x="0" y="106"/>
                  </a:cubicBezTo>
                  <a:lnTo>
                    <a:pt x="0" y="3"/>
                  </a:lnTo>
                  <a:close/>
                </a:path>
              </a:pathLst>
            </a:custGeom>
            <a:solidFill>
              <a:schemeClr val="bg1"/>
            </a:solidFill>
            <a:ln>
              <a:noFill/>
            </a:ln>
          </p:spPr>
          <p:txBody>
            <a:bodyPr/>
            <a:lstStyle/>
            <a:p>
              <a:endParaRPr lang="en-US">
                <a:solidFill>
                  <a:schemeClr val="bg1"/>
                </a:solidFill>
              </a:endParaRPr>
            </a:p>
          </p:txBody>
        </p:sp>
        <p:sp>
          <p:nvSpPr>
            <p:cNvPr id="30" name="Freeform 111">
              <a:extLst>
                <a:ext uri="{FF2B5EF4-FFF2-40B4-BE49-F238E27FC236}">
                  <a16:creationId xmlns:a16="http://schemas.microsoft.com/office/drawing/2014/main" id="{BCD7BA2A-E818-C347-8C5C-DECB2D0AF37B}"/>
                </a:ext>
              </a:extLst>
            </p:cNvPr>
            <p:cNvSpPr>
              <a:spLocks noChangeAspect="1"/>
            </p:cNvSpPr>
            <p:nvPr userDrawn="1"/>
          </p:nvSpPr>
          <p:spPr bwMode="auto">
            <a:xfrm>
              <a:off x="2010936" y="1299416"/>
              <a:ext cx="133537" cy="215480"/>
            </a:xfrm>
            <a:custGeom>
              <a:avLst/>
              <a:gdLst>
                <a:gd name="T0" fmla="*/ 0 w 210"/>
                <a:gd name="T1" fmla="*/ 0 h 336"/>
                <a:gd name="T2" fmla="*/ 2 w 210"/>
                <a:gd name="T3" fmla="*/ 0 h 336"/>
                <a:gd name="T4" fmla="*/ 2 w 210"/>
                <a:gd name="T5" fmla="*/ 9 h 336"/>
                <a:gd name="T6" fmla="*/ 7 w 210"/>
                <a:gd name="T7" fmla="*/ 4 h 336"/>
                <a:gd name="T8" fmla="*/ 9 w 210"/>
                <a:gd name="T9" fmla="*/ 4 h 336"/>
                <a:gd name="T10" fmla="*/ 5 w 210"/>
                <a:gd name="T11" fmla="*/ 8 h 336"/>
                <a:gd name="T12" fmla="*/ 9 w 210"/>
                <a:gd name="T13" fmla="*/ 15 h 336"/>
                <a:gd name="T14" fmla="*/ 7 w 210"/>
                <a:gd name="T15" fmla="*/ 15 h 336"/>
                <a:gd name="T16" fmla="*/ 3 w 210"/>
                <a:gd name="T17" fmla="*/ 9 h 336"/>
                <a:gd name="T18" fmla="*/ 2 w 210"/>
                <a:gd name="T19" fmla="*/ 11 h 336"/>
                <a:gd name="T20" fmla="*/ 2 w 210"/>
                <a:gd name="T21" fmla="*/ 15 h 336"/>
                <a:gd name="T22" fmla="*/ 0 w 210"/>
                <a:gd name="T23" fmla="*/ 15 h 336"/>
                <a:gd name="T24" fmla="*/ 0 w 210"/>
                <a:gd name="T25" fmla="*/ 0 h 3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0" h="336">
                  <a:moveTo>
                    <a:pt x="0" y="0"/>
                  </a:moveTo>
                  <a:lnTo>
                    <a:pt x="40" y="0"/>
                  </a:lnTo>
                  <a:lnTo>
                    <a:pt x="40" y="199"/>
                  </a:lnTo>
                  <a:lnTo>
                    <a:pt x="151" y="92"/>
                  </a:lnTo>
                  <a:lnTo>
                    <a:pt x="203" y="92"/>
                  </a:lnTo>
                  <a:lnTo>
                    <a:pt x="109" y="182"/>
                  </a:lnTo>
                  <a:lnTo>
                    <a:pt x="210" y="336"/>
                  </a:lnTo>
                  <a:lnTo>
                    <a:pt x="161" y="336"/>
                  </a:lnTo>
                  <a:lnTo>
                    <a:pt x="78" y="208"/>
                  </a:lnTo>
                  <a:lnTo>
                    <a:pt x="40" y="244"/>
                  </a:lnTo>
                  <a:lnTo>
                    <a:pt x="40" y="336"/>
                  </a:lnTo>
                  <a:lnTo>
                    <a:pt x="0" y="336"/>
                  </a:lnTo>
                  <a:lnTo>
                    <a:pt x="0" y="0"/>
                  </a:lnTo>
                  <a:close/>
                </a:path>
              </a:pathLst>
            </a:custGeom>
            <a:solidFill>
              <a:schemeClr val="bg1"/>
            </a:solidFill>
            <a:ln>
              <a:noFill/>
            </a:ln>
          </p:spPr>
          <p:txBody>
            <a:bodyPr/>
            <a:lstStyle/>
            <a:p>
              <a:endParaRPr lang="en-US">
                <a:solidFill>
                  <a:schemeClr val="bg1"/>
                </a:solidFill>
              </a:endParaRPr>
            </a:p>
          </p:txBody>
        </p:sp>
        <p:sp>
          <p:nvSpPr>
            <p:cNvPr id="31" name="Freeform 112">
              <a:extLst>
                <a:ext uri="{FF2B5EF4-FFF2-40B4-BE49-F238E27FC236}">
                  <a16:creationId xmlns:a16="http://schemas.microsoft.com/office/drawing/2014/main" id="{575C3B20-037C-3C43-827C-A8EE9C06267D}"/>
                </a:ext>
              </a:extLst>
            </p:cNvPr>
            <p:cNvSpPr>
              <a:spLocks noChangeAspect="1" noEditPoints="1"/>
            </p:cNvSpPr>
            <p:nvPr userDrawn="1"/>
          </p:nvSpPr>
          <p:spPr bwMode="auto">
            <a:xfrm>
              <a:off x="2232485" y="1299416"/>
              <a:ext cx="182096" cy="218515"/>
            </a:xfrm>
            <a:custGeom>
              <a:avLst/>
              <a:gdLst>
                <a:gd name="T0" fmla="*/ 21 w 121"/>
                <a:gd name="T1" fmla="*/ 31 h 144"/>
                <a:gd name="T2" fmla="*/ 11 w 121"/>
                <a:gd name="T3" fmla="*/ 36 h 144"/>
                <a:gd name="T4" fmla="*/ 0 w 121"/>
                <a:gd name="T5" fmla="*/ 27 h 144"/>
                <a:gd name="T6" fmla="*/ 8 w 121"/>
                <a:gd name="T7" fmla="*/ 16 h 144"/>
                <a:gd name="T8" fmla="*/ 4 w 121"/>
                <a:gd name="T9" fmla="*/ 8 h 144"/>
                <a:gd name="T10" fmla="*/ 12 w 121"/>
                <a:gd name="T11" fmla="*/ 0 h 144"/>
                <a:gd name="T12" fmla="*/ 20 w 121"/>
                <a:gd name="T13" fmla="*/ 8 h 144"/>
                <a:gd name="T14" fmla="*/ 14 w 121"/>
                <a:gd name="T15" fmla="*/ 17 h 144"/>
                <a:gd name="T16" fmla="*/ 20 w 121"/>
                <a:gd name="T17" fmla="*/ 25 h 144"/>
                <a:gd name="T18" fmla="*/ 21 w 121"/>
                <a:gd name="T19" fmla="*/ 19 h 144"/>
                <a:gd name="T20" fmla="*/ 25 w 121"/>
                <a:gd name="T21" fmla="*/ 19 h 144"/>
                <a:gd name="T22" fmla="*/ 23 w 121"/>
                <a:gd name="T23" fmla="*/ 28 h 144"/>
                <a:gd name="T24" fmla="*/ 30 w 121"/>
                <a:gd name="T25" fmla="*/ 36 h 144"/>
                <a:gd name="T26" fmla="*/ 24 w 121"/>
                <a:gd name="T27" fmla="*/ 36 h 144"/>
                <a:gd name="T28" fmla="*/ 21 w 121"/>
                <a:gd name="T29" fmla="*/ 31 h 144"/>
                <a:gd name="T30" fmla="*/ 10 w 121"/>
                <a:gd name="T31" fmla="*/ 19 h 144"/>
                <a:gd name="T32" fmla="*/ 4 w 121"/>
                <a:gd name="T33" fmla="*/ 27 h 144"/>
                <a:gd name="T34" fmla="*/ 11 w 121"/>
                <a:gd name="T35" fmla="*/ 33 h 144"/>
                <a:gd name="T36" fmla="*/ 18 w 121"/>
                <a:gd name="T37" fmla="*/ 28 h 144"/>
                <a:gd name="T38" fmla="*/ 10 w 121"/>
                <a:gd name="T39" fmla="*/ 19 h 144"/>
                <a:gd name="T40" fmla="*/ 16 w 121"/>
                <a:gd name="T41" fmla="*/ 8 h 144"/>
                <a:gd name="T42" fmla="*/ 12 w 121"/>
                <a:gd name="T43" fmla="*/ 4 h 144"/>
                <a:gd name="T44" fmla="*/ 8 w 121"/>
                <a:gd name="T45" fmla="*/ 8 h 144"/>
                <a:gd name="T46" fmla="*/ 12 w 121"/>
                <a:gd name="T47" fmla="*/ 14 h 144"/>
                <a:gd name="T48" fmla="*/ 16 w 121"/>
                <a:gd name="T49" fmla="*/ 8 h 1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1" h="144">
                  <a:moveTo>
                    <a:pt x="84" y="124"/>
                  </a:moveTo>
                  <a:cubicBezTo>
                    <a:pt x="76" y="137"/>
                    <a:pt x="59" y="144"/>
                    <a:pt x="44" y="144"/>
                  </a:cubicBezTo>
                  <a:cubicBezTo>
                    <a:pt x="6" y="144"/>
                    <a:pt x="0" y="117"/>
                    <a:pt x="0" y="105"/>
                  </a:cubicBezTo>
                  <a:cubicBezTo>
                    <a:pt x="0" y="83"/>
                    <a:pt x="15" y="72"/>
                    <a:pt x="33" y="63"/>
                  </a:cubicBezTo>
                  <a:cubicBezTo>
                    <a:pt x="25" y="51"/>
                    <a:pt x="17" y="44"/>
                    <a:pt x="17" y="29"/>
                  </a:cubicBezTo>
                  <a:cubicBezTo>
                    <a:pt x="17" y="14"/>
                    <a:pt x="29" y="0"/>
                    <a:pt x="49" y="0"/>
                  </a:cubicBezTo>
                  <a:cubicBezTo>
                    <a:pt x="67" y="0"/>
                    <a:pt x="83" y="10"/>
                    <a:pt x="83" y="29"/>
                  </a:cubicBezTo>
                  <a:cubicBezTo>
                    <a:pt x="83" y="46"/>
                    <a:pt x="71" y="58"/>
                    <a:pt x="57" y="66"/>
                  </a:cubicBezTo>
                  <a:cubicBezTo>
                    <a:pt x="82" y="97"/>
                    <a:pt x="82" y="97"/>
                    <a:pt x="82" y="97"/>
                  </a:cubicBezTo>
                  <a:cubicBezTo>
                    <a:pt x="85" y="90"/>
                    <a:pt x="87" y="83"/>
                    <a:pt x="87" y="75"/>
                  </a:cubicBezTo>
                  <a:cubicBezTo>
                    <a:pt x="103" y="75"/>
                    <a:pt x="103" y="75"/>
                    <a:pt x="103" y="75"/>
                  </a:cubicBezTo>
                  <a:cubicBezTo>
                    <a:pt x="102" y="92"/>
                    <a:pt x="99" y="97"/>
                    <a:pt x="94" y="110"/>
                  </a:cubicBezTo>
                  <a:cubicBezTo>
                    <a:pt x="121" y="142"/>
                    <a:pt x="121" y="142"/>
                    <a:pt x="121" y="142"/>
                  </a:cubicBezTo>
                  <a:cubicBezTo>
                    <a:pt x="99" y="142"/>
                    <a:pt x="99" y="142"/>
                    <a:pt x="99" y="142"/>
                  </a:cubicBezTo>
                  <a:lnTo>
                    <a:pt x="84" y="124"/>
                  </a:lnTo>
                  <a:close/>
                  <a:moveTo>
                    <a:pt x="42" y="73"/>
                  </a:moveTo>
                  <a:cubicBezTo>
                    <a:pt x="29" y="81"/>
                    <a:pt x="18" y="88"/>
                    <a:pt x="18" y="105"/>
                  </a:cubicBezTo>
                  <a:cubicBezTo>
                    <a:pt x="18" y="120"/>
                    <a:pt x="31" y="129"/>
                    <a:pt x="45" y="129"/>
                  </a:cubicBezTo>
                  <a:cubicBezTo>
                    <a:pt x="58" y="129"/>
                    <a:pt x="68" y="123"/>
                    <a:pt x="75" y="112"/>
                  </a:cubicBezTo>
                  <a:lnTo>
                    <a:pt x="42" y="73"/>
                  </a:lnTo>
                  <a:close/>
                  <a:moveTo>
                    <a:pt x="67" y="30"/>
                  </a:moveTo>
                  <a:cubicBezTo>
                    <a:pt x="67" y="22"/>
                    <a:pt x="60" y="15"/>
                    <a:pt x="50" y="15"/>
                  </a:cubicBezTo>
                  <a:cubicBezTo>
                    <a:pt x="42" y="15"/>
                    <a:pt x="34" y="20"/>
                    <a:pt x="34" y="30"/>
                  </a:cubicBezTo>
                  <a:cubicBezTo>
                    <a:pt x="34" y="39"/>
                    <a:pt x="42" y="47"/>
                    <a:pt x="48" y="55"/>
                  </a:cubicBezTo>
                  <a:cubicBezTo>
                    <a:pt x="56" y="50"/>
                    <a:pt x="67" y="42"/>
                    <a:pt x="67" y="30"/>
                  </a:cubicBezTo>
                  <a:close/>
                </a:path>
              </a:pathLst>
            </a:custGeom>
            <a:solidFill>
              <a:schemeClr val="bg1"/>
            </a:solidFill>
            <a:ln>
              <a:noFill/>
            </a:ln>
          </p:spPr>
          <p:txBody>
            <a:bodyPr/>
            <a:lstStyle/>
            <a:p>
              <a:endParaRPr lang="en-US">
                <a:solidFill>
                  <a:schemeClr val="bg1"/>
                </a:solidFill>
              </a:endParaRPr>
            </a:p>
          </p:txBody>
        </p:sp>
        <p:sp>
          <p:nvSpPr>
            <p:cNvPr id="32" name="Freeform 113">
              <a:extLst>
                <a:ext uri="{FF2B5EF4-FFF2-40B4-BE49-F238E27FC236}">
                  <a16:creationId xmlns:a16="http://schemas.microsoft.com/office/drawing/2014/main" id="{EB562E17-1ECC-1A40-891B-196A7D4DD14F}"/>
                </a:ext>
              </a:extLst>
            </p:cNvPr>
            <p:cNvSpPr>
              <a:spLocks noChangeAspect="1" noEditPoints="1"/>
            </p:cNvSpPr>
            <p:nvPr userDrawn="1"/>
          </p:nvSpPr>
          <p:spPr bwMode="auto">
            <a:xfrm>
              <a:off x="1073143" y="1615048"/>
              <a:ext cx="157816" cy="215480"/>
            </a:xfrm>
            <a:custGeom>
              <a:avLst/>
              <a:gdLst>
                <a:gd name="T0" fmla="*/ 0 w 105"/>
                <a:gd name="T1" fmla="*/ 0 h 142"/>
                <a:gd name="T2" fmla="*/ 15 w 105"/>
                <a:gd name="T3" fmla="*/ 0 h 142"/>
                <a:gd name="T4" fmla="*/ 26 w 105"/>
                <a:gd name="T5" fmla="*/ 11 h 142"/>
                <a:gd name="T6" fmla="*/ 15 w 105"/>
                <a:gd name="T7" fmla="*/ 21 h 142"/>
                <a:gd name="T8" fmla="*/ 4 w 105"/>
                <a:gd name="T9" fmla="*/ 21 h 142"/>
                <a:gd name="T10" fmla="*/ 4 w 105"/>
                <a:gd name="T11" fmla="*/ 36 h 142"/>
                <a:gd name="T12" fmla="*/ 0 w 105"/>
                <a:gd name="T13" fmla="*/ 36 h 142"/>
                <a:gd name="T14" fmla="*/ 0 w 105"/>
                <a:gd name="T15" fmla="*/ 0 h 142"/>
                <a:gd name="T16" fmla="*/ 4 w 105"/>
                <a:gd name="T17" fmla="*/ 17 h 142"/>
                <a:gd name="T18" fmla="*/ 13 w 105"/>
                <a:gd name="T19" fmla="*/ 17 h 142"/>
                <a:gd name="T20" fmla="*/ 21 w 105"/>
                <a:gd name="T21" fmla="*/ 11 h 142"/>
                <a:gd name="T22" fmla="*/ 13 w 105"/>
                <a:gd name="T23" fmla="*/ 4 h 142"/>
                <a:gd name="T24" fmla="*/ 4 w 105"/>
                <a:gd name="T25" fmla="*/ 4 h 142"/>
                <a:gd name="T26" fmla="*/ 4 w 105"/>
                <a:gd name="T27" fmla="*/ 17 h 1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5" h="142">
                  <a:moveTo>
                    <a:pt x="0" y="0"/>
                  </a:moveTo>
                  <a:cubicBezTo>
                    <a:pt x="62" y="0"/>
                    <a:pt x="62" y="0"/>
                    <a:pt x="62" y="0"/>
                  </a:cubicBezTo>
                  <a:cubicBezTo>
                    <a:pt x="90" y="0"/>
                    <a:pt x="105" y="16"/>
                    <a:pt x="105" y="42"/>
                  </a:cubicBezTo>
                  <a:cubicBezTo>
                    <a:pt x="105" y="68"/>
                    <a:pt x="90" y="84"/>
                    <a:pt x="62" y="84"/>
                  </a:cubicBezTo>
                  <a:cubicBezTo>
                    <a:pt x="18" y="84"/>
                    <a:pt x="18" y="84"/>
                    <a:pt x="18" y="84"/>
                  </a:cubicBezTo>
                  <a:cubicBezTo>
                    <a:pt x="18" y="142"/>
                    <a:pt x="18" y="142"/>
                    <a:pt x="18" y="142"/>
                  </a:cubicBezTo>
                  <a:cubicBezTo>
                    <a:pt x="0" y="142"/>
                    <a:pt x="0" y="142"/>
                    <a:pt x="0" y="142"/>
                  </a:cubicBezTo>
                  <a:lnTo>
                    <a:pt x="0" y="0"/>
                  </a:lnTo>
                  <a:close/>
                  <a:moveTo>
                    <a:pt x="18" y="68"/>
                  </a:moveTo>
                  <a:cubicBezTo>
                    <a:pt x="55" y="68"/>
                    <a:pt x="55" y="68"/>
                    <a:pt x="55" y="68"/>
                  </a:cubicBezTo>
                  <a:cubicBezTo>
                    <a:pt x="76" y="68"/>
                    <a:pt x="86" y="59"/>
                    <a:pt x="86" y="42"/>
                  </a:cubicBezTo>
                  <a:cubicBezTo>
                    <a:pt x="86" y="25"/>
                    <a:pt x="76" y="16"/>
                    <a:pt x="55" y="16"/>
                  </a:cubicBezTo>
                  <a:cubicBezTo>
                    <a:pt x="18" y="16"/>
                    <a:pt x="18" y="16"/>
                    <a:pt x="18" y="16"/>
                  </a:cubicBezTo>
                  <a:lnTo>
                    <a:pt x="18" y="68"/>
                  </a:lnTo>
                  <a:close/>
                </a:path>
              </a:pathLst>
            </a:custGeom>
            <a:solidFill>
              <a:schemeClr val="bg1"/>
            </a:solidFill>
            <a:ln>
              <a:noFill/>
            </a:ln>
          </p:spPr>
          <p:txBody>
            <a:bodyPr/>
            <a:lstStyle/>
            <a:p>
              <a:endParaRPr lang="en-US">
                <a:solidFill>
                  <a:schemeClr val="bg1"/>
                </a:solidFill>
              </a:endParaRPr>
            </a:p>
          </p:txBody>
        </p:sp>
        <p:sp>
          <p:nvSpPr>
            <p:cNvPr id="33" name="Freeform 114">
              <a:extLst>
                <a:ext uri="{FF2B5EF4-FFF2-40B4-BE49-F238E27FC236}">
                  <a16:creationId xmlns:a16="http://schemas.microsoft.com/office/drawing/2014/main" id="{DA6056ED-C110-AE49-AB64-8F032C6879BD}"/>
                </a:ext>
              </a:extLst>
            </p:cNvPr>
            <p:cNvSpPr>
              <a:spLocks noChangeAspect="1" noEditPoints="1"/>
            </p:cNvSpPr>
            <p:nvPr userDrawn="1"/>
          </p:nvSpPr>
          <p:spPr bwMode="auto">
            <a:xfrm>
              <a:off x="1240064" y="1672712"/>
              <a:ext cx="142642" cy="160851"/>
            </a:xfrm>
            <a:custGeom>
              <a:avLst/>
              <a:gdLst>
                <a:gd name="T0" fmla="*/ 23 w 95"/>
                <a:gd name="T1" fmla="*/ 18 h 107"/>
                <a:gd name="T2" fmla="*/ 12 w 95"/>
                <a:gd name="T3" fmla="*/ 26 h 107"/>
                <a:gd name="T4" fmla="*/ 0 w 95"/>
                <a:gd name="T5" fmla="*/ 13 h 107"/>
                <a:gd name="T6" fmla="*/ 12 w 95"/>
                <a:gd name="T7" fmla="*/ 0 h 107"/>
                <a:gd name="T8" fmla="*/ 23 w 95"/>
                <a:gd name="T9" fmla="*/ 14 h 107"/>
                <a:gd name="T10" fmla="*/ 4 w 95"/>
                <a:gd name="T11" fmla="*/ 14 h 107"/>
                <a:gd name="T12" fmla="*/ 12 w 95"/>
                <a:gd name="T13" fmla="*/ 23 h 107"/>
                <a:gd name="T14" fmla="*/ 19 w 95"/>
                <a:gd name="T15" fmla="*/ 18 h 107"/>
                <a:gd name="T16" fmla="*/ 23 w 95"/>
                <a:gd name="T17" fmla="*/ 18 h 107"/>
                <a:gd name="T18" fmla="*/ 19 w 95"/>
                <a:gd name="T19" fmla="*/ 11 h 107"/>
                <a:gd name="T20" fmla="*/ 11 w 95"/>
                <a:gd name="T21" fmla="*/ 3 h 107"/>
                <a:gd name="T22" fmla="*/ 4 w 95"/>
                <a:gd name="T23" fmla="*/ 11 h 107"/>
                <a:gd name="T24" fmla="*/ 19 w 95"/>
                <a:gd name="T25" fmla="*/ 11 h 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5" h="107">
                  <a:moveTo>
                    <a:pt x="93" y="72"/>
                  </a:moveTo>
                  <a:cubicBezTo>
                    <a:pt x="88" y="95"/>
                    <a:pt x="72" y="107"/>
                    <a:pt x="49" y="107"/>
                  </a:cubicBezTo>
                  <a:cubicBezTo>
                    <a:pt x="16" y="107"/>
                    <a:pt x="1" y="85"/>
                    <a:pt x="0" y="53"/>
                  </a:cubicBezTo>
                  <a:cubicBezTo>
                    <a:pt x="0" y="23"/>
                    <a:pt x="20" y="0"/>
                    <a:pt x="48" y="0"/>
                  </a:cubicBezTo>
                  <a:cubicBezTo>
                    <a:pt x="84" y="0"/>
                    <a:pt x="95" y="34"/>
                    <a:pt x="94" y="59"/>
                  </a:cubicBezTo>
                  <a:cubicBezTo>
                    <a:pt x="18" y="59"/>
                    <a:pt x="18" y="59"/>
                    <a:pt x="18" y="59"/>
                  </a:cubicBezTo>
                  <a:cubicBezTo>
                    <a:pt x="17" y="76"/>
                    <a:pt x="27" y="92"/>
                    <a:pt x="50" y="92"/>
                  </a:cubicBezTo>
                  <a:cubicBezTo>
                    <a:pt x="64" y="92"/>
                    <a:pt x="73" y="85"/>
                    <a:pt x="76" y="72"/>
                  </a:cubicBezTo>
                  <a:lnTo>
                    <a:pt x="93" y="72"/>
                  </a:lnTo>
                  <a:close/>
                  <a:moveTo>
                    <a:pt x="77" y="44"/>
                  </a:moveTo>
                  <a:cubicBezTo>
                    <a:pt x="76" y="28"/>
                    <a:pt x="64" y="15"/>
                    <a:pt x="47" y="15"/>
                  </a:cubicBezTo>
                  <a:cubicBezTo>
                    <a:pt x="30" y="15"/>
                    <a:pt x="19" y="28"/>
                    <a:pt x="18" y="44"/>
                  </a:cubicBezTo>
                  <a:lnTo>
                    <a:pt x="77" y="44"/>
                  </a:lnTo>
                  <a:close/>
                </a:path>
              </a:pathLst>
            </a:custGeom>
            <a:solidFill>
              <a:schemeClr val="bg1"/>
            </a:solidFill>
            <a:ln>
              <a:noFill/>
            </a:ln>
          </p:spPr>
          <p:txBody>
            <a:bodyPr/>
            <a:lstStyle/>
            <a:p>
              <a:endParaRPr lang="en-US">
                <a:solidFill>
                  <a:schemeClr val="bg1"/>
                </a:solidFill>
              </a:endParaRPr>
            </a:p>
          </p:txBody>
        </p:sp>
        <p:sp>
          <p:nvSpPr>
            <p:cNvPr id="34" name="Freeform 115">
              <a:extLst>
                <a:ext uri="{FF2B5EF4-FFF2-40B4-BE49-F238E27FC236}">
                  <a16:creationId xmlns:a16="http://schemas.microsoft.com/office/drawing/2014/main" id="{E1FBBA46-AFE3-BB44-A77E-336FBFF5427F}"/>
                </a:ext>
              </a:extLst>
            </p:cNvPr>
            <p:cNvSpPr>
              <a:spLocks noChangeAspect="1"/>
            </p:cNvSpPr>
            <p:nvPr userDrawn="1"/>
          </p:nvSpPr>
          <p:spPr bwMode="auto">
            <a:xfrm>
              <a:off x="1403950" y="1672712"/>
              <a:ext cx="127467" cy="157816"/>
            </a:xfrm>
            <a:custGeom>
              <a:avLst/>
              <a:gdLst>
                <a:gd name="T0" fmla="*/ 0 w 85"/>
                <a:gd name="T1" fmla="*/ 0 h 105"/>
                <a:gd name="T2" fmla="*/ 4 w 85"/>
                <a:gd name="T3" fmla="*/ 0 h 105"/>
                <a:gd name="T4" fmla="*/ 4 w 85"/>
                <a:gd name="T5" fmla="*/ 4 h 105"/>
                <a:gd name="T6" fmla="*/ 4 w 85"/>
                <a:gd name="T7" fmla="*/ 4 h 105"/>
                <a:gd name="T8" fmla="*/ 12 w 85"/>
                <a:gd name="T9" fmla="*/ 0 h 105"/>
                <a:gd name="T10" fmla="*/ 21 w 85"/>
                <a:gd name="T11" fmla="*/ 9 h 105"/>
                <a:gd name="T12" fmla="*/ 21 w 85"/>
                <a:gd name="T13" fmla="*/ 26 h 105"/>
                <a:gd name="T14" fmla="*/ 17 w 85"/>
                <a:gd name="T15" fmla="*/ 26 h 105"/>
                <a:gd name="T16" fmla="*/ 17 w 85"/>
                <a:gd name="T17" fmla="*/ 8 h 105"/>
                <a:gd name="T18" fmla="*/ 11 w 85"/>
                <a:gd name="T19" fmla="*/ 3 h 105"/>
                <a:gd name="T20" fmla="*/ 4 w 85"/>
                <a:gd name="T21" fmla="*/ 11 h 105"/>
                <a:gd name="T22" fmla="*/ 4 w 85"/>
                <a:gd name="T23" fmla="*/ 26 h 105"/>
                <a:gd name="T24" fmla="*/ 0 w 85"/>
                <a:gd name="T25" fmla="*/ 26 h 105"/>
                <a:gd name="T26" fmla="*/ 0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5" h="105">
                  <a:moveTo>
                    <a:pt x="0" y="2"/>
                  </a:moveTo>
                  <a:cubicBezTo>
                    <a:pt x="16" y="2"/>
                    <a:pt x="16" y="2"/>
                    <a:pt x="16" y="2"/>
                  </a:cubicBezTo>
                  <a:cubicBezTo>
                    <a:pt x="16" y="19"/>
                    <a:pt x="16" y="19"/>
                    <a:pt x="16" y="19"/>
                  </a:cubicBezTo>
                  <a:cubicBezTo>
                    <a:pt x="17" y="19"/>
                    <a:pt x="17" y="19"/>
                    <a:pt x="17" y="19"/>
                  </a:cubicBezTo>
                  <a:cubicBezTo>
                    <a:pt x="24" y="6"/>
                    <a:pt x="35" y="0"/>
                    <a:pt x="50" y="0"/>
                  </a:cubicBezTo>
                  <a:cubicBezTo>
                    <a:pt x="77" y="0"/>
                    <a:pt x="85" y="15"/>
                    <a:pt x="85" y="37"/>
                  </a:cubicBezTo>
                  <a:cubicBezTo>
                    <a:pt x="85" y="105"/>
                    <a:pt x="85" y="105"/>
                    <a:pt x="85" y="105"/>
                  </a:cubicBezTo>
                  <a:cubicBezTo>
                    <a:pt x="68" y="105"/>
                    <a:pt x="68" y="105"/>
                    <a:pt x="68" y="105"/>
                  </a:cubicBezTo>
                  <a:cubicBezTo>
                    <a:pt x="68" y="35"/>
                    <a:pt x="68" y="35"/>
                    <a:pt x="68" y="35"/>
                  </a:cubicBezTo>
                  <a:cubicBezTo>
                    <a:pt x="68" y="23"/>
                    <a:pt x="60" y="15"/>
                    <a:pt x="47" y="15"/>
                  </a:cubicBezTo>
                  <a:cubicBezTo>
                    <a:pt x="27" y="15"/>
                    <a:pt x="17" y="28"/>
                    <a:pt x="17" y="47"/>
                  </a:cubicBezTo>
                  <a:cubicBezTo>
                    <a:pt x="17" y="105"/>
                    <a:pt x="17" y="105"/>
                    <a:pt x="17" y="105"/>
                  </a:cubicBezTo>
                  <a:cubicBezTo>
                    <a:pt x="0" y="105"/>
                    <a:pt x="0" y="105"/>
                    <a:pt x="0" y="105"/>
                  </a:cubicBezTo>
                  <a:lnTo>
                    <a:pt x="0" y="2"/>
                  </a:lnTo>
                  <a:close/>
                </a:path>
              </a:pathLst>
            </a:custGeom>
            <a:solidFill>
              <a:schemeClr val="bg1"/>
            </a:solidFill>
            <a:ln>
              <a:noFill/>
            </a:ln>
          </p:spPr>
          <p:txBody>
            <a:bodyPr/>
            <a:lstStyle/>
            <a:p>
              <a:endParaRPr lang="en-US">
                <a:solidFill>
                  <a:schemeClr val="bg1"/>
                </a:solidFill>
              </a:endParaRPr>
            </a:p>
          </p:txBody>
        </p:sp>
        <p:sp>
          <p:nvSpPr>
            <p:cNvPr id="35" name="Freeform 116">
              <a:extLst>
                <a:ext uri="{FF2B5EF4-FFF2-40B4-BE49-F238E27FC236}">
                  <a16:creationId xmlns:a16="http://schemas.microsoft.com/office/drawing/2014/main" id="{DAEC1D3F-A8F4-1F45-BF4F-BBD448FCCD9D}"/>
                </a:ext>
              </a:extLst>
            </p:cNvPr>
            <p:cNvSpPr>
              <a:spLocks noChangeAspect="1"/>
            </p:cNvSpPr>
            <p:nvPr userDrawn="1"/>
          </p:nvSpPr>
          <p:spPr bwMode="auto">
            <a:xfrm>
              <a:off x="1552662" y="1672712"/>
              <a:ext cx="133537" cy="160851"/>
            </a:xfrm>
            <a:custGeom>
              <a:avLst/>
              <a:gdLst>
                <a:gd name="T0" fmla="*/ 5 w 87"/>
                <a:gd name="T1" fmla="*/ 18 h 107"/>
                <a:gd name="T2" fmla="*/ 12 w 87"/>
                <a:gd name="T3" fmla="*/ 23 h 107"/>
                <a:gd name="T4" fmla="*/ 18 w 87"/>
                <a:gd name="T5" fmla="*/ 19 h 107"/>
                <a:gd name="T6" fmla="*/ 9 w 87"/>
                <a:gd name="T7" fmla="*/ 14 h 107"/>
                <a:gd name="T8" fmla="*/ 1 w 87"/>
                <a:gd name="T9" fmla="*/ 7 h 107"/>
                <a:gd name="T10" fmla="*/ 11 w 87"/>
                <a:gd name="T11" fmla="*/ 0 h 107"/>
                <a:gd name="T12" fmla="*/ 21 w 87"/>
                <a:gd name="T13" fmla="*/ 8 h 107"/>
                <a:gd name="T14" fmla="*/ 17 w 87"/>
                <a:gd name="T15" fmla="*/ 8 h 107"/>
                <a:gd name="T16" fmla="*/ 11 w 87"/>
                <a:gd name="T17" fmla="*/ 3 h 107"/>
                <a:gd name="T18" fmla="*/ 5 w 87"/>
                <a:gd name="T19" fmla="*/ 7 h 107"/>
                <a:gd name="T20" fmla="*/ 14 w 87"/>
                <a:gd name="T21" fmla="*/ 11 h 107"/>
                <a:gd name="T22" fmla="*/ 22 w 87"/>
                <a:gd name="T23" fmla="*/ 18 h 107"/>
                <a:gd name="T24" fmla="*/ 11 w 87"/>
                <a:gd name="T25" fmla="*/ 26 h 107"/>
                <a:gd name="T26" fmla="*/ 0 w 87"/>
                <a:gd name="T27" fmla="*/ 18 h 107"/>
                <a:gd name="T28" fmla="*/ 5 w 87"/>
                <a:gd name="T29" fmla="*/ 18 h 1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 h="107">
                  <a:moveTo>
                    <a:pt x="17" y="72"/>
                  </a:moveTo>
                  <a:cubicBezTo>
                    <a:pt x="18" y="87"/>
                    <a:pt x="31" y="92"/>
                    <a:pt x="45" y="92"/>
                  </a:cubicBezTo>
                  <a:cubicBezTo>
                    <a:pt x="55" y="92"/>
                    <a:pt x="69" y="90"/>
                    <a:pt x="69" y="77"/>
                  </a:cubicBezTo>
                  <a:cubicBezTo>
                    <a:pt x="69" y="64"/>
                    <a:pt x="53" y="62"/>
                    <a:pt x="36" y="58"/>
                  </a:cubicBezTo>
                  <a:cubicBezTo>
                    <a:pt x="19" y="54"/>
                    <a:pt x="3" y="49"/>
                    <a:pt x="3" y="29"/>
                  </a:cubicBezTo>
                  <a:cubicBezTo>
                    <a:pt x="3" y="8"/>
                    <a:pt x="23" y="0"/>
                    <a:pt x="41" y="0"/>
                  </a:cubicBezTo>
                  <a:cubicBezTo>
                    <a:pt x="63" y="0"/>
                    <a:pt x="81" y="7"/>
                    <a:pt x="83" y="32"/>
                  </a:cubicBezTo>
                  <a:cubicBezTo>
                    <a:pt x="66" y="32"/>
                    <a:pt x="66" y="32"/>
                    <a:pt x="66" y="32"/>
                  </a:cubicBezTo>
                  <a:cubicBezTo>
                    <a:pt x="65" y="19"/>
                    <a:pt x="53" y="15"/>
                    <a:pt x="42" y="15"/>
                  </a:cubicBezTo>
                  <a:cubicBezTo>
                    <a:pt x="32" y="15"/>
                    <a:pt x="20" y="18"/>
                    <a:pt x="20" y="28"/>
                  </a:cubicBezTo>
                  <a:cubicBezTo>
                    <a:pt x="20" y="40"/>
                    <a:pt x="38" y="42"/>
                    <a:pt x="54" y="46"/>
                  </a:cubicBezTo>
                  <a:cubicBezTo>
                    <a:pt x="71" y="49"/>
                    <a:pt x="87" y="55"/>
                    <a:pt x="87" y="75"/>
                  </a:cubicBezTo>
                  <a:cubicBezTo>
                    <a:pt x="87" y="99"/>
                    <a:pt x="65" y="107"/>
                    <a:pt x="44" y="107"/>
                  </a:cubicBezTo>
                  <a:cubicBezTo>
                    <a:pt x="21" y="107"/>
                    <a:pt x="1" y="98"/>
                    <a:pt x="0" y="72"/>
                  </a:cubicBezTo>
                  <a:lnTo>
                    <a:pt x="17" y="72"/>
                  </a:lnTo>
                  <a:close/>
                </a:path>
              </a:pathLst>
            </a:custGeom>
            <a:solidFill>
              <a:schemeClr val="bg1"/>
            </a:solidFill>
            <a:ln>
              <a:noFill/>
            </a:ln>
          </p:spPr>
          <p:txBody>
            <a:bodyPr/>
            <a:lstStyle/>
            <a:p>
              <a:endParaRPr lang="en-US">
                <a:solidFill>
                  <a:schemeClr val="bg1"/>
                </a:solidFill>
              </a:endParaRPr>
            </a:p>
          </p:txBody>
        </p:sp>
        <p:sp>
          <p:nvSpPr>
            <p:cNvPr id="36" name="Freeform 117">
              <a:extLst>
                <a:ext uri="{FF2B5EF4-FFF2-40B4-BE49-F238E27FC236}">
                  <a16:creationId xmlns:a16="http://schemas.microsoft.com/office/drawing/2014/main" id="{08BB5D02-ECEF-DC4E-8225-D4B3C02F0587}"/>
                </a:ext>
              </a:extLst>
            </p:cNvPr>
            <p:cNvSpPr>
              <a:spLocks noChangeAspect="1" noEditPoints="1"/>
            </p:cNvSpPr>
            <p:nvPr userDrawn="1"/>
          </p:nvSpPr>
          <p:spPr bwMode="auto">
            <a:xfrm>
              <a:off x="1707443" y="1615048"/>
              <a:ext cx="27314" cy="215480"/>
            </a:xfrm>
            <a:custGeom>
              <a:avLst/>
              <a:gdLst>
                <a:gd name="T0" fmla="*/ 2 w 40"/>
                <a:gd name="T1" fmla="*/ 2 h 335"/>
                <a:gd name="T2" fmla="*/ 0 w 40"/>
                <a:gd name="T3" fmla="*/ 2 h 335"/>
                <a:gd name="T4" fmla="*/ 0 w 40"/>
                <a:gd name="T5" fmla="*/ 0 h 335"/>
                <a:gd name="T6" fmla="*/ 2 w 40"/>
                <a:gd name="T7" fmla="*/ 0 h 335"/>
                <a:gd name="T8" fmla="*/ 2 w 40"/>
                <a:gd name="T9" fmla="*/ 2 h 335"/>
                <a:gd name="T10" fmla="*/ 0 w 40"/>
                <a:gd name="T11" fmla="*/ 4 h 335"/>
                <a:gd name="T12" fmla="*/ 2 w 40"/>
                <a:gd name="T13" fmla="*/ 4 h 335"/>
                <a:gd name="T14" fmla="*/ 2 w 40"/>
                <a:gd name="T15" fmla="*/ 15 h 335"/>
                <a:gd name="T16" fmla="*/ 0 w 40"/>
                <a:gd name="T17" fmla="*/ 15 h 335"/>
                <a:gd name="T18" fmla="*/ 0 w 40"/>
                <a:gd name="T19" fmla="*/ 4 h 3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 h="335">
                  <a:moveTo>
                    <a:pt x="40" y="49"/>
                  </a:moveTo>
                  <a:lnTo>
                    <a:pt x="0" y="49"/>
                  </a:lnTo>
                  <a:lnTo>
                    <a:pt x="0" y="0"/>
                  </a:lnTo>
                  <a:lnTo>
                    <a:pt x="40" y="0"/>
                  </a:lnTo>
                  <a:lnTo>
                    <a:pt x="40" y="49"/>
                  </a:lnTo>
                  <a:close/>
                  <a:moveTo>
                    <a:pt x="0" y="92"/>
                  </a:moveTo>
                  <a:lnTo>
                    <a:pt x="40" y="92"/>
                  </a:lnTo>
                  <a:lnTo>
                    <a:pt x="40" y="335"/>
                  </a:lnTo>
                  <a:lnTo>
                    <a:pt x="0" y="335"/>
                  </a:lnTo>
                  <a:lnTo>
                    <a:pt x="0" y="92"/>
                  </a:lnTo>
                  <a:close/>
                </a:path>
              </a:pathLst>
            </a:custGeom>
            <a:solidFill>
              <a:schemeClr val="bg1"/>
            </a:solidFill>
            <a:ln>
              <a:noFill/>
            </a:ln>
          </p:spPr>
          <p:txBody>
            <a:bodyPr/>
            <a:lstStyle/>
            <a:p>
              <a:endParaRPr lang="en-US">
                <a:solidFill>
                  <a:schemeClr val="bg1"/>
                </a:solidFill>
              </a:endParaRPr>
            </a:p>
          </p:txBody>
        </p:sp>
        <p:sp>
          <p:nvSpPr>
            <p:cNvPr id="37" name="Freeform 118">
              <a:extLst>
                <a:ext uri="{FF2B5EF4-FFF2-40B4-BE49-F238E27FC236}">
                  <a16:creationId xmlns:a16="http://schemas.microsoft.com/office/drawing/2014/main" id="{9A9D0F35-0F94-2041-837C-9F1FC465AD73}"/>
                </a:ext>
              </a:extLst>
            </p:cNvPr>
            <p:cNvSpPr>
              <a:spLocks noChangeAspect="1" noEditPoints="1"/>
            </p:cNvSpPr>
            <p:nvPr userDrawn="1"/>
          </p:nvSpPr>
          <p:spPr bwMode="auto">
            <a:xfrm>
              <a:off x="1759037" y="1672712"/>
              <a:ext cx="148711" cy="160851"/>
            </a:xfrm>
            <a:custGeom>
              <a:avLst/>
              <a:gdLst>
                <a:gd name="T0" fmla="*/ 12 w 99"/>
                <a:gd name="T1" fmla="*/ 0 h 107"/>
                <a:gd name="T2" fmla="*/ 24 w 99"/>
                <a:gd name="T3" fmla="*/ 13 h 107"/>
                <a:gd name="T4" fmla="*/ 12 w 99"/>
                <a:gd name="T5" fmla="*/ 26 h 107"/>
                <a:gd name="T6" fmla="*/ 0 w 99"/>
                <a:gd name="T7" fmla="*/ 13 h 107"/>
                <a:gd name="T8" fmla="*/ 12 w 99"/>
                <a:gd name="T9" fmla="*/ 0 h 107"/>
                <a:gd name="T10" fmla="*/ 12 w 99"/>
                <a:gd name="T11" fmla="*/ 23 h 107"/>
                <a:gd name="T12" fmla="*/ 20 w 99"/>
                <a:gd name="T13" fmla="*/ 13 h 107"/>
                <a:gd name="T14" fmla="*/ 12 w 99"/>
                <a:gd name="T15" fmla="*/ 3 h 107"/>
                <a:gd name="T16" fmla="*/ 4 w 99"/>
                <a:gd name="T17" fmla="*/ 13 h 107"/>
                <a:gd name="T18" fmla="*/ 12 w 99"/>
                <a:gd name="T19" fmla="*/ 23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9" h="107">
                  <a:moveTo>
                    <a:pt x="49" y="0"/>
                  </a:moveTo>
                  <a:cubicBezTo>
                    <a:pt x="82" y="0"/>
                    <a:pt x="99" y="24"/>
                    <a:pt x="99" y="54"/>
                  </a:cubicBezTo>
                  <a:cubicBezTo>
                    <a:pt x="99" y="84"/>
                    <a:pt x="82" y="107"/>
                    <a:pt x="49" y="107"/>
                  </a:cubicBezTo>
                  <a:cubicBezTo>
                    <a:pt x="17" y="107"/>
                    <a:pt x="0" y="84"/>
                    <a:pt x="0" y="54"/>
                  </a:cubicBezTo>
                  <a:cubicBezTo>
                    <a:pt x="0" y="24"/>
                    <a:pt x="17" y="0"/>
                    <a:pt x="49" y="0"/>
                  </a:cubicBezTo>
                  <a:close/>
                  <a:moveTo>
                    <a:pt x="49" y="92"/>
                  </a:moveTo>
                  <a:cubicBezTo>
                    <a:pt x="67" y="92"/>
                    <a:pt x="81" y="78"/>
                    <a:pt x="81" y="54"/>
                  </a:cubicBezTo>
                  <a:cubicBezTo>
                    <a:pt x="81" y="29"/>
                    <a:pt x="67" y="15"/>
                    <a:pt x="49" y="15"/>
                  </a:cubicBezTo>
                  <a:cubicBezTo>
                    <a:pt x="32" y="15"/>
                    <a:pt x="17" y="29"/>
                    <a:pt x="17" y="54"/>
                  </a:cubicBezTo>
                  <a:cubicBezTo>
                    <a:pt x="17" y="78"/>
                    <a:pt x="32" y="92"/>
                    <a:pt x="49" y="92"/>
                  </a:cubicBezTo>
                  <a:close/>
                </a:path>
              </a:pathLst>
            </a:custGeom>
            <a:solidFill>
              <a:schemeClr val="bg1"/>
            </a:solidFill>
            <a:ln>
              <a:noFill/>
            </a:ln>
          </p:spPr>
          <p:txBody>
            <a:bodyPr/>
            <a:lstStyle/>
            <a:p>
              <a:endParaRPr lang="en-US">
                <a:solidFill>
                  <a:schemeClr val="bg1"/>
                </a:solidFill>
              </a:endParaRPr>
            </a:p>
          </p:txBody>
        </p:sp>
        <p:sp>
          <p:nvSpPr>
            <p:cNvPr id="38" name="Freeform 119">
              <a:extLst>
                <a:ext uri="{FF2B5EF4-FFF2-40B4-BE49-F238E27FC236}">
                  <a16:creationId xmlns:a16="http://schemas.microsoft.com/office/drawing/2014/main" id="{FB0D3D28-62D3-704B-99C9-858A9D56C13E}"/>
                </a:ext>
              </a:extLst>
            </p:cNvPr>
            <p:cNvSpPr>
              <a:spLocks noChangeAspect="1"/>
            </p:cNvSpPr>
            <p:nvPr userDrawn="1"/>
          </p:nvSpPr>
          <p:spPr bwMode="auto">
            <a:xfrm>
              <a:off x="1928993" y="1672712"/>
              <a:ext cx="130502" cy="157816"/>
            </a:xfrm>
            <a:custGeom>
              <a:avLst/>
              <a:gdLst>
                <a:gd name="T0" fmla="*/ 0 w 85"/>
                <a:gd name="T1" fmla="*/ 0 h 105"/>
                <a:gd name="T2" fmla="*/ 4 w 85"/>
                <a:gd name="T3" fmla="*/ 0 h 105"/>
                <a:gd name="T4" fmla="*/ 4 w 85"/>
                <a:gd name="T5" fmla="*/ 4 h 105"/>
                <a:gd name="T6" fmla="*/ 4 w 85"/>
                <a:gd name="T7" fmla="*/ 4 h 105"/>
                <a:gd name="T8" fmla="*/ 13 w 85"/>
                <a:gd name="T9" fmla="*/ 0 h 105"/>
                <a:gd name="T10" fmla="*/ 22 w 85"/>
                <a:gd name="T11" fmla="*/ 9 h 105"/>
                <a:gd name="T12" fmla="*/ 22 w 85"/>
                <a:gd name="T13" fmla="*/ 26 h 105"/>
                <a:gd name="T14" fmla="*/ 17 w 85"/>
                <a:gd name="T15" fmla="*/ 26 h 105"/>
                <a:gd name="T16" fmla="*/ 17 w 85"/>
                <a:gd name="T17" fmla="*/ 8 h 105"/>
                <a:gd name="T18" fmla="*/ 12 w 85"/>
                <a:gd name="T19" fmla="*/ 3 h 105"/>
                <a:gd name="T20" fmla="*/ 5 w 85"/>
                <a:gd name="T21" fmla="*/ 11 h 105"/>
                <a:gd name="T22" fmla="*/ 5 w 85"/>
                <a:gd name="T23" fmla="*/ 26 h 105"/>
                <a:gd name="T24" fmla="*/ 0 w 85"/>
                <a:gd name="T25" fmla="*/ 26 h 105"/>
                <a:gd name="T26" fmla="*/ 0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5" h="105">
                  <a:moveTo>
                    <a:pt x="0" y="2"/>
                  </a:moveTo>
                  <a:cubicBezTo>
                    <a:pt x="16" y="2"/>
                    <a:pt x="16" y="2"/>
                    <a:pt x="16" y="2"/>
                  </a:cubicBezTo>
                  <a:cubicBezTo>
                    <a:pt x="16" y="19"/>
                    <a:pt x="16" y="19"/>
                    <a:pt x="16" y="19"/>
                  </a:cubicBezTo>
                  <a:cubicBezTo>
                    <a:pt x="16" y="19"/>
                    <a:pt x="16" y="19"/>
                    <a:pt x="16" y="19"/>
                  </a:cubicBezTo>
                  <a:cubicBezTo>
                    <a:pt x="23" y="6"/>
                    <a:pt x="35" y="0"/>
                    <a:pt x="50" y="0"/>
                  </a:cubicBezTo>
                  <a:cubicBezTo>
                    <a:pt x="77" y="0"/>
                    <a:pt x="85" y="15"/>
                    <a:pt x="85" y="37"/>
                  </a:cubicBezTo>
                  <a:cubicBezTo>
                    <a:pt x="85" y="105"/>
                    <a:pt x="85" y="105"/>
                    <a:pt x="85" y="105"/>
                  </a:cubicBezTo>
                  <a:cubicBezTo>
                    <a:pt x="68" y="105"/>
                    <a:pt x="68" y="105"/>
                    <a:pt x="68" y="105"/>
                  </a:cubicBezTo>
                  <a:cubicBezTo>
                    <a:pt x="68" y="35"/>
                    <a:pt x="68" y="35"/>
                    <a:pt x="68" y="35"/>
                  </a:cubicBezTo>
                  <a:cubicBezTo>
                    <a:pt x="68" y="23"/>
                    <a:pt x="60" y="15"/>
                    <a:pt x="47" y="15"/>
                  </a:cubicBezTo>
                  <a:cubicBezTo>
                    <a:pt x="27" y="15"/>
                    <a:pt x="17" y="28"/>
                    <a:pt x="17" y="47"/>
                  </a:cubicBezTo>
                  <a:cubicBezTo>
                    <a:pt x="17" y="105"/>
                    <a:pt x="17" y="105"/>
                    <a:pt x="17" y="105"/>
                  </a:cubicBezTo>
                  <a:cubicBezTo>
                    <a:pt x="0" y="105"/>
                    <a:pt x="0" y="105"/>
                    <a:pt x="0" y="105"/>
                  </a:cubicBezTo>
                  <a:lnTo>
                    <a:pt x="0" y="2"/>
                  </a:lnTo>
                  <a:close/>
                </a:path>
              </a:pathLst>
            </a:custGeom>
            <a:solidFill>
              <a:schemeClr val="bg1"/>
            </a:solidFill>
            <a:ln>
              <a:noFill/>
            </a:ln>
          </p:spPr>
          <p:txBody>
            <a:bodyPr/>
            <a:lstStyle/>
            <a:p>
              <a:endParaRPr lang="en-US">
                <a:solidFill>
                  <a:schemeClr val="bg1"/>
                </a:solidFill>
              </a:endParaRPr>
            </a:p>
          </p:txBody>
        </p:sp>
        <p:sp>
          <p:nvSpPr>
            <p:cNvPr id="39" name="Freeform 120">
              <a:extLst>
                <a:ext uri="{FF2B5EF4-FFF2-40B4-BE49-F238E27FC236}">
                  <a16:creationId xmlns:a16="http://schemas.microsoft.com/office/drawing/2014/main" id="{3B79EE39-8A8F-5B43-AF3D-22650912D933}"/>
                </a:ext>
              </a:extLst>
            </p:cNvPr>
            <p:cNvSpPr>
              <a:spLocks noChangeAspect="1"/>
            </p:cNvSpPr>
            <p:nvPr userDrawn="1"/>
          </p:nvSpPr>
          <p:spPr bwMode="auto">
            <a:xfrm>
              <a:off x="2080739" y="1672712"/>
              <a:ext cx="130502" cy="160851"/>
            </a:xfrm>
            <a:custGeom>
              <a:avLst/>
              <a:gdLst>
                <a:gd name="T0" fmla="*/ 4 w 87"/>
                <a:gd name="T1" fmla="*/ 18 h 107"/>
                <a:gd name="T2" fmla="*/ 11 w 87"/>
                <a:gd name="T3" fmla="*/ 23 h 107"/>
                <a:gd name="T4" fmla="*/ 17 w 87"/>
                <a:gd name="T5" fmla="*/ 19 h 107"/>
                <a:gd name="T6" fmla="*/ 9 w 87"/>
                <a:gd name="T7" fmla="*/ 14 h 107"/>
                <a:gd name="T8" fmla="*/ 0 w 87"/>
                <a:gd name="T9" fmla="*/ 7 h 107"/>
                <a:gd name="T10" fmla="*/ 10 w 87"/>
                <a:gd name="T11" fmla="*/ 0 h 107"/>
                <a:gd name="T12" fmla="*/ 20 w 87"/>
                <a:gd name="T13" fmla="*/ 8 h 107"/>
                <a:gd name="T14" fmla="*/ 16 w 87"/>
                <a:gd name="T15" fmla="*/ 8 h 107"/>
                <a:gd name="T16" fmla="*/ 10 w 87"/>
                <a:gd name="T17" fmla="*/ 3 h 107"/>
                <a:gd name="T18" fmla="*/ 5 w 87"/>
                <a:gd name="T19" fmla="*/ 7 h 107"/>
                <a:gd name="T20" fmla="*/ 13 w 87"/>
                <a:gd name="T21" fmla="*/ 11 h 107"/>
                <a:gd name="T22" fmla="*/ 21 w 87"/>
                <a:gd name="T23" fmla="*/ 18 h 107"/>
                <a:gd name="T24" fmla="*/ 11 w 87"/>
                <a:gd name="T25" fmla="*/ 26 h 107"/>
                <a:gd name="T26" fmla="*/ 0 w 87"/>
                <a:gd name="T27" fmla="*/ 18 h 107"/>
                <a:gd name="T28" fmla="*/ 4 w 87"/>
                <a:gd name="T29" fmla="*/ 18 h 1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 h="107">
                  <a:moveTo>
                    <a:pt x="17" y="72"/>
                  </a:moveTo>
                  <a:cubicBezTo>
                    <a:pt x="18" y="87"/>
                    <a:pt x="31" y="92"/>
                    <a:pt x="45" y="92"/>
                  </a:cubicBezTo>
                  <a:cubicBezTo>
                    <a:pt x="55" y="92"/>
                    <a:pt x="69" y="90"/>
                    <a:pt x="69" y="77"/>
                  </a:cubicBezTo>
                  <a:cubicBezTo>
                    <a:pt x="69" y="64"/>
                    <a:pt x="53" y="62"/>
                    <a:pt x="36" y="58"/>
                  </a:cubicBezTo>
                  <a:cubicBezTo>
                    <a:pt x="19" y="54"/>
                    <a:pt x="2" y="49"/>
                    <a:pt x="2" y="29"/>
                  </a:cubicBezTo>
                  <a:cubicBezTo>
                    <a:pt x="2" y="8"/>
                    <a:pt x="23" y="0"/>
                    <a:pt x="41" y="0"/>
                  </a:cubicBezTo>
                  <a:cubicBezTo>
                    <a:pt x="63" y="0"/>
                    <a:pt x="81" y="7"/>
                    <a:pt x="83" y="32"/>
                  </a:cubicBezTo>
                  <a:cubicBezTo>
                    <a:pt x="66" y="32"/>
                    <a:pt x="66" y="32"/>
                    <a:pt x="66" y="32"/>
                  </a:cubicBezTo>
                  <a:cubicBezTo>
                    <a:pt x="65" y="19"/>
                    <a:pt x="53" y="15"/>
                    <a:pt x="42" y="15"/>
                  </a:cubicBezTo>
                  <a:cubicBezTo>
                    <a:pt x="32" y="15"/>
                    <a:pt x="20" y="18"/>
                    <a:pt x="20" y="28"/>
                  </a:cubicBezTo>
                  <a:cubicBezTo>
                    <a:pt x="20" y="40"/>
                    <a:pt x="38" y="42"/>
                    <a:pt x="54" y="46"/>
                  </a:cubicBezTo>
                  <a:cubicBezTo>
                    <a:pt x="70" y="49"/>
                    <a:pt x="87" y="55"/>
                    <a:pt x="87" y="75"/>
                  </a:cubicBezTo>
                  <a:cubicBezTo>
                    <a:pt x="87" y="99"/>
                    <a:pt x="64" y="107"/>
                    <a:pt x="44" y="107"/>
                  </a:cubicBezTo>
                  <a:cubicBezTo>
                    <a:pt x="21" y="107"/>
                    <a:pt x="1" y="98"/>
                    <a:pt x="0" y="72"/>
                  </a:cubicBezTo>
                  <a:lnTo>
                    <a:pt x="17" y="72"/>
                  </a:lnTo>
                  <a:close/>
                </a:path>
              </a:pathLst>
            </a:custGeom>
            <a:solidFill>
              <a:schemeClr val="bg1"/>
            </a:solidFill>
            <a:ln>
              <a:noFill/>
            </a:ln>
          </p:spPr>
          <p:txBody>
            <a:bodyPr/>
            <a:lstStyle/>
            <a:p>
              <a:endParaRPr lang="en-US">
                <a:solidFill>
                  <a:schemeClr val="bg1"/>
                </a:solidFill>
              </a:endParaRPr>
            </a:p>
          </p:txBody>
        </p:sp>
        <p:sp>
          <p:nvSpPr>
            <p:cNvPr id="40" name="Freeform 121">
              <a:extLst>
                <a:ext uri="{FF2B5EF4-FFF2-40B4-BE49-F238E27FC236}">
                  <a16:creationId xmlns:a16="http://schemas.microsoft.com/office/drawing/2014/main" id="{03BCB153-1D42-5743-86FD-257A958B1FB8}"/>
                </a:ext>
              </a:extLst>
            </p:cNvPr>
            <p:cNvSpPr>
              <a:spLocks noChangeAspect="1"/>
            </p:cNvSpPr>
            <p:nvPr userDrawn="1"/>
          </p:nvSpPr>
          <p:spPr bwMode="auto">
            <a:xfrm>
              <a:off x="1267379" y="525509"/>
              <a:ext cx="12140" cy="21244"/>
            </a:xfrm>
            <a:custGeom>
              <a:avLst/>
              <a:gdLst>
                <a:gd name="T0" fmla="*/ 1 w 7"/>
                <a:gd name="T1" fmla="*/ 0 h 14"/>
                <a:gd name="T2" fmla="*/ 0 w 7"/>
                <a:gd name="T3" fmla="*/ 2 h 14"/>
                <a:gd name="T4" fmla="*/ 1 w 7"/>
                <a:gd name="T5" fmla="*/ 4 h 14"/>
                <a:gd name="T6" fmla="*/ 2 w 7"/>
                <a:gd name="T7" fmla="*/ 2 h 14"/>
                <a:gd name="T8" fmla="*/ 1 w 7"/>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4">
                  <a:moveTo>
                    <a:pt x="3" y="0"/>
                  </a:moveTo>
                  <a:cubicBezTo>
                    <a:pt x="1" y="3"/>
                    <a:pt x="0" y="5"/>
                    <a:pt x="0" y="7"/>
                  </a:cubicBezTo>
                  <a:cubicBezTo>
                    <a:pt x="0" y="10"/>
                    <a:pt x="3" y="11"/>
                    <a:pt x="4" y="14"/>
                  </a:cubicBezTo>
                  <a:cubicBezTo>
                    <a:pt x="5" y="11"/>
                    <a:pt x="7" y="9"/>
                    <a:pt x="7" y="7"/>
                  </a:cubicBezTo>
                  <a:cubicBezTo>
                    <a:pt x="7" y="4"/>
                    <a:pt x="4" y="1"/>
                    <a:pt x="3" y="0"/>
                  </a:cubicBezTo>
                </a:path>
              </a:pathLst>
            </a:custGeom>
            <a:solidFill>
              <a:schemeClr val="bg1"/>
            </a:solidFill>
            <a:ln>
              <a:noFill/>
            </a:ln>
          </p:spPr>
          <p:txBody>
            <a:bodyPr/>
            <a:lstStyle/>
            <a:p>
              <a:endParaRPr lang="en-US">
                <a:solidFill>
                  <a:schemeClr val="bg1"/>
                </a:solidFill>
              </a:endParaRPr>
            </a:p>
          </p:txBody>
        </p:sp>
        <p:sp>
          <p:nvSpPr>
            <p:cNvPr id="41" name="Freeform 122">
              <a:extLst>
                <a:ext uri="{FF2B5EF4-FFF2-40B4-BE49-F238E27FC236}">
                  <a16:creationId xmlns:a16="http://schemas.microsoft.com/office/drawing/2014/main" id="{93F652EB-F490-FB4B-BF94-C67A9C8C521C}"/>
                </a:ext>
              </a:extLst>
            </p:cNvPr>
            <p:cNvSpPr>
              <a:spLocks noChangeAspect="1"/>
            </p:cNvSpPr>
            <p:nvPr userDrawn="1"/>
          </p:nvSpPr>
          <p:spPr bwMode="auto">
            <a:xfrm>
              <a:off x="1328077" y="525509"/>
              <a:ext cx="9105" cy="21244"/>
            </a:xfrm>
            <a:custGeom>
              <a:avLst/>
              <a:gdLst>
                <a:gd name="T0" fmla="*/ 1 w 7"/>
                <a:gd name="T1" fmla="*/ 0 h 14"/>
                <a:gd name="T2" fmla="*/ 1 w 7"/>
                <a:gd name="T3" fmla="*/ 2 h 14"/>
                <a:gd name="T4" fmla="*/ 0 w 7"/>
                <a:gd name="T5" fmla="*/ 4 h 14"/>
                <a:gd name="T6" fmla="*/ 0 w 7"/>
                <a:gd name="T7" fmla="*/ 2 h 14"/>
                <a:gd name="T8" fmla="*/ 1 w 7"/>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4">
                  <a:moveTo>
                    <a:pt x="4" y="0"/>
                  </a:moveTo>
                  <a:cubicBezTo>
                    <a:pt x="6" y="3"/>
                    <a:pt x="7" y="5"/>
                    <a:pt x="7" y="7"/>
                  </a:cubicBezTo>
                  <a:cubicBezTo>
                    <a:pt x="7" y="10"/>
                    <a:pt x="5" y="11"/>
                    <a:pt x="3" y="14"/>
                  </a:cubicBezTo>
                  <a:cubicBezTo>
                    <a:pt x="2" y="11"/>
                    <a:pt x="0" y="9"/>
                    <a:pt x="1" y="7"/>
                  </a:cubicBezTo>
                  <a:cubicBezTo>
                    <a:pt x="1" y="4"/>
                    <a:pt x="4" y="1"/>
                    <a:pt x="4" y="0"/>
                  </a:cubicBezTo>
                </a:path>
              </a:pathLst>
            </a:custGeom>
            <a:solidFill>
              <a:schemeClr val="bg1"/>
            </a:solidFill>
            <a:ln>
              <a:noFill/>
            </a:ln>
          </p:spPr>
          <p:txBody>
            <a:bodyPr/>
            <a:lstStyle/>
            <a:p>
              <a:endParaRPr lang="en-US">
                <a:solidFill>
                  <a:schemeClr val="bg1"/>
                </a:solidFill>
              </a:endParaRPr>
            </a:p>
          </p:txBody>
        </p:sp>
        <p:sp>
          <p:nvSpPr>
            <p:cNvPr id="42" name="Oval 123">
              <a:extLst>
                <a:ext uri="{FF2B5EF4-FFF2-40B4-BE49-F238E27FC236}">
                  <a16:creationId xmlns:a16="http://schemas.microsoft.com/office/drawing/2014/main" id="{F1B1EE6C-F7DE-7342-BB46-0F7E02A60E4E}"/>
                </a:ext>
              </a:extLst>
            </p:cNvPr>
            <p:cNvSpPr>
              <a:spLocks noChangeAspect="1" noChangeArrowheads="1"/>
            </p:cNvSpPr>
            <p:nvPr userDrawn="1"/>
          </p:nvSpPr>
          <p:spPr bwMode="auto">
            <a:xfrm>
              <a:off x="1230960" y="513370"/>
              <a:ext cx="9105" cy="9105"/>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43" name="Oval 124">
              <a:extLst>
                <a:ext uri="{FF2B5EF4-FFF2-40B4-BE49-F238E27FC236}">
                  <a16:creationId xmlns:a16="http://schemas.microsoft.com/office/drawing/2014/main" id="{932A4661-D1E2-BC4F-9165-C336B6309E9D}"/>
                </a:ext>
              </a:extLst>
            </p:cNvPr>
            <p:cNvSpPr>
              <a:spLocks noChangeAspect="1" noChangeArrowheads="1"/>
            </p:cNvSpPr>
            <p:nvPr userDrawn="1"/>
          </p:nvSpPr>
          <p:spPr bwMode="auto">
            <a:xfrm>
              <a:off x="1230960" y="522474"/>
              <a:ext cx="9105" cy="9105"/>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44" name="Oval 125">
              <a:extLst>
                <a:ext uri="{FF2B5EF4-FFF2-40B4-BE49-F238E27FC236}">
                  <a16:creationId xmlns:a16="http://schemas.microsoft.com/office/drawing/2014/main" id="{647F2C4E-4838-474B-81EF-2C8A19A0CC75}"/>
                </a:ext>
              </a:extLst>
            </p:cNvPr>
            <p:cNvSpPr>
              <a:spLocks noChangeAspect="1" noChangeArrowheads="1"/>
            </p:cNvSpPr>
            <p:nvPr userDrawn="1"/>
          </p:nvSpPr>
          <p:spPr bwMode="auto">
            <a:xfrm>
              <a:off x="1233994" y="534614"/>
              <a:ext cx="6070" cy="9105"/>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45" name="Oval 126">
              <a:extLst>
                <a:ext uri="{FF2B5EF4-FFF2-40B4-BE49-F238E27FC236}">
                  <a16:creationId xmlns:a16="http://schemas.microsoft.com/office/drawing/2014/main" id="{CC9763D2-89A9-1C43-8BD2-2286AE4AB957}"/>
                </a:ext>
              </a:extLst>
            </p:cNvPr>
            <p:cNvSpPr>
              <a:spLocks noChangeAspect="1" noChangeArrowheads="1"/>
            </p:cNvSpPr>
            <p:nvPr userDrawn="1"/>
          </p:nvSpPr>
          <p:spPr bwMode="auto">
            <a:xfrm>
              <a:off x="1255239" y="492125"/>
              <a:ext cx="9105" cy="9105"/>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46" name="Oval 127">
              <a:extLst>
                <a:ext uri="{FF2B5EF4-FFF2-40B4-BE49-F238E27FC236}">
                  <a16:creationId xmlns:a16="http://schemas.microsoft.com/office/drawing/2014/main" id="{132292C8-F121-3D4E-B566-F69BE8FE5DA8}"/>
                </a:ext>
              </a:extLst>
            </p:cNvPr>
            <p:cNvSpPr>
              <a:spLocks noChangeAspect="1" noChangeArrowheads="1"/>
            </p:cNvSpPr>
            <p:nvPr userDrawn="1"/>
          </p:nvSpPr>
          <p:spPr bwMode="auto">
            <a:xfrm>
              <a:off x="1246134" y="498195"/>
              <a:ext cx="6070" cy="6070"/>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47" name="Oval 128">
              <a:extLst>
                <a:ext uri="{FF2B5EF4-FFF2-40B4-BE49-F238E27FC236}">
                  <a16:creationId xmlns:a16="http://schemas.microsoft.com/office/drawing/2014/main" id="{C38E1887-12F9-ED4C-B3D2-F5F7F32ECBFC}"/>
                </a:ext>
              </a:extLst>
            </p:cNvPr>
            <p:cNvSpPr>
              <a:spLocks noChangeAspect="1" noChangeArrowheads="1"/>
            </p:cNvSpPr>
            <p:nvPr userDrawn="1"/>
          </p:nvSpPr>
          <p:spPr bwMode="auto">
            <a:xfrm>
              <a:off x="1237029" y="504265"/>
              <a:ext cx="9105" cy="9105"/>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48" name="Oval 129">
              <a:extLst>
                <a:ext uri="{FF2B5EF4-FFF2-40B4-BE49-F238E27FC236}">
                  <a16:creationId xmlns:a16="http://schemas.microsoft.com/office/drawing/2014/main" id="{836C2BED-7D2E-384B-996E-7931D0184104}"/>
                </a:ext>
              </a:extLst>
            </p:cNvPr>
            <p:cNvSpPr>
              <a:spLocks noChangeAspect="1" noChangeArrowheads="1"/>
            </p:cNvSpPr>
            <p:nvPr userDrawn="1"/>
          </p:nvSpPr>
          <p:spPr bwMode="auto">
            <a:xfrm>
              <a:off x="1267379" y="495160"/>
              <a:ext cx="9105" cy="6070"/>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49" name="Oval 130">
              <a:extLst>
                <a:ext uri="{FF2B5EF4-FFF2-40B4-BE49-F238E27FC236}">
                  <a16:creationId xmlns:a16="http://schemas.microsoft.com/office/drawing/2014/main" id="{7C91DBA9-8E24-8746-8BDE-B6464ACA7A47}"/>
                </a:ext>
              </a:extLst>
            </p:cNvPr>
            <p:cNvSpPr>
              <a:spLocks noChangeAspect="1" noChangeArrowheads="1"/>
            </p:cNvSpPr>
            <p:nvPr userDrawn="1"/>
          </p:nvSpPr>
          <p:spPr bwMode="auto">
            <a:xfrm>
              <a:off x="1276483" y="498195"/>
              <a:ext cx="9105" cy="6070"/>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50" name="Oval 131">
              <a:extLst>
                <a:ext uri="{FF2B5EF4-FFF2-40B4-BE49-F238E27FC236}">
                  <a16:creationId xmlns:a16="http://schemas.microsoft.com/office/drawing/2014/main" id="{05148697-D03C-C140-97CF-70E4DD67D4C0}"/>
                </a:ext>
              </a:extLst>
            </p:cNvPr>
            <p:cNvSpPr>
              <a:spLocks noChangeAspect="1" noChangeArrowheads="1"/>
            </p:cNvSpPr>
            <p:nvPr userDrawn="1"/>
          </p:nvSpPr>
          <p:spPr bwMode="auto">
            <a:xfrm>
              <a:off x="1288623" y="501230"/>
              <a:ext cx="6070" cy="9105"/>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51" name="Oval 132">
              <a:extLst>
                <a:ext uri="{FF2B5EF4-FFF2-40B4-BE49-F238E27FC236}">
                  <a16:creationId xmlns:a16="http://schemas.microsoft.com/office/drawing/2014/main" id="{AD4B6F8F-F92D-6B43-B5C1-700454CB126A}"/>
                </a:ext>
              </a:extLst>
            </p:cNvPr>
            <p:cNvSpPr>
              <a:spLocks noChangeAspect="1" noChangeArrowheads="1"/>
            </p:cNvSpPr>
            <p:nvPr userDrawn="1"/>
          </p:nvSpPr>
          <p:spPr bwMode="auto">
            <a:xfrm>
              <a:off x="1367531" y="513370"/>
              <a:ext cx="6070" cy="9105"/>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52" name="Oval 133">
              <a:extLst>
                <a:ext uri="{FF2B5EF4-FFF2-40B4-BE49-F238E27FC236}">
                  <a16:creationId xmlns:a16="http://schemas.microsoft.com/office/drawing/2014/main" id="{DE3D3A75-EE67-0B44-9DC0-CBE15F9BF0CE}"/>
                </a:ext>
              </a:extLst>
            </p:cNvPr>
            <p:cNvSpPr>
              <a:spLocks noChangeAspect="1" noChangeArrowheads="1"/>
            </p:cNvSpPr>
            <p:nvPr userDrawn="1"/>
          </p:nvSpPr>
          <p:spPr bwMode="auto">
            <a:xfrm>
              <a:off x="1367531" y="522474"/>
              <a:ext cx="9105" cy="9105"/>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53" name="Oval 134">
              <a:extLst>
                <a:ext uri="{FF2B5EF4-FFF2-40B4-BE49-F238E27FC236}">
                  <a16:creationId xmlns:a16="http://schemas.microsoft.com/office/drawing/2014/main" id="{0290299F-EB61-7D40-9D66-D9A36ADB6F8C}"/>
                </a:ext>
              </a:extLst>
            </p:cNvPr>
            <p:cNvSpPr>
              <a:spLocks noChangeAspect="1" noChangeArrowheads="1"/>
            </p:cNvSpPr>
            <p:nvPr userDrawn="1"/>
          </p:nvSpPr>
          <p:spPr bwMode="auto">
            <a:xfrm>
              <a:off x="1367531" y="534614"/>
              <a:ext cx="6070" cy="9105"/>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54" name="Oval 135">
              <a:extLst>
                <a:ext uri="{FF2B5EF4-FFF2-40B4-BE49-F238E27FC236}">
                  <a16:creationId xmlns:a16="http://schemas.microsoft.com/office/drawing/2014/main" id="{C80B91FB-8903-2641-86AA-54216C548158}"/>
                </a:ext>
              </a:extLst>
            </p:cNvPr>
            <p:cNvSpPr>
              <a:spLocks noChangeAspect="1" noChangeArrowheads="1"/>
            </p:cNvSpPr>
            <p:nvPr userDrawn="1"/>
          </p:nvSpPr>
          <p:spPr bwMode="auto">
            <a:xfrm>
              <a:off x="1343252" y="492125"/>
              <a:ext cx="9105" cy="9105"/>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55" name="Oval 136">
              <a:extLst>
                <a:ext uri="{FF2B5EF4-FFF2-40B4-BE49-F238E27FC236}">
                  <a16:creationId xmlns:a16="http://schemas.microsoft.com/office/drawing/2014/main" id="{9DF9FA77-FCEA-2641-9B5B-F0A2F9880861}"/>
                </a:ext>
              </a:extLst>
            </p:cNvPr>
            <p:cNvSpPr>
              <a:spLocks noChangeAspect="1" noChangeArrowheads="1"/>
            </p:cNvSpPr>
            <p:nvPr userDrawn="1"/>
          </p:nvSpPr>
          <p:spPr bwMode="auto">
            <a:xfrm>
              <a:off x="1355391" y="498195"/>
              <a:ext cx="6070" cy="6070"/>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56" name="Oval 137">
              <a:extLst>
                <a:ext uri="{FF2B5EF4-FFF2-40B4-BE49-F238E27FC236}">
                  <a16:creationId xmlns:a16="http://schemas.microsoft.com/office/drawing/2014/main" id="{60DBC33A-35E8-F24F-8C3F-51E5F0E2EC5E}"/>
                </a:ext>
              </a:extLst>
            </p:cNvPr>
            <p:cNvSpPr>
              <a:spLocks noChangeAspect="1" noChangeArrowheads="1"/>
            </p:cNvSpPr>
            <p:nvPr userDrawn="1"/>
          </p:nvSpPr>
          <p:spPr bwMode="auto">
            <a:xfrm>
              <a:off x="1361461" y="504265"/>
              <a:ext cx="9105" cy="9105"/>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57" name="Oval 138">
              <a:extLst>
                <a:ext uri="{FF2B5EF4-FFF2-40B4-BE49-F238E27FC236}">
                  <a16:creationId xmlns:a16="http://schemas.microsoft.com/office/drawing/2014/main" id="{DA64388D-111E-9A43-A437-8D5D76A0EC6B}"/>
                </a:ext>
              </a:extLst>
            </p:cNvPr>
            <p:cNvSpPr>
              <a:spLocks noChangeAspect="1" noChangeArrowheads="1"/>
            </p:cNvSpPr>
            <p:nvPr userDrawn="1"/>
          </p:nvSpPr>
          <p:spPr bwMode="auto">
            <a:xfrm>
              <a:off x="1334147" y="495160"/>
              <a:ext cx="6070" cy="6070"/>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58" name="Oval 139">
              <a:extLst>
                <a:ext uri="{FF2B5EF4-FFF2-40B4-BE49-F238E27FC236}">
                  <a16:creationId xmlns:a16="http://schemas.microsoft.com/office/drawing/2014/main" id="{545D33D8-A9E1-C541-9D1F-283CC6A6D133}"/>
                </a:ext>
              </a:extLst>
            </p:cNvPr>
            <p:cNvSpPr>
              <a:spLocks noChangeAspect="1" noChangeArrowheads="1"/>
            </p:cNvSpPr>
            <p:nvPr userDrawn="1"/>
          </p:nvSpPr>
          <p:spPr bwMode="auto">
            <a:xfrm>
              <a:off x="1322007" y="498195"/>
              <a:ext cx="9105" cy="6070"/>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59" name="Oval 140">
              <a:extLst>
                <a:ext uri="{FF2B5EF4-FFF2-40B4-BE49-F238E27FC236}">
                  <a16:creationId xmlns:a16="http://schemas.microsoft.com/office/drawing/2014/main" id="{DBE8C525-F97C-0846-BFB7-89A7C5E40D4B}"/>
                </a:ext>
              </a:extLst>
            </p:cNvPr>
            <p:cNvSpPr>
              <a:spLocks noChangeAspect="1" noChangeArrowheads="1"/>
            </p:cNvSpPr>
            <p:nvPr userDrawn="1"/>
          </p:nvSpPr>
          <p:spPr bwMode="auto">
            <a:xfrm>
              <a:off x="1312903" y="501230"/>
              <a:ext cx="9105" cy="9105"/>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60" name="Freeform 141">
              <a:extLst>
                <a:ext uri="{FF2B5EF4-FFF2-40B4-BE49-F238E27FC236}">
                  <a16:creationId xmlns:a16="http://schemas.microsoft.com/office/drawing/2014/main" id="{0BE48364-9A7C-2840-A814-8806F0657EF8}"/>
                </a:ext>
              </a:extLst>
            </p:cNvPr>
            <p:cNvSpPr>
              <a:spLocks noChangeAspect="1"/>
            </p:cNvSpPr>
            <p:nvPr userDrawn="1"/>
          </p:nvSpPr>
          <p:spPr bwMode="auto">
            <a:xfrm>
              <a:off x="1297728" y="510335"/>
              <a:ext cx="3035" cy="18210"/>
            </a:xfrm>
            <a:custGeom>
              <a:avLst/>
              <a:gdLst>
                <a:gd name="T0" fmla="*/ 0 w 3"/>
                <a:gd name="T1" fmla="*/ 3 h 13"/>
                <a:gd name="T2" fmla="*/ 0 w 3"/>
                <a:gd name="T3" fmla="*/ 3 h 13"/>
                <a:gd name="T4" fmla="*/ 0 w 3"/>
                <a:gd name="T5" fmla="*/ 0 h 13"/>
                <a:gd name="T6" fmla="*/ 0 w 3"/>
                <a:gd name="T7" fmla="*/ 0 h 13"/>
                <a:gd name="T8" fmla="*/ 0 w 3"/>
                <a:gd name="T9" fmla="*/ 3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3">
                  <a:moveTo>
                    <a:pt x="0" y="13"/>
                  </a:moveTo>
                  <a:cubicBezTo>
                    <a:pt x="3" y="13"/>
                    <a:pt x="3" y="13"/>
                    <a:pt x="3" y="13"/>
                  </a:cubicBezTo>
                  <a:cubicBezTo>
                    <a:pt x="3" y="1"/>
                    <a:pt x="3" y="1"/>
                    <a:pt x="3" y="1"/>
                  </a:cubicBezTo>
                  <a:cubicBezTo>
                    <a:pt x="2" y="1"/>
                    <a:pt x="1" y="0"/>
                    <a:pt x="0" y="0"/>
                  </a:cubicBezTo>
                  <a:lnTo>
                    <a:pt x="0" y="13"/>
                  </a:lnTo>
                  <a:close/>
                </a:path>
              </a:pathLst>
            </a:custGeom>
            <a:solidFill>
              <a:schemeClr val="bg1"/>
            </a:solidFill>
            <a:ln>
              <a:noFill/>
            </a:ln>
          </p:spPr>
          <p:txBody>
            <a:bodyPr/>
            <a:lstStyle/>
            <a:p>
              <a:endParaRPr lang="en-US">
                <a:solidFill>
                  <a:schemeClr val="bg1"/>
                </a:solidFill>
              </a:endParaRPr>
            </a:p>
          </p:txBody>
        </p:sp>
        <p:sp>
          <p:nvSpPr>
            <p:cNvPr id="61" name="Freeform 142">
              <a:extLst>
                <a:ext uri="{FF2B5EF4-FFF2-40B4-BE49-F238E27FC236}">
                  <a16:creationId xmlns:a16="http://schemas.microsoft.com/office/drawing/2014/main" id="{176B36A0-F5AF-954F-929E-B6045F0BD17D}"/>
                </a:ext>
              </a:extLst>
            </p:cNvPr>
            <p:cNvSpPr>
              <a:spLocks noChangeAspect="1"/>
            </p:cNvSpPr>
            <p:nvPr userDrawn="1"/>
          </p:nvSpPr>
          <p:spPr bwMode="auto">
            <a:xfrm>
              <a:off x="1306833" y="510335"/>
              <a:ext cx="3035" cy="18210"/>
            </a:xfrm>
            <a:custGeom>
              <a:avLst/>
              <a:gdLst>
                <a:gd name="T0" fmla="*/ 0 w 3"/>
                <a:gd name="T1" fmla="*/ 0 h 13"/>
                <a:gd name="T2" fmla="*/ 0 w 3"/>
                <a:gd name="T3" fmla="*/ 0 h 13"/>
                <a:gd name="T4" fmla="*/ 0 w 3"/>
                <a:gd name="T5" fmla="*/ 3 h 13"/>
                <a:gd name="T6" fmla="*/ 0 w 3"/>
                <a:gd name="T7" fmla="*/ 3 h 13"/>
                <a:gd name="T8" fmla="*/ 0 w 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3">
                  <a:moveTo>
                    <a:pt x="3" y="0"/>
                  </a:moveTo>
                  <a:cubicBezTo>
                    <a:pt x="2" y="0"/>
                    <a:pt x="1" y="1"/>
                    <a:pt x="0" y="1"/>
                  </a:cubicBezTo>
                  <a:cubicBezTo>
                    <a:pt x="0" y="13"/>
                    <a:pt x="0" y="13"/>
                    <a:pt x="0" y="13"/>
                  </a:cubicBezTo>
                  <a:cubicBezTo>
                    <a:pt x="3" y="13"/>
                    <a:pt x="3" y="13"/>
                    <a:pt x="3" y="13"/>
                  </a:cubicBezTo>
                  <a:lnTo>
                    <a:pt x="3" y="0"/>
                  </a:lnTo>
                  <a:close/>
                </a:path>
              </a:pathLst>
            </a:custGeom>
            <a:solidFill>
              <a:schemeClr val="bg1"/>
            </a:solidFill>
            <a:ln>
              <a:noFill/>
            </a:ln>
          </p:spPr>
          <p:txBody>
            <a:bodyPr/>
            <a:lstStyle/>
            <a:p>
              <a:endParaRPr lang="en-US">
                <a:solidFill>
                  <a:schemeClr val="bg1"/>
                </a:solidFill>
              </a:endParaRPr>
            </a:p>
          </p:txBody>
        </p:sp>
        <p:sp>
          <p:nvSpPr>
            <p:cNvPr id="62" name="Freeform 143">
              <a:extLst>
                <a:ext uri="{FF2B5EF4-FFF2-40B4-BE49-F238E27FC236}">
                  <a16:creationId xmlns:a16="http://schemas.microsoft.com/office/drawing/2014/main" id="{5BCFC918-3C00-7647-826F-4CBA16CA5266}"/>
                </a:ext>
              </a:extLst>
            </p:cNvPr>
            <p:cNvSpPr>
              <a:spLocks noChangeAspect="1"/>
            </p:cNvSpPr>
            <p:nvPr userDrawn="1"/>
          </p:nvSpPr>
          <p:spPr bwMode="auto">
            <a:xfrm>
              <a:off x="1291658" y="476950"/>
              <a:ext cx="9105" cy="12140"/>
            </a:xfrm>
            <a:custGeom>
              <a:avLst/>
              <a:gdLst>
                <a:gd name="T0" fmla="*/ 1 w 7"/>
                <a:gd name="T1" fmla="*/ 2 h 8"/>
                <a:gd name="T2" fmla="*/ 1 w 7"/>
                <a:gd name="T3" fmla="*/ 0 h 8"/>
                <a:gd name="T4" fmla="*/ 0 w 7"/>
                <a:gd name="T5" fmla="*/ 2 h 8"/>
                <a:gd name="T6" fmla="*/ 1 w 7"/>
                <a:gd name="T7" fmla="*/ 2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8">
                  <a:moveTo>
                    <a:pt x="7" y="8"/>
                  </a:moveTo>
                  <a:cubicBezTo>
                    <a:pt x="7" y="0"/>
                    <a:pt x="7" y="0"/>
                    <a:pt x="7" y="0"/>
                  </a:cubicBezTo>
                  <a:cubicBezTo>
                    <a:pt x="3" y="1"/>
                    <a:pt x="1" y="4"/>
                    <a:pt x="0" y="8"/>
                  </a:cubicBezTo>
                  <a:lnTo>
                    <a:pt x="7" y="8"/>
                  </a:lnTo>
                  <a:close/>
                </a:path>
              </a:pathLst>
            </a:custGeom>
            <a:solidFill>
              <a:schemeClr val="bg1"/>
            </a:solidFill>
            <a:ln>
              <a:noFill/>
            </a:ln>
          </p:spPr>
          <p:txBody>
            <a:bodyPr/>
            <a:lstStyle/>
            <a:p>
              <a:endParaRPr lang="en-US">
                <a:solidFill>
                  <a:schemeClr val="bg1"/>
                </a:solidFill>
              </a:endParaRPr>
            </a:p>
          </p:txBody>
        </p:sp>
        <p:sp>
          <p:nvSpPr>
            <p:cNvPr id="63" name="Freeform 144">
              <a:extLst>
                <a:ext uri="{FF2B5EF4-FFF2-40B4-BE49-F238E27FC236}">
                  <a16:creationId xmlns:a16="http://schemas.microsoft.com/office/drawing/2014/main" id="{15B97573-3829-1A46-A27A-471B41B2AB66}"/>
                </a:ext>
              </a:extLst>
            </p:cNvPr>
            <p:cNvSpPr>
              <a:spLocks noChangeAspect="1"/>
            </p:cNvSpPr>
            <p:nvPr userDrawn="1"/>
          </p:nvSpPr>
          <p:spPr bwMode="auto">
            <a:xfrm>
              <a:off x="1306833" y="476950"/>
              <a:ext cx="9105" cy="12140"/>
            </a:xfrm>
            <a:custGeom>
              <a:avLst/>
              <a:gdLst>
                <a:gd name="T0" fmla="*/ 0 w 6"/>
                <a:gd name="T1" fmla="*/ 2 h 8"/>
                <a:gd name="T2" fmla="*/ 2 w 6"/>
                <a:gd name="T3" fmla="*/ 2 h 8"/>
                <a:gd name="T4" fmla="*/ 0 w 6"/>
                <a:gd name="T5" fmla="*/ 0 h 8"/>
                <a:gd name="T6" fmla="*/ 0 w 6"/>
                <a:gd name="T7" fmla="*/ 2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8">
                  <a:moveTo>
                    <a:pt x="0" y="8"/>
                  </a:moveTo>
                  <a:cubicBezTo>
                    <a:pt x="6" y="8"/>
                    <a:pt x="6" y="8"/>
                    <a:pt x="6" y="8"/>
                  </a:cubicBezTo>
                  <a:cubicBezTo>
                    <a:pt x="6" y="4"/>
                    <a:pt x="3" y="1"/>
                    <a:pt x="0" y="0"/>
                  </a:cubicBezTo>
                  <a:lnTo>
                    <a:pt x="0" y="8"/>
                  </a:lnTo>
                  <a:close/>
                </a:path>
              </a:pathLst>
            </a:custGeom>
            <a:solidFill>
              <a:schemeClr val="bg1"/>
            </a:solidFill>
            <a:ln>
              <a:noFill/>
            </a:ln>
          </p:spPr>
          <p:txBody>
            <a:bodyPr/>
            <a:lstStyle/>
            <a:p>
              <a:endParaRPr lang="en-US">
                <a:solidFill>
                  <a:schemeClr val="bg1"/>
                </a:solidFill>
              </a:endParaRPr>
            </a:p>
          </p:txBody>
        </p:sp>
        <p:sp>
          <p:nvSpPr>
            <p:cNvPr id="64" name="Freeform 145">
              <a:extLst>
                <a:ext uri="{FF2B5EF4-FFF2-40B4-BE49-F238E27FC236}">
                  <a16:creationId xmlns:a16="http://schemas.microsoft.com/office/drawing/2014/main" id="{D457389F-B89B-AD44-9AC7-CE5F45459935}"/>
                </a:ext>
              </a:extLst>
            </p:cNvPr>
            <p:cNvSpPr>
              <a:spLocks noChangeAspect="1"/>
            </p:cNvSpPr>
            <p:nvPr userDrawn="1"/>
          </p:nvSpPr>
          <p:spPr bwMode="auto">
            <a:xfrm>
              <a:off x="1291658" y="495160"/>
              <a:ext cx="24279" cy="9105"/>
            </a:xfrm>
            <a:custGeom>
              <a:avLst/>
              <a:gdLst>
                <a:gd name="T0" fmla="*/ 0 w 17"/>
                <a:gd name="T1" fmla="*/ 0 h 7"/>
                <a:gd name="T2" fmla="*/ 2 w 17"/>
                <a:gd name="T3" fmla="*/ 1 h 7"/>
                <a:gd name="T4" fmla="*/ 4 w 17"/>
                <a:gd name="T5" fmla="*/ 0 h 7"/>
                <a:gd name="T6" fmla="*/ 0 w 17"/>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7">
                  <a:moveTo>
                    <a:pt x="0" y="0"/>
                  </a:moveTo>
                  <a:cubicBezTo>
                    <a:pt x="1" y="4"/>
                    <a:pt x="4" y="7"/>
                    <a:pt x="9" y="7"/>
                  </a:cubicBezTo>
                  <a:cubicBezTo>
                    <a:pt x="13" y="7"/>
                    <a:pt x="16" y="4"/>
                    <a:pt x="17" y="0"/>
                  </a:cubicBezTo>
                  <a:lnTo>
                    <a:pt x="0" y="0"/>
                  </a:lnTo>
                  <a:close/>
                </a:path>
              </a:pathLst>
            </a:custGeom>
            <a:solidFill>
              <a:schemeClr val="bg1"/>
            </a:solidFill>
            <a:ln>
              <a:noFill/>
            </a:ln>
          </p:spPr>
          <p:txBody>
            <a:bodyPr/>
            <a:lstStyle/>
            <a:p>
              <a:endParaRPr lang="en-US">
                <a:solidFill>
                  <a:schemeClr val="bg1"/>
                </a:solidFill>
              </a:endParaRPr>
            </a:p>
          </p:txBody>
        </p:sp>
        <p:sp>
          <p:nvSpPr>
            <p:cNvPr id="65" name="Freeform 146">
              <a:extLst>
                <a:ext uri="{FF2B5EF4-FFF2-40B4-BE49-F238E27FC236}">
                  <a16:creationId xmlns:a16="http://schemas.microsoft.com/office/drawing/2014/main" id="{E433D145-FC09-9341-91D5-5DB718443EDA}"/>
                </a:ext>
              </a:extLst>
            </p:cNvPr>
            <p:cNvSpPr>
              <a:spLocks noChangeAspect="1"/>
            </p:cNvSpPr>
            <p:nvPr userDrawn="1"/>
          </p:nvSpPr>
          <p:spPr bwMode="auto">
            <a:xfrm>
              <a:off x="1291658" y="455706"/>
              <a:ext cx="21244" cy="21244"/>
            </a:xfrm>
            <a:custGeom>
              <a:avLst/>
              <a:gdLst>
                <a:gd name="T0" fmla="*/ 3 w 15"/>
                <a:gd name="T1" fmla="*/ 4 h 14"/>
                <a:gd name="T2" fmla="*/ 2 w 15"/>
                <a:gd name="T3" fmla="*/ 2 h 14"/>
                <a:gd name="T4" fmla="*/ 3 w 15"/>
                <a:gd name="T5" fmla="*/ 3 h 14"/>
                <a:gd name="T6" fmla="*/ 3 w 15"/>
                <a:gd name="T7" fmla="*/ 1 h 14"/>
                <a:gd name="T8" fmla="*/ 2 w 15"/>
                <a:gd name="T9" fmla="*/ 2 h 14"/>
                <a:gd name="T10" fmla="*/ 3 w 15"/>
                <a:gd name="T11" fmla="*/ 0 h 14"/>
                <a:gd name="T12" fmla="*/ 0 w 15"/>
                <a:gd name="T13" fmla="*/ 0 h 14"/>
                <a:gd name="T14" fmla="*/ 1 w 15"/>
                <a:gd name="T15" fmla="*/ 2 h 14"/>
                <a:gd name="T16" fmla="*/ 0 w 15"/>
                <a:gd name="T17" fmla="*/ 1 h 14"/>
                <a:gd name="T18" fmla="*/ 0 w 15"/>
                <a:gd name="T19" fmla="*/ 3 h 14"/>
                <a:gd name="T20" fmla="*/ 1 w 15"/>
                <a:gd name="T21" fmla="*/ 2 h 14"/>
                <a:gd name="T22" fmla="*/ 0 w 15"/>
                <a:gd name="T23" fmla="*/ 4 h 14"/>
                <a:gd name="T24" fmla="*/ 3 w 15"/>
                <a:gd name="T25" fmla="*/ 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 h="14">
                  <a:moveTo>
                    <a:pt x="13" y="14"/>
                  </a:moveTo>
                  <a:cubicBezTo>
                    <a:pt x="11" y="13"/>
                    <a:pt x="9" y="11"/>
                    <a:pt x="9" y="8"/>
                  </a:cubicBezTo>
                  <a:cubicBezTo>
                    <a:pt x="11" y="9"/>
                    <a:pt x="14" y="10"/>
                    <a:pt x="15" y="12"/>
                  </a:cubicBezTo>
                  <a:cubicBezTo>
                    <a:pt x="15" y="3"/>
                    <a:pt x="15" y="3"/>
                    <a:pt x="15" y="3"/>
                  </a:cubicBezTo>
                  <a:cubicBezTo>
                    <a:pt x="14" y="5"/>
                    <a:pt x="11" y="6"/>
                    <a:pt x="9" y="7"/>
                  </a:cubicBezTo>
                  <a:cubicBezTo>
                    <a:pt x="9" y="4"/>
                    <a:pt x="10" y="2"/>
                    <a:pt x="12" y="0"/>
                  </a:cubicBezTo>
                  <a:cubicBezTo>
                    <a:pt x="3" y="0"/>
                    <a:pt x="3" y="0"/>
                    <a:pt x="3" y="0"/>
                  </a:cubicBezTo>
                  <a:cubicBezTo>
                    <a:pt x="5" y="2"/>
                    <a:pt x="6" y="4"/>
                    <a:pt x="7" y="7"/>
                  </a:cubicBezTo>
                  <a:cubicBezTo>
                    <a:pt x="4" y="6"/>
                    <a:pt x="2" y="5"/>
                    <a:pt x="0" y="3"/>
                  </a:cubicBezTo>
                  <a:cubicBezTo>
                    <a:pt x="0" y="12"/>
                    <a:pt x="0" y="12"/>
                    <a:pt x="0" y="12"/>
                  </a:cubicBezTo>
                  <a:cubicBezTo>
                    <a:pt x="2" y="10"/>
                    <a:pt x="4" y="9"/>
                    <a:pt x="7" y="8"/>
                  </a:cubicBezTo>
                  <a:cubicBezTo>
                    <a:pt x="6" y="11"/>
                    <a:pt x="5" y="13"/>
                    <a:pt x="3" y="14"/>
                  </a:cubicBezTo>
                  <a:lnTo>
                    <a:pt x="13" y="14"/>
                  </a:lnTo>
                  <a:close/>
                </a:path>
              </a:pathLst>
            </a:custGeom>
            <a:solidFill>
              <a:schemeClr val="bg1"/>
            </a:solidFill>
            <a:ln>
              <a:noFill/>
            </a:ln>
          </p:spPr>
          <p:txBody>
            <a:bodyPr/>
            <a:lstStyle/>
            <a:p>
              <a:endParaRPr lang="en-US">
                <a:solidFill>
                  <a:schemeClr val="bg1"/>
                </a:solidFill>
              </a:endParaRPr>
            </a:p>
          </p:txBody>
        </p:sp>
        <p:sp>
          <p:nvSpPr>
            <p:cNvPr id="66" name="Freeform 147">
              <a:extLst>
                <a:ext uri="{FF2B5EF4-FFF2-40B4-BE49-F238E27FC236}">
                  <a16:creationId xmlns:a16="http://schemas.microsoft.com/office/drawing/2014/main" id="{4A5BB834-BAFD-6D46-8094-B045F94CFB5B}"/>
                </a:ext>
              </a:extLst>
            </p:cNvPr>
            <p:cNvSpPr>
              <a:spLocks noChangeAspect="1" noEditPoints="1"/>
            </p:cNvSpPr>
            <p:nvPr userDrawn="1"/>
          </p:nvSpPr>
          <p:spPr bwMode="auto">
            <a:xfrm>
              <a:off x="1215785" y="695465"/>
              <a:ext cx="133537" cy="91048"/>
            </a:xfrm>
            <a:custGeom>
              <a:avLst/>
              <a:gdLst>
                <a:gd name="T0" fmla="*/ 14 w 89"/>
                <a:gd name="T1" fmla="*/ 14 h 60"/>
                <a:gd name="T2" fmla="*/ 16 w 89"/>
                <a:gd name="T3" fmla="*/ 14 h 60"/>
                <a:gd name="T4" fmla="*/ 11 w 89"/>
                <a:gd name="T5" fmla="*/ 13 h 60"/>
                <a:gd name="T6" fmla="*/ 11 w 89"/>
                <a:gd name="T7" fmla="*/ 11 h 60"/>
                <a:gd name="T8" fmla="*/ 11 w 89"/>
                <a:gd name="T9" fmla="*/ 13 h 60"/>
                <a:gd name="T10" fmla="*/ 10 w 89"/>
                <a:gd name="T11" fmla="*/ 9 h 60"/>
                <a:gd name="T12" fmla="*/ 8 w 89"/>
                <a:gd name="T13" fmla="*/ 9 h 60"/>
                <a:gd name="T14" fmla="*/ 8 w 89"/>
                <a:gd name="T15" fmla="*/ 10 h 60"/>
                <a:gd name="T16" fmla="*/ 8 w 89"/>
                <a:gd name="T17" fmla="*/ 11 h 60"/>
                <a:gd name="T18" fmla="*/ 7 w 89"/>
                <a:gd name="T19" fmla="*/ 11 h 60"/>
                <a:gd name="T20" fmla="*/ 7 w 89"/>
                <a:gd name="T21" fmla="*/ 11 h 60"/>
                <a:gd name="T22" fmla="*/ 6 w 89"/>
                <a:gd name="T23" fmla="*/ 12 h 60"/>
                <a:gd name="T24" fmla="*/ 7 w 89"/>
                <a:gd name="T25" fmla="*/ 13 h 60"/>
                <a:gd name="T26" fmla="*/ 8 w 89"/>
                <a:gd name="T27" fmla="*/ 13 h 60"/>
                <a:gd name="T28" fmla="*/ 5 w 89"/>
                <a:gd name="T29" fmla="*/ 12 h 60"/>
                <a:gd name="T30" fmla="*/ 6 w 89"/>
                <a:gd name="T31" fmla="*/ 10 h 60"/>
                <a:gd name="T32" fmla="*/ 6 w 89"/>
                <a:gd name="T33" fmla="*/ 9 h 60"/>
                <a:gd name="T34" fmla="*/ 7 w 89"/>
                <a:gd name="T35" fmla="*/ 9 h 60"/>
                <a:gd name="T36" fmla="*/ 9 w 89"/>
                <a:gd name="T37" fmla="*/ 8 h 60"/>
                <a:gd name="T38" fmla="*/ 10 w 89"/>
                <a:gd name="T39" fmla="*/ 9 h 60"/>
                <a:gd name="T40" fmla="*/ 18 w 89"/>
                <a:gd name="T41" fmla="*/ 12 h 60"/>
                <a:gd name="T42" fmla="*/ 11 w 89"/>
                <a:gd name="T43" fmla="*/ 10 h 60"/>
                <a:gd name="T44" fmla="*/ 9 w 89"/>
                <a:gd name="T45" fmla="*/ 8 h 60"/>
                <a:gd name="T46" fmla="*/ 7 w 89"/>
                <a:gd name="T47" fmla="*/ 7 h 60"/>
                <a:gd name="T48" fmla="*/ 4 w 89"/>
                <a:gd name="T49" fmla="*/ 0 h 60"/>
                <a:gd name="T50" fmla="*/ 2 w 89"/>
                <a:gd name="T51" fmla="*/ 2 h 60"/>
                <a:gd name="T52" fmla="*/ 0 w 89"/>
                <a:gd name="T53" fmla="*/ 5 h 60"/>
                <a:gd name="T54" fmla="*/ 5 w 89"/>
                <a:gd name="T55" fmla="*/ 11 h 60"/>
                <a:gd name="T56" fmla="*/ 6 w 89"/>
                <a:gd name="T57" fmla="*/ 13 h 60"/>
                <a:gd name="T58" fmla="*/ 12 w 89"/>
                <a:gd name="T59" fmla="*/ 15 h 60"/>
                <a:gd name="T60" fmla="*/ 20 w 89"/>
                <a:gd name="T61" fmla="*/ 14 h 60"/>
                <a:gd name="T62" fmla="*/ 22 w 89"/>
                <a:gd name="T63" fmla="*/ 13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9" h="60">
                  <a:moveTo>
                    <a:pt x="63" y="57"/>
                  </a:moveTo>
                  <a:cubicBezTo>
                    <a:pt x="61" y="57"/>
                    <a:pt x="59" y="55"/>
                    <a:pt x="59" y="53"/>
                  </a:cubicBezTo>
                  <a:cubicBezTo>
                    <a:pt x="59" y="51"/>
                    <a:pt x="61" y="50"/>
                    <a:pt x="63" y="50"/>
                  </a:cubicBezTo>
                  <a:cubicBezTo>
                    <a:pt x="65" y="50"/>
                    <a:pt x="66" y="51"/>
                    <a:pt x="66" y="53"/>
                  </a:cubicBezTo>
                  <a:cubicBezTo>
                    <a:pt x="66" y="55"/>
                    <a:pt x="65" y="57"/>
                    <a:pt x="63" y="57"/>
                  </a:cubicBezTo>
                  <a:moveTo>
                    <a:pt x="46" y="51"/>
                  </a:moveTo>
                  <a:cubicBezTo>
                    <a:pt x="44" y="51"/>
                    <a:pt x="42" y="50"/>
                    <a:pt x="42" y="48"/>
                  </a:cubicBezTo>
                  <a:cubicBezTo>
                    <a:pt x="42" y="46"/>
                    <a:pt x="44" y="44"/>
                    <a:pt x="46" y="44"/>
                  </a:cubicBezTo>
                  <a:cubicBezTo>
                    <a:pt x="48" y="44"/>
                    <a:pt x="50" y="46"/>
                    <a:pt x="50" y="48"/>
                  </a:cubicBezTo>
                  <a:cubicBezTo>
                    <a:pt x="50" y="50"/>
                    <a:pt x="48" y="51"/>
                    <a:pt x="46" y="51"/>
                  </a:cubicBezTo>
                  <a:moveTo>
                    <a:pt x="41" y="35"/>
                  </a:moveTo>
                  <a:cubicBezTo>
                    <a:pt x="40" y="34"/>
                    <a:pt x="40" y="34"/>
                    <a:pt x="40" y="34"/>
                  </a:cubicBezTo>
                  <a:cubicBezTo>
                    <a:pt x="38" y="33"/>
                    <a:pt x="36" y="33"/>
                    <a:pt x="35" y="34"/>
                  </a:cubicBezTo>
                  <a:cubicBezTo>
                    <a:pt x="34" y="35"/>
                    <a:pt x="33" y="35"/>
                    <a:pt x="33" y="36"/>
                  </a:cubicBezTo>
                  <a:cubicBezTo>
                    <a:pt x="32" y="37"/>
                    <a:pt x="32" y="37"/>
                    <a:pt x="32" y="37"/>
                  </a:cubicBezTo>
                  <a:cubicBezTo>
                    <a:pt x="33" y="38"/>
                    <a:pt x="33" y="38"/>
                    <a:pt x="33" y="38"/>
                  </a:cubicBezTo>
                  <a:cubicBezTo>
                    <a:pt x="34" y="39"/>
                    <a:pt x="35" y="41"/>
                    <a:pt x="34" y="42"/>
                  </a:cubicBezTo>
                  <a:cubicBezTo>
                    <a:pt x="34" y="42"/>
                    <a:pt x="34" y="42"/>
                    <a:pt x="33" y="42"/>
                  </a:cubicBezTo>
                  <a:cubicBezTo>
                    <a:pt x="32" y="43"/>
                    <a:pt x="31" y="42"/>
                    <a:pt x="30" y="42"/>
                  </a:cubicBezTo>
                  <a:cubicBezTo>
                    <a:pt x="29" y="41"/>
                    <a:pt x="29" y="41"/>
                    <a:pt x="29" y="41"/>
                  </a:cubicBezTo>
                  <a:cubicBezTo>
                    <a:pt x="29" y="42"/>
                    <a:pt x="29" y="42"/>
                    <a:pt x="29" y="42"/>
                  </a:cubicBezTo>
                  <a:cubicBezTo>
                    <a:pt x="29" y="42"/>
                    <a:pt x="28" y="42"/>
                    <a:pt x="28" y="42"/>
                  </a:cubicBezTo>
                  <a:cubicBezTo>
                    <a:pt x="28" y="43"/>
                    <a:pt x="28" y="43"/>
                    <a:pt x="28" y="43"/>
                  </a:cubicBezTo>
                  <a:cubicBezTo>
                    <a:pt x="27" y="44"/>
                    <a:pt x="27" y="45"/>
                    <a:pt x="27" y="46"/>
                  </a:cubicBezTo>
                  <a:cubicBezTo>
                    <a:pt x="27" y="47"/>
                    <a:pt x="27" y="47"/>
                    <a:pt x="27" y="47"/>
                  </a:cubicBezTo>
                  <a:cubicBezTo>
                    <a:pt x="27" y="48"/>
                    <a:pt x="28" y="48"/>
                    <a:pt x="29" y="49"/>
                  </a:cubicBezTo>
                  <a:cubicBezTo>
                    <a:pt x="29" y="49"/>
                    <a:pt x="29" y="49"/>
                    <a:pt x="29" y="49"/>
                  </a:cubicBezTo>
                  <a:cubicBezTo>
                    <a:pt x="30" y="50"/>
                    <a:pt x="31" y="50"/>
                    <a:pt x="32" y="51"/>
                  </a:cubicBezTo>
                  <a:cubicBezTo>
                    <a:pt x="30" y="52"/>
                    <a:pt x="29" y="52"/>
                    <a:pt x="27" y="51"/>
                  </a:cubicBezTo>
                  <a:cubicBezTo>
                    <a:pt x="25" y="50"/>
                    <a:pt x="23" y="47"/>
                    <a:pt x="23" y="46"/>
                  </a:cubicBezTo>
                  <a:cubicBezTo>
                    <a:pt x="23" y="44"/>
                    <a:pt x="24" y="41"/>
                    <a:pt x="26" y="38"/>
                  </a:cubicBezTo>
                  <a:cubicBezTo>
                    <a:pt x="26" y="38"/>
                    <a:pt x="26" y="38"/>
                    <a:pt x="26" y="38"/>
                  </a:cubicBezTo>
                  <a:cubicBezTo>
                    <a:pt x="26" y="37"/>
                    <a:pt x="26" y="37"/>
                    <a:pt x="26" y="37"/>
                  </a:cubicBezTo>
                  <a:cubicBezTo>
                    <a:pt x="25" y="36"/>
                    <a:pt x="25" y="36"/>
                    <a:pt x="24" y="35"/>
                  </a:cubicBezTo>
                  <a:cubicBezTo>
                    <a:pt x="25" y="35"/>
                    <a:pt x="26" y="35"/>
                    <a:pt x="27" y="35"/>
                  </a:cubicBezTo>
                  <a:cubicBezTo>
                    <a:pt x="28" y="36"/>
                    <a:pt x="28" y="36"/>
                    <a:pt x="28" y="36"/>
                  </a:cubicBezTo>
                  <a:cubicBezTo>
                    <a:pt x="28" y="35"/>
                    <a:pt x="28" y="35"/>
                    <a:pt x="28" y="35"/>
                  </a:cubicBezTo>
                  <a:cubicBezTo>
                    <a:pt x="29" y="34"/>
                    <a:pt x="33" y="30"/>
                    <a:pt x="36" y="30"/>
                  </a:cubicBezTo>
                  <a:cubicBezTo>
                    <a:pt x="38" y="30"/>
                    <a:pt x="39" y="31"/>
                    <a:pt x="40" y="32"/>
                  </a:cubicBezTo>
                  <a:cubicBezTo>
                    <a:pt x="41" y="33"/>
                    <a:pt x="42" y="35"/>
                    <a:pt x="42" y="36"/>
                  </a:cubicBezTo>
                  <a:cubicBezTo>
                    <a:pt x="42" y="35"/>
                    <a:pt x="41" y="35"/>
                    <a:pt x="41" y="35"/>
                  </a:cubicBezTo>
                  <a:moveTo>
                    <a:pt x="73" y="48"/>
                  </a:moveTo>
                  <a:cubicBezTo>
                    <a:pt x="64" y="46"/>
                    <a:pt x="53" y="42"/>
                    <a:pt x="44" y="37"/>
                  </a:cubicBezTo>
                  <a:cubicBezTo>
                    <a:pt x="44" y="37"/>
                    <a:pt x="44" y="37"/>
                    <a:pt x="44" y="37"/>
                  </a:cubicBezTo>
                  <a:cubicBezTo>
                    <a:pt x="44" y="35"/>
                    <a:pt x="43" y="33"/>
                    <a:pt x="42" y="31"/>
                  </a:cubicBezTo>
                  <a:cubicBezTo>
                    <a:pt x="40" y="30"/>
                    <a:pt x="38" y="29"/>
                    <a:pt x="36" y="29"/>
                  </a:cubicBezTo>
                  <a:cubicBezTo>
                    <a:pt x="35" y="29"/>
                    <a:pt x="34" y="29"/>
                    <a:pt x="33" y="29"/>
                  </a:cubicBezTo>
                  <a:cubicBezTo>
                    <a:pt x="32" y="28"/>
                    <a:pt x="31" y="27"/>
                    <a:pt x="29" y="25"/>
                  </a:cubicBezTo>
                  <a:cubicBezTo>
                    <a:pt x="26" y="21"/>
                    <a:pt x="23" y="16"/>
                    <a:pt x="21" y="10"/>
                  </a:cubicBezTo>
                  <a:cubicBezTo>
                    <a:pt x="20" y="7"/>
                    <a:pt x="19" y="3"/>
                    <a:pt x="18" y="0"/>
                  </a:cubicBezTo>
                  <a:cubicBezTo>
                    <a:pt x="18" y="3"/>
                    <a:pt x="15" y="7"/>
                    <a:pt x="9" y="7"/>
                  </a:cubicBezTo>
                  <a:cubicBezTo>
                    <a:pt x="9" y="6"/>
                    <a:pt x="9" y="5"/>
                    <a:pt x="9" y="5"/>
                  </a:cubicBezTo>
                  <a:cubicBezTo>
                    <a:pt x="7" y="6"/>
                    <a:pt x="5" y="8"/>
                    <a:pt x="0" y="6"/>
                  </a:cubicBezTo>
                  <a:cubicBezTo>
                    <a:pt x="1" y="10"/>
                    <a:pt x="2" y="14"/>
                    <a:pt x="3" y="18"/>
                  </a:cubicBezTo>
                  <a:cubicBezTo>
                    <a:pt x="6" y="26"/>
                    <a:pt x="10" y="33"/>
                    <a:pt x="16" y="39"/>
                  </a:cubicBezTo>
                  <a:cubicBezTo>
                    <a:pt x="18" y="41"/>
                    <a:pt x="19" y="43"/>
                    <a:pt x="21" y="44"/>
                  </a:cubicBezTo>
                  <a:cubicBezTo>
                    <a:pt x="21" y="45"/>
                    <a:pt x="21" y="45"/>
                    <a:pt x="21" y="46"/>
                  </a:cubicBezTo>
                  <a:cubicBezTo>
                    <a:pt x="21" y="48"/>
                    <a:pt x="23" y="51"/>
                    <a:pt x="26" y="52"/>
                  </a:cubicBezTo>
                  <a:cubicBezTo>
                    <a:pt x="29" y="54"/>
                    <a:pt x="31" y="53"/>
                    <a:pt x="33" y="52"/>
                  </a:cubicBezTo>
                  <a:cubicBezTo>
                    <a:pt x="38" y="54"/>
                    <a:pt x="43" y="56"/>
                    <a:pt x="49" y="58"/>
                  </a:cubicBezTo>
                  <a:cubicBezTo>
                    <a:pt x="56" y="59"/>
                    <a:pt x="62" y="60"/>
                    <a:pt x="67" y="60"/>
                  </a:cubicBezTo>
                  <a:cubicBezTo>
                    <a:pt x="71" y="60"/>
                    <a:pt x="77" y="58"/>
                    <a:pt x="83" y="55"/>
                  </a:cubicBezTo>
                  <a:cubicBezTo>
                    <a:pt x="85" y="53"/>
                    <a:pt x="87" y="52"/>
                    <a:pt x="89" y="50"/>
                  </a:cubicBezTo>
                  <a:cubicBezTo>
                    <a:pt x="89" y="50"/>
                    <a:pt x="89" y="50"/>
                    <a:pt x="89" y="50"/>
                  </a:cubicBezTo>
                  <a:cubicBezTo>
                    <a:pt x="85" y="50"/>
                    <a:pt x="78" y="49"/>
                    <a:pt x="73" y="48"/>
                  </a:cubicBezTo>
                </a:path>
              </a:pathLst>
            </a:custGeom>
            <a:solidFill>
              <a:schemeClr val="bg1"/>
            </a:solidFill>
            <a:ln>
              <a:noFill/>
            </a:ln>
          </p:spPr>
          <p:txBody>
            <a:bodyPr/>
            <a:lstStyle/>
            <a:p>
              <a:endParaRPr lang="en-US">
                <a:solidFill>
                  <a:schemeClr val="bg1"/>
                </a:solidFill>
              </a:endParaRPr>
            </a:p>
          </p:txBody>
        </p:sp>
        <p:sp>
          <p:nvSpPr>
            <p:cNvPr id="67" name="Freeform 148">
              <a:extLst>
                <a:ext uri="{FF2B5EF4-FFF2-40B4-BE49-F238E27FC236}">
                  <a16:creationId xmlns:a16="http://schemas.microsoft.com/office/drawing/2014/main" id="{650199E8-B8F4-D343-8553-A6BFE3FD130D}"/>
                </a:ext>
              </a:extLst>
            </p:cNvPr>
            <p:cNvSpPr>
              <a:spLocks noChangeAspect="1" noEditPoints="1"/>
            </p:cNvSpPr>
            <p:nvPr userDrawn="1"/>
          </p:nvSpPr>
          <p:spPr bwMode="auto">
            <a:xfrm>
              <a:off x="1279518" y="789548"/>
              <a:ext cx="45524" cy="54629"/>
            </a:xfrm>
            <a:custGeom>
              <a:avLst/>
              <a:gdLst>
                <a:gd name="T0" fmla="*/ 7 w 31"/>
                <a:gd name="T1" fmla="*/ 5 h 38"/>
                <a:gd name="T2" fmla="*/ 6 w 31"/>
                <a:gd name="T3" fmla="*/ 5 h 38"/>
                <a:gd name="T4" fmla="*/ 5 w 31"/>
                <a:gd name="T5" fmla="*/ 7 h 38"/>
                <a:gd name="T6" fmla="*/ 4 w 31"/>
                <a:gd name="T7" fmla="*/ 6 h 38"/>
                <a:gd name="T8" fmla="*/ 4 w 31"/>
                <a:gd name="T9" fmla="*/ 6 h 38"/>
                <a:gd name="T10" fmla="*/ 4 w 31"/>
                <a:gd name="T11" fmla="*/ 5 h 38"/>
                <a:gd name="T12" fmla="*/ 3 w 31"/>
                <a:gd name="T13" fmla="*/ 6 h 38"/>
                <a:gd name="T14" fmla="*/ 3 w 31"/>
                <a:gd name="T15" fmla="*/ 6 h 38"/>
                <a:gd name="T16" fmla="*/ 3 w 31"/>
                <a:gd name="T17" fmla="*/ 7 h 38"/>
                <a:gd name="T18" fmla="*/ 1 w 31"/>
                <a:gd name="T19" fmla="*/ 5 h 38"/>
                <a:gd name="T20" fmla="*/ 0 w 31"/>
                <a:gd name="T21" fmla="*/ 5 h 38"/>
                <a:gd name="T22" fmla="*/ 0 w 31"/>
                <a:gd name="T23" fmla="*/ 4 h 38"/>
                <a:gd name="T24" fmla="*/ 1 w 31"/>
                <a:gd name="T25" fmla="*/ 3 h 38"/>
                <a:gd name="T26" fmla="*/ 3 w 31"/>
                <a:gd name="T27" fmla="*/ 5 h 38"/>
                <a:gd name="T28" fmla="*/ 3 w 31"/>
                <a:gd name="T29" fmla="*/ 4 h 38"/>
                <a:gd name="T30" fmla="*/ 2 w 31"/>
                <a:gd name="T31" fmla="*/ 3 h 38"/>
                <a:gd name="T32" fmla="*/ 4 w 31"/>
                <a:gd name="T33" fmla="*/ 1 h 38"/>
                <a:gd name="T34" fmla="*/ 5 w 31"/>
                <a:gd name="T35" fmla="*/ 3 h 38"/>
                <a:gd name="T36" fmla="*/ 4 w 31"/>
                <a:gd name="T37" fmla="*/ 4 h 38"/>
                <a:gd name="T38" fmla="*/ 4 w 31"/>
                <a:gd name="T39" fmla="*/ 5 h 38"/>
                <a:gd name="T40" fmla="*/ 6 w 31"/>
                <a:gd name="T41" fmla="*/ 3 h 38"/>
                <a:gd name="T42" fmla="*/ 7 w 31"/>
                <a:gd name="T43" fmla="*/ 4 h 38"/>
                <a:gd name="T44" fmla="*/ 7 w 31"/>
                <a:gd name="T45" fmla="*/ 5 h 38"/>
                <a:gd name="T46" fmla="*/ 4 w 31"/>
                <a:gd name="T47" fmla="*/ 8 h 38"/>
                <a:gd name="T48" fmla="*/ 3 w 31"/>
                <a:gd name="T49" fmla="*/ 8 h 38"/>
                <a:gd name="T50" fmla="*/ 4 w 31"/>
                <a:gd name="T51" fmla="*/ 7 h 38"/>
                <a:gd name="T52" fmla="*/ 4 w 31"/>
                <a:gd name="T53" fmla="*/ 8 h 38"/>
                <a:gd name="T54" fmla="*/ 4 w 31"/>
                <a:gd name="T55" fmla="*/ 8 h 38"/>
                <a:gd name="T56" fmla="*/ 6 w 31"/>
                <a:gd name="T57" fmla="*/ 3 h 38"/>
                <a:gd name="T58" fmla="*/ 6 w 31"/>
                <a:gd name="T59" fmla="*/ 3 h 38"/>
                <a:gd name="T60" fmla="*/ 6 w 31"/>
                <a:gd name="T61" fmla="*/ 0 h 38"/>
                <a:gd name="T62" fmla="*/ 2 w 31"/>
                <a:gd name="T63" fmla="*/ 0 h 38"/>
                <a:gd name="T64" fmla="*/ 2 w 31"/>
                <a:gd name="T65" fmla="*/ 3 h 38"/>
                <a:gd name="T66" fmla="*/ 1 w 31"/>
                <a:gd name="T67" fmla="*/ 3 h 38"/>
                <a:gd name="T68" fmla="*/ 0 w 31"/>
                <a:gd name="T69" fmla="*/ 4 h 38"/>
                <a:gd name="T70" fmla="*/ 0 w 31"/>
                <a:gd name="T71" fmla="*/ 6 h 38"/>
                <a:gd name="T72" fmla="*/ 1 w 31"/>
                <a:gd name="T73" fmla="*/ 5 h 38"/>
                <a:gd name="T74" fmla="*/ 3 w 31"/>
                <a:gd name="T75" fmla="*/ 7 h 38"/>
                <a:gd name="T76" fmla="*/ 3 w 31"/>
                <a:gd name="T77" fmla="*/ 8 h 38"/>
                <a:gd name="T78" fmla="*/ 4 w 31"/>
                <a:gd name="T79" fmla="*/ 9 h 38"/>
                <a:gd name="T80" fmla="*/ 5 w 31"/>
                <a:gd name="T81" fmla="*/ 8 h 38"/>
                <a:gd name="T82" fmla="*/ 5 w 31"/>
                <a:gd name="T83" fmla="*/ 7 h 38"/>
                <a:gd name="T84" fmla="*/ 6 w 31"/>
                <a:gd name="T85" fmla="*/ 5 h 38"/>
                <a:gd name="T86" fmla="*/ 7 w 31"/>
                <a:gd name="T87" fmla="*/ 6 h 38"/>
                <a:gd name="T88" fmla="*/ 7 w 31"/>
                <a:gd name="T89" fmla="*/ 4 h 38"/>
                <a:gd name="T90" fmla="*/ 6 w 31"/>
                <a:gd name="T91" fmla="*/ 3 h 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1" h="38">
                  <a:moveTo>
                    <a:pt x="28" y="23"/>
                  </a:moveTo>
                  <a:cubicBezTo>
                    <a:pt x="28" y="22"/>
                    <a:pt x="27" y="21"/>
                    <a:pt x="26" y="21"/>
                  </a:cubicBezTo>
                  <a:cubicBezTo>
                    <a:pt x="22" y="21"/>
                    <a:pt x="24" y="30"/>
                    <a:pt x="20" y="30"/>
                  </a:cubicBezTo>
                  <a:cubicBezTo>
                    <a:pt x="18" y="30"/>
                    <a:pt x="17" y="29"/>
                    <a:pt x="17" y="28"/>
                  </a:cubicBezTo>
                  <a:cubicBezTo>
                    <a:pt x="17" y="26"/>
                    <a:pt x="18" y="26"/>
                    <a:pt x="18" y="25"/>
                  </a:cubicBezTo>
                  <a:cubicBezTo>
                    <a:pt x="18" y="24"/>
                    <a:pt x="17" y="24"/>
                    <a:pt x="16" y="24"/>
                  </a:cubicBezTo>
                  <a:cubicBezTo>
                    <a:pt x="15" y="24"/>
                    <a:pt x="14" y="24"/>
                    <a:pt x="14" y="25"/>
                  </a:cubicBezTo>
                  <a:cubicBezTo>
                    <a:pt x="14" y="26"/>
                    <a:pt x="15" y="26"/>
                    <a:pt x="15" y="28"/>
                  </a:cubicBezTo>
                  <a:cubicBezTo>
                    <a:pt x="15" y="29"/>
                    <a:pt x="14" y="30"/>
                    <a:pt x="12" y="30"/>
                  </a:cubicBezTo>
                  <a:cubicBezTo>
                    <a:pt x="8" y="30"/>
                    <a:pt x="9" y="21"/>
                    <a:pt x="6" y="21"/>
                  </a:cubicBezTo>
                  <a:cubicBezTo>
                    <a:pt x="5" y="21"/>
                    <a:pt x="4" y="22"/>
                    <a:pt x="3" y="23"/>
                  </a:cubicBezTo>
                  <a:cubicBezTo>
                    <a:pt x="2" y="21"/>
                    <a:pt x="2" y="20"/>
                    <a:pt x="2" y="19"/>
                  </a:cubicBezTo>
                  <a:cubicBezTo>
                    <a:pt x="2" y="17"/>
                    <a:pt x="3" y="15"/>
                    <a:pt x="6" y="15"/>
                  </a:cubicBezTo>
                  <a:cubicBezTo>
                    <a:pt x="11" y="15"/>
                    <a:pt x="10" y="21"/>
                    <a:pt x="12" y="21"/>
                  </a:cubicBezTo>
                  <a:cubicBezTo>
                    <a:pt x="13" y="21"/>
                    <a:pt x="14" y="21"/>
                    <a:pt x="14" y="20"/>
                  </a:cubicBezTo>
                  <a:cubicBezTo>
                    <a:pt x="14" y="18"/>
                    <a:pt x="11" y="16"/>
                    <a:pt x="11" y="13"/>
                  </a:cubicBezTo>
                  <a:cubicBezTo>
                    <a:pt x="11" y="11"/>
                    <a:pt x="13" y="9"/>
                    <a:pt x="16" y="6"/>
                  </a:cubicBezTo>
                  <a:cubicBezTo>
                    <a:pt x="18" y="9"/>
                    <a:pt x="21" y="11"/>
                    <a:pt x="21" y="13"/>
                  </a:cubicBezTo>
                  <a:cubicBezTo>
                    <a:pt x="21" y="16"/>
                    <a:pt x="18" y="18"/>
                    <a:pt x="18" y="20"/>
                  </a:cubicBezTo>
                  <a:cubicBezTo>
                    <a:pt x="18" y="21"/>
                    <a:pt x="18" y="21"/>
                    <a:pt x="19" y="21"/>
                  </a:cubicBezTo>
                  <a:cubicBezTo>
                    <a:pt x="22" y="21"/>
                    <a:pt x="21" y="15"/>
                    <a:pt x="25" y="15"/>
                  </a:cubicBezTo>
                  <a:cubicBezTo>
                    <a:pt x="28" y="15"/>
                    <a:pt x="29" y="17"/>
                    <a:pt x="29" y="19"/>
                  </a:cubicBezTo>
                  <a:cubicBezTo>
                    <a:pt x="29" y="20"/>
                    <a:pt x="29" y="21"/>
                    <a:pt x="28" y="23"/>
                  </a:cubicBezTo>
                  <a:moveTo>
                    <a:pt x="16" y="36"/>
                  </a:moveTo>
                  <a:cubicBezTo>
                    <a:pt x="14" y="36"/>
                    <a:pt x="13" y="35"/>
                    <a:pt x="13" y="34"/>
                  </a:cubicBezTo>
                  <a:cubicBezTo>
                    <a:pt x="13" y="32"/>
                    <a:pt x="14" y="31"/>
                    <a:pt x="16" y="31"/>
                  </a:cubicBezTo>
                  <a:cubicBezTo>
                    <a:pt x="17" y="31"/>
                    <a:pt x="18" y="32"/>
                    <a:pt x="18" y="34"/>
                  </a:cubicBezTo>
                  <a:cubicBezTo>
                    <a:pt x="18" y="35"/>
                    <a:pt x="17" y="36"/>
                    <a:pt x="16" y="36"/>
                  </a:cubicBezTo>
                  <a:moveTo>
                    <a:pt x="25" y="13"/>
                  </a:moveTo>
                  <a:cubicBezTo>
                    <a:pt x="25" y="13"/>
                    <a:pt x="24" y="13"/>
                    <a:pt x="24" y="13"/>
                  </a:cubicBezTo>
                  <a:cubicBezTo>
                    <a:pt x="24" y="3"/>
                    <a:pt x="24" y="3"/>
                    <a:pt x="24" y="3"/>
                  </a:cubicBezTo>
                  <a:cubicBezTo>
                    <a:pt x="19" y="3"/>
                    <a:pt x="14" y="2"/>
                    <a:pt x="8" y="0"/>
                  </a:cubicBezTo>
                  <a:cubicBezTo>
                    <a:pt x="8" y="13"/>
                    <a:pt x="8" y="13"/>
                    <a:pt x="8" y="13"/>
                  </a:cubicBezTo>
                  <a:cubicBezTo>
                    <a:pt x="8" y="13"/>
                    <a:pt x="7" y="13"/>
                    <a:pt x="6" y="13"/>
                  </a:cubicBezTo>
                  <a:cubicBezTo>
                    <a:pt x="3" y="13"/>
                    <a:pt x="0" y="16"/>
                    <a:pt x="0" y="19"/>
                  </a:cubicBezTo>
                  <a:cubicBezTo>
                    <a:pt x="0" y="22"/>
                    <a:pt x="2" y="24"/>
                    <a:pt x="3" y="26"/>
                  </a:cubicBezTo>
                  <a:cubicBezTo>
                    <a:pt x="4" y="24"/>
                    <a:pt x="5" y="23"/>
                    <a:pt x="5" y="23"/>
                  </a:cubicBezTo>
                  <a:cubicBezTo>
                    <a:pt x="7" y="23"/>
                    <a:pt x="6" y="32"/>
                    <a:pt x="12" y="32"/>
                  </a:cubicBezTo>
                  <a:cubicBezTo>
                    <a:pt x="12" y="33"/>
                    <a:pt x="12" y="33"/>
                    <a:pt x="12" y="34"/>
                  </a:cubicBezTo>
                  <a:cubicBezTo>
                    <a:pt x="12" y="36"/>
                    <a:pt x="13" y="38"/>
                    <a:pt x="16" y="38"/>
                  </a:cubicBezTo>
                  <a:cubicBezTo>
                    <a:pt x="18" y="38"/>
                    <a:pt x="20" y="36"/>
                    <a:pt x="20" y="34"/>
                  </a:cubicBezTo>
                  <a:cubicBezTo>
                    <a:pt x="20" y="33"/>
                    <a:pt x="20" y="33"/>
                    <a:pt x="20" y="32"/>
                  </a:cubicBezTo>
                  <a:cubicBezTo>
                    <a:pt x="25" y="32"/>
                    <a:pt x="24" y="23"/>
                    <a:pt x="26" y="23"/>
                  </a:cubicBezTo>
                  <a:cubicBezTo>
                    <a:pt x="27" y="23"/>
                    <a:pt x="28" y="24"/>
                    <a:pt x="28" y="26"/>
                  </a:cubicBezTo>
                  <a:cubicBezTo>
                    <a:pt x="30" y="24"/>
                    <a:pt x="31" y="22"/>
                    <a:pt x="31" y="19"/>
                  </a:cubicBezTo>
                  <a:cubicBezTo>
                    <a:pt x="31" y="16"/>
                    <a:pt x="29" y="13"/>
                    <a:pt x="25" y="13"/>
                  </a:cubicBezTo>
                </a:path>
              </a:pathLst>
            </a:custGeom>
            <a:solidFill>
              <a:schemeClr val="bg1"/>
            </a:solidFill>
            <a:ln>
              <a:noFill/>
            </a:ln>
          </p:spPr>
          <p:txBody>
            <a:bodyPr/>
            <a:lstStyle/>
            <a:p>
              <a:endParaRPr lang="en-US">
                <a:solidFill>
                  <a:schemeClr val="bg1"/>
                </a:solidFill>
              </a:endParaRPr>
            </a:p>
          </p:txBody>
        </p:sp>
        <p:sp>
          <p:nvSpPr>
            <p:cNvPr id="68" name="Freeform 149">
              <a:extLst>
                <a:ext uri="{FF2B5EF4-FFF2-40B4-BE49-F238E27FC236}">
                  <a16:creationId xmlns:a16="http://schemas.microsoft.com/office/drawing/2014/main" id="{F46B2E12-1506-E847-B7FA-B173FFF6D867}"/>
                </a:ext>
              </a:extLst>
            </p:cNvPr>
            <p:cNvSpPr>
              <a:spLocks noChangeAspect="1"/>
            </p:cNvSpPr>
            <p:nvPr userDrawn="1"/>
          </p:nvSpPr>
          <p:spPr bwMode="auto">
            <a:xfrm>
              <a:off x="1100458" y="777408"/>
              <a:ext cx="403645" cy="109257"/>
            </a:xfrm>
            <a:custGeom>
              <a:avLst/>
              <a:gdLst>
                <a:gd name="T0" fmla="*/ 66 w 267"/>
                <a:gd name="T1" fmla="*/ 9 h 72"/>
                <a:gd name="T2" fmla="*/ 66 w 267"/>
                <a:gd name="T3" fmla="*/ 9 h 72"/>
                <a:gd name="T4" fmla="*/ 55 w 267"/>
                <a:gd name="T5" fmla="*/ 4 h 72"/>
                <a:gd name="T6" fmla="*/ 47 w 267"/>
                <a:gd name="T7" fmla="*/ 0 h 72"/>
                <a:gd name="T8" fmla="*/ 44 w 267"/>
                <a:gd name="T9" fmla="*/ 1 h 72"/>
                <a:gd name="T10" fmla="*/ 42 w 267"/>
                <a:gd name="T11" fmla="*/ 3 h 72"/>
                <a:gd name="T12" fmla="*/ 41 w 267"/>
                <a:gd name="T13" fmla="*/ 6 h 72"/>
                <a:gd name="T14" fmla="*/ 40 w 267"/>
                <a:gd name="T15" fmla="*/ 7 h 72"/>
                <a:gd name="T16" fmla="*/ 41 w 267"/>
                <a:gd name="T17" fmla="*/ 9 h 72"/>
                <a:gd name="T18" fmla="*/ 43 w 267"/>
                <a:gd name="T19" fmla="*/ 10 h 72"/>
                <a:gd name="T20" fmla="*/ 43 w 267"/>
                <a:gd name="T21" fmla="*/ 10 h 72"/>
                <a:gd name="T22" fmla="*/ 44 w 267"/>
                <a:gd name="T23" fmla="*/ 11 h 72"/>
                <a:gd name="T24" fmla="*/ 40 w 267"/>
                <a:gd name="T25" fmla="*/ 12 h 72"/>
                <a:gd name="T26" fmla="*/ 33 w 267"/>
                <a:gd name="T27" fmla="*/ 13 h 72"/>
                <a:gd name="T28" fmla="*/ 26 w 267"/>
                <a:gd name="T29" fmla="*/ 12 h 72"/>
                <a:gd name="T30" fmla="*/ 22 w 267"/>
                <a:gd name="T31" fmla="*/ 11 h 72"/>
                <a:gd name="T32" fmla="*/ 23 w 267"/>
                <a:gd name="T33" fmla="*/ 10 h 72"/>
                <a:gd name="T34" fmla="*/ 23 w 267"/>
                <a:gd name="T35" fmla="*/ 10 h 72"/>
                <a:gd name="T36" fmla="*/ 25 w 267"/>
                <a:gd name="T37" fmla="*/ 9 h 72"/>
                <a:gd name="T38" fmla="*/ 26 w 267"/>
                <a:gd name="T39" fmla="*/ 7 h 72"/>
                <a:gd name="T40" fmla="*/ 25 w 267"/>
                <a:gd name="T41" fmla="*/ 6 h 72"/>
                <a:gd name="T42" fmla="*/ 24 w 267"/>
                <a:gd name="T43" fmla="*/ 3 h 72"/>
                <a:gd name="T44" fmla="*/ 22 w 267"/>
                <a:gd name="T45" fmla="*/ 1 h 72"/>
                <a:gd name="T46" fmla="*/ 19 w 267"/>
                <a:gd name="T47" fmla="*/ 0 h 72"/>
                <a:gd name="T48" fmla="*/ 11 w 267"/>
                <a:gd name="T49" fmla="*/ 4 h 72"/>
                <a:gd name="T50" fmla="*/ 0 w 267"/>
                <a:gd name="T51" fmla="*/ 9 h 72"/>
                <a:gd name="T52" fmla="*/ 0 w 267"/>
                <a:gd name="T53" fmla="*/ 9 h 72"/>
                <a:gd name="T54" fmla="*/ 0 w 267"/>
                <a:gd name="T55" fmla="*/ 9 h 72"/>
                <a:gd name="T56" fmla="*/ 2 w 267"/>
                <a:gd name="T57" fmla="*/ 11 h 72"/>
                <a:gd name="T58" fmla="*/ 6 w 267"/>
                <a:gd name="T59" fmla="*/ 13 h 72"/>
                <a:gd name="T60" fmla="*/ 9 w 267"/>
                <a:gd name="T61" fmla="*/ 11 h 72"/>
                <a:gd name="T62" fmla="*/ 13 w 267"/>
                <a:gd name="T63" fmla="*/ 9 h 72"/>
                <a:gd name="T64" fmla="*/ 21 w 267"/>
                <a:gd name="T65" fmla="*/ 5 h 72"/>
                <a:gd name="T66" fmla="*/ 20 w 267"/>
                <a:gd name="T67" fmla="*/ 6 h 72"/>
                <a:gd name="T68" fmla="*/ 19 w 267"/>
                <a:gd name="T69" fmla="*/ 8 h 72"/>
                <a:gd name="T70" fmla="*/ 19 w 267"/>
                <a:gd name="T71" fmla="*/ 11 h 72"/>
                <a:gd name="T72" fmla="*/ 20 w 267"/>
                <a:gd name="T73" fmla="*/ 12 h 72"/>
                <a:gd name="T74" fmla="*/ 20 w 267"/>
                <a:gd name="T75" fmla="*/ 13 h 72"/>
                <a:gd name="T76" fmla="*/ 20 w 267"/>
                <a:gd name="T77" fmla="*/ 14 h 72"/>
                <a:gd name="T78" fmla="*/ 23 w 267"/>
                <a:gd name="T79" fmla="*/ 17 h 72"/>
                <a:gd name="T80" fmla="*/ 33 w 267"/>
                <a:gd name="T81" fmla="*/ 18 h 72"/>
                <a:gd name="T82" fmla="*/ 43 w 267"/>
                <a:gd name="T83" fmla="*/ 17 h 72"/>
                <a:gd name="T84" fmla="*/ 46 w 267"/>
                <a:gd name="T85" fmla="*/ 14 h 72"/>
                <a:gd name="T86" fmla="*/ 46 w 267"/>
                <a:gd name="T87" fmla="*/ 13 h 72"/>
                <a:gd name="T88" fmla="*/ 46 w 267"/>
                <a:gd name="T89" fmla="*/ 12 h 72"/>
                <a:gd name="T90" fmla="*/ 47 w 267"/>
                <a:gd name="T91" fmla="*/ 11 h 72"/>
                <a:gd name="T92" fmla="*/ 48 w 267"/>
                <a:gd name="T93" fmla="*/ 9 h 72"/>
                <a:gd name="T94" fmla="*/ 46 w 267"/>
                <a:gd name="T95" fmla="*/ 6 h 72"/>
                <a:gd name="T96" fmla="*/ 46 w 267"/>
                <a:gd name="T97" fmla="*/ 5 h 72"/>
                <a:gd name="T98" fmla="*/ 53 w 267"/>
                <a:gd name="T99" fmla="*/ 9 h 72"/>
                <a:gd name="T100" fmla="*/ 57 w 267"/>
                <a:gd name="T101" fmla="*/ 11 h 72"/>
                <a:gd name="T102" fmla="*/ 60 w 267"/>
                <a:gd name="T103" fmla="*/ 13 h 72"/>
                <a:gd name="T104" fmla="*/ 64 w 267"/>
                <a:gd name="T105" fmla="*/ 11 h 72"/>
                <a:gd name="T106" fmla="*/ 66 w 267"/>
                <a:gd name="T107" fmla="*/ 9 h 72"/>
                <a:gd name="T108" fmla="*/ 66 w 267"/>
                <a:gd name="T109" fmla="*/ 9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7" h="72">
                  <a:moveTo>
                    <a:pt x="267" y="34"/>
                  </a:moveTo>
                  <a:cubicBezTo>
                    <a:pt x="267" y="33"/>
                    <a:pt x="266" y="33"/>
                    <a:pt x="266" y="33"/>
                  </a:cubicBezTo>
                  <a:cubicBezTo>
                    <a:pt x="254" y="37"/>
                    <a:pt x="238" y="26"/>
                    <a:pt x="223" y="16"/>
                  </a:cubicBezTo>
                  <a:cubicBezTo>
                    <a:pt x="211" y="8"/>
                    <a:pt x="199" y="0"/>
                    <a:pt x="189" y="0"/>
                  </a:cubicBezTo>
                  <a:cubicBezTo>
                    <a:pt x="185" y="0"/>
                    <a:pt x="182" y="1"/>
                    <a:pt x="179" y="3"/>
                  </a:cubicBezTo>
                  <a:cubicBezTo>
                    <a:pt x="176" y="5"/>
                    <a:pt x="173" y="8"/>
                    <a:pt x="171" y="12"/>
                  </a:cubicBezTo>
                  <a:cubicBezTo>
                    <a:pt x="170" y="16"/>
                    <a:pt x="168" y="19"/>
                    <a:pt x="166" y="21"/>
                  </a:cubicBezTo>
                  <a:cubicBezTo>
                    <a:pt x="165" y="24"/>
                    <a:pt x="163" y="26"/>
                    <a:pt x="163" y="28"/>
                  </a:cubicBezTo>
                  <a:cubicBezTo>
                    <a:pt x="163" y="30"/>
                    <a:pt x="164" y="32"/>
                    <a:pt x="166" y="34"/>
                  </a:cubicBezTo>
                  <a:cubicBezTo>
                    <a:pt x="167" y="35"/>
                    <a:pt x="169" y="36"/>
                    <a:pt x="172" y="38"/>
                  </a:cubicBezTo>
                  <a:cubicBezTo>
                    <a:pt x="173" y="38"/>
                    <a:pt x="174" y="39"/>
                    <a:pt x="174" y="39"/>
                  </a:cubicBezTo>
                  <a:cubicBezTo>
                    <a:pt x="177" y="40"/>
                    <a:pt x="178" y="41"/>
                    <a:pt x="179" y="42"/>
                  </a:cubicBezTo>
                  <a:cubicBezTo>
                    <a:pt x="174" y="45"/>
                    <a:pt x="167" y="46"/>
                    <a:pt x="160" y="48"/>
                  </a:cubicBezTo>
                  <a:cubicBezTo>
                    <a:pt x="152" y="49"/>
                    <a:pt x="143" y="50"/>
                    <a:pt x="134" y="50"/>
                  </a:cubicBezTo>
                  <a:cubicBezTo>
                    <a:pt x="124" y="50"/>
                    <a:pt x="115" y="49"/>
                    <a:pt x="107" y="48"/>
                  </a:cubicBezTo>
                  <a:cubicBezTo>
                    <a:pt x="100" y="46"/>
                    <a:pt x="94" y="45"/>
                    <a:pt x="89" y="42"/>
                  </a:cubicBezTo>
                  <a:cubicBezTo>
                    <a:pt x="89" y="40"/>
                    <a:pt x="91" y="39"/>
                    <a:pt x="93" y="38"/>
                  </a:cubicBezTo>
                  <a:cubicBezTo>
                    <a:pt x="94" y="38"/>
                    <a:pt x="95" y="38"/>
                    <a:pt x="95" y="37"/>
                  </a:cubicBezTo>
                  <a:cubicBezTo>
                    <a:pt x="98" y="36"/>
                    <a:pt x="100" y="35"/>
                    <a:pt x="102" y="33"/>
                  </a:cubicBezTo>
                  <a:cubicBezTo>
                    <a:pt x="103" y="32"/>
                    <a:pt x="104" y="30"/>
                    <a:pt x="104" y="28"/>
                  </a:cubicBezTo>
                  <a:cubicBezTo>
                    <a:pt x="104" y="26"/>
                    <a:pt x="103" y="24"/>
                    <a:pt x="101" y="21"/>
                  </a:cubicBezTo>
                  <a:cubicBezTo>
                    <a:pt x="100" y="19"/>
                    <a:pt x="98" y="16"/>
                    <a:pt x="96" y="12"/>
                  </a:cubicBezTo>
                  <a:cubicBezTo>
                    <a:pt x="95" y="8"/>
                    <a:pt x="92" y="5"/>
                    <a:pt x="88" y="3"/>
                  </a:cubicBezTo>
                  <a:cubicBezTo>
                    <a:pt x="86" y="1"/>
                    <a:pt x="82" y="0"/>
                    <a:pt x="78" y="0"/>
                  </a:cubicBezTo>
                  <a:cubicBezTo>
                    <a:pt x="68" y="0"/>
                    <a:pt x="57" y="8"/>
                    <a:pt x="44" y="16"/>
                  </a:cubicBezTo>
                  <a:cubicBezTo>
                    <a:pt x="29" y="26"/>
                    <a:pt x="14" y="37"/>
                    <a:pt x="2" y="33"/>
                  </a:cubicBezTo>
                  <a:cubicBezTo>
                    <a:pt x="1" y="33"/>
                    <a:pt x="0" y="33"/>
                    <a:pt x="0" y="34"/>
                  </a:cubicBezTo>
                  <a:cubicBezTo>
                    <a:pt x="0" y="34"/>
                    <a:pt x="0" y="35"/>
                    <a:pt x="1" y="35"/>
                  </a:cubicBezTo>
                  <a:cubicBezTo>
                    <a:pt x="5" y="37"/>
                    <a:pt x="8" y="39"/>
                    <a:pt x="11" y="42"/>
                  </a:cubicBezTo>
                  <a:cubicBezTo>
                    <a:pt x="16" y="45"/>
                    <a:pt x="20" y="49"/>
                    <a:pt x="24" y="49"/>
                  </a:cubicBezTo>
                  <a:cubicBezTo>
                    <a:pt x="29" y="49"/>
                    <a:pt x="33" y="47"/>
                    <a:pt x="39" y="44"/>
                  </a:cubicBezTo>
                  <a:cubicBezTo>
                    <a:pt x="44" y="42"/>
                    <a:pt x="49" y="38"/>
                    <a:pt x="54" y="35"/>
                  </a:cubicBezTo>
                  <a:cubicBezTo>
                    <a:pt x="64" y="28"/>
                    <a:pt x="74" y="21"/>
                    <a:pt x="84" y="20"/>
                  </a:cubicBezTo>
                  <a:cubicBezTo>
                    <a:pt x="83" y="21"/>
                    <a:pt x="82" y="22"/>
                    <a:pt x="81" y="23"/>
                  </a:cubicBezTo>
                  <a:cubicBezTo>
                    <a:pt x="78" y="26"/>
                    <a:pt x="76" y="28"/>
                    <a:pt x="76" y="32"/>
                  </a:cubicBezTo>
                  <a:cubicBezTo>
                    <a:pt x="76" y="36"/>
                    <a:pt x="77" y="38"/>
                    <a:pt x="78" y="42"/>
                  </a:cubicBezTo>
                  <a:cubicBezTo>
                    <a:pt x="79" y="43"/>
                    <a:pt x="80" y="44"/>
                    <a:pt x="80" y="45"/>
                  </a:cubicBezTo>
                  <a:cubicBezTo>
                    <a:pt x="81" y="47"/>
                    <a:pt x="82" y="49"/>
                    <a:pt x="82" y="52"/>
                  </a:cubicBezTo>
                  <a:cubicBezTo>
                    <a:pt x="83" y="53"/>
                    <a:pt x="83" y="54"/>
                    <a:pt x="83" y="56"/>
                  </a:cubicBezTo>
                  <a:cubicBezTo>
                    <a:pt x="84" y="58"/>
                    <a:pt x="85" y="62"/>
                    <a:pt x="92" y="66"/>
                  </a:cubicBezTo>
                  <a:cubicBezTo>
                    <a:pt x="100" y="70"/>
                    <a:pt x="114" y="72"/>
                    <a:pt x="134" y="72"/>
                  </a:cubicBezTo>
                  <a:cubicBezTo>
                    <a:pt x="153" y="72"/>
                    <a:pt x="167" y="70"/>
                    <a:pt x="175" y="66"/>
                  </a:cubicBezTo>
                  <a:cubicBezTo>
                    <a:pt x="182" y="62"/>
                    <a:pt x="184" y="58"/>
                    <a:pt x="184" y="56"/>
                  </a:cubicBezTo>
                  <a:cubicBezTo>
                    <a:pt x="185" y="54"/>
                    <a:pt x="185" y="53"/>
                    <a:pt x="185" y="52"/>
                  </a:cubicBezTo>
                  <a:cubicBezTo>
                    <a:pt x="186" y="49"/>
                    <a:pt x="186" y="47"/>
                    <a:pt x="187" y="45"/>
                  </a:cubicBezTo>
                  <a:cubicBezTo>
                    <a:pt x="188" y="43"/>
                    <a:pt x="189" y="42"/>
                    <a:pt x="190" y="41"/>
                  </a:cubicBezTo>
                  <a:cubicBezTo>
                    <a:pt x="191" y="38"/>
                    <a:pt x="192" y="36"/>
                    <a:pt x="192" y="33"/>
                  </a:cubicBezTo>
                  <a:cubicBezTo>
                    <a:pt x="192" y="28"/>
                    <a:pt x="190" y="26"/>
                    <a:pt x="187" y="23"/>
                  </a:cubicBezTo>
                  <a:cubicBezTo>
                    <a:pt x="186" y="22"/>
                    <a:pt x="185" y="21"/>
                    <a:pt x="184" y="20"/>
                  </a:cubicBezTo>
                  <a:cubicBezTo>
                    <a:pt x="193" y="21"/>
                    <a:pt x="203" y="28"/>
                    <a:pt x="213" y="35"/>
                  </a:cubicBezTo>
                  <a:cubicBezTo>
                    <a:pt x="218" y="38"/>
                    <a:pt x="223" y="42"/>
                    <a:pt x="228" y="44"/>
                  </a:cubicBezTo>
                  <a:cubicBezTo>
                    <a:pt x="234" y="47"/>
                    <a:pt x="239" y="49"/>
                    <a:pt x="243" y="49"/>
                  </a:cubicBezTo>
                  <a:cubicBezTo>
                    <a:pt x="248" y="49"/>
                    <a:pt x="252" y="45"/>
                    <a:pt x="256" y="42"/>
                  </a:cubicBezTo>
                  <a:cubicBezTo>
                    <a:pt x="260" y="39"/>
                    <a:pt x="263" y="37"/>
                    <a:pt x="267" y="35"/>
                  </a:cubicBezTo>
                  <a:cubicBezTo>
                    <a:pt x="267" y="35"/>
                    <a:pt x="267" y="34"/>
                    <a:pt x="267" y="34"/>
                  </a:cubicBezTo>
                </a:path>
              </a:pathLst>
            </a:custGeom>
            <a:solidFill>
              <a:schemeClr val="bg1"/>
            </a:solidFill>
            <a:ln>
              <a:noFill/>
            </a:ln>
          </p:spPr>
          <p:txBody>
            <a:bodyPr/>
            <a:lstStyle/>
            <a:p>
              <a:endParaRPr lang="en-US">
                <a:solidFill>
                  <a:schemeClr val="bg1"/>
                </a:solidFill>
              </a:endParaRPr>
            </a:p>
          </p:txBody>
        </p:sp>
        <p:sp>
          <p:nvSpPr>
            <p:cNvPr id="69" name="Freeform 150">
              <a:extLst>
                <a:ext uri="{FF2B5EF4-FFF2-40B4-BE49-F238E27FC236}">
                  <a16:creationId xmlns:a16="http://schemas.microsoft.com/office/drawing/2014/main" id="{9A3D656D-7458-0A4C-B90C-F052824AEF62}"/>
                </a:ext>
              </a:extLst>
            </p:cNvPr>
            <p:cNvSpPr>
              <a:spLocks noChangeAspect="1" noEditPoints="1"/>
            </p:cNvSpPr>
            <p:nvPr userDrawn="1"/>
          </p:nvSpPr>
          <p:spPr bwMode="auto">
            <a:xfrm>
              <a:off x="1221855" y="531579"/>
              <a:ext cx="169956" cy="236724"/>
            </a:xfrm>
            <a:custGeom>
              <a:avLst/>
              <a:gdLst>
                <a:gd name="T0" fmla="*/ 14 w 114"/>
                <a:gd name="T1" fmla="*/ 13 h 156"/>
                <a:gd name="T2" fmla="*/ 20 w 114"/>
                <a:gd name="T3" fmla="*/ 17 h 156"/>
                <a:gd name="T4" fmla="*/ 23 w 114"/>
                <a:gd name="T5" fmla="*/ 25 h 156"/>
                <a:gd name="T6" fmla="*/ 13 w 114"/>
                <a:gd name="T7" fmla="*/ 9 h 156"/>
                <a:gd name="T8" fmla="*/ 5 w 114"/>
                <a:gd name="T9" fmla="*/ 9 h 156"/>
                <a:gd name="T10" fmla="*/ 13 w 114"/>
                <a:gd name="T11" fmla="*/ 7 h 156"/>
                <a:gd name="T12" fmla="*/ 21 w 114"/>
                <a:gd name="T13" fmla="*/ 9 h 156"/>
                <a:gd name="T14" fmla="*/ 13 w 114"/>
                <a:gd name="T15" fmla="*/ 9 h 156"/>
                <a:gd name="T16" fmla="*/ 3 w 114"/>
                <a:gd name="T17" fmla="*/ 25 h 156"/>
                <a:gd name="T18" fmla="*/ 6 w 114"/>
                <a:gd name="T19" fmla="*/ 17 h 156"/>
                <a:gd name="T20" fmla="*/ 13 w 114"/>
                <a:gd name="T21" fmla="*/ 13 h 156"/>
                <a:gd name="T22" fmla="*/ 28 w 114"/>
                <a:gd name="T23" fmla="*/ 24 h 156"/>
                <a:gd name="T24" fmla="*/ 25 w 114"/>
                <a:gd name="T25" fmla="*/ 19 h 156"/>
                <a:gd name="T26" fmla="*/ 25 w 114"/>
                <a:gd name="T27" fmla="*/ 17 h 156"/>
                <a:gd name="T28" fmla="*/ 25 w 114"/>
                <a:gd name="T29" fmla="*/ 16 h 156"/>
                <a:gd name="T30" fmla="*/ 21 w 114"/>
                <a:gd name="T31" fmla="*/ 11 h 156"/>
                <a:gd name="T32" fmla="*/ 21 w 114"/>
                <a:gd name="T33" fmla="*/ 8 h 156"/>
                <a:gd name="T34" fmla="*/ 22 w 114"/>
                <a:gd name="T35" fmla="*/ 1 h 156"/>
                <a:gd name="T36" fmla="*/ 21 w 114"/>
                <a:gd name="T37" fmla="*/ 2 h 156"/>
                <a:gd name="T38" fmla="*/ 22 w 114"/>
                <a:gd name="T39" fmla="*/ 4 h 156"/>
                <a:gd name="T40" fmla="*/ 18 w 114"/>
                <a:gd name="T41" fmla="*/ 4 h 156"/>
                <a:gd name="T42" fmla="*/ 19 w 114"/>
                <a:gd name="T43" fmla="*/ 4 h 156"/>
                <a:gd name="T44" fmla="*/ 18 w 114"/>
                <a:gd name="T45" fmla="*/ 4 h 156"/>
                <a:gd name="T46" fmla="*/ 16 w 114"/>
                <a:gd name="T47" fmla="*/ 4 h 156"/>
                <a:gd name="T48" fmla="*/ 18 w 114"/>
                <a:gd name="T49" fmla="*/ 4 h 156"/>
                <a:gd name="T50" fmla="*/ 14 w 114"/>
                <a:gd name="T51" fmla="*/ 3 h 156"/>
                <a:gd name="T52" fmla="*/ 15 w 114"/>
                <a:gd name="T53" fmla="*/ 1 h 156"/>
                <a:gd name="T54" fmla="*/ 15 w 114"/>
                <a:gd name="T55" fmla="*/ 0 h 156"/>
                <a:gd name="T56" fmla="*/ 13 w 114"/>
                <a:gd name="T57" fmla="*/ 2 h 156"/>
                <a:gd name="T58" fmla="*/ 11 w 114"/>
                <a:gd name="T59" fmla="*/ 4 h 156"/>
                <a:gd name="T60" fmla="*/ 11 w 114"/>
                <a:gd name="T61" fmla="*/ 5 h 156"/>
                <a:gd name="T62" fmla="*/ 9 w 114"/>
                <a:gd name="T63" fmla="*/ 3 h 156"/>
                <a:gd name="T64" fmla="*/ 10 w 114"/>
                <a:gd name="T65" fmla="*/ 2 h 156"/>
                <a:gd name="T66" fmla="*/ 7 w 114"/>
                <a:gd name="T67" fmla="*/ 2 h 156"/>
                <a:gd name="T68" fmla="*/ 8 w 114"/>
                <a:gd name="T69" fmla="*/ 3 h 156"/>
                <a:gd name="T70" fmla="*/ 7 w 114"/>
                <a:gd name="T71" fmla="*/ 5 h 156"/>
                <a:gd name="T72" fmla="*/ 6 w 114"/>
                <a:gd name="T73" fmla="*/ 4 h 156"/>
                <a:gd name="T74" fmla="*/ 4 w 114"/>
                <a:gd name="T75" fmla="*/ 4 h 156"/>
                <a:gd name="T76" fmla="*/ 3 w 114"/>
                <a:gd name="T77" fmla="*/ 2 h 156"/>
                <a:gd name="T78" fmla="*/ 5 w 114"/>
                <a:gd name="T79" fmla="*/ 9 h 156"/>
                <a:gd name="T80" fmla="*/ 3 w 114"/>
                <a:gd name="T81" fmla="*/ 13 h 156"/>
                <a:gd name="T82" fmla="*/ 1 w 114"/>
                <a:gd name="T83" fmla="*/ 21 h 156"/>
                <a:gd name="T84" fmla="*/ 3 w 114"/>
                <a:gd name="T85" fmla="*/ 24 h 156"/>
                <a:gd name="T86" fmla="*/ 13 w 114"/>
                <a:gd name="T87" fmla="*/ 26 h 156"/>
                <a:gd name="T88" fmla="*/ 12 w 114"/>
                <a:gd name="T89" fmla="*/ 37 h 156"/>
                <a:gd name="T90" fmla="*/ 16 w 114"/>
                <a:gd name="T91" fmla="*/ 37 h 156"/>
                <a:gd name="T92" fmla="*/ 14 w 114"/>
                <a:gd name="T93" fmla="*/ 26 h 156"/>
                <a:gd name="T94" fmla="*/ 22 w 114"/>
                <a:gd name="T95" fmla="*/ 30 h 156"/>
                <a:gd name="T96" fmla="*/ 17 w 114"/>
                <a:gd name="T97" fmla="*/ 36 h 156"/>
                <a:gd name="T98" fmla="*/ 16 w 114"/>
                <a:gd name="T99" fmla="*/ 37 h 156"/>
                <a:gd name="T100" fmla="*/ 17 w 114"/>
                <a:gd name="T101" fmla="*/ 39 h 156"/>
                <a:gd name="T102" fmla="*/ 21 w 114"/>
                <a:gd name="T103" fmla="*/ 39 h 156"/>
                <a:gd name="T104" fmla="*/ 27 w 114"/>
                <a:gd name="T105" fmla="*/ 32 h 156"/>
                <a:gd name="T106" fmla="*/ 28 w 114"/>
                <a:gd name="T107" fmla="*/ 24 h 1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4" h="156">
                  <a:moveTo>
                    <a:pt x="56" y="99"/>
                  </a:moveTo>
                  <a:cubicBezTo>
                    <a:pt x="56" y="52"/>
                    <a:pt x="56" y="52"/>
                    <a:pt x="56" y="52"/>
                  </a:cubicBezTo>
                  <a:cubicBezTo>
                    <a:pt x="61" y="53"/>
                    <a:pt x="66" y="54"/>
                    <a:pt x="70" y="56"/>
                  </a:cubicBezTo>
                  <a:cubicBezTo>
                    <a:pt x="75" y="58"/>
                    <a:pt x="79" y="62"/>
                    <a:pt x="83" y="66"/>
                  </a:cubicBezTo>
                  <a:cubicBezTo>
                    <a:pt x="87" y="70"/>
                    <a:pt x="90" y="75"/>
                    <a:pt x="92" y="81"/>
                  </a:cubicBezTo>
                  <a:cubicBezTo>
                    <a:pt x="94" y="87"/>
                    <a:pt x="95" y="93"/>
                    <a:pt x="95" y="99"/>
                  </a:cubicBezTo>
                  <a:lnTo>
                    <a:pt x="56" y="99"/>
                  </a:lnTo>
                  <a:close/>
                  <a:moveTo>
                    <a:pt x="55" y="33"/>
                  </a:moveTo>
                  <a:cubicBezTo>
                    <a:pt x="42" y="33"/>
                    <a:pt x="33" y="37"/>
                    <a:pt x="27" y="40"/>
                  </a:cubicBezTo>
                  <a:cubicBezTo>
                    <a:pt x="24" y="39"/>
                    <a:pt x="23" y="37"/>
                    <a:pt x="23" y="35"/>
                  </a:cubicBezTo>
                  <a:cubicBezTo>
                    <a:pt x="23" y="27"/>
                    <a:pt x="44" y="27"/>
                    <a:pt x="55" y="27"/>
                  </a:cubicBezTo>
                  <a:cubicBezTo>
                    <a:pt x="55" y="27"/>
                    <a:pt x="55" y="27"/>
                    <a:pt x="55" y="27"/>
                  </a:cubicBezTo>
                  <a:cubicBezTo>
                    <a:pt x="55" y="27"/>
                    <a:pt x="55" y="27"/>
                    <a:pt x="55" y="27"/>
                  </a:cubicBezTo>
                  <a:cubicBezTo>
                    <a:pt x="65" y="27"/>
                    <a:pt x="87" y="27"/>
                    <a:pt x="87" y="35"/>
                  </a:cubicBezTo>
                  <a:cubicBezTo>
                    <a:pt x="87" y="37"/>
                    <a:pt x="85" y="39"/>
                    <a:pt x="82" y="40"/>
                  </a:cubicBezTo>
                  <a:cubicBezTo>
                    <a:pt x="77" y="37"/>
                    <a:pt x="68" y="33"/>
                    <a:pt x="55" y="33"/>
                  </a:cubicBezTo>
                  <a:moveTo>
                    <a:pt x="54" y="99"/>
                  </a:moveTo>
                  <a:cubicBezTo>
                    <a:pt x="15" y="99"/>
                    <a:pt x="15" y="99"/>
                    <a:pt x="15" y="99"/>
                  </a:cubicBezTo>
                  <a:cubicBezTo>
                    <a:pt x="15" y="93"/>
                    <a:pt x="16" y="87"/>
                    <a:pt x="18" y="81"/>
                  </a:cubicBezTo>
                  <a:cubicBezTo>
                    <a:pt x="20" y="75"/>
                    <a:pt x="23" y="70"/>
                    <a:pt x="26" y="66"/>
                  </a:cubicBezTo>
                  <a:cubicBezTo>
                    <a:pt x="30" y="62"/>
                    <a:pt x="34" y="58"/>
                    <a:pt x="39" y="56"/>
                  </a:cubicBezTo>
                  <a:cubicBezTo>
                    <a:pt x="44" y="54"/>
                    <a:pt x="49" y="52"/>
                    <a:pt x="54" y="52"/>
                  </a:cubicBezTo>
                  <a:lnTo>
                    <a:pt x="54" y="99"/>
                  </a:lnTo>
                  <a:close/>
                  <a:moveTo>
                    <a:pt x="114" y="96"/>
                  </a:moveTo>
                  <a:cubicBezTo>
                    <a:pt x="113" y="95"/>
                    <a:pt x="110" y="93"/>
                    <a:pt x="109" y="90"/>
                  </a:cubicBezTo>
                  <a:cubicBezTo>
                    <a:pt x="108" y="87"/>
                    <a:pt x="102" y="75"/>
                    <a:pt x="101" y="73"/>
                  </a:cubicBezTo>
                  <a:cubicBezTo>
                    <a:pt x="100" y="72"/>
                    <a:pt x="99" y="71"/>
                    <a:pt x="99" y="70"/>
                  </a:cubicBezTo>
                  <a:cubicBezTo>
                    <a:pt x="99" y="69"/>
                    <a:pt x="100" y="68"/>
                    <a:pt x="101" y="67"/>
                  </a:cubicBezTo>
                  <a:cubicBezTo>
                    <a:pt x="101" y="66"/>
                    <a:pt x="103" y="65"/>
                    <a:pt x="103" y="64"/>
                  </a:cubicBezTo>
                  <a:cubicBezTo>
                    <a:pt x="104" y="63"/>
                    <a:pt x="104" y="63"/>
                    <a:pt x="104" y="63"/>
                  </a:cubicBezTo>
                  <a:cubicBezTo>
                    <a:pt x="102" y="59"/>
                    <a:pt x="100" y="56"/>
                    <a:pt x="97" y="52"/>
                  </a:cubicBezTo>
                  <a:cubicBezTo>
                    <a:pt x="93" y="48"/>
                    <a:pt x="89" y="45"/>
                    <a:pt x="85" y="42"/>
                  </a:cubicBezTo>
                  <a:cubicBezTo>
                    <a:pt x="87" y="41"/>
                    <a:pt x="90" y="38"/>
                    <a:pt x="90" y="35"/>
                  </a:cubicBezTo>
                  <a:cubicBezTo>
                    <a:pt x="90" y="33"/>
                    <a:pt x="89" y="31"/>
                    <a:pt x="87" y="29"/>
                  </a:cubicBezTo>
                  <a:cubicBezTo>
                    <a:pt x="90" y="21"/>
                    <a:pt x="94" y="12"/>
                    <a:pt x="98" y="8"/>
                  </a:cubicBezTo>
                  <a:cubicBezTo>
                    <a:pt x="90" y="4"/>
                    <a:pt x="90" y="4"/>
                    <a:pt x="90" y="4"/>
                  </a:cubicBezTo>
                  <a:cubicBezTo>
                    <a:pt x="92" y="8"/>
                    <a:pt x="92" y="11"/>
                    <a:pt x="92" y="13"/>
                  </a:cubicBezTo>
                  <a:cubicBezTo>
                    <a:pt x="89" y="12"/>
                    <a:pt x="88" y="10"/>
                    <a:pt x="87" y="7"/>
                  </a:cubicBezTo>
                  <a:cubicBezTo>
                    <a:pt x="87" y="10"/>
                    <a:pt x="85" y="14"/>
                    <a:pt x="84" y="16"/>
                  </a:cubicBezTo>
                  <a:cubicBezTo>
                    <a:pt x="86" y="15"/>
                    <a:pt x="88" y="14"/>
                    <a:pt x="91" y="15"/>
                  </a:cubicBezTo>
                  <a:cubicBezTo>
                    <a:pt x="89" y="17"/>
                    <a:pt x="86" y="20"/>
                    <a:pt x="81" y="19"/>
                  </a:cubicBezTo>
                  <a:cubicBezTo>
                    <a:pt x="78" y="18"/>
                    <a:pt x="75" y="17"/>
                    <a:pt x="75" y="14"/>
                  </a:cubicBezTo>
                  <a:cubicBezTo>
                    <a:pt x="75" y="13"/>
                    <a:pt x="76" y="12"/>
                    <a:pt x="78" y="12"/>
                  </a:cubicBezTo>
                  <a:cubicBezTo>
                    <a:pt x="80" y="12"/>
                    <a:pt x="80" y="14"/>
                    <a:pt x="79" y="16"/>
                  </a:cubicBezTo>
                  <a:cubicBezTo>
                    <a:pt x="81" y="14"/>
                    <a:pt x="84" y="8"/>
                    <a:pt x="80" y="7"/>
                  </a:cubicBezTo>
                  <a:cubicBezTo>
                    <a:pt x="78" y="6"/>
                    <a:pt x="75" y="10"/>
                    <a:pt x="74" y="13"/>
                  </a:cubicBezTo>
                  <a:cubicBezTo>
                    <a:pt x="74" y="9"/>
                    <a:pt x="72" y="6"/>
                    <a:pt x="69" y="6"/>
                  </a:cubicBezTo>
                  <a:cubicBezTo>
                    <a:pt x="66" y="6"/>
                    <a:pt x="67" y="13"/>
                    <a:pt x="68" y="15"/>
                  </a:cubicBezTo>
                  <a:cubicBezTo>
                    <a:pt x="68" y="12"/>
                    <a:pt x="70" y="11"/>
                    <a:pt x="71" y="11"/>
                  </a:cubicBezTo>
                  <a:cubicBezTo>
                    <a:pt x="72" y="11"/>
                    <a:pt x="73" y="12"/>
                    <a:pt x="73" y="14"/>
                  </a:cubicBezTo>
                  <a:cubicBezTo>
                    <a:pt x="72" y="16"/>
                    <a:pt x="69" y="18"/>
                    <a:pt x="66" y="18"/>
                  </a:cubicBezTo>
                  <a:cubicBezTo>
                    <a:pt x="63" y="18"/>
                    <a:pt x="57" y="17"/>
                    <a:pt x="56" y="10"/>
                  </a:cubicBezTo>
                  <a:cubicBezTo>
                    <a:pt x="58" y="10"/>
                    <a:pt x="62" y="12"/>
                    <a:pt x="63" y="14"/>
                  </a:cubicBezTo>
                  <a:cubicBezTo>
                    <a:pt x="63" y="10"/>
                    <a:pt x="63" y="8"/>
                    <a:pt x="63" y="3"/>
                  </a:cubicBezTo>
                  <a:cubicBezTo>
                    <a:pt x="61" y="6"/>
                    <a:pt x="58" y="7"/>
                    <a:pt x="56" y="8"/>
                  </a:cubicBezTo>
                  <a:cubicBezTo>
                    <a:pt x="57" y="5"/>
                    <a:pt x="59" y="2"/>
                    <a:pt x="62" y="0"/>
                  </a:cubicBezTo>
                  <a:cubicBezTo>
                    <a:pt x="48" y="0"/>
                    <a:pt x="48" y="0"/>
                    <a:pt x="48" y="0"/>
                  </a:cubicBezTo>
                  <a:cubicBezTo>
                    <a:pt x="50" y="2"/>
                    <a:pt x="53" y="5"/>
                    <a:pt x="53" y="8"/>
                  </a:cubicBezTo>
                  <a:cubicBezTo>
                    <a:pt x="51" y="7"/>
                    <a:pt x="48" y="6"/>
                    <a:pt x="46" y="3"/>
                  </a:cubicBezTo>
                  <a:cubicBezTo>
                    <a:pt x="47" y="8"/>
                    <a:pt x="47" y="10"/>
                    <a:pt x="46" y="14"/>
                  </a:cubicBezTo>
                  <a:cubicBezTo>
                    <a:pt x="48" y="12"/>
                    <a:pt x="51" y="10"/>
                    <a:pt x="53" y="10"/>
                  </a:cubicBezTo>
                  <a:cubicBezTo>
                    <a:pt x="53" y="17"/>
                    <a:pt x="47" y="18"/>
                    <a:pt x="44" y="18"/>
                  </a:cubicBezTo>
                  <a:cubicBezTo>
                    <a:pt x="40" y="18"/>
                    <a:pt x="37" y="16"/>
                    <a:pt x="37" y="14"/>
                  </a:cubicBezTo>
                  <a:cubicBezTo>
                    <a:pt x="37" y="12"/>
                    <a:pt x="38" y="11"/>
                    <a:pt x="39" y="11"/>
                  </a:cubicBezTo>
                  <a:cubicBezTo>
                    <a:pt x="40" y="11"/>
                    <a:pt x="41" y="12"/>
                    <a:pt x="41" y="15"/>
                  </a:cubicBezTo>
                  <a:cubicBezTo>
                    <a:pt x="43" y="13"/>
                    <a:pt x="44" y="6"/>
                    <a:pt x="40" y="6"/>
                  </a:cubicBezTo>
                  <a:cubicBezTo>
                    <a:pt x="37" y="6"/>
                    <a:pt x="36" y="9"/>
                    <a:pt x="35" y="13"/>
                  </a:cubicBezTo>
                  <a:cubicBezTo>
                    <a:pt x="34" y="10"/>
                    <a:pt x="32" y="6"/>
                    <a:pt x="29" y="7"/>
                  </a:cubicBezTo>
                  <a:cubicBezTo>
                    <a:pt x="26" y="8"/>
                    <a:pt x="28" y="14"/>
                    <a:pt x="30" y="16"/>
                  </a:cubicBezTo>
                  <a:cubicBezTo>
                    <a:pt x="30" y="14"/>
                    <a:pt x="30" y="12"/>
                    <a:pt x="32" y="12"/>
                  </a:cubicBezTo>
                  <a:cubicBezTo>
                    <a:pt x="33" y="12"/>
                    <a:pt x="34" y="13"/>
                    <a:pt x="34" y="14"/>
                  </a:cubicBezTo>
                  <a:cubicBezTo>
                    <a:pt x="34" y="17"/>
                    <a:pt x="32" y="18"/>
                    <a:pt x="29" y="19"/>
                  </a:cubicBezTo>
                  <a:cubicBezTo>
                    <a:pt x="24" y="20"/>
                    <a:pt x="20" y="17"/>
                    <a:pt x="19" y="15"/>
                  </a:cubicBezTo>
                  <a:cubicBezTo>
                    <a:pt x="21" y="14"/>
                    <a:pt x="23" y="15"/>
                    <a:pt x="25" y="16"/>
                  </a:cubicBezTo>
                  <a:cubicBezTo>
                    <a:pt x="24" y="14"/>
                    <a:pt x="23" y="10"/>
                    <a:pt x="22" y="7"/>
                  </a:cubicBezTo>
                  <a:cubicBezTo>
                    <a:pt x="22" y="10"/>
                    <a:pt x="20" y="12"/>
                    <a:pt x="18" y="13"/>
                  </a:cubicBezTo>
                  <a:cubicBezTo>
                    <a:pt x="17" y="11"/>
                    <a:pt x="18" y="8"/>
                    <a:pt x="20" y="4"/>
                  </a:cubicBezTo>
                  <a:cubicBezTo>
                    <a:pt x="12" y="8"/>
                    <a:pt x="12" y="8"/>
                    <a:pt x="12" y="8"/>
                  </a:cubicBezTo>
                  <a:cubicBezTo>
                    <a:pt x="16" y="12"/>
                    <a:pt x="20" y="22"/>
                    <a:pt x="22" y="29"/>
                  </a:cubicBezTo>
                  <a:cubicBezTo>
                    <a:pt x="21" y="31"/>
                    <a:pt x="20" y="33"/>
                    <a:pt x="20" y="35"/>
                  </a:cubicBezTo>
                  <a:cubicBezTo>
                    <a:pt x="20" y="38"/>
                    <a:pt x="22" y="41"/>
                    <a:pt x="25" y="42"/>
                  </a:cubicBezTo>
                  <a:cubicBezTo>
                    <a:pt x="20" y="45"/>
                    <a:pt x="16" y="48"/>
                    <a:pt x="13" y="52"/>
                  </a:cubicBezTo>
                  <a:cubicBezTo>
                    <a:pt x="7" y="59"/>
                    <a:pt x="3" y="66"/>
                    <a:pt x="0" y="74"/>
                  </a:cubicBezTo>
                  <a:cubicBezTo>
                    <a:pt x="1" y="75"/>
                    <a:pt x="6" y="80"/>
                    <a:pt x="7" y="81"/>
                  </a:cubicBezTo>
                  <a:cubicBezTo>
                    <a:pt x="9" y="84"/>
                    <a:pt x="10" y="86"/>
                    <a:pt x="10" y="88"/>
                  </a:cubicBezTo>
                  <a:cubicBezTo>
                    <a:pt x="10" y="92"/>
                    <a:pt x="11" y="93"/>
                    <a:pt x="13" y="96"/>
                  </a:cubicBezTo>
                  <a:cubicBezTo>
                    <a:pt x="14" y="96"/>
                    <a:pt x="15" y="99"/>
                    <a:pt x="15" y="101"/>
                  </a:cubicBezTo>
                  <a:cubicBezTo>
                    <a:pt x="54" y="101"/>
                    <a:pt x="54" y="101"/>
                    <a:pt x="54" y="101"/>
                  </a:cubicBezTo>
                  <a:cubicBezTo>
                    <a:pt x="54" y="144"/>
                    <a:pt x="54" y="144"/>
                    <a:pt x="54" y="144"/>
                  </a:cubicBezTo>
                  <a:cubicBezTo>
                    <a:pt x="53" y="144"/>
                    <a:pt x="51" y="144"/>
                    <a:pt x="50" y="146"/>
                  </a:cubicBezTo>
                  <a:cubicBezTo>
                    <a:pt x="54" y="148"/>
                    <a:pt x="58" y="150"/>
                    <a:pt x="63" y="151"/>
                  </a:cubicBezTo>
                  <a:cubicBezTo>
                    <a:pt x="63" y="148"/>
                    <a:pt x="64" y="146"/>
                    <a:pt x="65" y="145"/>
                  </a:cubicBezTo>
                  <a:cubicBezTo>
                    <a:pt x="65" y="145"/>
                    <a:pt x="59" y="144"/>
                    <a:pt x="56" y="144"/>
                  </a:cubicBezTo>
                  <a:cubicBezTo>
                    <a:pt x="56" y="101"/>
                    <a:pt x="56" y="101"/>
                    <a:pt x="56" y="101"/>
                  </a:cubicBezTo>
                  <a:cubicBezTo>
                    <a:pt x="95" y="101"/>
                    <a:pt x="95" y="101"/>
                    <a:pt x="95" y="101"/>
                  </a:cubicBezTo>
                  <a:cubicBezTo>
                    <a:pt x="95" y="107"/>
                    <a:pt x="94" y="113"/>
                    <a:pt x="92" y="118"/>
                  </a:cubicBezTo>
                  <a:cubicBezTo>
                    <a:pt x="90" y="124"/>
                    <a:pt x="87" y="129"/>
                    <a:pt x="83" y="133"/>
                  </a:cubicBezTo>
                  <a:cubicBezTo>
                    <a:pt x="79" y="137"/>
                    <a:pt x="75" y="141"/>
                    <a:pt x="70" y="143"/>
                  </a:cubicBezTo>
                  <a:cubicBezTo>
                    <a:pt x="70" y="144"/>
                    <a:pt x="70" y="144"/>
                    <a:pt x="69" y="144"/>
                  </a:cubicBezTo>
                  <a:cubicBezTo>
                    <a:pt x="68" y="145"/>
                    <a:pt x="67" y="146"/>
                    <a:pt x="67" y="148"/>
                  </a:cubicBezTo>
                  <a:cubicBezTo>
                    <a:pt x="66" y="149"/>
                    <a:pt x="66" y="150"/>
                    <a:pt x="66" y="152"/>
                  </a:cubicBezTo>
                  <a:cubicBezTo>
                    <a:pt x="68" y="152"/>
                    <a:pt x="69" y="153"/>
                    <a:pt x="71" y="153"/>
                  </a:cubicBezTo>
                  <a:cubicBezTo>
                    <a:pt x="84" y="156"/>
                    <a:pt x="87" y="155"/>
                    <a:pt x="88" y="155"/>
                  </a:cubicBezTo>
                  <a:cubicBezTo>
                    <a:pt x="88" y="155"/>
                    <a:pt x="88" y="155"/>
                    <a:pt x="88" y="155"/>
                  </a:cubicBezTo>
                  <a:cubicBezTo>
                    <a:pt x="91" y="152"/>
                    <a:pt x="94" y="150"/>
                    <a:pt x="97" y="147"/>
                  </a:cubicBezTo>
                  <a:cubicBezTo>
                    <a:pt x="102" y="141"/>
                    <a:pt x="106" y="134"/>
                    <a:pt x="109" y="126"/>
                  </a:cubicBezTo>
                  <a:cubicBezTo>
                    <a:pt x="113" y="117"/>
                    <a:pt x="114" y="109"/>
                    <a:pt x="114" y="100"/>
                  </a:cubicBezTo>
                  <a:cubicBezTo>
                    <a:pt x="114" y="98"/>
                    <a:pt x="114" y="97"/>
                    <a:pt x="114" y="96"/>
                  </a:cubicBezTo>
                </a:path>
              </a:pathLst>
            </a:custGeom>
            <a:solidFill>
              <a:schemeClr val="bg1"/>
            </a:solidFill>
            <a:ln>
              <a:noFill/>
            </a:ln>
          </p:spPr>
          <p:txBody>
            <a:bodyPr/>
            <a:lstStyle/>
            <a:p>
              <a:endParaRPr lang="en-US">
                <a:solidFill>
                  <a:schemeClr val="bg1"/>
                </a:solidFill>
              </a:endParaRPr>
            </a:p>
          </p:txBody>
        </p:sp>
        <p:sp>
          <p:nvSpPr>
            <p:cNvPr id="70" name="Freeform 151">
              <a:extLst>
                <a:ext uri="{FF2B5EF4-FFF2-40B4-BE49-F238E27FC236}">
                  <a16:creationId xmlns:a16="http://schemas.microsoft.com/office/drawing/2014/main" id="{A70E5CA1-A569-894E-B0F7-1CE9171AE5A2}"/>
                </a:ext>
              </a:extLst>
            </p:cNvPr>
            <p:cNvSpPr>
              <a:spLocks noChangeAspect="1" noEditPoints="1"/>
            </p:cNvSpPr>
            <p:nvPr userDrawn="1"/>
          </p:nvSpPr>
          <p:spPr bwMode="auto">
            <a:xfrm>
              <a:off x="1309868" y="619592"/>
              <a:ext cx="48559" cy="57664"/>
            </a:xfrm>
            <a:custGeom>
              <a:avLst/>
              <a:gdLst>
                <a:gd name="T0" fmla="*/ 5 w 33"/>
                <a:gd name="T1" fmla="*/ 3 h 39"/>
                <a:gd name="T2" fmla="*/ 5 w 33"/>
                <a:gd name="T3" fmla="*/ 4 h 39"/>
                <a:gd name="T4" fmla="*/ 5 w 33"/>
                <a:gd name="T5" fmla="*/ 4 h 39"/>
                <a:gd name="T6" fmla="*/ 7 w 33"/>
                <a:gd name="T7" fmla="*/ 8 h 39"/>
                <a:gd name="T8" fmla="*/ 7 w 33"/>
                <a:gd name="T9" fmla="*/ 9 h 39"/>
                <a:gd name="T10" fmla="*/ 4 w 33"/>
                <a:gd name="T11" fmla="*/ 8 h 39"/>
                <a:gd name="T12" fmla="*/ 4 w 33"/>
                <a:gd name="T13" fmla="*/ 8 h 39"/>
                <a:gd name="T14" fmla="*/ 3 w 33"/>
                <a:gd name="T15" fmla="*/ 8 h 39"/>
                <a:gd name="T16" fmla="*/ 1 w 33"/>
                <a:gd name="T17" fmla="*/ 9 h 39"/>
                <a:gd name="T18" fmla="*/ 1 w 33"/>
                <a:gd name="T19" fmla="*/ 8 h 39"/>
                <a:gd name="T20" fmla="*/ 1 w 33"/>
                <a:gd name="T21" fmla="*/ 5 h 39"/>
                <a:gd name="T22" fmla="*/ 1 w 33"/>
                <a:gd name="T23" fmla="*/ 4 h 39"/>
                <a:gd name="T24" fmla="*/ 1 w 33"/>
                <a:gd name="T25" fmla="*/ 4 h 39"/>
                <a:gd name="T26" fmla="*/ 1 w 33"/>
                <a:gd name="T27" fmla="*/ 1 h 39"/>
                <a:gd name="T28" fmla="*/ 1 w 33"/>
                <a:gd name="T29" fmla="*/ 0 h 39"/>
                <a:gd name="T30" fmla="*/ 5 w 33"/>
                <a:gd name="T31" fmla="*/ 3 h 39"/>
                <a:gd name="T32" fmla="*/ 7 w 33"/>
                <a:gd name="T33" fmla="*/ 9 h 39"/>
                <a:gd name="T34" fmla="*/ 5 w 33"/>
                <a:gd name="T35" fmla="*/ 4 h 39"/>
                <a:gd name="T36" fmla="*/ 5 w 33"/>
                <a:gd name="T37" fmla="*/ 3 h 39"/>
                <a:gd name="T38" fmla="*/ 3 w 33"/>
                <a:gd name="T39" fmla="*/ 1 h 39"/>
                <a:gd name="T40" fmla="*/ 1 w 33"/>
                <a:gd name="T41" fmla="*/ 0 h 39"/>
                <a:gd name="T42" fmla="*/ 0 w 33"/>
                <a:gd name="T43" fmla="*/ 0 h 39"/>
                <a:gd name="T44" fmla="*/ 0 w 33"/>
                <a:gd name="T45" fmla="*/ 0 h 39"/>
                <a:gd name="T46" fmla="*/ 0 w 33"/>
                <a:gd name="T47" fmla="*/ 1 h 39"/>
                <a:gd name="T48" fmla="*/ 0 w 33"/>
                <a:gd name="T49" fmla="*/ 4 h 39"/>
                <a:gd name="T50" fmla="*/ 0 w 33"/>
                <a:gd name="T51" fmla="*/ 4 h 39"/>
                <a:gd name="T52" fmla="*/ 0 w 33"/>
                <a:gd name="T53" fmla="*/ 8 h 39"/>
                <a:gd name="T54" fmla="*/ 0 w 33"/>
                <a:gd name="T55" fmla="*/ 9 h 39"/>
                <a:gd name="T56" fmla="*/ 0 w 33"/>
                <a:gd name="T57" fmla="*/ 9 h 39"/>
                <a:gd name="T58" fmla="*/ 1 w 33"/>
                <a:gd name="T59" fmla="*/ 9 h 39"/>
                <a:gd name="T60" fmla="*/ 3 w 33"/>
                <a:gd name="T61" fmla="*/ 9 h 39"/>
                <a:gd name="T62" fmla="*/ 4 w 33"/>
                <a:gd name="T63" fmla="*/ 9 h 39"/>
                <a:gd name="T64" fmla="*/ 7 w 33"/>
                <a:gd name="T65" fmla="*/ 9 h 39"/>
                <a:gd name="T66" fmla="*/ 7 w 33"/>
                <a:gd name="T67" fmla="*/ 9 h 39"/>
                <a:gd name="T68" fmla="*/ 7 w 33"/>
                <a:gd name="T69" fmla="*/ 9 h 39"/>
                <a:gd name="T70" fmla="*/ 7 w 33"/>
                <a:gd name="T71" fmla="*/ 8 h 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3" h="39">
                  <a:moveTo>
                    <a:pt x="20" y="14"/>
                  </a:moveTo>
                  <a:cubicBezTo>
                    <a:pt x="20" y="14"/>
                    <a:pt x="19" y="15"/>
                    <a:pt x="20" y="15"/>
                  </a:cubicBezTo>
                  <a:cubicBezTo>
                    <a:pt x="20" y="16"/>
                    <a:pt x="20" y="16"/>
                    <a:pt x="21" y="16"/>
                  </a:cubicBezTo>
                  <a:cubicBezTo>
                    <a:pt x="20" y="16"/>
                    <a:pt x="20" y="17"/>
                    <a:pt x="20" y="18"/>
                  </a:cubicBezTo>
                  <a:cubicBezTo>
                    <a:pt x="21" y="18"/>
                    <a:pt x="21" y="17"/>
                    <a:pt x="22" y="17"/>
                  </a:cubicBezTo>
                  <a:cubicBezTo>
                    <a:pt x="21" y="18"/>
                    <a:pt x="22" y="18"/>
                    <a:pt x="22" y="18"/>
                  </a:cubicBezTo>
                  <a:cubicBezTo>
                    <a:pt x="22" y="19"/>
                    <a:pt x="23" y="19"/>
                    <a:pt x="23" y="19"/>
                  </a:cubicBezTo>
                  <a:cubicBezTo>
                    <a:pt x="26" y="23"/>
                    <a:pt x="28" y="29"/>
                    <a:pt x="29" y="34"/>
                  </a:cubicBezTo>
                  <a:cubicBezTo>
                    <a:pt x="28" y="34"/>
                    <a:pt x="28" y="34"/>
                    <a:pt x="27" y="34"/>
                  </a:cubicBezTo>
                  <a:cubicBezTo>
                    <a:pt x="27" y="35"/>
                    <a:pt x="28" y="35"/>
                    <a:pt x="28" y="36"/>
                  </a:cubicBezTo>
                  <a:cubicBezTo>
                    <a:pt x="19" y="36"/>
                    <a:pt x="19" y="36"/>
                    <a:pt x="19" y="36"/>
                  </a:cubicBezTo>
                  <a:cubicBezTo>
                    <a:pt x="19" y="35"/>
                    <a:pt x="18" y="34"/>
                    <a:pt x="18" y="34"/>
                  </a:cubicBezTo>
                  <a:cubicBezTo>
                    <a:pt x="18" y="34"/>
                    <a:pt x="17" y="34"/>
                    <a:pt x="17" y="35"/>
                  </a:cubicBezTo>
                  <a:cubicBezTo>
                    <a:pt x="17" y="34"/>
                    <a:pt x="16" y="34"/>
                    <a:pt x="16" y="33"/>
                  </a:cubicBezTo>
                  <a:cubicBezTo>
                    <a:pt x="15" y="34"/>
                    <a:pt x="15" y="34"/>
                    <a:pt x="15" y="35"/>
                  </a:cubicBezTo>
                  <a:cubicBezTo>
                    <a:pt x="15" y="34"/>
                    <a:pt x="14" y="34"/>
                    <a:pt x="14" y="34"/>
                  </a:cubicBezTo>
                  <a:cubicBezTo>
                    <a:pt x="13" y="34"/>
                    <a:pt x="13" y="35"/>
                    <a:pt x="13" y="36"/>
                  </a:cubicBezTo>
                  <a:cubicBezTo>
                    <a:pt x="5" y="36"/>
                    <a:pt x="5" y="36"/>
                    <a:pt x="5" y="36"/>
                  </a:cubicBezTo>
                  <a:cubicBezTo>
                    <a:pt x="5" y="35"/>
                    <a:pt x="6" y="35"/>
                    <a:pt x="6" y="34"/>
                  </a:cubicBezTo>
                  <a:cubicBezTo>
                    <a:pt x="5" y="34"/>
                    <a:pt x="4" y="34"/>
                    <a:pt x="4" y="35"/>
                  </a:cubicBezTo>
                  <a:cubicBezTo>
                    <a:pt x="4" y="21"/>
                    <a:pt x="4" y="21"/>
                    <a:pt x="4" y="21"/>
                  </a:cubicBezTo>
                  <a:cubicBezTo>
                    <a:pt x="4" y="21"/>
                    <a:pt x="5" y="21"/>
                    <a:pt x="5" y="21"/>
                  </a:cubicBezTo>
                  <a:cubicBezTo>
                    <a:pt x="5" y="20"/>
                    <a:pt x="5" y="20"/>
                    <a:pt x="5" y="19"/>
                  </a:cubicBezTo>
                  <a:cubicBezTo>
                    <a:pt x="5" y="19"/>
                    <a:pt x="6" y="19"/>
                    <a:pt x="6" y="18"/>
                  </a:cubicBezTo>
                  <a:cubicBezTo>
                    <a:pt x="6" y="18"/>
                    <a:pt x="5" y="18"/>
                    <a:pt x="5" y="18"/>
                  </a:cubicBezTo>
                  <a:cubicBezTo>
                    <a:pt x="5" y="17"/>
                    <a:pt x="5" y="17"/>
                    <a:pt x="5" y="16"/>
                  </a:cubicBezTo>
                  <a:cubicBezTo>
                    <a:pt x="5" y="16"/>
                    <a:pt x="4" y="16"/>
                    <a:pt x="4" y="16"/>
                  </a:cubicBezTo>
                  <a:cubicBezTo>
                    <a:pt x="4" y="5"/>
                    <a:pt x="4" y="5"/>
                    <a:pt x="4" y="5"/>
                  </a:cubicBezTo>
                  <a:cubicBezTo>
                    <a:pt x="4" y="5"/>
                    <a:pt x="5" y="5"/>
                    <a:pt x="5" y="5"/>
                  </a:cubicBezTo>
                  <a:cubicBezTo>
                    <a:pt x="5" y="4"/>
                    <a:pt x="5" y="4"/>
                    <a:pt x="5" y="3"/>
                  </a:cubicBezTo>
                  <a:cubicBezTo>
                    <a:pt x="7" y="4"/>
                    <a:pt x="10" y="6"/>
                    <a:pt x="12" y="7"/>
                  </a:cubicBezTo>
                  <a:cubicBezTo>
                    <a:pt x="15" y="9"/>
                    <a:pt x="18" y="11"/>
                    <a:pt x="20" y="14"/>
                  </a:cubicBezTo>
                  <a:moveTo>
                    <a:pt x="31" y="34"/>
                  </a:moveTo>
                  <a:cubicBezTo>
                    <a:pt x="32" y="35"/>
                    <a:pt x="31" y="36"/>
                    <a:pt x="30" y="36"/>
                  </a:cubicBezTo>
                  <a:cubicBezTo>
                    <a:pt x="30" y="29"/>
                    <a:pt x="27" y="22"/>
                    <a:pt x="23" y="16"/>
                  </a:cubicBezTo>
                  <a:cubicBezTo>
                    <a:pt x="23" y="16"/>
                    <a:pt x="23" y="16"/>
                    <a:pt x="23" y="16"/>
                  </a:cubicBezTo>
                  <a:cubicBezTo>
                    <a:pt x="24" y="16"/>
                    <a:pt x="25" y="15"/>
                    <a:pt x="25" y="14"/>
                  </a:cubicBezTo>
                  <a:cubicBezTo>
                    <a:pt x="24" y="14"/>
                    <a:pt x="23" y="14"/>
                    <a:pt x="22" y="15"/>
                  </a:cubicBezTo>
                  <a:cubicBezTo>
                    <a:pt x="22" y="15"/>
                    <a:pt x="22" y="14"/>
                    <a:pt x="21" y="14"/>
                  </a:cubicBezTo>
                  <a:cubicBezTo>
                    <a:pt x="19" y="11"/>
                    <a:pt x="16" y="8"/>
                    <a:pt x="13" y="6"/>
                  </a:cubicBezTo>
                  <a:cubicBezTo>
                    <a:pt x="10" y="4"/>
                    <a:pt x="7" y="3"/>
                    <a:pt x="4" y="2"/>
                  </a:cubicBezTo>
                  <a:cubicBezTo>
                    <a:pt x="4" y="1"/>
                    <a:pt x="5" y="1"/>
                    <a:pt x="5" y="2"/>
                  </a:cubicBezTo>
                  <a:cubicBezTo>
                    <a:pt x="5" y="0"/>
                    <a:pt x="4" y="0"/>
                    <a:pt x="4" y="0"/>
                  </a:cubicBezTo>
                  <a:cubicBezTo>
                    <a:pt x="3" y="0"/>
                    <a:pt x="3" y="0"/>
                    <a:pt x="3" y="1"/>
                  </a:cubicBezTo>
                  <a:cubicBezTo>
                    <a:pt x="3" y="0"/>
                    <a:pt x="2" y="0"/>
                    <a:pt x="1" y="0"/>
                  </a:cubicBezTo>
                  <a:cubicBezTo>
                    <a:pt x="1" y="1"/>
                    <a:pt x="1" y="1"/>
                    <a:pt x="2" y="2"/>
                  </a:cubicBezTo>
                  <a:cubicBezTo>
                    <a:pt x="1" y="2"/>
                    <a:pt x="1" y="2"/>
                    <a:pt x="1" y="2"/>
                  </a:cubicBezTo>
                  <a:cubicBezTo>
                    <a:pt x="0" y="3"/>
                    <a:pt x="1" y="4"/>
                    <a:pt x="2" y="4"/>
                  </a:cubicBezTo>
                  <a:cubicBezTo>
                    <a:pt x="2" y="4"/>
                    <a:pt x="2" y="3"/>
                    <a:pt x="3" y="3"/>
                  </a:cubicBezTo>
                  <a:cubicBezTo>
                    <a:pt x="3" y="18"/>
                    <a:pt x="3" y="18"/>
                    <a:pt x="3" y="18"/>
                  </a:cubicBezTo>
                  <a:cubicBezTo>
                    <a:pt x="2" y="18"/>
                    <a:pt x="1" y="18"/>
                    <a:pt x="0" y="18"/>
                  </a:cubicBezTo>
                  <a:cubicBezTo>
                    <a:pt x="1" y="19"/>
                    <a:pt x="2" y="19"/>
                    <a:pt x="3" y="19"/>
                  </a:cubicBezTo>
                  <a:cubicBezTo>
                    <a:pt x="3" y="36"/>
                    <a:pt x="3" y="36"/>
                    <a:pt x="3" y="36"/>
                  </a:cubicBezTo>
                  <a:cubicBezTo>
                    <a:pt x="2" y="36"/>
                    <a:pt x="1" y="35"/>
                    <a:pt x="2" y="34"/>
                  </a:cubicBezTo>
                  <a:cubicBezTo>
                    <a:pt x="1" y="34"/>
                    <a:pt x="0" y="35"/>
                    <a:pt x="1" y="36"/>
                  </a:cubicBezTo>
                  <a:cubicBezTo>
                    <a:pt x="1" y="36"/>
                    <a:pt x="1" y="36"/>
                    <a:pt x="2" y="36"/>
                  </a:cubicBezTo>
                  <a:cubicBezTo>
                    <a:pt x="2" y="37"/>
                    <a:pt x="1" y="37"/>
                    <a:pt x="1" y="38"/>
                  </a:cubicBezTo>
                  <a:cubicBezTo>
                    <a:pt x="2" y="38"/>
                    <a:pt x="3" y="38"/>
                    <a:pt x="3" y="37"/>
                  </a:cubicBezTo>
                  <a:cubicBezTo>
                    <a:pt x="3" y="38"/>
                    <a:pt x="3" y="39"/>
                    <a:pt x="4" y="39"/>
                  </a:cubicBezTo>
                  <a:cubicBezTo>
                    <a:pt x="4" y="39"/>
                    <a:pt x="5" y="38"/>
                    <a:pt x="5" y="37"/>
                  </a:cubicBezTo>
                  <a:cubicBezTo>
                    <a:pt x="5" y="38"/>
                    <a:pt x="4" y="38"/>
                    <a:pt x="4" y="37"/>
                  </a:cubicBezTo>
                  <a:cubicBezTo>
                    <a:pt x="15" y="37"/>
                    <a:pt x="15" y="37"/>
                    <a:pt x="15" y="37"/>
                  </a:cubicBezTo>
                  <a:cubicBezTo>
                    <a:pt x="15" y="38"/>
                    <a:pt x="15" y="39"/>
                    <a:pt x="16" y="39"/>
                  </a:cubicBezTo>
                  <a:cubicBezTo>
                    <a:pt x="17" y="39"/>
                    <a:pt x="17" y="38"/>
                    <a:pt x="17" y="37"/>
                  </a:cubicBezTo>
                  <a:cubicBezTo>
                    <a:pt x="29" y="37"/>
                    <a:pt x="29" y="37"/>
                    <a:pt x="29" y="37"/>
                  </a:cubicBezTo>
                  <a:cubicBezTo>
                    <a:pt x="29" y="38"/>
                    <a:pt x="28" y="38"/>
                    <a:pt x="28" y="37"/>
                  </a:cubicBezTo>
                  <a:cubicBezTo>
                    <a:pt x="28" y="39"/>
                    <a:pt x="29" y="39"/>
                    <a:pt x="30" y="39"/>
                  </a:cubicBezTo>
                  <a:cubicBezTo>
                    <a:pt x="30" y="39"/>
                    <a:pt x="30" y="38"/>
                    <a:pt x="30" y="37"/>
                  </a:cubicBezTo>
                  <a:cubicBezTo>
                    <a:pt x="31" y="38"/>
                    <a:pt x="31" y="38"/>
                    <a:pt x="32" y="38"/>
                  </a:cubicBezTo>
                  <a:cubicBezTo>
                    <a:pt x="32" y="37"/>
                    <a:pt x="32" y="37"/>
                    <a:pt x="31" y="36"/>
                  </a:cubicBezTo>
                  <a:cubicBezTo>
                    <a:pt x="32" y="36"/>
                    <a:pt x="32" y="36"/>
                    <a:pt x="32" y="36"/>
                  </a:cubicBezTo>
                  <a:cubicBezTo>
                    <a:pt x="33" y="35"/>
                    <a:pt x="32" y="34"/>
                    <a:pt x="31" y="34"/>
                  </a:cubicBezTo>
                </a:path>
              </a:pathLst>
            </a:custGeom>
            <a:solidFill>
              <a:schemeClr val="bg1"/>
            </a:solidFill>
            <a:ln>
              <a:noFill/>
            </a:ln>
          </p:spPr>
          <p:txBody>
            <a:bodyPr/>
            <a:lstStyle/>
            <a:p>
              <a:endParaRPr lang="en-US">
                <a:solidFill>
                  <a:schemeClr val="bg1"/>
                </a:solidFill>
              </a:endParaRPr>
            </a:p>
          </p:txBody>
        </p:sp>
        <p:sp>
          <p:nvSpPr>
            <p:cNvPr id="71" name="Freeform 152">
              <a:extLst>
                <a:ext uri="{FF2B5EF4-FFF2-40B4-BE49-F238E27FC236}">
                  <a16:creationId xmlns:a16="http://schemas.microsoft.com/office/drawing/2014/main" id="{27666C44-0D6B-C949-A050-8181BD85CA8F}"/>
                </a:ext>
              </a:extLst>
            </p:cNvPr>
            <p:cNvSpPr>
              <a:spLocks noChangeAspect="1"/>
            </p:cNvSpPr>
            <p:nvPr userDrawn="1"/>
          </p:nvSpPr>
          <p:spPr bwMode="auto">
            <a:xfrm>
              <a:off x="1315937" y="634767"/>
              <a:ext cx="30349" cy="36419"/>
            </a:xfrm>
            <a:custGeom>
              <a:avLst/>
              <a:gdLst>
                <a:gd name="T0" fmla="*/ 5 w 20"/>
                <a:gd name="T1" fmla="*/ 5 h 24"/>
                <a:gd name="T2" fmla="*/ 4 w 20"/>
                <a:gd name="T3" fmla="*/ 4 h 24"/>
                <a:gd name="T4" fmla="*/ 5 w 20"/>
                <a:gd name="T5" fmla="*/ 5 h 24"/>
                <a:gd name="T6" fmla="*/ 5 w 20"/>
                <a:gd name="T7" fmla="*/ 5 h 24"/>
                <a:gd name="T8" fmla="*/ 4 w 20"/>
                <a:gd name="T9" fmla="*/ 3 h 24"/>
                <a:gd name="T10" fmla="*/ 4 w 20"/>
                <a:gd name="T11" fmla="*/ 3 h 24"/>
                <a:gd name="T12" fmla="*/ 5 w 20"/>
                <a:gd name="T13" fmla="*/ 4 h 24"/>
                <a:gd name="T14" fmla="*/ 4 w 20"/>
                <a:gd name="T15" fmla="*/ 4 h 24"/>
                <a:gd name="T16" fmla="*/ 3 w 20"/>
                <a:gd name="T17" fmla="*/ 1 h 24"/>
                <a:gd name="T18" fmla="*/ 3 w 20"/>
                <a:gd name="T19" fmla="*/ 1 h 24"/>
                <a:gd name="T20" fmla="*/ 2 w 20"/>
                <a:gd name="T21" fmla="*/ 1 h 24"/>
                <a:gd name="T22" fmla="*/ 2 w 20"/>
                <a:gd name="T23" fmla="*/ 1 h 24"/>
                <a:gd name="T24" fmla="*/ 2 w 20"/>
                <a:gd name="T25" fmla="*/ 1 h 24"/>
                <a:gd name="T26" fmla="*/ 2 w 20"/>
                <a:gd name="T27" fmla="*/ 1 h 24"/>
                <a:gd name="T28" fmla="*/ 3 w 20"/>
                <a:gd name="T29" fmla="*/ 1 h 24"/>
                <a:gd name="T30" fmla="*/ 2 w 20"/>
                <a:gd name="T31" fmla="*/ 2 h 24"/>
                <a:gd name="T32" fmla="*/ 1 w 20"/>
                <a:gd name="T33" fmla="*/ 1 h 24"/>
                <a:gd name="T34" fmla="*/ 1 w 20"/>
                <a:gd name="T35" fmla="*/ 1 h 24"/>
                <a:gd name="T36" fmla="*/ 1 w 20"/>
                <a:gd name="T37" fmla="*/ 1 h 24"/>
                <a:gd name="T38" fmla="*/ 1 w 20"/>
                <a:gd name="T39" fmla="*/ 1 h 24"/>
                <a:gd name="T40" fmla="*/ 1 w 20"/>
                <a:gd name="T41" fmla="*/ 1 h 24"/>
                <a:gd name="T42" fmla="*/ 1 w 20"/>
                <a:gd name="T43" fmla="*/ 1 h 24"/>
                <a:gd name="T44" fmla="*/ 1 w 20"/>
                <a:gd name="T45" fmla="*/ 1 h 24"/>
                <a:gd name="T46" fmla="*/ 1 w 20"/>
                <a:gd name="T47" fmla="*/ 1 h 24"/>
                <a:gd name="T48" fmla="*/ 1 w 20"/>
                <a:gd name="T49" fmla="*/ 1 h 24"/>
                <a:gd name="T50" fmla="*/ 1 w 20"/>
                <a:gd name="T51" fmla="*/ 1 h 24"/>
                <a:gd name="T52" fmla="*/ 1 w 20"/>
                <a:gd name="T53" fmla="*/ 1 h 24"/>
                <a:gd name="T54" fmla="*/ 1 w 20"/>
                <a:gd name="T55" fmla="*/ 2 h 24"/>
                <a:gd name="T56" fmla="*/ 1 w 20"/>
                <a:gd name="T57" fmla="*/ 2 h 24"/>
                <a:gd name="T58" fmla="*/ 1 w 20"/>
                <a:gd name="T59" fmla="*/ 3 h 24"/>
                <a:gd name="T60" fmla="*/ 1 w 20"/>
                <a:gd name="T61" fmla="*/ 3 h 24"/>
                <a:gd name="T62" fmla="*/ 1 w 20"/>
                <a:gd name="T63" fmla="*/ 3 h 24"/>
                <a:gd name="T64" fmla="*/ 1 w 20"/>
                <a:gd name="T65" fmla="*/ 4 h 24"/>
                <a:gd name="T66" fmla="*/ 1 w 20"/>
                <a:gd name="T67" fmla="*/ 4 h 24"/>
                <a:gd name="T68" fmla="*/ 1 w 20"/>
                <a:gd name="T69" fmla="*/ 4 h 24"/>
                <a:gd name="T70" fmla="*/ 1 w 20"/>
                <a:gd name="T71" fmla="*/ 4 h 24"/>
                <a:gd name="T72" fmla="*/ 1 w 20"/>
                <a:gd name="T73" fmla="*/ 4 h 24"/>
                <a:gd name="T74" fmla="*/ 1 w 20"/>
                <a:gd name="T75" fmla="*/ 4 h 24"/>
                <a:gd name="T76" fmla="*/ 1 w 20"/>
                <a:gd name="T77" fmla="*/ 4 h 24"/>
                <a:gd name="T78" fmla="*/ 2 w 20"/>
                <a:gd name="T79" fmla="*/ 3 h 24"/>
                <a:gd name="T80" fmla="*/ 3 w 20"/>
                <a:gd name="T81" fmla="*/ 4 h 24"/>
                <a:gd name="T82" fmla="*/ 3 w 20"/>
                <a:gd name="T83" fmla="*/ 5 h 24"/>
                <a:gd name="T84" fmla="*/ 2 w 20"/>
                <a:gd name="T85" fmla="*/ 5 h 24"/>
                <a:gd name="T86" fmla="*/ 1 w 20"/>
                <a:gd name="T87" fmla="*/ 5 h 24"/>
                <a:gd name="T88" fmla="*/ 2 w 20"/>
                <a:gd name="T89" fmla="*/ 5 h 24"/>
                <a:gd name="T90" fmla="*/ 1 w 20"/>
                <a:gd name="T91" fmla="*/ 5 h 24"/>
                <a:gd name="T92" fmla="*/ 2 w 20"/>
                <a:gd name="T93" fmla="*/ 6 h 24"/>
                <a:gd name="T94" fmla="*/ 2 w 20"/>
                <a:gd name="T95" fmla="*/ 5 h 24"/>
                <a:gd name="T96" fmla="*/ 2 w 20"/>
                <a:gd name="T97" fmla="*/ 6 h 24"/>
                <a:gd name="T98" fmla="*/ 2 w 20"/>
                <a:gd name="T99" fmla="*/ 6 h 24"/>
                <a:gd name="T100" fmla="*/ 2 w 20"/>
                <a:gd name="T101" fmla="*/ 6 h 24"/>
                <a:gd name="T102" fmla="*/ 2 w 20"/>
                <a:gd name="T103" fmla="*/ 6 h 24"/>
                <a:gd name="T104" fmla="*/ 3 w 20"/>
                <a:gd name="T105" fmla="*/ 5 h 24"/>
                <a:gd name="T106" fmla="*/ 3 w 20"/>
                <a:gd name="T107" fmla="*/ 5 h 24"/>
                <a:gd name="T108" fmla="*/ 5 w 20"/>
                <a:gd name="T109" fmla="*/ 5 h 24"/>
                <a:gd name="T110" fmla="*/ 4 w 20"/>
                <a:gd name="T111" fmla="*/ 6 h 24"/>
                <a:gd name="T112" fmla="*/ 4 w 20"/>
                <a:gd name="T113" fmla="*/ 6 h 24"/>
                <a:gd name="T114" fmla="*/ 5 w 20"/>
                <a:gd name="T115" fmla="*/ 6 h 24"/>
                <a:gd name="T116" fmla="*/ 5 w 20"/>
                <a:gd name="T117" fmla="*/ 6 h 24"/>
                <a:gd name="T118" fmla="*/ 5 w 20"/>
                <a:gd name="T119" fmla="*/ 6 h 24"/>
                <a:gd name="T120" fmla="*/ 5 w 20"/>
                <a:gd name="T121" fmla="*/ 6 h 24"/>
                <a:gd name="T122" fmla="*/ 5 w 20"/>
                <a:gd name="T123" fmla="*/ 6 h 24"/>
                <a:gd name="T124" fmla="*/ 5 w 20"/>
                <a:gd name="T125" fmla="*/ 6 h 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0" h="24">
                  <a:moveTo>
                    <a:pt x="19" y="20"/>
                  </a:moveTo>
                  <a:cubicBezTo>
                    <a:pt x="20" y="20"/>
                    <a:pt x="20" y="19"/>
                    <a:pt x="20" y="19"/>
                  </a:cubicBezTo>
                  <a:cubicBezTo>
                    <a:pt x="20" y="19"/>
                    <a:pt x="19" y="19"/>
                    <a:pt x="19" y="19"/>
                  </a:cubicBezTo>
                  <a:cubicBezTo>
                    <a:pt x="19" y="19"/>
                    <a:pt x="20" y="19"/>
                    <a:pt x="19" y="18"/>
                  </a:cubicBezTo>
                  <a:cubicBezTo>
                    <a:pt x="19" y="17"/>
                    <a:pt x="19" y="17"/>
                    <a:pt x="18" y="18"/>
                  </a:cubicBezTo>
                  <a:cubicBezTo>
                    <a:pt x="18" y="18"/>
                    <a:pt x="15" y="18"/>
                    <a:pt x="15" y="15"/>
                  </a:cubicBezTo>
                  <a:cubicBezTo>
                    <a:pt x="15" y="16"/>
                    <a:pt x="15" y="16"/>
                    <a:pt x="16" y="16"/>
                  </a:cubicBezTo>
                  <a:cubicBezTo>
                    <a:pt x="16" y="16"/>
                    <a:pt x="16" y="16"/>
                    <a:pt x="16" y="17"/>
                  </a:cubicBezTo>
                  <a:cubicBezTo>
                    <a:pt x="16" y="17"/>
                    <a:pt x="16" y="17"/>
                    <a:pt x="17" y="17"/>
                  </a:cubicBezTo>
                  <a:cubicBezTo>
                    <a:pt x="17" y="17"/>
                    <a:pt x="17" y="17"/>
                    <a:pt x="17" y="17"/>
                  </a:cubicBezTo>
                  <a:cubicBezTo>
                    <a:pt x="17" y="17"/>
                    <a:pt x="18" y="17"/>
                    <a:pt x="18" y="17"/>
                  </a:cubicBezTo>
                  <a:cubicBezTo>
                    <a:pt x="18" y="17"/>
                    <a:pt x="18" y="17"/>
                    <a:pt x="18" y="17"/>
                  </a:cubicBezTo>
                  <a:cubicBezTo>
                    <a:pt x="18" y="17"/>
                    <a:pt x="19" y="16"/>
                    <a:pt x="19" y="15"/>
                  </a:cubicBezTo>
                  <a:cubicBezTo>
                    <a:pt x="19" y="14"/>
                    <a:pt x="18" y="14"/>
                    <a:pt x="16" y="13"/>
                  </a:cubicBezTo>
                  <a:cubicBezTo>
                    <a:pt x="16" y="12"/>
                    <a:pt x="15" y="12"/>
                    <a:pt x="15" y="11"/>
                  </a:cubicBezTo>
                  <a:cubicBezTo>
                    <a:pt x="15" y="10"/>
                    <a:pt x="15" y="10"/>
                    <a:pt x="14" y="8"/>
                  </a:cubicBezTo>
                  <a:cubicBezTo>
                    <a:pt x="14" y="8"/>
                    <a:pt x="14" y="7"/>
                    <a:pt x="13" y="7"/>
                  </a:cubicBezTo>
                  <a:cubicBezTo>
                    <a:pt x="13" y="8"/>
                    <a:pt x="13" y="10"/>
                    <a:pt x="14" y="11"/>
                  </a:cubicBezTo>
                  <a:cubicBezTo>
                    <a:pt x="15" y="13"/>
                    <a:pt x="18" y="14"/>
                    <a:pt x="18" y="15"/>
                  </a:cubicBezTo>
                  <a:cubicBezTo>
                    <a:pt x="18" y="16"/>
                    <a:pt x="18" y="16"/>
                    <a:pt x="17" y="16"/>
                  </a:cubicBezTo>
                  <a:cubicBezTo>
                    <a:pt x="17" y="16"/>
                    <a:pt x="17" y="16"/>
                    <a:pt x="17" y="16"/>
                  </a:cubicBezTo>
                  <a:cubicBezTo>
                    <a:pt x="17" y="16"/>
                    <a:pt x="17" y="16"/>
                    <a:pt x="17" y="16"/>
                  </a:cubicBezTo>
                  <a:cubicBezTo>
                    <a:pt x="17" y="16"/>
                    <a:pt x="16" y="16"/>
                    <a:pt x="16" y="16"/>
                  </a:cubicBezTo>
                  <a:cubicBezTo>
                    <a:pt x="16" y="15"/>
                    <a:pt x="16" y="15"/>
                    <a:pt x="15" y="15"/>
                  </a:cubicBezTo>
                  <a:cubicBezTo>
                    <a:pt x="14" y="14"/>
                    <a:pt x="13" y="12"/>
                    <a:pt x="12" y="11"/>
                  </a:cubicBezTo>
                  <a:cubicBezTo>
                    <a:pt x="11" y="10"/>
                    <a:pt x="12" y="8"/>
                    <a:pt x="12" y="7"/>
                  </a:cubicBezTo>
                  <a:cubicBezTo>
                    <a:pt x="13" y="6"/>
                    <a:pt x="11" y="3"/>
                    <a:pt x="10" y="2"/>
                  </a:cubicBezTo>
                  <a:cubicBezTo>
                    <a:pt x="10" y="2"/>
                    <a:pt x="11" y="2"/>
                    <a:pt x="10" y="1"/>
                  </a:cubicBezTo>
                  <a:cubicBezTo>
                    <a:pt x="10" y="1"/>
                    <a:pt x="10" y="1"/>
                    <a:pt x="10" y="1"/>
                  </a:cubicBezTo>
                  <a:cubicBezTo>
                    <a:pt x="9" y="1"/>
                    <a:pt x="9" y="1"/>
                    <a:pt x="9" y="1"/>
                  </a:cubicBezTo>
                  <a:cubicBezTo>
                    <a:pt x="8" y="1"/>
                    <a:pt x="8" y="0"/>
                    <a:pt x="8" y="0"/>
                  </a:cubicBezTo>
                  <a:cubicBezTo>
                    <a:pt x="8" y="0"/>
                    <a:pt x="8" y="1"/>
                    <a:pt x="8" y="1"/>
                  </a:cubicBezTo>
                  <a:cubicBezTo>
                    <a:pt x="7" y="1"/>
                    <a:pt x="7" y="1"/>
                    <a:pt x="7" y="1"/>
                  </a:cubicBezTo>
                  <a:cubicBezTo>
                    <a:pt x="7" y="1"/>
                    <a:pt x="6" y="1"/>
                    <a:pt x="6" y="1"/>
                  </a:cubicBezTo>
                  <a:cubicBezTo>
                    <a:pt x="5" y="1"/>
                    <a:pt x="5" y="1"/>
                    <a:pt x="5" y="2"/>
                  </a:cubicBezTo>
                  <a:cubicBezTo>
                    <a:pt x="5" y="2"/>
                    <a:pt x="5" y="2"/>
                    <a:pt x="6" y="2"/>
                  </a:cubicBezTo>
                  <a:cubicBezTo>
                    <a:pt x="6" y="3"/>
                    <a:pt x="6" y="3"/>
                    <a:pt x="6" y="3"/>
                  </a:cubicBezTo>
                  <a:cubicBezTo>
                    <a:pt x="6" y="3"/>
                    <a:pt x="6" y="3"/>
                    <a:pt x="6" y="3"/>
                  </a:cubicBezTo>
                  <a:cubicBezTo>
                    <a:pt x="7" y="3"/>
                    <a:pt x="7" y="3"/>
                    <a:pt x="7" y="3"/>
                  </a:cubicBezTo>
                  <a:cubicBezTo>
                    <a:pt x="7" y="2"/>
                    <a:pt x="8" y="2"/>
                    <a:pt x="8" y="3"/>
                  </a:cubicBezTo>
                  <a:cubicBezTo>
                    <a:pt x="8" y="3"/>
                    <a:pt x="8" y="3"/>
                    <a:pt x="7" y="3"/>
                  </a:cubicBezTo>
                  <a:cubicBezTo>
                    <a:pt x="7" y="3"/>
                    <a:pt x="7" y="3"/>
                    <a:pt x="6" y="3"/>
                  </a:cubicBezTo>
                  <a:cubicBezTo>
                    <a:pt x="6" y="3"/>
                    <a:pt x="6" y="4"/>
                    <a:pt x="6" y="4"/>
                  </a:cubicBezTo>
                  <a:cubicBezTo>
                    <a:pt x="6" y="4"/>
                    <a:pt x="6" y="4"/>
                    <a:pt x="7" y="4"/>
                  </a:cubicBezTo>
                  <a:cubicBezTo>
                    <a:pt x="8" y="4"/>
                    <a:pt x="9" y="4"/>
                    <a:pt x="9" y="4"/>
                  </a:cubicBezTo>
                  <a:cubicBezTo>
                    <a:pt x="9" y="6"/>
                    <a:pt x="7" y="6"/>
                    <a:pt x="7" y="7"/>
                  </a:cubicBezTo>
                  <a:cubicBezTo>
                    <a:pt x="6" y="7"/>
                    <a:pt x="6" y="7"/>
                    <a:pt x="6" y="7"/>
                  </a:cubicBezTo>
                  <a:cubicBezTo>
                    <a:pt x="6" y="6"/>
                    <a:pt x="5" y="6"/>
                    <a:pt x="5" y="5"/>
                  </a:cubicBezTo>
                  <a:cubicBezTo>
                    <a:pt x="4" y="5"/>
                    <a:pt x="4" y="4"/>
                    <a:pt x="3" y="4"/>
                  </a:cubicBezTo>
                  <a:cubicBezTo>
                    <a:pt x="3" y="4"/>
                    <a:pt x="3" y="4"/>
                    <a:pt x="3" y="3"/>
                  </a:cubicBezTo>
                  <a:cubicBezTo>
                    <a:pt x="3" y="3"/>
                    <a:pt x="3" y="2"/>
                    <a:pt x="3" y="2"/>
                  </a:cubicBezTo>
                  <a:cubicBezTo>
                    <a:pt x="3" y="2"/>
                    <a:pt x="3" y="1"/>
                    <a:pt x="3" y="1"/>
                  </a:cubicBezTo>
                  <a:cubicBezTo>
                    <a:pt x="3" y="1"/>
                    <a:pt x="2" y="1"/>
                    <a:pt x="2" y="1"/>
                  </a:cubicBezTo>
                  <a:cubicBezTo>
                    <a:pt x="2" y="1"/>
                    <a:pt x="2" y="1"/>
                    <a:pt x="3" y="1"/>
                  </a:cubicBezTo>
                  <a:cubicBezTo>
                    <a:pt x="2" y="1"/>
                    <a:pt x="2" y="1"/>
                    <a:pt x="2" y="1"/>
                  </a:cubicBezTo>
                  <a:cubicBezTo>
                    <a:pt x="2" y="2"/>
                    <a:pt x="2" y="2"/>
                    <a:pt x="2" y="2"/>
                  </a:cubicBezTo>
                  <a:cubicBezTo>
                    <a:pt x="2" y="2"/>
                    <a:pt x="2" y="2"/>
                    <a:pt x="2" y="2"/>
                  </a:cubicBezTo>
                  <a:cubicBezTo>
                    <a:pt x="2" y="2"/>
                    <a:pt x="2" y="2"/>
                    <a:pt x="2" y="2"/>
                  </a:cubicBezTo>
                  <a:cubicBezTo>
                    <a:pt x="2" y="2"/>
                    <a:pt x="2" y="2"/>
                    <a:pt x="2" y="2"/>
                  </a:cubicBezTo>
                  <a:cubicBezTo>
                    <a:pt x="2" y="2"/>
                    <a:pt x="2" y="1"/>
                    <a:pt x="2" y="1"/>
                  </a:cubicBezTo>
                  <a:cubicBezTo>
                    <a:pt x="2" y="1"/>
                    <a:pt x="2" y="1"/>
                    <a:pt x="1" y="1"/>
                  </a:cubicBezTo>
                  <a:cubicBezTo>
                    <a:pt x="1" y="1"/>
                    <a:pt x="1" y="1"/>
                    <a:pt x="1" y="1"/>
                  </a:cubicBezTo>
                  <a:cubicBezTo>
                    <a:pt x="1" y="1"/>
                    <a:pt x="1" y="1"/>
                    <a:pt x="1" y="1"/>
                  </a:cubicBezTo>
                  <a:cubicBezTo>
                    <a:pt x="1" y="1"/>
                    <a:pt x="1" y="1"/>
                    <a:pt x="1" y="1"/>
                  </a:cubicBezTo>
                  <a:cubicBezTo>
                    <a:pt x="1" y="1"/>
                    <a:pt x="1" y="2"/>
                    <a:pt x="1" y="2"/>
                  </a:cubicBezTo>
                  <a:cubicBezTo>
                    <a:pt x="1" y="2"/>
                    <a:pt x="1" y="2"/>
                    <a:pt x="2" y="2"/>
                  </a:cubicBezTo>
                  <a:cubicBezTo>
                    <a:pt x="2" y="2"/>
                    <a:pt x="2" y="2"/>
                    <a:pt x="2" y="2"/>
                  </a:cubicBezTo>
                  <a:cubicBezTo>
                    <a:pt x="2" y="2"/>
                    <a:pt x="2" y="2"/>
                    <a:pt x="2" y="2"/>
                  </a:cubicBezTo>
                  <a:cubicBezTo>
                    <a:pt x="2" y="2"/>
                    <a:pt x="2" y="2"/>
                    <a:pt x="2" y="2"/>
                  </a:cubicBezTo>
                  <a:cubicBezTo>
                    <a:pt x="1" y="2"/>
                    <a:pt x="1" y="2"/>
                    <a:pt x="1" y="3"/>
                  </a:cubicBezTo>
                  <a:cubicBezTo>
                    <a:pt x="1" y="3"/>
                    <a:pt x="1" y="3"/>
                    <a:pt x="1" y="3"/>
                  </a:cubicBezTo>
                  <a:cubicBezTo>
                    <a:pt x="0" y="3"/>
                    <a:pt x="0" y="3"/>
                    <a:pt x="1" y="4"/>
                  </a:cubicBezTo>
                  <a:cubicBezTo>
                    <a:pt x="1" y="4"/>
                    <a:pt x="1" y="3"/>
                    <a:pt x="1" y="3"/>
                  </a:cubicBezTo>
                  <a:cubicBezTo>
                    <a:pt x="1" y="3"/>
                    <a:pt x="1" y="3"/>
                    <a:pt x="1" y="3"/>
                  </a:cubicBezTo>
                  <a:cubicBezTo>
                    <a:pt x="1" y="3"/>
                    <a:pt x="1" y="3"/>
                    <a:pt x="1" y="3"/>
                  </a:cubicBezTo>
                  <a:cubicBezTo>
                    <a:pt x="1" y="3"/>
                    <a:pt x="1" y="3"/>
                    <a:pt x="2" y="3"/>
                  </a:cubicBezTo>
                  <a:cubicBezTo>
                    <a:pt x="2" y="3"/>
                    <a:pt x="2" y="3"/>
                    <a:pt x="2" y="3"/>
                  </a:cubicBezTo>
                  <a:cubicBezTo>
                    <a:pt x="2" y="3"/>
                    <a:pt x="2" y="3"/>
                    <a:pt x="2" y="3"/>
                  </a:cubicBezTo>
                  <a:cubicBezTo>
                    <a:pt x="2" y="3"/>
                    <a:pt x="2" y="3"/>
                    <a:pt x="2" y="3"/>
                  </a:cubicBezTo>
                  <a:cubicBezTo>
                    <a:pt x="2" y="4"/>
                    <a:pt x="2" y="4"/>
                    <a:pt x="2" y="4"/>
                  </a:cubicBezTo>
                  <a:cubicBezTo>
                    <a:pt x="2" y="5"/>
                    <a:pt x="1" y="5"/>
                    <a:pt x="1" y="4"/>
                  </a:cubicBezTo>
                  <a:cubicBezTo>
                    <a:pt x="1" y="5"/>
                    <a:pt x="2" y="5"/>
                    <a:pt x="2" y="5"/>
                  </a:cubicBezTo>
                  <a:cubicBezTo>
                    <a:pt x="2" y="5"/>
                    <a:pt x="2" y="6"/>
                    <a:pt x="2" y="6"/>
                  </a:cubicBezTo>
                  <a:cubicBezTo>
                    <a:pt x="2" y="6"/>
                    <a:pt x="2" y="6"/>
                    <a:pt x="3" y="6"/>
                  </a:cubicBezTo>
                  <a:cubicBezTo>
                    <a:pt x="3" y="6"/>
                    <a:pt x="3" y="6"/>
                    <a:pt x="3" y="6"/>
                  </a:cubicBezTo>
                  <a:cubicBezTo>
                    <a:pt x="3" y="6"/>
                    <a:pt x="3" y="6"/>
                    <a:pt x="3" y="6"/>
                  </a:cubicBezTo>
                  <a:cubicBezTo>
                    <a:pt x="3" y="6"/>
                    <a:pt x="3" y="6"/>
                    <a:pt x="3" y="6"/>
                  </a:cubicBezTo>
                  <a:cubicBezTo>
                    <a:pt x="3" y="6"/>
                    <a:pt x="3" y="7"/>
                    <a:pt x="3" y="7"/>
                  </a:cubicBezTo>
                  <a:cubicBezTo>
                    <a:pt x="4" y="7"/>
                    <a:pt x="5" y="9"/>
                    <a:pt x="6" y="10"/>
                  </a:cubicBezTo>
                  <a:cubicBezTo>
                    <a:pt x="5" y="10"/>
                    <a:pt x="5" y="11"/>
                    <a:pt x="4" y="12"/>
                  </a:cubicBezTo>
                  <a:cubicBezTo>
                    <a:pt x="4" y="12"/>
                    <a:pt x="3" y="13"/>
                    <a:pt x="3" y="12"/>
                  </a:cubicBezTo>
                  <a:cubicBezTo>
                    <a:pt x="3" y="12"/>
                    <a:pt x="2" y="12"/>
                    <a:pt x="2" y="12"/>
                  </a:cubicBezTo>
                  <a:cubicBezTo>
                    <a:pt x="2" y="12"/>
                    <a:pt x="2" y="12"/>
                    <a:pt x="2" y="12"/>
                  </a:cubicBezTo>
                  <a:cubicBezTo>
                    <a:pt x="2" y="12"/>
                    <a:pt x="2" y="12"/>
                    <a:pt x="1" y="12"/>
                  </a:cubicBezTo>
                  <a:cubicBezTo>
                    <a:pt x="1" y="12"/>
                    <a:pt x="1" y="12"/>
                    <a:pt x="1" y="12"/>
                  </a:cubicBezTo>
                  <a:cubicBezTo>
                    <a:pt x="1" y="12"/>
                    <a:pt x="1" y="12"/>
                    <a:pt x="1" y="12"/>
                  </a:cubicBezTo>
                  <a:cubicBezTo>
                    <a:pt x="1" y="12"/>
                    <a:pt x="1" y="12"/>
                    <a:pt x="1" y="12"/>
                  </a:cubicBezTo>
                  <a:cubicBezTo>
                    <a:pt x="1" y="13"/>
                    <a:pt x="1" y="13"/>
                    <a:pt x="2" y="13"/>
                  </a:cubicBezTo>
                  <a:cubicBezTo>
                    <a:pt x="2" y="13"/>
                    <a:pt x="2" y="13"/>
                    <a:pt x="2" y="13"/>
                  </a:cubicBezTo>
                  <a:cubicBezTo>
                    <a:pt x="2" y="13"/>
                    <a:pt x="2" y="13"/>
                    <a:pt x="2" y="13"/>
                  </a:cubicBezTo>
                  <a:cubicBezTo>
                    <a:pt x="1" y="13"/>
                    <a:pt x="1" y="13"/>
                    <a:pt x="1" y="13"/>
                  </a:cubicBezTo>
                  <a:cubicBezTo>
                    <a:pt x="1" y="13"/>
                    <a:pt x="1" y="13"/>
                    <a:pt x="1" y="13"/>
                  </a:cubicBezTo>
                  <a:cubicBezTo>
                    <a:pt x="1" y="13"/>
                    <a:pt x="1" y="13"/>
                    <a:pt x="1" y="13"/>
                  </a:cubicBezTo>
                  <a:cubicBezTo>
                    <a:pt x="0" y="13"/>
                    <a:pt x="0" y="14"/>
                    <a:pt x="0" y="14"/>
                  </a:cubicBezTo>
                  <a:cubicBezTo>
                    <a:pt x="0" y="14"/>
                    <a:pt x="0" y="14"/>
                    <a:pt x="1" y="14"/>
                  </a:cubicBezTo>
                  <a:cubicBezTo>
                    <a:pt x="1" y="14"/>
                    <a:pt x="1" y="14"/>
                    <a:pt x="1" y="14"/>
                  </a:cubicBezTo>
                  <a:cubicBezTo>
                    <a:pt x="1" y="14"/>
                    <a:pt x="1" y="14"/>
                    <a:pt x="2" y="14"/>
                  </a:cubicBezTo>
                  <a:cubicBezTo>
                    <a:pt x="2" y="14"/>
                    <a:pt x="2" y="14"/>
                    <a:pt x="2" y="14"/>
                  </a:cubicBezTo>
                  <a:cubicBezTo>
                    <a:pt x="2" y="14"/>
                    <a:pt x="2" y="15"/>
                    <a:pt x="2" y="15"/>
                  </a:cubicBezTo>
                  <a:cubicBezTo>
                    <a:pt x="2" y="15"/>
                    <a:pt x="2" y="15"/>
                    <a:pt x="2" y="15"/>
                  </a:cubicBezTo>
                  <a:cubicBezTo>
                    <a:pt x="2" y="15"/>
                    <a:pt x="2" y="15"/>
                    <a:pt x="2" y="15"/>
                  </a:cubicBezTo>
                  <a:cubicBezTo>
                    <a:pt x="2" y="15"/>
                    <a:pt x="3" y="15"/>
                    <a:pt x="3" y="15"/>
                  </a:cubicBezTo>
                  <a:cubicBezTo>
                    <a:pt x="3" y="15"/>
                    <a:pt x="3" y="15"/>
                    <a:pt x="3" y="15"/>
                  </a:cubicBezTo>
                  <a:cubicBezTo>
                    <a:pt x="3" y="15"/>
                    <a:pt x="3" y="15"/>
                    <a:pt x="3" y="15"/>
                  </a:cubicBezTo>
                  <a:cubicBezTo>
                    <a:pt x="3" y="14"/>
                    <a:pt x="3" y="14"/>
                    <a:pt x="3" y="14"/>
                  </a:cubicBezTo>
                  <a:cubicBezTo>
                    <a:pt x="3" y="14"/>
                    <a:pt x="3" y="14"/>
                    <a:pt x="3" y="14"/>
                  </a:cubicBezTo>
                  <a:cubicBezTo>
                    <a:pt x="3" y="14"/>
                    <a:pt x="4" y="14"/>
                    <a:pt x="4" y="14"/>
                  </a:cubicBezTo>
                  <a:cubicBezTo>
                    <a:pt x="4" y="14"/>
                    <a:pt x="4" y="14"/>
                    <a:pt x="4" y="14"/>
                  </a:cubicBezTo>
                  <a:cubicBezTo>
                    <a:pt x="5" y="13"/>
                    <a:pt x="5" y="13"/>
                    <a:pt x="6" y="13"/>
                  </a:cubicBezTo>
                  <a:cubicBezTo>
                    <a:pt x="6" y="13"/>
                    <a:pt x="6" y="13"/>
                    <a:pt x="7" y="12"/>
                  </a:cubicBezTo>
                  <a:cubicBezTo>
                    <a:pt x="7" y="12"/>
                    <a:pt x="8" y="12"/>
                    <a:pt x="8" y="13"/>
                  </a:cubicBezTo>
                  <a:cubicBezTo>
                    <a:pt x="8" y="12"/>
                    <a:pt x="8" y="12"/>
                    <a:pt x="8" y="12"/>
                  </a:cubicBezTo>
                  <a:cubicBezTo>
                    <a:pt x="8" y="14"/>
                    <a:pt x="12" y="14"/>
                    <a:pt x="12" y="15"/>
                  </a:cubicBezTo>
                  <a:cubicBezTo>
                    <a:pt x="11" y="15"/>
                    <a:pt x="10" y="15"/>
                    <a:pt x="10" y="15"/>
                  </a:cubicBezTo>
                  <a:cubicBezTo>
                    <a:pt x="9" y="15"/>
                    <a:pt x="8" y="16"/>
                    <a:pt x="7" y="17"/>
                  </a:cubicBezTo>
                  <a:cubicBezTo>
                    <a:pt x="7" y="17"/>
                    <a:pt x="8" y="19"/>
                    <a:pt x="9" y="19"/>
                  </a:cubicBezTo>
                  <a:cubicBezTo>
                    <a:pt x="8" y="19"/>
                    <a:pt x="7" y="19"/>
                    <a:pt x="7" y="19"/>
                  </a:cubicBezTo>
                  <a:cubicBezTo>
                    <a:pt x="7" y="19"/>
                    <a:pt x="7" y="19"/>
                    <a:pt x="7" y="19"/>
                  </a:cubicBezTo>
                  <a:cubicBezTo>
                    <a:pt x="6" y="19"/>
                    <a:pt x="6" y="18"/>
                    <a:pt x="5" y="18"/>
                  </a:cubicBezTo>
                  <a:cubicBezTo>
                    <a:pt x="5" y="18"/>
                    <a:pt x="5" y="18"/>
                    <a:pt x="5" y="19"/>
                  </a:cubicBezTo>
                  <a:cubicBezTo>
                    <a:pt x="5" y="19"/>
                    <a:pt x="5" y="19"/>
                    <a:pt x="5" y="19"/>
                  </a:cubicBezTo>
                  <a:cubicBezTo>
                    <a:pt x="4" y="19"/>
                    <a:pt x="4" y="19"/>
                    <a:pt x="4" y="19"/>
                  </a:cubicBezTo>
                  <a:cubicBezTo>
                    <a:pt x="4" y="19"/>
                    <a:pt x="4" y="19"/>
                    <a:pt x="4" y="19"/>
                  </a:cubicBezTo>
                  <a:cubicBezTo>
                    <a:pt x="4" y="19"/>
                    <a:pt x="4" y="19"/>
                    <a:pt x="4" y="19"/>
                  </a:cubicBezTo>
                  <a:cubicBezTo>
                    <a:pt x="4" y="19"/>
                    <a:pt x="4" y="19"/>
                    <a:pt x="5" y="19"/>
                  </a:cubicBezTo>
                  <a:cubicBezTo>
                    <a:pt x="5" y="19"/>
                    <a:pt x="5" y="19"/>
                    <a:pt x="5" y="19"/>
                  </a:cubicBezTo>
                  <a:cubicBezTo>
                    <a:pt x="5" y="19"/>
                    <a:pt x="5" y="19"/>
                    <a:pt x="5" y="19"/>
                  </a:cubicBezTo>
                  <a:cubicBezTo>
                    <a:pt x="5" y="20"/>
                    <a:pt x="4" y="19"/>
                    <a:pt x="4" y="20"/>
                  </a:cubicBezTo>
                  <a:cubicBezTo>
                    <a:pt x="4" y="20"/>
                    <a:pt x="4" y="20"/>
                    <a:pt x="4" y="20"/>
                  </a:cubicBezTo>
                  <a:cubicBezTo>
                    <a:pt x="4" y="21"/>
                    <a:pt x="5" y="21"/>
                    <a:pt x="5" y="21"/>
                  </a:cubicBezTo>
                  <a:cubicBezTo>
                    <a:pt x="5" y="21"/>
                    <a:pt x="5" y="21"/>
                    <a:pt x="5" y="21"/>
                  </a:cubicBezTo>
                  <a:cubicBezTo>
                    <a:pt x="5" y="21"/>
                    <a:pt x="5" y="21"/>
                    <a:pt x="5" y="21"/>
                  </a:cubicBezTo>
                  <a:cubicBezTo>
                    <a:pt x="5" y="21"/>
                    <a:pt x="5" y="21"/>
                    <a:pt x="5" y="20"/>
                  </a:cubicBezTo>
                  <a:cubicBezTo>
                    <a:pt x="5" y="20"/>
                    <a:pt x="5" y="20"/>
                    <a:pt x="5" y="20"/>
                  </a:cubicBezTo>
                  <a:cubicBezTo>
                    <a:pt x="5" y="20"/>
                    <a:pt x="5" y="20"/>
                    <a:pt x="5" y="20"/>
                  </a:cubicBezTo>
                  <a:cubicBezTo>
                    <a:pt x="5" y="21"/>
                    <a:pt x="5" y="21"/>
                    <a:pt x="5" y="21"/>
                  </a:cubicBezTo>
                  <a:cubicBezTo>
                    <a:pt x="5" y="21"/>
                    <a:pt x="5" y="21"/>
                    <a:pt x="5" y="21"/>
                  </a:cubicBezTo>
                  <a:cubicBezTo>
                    <a:pt x="5" y="21"/>
                    <a:pt x="6" y="22"/>
                    <a:pt x="6" y="21"/>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7" y="21"/>
                    <a:pt x="7" y="21"/>
                    <a:pt x="7" y="21"/>
                  </a:cubicBezTo>
                  <a:cubicBezTo>
                    <a:pt x="7" y="21"/>
                    <a:pt x="7" y="21"/>
                    <a:pt x="7" y="21"/>
                  </a:cubicBezTo>
                  <a:cubicBezTo>
                    <a:pt x="7" y="21"/>
                    <a:pt x="8" y="21"/>
                    <a:pt x="8" y="21"/>
                  </a:cubicBezTo>
                  <a:cubicBezTo>
                    <a:pt x="8" y="21"/>
                    <a:pt x="8" y="21"/>
                    <a:pt x="8" y="21"/>
                  </a:cubicBezTo>
                  <a:cubicBezTo>
                    <a:pt x="8" y="21"/>
                    <a:pt x="8" y="20"/>
                    <a:pt x="9" y="21"/>
                  </a:cubicBezTo>
                  <a:cubicBezTo>
                    <a:pt x="9" y="20"/>
                    <a:pt x="9" y="20"/>
                    <a:pt x="9" y="20"/>
                  </a:cubicBezTo>
                  <a:cubicBezTo>
                    <a:pt x="9" y="20"/>
                    <a:pt x="10" y="21"/>
                    <a:pt x="10" y="20"/>
                  </a:cubicBezTo>
                  <a:cubicBezTo>
                    <a:pt x="11" y="20"/>
                    <a:pt x="11" y="20"/>
                    <a:pt x="11" y="20"/>
                  </a:cubicBezTo>
                  <a:cubicBezTo>
                    <a:pt x="10" y="19"/>
                    <a:pt x="10" y="19"/>
                    <a:pt x="10" y="18"/>
                  </a:cubicBezTo>
                  <a:cubicBezTo>
                    <a:pt x="10" y="17"/>
                    <a:pt x="11" y="16"/>
                    <a:pt x="12" y="16"/>
                  </a:cubicBezTo>
                  <a:cubicBezTo>
                    <a:pt x="13" y="17"/>
                    <a:pt x="14" y="19"/>
                    <a:pt x="15" y="20"/>
                  </a:cubicBezTo>
                  <a:cubicBezTo>
                    <a:pt x="17" y="20"/>
                    <a:pt x="17" y="19"/>
                    <a:pt x="17" y="19"/>
                  </a:cubicBezTo>
                  <a:cubicBezTo>
                    <a:pt x="17" y="19"/>
                    <a:pt x="17" y="19"/>
                    <a:pt x="18" y="20"/>
                  </a:cubicBezTo>
                  <a:cubicBezTo>
                    <a:pt x="17" y="20"/>
                    <a:pt x="18" y="21"/>
                    <a:pt x="17" y="21"/>
                  </a:cubicBezTo>
                  <a:cubicBezTo>
                    <a:pt x="17" y="21"/>
                    <a:pt x="17" y="21"/>
                    <a:pt x="16" y="21"/>
                  </a:cubicBezTo>
                  <a:cubicBezTo>
                    <a:pt x="16" y="21"/>
                    <a:pt x="16" y="21"/>
                    <a:pt x="16" y="21"/>
                  </a:cubicBezTo>
                  <a:cubicBezTo>
                    <a:pt x="16" y="21"/>
                    <a:pt x="15" y="21"/>
                    <a:pt x="15" y="22"/>
                  </a:cubicBezTo>
                  <a:cubicBezTo>
                    <a:pt x="15" y="22"/>
                    <a:pt x="15" y="21"/>
                    <a:pt x="16" y="21"/>
                  </a:cubicBezTo>
                  <a:cubicBezTo>
                    <a:pt x="16" y="21"/>
                    <a:pt x="16" y="22"/>
                    <a:pt x="16" y="22"/>
                  </a:cubicBezTo>
                  <a:cubicBezTo>
                    <a:pt x="16" y="22"/>
                    <a:pt x="16" y="22"/>
                    <a:pt x="17" y="22"/>
                  </a:cubicBezTo>
                  <a:cubicBezTo>
                    <a:pt x="17" y="22"/>
                    <a:pt x="17" y="22"/>
                    <a:pt x="17" y="22"/>
                  </a:cubicBezTo>
                  <a:cubicBezTo>
                    <a:pt x="16" y="22"/>
                    <a:pt x="16" y="23"/>
                    <a:pt x="16" y="23"/>
                  </a:cubicBezTo>
                  <a:cubicBezTo>
                    <a:pt x="16" y="23"/>
                    <a:pt x="17" y="23"/>
                    <a:pt x="17" y="23"/>
                  </a:cubicBezTo>
                  <a:cubicBezTo>
                    <a:pt x="17" y="23"/>
                    <a:pt x="17" y="23"/>
                    <a:pt x="17" y="24"/>
                  </a:cubicBezTo>
                  <a:cubicBezTo>
                    <a:pt x="17" y="23"/>
                    <a:pt x="17" y="23"/>
                    <a:pt x="17" y="23"/>
                  </a:cubicBezTo>
                  <a:cubicBezTo>
                    <a:pt x="17" y="23"/>
                    <a:pt x="17" y="23"/>
                    <a:pt x="17" y="23"/>
                  </a:cubicBezTo>
                  <a:cubicBezTo>
                    <a:pt x="18" y="23"/>
                    <a:pt x="18" y="22"/>
                    <a:pt x="18" y="22"/>
                  </a:cubicBezTo>
                  <a:cubicBezTo>
                    <a:pt x="18" y="22"/>
                    <a:pt x="18" y="22"/>
                    <a:pt x="18" y="22"/>
                  </a:cubicBezTo>
                  <a:cubicBezTo>
                    <a:pt x="18" y="23"/>
                    <a:pt x="18" y="23"/>
                    <a:pt x="18" y="23"/>
                  </a:cubicBezTo>
                  <a:cubicBezTo>
                    <a:pt x="18" y="23"/>
                    <a:pt x="18" y="23"/>
                    <a:pt x="18" y="23"/>
                  </a:cubicBezTo>
                  <a:cubicBezTo>
                    <a:pt x="18" y="23"/>
                    <a:pt x="19" y="24"/>
                    <a:pt x="19" y="23"/>
                  </a:cubicBezTo>
                  <a:cubicBezTo>
                    <a:pt x="19" y="23"/>
                    <a:pt x="19" y="23"/>
                    <a:pt x="19" y="23"/>
                  </a:cubicBezTo>
                  <a:cubicBezTo>
                    <a:pt x="19" y="23"/>
                    <a:pt x="19" y="23"/>
                    <a:pt x="19" y="23"/>
                  </a:cubicBezTo>
                  <a:cubicBezTo>
                    <a:pt x="19" y="22"/>
                    <a:pt x="19" y="22"/>
                    <a:pt x="19" y="22"/>
                  </a:cubicBezTo>
                  <a:cubicBezTo>
                    <a:pt x="19" y="21"/>
                    <a:pt x="19" y="22"/>
                    <a:pt x="19" y="21"/>
                  </a:cubicBezTo>
                  <a:cubicBezTo>
                    <a:pt x="19" y="21"/>
                    <a:pt x="19" y="21"/>
                    <a:pt x="19" y="21"/>
                  </a:cubicBezTo>
                  <a:cubicBezTo>
                    <a:pt x="20" y="21"/>
                    <a:pt x="20" y="20"/>
                    <a:pt x="20" y="20"/>
                  </a:cubicBezTo>
                  <a:cubicBezTo>
                    <a:pt x="20" y="20"/>
                    <a:pt x="19" y="20"/>
                    <a:pt x="19" y="20"/>
                  </a:cubicBezTo>
                  <a:close/>
                </a:path>
              </a:pathLst>
            </a:custGeom>
            <a:solidFill>
              <a:schemeClr val="bg1"/>
            </a:solidFill>
            <a:ln>
              <a:noFill/>
            </a:ln>
          </p:spPr>
          <p:txBody>
            <a:bodyPr/>
            <a:lstStyle/>
            <a:p>
              <a:endParaRPr lang="en-US">
                <a:solidFill>
                  <a:schemeClr val="bg1"/>
                </a:solidFill>
              </a:endParaRPr>
            </a:p>
          </p:txBody>
        </p:sp>
        <p:sp>
          <p:nvSpPr>
            <p:cNvPr id="72" name="Freeform 153">
              <a:extLst>
                <a:ext uri="{FF2B5EF4-FFF2-40B4-BE49-F238E27FC236}">
                  <a16:creationId xmlns:a16="http://schemas.microsoft.com/office/drawing/2014/main" id="{294C37CF-07DE-9340-A125-3DBD0EF00EF1}"/>
                </a:ext>
              </a:extLst>
            </p:cNvPr>
            <p:cNvSpPr>
              <a:spLocks noChangeAspect="1" noEditPoints="1"/>
            </p:cNvSpPr>
            <p:nvPr userDrawn="1"/>
          </p:nvSpPr>
          <p:spPr bwMode="auto">
            <a:xfrm>
              <a:off x="1252204" y="689395"/>
              <a:ext cx="45524" cy="51594"/>
            </a:xfrm>
            <a:custGeom>
              <a:avLst/>
              <a:gdLst>
                <a:gd name="T0" fmla="*/ 7 w 30"/>
                <a:gd name="T1" fmla="*/ 1 h 34"/>
                <a:gd name="T2" fmla="*/ 7 w 30"/>
                <a:gd name="T3" fmla="*/ 1 h 34"/>
                <a:gd name="T4" fmla="*/ 6 w 30"/>
                <a:gd name="T5" fmla="*/ 2 h 34"/>
                <a:gd name="T6" fmla="*/ 6 w 30"/>
                <a:gd name="T7" fmla="*/ 2 h 34"/>
                <a:gd name="T8" fmla="*/ 7 w 30"/>
                <a:gd name="T9" fmla="*/ 2 h 34"/>
                <a:gd name="T10" fmla="*/ 7 w 30"/>
                <a:gd name="T11" fmla="*/ 2 h 34"/>
                <a:gd name="T12" fmla="*/ 6 w 30"/>
                <a:gd name="T13" fmla="*/ 4 h 34"/>
                <a:gd name="T14" fmla="*/ 5 w 30"/>
                <a:gd name="T15" fmla="*/ 1 h 34"/>
                <a:gd name="T16" fmla="*/ 6 w 30"/>
                <a:gd name="T17" fmla="*/ 1 h 34"/>
                <a:gd name="T18" fmla="*/ 7 w 30"/>
                <a:gd name="T19" fmla="*/ 1 h 34"/>
                <a:gd name="T20" fmla="*/ 6 w 30"/>
                <a:gd name="T21" fmla="*/ 5 h 34"/>
                <a:gd name="T22" fmla="*/ 4 w 30"/>
                <a:gd name="T23" fmla="*/ 2 h 34"/>
                <a:gd name="T24" fmla="*/ 5 w 30"/>
                <a:gd name="T25" fmla="*/ 2 h 34"/>
                <a:gd name="T26" fmla="*/ 6 w 30"/>
                <a:gd name="T27" fmla="*/ 4 h 34"/>
                <a:gd name="T28" fmla="*/ 6 w 30"/>
                <a:gd name="T29" fmla="*/ 5 h 34"/>
                <a:gd name="T30" fmla="*/ 6 w 30"/>
                <a:gd name="T31" fmla="*/ 7 h 34"/>
                <a:gd name="T32" fmla="*/ 3 w 30"/>
                <a:gd name="T33" fmla="*/ 2 h 34"/>
                <a:gd name="T34" fmla="*/ 3 w 30"/>
                <a:gd name="T35" fmla="*/ 2 h 34"/>
                <a:gd name="T36" fmla="*/ 3 w 30"/>
                <a:gd name="T37" fmla="*/ 2 h 34"/>
                <a:gd name="T38" fmla="*/ 6 w 30"/>
                <a:gd name="T39" fmla="*/ 6 h 34"/>
                <a:gd name="T40" fmla="*/ 6 w 30"/>
                <a:gd name="T41" fmla="*/ 7 h 34"/>
                <a:gd name="T42" fmla="*/ 2 w 30"/>
                <a:gd name="T43" fmla="*/ 2 h 34"/>
                <a:gd name="T44" fmla="*/ 6 w 30"/>
                <a:gd name="T45" fmla="*/ 7 h 34"/>
                <a:gd name="T46" fmla="*/ 2 w 30"/>
                <a:gd name="T47" fmla="*/ 2 h 34"/>
                <a:gd name="T48" fmla="*/ 8 w 30"/>
                <a:gd name="T49" fmla="*/ 2 h 34"/>
                <a:gd name="T50" fmla="*/ 7 w 30"/>
                <a:gd name="T51" fmla="*/ 2 h 34"/>
                <a:gd name="T52" fmla="*/ 7 w 30"/>
                <a:gd name="T53" fmla="*/ 1 h 34"/>
                <a:gd name="T54" fmla="*/ 6 w 30"/>
                <a:gd name="T55" fmla="*/ 0 h 34"/>
                <a:gd name="T56" fmla="*/ 3 w 30"/>
                <a:gd name="T57" fmla="*/ 1 h 34"/>
                <a:gd name="T58" fmla="*/ 1 w 30"/>
                <a:gd name="T59" fmla="*/ 1 h 34"/>
                <a:gd name="T60" fmla="*/ 1 w 30"/>
                <a:gd name="T61" fmla="*/ 1 h 34"/>
                <a:gd name="T62" fmla="*/ 1 w 30"/>
                <a:gd name="T63" fmla="*/ 1 h 34"/>
                <a:gd name="T64" fmla="*/ 1 w 30"/>
                <a:gd name="T65" fmla="*/ 1 h 34"/>
                <a:gd name="T66" fmla="*/ 0 w 30"/>
                <a:gd name="T67" fmla="*/ 1 h 34"/>
                <a:gd name="T68" fmla="*/ 1 w 30"/>
                <a:gd name="T69" fmla="*/ 1 h 34"/>
                <a:gd name="T70" fmla="*/ 1 w 30"/>
                <a:gd name="T71" fmla="*/ 1 h 34"/>
                <a:gd name="T72" fmla="*/ 1 w 30"/>
                <a:gd name="T73" fmla="*/ 2 h 34"/>
                <a:gd name="T74" fmla="*/ 1 w 30"/>
                <a:gd name="T75" fmla="*/ 2 h 34"/>
                <a:gd name="T76" fmla="*/ 6 w 30"/>
                <a:gd name="T77" fmla="*/ 8 h 34"/>
                <a:gd name="T78" fmla="*/ 6 w 30"/>
                <a:gd name="T79" fmla="*/ 8 h 34"/>
                <a:gd name="T80" fmla="*/ 6 w 30"/>
                <a:gd name="T81" fmla="*/ 9 h 34"/>
                <a:gd name="T82" fmla="*/ 6 w 30"/>
                <a:gd name="T83" fmla="*/ 8 h 34"/>
                <a:gd name="T84" fmla="*/ 6 w 30"/>
                <a:gd name="T85" fmla="*/ 8 h 34"/>
                <a:gd name="T86" fmla="*/ 6 w 30"/>
                <a:gd name="T87" fmla="*/ 8 h 34"/>
                <a:gd name="T88" fmla="*/ 5 w 30"/>
                <a:gd name="T89" fmla="*/ 8 h 34"/>
                <a:gd name="T90" fmla="*/ 6 w 30"/>
                <a:gd name="T91" fmla="*/ 9 h 34"/>
                <a:gd name="T92" fmla="*/ 7 w 30"/>
                <a:gd name="T93" fmla="*/ 8 h 34"/>
                <a:gd name="T94" fmla="*/ 7 w 30"/>
                <a:gd name="T95" fmla="*/ 8 h 34"/>
                <a:gd name="T96" fmla="*/ 7 w 30"/>
                <a:gd name="T97" fmla="*/ 7 h 34"/>
                <a:gd name="T98" fmla="*/ 7 w 30"/>
                <a:gd name="T99" fmla="*/ 7 h 34"/>
                <a:gd name="T100" fmla="*/ 7 w 30"/>
                <a:gd name="T101" fmla="*/ 2 h 34"/>
                <a:gd name="T102" fmla="*/ 7 w 30"/>
                <a:gd name="T103" fmla="*/ 2 h 34"/>
                <a:gd name="T104" fmla="*/ 8 w 30"/>
                <a:gd name="T105" fmla="*/ 2 h 34"/>
                <a:gd name="T106" fmla="*/ 8 w 30"/>
                <a:gd name="T107" fmla="*/ 2 h 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 h="34">
                  <a:moveTo>
                    <a:pt x="25" y="4"/>
                  </a:moveTo>
                  <a:cubicBezTo>
                    <a:pt x="25" y="4"/>
                    <a:pt x="25" y="4"/>
                    <a:pt x="25" y="4"/>
                  </a:cubicBezTo>
                  <a:cubicBezTo>
                    <a:pt x="24" y="4"/>
                    <a:pt x="23" y="5"/>
                    <a:pt x="23" y="5"/>
                  </a:cubicBezTo>
                  <a:cubicBezTo>
                    <a:pt x="23" y="6"/>
                    <a:pt x="24" y="7"/>
                    <a:pt x="24" y="7"/>
                  </a:cubicBezTo>
                  <a:cubicBezTo>
                    <a:pt x="25" y="7"/>
                    <a:pt x="25" y="7"/>
                    <a:pt x="25" y="7"/>
                  </a:cubicBezTo>
                  <a:cubicBezTo>
                    <a:pt x="25" y="7"/>
                    <a:pt x="25" y="7"/>
                    <a:pt x="25" y="7"/>
                  </a:cubicBezTo>
                  <a:cubicBezTo>
                    <a:pt x="25" y="9"/>
                    <a:pt x="24" y="11"/>
                    <a:pt x="24" y="13"/>
                  </a:cubicBezTo>
                  <a:cubicBezTo>
                    <a:pt x="18" y="4"/>
                    <a:pt x="18" y="4"/>
                    <a:pt x="18" y="4"/>
                  </a:cubicBezTo>
                  <a:cubicBezTo>
                    <a:pt x="21" y="3"/>
                    <a:pt x="23" y="2"/>
                    <a:pt x="24" y="2"/>
                  </a:cubicBezTo>
                  <a:cubicBezTo>
                    <a:pt x="25" y="2"/>
                    <a:pt x="25" y="3"/>
                    <a:pt x="25" y="4"/>
                  </a:cubicBezTo>
                  <a:moveTo>
                    <a:pt x="23" y="19"/>
                  </a:moveTo>
                  <a:cubicBezTo>
                    <a:pt x="14" y="6"/>
                    <a:pt x="14" y="6"/>
                    <a:pt x="14" y="6"/>
                  </a:cubicBezTo>
                  <a:cubicBezTo>
                    <a:pt x="15" y="6"/>
                    <a:pt x="16" y="5"/>
                    <a:pt x="17" y="5"/>
                  </a:cubicBezTo>
                  <a:cubicBezTo>
                    <a:pt x="24" y="15"/>
                    <a:pt x="24" y="15"/>
                    <a:pt x="24" y="15"/>
                  </a:cubicBezTo>
                  <a:cubicBezTo>
                    <a:pt x="23" y="16"/>
                    <a:pt x="23" y="18"/>
                    <a:pt x="23" y="19"/>
                  </a:cubicBezTo>
                  <a:moveTo>
                    <a:pt x="22" y="25"/>
                  </a:moveTo>
                  <a:cubicBezTo>
                    <a:pt x="9" y="6"/>
                    <a:pt x="9" y="6"/>
                    <a:pt x="9" y="6"/>
                  </a:cubicBezTo>
                  <a:cubicBezTo>
                    <a:pt x="9" y="6"/>
                    <a:pt x="10" y="6"/>
                    <a:pt x="10" y="6"/>
                  </a:cubicBezTo>
                  <a:cubicBezTo>
                    <a:pt x="11" y="6"/>
                    <a:pt x="11" y="6"/>
                    <a:pt x="12" y="6"/>
                  </a:cubicBezTo>
                  <a:cubicBezTo>
                    <a:pt x="23" y="21"/>
                    <a:pt x="23" y="21"/>
                    <a:pt x="23" y="21"/>
                  </a:cubicBezTo>
                  <a:cubicBezTo>
                    <a:pt x="22" y="23"/>
                    <a:pt x="22" y="24"/>
                    <a:pt x="22" y="25"/>
                  </a:cubicBezTo>
                  <a:moveTo>
                    <a:pt x="7" y="6"/>
                  </a:moveTo>
                  <a:cubicBezTo>
                    <a:pt x="22" y="27"/>
                    <a:pt x="22" y="27"/>
                    <a:pt x="22" y="27"/>
                  </a:cubicBezTo>
                  <a:cubicBezTo>
                    <a:pt x="14" y="24"/>
                    <a:pt x="6" y="17"/>
                    <a:pt x="7" y="6"/>
                  </a:cubicBezTo>
                  <a:moveTo>
                    <a:pt x="29" y="5"/>
                  </a:moveTo>
                  <a:cubicBezTo>
                    <a:pt x="28" y="5"/>
                    <a:pt x="28" y="5"/>
                    <a:pt x="28" y="5"/>
                  </a:cubicBezTo>
                  <a:cubicBezTo>
                    <a:pt x="28" y="4"/>
                    <a:pt x="28" y="4"/>
                    <a:pt x="28" y="4"/>
                  </a:cubicBezTo>
                  <a:cubicBezTo>
                    <a:pt x="28" y="2"/>
                    <a:pt x="27" y="0"/>
                    <a:pt x="24" y="0"/>
                  </a:cubicBezTo>
                  <a:cubicBezTo>
                    <a:pt x="22" y="0"/>
                    <a:pt x="18" y="3"/>
                    <a:pt x="12" y="3"/>
                  </a:cubicBezTo>
                  <a:cubicBezTo>
                    <a:pt x="9" y="3"/>
                    <a:pt x="6" y="2"/>
                    <a:pt x="4" y="1"/>
                  </a:cubicBezTo>
                  <a:cubicBezTo>
                    <a:pt x="3" y="2"/>
                    <a:pt x="3" y="2"/>
                    <a:pt x="3" y="2"/>
                  </a:cubicBezTo>
                  <a:cubicBezTo>
                    <a:pt x="3" y="2"/>
                    <a:pt x="3" y="2"/>
                    <a:pt x="3" y="2"/>
                  </a:cubicBezTo>
                  <a:cubicBezTo>
                    <a:pt x="3" y="1"/>
                    <a:pt x="3" y="1"/>
                    <a:pt x="2" y="1"/>
                  </a:cubicBezTo>
                  <a:cubicBezTo>
                    <a:pt x="1" y="1"/>
                    <a:pt x="0" y="1"/>
                    <a:pt x="0" y="2"/>
                  </a:cubicBezTo>
                  <a:cubicBezTo>
                    <a:pt x="0" y="3"/>
                    <a:pt x="1" y="4"/>
                    <a:pt x="2" y="4"/>
                  </a:cubicBezTo>
                  <a:cubicBezTo>
                    <a:pt x="2" y="4"/>
                    <a:pt x="3" y="3"/>
                    <a:pt x="3" y="3"/>
                  </a:cubicBezTo>
                  <a:cubicBezTo>
                    <a:pt x="2" y="5"/>
                    <a:pt x="2" y="5"/>
                    <a:pt x="2" y="5"/>
                  </a:cubicBezTo>
                  <a:cubicBezTo>
                    <a:pt x="3" y="5"/>
                    <a:pt x="3" y="5"/>
                    <a:pt x="3" y="5"/>
                  </a:cubicBezTo>
                  <a:cubicBezTo>
                    <a:pt x="2" y="14"/>
                    <a:pt x="9" y="26"/>
                    <a:pt x="21" y="29"/>
                  </a:cubicBezTo>
                  <a:cubicBezTo>
                    <a:pt x="23" y="29"/>
                    <a:pt x="24" y="29"/>
                    <a:pt x="24" y="31"/>
                  </a:cubicBezTo>
                  <a:cubicBezTo>
                    <a:pt x="24" y="32"/>
                    <a:pt x="24" y="33"/>
                    <a:pt x="23" y="33"/>
                  </a:cubicBezTo>
                  <a:cubicBezTo>
                    <a:pt x="22" y="33"/>
                    <a:pt x="22" y="32"/>
                    <a:pt x="22" y="32"/>
                  </a:cubicBezTo>
                  <a:cubicBezTo>
                    <a:pt x="22" y="31"/>
                    <a:pt x="23" y="32"/>
                    <a:pt x="23" y="31"/>
                  </a:cubicBezTo>
                  <a:cubicBezTo>
                    <a:pt x="23" y="30"/>
                    <a:pt x="23" y="30"/>
                    <a:pt x="22" y="30"/>
                  </a:cubicBezTo>
                  <a:cubicBezTo>
                    <a:pt x="21" y="30"/>
                    <a:pt x="20" y="30"/>
                    <a:pt x="20" y="32"/>
                  </a:cubicBezTo>
                  <a:cubicBezTo>
                    <a:pt x="20" y="34"/>
                    <a:pt x="21" y="34"/>
                    <a:pt x="23" y="34"/>
                  </a:cubicBezTo>
                  <a:cubicBezTo>
                    <a:pt x="24" y="34"/>
                    <a:pt x="27" y="34"/>
                    <a:pt x="26" y="30"/>
                  </a:cubicBezTo>
                  <a:cubicBezTo>
                    <a:pt x="27" y="31"/>
                    <a:pt x="28" y="30"/>
                    <a:pt x="28" y="30"/>
                  </a:cubicBezTo>
                  <a:cubicBezTo>
                    <a:pt x="28" y="28"/>
                    <a:pt x="28" y="28"/>
                    <a:pt x="28" y="28"/>
                  </a:cubicBezTo>
                  <a:cubicBezTo>
                    <a:pt x="27" y="28"/>
                    <a:pt x="27" y="28"/>
                    <a:pt x="27" y="28"/>
                  </a:cubicBezTo>
                  <a:cubicBezTo>
                    <a:pt x="28" y="7"/>
                    <a:pt x="28" y="7"/>
                    <a:pt x="28" y="7"/>
                  </a:cubicBezTo>
                  <a:cubicBezTo>
                    <a:pt x="28" y="7"/>
                    <a:pt x="28" y="7"/>
                    <a:pt x="28" y="7"/>
                  </a:cubicBezTo>
                  <a:cubicBezTo>
                    <a:pt x="29" y="7"/>
                    <a:pt x="30" y="7"/>
                    <a:pt x="30" y="6"/>
                  </a:cubicBezTo>
                  <a:cubicBezTo>
                    <a:pt x="30" y="5"/>
                    <a:pt x="29" y="5"/>
                    <a:pt x="29" y="5"/>
                  </a:cubicBezTo>
                </a:path>
              </a:pathLst>
            </a:custGeom>
            <a:solidFill>
              <a:schemeClr val="bg1"/>
            </a:solidFill>
            <a:ln>
              <a:noFill/>
            </a:ln>
          </p:spPr>
          <p:txBody>
            <a:bodyPr/>
            <a:lstStyle/>
            <a:p>
              <a:endParaRPr lang="en-US">
                <a:solidFill>
                  <a:schemeClr val="bg1"/>
                </a:solidFill>
              </a:endParaRPr>
            </a:p>
          </p:txBody>
        </p:sp>
        <p:sp>
          <p:nvSpPr>
            <p:cNvPr id="73" name="Freeform 154">
              <a:extLst>
                <a:ext uri="{FF2B5EF4-FFF2-40B4-BE49-F238E27FC236}">
                  <a16:creationId xmlns:a16="http://schemas.microsoft.com/office/drawing/2014/main" id="{4C25FDBA-E7A2-B24A-83B4-DB07F67F670D}"/>
                </a:ext>
              </a:extLst>
            </p:cNvPr>
            <p:cNvSpPr>
              <a:spLocks noChangeAspect="1" noEditPoints="1"/>
            </p:cNvSpPr>
            <p:nvPr userDrawn="1"/>
          </p:nvSpPr>
          <p:spPr bwMode="auto">
            <a:xfrm>
              <a:off x="1264344" y="619592"/>
              <a:ext cx="33384" cy="21244"/>
            </a:xfrm>
            <a:custGeom>
              <a:avLst/>
              <a:gdLst>
                <a:gd name="T0" fmla="*/ 3 w 22"/>
                <a:gd name="T1" fmla="*/ 1 h 15"/>
                <a:gd name="T2" fmla="*/ 3 w 22"/>
                <a:gd name="T3" fmla="*/ 1 h 15"/>
                <a:gd name="T4" fmla="*/ 3 w 22"/>
                <a:gd name="T5" fmla="*/ 1 h 15"/>
                <a:gd name="T6" fmla="*/ 3 w 22"/>
                <a:gd name="T7" fmla="*/ 2 h 15"/>
                <a:gd name="T8" fmla="*/ 3 w 22"/>
                <a:gd name="T9" fmla="*/ 1 h 15"/>
                <a:gd name="T10" fmla="*/ 3 w 22"/>
                <a:gd name="T11" fmla="*/ 1 h 15"/>
                <a:gd name="T12" fmla="*/ 3 w 22"/>
                <a:gd name="T13" fmla="*/ 1 h 15"/>
                <a:gd name="T14" fmla="*/ 4 w 22"/>
                <a:gd name="T15" fmla="*/ 1 h 15"/>
                <a:gd name="T16" fmla="*/ 5 w 22"/>
                <a:gd name="T17" fmla="*/ 0 h 15"/>
                <a:gd name="T18" fmla="*/ 4 w 22"/>
                <a:gd name="T19" fmla="*/ 1 h 15"/>
                <a:gd name="T20" fmla="*/ 4 w 22"/>
                <a:gd name="T21" fmla="*/ 1 h 15"/>
                <a:gd name="T22" fmla="*/ 3 w 22"/>
                <a:gd name="T23" fmla="*/ 1 h 15"/>
                <a:gd name="T24" fmla="*/ 3 w 22"/>
                <a:gd name="T25" fmla="*/ 1 h 15"/>
                <a:gd name="T26" fmla="*/ 3 w 22"/>
                <a:gd name="T27" fmla="*/ 1 h 15"/>
                <a:gd name="T28" fmla="*/ 2 w 22"/>
                <a:gd name="T29" fmla="*/ 2 h 15"/>
                <a:gd name="T30" fmla="*/ 2 w 22"/>
                <a:gd name="T31" fmla="*/ 1 h 15"/>
                <a:gd name="T32" fmla="*/ 2 w 22"/>
                <a:gd name="T33" fmla="*/ 1 h 15"/>
                <a:gd name="T34" fmla="*/ 2 w 22"/>
                <a:gd name="T35" fmla="*/ 1 h 15"/>
                <a:gd name="T36" fmla="*/ 2 w 22"/>
                <a:gd name="T37" fmla="*/ 1 h 15"/>
                <a:gd name="T38" fmla="*/ 2 w 22"/>
                <a:gd name="T39" fmla="*/ 1 h 15"/>
                <a:gd name="T40" fmla="*/ 2 w 22"/>
                <a:gd name="T41" fmla="*/ 2 h 15"/>
                <a:gd name="T42" fmla="*/ 2 w 22"/>
                <a:gd name="T43" fmla="*/ 2 h 15"/>
                <a:gd name="T44" fmla="*/ 2 w 22"/>
                <a:gd name="T45" fmla="*/ 2 h 15"/>
                <a:gd name="T46" fmla="*/ 2 w 22"/>
                <a:gd name="T47" fmla="*/ 2 h 15"/>
                <a:gd name="T48" fmla="*/ 2 w 22"/>
                <a:gd name="T49" fmla="*/ 2 h 15"/>
                <a:gd name="T50" fmla="*/ 2 w 22"/>
                <a:gd name="T51" fmla="*/ 3 h 15"/>
                <a:gd name="T52" fmla="*/ 1 w 22"/>
                <a:gd name="T53" fmla="*/ 2 h 15"/>
                <a:gd name="T54" fmla="*/ 1 w 22"/>
                <a:gd name="T55" fmla="*/ 3 h 15"/>
                <a:gd name="T56" fmla="*/ 1 w 22"/>
                <a:gd name="T57" fmla="*/ 3 h 15"/>
                <a:gd name="T58" fmla="*/ 1 w 22"/>
                <a:gd name="T59" fmla="*/ 3 h 15"/>
                <a:gd name="T60" fmla="*/ 1 w 22"/>
                <a:gd name="T61" fmla="*/ 3 h 15"/>
                <a:gd name="T62" fmla="*/ 1 w 22"/>
                <a:gd name="T63" fmla="*/ 3 h 15"/>
                <a:gd name="T64" fmla="*/ 1 w 22"/>
                <a:gd name="T65" fmla="*/ 3 h 15"/>
                <a:gd name="T66" fmla="*/ 2 w 22"/>
                <a:gd name="T67" fmla="*/ 3 h 15"/>
                <a:gd name="T68" fmla="*/ 2 w 22"/>
                <a:gd name="T69" fmla="*/ 3 h 15"/>
                <a:gd name="T70" fmla="*/ 2 w 22"/>
                <a:gd name="T71" fmla="*/ 3 h 15"/>
                <a:gd name="T72" fmla="*/ 3 w 22"/>
                <a:gd name="T73" fmla="*/ 3 h 15"/>
                <a:gd name="T74" fmla="*/ 3 w 22"/>
                <a:gd name="T75" fmla="*/ 3 h 15"/>
                <a:gd name="T76" fmla="*/ 4 w 22"/>
                <a:gd name="T77" fmla="*/ 3 h 15"/>
                <a:gd name="T78" fmla="*/ 4 w 22"/>
                <a:gd name="T79" fmla="*/ 3 h 15"/>
                <a:gd name="T80" fmla="*/ 4 w 22"/>
                <a:gd name="T81" fmla="*/ 3 h 15"/>
                <a:gd name="T82" fmla="*/ 4 w 22"/>
                <a:gd name="T83" fmla="*/ 3 h 15"/>
                <a:gd name="T84" fmla="*/ 4 w 22"/>
                <a:gd name="T85" fmla="*/ 3 h 15"/>
                <a:gd name="T86" fmla="*/ 4 w 22"/>
                <a:gd name="T87" fmla="*/ 3 h 15"/>
                <a:gd name="T88" fmla="*/ 4 w 22"/>
                <a:gd name="T89" fmla="*/ 3 h 15"/>
                <a:gd name="T90" fmla="*/ 4 w 22"/>
                <a:gd name="T91" fmla="*/ 3 h 15"/>
                <a:gd name="T92" fmla="*/ 5 w 22"/>
                <a:gd name="T93" fmla="*/ 3 h 15"/>
                <a:gd name="T94" fmla="*/ 5 w 22"/>
                <a:gd name="T95" fmla="*/ 2 h 15"/>
                <a:gd name="T96" fmla="*/ 5 w 22"/>
                <a:gd name="T97" fmla="*/ 3 h 15"/>
                <a:gd name="T98" fmla="*/ 5 w 22"/>
                <a:gd name="T99" fmla="*/ 3 h 15"/>
                <a:gd name="T100" fmla="*/ 5 w 22"/>
                <a:gd name="T101" fmla="*/ 3 h 15"/>
                <a:gd name="T102" fmla="*/ 6 w 22"/>
                <a:gd name="T103" fmla="*/ 3 h 15"/>
                <a:gd name="T104" fmla="*/ 6 w 22"/>
                <a:gd name="T105" fmla="*/ 3 h 15"/>
                <a:gd name="T106" fmla="*/ 6 w 22"/>
                <a:gd name="T107" fmla="*/ 3 h 15"/>
                <a:gd name="T108" fmla="*/ 6 w 22"/>
                <a:gd name="T109" fmla="*/ 2 h 15"/>
                <a:gd name="T110" fmla="*/ 6 w 22"/>
                <a:gd name="T111" fmla="*/ 2 h 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2" h="15">
                  <a:moveTo>
                    <a:pt x="10" y="8"/>
                  </a:moveTo>
                  <a:cubicBezTo>
                    <a:pt x="10" y="8"/>
                    <a:pt x="10" y="7"/>
                    <a:pt x="10" y="7"/>
                  </a:cubicBezTo>
                  <a:cubicBezTo>
                    <a:pt x="10" y="7"/>
                    <a:pt x="11" y="7"/>
                    <a:pt x="11" y="7"/>
                  </a:cubicBezTo>
                  <a:cubicBezTo>
                    <a:pt x="11" y="7"/>
                    <a:pt x="10" y="7"/>
                    <a:pt x="10" y="7"/>
                  </a:cubicBezTo>
                  <a:cubicBezTo>
                    <a:pt x="11" y="7"/>
                    <a:pt x="11" y="7"/>
                    <a:pt x="11" y="7"/>
                  </a:cubicBezTo>
                  <a:cubicBezTo>
                    <a:pt x="10" y="7"/>
                    <a:pt x="10" y="7"/>
                    <a:pt x="10" y="7"/>
                  </a:cubicBezTo>
                  <a:cubicBezTo>
                    <a:pt x="10" y="7"/>
                    <a:pt x="10" y="7"/>
                    <a:pt x="10" y="6"/>
                  </a:cubicBezTo>
                  <a:cubicBezTo>
                    <a:pt x="10" y="6"/>
                    <a:pt x="10" y="6"/>
                    <a:pt x="11" y="6"/>
                  </a:cubicBezTo>
                  <a:cubicBezTo>
                    <a:pt x="11" y="7"/>
                    <a:pt x="11" y="7"/>
                    <a:pt x="11" y="7"/>
                  </a:cubicBezTo>
                  <a:cubicBezTo>
                    <a:pt x="11" y="7"/>
                    <a:pt x="11" y="7"/>
                    <a:pt x="11" y="7"/>
                  </a:cubicBezTo>
                  <a:cubicBezTo>
                    <a:pt x="11" y="7"/>
                    <a:pt x="12" y="7"/>
                    <a:pt x="11" y="7"/>
                  </a:cubicBezTo>
                  <a:cubicBezTo>
                    <a:pt x="11" y="7"/>
                    <a:pt x="11" y="7"/>
                    <a:pt x="11" y="7"/>
                  </a:cubicBezTo>
                  <a:cubicBezTo>
                    <a:pt x="11" y="7"/>
                    <a:pt x="11" y="7"/>
                    <a:pt x="11" y="7"/>
                  </a:cubicBezTo>
                  <a:cubicBezTo>
                    <a:pt x="11" y="7"/>
                    <a:pt x="11" y="7"/>
                    <a:pt x="11" y="7"/>
                  </a:cubicBezTo>
                  <a:cubicBezTo>
                    <a:pt x="11" y="7"/>
                    <a:pt x="11" y="8"/>
                    <a:pt x="11" y="8"/>
                  </a:cubicBezTo>
                  <a:cubicBezTo>
                    <a:pt x="11" y="8"/>
                    <a:pt x="11" y="8"/>
                    <a:pt x="11" y="8"/>
                  </a:cubicBezTo>
                  <a:cubicBezTo>
                    <a:pt x="11" y="8"/>
                    <a:pt x="10" y="8"/>
                    <a:pt x="10" y="8"/>
                  </a:cubicBezTo>
                  <a:cubicBezTo>
                    <a:pt x="10" y="8"/>
                    <a:pt x="10" y="8"/>
                    <a:pt x="10" y="8"/>
                  </a:cubicBezTo>
                  <a:moveTo>
                    <a:pt x="11" y="6"/>
                  </a:moveTo>
                  <a:cubicBezTo>
                    <a:pt x="11" y="6"/>
                    <a:pt x="11" y="6"/>
                    <a:pt x="10" y="6"/>
                  </a:cubicBezTo>
                  <a:cubicBezTo>
                    <a:pt x="10" y="6"/>
                    <a:pt x="10" y="6"/>
                    <a:pt x="10" y="5"/>
                  </a:cubicBezTo>
                  <a:cubicBezTo>
                    <a:pt x="10" y="6"/>
                    <a:pt x="11" y="6"/>
                    <a:pt x="11" y="6"/>
                  </a:cubicBezTo>
                  <a:moveTo>
                    <a:pt x="12" y="6"/>
                  </a:moveTo>
                  <a:cubicBezTo>
                    <a:pt x="12" y="6"/>
                    <a:pt x="12" y="6"/>
                    <a:pt x="12" y="6"/>
                  </a:cubicBezTo>
                  <a:cubicBezTo>
                    <a:pt x="12" y="7"/>
                    <a:pt x="12" y="7"/>
                    <a:pt x="12" y="7"/>
                  </a:cubicBezTo>
                  <a:cubicBezTo>
                    <a:pt x="12" y="7"/>
                    <a:pt x="11" y="6"/>
                    <a:pt x="12" y="6"/>
                  </a:cubicBezTo>
                  <a:moveTo>
                    <a:pt x="9" y="7"/>
                  </a:moveTo>
                  <a:cubicBezTo>
                    <a:pt x="9" y="7"/>
                    <a:pt x="9" y="7"/>
                    <a:pt x="9" y="7"/>
                  </a:cubicBezTo>
                  <a:cubicBezTo>
                    <a:pt x="9" y="7"/>
                    <a:pt x="9" y="7"/>
                    <a:pt x="9" y="7"/>
                  </a:cubicBezTo>
                  <a:moveTo>
                    <a:pt x="18" y="10"/>
                  </a:moveTo>
                  <a:cubicBezTo>
                    <a:pt x="21" y="10"/>
                    <a:pt x="22" y="9"/>
                    <a:pt x="22" y="8"/>
                  </a:cubicBezTo>
                  <a:cubicBezTo>
                    <a:pt x="22" y="5"/>
                    <a:pt x="15" y="7"/>
                    <a:pt x="15" y="5"/>
                  </a:cubicBezTo>
                  <a:cubicBezTo>
                    <a:pt x="15" y="5"/>
                    <a:pt x="15" y="4"/>
                    <a:pt x="15" y="4"/>
                  </a:cubicBezTo>
                  <a:cubicBezTo>
                    <a:pt x="15" y="4"/>
                    <a:pt x="15" y="4"/>
                    <a:pt x="15" y="4"/>
                  </a:cubicBezTo>
                  <a:cubicBezTo>
                    <a:pt x="19" y="4"/>
                    <a:pt x="19" y="1"/>
                    <a:pt x="22" y="0"/>
                  </a:cubicBezTo>
                  <a:cubicBezTo>
                    <a:pt x="19" y="0"/>
                    <a:pt x="18" y="3"/>
                    <a:pt x="17" y="3"/>
                  </a:cubicBezTo>
                  <a:cubicBezTo>
                    <a:pt x="17" y="2"/>
                    <a:pt x="18" y="1"/>
                    <a:pt x="18" y="1"/>
                  </a:cubicBezTo>
                  <a:cubicBezTo>
                    <a:pt x="17" y="2"/>
                    <a:pt x="16" y="2"/>
                    <a:pt x="15" y="3"/>
                  </a:cubicBezTo>
                  <a:cubicBezTo>
                    <a:pt x="15" y="3"/>
                    <a:pt x="14" y="4"/>
                    <a:pt x="15" y="4"/>
                  </a:cubicBezTo>
                  <a:cubicBezTo>
                    <a:pt x="14" y="4"/>
                    <a:pt x="14" y="4"/>
                    <a:pt x="14" y="5"/>
                  </a:cubicBezTo>
                  <a:cubicBezTo>
                    <a:pt x="14" y="8"/>
                    <a:pt x="22" y="6"/>
                    <a:pt x="22" y="8"/>
                  </a:cubicBezTo>
                  <a:cubicBezTo>
                    <a:pt x="22" y="9"/>
                    <a:pt x="20" y="9"/>
                    <a:pt x="18" y="9"/>
                  </a:cubicBezTo>
                  <a:cubicBezTo>
                    <a:pt x="16" y="9"/>
                    <a:pt x="15" y="8"/>
                    <a:pt x="12" y="9"/>
                  </a:cubicBezTo>
                  <a:cubicBezTo>
                    <a:pt x="12" y="8"/>
                    <a:pt x="13" y="7"/>
                    <a:pt x="13" y="7"/>
                  </a:cubicBezTo>
                  <a:cubicBezTo>
                    <a:pt x="13" y="7"/>
                    <a:pt x="13" y="7"/>
                    <a:pt x="13" y="6"/>
                  </a:cubicBezTo>
                  <a:cubicBezTo>
                    <a:pt x="13" y="6"/>
                    <a:pt x="13" y="6"/>
                    <a:pt x="13" y="6"/>
                  </a:cubicBezTo>
                  <a:cubicBezTo>
                    <a:pt x="13" y="6"/>
                    <a:pt x="13" y="6"/>
                    <a:pt x="13" y="6"/>
                  </a:cubicBezTo>
                  <a:cubicBezTo>
                    <a:pt x="13" y="6"/>
                    <a:pt x="13" y="5"/>
                    <a:pt x="12" y="5"/>
                  </a:cubicBezTo>
                  <a:cubicBezTo>
                    <a:pt x="12" y="5"/>
                    <a:pt x="12" y="5"/>
                    <a:pt x="12" y="5"/>
                  </a:cubicBezTo>
                  <a:cubicBezTo>
                    <a:pt x="11" y="5"/>
                    <a:pt x="11" y="5"/>
                    <a:pt x="11" y="5"/>
                  </a:cubicBezTo>
                  <a:cubicBezTo>
                    <a:pt x="11" y="5"/>
                    <a:pt x="11" y="5"/>
                    <a:pt x="11" y="5"/>
                  </a:cubicBezTo>
                  <a:cubicBezTo>
                    <a:pt x="10" y="5"/>
                    <a:pt x="10" y="5"/>
                    <a:pt x="10" y="5"/>
                  </a:cubicBezTo>
                  <a:cubicBezTo>
                    <a:pt x="10" y="5"/>
                    <a:pt x="10" y="5"/>
                    <a:pt x="10" y="5"/>
                  </a:cubicBezTo>
                  <a:cubicBezTo>
                    <a:pt x="10" y="5"/>
                    <a:pt x="10" y="5"/>
                    <a:pt x="10" y="5"/>
                  </a:cubicBezTo>
                  <a:cubicBezTo>
                    <a:pt x="9" y="5"/>
                    <a:pt x="9" y="6"/>
                    <a:pt x="9" y="6"/>
                  </a:cubicBezTo>
                  <a:cubicBezTo>
                    <a:pt x="9" y="6"/>
                    <a:pt x="9" y="6"/>
                    <a:pt x="9" y="6"/>
                  </a:cubicBezTo>
                  <a:cubicBezTo>
                    <a:pt x="9" y="7"/>
                    <a:pt x="9" y="7"/>
                    <a:pt x="8" y="7"/>
                  </a:cubicBezTo>
                  <a:cubicBezTo>
                    <a:pt x="9" y="7"/>
                    <a:pt x="9" y="7"/>
                    <a:pt x="9" y="8"/>
                  </a:cubicBezTo>
                  <a:cubicBezTo>
                    <a:pt x="8" y="8"/>
                    <a:pt x="8" y="9"/>
                    <a:pt x="8" y="9"/>
                  </a:cubicBezTo>
                  <a:cubicBezTo>
                    <a:pt x="8" y="9"/>
                    <a:pt x="8" y="9"/>
                    <a:pt x="8" y="9"/>
                  </a:cubicBezTo>
                  <a:cubicBezTo>
                    <a:pt x="8" y="9"/>
                    <a:pt x="8" y="9"/>
                    <a:pt x="8" y="9"/>
                  </a:cubicBezTo>
                  <a:cubicBezTo>
                    <a:pt x="7" y="9"/>
                    <a:pt x="7" y="8"/>
                    <a:pt x="7" y="8"/>
                  </a:cubicBezTo>
                  <a:cubicBezTo>
                    <a:pt x="7" y="8"/>
                    <a:pt x="8" y="7"/>
                    <a:pt x="8" y="7"/>
                  </a:cubicBezTo>
                  <a:cubicBezTo>
                    <a:pt x="8" y="7"/>
                    <a:pt x="8" y="7"/>
                    <a:pt x="8" y="6"/>
                  </a:cubicBezTo>
                  <a:cubicBezTo>
                    <a:pt x="8" y="6"/>
                    <a:pt x="7" y="6"/>
                    <a:pt x="7" y="6"/>
                  </a:cubicBezTo>
                  <a:cubicBezTo>
                    <a:pt x="7" y="6"/>
                    <a:pt x="7" y="6"/>
                    <a:pt x="7" y="6"/>
                  </a:cubicBezTo>
                  <a:cubicBezTo>
                    <a:pt x="7" y="7"/>
                    <a:pt x="7" y="7"/>
                    <a:pt x="7" y="7"/>
                  </a:cubicBezTo>
                  <a:cubicBezTo>
                    <a:pt x="7" y="7"/>
                    <a:pt x="7" y="7"/>
                    <a:pt x="7" y="7"/>
                  </a:cubicBezTo>
                  <a:cubicBezTo>
                    <a:pt x="7" y="7"/>
                    <a:pt x="7" y="7"/>
                    <a:pt x="7" y="7"/>
                  </a:cubicBezTo>
                  <a:cubicBezTo>
                    <a:pt x="7" y="7"/>
                    <a:pt x="7" y="7"/>
                    <a:pt x="7" y="7"/>
                  </a:cubicBezTo>
                  <a:cubicBezTo>
                    <a:pt x="7" y="7"/>
                    <a:pt x="7" y="7"/>
                    <a:pt x="7" y="7"/>
                  </a:cubicBezTo>
                  <a:cubicBezTo>
                    <a:pt x="7" y="7"/>
                    <a:pt x="7" y="7"/>
                    <a:pt x="6" y="7"/>
                  </a:cubicBezTo>
                  <a:cubicBezTo>
                    <a:pt x="6" y="7"/>
                    <a:pt x="6" y="7"/>
                    <a:pt x="6" y="7"/>
                  </a:cubicBezTo>
                  <a:cubicBezTo>
                    <a:pt x="6" y="7"/>
                    <a:pt x="6" y="7"/>
                    <a:pt x="6" y="7"/>
                  </a:cubicBezTo>
                  <a:cubicBezTo>
                    <a:pt x="6" y="6"/>
                    <a:pt x="6" y="6"/>
                    <a:pt x="5" y="6"/>
                  </a:cubicBezTo>
                  <a:cubicBezTo>
                    <a:pt x="6" y="6"/>
                    <a:pt x="6" y="6"/>
                    <a:pt x="6" y="6"/>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5" y="7"/>
                    <a:pt x="5" y="8"/>
                  </a:cubicBezTo>
                  <a:cubicBezTo>
                    <a:pt x="5" y="8"/>
                    <a:pt x="5" y="8"/>
                    <a:pt x="5" y="8"/>
                  </a:cubicBezTo>
                  <a:cubicBezTo>
                    <a:pt x="5" y="8"/>
                    <a:pt x="5" y="8"/>
                    <a:pt x="5" y="8"/>
                  </a:cubicBezTo>
                  <a:cubicBezTo>
                    <a:pt x="5" y="8"/>
                    <a:pt x="5" y="8"/>
                    <a:pt x="6" y="8"/>
                  </a:cubicBezTo>
                  <a:cubicBezTo>
                    <a:pt x="6" y="8"/>
                    <a:pt x="6" y="8"/>
                    <a:pt x="6" y="8"/>
                  </a:cubicBezTo>
                  <a:cubicBezTo>
                    <a:pt x="6" y="8"/>
                    <a:pt x="6" y="8"/>
                    <a:pt x="6" y="8"/>
                  </a:cubicBezTo>
                  <a:cubicBezTo>
                    <a:pt x="6" y="8"/>
                    <a:pt x="6" y="8"/>
                    <a:pt x="6" y="8"/>
                  </a:cubicBezTo>
                  <a:cubicBezTo>
                    <a:pt x="6" y="8"/>
                    <a:pt x="6" y="8"/>
                    <a:pt x="6" y="8"/>
                  </a:cubicBezTo>
                  <a:cubicBezTo>
                    <a:pt x="6" y="8"/>
                    <a:pt x="6" y="8"/>
                    <a:pt x="6" y="8"/>
                  </a:cubicBezTo>
                  <a:cubicBezTo>
                    <a:pt x="6" y="8"/>
                    <a:pt x="6" y="8"/>
                    <a:pt x="6" y="8"/>
                  </a:cubicBezTo>
                  <a:cubicBezTo>
                    <a:pt x="6" y="9"/>
                    <a:pt x="6" y="9"/>
                    <a:pt x="6" y="9"/>
                  </a:cubicBezTo>
                  <a:cubicBezTo>
                    <a:pt x="6" y="9"/>
                    <a:pt x="7" y="9"/>
                    <a:pt x="6" y="9"/>
                  </a:cubicBezTo>
                  <a:cubicBezTo>
                    <a:pt x="6" y="10"/>
                    <a:pt x="5" y="10"/>
                    <a:pt x="6" y="9"/>
                  </a:cubicBezTo>
                  <a:cubicBezTo>
                    <a:pt x="5" y="10"/>
                    <a:pt x="6"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1"/>
                  </a:cubicBezTo>
                  <a:cubicBezTo>
                    <a:pt x="7" y="10"/>
                    <a:pt x="7" y="10"/>
                    <a:pt x="7" y="10"/>
                  </a:cubicBezTo>
                  <a:cubicBezTo>
                    <a:pt x="8" y="10"/>
                    <a:pt x="8" y="11"/>
                    <a:pt x="8" y="11"/>
                  </a:cubicBezTo>
                  <a:cubicBezTo>
                    <a:pt x="8" y="12"/>
                    <a:pt x="6" y="12"/>
                    <a:pt x="6" y="12"/>
                  </a:cubicBezTo>
                  <a:cubicBezTo>
                    <a:pt x="6" y="12"/>
                    <a:pt x="5" y="12"/>
                    <a:pt x="5" y="12"/>
                  </a:cubicBezTo>
                  <a:cubicBezTo>
                    <a:pt x="5" y="12"/>
                    <a:pt x="3" y="12"/>
                    <a:pt x="3" y="12"/>
                  </a:cubicBezTo>
                  <a:cubicBezTo>
                    <a:pt x="3" y="12"/>
                    <a:pt x="3" y="12"/>
                    <a:pt x="3" y="11"/>
                  </a:cubicBezTo>
                  <a:cubicBezTo>
                    <a:pt x="3" y="11"/>
                    <a:pt x="3" y="11"/>
                    <a:pt x="3" y="11"/>
                  </a:cubicBezTo>
                  <a:cubicBezTo>
                    <a:pt x="3" y="11"/>
                    <a:pt x="2" y="11"/>
                    <a:pt x="2" y="11"/>
                  </a:cubicBezTo>
                  <a:cubicBezTo>
                    <a:pt x="2" y="11"/>
                    <a:pt x="2" y="11"/>
                    <a:pt x="2" y="11"/>
                  </a:cubicBezTo>
                  <a:cubicBezTo>
                    <a:pt x="2" y="11"/>
                    <a:pt x="2" y="11"/>
                    <a:pt x="2" y="11"/>
                  </a:cubicBezTo>
                  <a:cubicBezTo>
                    <a:pt x="2" y="11"/>
                    <a:pt x="2" y="12"/>
                    <a:pt x="2" y="12"/>
                  </a:cubicBezTo>
                  <a:cubicBezTo>
                    <a:pt x="2" y="12"/>
                    <a:pt x="2" y="12"/>
                    <a:pt x="3" y="12"/>
                  </a:cubicBezTo>
                  <a:cubicBezTo>
                    <a:pt x="3" y="12"/>
                    <a:pt x="3" y="12"/>
                    <a:pt x="3" y="12"/>
                  </a:cubicBezTo>
                  <a:cubicBezTo>
                    <a:pt x="2" y="12"/>
                    <a:pt x="2" y="12"/>
                    <a:pt x="2" y="12"/>
                  </a:cubicBezTo>
                  <a:cubicBezTo>
                    <a:pt x="2" y="12"/>
                    <a:pt x="2" y="12"/>
                    <a:pt x="2" y="12"/>
                  </a:cubicBezTo>
                  <a:cubicBezTo>
                    <a:pt x="2" y="12"/>
                    <a:pt x="1" y="12"/>
                    <a:pt x="1" y="12"/>
                  </a:cubicBezTo>
                  <a:cubicBezTo>
                    <a:pt x="1" y="12"/>
                    <a:pt x="1" y="12"/>
                    <a:pt x="1" y="12"/>
                  </a:cubicBezTo>
                  <a:cubicBezTo>
                    <a:pt x="1" y="12"/>
                    <a:pt x="0" y="12"/>
                    <a:pt x="1" y="13"/>
                  </a:cubicBezTo>
                  <a:cubicBezTo>
                    <a:pt x="1" y="13"/>
                    <a:pt x="1" y="12"/>
                    <a:pt x="1" y="12"/>
                  </a:cubicBezTo>
                  <a:cubicBezTo>
                    <a:pt x="1" y="13"/>
                    <a:pt x="1" y="13"/>
                    <a:pt x="1" y="13"/>
                  </a:cubicBezTo>
                  <a:cubicBezTo>
                    <a:pt x="1" y="13"/>
                    <a:pt x="1" y="13"/>
                    <a:pt x="2" y="13"/>
                  </a:cubicBezTo>
                  <a:cubicBezTo>
                    <a:pt x="2" y="13"/>
                    <a:pt x="2" y="13"/>
                    <a:pt x="2" y="13"/>
                  </a:cubicBezTo>
                  <a:cubicBezTo>
                    <a:pt x="2" y="13"/>
                    <a:pt x="2" y="13"/>
                    <a:pt x="2" y="14"/>
                  </a:cubicBezTo>
                  <a:cubicBezTo>
                    <a:pt x="2" y="14"/>
                    <a:pt x="2" y="14"/>
                    <a:pt x="2" y="14"/>
                  </a:cubicBezTo>
                  <a:cubicBezTo>
                    <a:pt x="2" y="14"/>
                    <a:pt x="2" y="14"/>
                    <a:pt x="2" y="14"/>
                  </a:cubicBezTo>
                  <a:cubicBezTo>
                    <a:pt x="2" y="14"/>
                    <a:pt x="2" y="15"/>
                    <a:pt x="3" y="15"/>
                  </a:cubicBezTo>
                  <a:cubicBezTo>
                    <a:pt x="3" y="14"/>
                    <a:pt x="2" y="14"/>
                    <a:pt x="2" y="14"/>
                  </a:cubicBezTo>
                  <a:cubicBezTo>
                    <a:pt x="2" y="14"/>
                    <a:pt x="3" y="14"/>
                    <a:pt x="3" y="14"/>
                  </a:cubicBezTo>
                  <a:cubicBezTo>
                    <a:pt x="3" y="14"/>
                    <a:pt x="3" y="13"/>
                    <a:pt x="3" y="13"/>
                  </a:cubicBezTo>
                  <a:cubicBezTo>
                    <a:pt x="3" y="13"/>
                    <a:pt x="3" y="13"/>
                    <a:pt x="3" y="13"/>
                  </a:cubicBezTo>
                  <a:cubicBezTo>
                    <a:pt x="3" y="14"/>
                    <a:pt x="3" y="14"/>
                    <a:pt x="4" y="14"/>
                  </a:cubicBezTo>
                  <a:cubicBezTo>
                    <a:pt x="4" y="14"/>
                    <a:pt x="4" y="13"/>
                    <a:pt x="4" y="13"/>
                  </a:cubicBezTo>
                  <a:cubicBezTo>
                    <a:pt x="4" y="13"/>
                    <a:pt x="4" y="13"/>
                    <a:pt x="4" y="13"/>
                  </a:cubicBezTo>
                  <a:cubicBezTo>
                    <a:pt x="4" y="13"/>
                    <a:pt x="4" y="13"/>
                    <a:pt x="4" y="14"/>
                  </a:cubicBezTo>
                  <a:cubicBezTo>
                    <a:pt x="4" y="14"/>
                    <a:pt x="5" y="14"/>
                    <a:pt x="5" y="13"/>
                  </a:cubicBezTo>
                  <a:cubicBezTo>
                    <a:pt x="5" y="14"/>
                    <a:pt x="5" y="14"/>
                    <a:pt x="5" y="14"/>
                  </a:cubicBezTo>
                  <a:cubicBezTo>
                    <a:pt x="5" y="14"/>
                    <a:pt x="5" y="14"/>
                    <a:pt x="5" y="13"/>
                  </a:cubicBezTo>
                  <a:cubicBezTo>
                    <a:pt x="5" y="13"/>
                    <a:pt x="5" y="14"/>
                    <a:pt x="5" y="14"/>
                  </a:cubicBezTo>
                  <a:cubicBezTo>
                    <a:pt x="5" y="14"/>
                    <a:pt x="5" y="14"/>
                    <a:pt x="5" y="14"/>
                  </a:cubicBezTo>
                  <a:cubicBezTo>
                    <a:pt x="6" y="14"/>
                    <a:pt x="6" y="14"/>
                    <a:pt x="6" y="14"/>
                  </a:cubicBezTo>
                  <a:cubicBezTo>
                    <a:pt x="6" y="14"/>
                    <a:pt x="6" y="14"/>
                    <a:pt x="6" y="14"/>
                  </a:cubicBezTo>
                  <a:cubicBezTo>
                    <a:pt x="6" y="14"/>
                    <a:pt x="6" y="14"/>
                    <a:pt x="6" y="14"/>
                  </a:cubicBezTo>
                  <a:cubicBezTo>
                    <a:pt x="6" y="14"/>
                    <a:pt x="6" y="14"/>
                    <a:pt x="6" y="14"/>
                  </a:cubicBezTo>
                  <a:cubicBezTo>
                    <a:pt x="7" y="14"/>
                    <a:pt x="6" y="14"/>
                    <a:pt x="7" y="15"/>
                  </a:cubicBezTo>
                  <a:cubicBezTo>
                    <a:pt x="7" y="13"/>
                    <a:pt x="7" y="14"/>
                    <a:pt x="8" y="13"/>
                  </a:cubicBezTo>
                  <a:cubicBezTo>
                    <a:pt x="8" y="13"/>
                    <a:pt x="8" y="13"/>
                    <a:pt x="8" y="13"/>
                  </a:cubicBezTo>
                  <a:cubicBezTo>
                    <a:pt x="8" y="14"/>
                    <a:pt x="8" y="14"/>
                    <a:pt x="8" y="14"/>
                  </a:cubicBezTo>
                  <a:cubicBezTo>
                    <a:pt x="8" y="14"/>
                    <a:pt x="9" y="14"/>
                    <a:pt x="9" y="13"/>
                  </a:cubicBezTo>
                  <a:cubicBezTo>
                    <a:pt x="9" y="13"/>
                    <a:pt x="9" y="13"/>
                    <a:pt x="9" y="13"/>
                  </a:cubicBezTo>
                  <a:cubicBezTo>
                    <a:pt x="9" y="13"/>
                    <a:pt x="10" y="13"/>
                    <a:pt x="10" y="13"/>
                  </a:cubicBezTo>
                  <a:cubicBezTo>
                    <a:pt x="10" y="13"/>
                    <a:pt x="10" y="13"/>
                    <a:pt x="10" y="13"/>
                  </a:cubicBezTo>
                  <a:cubicBezTo>
                    <a:pt x="10" y="13"/>
                    <a:pt x="11" y="12"/>
                    <a:pt x="11" y="12"/>
                  </a:cubicBezTo>
                  <a:cubicBezTo>
                    <a:pt x="13" y="12"/>
                    <a:pt x="10" y="11"/>
                    <a:pt x="14" y="11"/>
                  </a:cubicBezTo>
                  <a:cubicBezTo>
                    <a:pt x="14" y="11"/>
                    <a:pt x="14" y="11"/>
                    <a:pt x="14" y="11"/>
                  </a:cubicBezTo>
                  <a:cubicBezTo>
                    <a:pt x="14" y="11"/>
                    <a:pt x="14" y="12"/>
                    <a:pt x="15" y="12"/>
                  </a:cubicBezTo>
                  <a:cubicBezTo>
                    <a:pt x="15" y="12"/>
                    <a:pt x="15" y="12"/>
                    <a:pt x="15" y="12"/>
                  </a:cubicBezTo>
                  <a:cubicBezTo>
                    <a:pt x="15" y="13"/>
                    <a:pt x="15" y="13"/>
                    <a:pt x="15" y="13"/>
                  </a:cubicBezTo>
                  <a:cubicBezTo>
                    <a:pt x="15" y="13"/>
                    <a:pt x="15" y="13"/>
                    <a:pt x="15" y="13"/>
                  </a:cubicBezTo>
                  <a:cubicBezTo>
                    <a:pt x="14" y="13"/>
                    <a:pt x="14" y="12"/>
                    <a:pt x="13" y="12"/>
                  </a:cubicBezTo>
                  <a:cubicBezTo>
                    <a:pt x="13" y="12"/>
                    <a:pt x="13" y="12"/>
                    <a:pt x="13" y="12"/>
                  </a:cubicBezTo>
                  <a:cubicBezTo>
                    <a:pt x="13" y="12"/>
                    <a:pt x="12" y="12"/>
                    <a:pt x="12" y="13"/>
                  </a:cubicBezTo>
                  <a:cubicBezTo>
                    <a:pt x="12" y="13"/>
                    <a:pt x="13" y="12"/>
                    <a:pt x="13" y="12"/>
                  </a:cubicBezTo>
                  <a:cubicBezTo>
                    <a:pt x="13" y="13"/>
                    <a:pt x="13" y="13"/>
                    <a:pt x="13" y="13"/>
                  </a:cubicBezTo>
                  <a:cubicBezTo>
                    <a:pt x="13" y="13"/>
                    <a:pt x="13" y="13"/>
                    <a:pt x="13" y="13"/>
                  </a:cubicBezTo>
                  <a:cubicBezTo>
                    <a:pt x="13" y="13"/>
                    <a:pt x="13" y="13"/>
                    <a:pt x="13" y="13"/>
                  </a:cubicBezTo>
                  <a:cubicBezTo>
                    <a:pt x="14" y="13"/>
                    <a:pt x="14" y="13"/>
                    <a:pt x="14" y="13"/>
                  </a:cubicBezTo>
                  <a:cubicBezTo>
                    <a:pt x="14" y="13"/>
                    <a:pt x="13" y="13"/>
                    <a:pt x="13" y="13"/>
                  </a:cubicBezTo>
                  <a:cubicBezTo>
                    <a:pt x="13" y="14"/>
                    <a:pt x="13" y="14"/>
                    <a:pt x="13" y="14"/>
                  </a:cubicBezTo>
                  <a:cubicBezTo>
                    <a:pt x="13" y="14"/>
                    <a:pt x="13" y="14"/>
                    <a:pt x="13" y="14"/>
                  </a:cubicBezTo>
                  <a:cubicBezTo>
                    <a:pt x="13" y="14"/>
                    <a:pt x="13" y="14"/>
                    <a:pt x="13" y="14"/>
                  </a:cubicBezTo>
                  <a:cubicBezTo>
                    <a:pt x="13" y="14"/>
                    <a:pt x="13" y="14"/>
                    <a:pt x="13"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5"/>
                    <a:pt x="15" y="14"/>
                  </a:cubicBezTo>
                  <a:cubicBezTo>
                    <a:pt x="14" y="14"/>
                    <a:pt x="14" y="14"/>
                    <a:pt x="14" y="14"/>
                  </a:cubicBezTo>
                  <a:cubicBezTo>
                    <a:pt x="14" y="14"/>
                    <a:pt x="14" y="14"/>
                    <a:pt x="14" y="14"/>
                  </a:cubicBezTo>
                  <a:cubicBezTo>
                    <a:pt x="14" y="14"/>
                    <a:pt x="14" y="14"/>
                    <a:pt x="14" y="14"/>
                  </a:cubicBezTo>
                  <a:cubicBezTo>
                    <a:pt x="14" y="14"/>
                    <a:pt x="14" y="14"/>
                    <a:pt x="14" y="14"/>
                  </a:cubicBezTo>
                  <a:cubicBezTo>
                    <a:pt x="15" y="14"/>
                    <a:pt x="15" y="14"/>
                    <a:pt x="15" y="14"/>
                  </a:cubicBezTo>
                  <a:cubicBezTo>
                    <a:pt x="15" y="14"/>
                    <a:pt x="15" y="14"/>
                    <a:pt x="15" y="14"/>
                  </a:cubicBezTo>
                  <a:cubicBezTo>
                    <a:pt x="15" y="14"/>
                    <a:pt x="15" y="14"/>
                    <a:pt x="15" y="14"/>
                  </a:cubicBezTo>
                  <a:cubicBezTo>
                    <a:pt x="16" y="14"/>
                    <a:pt x="15" y="13"/>
                    <a:pt x="16" y="13"/>
                  </a:cubicBezTo>
                  <a:cubicBezTo>
                    <a:pt x="16" y="13"/>
                    <a:pt x="16" y="13"/>
                    <a:pt x="16" y="13"/>
                  </a:cubicBezTo>
                  <a:cubicBezTo>
                    <a:pt x="17" y="13"/>
                    <a:pt x="17" y="13"/>
                    <a:pt x="17" y="13"/>
                  </a:cubicBezTo>
                  <a:cubicBezTo>
                    <a:pt x="17" y="13"/>
                    <a:pt x="17" y="12"/>
                    <a:pt x="17" y="12"/>
                  </a:cubicBezTo>
                  <a:cubicBezTo>
                    <a:pt x="17" y="12"/>
                    <a:pt x="17" y="12"/>
                    <a:pt x="17" y="11"/>
                  </a:cubicBezTo>
                  <a:cubicBezTo>
                    <a:pt x="17" y="12"/>
                    <a:pt x="18" y="12"/>
                    <a:pt x="18" y="12"/>
                  </a:cubicBezTo>
                  <a:cubicBezTo>
                    <a:pt x="19" y="12"/>
                    <a:pt x="18" y="12"/>
                    <a:pt x="19" y="11"/>
                  </a:cubicBezTo>
                  <a:cubicBezTo>
                    <a:pt x="19" y="11"/>
                    <a:pt x="20" y="11"/>
                    <a:pt x="20" y="11"/>
                  </a:cubicBezTo>
                  <a:cubicBezTo>
                    <a:pt x="20" y="11"/>
                    <a:pt x="20" y="11"/>
                    <a:pt x="20" y="11"/>
                  </a:cubicBezTo>
                  <a:cubicBezTo>
                    <a:pt x="20" y="12"/>
                    <a:pt x="20" y="12"/>
                    <a:pt x="20" y="12"/>
                  </a:cubicBezTo>
                  <a:cubicBezTo>
                    <a:pt x="20" y="12"/>
                    <a:pt x="20" y="12"/>
                    <a:pt x="19" y="12"/>
                  </a:cubicBezTo>
                  <a:cubicBezTo>
                    <a:pt x="19" y="12"/>
                    <a:pt x="19" y="12"/>
                    <a:pt x="19" y="12"/>
                  </a:cubicBezTo>
                  <a:cubicBezTo>
                    <a:pt x="19" y="12"/>
                    <a:pt x="18" y="13"/>
                    <a:pt x="18" y="13"/>
                  </a:cubicBezTo>
                  <a:cubicBezTo>
                    <a:pt x="18" y="13"/>
                    <a:pt x="19" y="13"/>
                    <a:pt x="19" y="13"/>
                  </a:cubicBezTo>
                  <a:cubicBezTo>
                    <a:pt x="19" y="13"/>
                    <a:pt x="19" y="13"/>
                    <a:pt x="19" y="13"/>
                  </a:cubicBezTo>
                  <a:cubicBezTo>
                    <a:pt x="19" y="13"/>
                    <a:pt x="19" y="13"/>
                    <a:pt x="20" y="13"/>
                  </a:cubicBezTo>
                  <a:cubicBezTo>
                    <a:pt x="20" y="13"/>
                    <a:pt x="20" y="13"/>
                    <a:pt x="20" y="13"/>
                  </a:cubicBezTo>
                  <a:cubicBezTo>
                    <a:pt x="19" y="13"/>
                    <a:pt x="19" y="14"/>
                    <a:pt x="19" y="14"/>
                  </a:cubicBezTo>
                  <a:cubicBezTo>
                    <a:pt x="19" y="14"/>
                    <a:pt x="19" y="14"/>
                    <a:pt x="20" y="14"/>
                  </a:cubicBezTo>
                  <a:cubicBezTo>
                    <a:pt x="19" y="14"/>
                    <a:pt x="20" y="14"/>
                    <a:pt x="20" y="14"/>
                  </a:cubicBezTo>
                  <a:cubicBezTo>
                    <a:pt x="20" y="14"/>
                    <a:pt x="20" y="14"/>
                    <a:pt x="20" y="14"/>
                  </a:cubicBezTo>
                  <a:cubicBezTo>
                    <a:pt x="20" y="14"/>
                    <a:pt x="20" y="14"/>
                    <a:pt x="20" y="14"/>
                  </a:cubicBezTo>
                  <a:cubicBezTo>
                    <a:pt x="20" y="14"/>
                    <a:pt x="20" y="14"/>
                    <a:pt x="20" y="13"/>
                  </a:cubicBezTo>
                  <a:cubicBezTo>
                    <a:pt x="21" y="13"/>
                    <a:pt x="21" y="13"/>
                    <a:pt x="21" y="13"/>
                  </a:cubicBezTo>
                  <a:cubicBezTo>
                    <a:pt x="20" y="14"/>
                    <a:pt x="20" y="14"/>
                    <a:pt x="21" y="14"/>
                  </a:cubicBezTo>
                  <a:cubicBezTo>
                    <a:pt x="21" y="14"/>
                    <a:pt x="21" y="14"/>
                    <a:pt x="21" y="14"/>
                  </a:cubicBezTo>
                  <a:cubicBezTo>
                    <a:pt x="21" y="14"/>
                    <a:pt x="21" y="15"/>
                    <a:pt x="21" y="14"/>
                  </a:cubicBezTo>
                  <a:cubicBezTo>
                    <a:pt x="21" y="14"/>
                    <a:pt x="21" y="14"/>
                    <a:pt x="21" y="14"/>
                  </a:cubicBezTo>
                  <a:cubicBezTo>
                    <a:pt x="21" y="14"/>
                    <a:pt x="21" y="14"/>
                    <a:pt x="21" y="14"/>
                  </a:cubicBezTo>
                  <a:cubicBezTo>
                    <a:pt x="22" y="13"/>
                    <a:pt x="21" y="13"/>
                    <a:pt x="21" y="13"/>
                  </a:cubicBezTo>
                  <a:cubicBezTo>
                    <a:pt x="21" y="13"/>
                    <a:pt x="22" y="13"/>
                    <a:pt x="22" y="12"/>
                  </a:cubicBezTo>
                  <a:cubicBezTo>
                    <a:pt x="22" y="12"/>
                    <a:pt x="22" y="12"/>
                    <a:pt x="21" y="12"/>
                  </a:cubicBezTo>
                  <a:cubicBezTo>
                    <a:pt x="21" y="12"/>
                    <a:pt x="21" y="12"/>
                    <a:pt x="21" y="12"/>
                  </a:cubicBezTo>
                  <a:cubicBezTo>
                    <a:pt x="21" y="12"/>
                    <a:pt x="21" y="12"/>
                    <a:pt x="21" y="12"/>
                  </a:cubicBezTo>
                  <a:cubicBezTo>
                    <a:pt x="22" y="12"/>
                    <a:pt x="22" y="12"/>
                    <a:pt x="22" y="12"/>
                  </a:cubicBezTo>
                  <a:cubicBezTo>
                    <a:pt x="21" y="12"/>
                    <a:pt x="21" y="11"/>
                    <a:pt x="21" y="11"/>
                  </a:cubicBezTo>
                  <a:cubicBezTo>
                    <a:pt x="21" y="11"/>
                    <a:pt x="21" y="11"/>
                    <a:pt x="21" y="11"/>
                  </a:cubicBezTo>
                  <a:cubicBezTo>
                    <a:pt x="22" y="11"/>
                    <a:pt x="22" y="11"/>
                    <a:pt x="22" y="10"/>
                  </a:cubicBezTo>
                  <a:cubicBezTo>
                    <a:pt x="21" y="11"/>
                    <a:pt x="21" y="11"/>
                    <a:pt x="21" y="11"/>
                  </a:cubicBezTo>
                  <a:cubicBezTo>
                    <a:pt x="21" y="10"/>
                    <a:pt x="21" y="10"/>
                    <a:pt x="21" y="10"/>
                  </a:cubicBezTo>
                  <a:cubicBezTo>
                    <a:pt x="20" y="10"/>
                    <a:pt x="19" y="10"/>
                    <a:pt x="18" y="10"/>
                  </a:cubicBezTo>
                  <a:cubicBezTo>
                    <a:pt x="18" y="10"/>
                    <a:pt x="18" y="10"/>
                    <a:pt x="18" y="10"/>
                  </a:cubicBezTo>
                </a:path>
              </a:pathLst>
            </a:custGeom>
            <a:solidFill>
              <a:schemeClr val="bg1"/>
            </a:solidFill>
            <a:ln>
              <a:noFill/>
            </a:ln>
          </p:spPr>
          <p:txBody>
            <a:bodyPr/>
            <a:lstStyle/>
            <a:p>
              <a:endParaRPr lang="en-US">
                <a:solidFill>
                  <a:schemeClr val="bg1"/>
                </a:solidFill>
              </a:endParaRPr>
            </a:p>
          </p:txBody>
        </p:sp>
        <p:sp>
          <p:nvSpPr>
            <p:cNvPr id="74" name="Freeform 155">
              <a:extLst>
                <a:ext uri="{FF2B5EF4-FFF2-40B4-BE49-F238E27FC236}">
                  <a16:creationId xmlns:a16="http://schemas.microsoft.com/office/drawing/2014/main" id="{B806C5F9-2F34-B346-A098-25BB72E59329}"/>
                </a:ext>
              </a:extLst>
            </p:cNvPr>
            <p:cNvSpPr>
              <a:spLocks noChangeAspect="1" noEditPoints="1"/>
            </p:cNvSpPr>
            <p:nvPr userDrawn="1"/>
          </p:nvSpPr>
          <p:spPr bwMode="auto">
            <a:xfrm>
              <a:off x="1258274" y="643871"/>
              <a:ext cx="39454" cy="15175"/>
            </a:xfrm>
            <a:custGeom>
              <a:avLst/>
              <a:gdLst>
                <a:gd name="T0" fmla="*/ 2 w 27"/>
                <a:gd name="T1" fmla="*/ 1 h 11"/>
                <a:gd name="T2" fmla="*/ 2 w 27"/>
                <a:gd name="T3" fmla="*/ 0 h 11"/>
                <a:gd name="T4" fmla="*/ 2 w 27"/>
                <a:gd name="T5" fmla="*/ 0 h 11"/>
                <a:gd name="T6" fmla="*/ 2 w 27"/>
                <a:gd name="T7" fmla="*/ 0 h 11"/>
                <a:gd name="T8" fmla="*/ 2 w 27"/>
                <a:gd name="T9" fmla="*/ 1 h 11"/>
                <a:gd name="T10" fmla="*/ 2 w 27"/>
                <a:gd name="T11" fmla="*/ 0 h 11"/>
                <a:gd name="T12" fmla="*/ 2 w 27"/>
                <a:gd name="T13" fmla="*/ 0 h 11"/>
                <a:gd name="T14" fmla="*/ 1 w 27"/>
                <a:gd name="T15" fmla="*/ 1 h 11"/>
                <a:gd name="T16" fmla="*/ 4 w 27"/>
                <a:gd name="T17" fmla="*/ 0 h 11"/>
                <a:gd name="T18" fmla="*/ 5 w 27"/>
                <a:gd name="T19" fmla="*/ 0 h 11"/>
                <a:gd name="T20" fmla="*/ 5 w 27"/>
                <a:gd name="T21" fmla="*/ 1 h 11"/>
                <a:gd name="T22" fmla="*/ 2 w 27"/>
                <a:gd name="T23" fmla="*/ 0 h 11"/>
                <a:gd name="T24" fmla="*/ 2 w 27"/>
                <a:gd name="T25" fmla="*/ 0 h 11"/>
                <a:gd name="T26" fmla="*/ 2 w 27"/>
                <a:gd name="T27" fmla="*/ 0 h 11"/>
                <a:gd name="T28" fmla="*/ 1 w 27"/>
                <a:gd name="T29" fmla="*/ 0 h 11"/>
                <a:gd name="T30" fmla="*/ 1 w 27"/>
                <a:gd name="T31" fmla="*/ 1 h 11"/>
                <a:gd name="T32" fmla="*/ 1 w 27"/>
                <a:gd name="T33" fmla="*/ 1 h 11"/>
                <a:gd name="T34" fmla="*/ 1 w 27"/>
                <a:gd name="T35" fmla="*/ 0 h 11"/>
                <a:gd name="T36" fmla="*/ 0 w 27"/>
                <a:gd name="T37" fmla="*/ 0 h 11"/>
                <a:gd name="T38" fmla="*/ 0 w 27"/>
                <a:gd name="T39" fmla="*/ 0 h 11"/>
                <a:gd name="T40" fmla="*/ 0 w 27"/>
                <a:gd name="T41" fmla="*/ 0 h 11"/>
                <a:gd name="T42" fmla="*/ 0 w 27"/>
                <a:gd name="T43" fmla="*/ 0 h 11"/>
                <a:gd name="T44" fmla="*/ 0 w 27"/>
                <a:gd name="T45" fmla="*/ 0 h 11"/>
                <a:gd name="T46" fmla="*/ 0 w 27"/>
                <a:gd name="T47" fmla="*/ 0 h 11"/>
                <a:gd name="T48" fmla="*/ 0 w 27"/>
                <a:gd name="T49" fmla="*/ 1 h 11"/>
                <a:gd name="T50" fmla="*/ 0 w 27"/>
                <a:gd name="T51" fmla="*/ 1 h 11"/>
                <a:gd name="T52" fmla="*/ 1 w 27"/>
                <a:gd name="T53" fmla="*/ 1 h 11"/>
                <a:gd name="T54" fmla="*/ 1 w 27"/>
                <a:gd name="T55" fmla="*/ 2 h 11"/>
                <a:gd name="T56" fmla="*/ 0 w 27"/>
                <a:gd name="T57" fmla="*/ 1 h 11"/>
                <a:gd name="T58" fmla="*/ 0 w 27"/>
                <a:gd name="T59" fmla="*/ 2 h 11"/>
                <a:gd name="T60" fmla="*/ 0 w 27"/>
                <a:gd name="T61" fmla="*/ 2 h 11"/>
                <a:gd name="T62" fmla="*/ 0 w 27"/>
                <a:gd name="T63" fmla="*/ 2 h 11"/>
                <a:gd name="T64" fmla="*/ 0 w 27"/>
                <a:gd name="T65" fmla="*/ 2 h 11"/>
                <a:gd name="T66" fmla="*/ 0 w 27"/>
                <a:gd name="T67" fmla="*/ 2 h 11"/>
                <a:gd name="T68" fmla="*/ 0 w 27"/>
                <a:gd name="T69" fmla="*/ 2 h 11"/>
                <a:gd name="T70" fmla="*/ 1 w 27"/>
                <a:gd name="T71" fmla="*/ 2 h 11"/>
                <a:gd name="T72" fmla="*/ 1 w 27"/>
                <a:gd name="T73" fmla="*/ 2 h 11"/>
                <a:gd name="T74" fmla="*/ 1 w 27"/>
                <a:gd name="T75" fmla="*/ 2 h 11"/>
                <a:gd name="T76" fmla="*/ 2 w 27"/>
                <a:gd name="T77" fmla="*/ 2 h 11"/>
                <a:gd name="T78" fmla="*/ 4 w 27"/>
                <a:gd name="T79" fmla="*/ 1 h 11"/>
                <a:gd name="T80" fmla="*/ 4 w 27"/>
                <a:gd name="T81" fmla="*/ 2 h 11"/>
                <a:gd name="T82" fmla="*/ 3 w 27"/>
                <a:gd name="T83" fmla="*/ 2 h 11"/>
                <a:gd name="T84" fmla="*/ 4 w 27"/>
                <a:gd name="T85" fmla="*/ 2 h 11"/>
                <a:gd name="T86" fmla="*/ 4 w 27"/>
                <a:gd name="T87" fmla="*/ 2 h 11"/>
                <a:gd name="T88" fmla="*/ 4 w 27"/>
                <a:gd name="T89" fmla="*/ 2 h 11"/>
                <a:gd name="T90" fmla="*/ 4 w 27"/>
                <a:gd name="T91" fmla="*/ 2 h 11"/>
                <a:gd name="T92" fmla="*/ 4 w 27"/>
                <a:gd name="T93" fmla="*/ 2 h 11"/>
                <a:gd name="T94" fmla="*/ 4 w 27"/>
                <a:gd name="T95" fmla="*/ 2 h 11"/>
                <a:gd name="T96" fmla="*/ 5 w 27"/>
                <a:gd name="T97" fmla="*/ 2 h 11"/>
                <a:gd name="T98" fmla="*/ 6 w 27"/>
                <a:gd name="T99" fmla="*/ 2 h 11"/>
                <a:gd name="T100" fmla="*/ 6 w 27"/>
                <a:gd name="T101" fmla="*/ 2 h 11"/>
                <a:gd name="T102" fmla="*/ 6 w 27"/>
                <a:gd name="T103" fmla="*/ 2 h 11"/>
                <a:gd name="T104" fmla="*/ 6 w 27"/>
                <a:gd name="T105" fmla="*/ 2 h 11"/>
                <a:gd name="T106" fmla="*/ 6 w 27"/>
                <a:gd name="T107" fmla="*/ 2 h 11"/>
                <a:gd name="T108" fmla="*/ 6 w 27"/>
                <a:gd name="T109" fmla="*/ 2 h 11"/>
                <a:gd name="T110" fmla="*/ 6 w 27"/>
                <a:gd name="T111" fmla="*/ 2 h 11"/>
                <a:gd name="T112" fmla="*/ 6 w 27"/>
                <a:gd name="T113" fmla="*/ 1 h 11"/>
                <a:gd name="T114" fmla="*/ 6 w 27"/>
                <a:gd name="T115" fmla="*/ 1 h 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 h="11">
                  <a:moveTo>
                    <a:pt x="10" y="9"/>
                  </a:moveTo>
                  <a:cubicBezTo>
                    <a:pt x="10" y="9"/>
                    <a:pt x="10" y="9"/>
                    <a:pt x="10" y="9"/>
                  </a:cubicBezTo>
                  <a:cubicBezTo>
                    <a:pt x="10" y="9"/>
                    <a:pt x="10" y="9"/>
                    <a:pt x="10" y="9"/>
                  </a:cubicBezTo>
                  <a:moveTo>
                    <a:pt x="8" y="4"/>
                  </a:moveTo>
                  <a:cubicBezTo>
                    <a:pt x="8" y="4"/>
                    <a:pt x="8" y="3"/>
                    <a:pt x="8" y="3"/>
                  </a:cubicBezTo>
                  <a:cubicBezTo>
                    <a:pt x="9" y="3"/>
                    <a:pt x="9" y="3"/>
                    <a:pt x="9" y="3"/>
                  </a:cubicBezTo>
                  <a:cubicBezTo>
                    <a:pt x="9" y="3"/>
                    <a:pt x="9" y="3"/>
                    <a:pt x="8" y="3"/>
                  </a:cubicBezTo>
                  <a:cubicBezTo>
                    <a:pt x="9" y="3"/>
                    <a:pt x="9" y="3"/>
                    <a:pt x="9" y="3"/>
                  </a:cubicBezTo>
                  <a:cubicBezTo>
                    <a:pt x="9" y="2"/>
                    <a:pt x="8" y="3"/>
                    <a:pt x="8" y="3"/>
                  </a:cubicBezTo>
                  <a:cubicBezTo>
                    <a:pt x="8" y="2"/>
                    <a:pt x="8" y="2"/>
                    <a:pt x="8" y="2"/>
                  </a:cubicBezTo>
                  <a:cubicBezTo>
                    <a:pt x="9" y="2"/>
                    <a:pt x="9" y="2"/>
                    <a:pt x="9" y="2"/>
                  </a:cubicBezTo>
                  <a:cubicBezTo>
                    <a:pt x="10" y="3"/>
                    <a:pt x="10" y="3"/>
                    <a:pt x="10" y="3"/>
                  </a:cubicBezTo>
                  <a:cubicBezTo>
                    <a:pt x="10" y="3"/>
                    <a:pt x="10" y="3"/>
                    <a:pt x="10" y="3"/>
                  </a:cubicBezTo>
                  <a:cubicBezTo>
                    <a:pt x="10" y="3"/>
                    <a:pt x="10" y="3"/>
                    <a:pt x="10" y="3"/>
                  </a:cubicBezTo>
                  <a:cubicBezTo>
                    <a:pt x="10" y="3"/>
                    <a:pt x="10" y="3"/>
                    <a:pt x="9" y="3"/>
                  </a:cubicBezTo>
                  <a:cubicBezTo>
                    <a:pt x="9" y="3"/>
                    <a:pt x="9" y="3"/>
                    <a:pt x="9" y="3"/>
                  </a:cubicBezTo>
                  <a:cubicBezTo>
                    <a:pt x="9" y="3"/>
                    <a:pt x="9" y="3"/>
                    <a:pt x="9" y="3"/>
                  </a:cubicBezTo>
                  <a:cubicBezTo>
                    <a:pt x="9" y="3"/>
                    <a:pt x="9" y="4"/>
                    <a:pt x="9" y="4"/>
                  </a:cubicBezTo>
                  <a:cubicBezTo>
                    <a:pt x="9" y="4"/>
                    <a:pt x="9" y="4"/>
                    <a:pt x="9" y="4"/>
                  </a:cubicBezTo>
                  <a:cubicBezTo>
                    <a:pt x="9" y="4"/>
                    <a:pt x="9" y="5"/>
                    <a:pt x="8" y="5"/>
                  </a:cubicBezTo>
                  <a:cubicBezTo>
                    <a:pt x="8" y="4"/>
                    <a:pt x="8" y="4"/>
                    <a:pt x="8" y="4"/>
                  </a:cubicBezTo>
                  <a:moveTo>
                    <a:pt x="9" y="2"/>
                  </a:moveTo>
                  <a:cubicBezTo>
                    <a:pt x="9" y="2"/>
                    <a:pt x="9" y="2"/>
                    <a:pt x="8" y="2"/>
                  </a:cubicBezTo>
                  <a:cubicBezTo>
                    <a:pt x="8" y="2"/>
                    <a:pt x="8" y="2"/>
                    <a:pt x="8" y="1"/>
                  </a:cubicBezTo>
                  <a:cubicBezTo>
                    <a:pt x="8" y="1"/>
                    <a:pt x="9" y="2"/>
                    <a:pt x="9" y="2"/>
                  </a:cubicBezTo>
                  <a:moveTo>
                    <a:pt x="10" y="2"/>
                  </a:moveTo>
                  <a:cubicBezTo>
                    <a:pt x="10" y="2"/>
                    <a:pt x="11" y="2"/>
                    <a:pt x="11" y="2"/>
                  </a:cubicBezTo>
                  <a:cubicBezTo>
                    <a:pt x="10" y="2"/>
                    <a:pt x="11" y="3"/>
                    <a:pt x="10" y="3"/>
                  </a:cubicBezTo>
                  <a:cubicBezTo>
                    <a:pt x="10" y="3"/>
                    <a:pt x="10" y="2"/>
                    <a:pt x="10" y="2"/>
                  </a:cubicBezTo>
                  <a:moveTo>
                    <a:pt x="5" y="6"/>
                  </a:moveTo>
                  <a:cubicBezTo>
                    <a:pt x="5" y="6"/>
                    <a:pt x="5" y="6"/>
                    <a:pt x="5" y="6"/>
                  </a:cubicBezTo>
                  <a:cubicBezTo>
                    <a:pt x="5" y="6"/>
                    <a:pt x="5" y="6"/>
                    <a:pt x="5" y="6"/>
                  </a:cubicBezTo>
                  <a:moveTo>
                    <a:pt x="27" y="4"/>
                  </a:moveTo>
                  <a:cubicBezTo>
                    <a:pt x="27" y="3"/>
                    <a:pt x="26" y="3"/>
                    <a:pt x="23" y="3"/>
                  </a:cubicBezTo>
                  <a:cubicBezTo>
                    <a:pt x="21" y="3"/>
                    <a:pt x="14" y="4"/>
                    <a:pt x="14" y="2"/>
                  </a:cubicBezTo>
                  <a:cubicBezTo>
                    <a:pt x="14" y="2"/>
                    <a:pt x="16" y="2"/>
                    <a:pt x="17" y="2"/>
                  </a:cubicBezTo>
                  <a:cubicBezTo>
                    <a:pt x="17" y="2"/>
                    <a:pt x="17" y="2"/>
                    <a:pt x="18" y="2"/>
                  </a:cubicBezTo>
                  <a:cubicBezTo>
                    <a:pt x="21" y="3"/>
                    <a:pt x="25" y="1"/>
                    <a:pt x="27" y="2"/>
                  </a:cubicBezTo>
                  <a:cubicBezTo>
                    <a:pt x="25" y="0"/>
                    <a:pt x="23" y="2"/>
                    <a:pt x="20" y="1"/>
                  </a:cubicBezTo>
                  <a:cubicBezTo>
                    <a:pt x="22" y="1"/>
                    <a:pt x="22" y="1"/>
                    <a:pt x="22" y="0"/>
                  </a:cubicBezTo>
                  <a:cubicBezTo>
                    <a:pt x="21" y="1"/>
                    <a:pt x="19" y="0"/>
                    <a:pt x="17" y="1"/>
                  </a:cubicBezTo>
                  <a:cubicBezTo>
                    <a:pt x="17" y="1"/>
                    <a:pt x="17" y="1"/>
                    <a:pt x="17" y="1"/>
                  </a:cubicBezTo>
                  <a:cubicBezTo>
                    <a:pt x="15" y="1"/>
                    <a:pt x="14" y="1"/>
                    <a:pt x="14" y="2"/>
                  </a:cubicBezTo>
                  <a:cubicBezTo>
                    <a:pt x="14" y="5"/>
                    <a:pt x="21" y="4"/>
                    <a:pt x="23" y="4"/>
                  </a:cubicBezTo>
                  <a:cubicBezTo>
                    <a:pt x="26" y="4"/>
                    <a:pt x="26" y="4"/>
                    <a:pt x="26" y="4"/>
                  </a:cubicBezTo>
                  <a:cubicBezTo>
                    <a:pt x="26" y="5"/>
                    <a:pt x="24" y="5"/>
                    <a:pt x="22" y="5"/>
                  </a:cubicBezTo>
                  <a:cubicBezTo>
                    <a:pt x="20" y="5"/>
                    <a:pt x="14" y="4"/>
                    <a:pt x="11" y="5"/>
                  </a:cubicBezTo>
                  <a:cubicBezTo>
                    <a:pt x="11" y="4"/>
                    <a:pt x="12" y="3"/>
                    <a:pt x="11" y="3"/>
                  </a:cubicBezTo>
                  <a:cubicBezTo>
                    <a:pt x="12" y="3"/>
                    <a:pt x="12" y="2"/>
                    <a:pt x="12" y="2"/>
                  </a:cubicBezTo>
                  <a:cubicBezTo>
                    <a:pt x="12" y="2"/>
                    <a:pt x="11" y="2"/>
                    <a:pt x="11" y="2"/>
                  </a:cubicBezTo>
                  <a:cubicBezTo>
                    <a:pt x="11" y="2"/>
                    <a:pt x="11" y="2"/>
                    <a:pt x="11" y="1"/>
                  </a:cubicBezTo>
                  <a:cubicBezTo>
                    <a:pt x="11" y="1"/>
                    <a:pt x="11" y="1"/>
                    <a:pt x="11" y="1"/>
                  </a:cubicBezTo>
                  <a:cubicBezTo>
                    <a:pt x="11" y="1"/>
                    <a:pt x="10" y="1"/>
                    <a:pt x="10" y="0"/>
                  </a:cubicBezTo>
                  <a:cubicBezTo>
                    <a:pt x="10" y="0"/>
                    <a:pt x="9" y="0"/>
                    <a:pt x="9" y="0"/>
                  </a:cubicBezTo>
                  <a:cubicBezTo>
                    <a:pt x="9" y="0"/>
                    <a:pt x="9" y="0"/>
                    <a:pt x="9" y="0"/>
                  </a:cubicBezTo>
                  <a:cubicBezTo>
                    <a:pt x="9" y="0"/>
                    <a:pt x="8" y="0"/>
                    <a:pt x="8" y="0"/>
                  </a:cubicBezTo>
                  <a:cubicBezTo>
                    <a:pt x="8" y="0"/>
                    <a:pt x="8" y="0"/>
                    <a:pt x="8" y="0"/>
                  </a:cubicBezTo>
                  <a:cubicBezTo>
                    <a:pt x="7" y="0"/>
                    <a:pt x="7" y="1"/>
                    <a:pt x="8" y="1"/>
                  </a:cubicBezTo>
                  <a:cubicBezTo>
                    <a:pt x="7" y="1"/>
                    <a:pt x="7" y="2"/>
                    <a:pt x="7" y="2"/>
                  </a:cubicBezTo>
                  <a:cubicBezTo>
                    <a:pt x="7" y="2"/>
                    <a:pt x="7" y="2"/>
                    <a:pt x="7" y="2"/>
                  </a:cubicBezTo>
                  <a:cubicBezTo>
                    <a:pt x="7" y="3"/>
                    <a:pt x="6" y="3"/>
                    <a:pt x="6" y="3"/>
                  </a:cubicBezTo>
                  <a:cubicBezTo>
                    <a:pt x="6" y="4"/>
                    <a:pt x="6" y="4"/>
                    <a:pt x="7" y="4"/>
                  </a:cubicBezTo>
                  <a:cubicBezTo>
                    <a:pt x="7" y="4"/>
                    <a:pt x="7" y="4"/>
                    <a:pt x="7" y="5"/>
                  </a:cubicBezTo>
                  <a:cubicBezTo>
                    <a:pt x="6" y="5"/>
                    <a:pt x="6" y="5"/>
                    <a:pt x="6" y="5"/>
                  </a:cubicBezTo>
                  <a:cubicBezTo>
                    <a:pt x="6" y="5"/>
                    <a:pt x="6" y="5"/>
                    <a:pt x="6" y="5"/>
                  </a:cubicBezTo>
                  <a:cubicBezTo>
                    <a:pt x="6" y="5"/>
                    <a:pt x="6" y="5"/>
                    <a:pt x="6" y="4"/>
                  </a:cubicBezTo>
                  <a:cubicBezTo>
                    <a:pt x="6" y="4"/>
                    <a:pt x="6" y="5"/>
                    <a:pt x="6" y="5"/>
                  </a:cubicBezTo>
                  <a:cubicBezTo>
                    <a:pt x="5" y="4"/>
                    <a:pt x="5" y="4"/>
                    <a:pt x="5" y="4"/>
                  </a:cubicBezTo>
                  <a:cubicBezTo>
                    <a:pt x="5" y="4"/>
                    <a:pt x="5" y="4"/>
                    <a:pt x="4" y="3"/>
                  </a:cubicBezTo>
                  <a:cubicBezTo>
                    <a:pt x="4" y="3"/>
                    <a:pt x="4" y="3"/>
                    <a:pt x="4" y="2"/>
                  </a:cubicBezTo>
                  <a:cubicBezTo>
                    <a:pt x="4" y="2"/>
                    <a:pt x="4" y="1"/>
                    <a:pt x="4" y="1"/>
                  </a:cubicBezTo>
                  <a:cubicBezTo>
                    <a:pt x="4" y="1"/>
                    <a:pt x="4" y="1"/>
                    <a:pt x="4" y="0"/>
                  </a:cubicBezTo>
                  <a:cubicBezTo>
                    <a:pt x="4" y="0"/>
                    <a:pt x="3" y="0"/>
                    <a:pt x="3" y="0"/>
                  </a:cubicBezTo>
                  <a:cubicBezTo>
                    <a:pt x="3" y="0"/>
                    <a:pt x="3" y="0"/>
                    <a:pt x="3" y="0"/>
                  </a:cubicBezTo>
                  <a:cubicBezTo>
                    <a:pt x="3" y="1"/>
                    <a:pt x="3" y="1"/>
                    <a:pt x="3" y="1"/>
                  </a:cubicBezTo>
                  <a:cubicBezTo>
                    <a:pt x="3" y="1"/>
                    <a:pt x="3" y="1"/>
                    <a:pt x="3" y="1"/>
                  </a:cubicBezTo>
                  <a:cubicBezTo>
                    <a:pt x="3" y="1"/>
                    <a:pt x="3" y="1"/>
                    <a:pt x="3" y="1"/>
                  </a:cubicBezTo>
                  <a:cubicBezTo>
                    <a:pt x="3" y="1"/>
                    <a:pt x="3" y="1"/>
                    <a:pt x="3" y="2"/>
                  </a:cubicBezTo>
                  <a:cubicBezTo>
                    <a:pt x="3" y="2"/>
                    <a:pt x="3" y="2"/>
                    <a:pt x="3" y="2"/>
                  </a:cubicBezTo>
                  <a:cubicBezTo>
                    <a:pt x="3" y="1"/>
                    <a:pt x="3" y="1"/>
                    <a:pt x="3" y="1"/>
                  </a:cubicBezTo>
                  <a:cubicBezTo>
                    <a:pt x="3" y="1"/>
                    <a:pt x="2" y="1"/>
                    <a:pt x="2" y="1"/>
                  </a:cubicBezTo>
                  <a:cubicBezTo>
                    <a:pt x="2" y="1"/>
                    <a:pt x="2" y="1"/>
                    <a:pt x="2" y="1"/>
                  </a:cubicBezTo>
                  <a:cubicBezTo>
                    <a:pt x="2" y="0"/>
                    <a:pt x="2" y="0"/>
                    <a:pt x="2" y="0"/>
                  </a:cubicBezTo>
                  <a:cubicBezTo>
                    <a:pt x="2" y="0"/>
                    <a:pt x="2" y="0"/>
                    <a:pt x="2" y="1"/>
                  </a:cubicBezTo>
                  <a:cubicBezTo>
                    <a:pt x="2" y="1"/>
                    <a:pt x="2" y="1"/>
                    <a:pt x="2" y="1"/>
                  </a:cubicBezTo>
                  <a:cubicBezTo>
                    <a:pt x="2" y="1"/>
                    <a:pt x="2" y="1"/>
                    <a:pt x="2" y="1"/>
                  </a:cubicBezTo>
                  <a:cubicBezTo>
                    <a:pt x="2" y="1"/>
                    <a:pt x="3" y="1"/>
                    <a:pt x="3" y="1"/>
                  </a:cubicBezTo>
                  <a:cubicBezTo>
                    <a:pt x="3" y="2"/>
                    <a:pt x="3" y="2"/>
                    <a:pt x="3" y="2"/>
                  </a:cubicBezTo>
                  <a:cubicBezTo>
                    <a:pt x="3" y="2"/>
                    <a:pt x="3" y="2"/>
                    <a:pt x="3" y="2"/>
                  </a:cubicBezTo>
                  <a:cubicBezTo>
                    <a:pt x="2" y="1"/>
                    <a:pt x="2" y="2"/>
                    <a:pt x="2" y="2"/>
                  </a:cubicBezTo>
                  <a:cubicBezTo>
                    <a:pt x="2" y="2"/>
                    <a:pt x="2" y="2"/>
                    <a:pt x="2" y="2"/>
                  </a:cubicBezTo>
                  <a:cubicBezTo>
                    <a:pt x="1" y="2"/>
                    <a:pt x="1" y="3"/>
                    <a:pt x="2" y="3"/>
                  </a:cubicBezTo>
                  <a:cubicBezTo>
                    <a:pt x="2" y="3"/>
                    <a:pt x="2" y="3"/>
                    <a:pt x="2" y="3"/>
                  </a:cubicBezTo>
                  <a:cubicBezTo>
                    <a:pt x="2" y="3"/>
                    <a:pt x="2" y="3"/>
                    <a:pt x="2" y="3"/>
                  </a:cubicBezTo>
                  <a:cubicBezTo>
                    <a:pt x="2" y="3"/>
                    <a:pt x="2" y="3"/>
                    <a:pt x="2" y="3"/>
                  </a:cubicBezTo>
                  <a:cubicBezTo>
                    <a:pt x="2" y="3"/>
                    <a:pt x="2" y="3"/>
                    <a:pt x="2" y="3"/>
                  </a:cubicBezTo>
                  <a:cubicBezTo>
                    <a:pt x="3" y="3"/>
                    <a:pt x="3" y="2"/>
                    <a:pt x="3" y="3"/>
                  </a:cubicBezTo>
                  <a:cubicBezTo>
                    <a:pt x="3" y="3"/>
                    <a:pt x="3" y="3"/>
                    <a:pt x="3" y="3"/>
                  </a:cubicBezTo>
                  <a:cubicBezTo>
                    <a:pt x="3" y="3"/>
                    <a:pt x="3" y="3"/>
                    <a:pt x="3" y="3"/>
                  </a:cubicBezTo>
                  <a:cubicBezTo>
                    <a:pt x="2" y="3"/>
                    <a:pt x="2" y="4"/>
                    <a:pt x="3" y="4"/>
                  </a:cubicBezTo>
                  <a:cubicBezTo>
                    <a:pt x="3" y="4"/>
                    <a:pt x="3" y="4"/>
                    <a:pt x="3" y="4"/>
                  </a:cubicBezTo>
                  <a:cubicBezTo>
                    <a:pt x="3" y="5"/>
                    <a:pt x="2" y="4"/>
                    <a:pt x="2" y="4"/>
                  </a:cubicBezTo>
                  <a:cubicBezTo>
                    <a:pt x="1" y="5"/>
                    <a:pt x="2" y="5"/>
                    <a:pt x="3" y="5"/>
                  </a:cubicBezTo>
                  <a:cubicBezTo>
                    <a:pt x="3" y="5"/>
                    <a:pt x="3" y="5"/>
                    <a:pt x="3" y="5"/>
                  </a:cubicBezTo>
                  <a:cubicBezTo>
                    <a:pt x="3" y="5"/>
                    <a:pt x="3" y="5"/>
                    <a:pt x="3" y="5"/>
                  </a:cubicBezTo>
                  <a:cubicBezTo>
                    <a:pt x="3" y="5"/>
                    <a:pt x="4" y="5"/>
                    <a:pt x="4" y="5"/>
                  </a:cubicBezTo>
                  <a:cubicBezTo>
                    <a:pt x="4" y="5"/>
                    <a:pt x="4" y="5"/>
                    <a:pt x="4" y="5"/>
                  </a:cubicBezTo>
                  <a:cubicBezTo>
                    <a:pt x="4" y="5"/>
                    <a:pt x="4" y="5"/>
                    <a:pt x="4" y="5"/>
                  </a:cubicBezTo>
                  <a:cubicBezTo>
                    <a:pt x="4" y="5"/>
                    <a:pt x="4" y="5"/>
                    <a:pt x="4" y="5"/>
                  </a:cubicBezTo>
                  <a:cubicBezTo>
                    <a:pt x="4" y="5"/>
                    <a:pt x="5" y="6"/>
                    <a:pt x="5" y="6"/>
                  </a:cubicBezTo>
                  <a:cubicBezTo>
                    <a:pt x="6" y="6"/>
                    <a:pt x="6" y="7"/>
                    <a:pt x="6" y="7"/>
                  </a:cubicBezTo>
                  <a:cubicBezTo>
                    <a:pt x="6" y="7"/>
                    <a:pt x="7" y="8"/>
                    <a:pt x="7" y="8"/>
                  </a:cubicBezTo>
                  <a:cubicBezTo>
                    <a:pt x="7" y="8"/>
                    <a:pt x="5" y="8"/>
                    <a:pt x="5" y="8"/>
                  </a:cubicBezTo>
                  <a:cubicBezTo>
                    <a:pt x="4" y="8"/>
                    <a:pt x="3" y="9"/>
                    <a:pt x="3" y="8"/>
                  </a:cubicBezTo>
                  <a:cubicBezTo>
                    <a:pt x="3" y="8"/>
                    <a:pt x="3" y="8"/>
                    <a:pt x="2" y="7"/>
                  </a:cubicBezTo>
                  <a:cubicBezTo>
                    <a:pt x="2" y="7"/>
                    <a:pt x="2" y="7"/>
                    <a:pt x="2" y="7"/>
                  </a:cubicBezTo>
                  <a:cubicBezTo>
                    <a:pt x="2" y="7"/>
                    <a:pt x="2" y="7"/>
                    <a:pt x="2" y="7"/>
                  </a:cubicBezTo>
                  <a:cubicBezTo>
                    <a:pt x="2" y="7"/>
                    <a:pt x="1" y="7"/>
                    <a:pt x="1" y="7"/>
                  </a:cubicBezTo>
                  <a:cubicBezTo>
                    <a:pt x="1" y="7"/>
                    <a:pt x="1" y="7"/>
                    <a:pt x="1" y="7"/>
                  </a:cubicBezTo>
                  <a:cubicBezTo>
                    <a:pt x="1" y="7"/>
                    <a:pt x="1" y="8"/>
                    <a:pt x="1" y="8"/>
                  </a:cubicBezTo>
                  <a:cubicBezTo>
                    <a:pt x="1" y="8"/>
                    <a:pt x="1" y="8"/>
                    <a:pt x="2" y="8"/>
                  </a:cubicBezTo>
                  <a:cubicBezTo>
                    <a:pt x="2" y="8"/>
                    <a:pt x="2" y="8"/>
                    <a:pt x="2" y="8"/>
                  </a:cubicBezTo>
                  <a:cubicBezTo>
                    <a:pt x="2" y="8"/>
                    <a:pt x="2" y="8"/>
                    <a:pt x="2" y="8"/>
                  </a:cubicBezTo>
                  <a:cubicBezTo>
                    <a:pt x="1" y="8"/>
                    <a:pt x="1" y="8"/>
                    <a:pt x="1" y="8"/>
                  </a:cubicBezTo>
                  <a:cubicBezTo>
                    <a:pt x="1" y="8"/>
                    <a:pt x="1" y="8"/>
                    <a:pt x="1" y="8"/>
                  </a:cubicBezTo>
                  <a:cubicBezTo>
                    <a:pt x="1" y="8"/>
                    <a:pt x="1" y="8"/>
                    <a:pt x="1" y="8"/>
                  </a:cubicBezTo>
                  <a:cubicBezTo>
                    <a:pt x="0" y="8"/>
                    <a:pt x="0" y="8"/>
                    <a:pt x="0" y="9"/>
                  </a:cubicBezTo>
                  <a:cubicBezTo>
                    <a:pt x="0" y="9"/>
                    <a:pt x="0" y="9"/>
                    <a:pt x="0" y="8"/>
                  </a:cubicBezTo>
                  <a:cubicBezTo>
                    <a:pt x="0" y="9"/>
                    <a:pt x="0" y="9"/>
                    <a:pt x="0" y="9"/>
                  </a:cubicBezTo>
                  <a:cubicBezTo>
                    <a:pt x="0" y="9"/>
                    <a:pt x="1" y="9"/>
                    <a:pt x="1" y="9"/>
                  </a:cubicBezTo>
                  <a:cubicBezTo>
                    <a:pt x="2" y="9"/>
                    <a:pt x="2" y="9"/>
                    <a:pt x="2" y="9"/>
                  </a:cubicBezTo>
                  <a:cubicBezTo>
                    <a:pt x="1" y="9"/>
                    <a:pt x="1" y="10"/>
                    <a:pt x="1" y="10"/>
                  </a:cubicBezTo>
                  <a:cubicBezTo>
                    <a:pt x="1" y="10"/>
                    <a:pt x="1" y="10"/>
                    <a:pt x="1" y="10"/>
                  </a:cubicBezTo>
                  <a:cubicBezTo>
                    <a:pt x="1" y="10"/>
                    <a:pt x="1" y="10"/>
                    <a:pt x="1" y="10"/>
                  </a:cubicBezTo>
                  <a:cubicBezTo>
                    <a:pt x="1" y="11"/>
                    <a:pt x="2" y="11"/>
                    <a:pt x="2" y="11"/>
                  </a:cubicBezTo>
                  <a:cubicBezTo>
                    <a:pt x="2" y="11"/>
                    <a:pt x="2" y="11"/>
                    <a:pt x="2" y="10"/>
                  </a:cubicBezTo>
                  <a:cubicBezTo>
                    <a:pt x="2" y="10"/>
                    <a:pt x="2" y="10"/>
                    <a:pt x="2" y="10"/>
                  </a:cubicBezTo>
                  <a:cubicBezTo>
                    <a:pt x="2" y="10"/>
                    <a:pt x="2" y="10"/>
                    <a:pt x="2" y="10"/>
                  </a:cubicBezTo>
                  <a:cubicBezTo>
                    <a:pt x="3" y="9"/>
                    <a:pt x="3" y="10"/>
                    <a:pt x="3" y="10"/>
                  </a:cubicBezTo>
                  <a:cubicBezTo>
                    <a:pt x="3" y="10"/>
                    <a:pt x="3" y="10"/>
                    <a:pt x="3" y="10"/>
                  </a:cubicBezTo>
                  <a:cubicBezTo>
                    <a:pt x="4" y="10"/>
                    <a:pt x="4" y="10"/>
                    <a:pt x="4" y="10"/>
                  </a:cubicBezTo>
                  <a:cubicBezTo>
                    <a:pt x="4" y="9"/>
                    <a:pt x="4" y="9"/>
                    <a:pt x="4" y="9"/>
                  </a:cubicBezTo>
                  <a:cubicBezTo>
                    <a:pt x="4" y="10"/>
                    <a:pt x="4" y="10"/>
                    <a:pt x="4" y="10"/>
                  </a:cubicBezTo>
                  <a:cubicBezTo>
                    <a:pt x="4" y="10"/>
                    <a:pt x="4" y="10"/>
                    <a:pt x="4" y="10"/>
                  </a:cubicBezTo>
                  <a:cubicBezTo>
                    <a:pt x="5" y="10"/>
                    <a:pt x="5" y="10"/>
                    <a:pt x="4" y="10"/>
                  </a:cubicBezTo>
                  <a:cubicBezTo>
                    <a:pt x="4" y="10"/>
                    <a:pt x="5" y="10"/>
                    <a:pt x="5" y="10"/>
                  </a:cubicBezTo>
                  <a:cubicBezTo>
                    <a:pt x="5" y="10"/>
                    <a:pt x="5" y="10"/>
                    <a:pt x="5" y="10"/>
                  </a:cubicBezTo>
                  <a:cubicBezTo>
                    <a:pt x="5" y="10"/>
                    <a:pt x="5" y="10"/>
                    <a:pt x="5" y="10"/>
                  </a:cubicBezTo>
                  <a:cubicBezTo>
                    <a:pt x="5" y="10"/>
                    <a:pt x="6" y="10"/>
                    <a:pt x="6" y="10"/>
                  </a:cubicBezTo>
                  <a:cubicBezTo>
                    <a:pt x="6" y="10"/>
                    <a:pt x="6" y="10"/>
                    <a:pt x="6" y="10"/>
                  </a:cubicBezTo>
                  <a:cubicBezTo>
                    <a:pt x="6" y="10"/>
                    <a:pt x="6" y="10"/>
                    <a:pt x="6" y="10"/>
                  </a:cubicBezTo>
                  <a:cubicBezTo>
                    <a:pt x="6" y="10"/>
                    <a:pt x="6" y="10"/>
                    <a:pt x="7" y="10"/>
                  </a:cubicBezTo>
                  <a:cubicBezTo>
                    <a:pt x="7" y="10"/>
                    <a:pt x="7" y="11"/>
                    <a:pt x="7" y="11"/>
                  </a:cubicBezTo>
                  <a:cubicBezTo>
                    <a:pt x="7" y="10"/>
                    <a:pt x="8" y="10"/>
                    <a:pt x="8" y="10"/>
                  </a:cubicBezTo>
                  <a:cubicBezTo>
                    <a:pt x="8" y="10"/>
                    <a:pt x="8" y="10"/>
                    <a:pt x="8" y="10"/>
                  </a:cubicBezTo>
                  <a:cubicBezTo>
                    <a:pt x="8" y="10"/>
                    <a:pt x="8" y="10"/>
                    <a:pt x="8" y="10"/>
                  </a:cubicBezTo>
                  <a:cubicBezTo>
                    <a:pt x="9" y="10"/>
                    <a:pt x="10" y="9"/>
                    <a:pt x="10" y="8"/>
                  </a:cubicBezTo>
                  <a:cubicBezTo>
                    <a:pt x="11" y="8"/>
                    <a:pt x="11" y="8"/>
                    <a:pt x="11" y="8"/>
                  </a:cubicBezTo>
                  <a:cubicBezTo>
                    <a:pt x="14" y="9"/>
                    <a:pt x="12" y="6"/>
                    <a:pt x="16" y="7"/>
                  </a:cubicBezTo>
                  <a:cubicBezTo>
                    <a:pt x="16" y="7"/>
                    <a:pt x="17" y="7"/>
                    <a:pt x="17" y="6"/>
                  </a:cubicBezTo>
                  <a:cubicBezTo>
                    <a:pt x="17" y="7"/>
                    <a:pt x="17" y="8"/>
                    <a:pt x="17" y="8"/>
                  </a:cubicBezTo>
                  <a:cubicBezTo>
                    <a:pt x="17" y="8"/>
                    <a:pt x="18" y="8"/>
                    <a:pt x="18" y="9"/>
                  </a:cubicBezTo>
                  <a:cubicBezTo>
                    <a:pt x="18" y="9"/>
                    <a:pt x="18" y="9"/>
                    <a:pt x="18" y="9"/>
                  </a:cubicBezTo>
                  <a:cubicBezTo>
                    <a:pt x="18" y="9"/>
                    <a:pt x="17" y="9"/>
                    <a:pt x="17" y="9"/>
                  </a:cubicBezTo>
                  <a:cubicBezTo>
                    <a:pt x="16" y="9"/>
                    <a:pt x="16" y="8"/>
                    <a:pt x="15" y="8"/>
                  </a:cubicBezTo>
                  <a:cubicBezTo>
                    <a:pt x="15" y="8"/>
                    <a:pt x="15" y="8"/>
                    <a:pt x="15" y="8"/>
                  </a:cubicBezTo>
                  <a:cubicBezTo>
                    <a:pt x="15" y="8"/>
                    <a:pt x="14" y="8"/>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5" y="9"/>
                    <a:pt x="15" y="10"/>
                  </a:cubicBezTo>
                  <a:cubicBezTo>
                    <a:pt x="15" y="10"/>
                    <a:pt x="15" y="10"/>
                    <a:pt x="15" y="10"/>
                  </a:cubicBezTo>
                  <a:cubicBezTo>
                    <a:pt x="15" y="10"/>
                    <a:pt x="15" y="11"/>
                    <a:pt x="16" y="10"/>
                  </a:cubicBezTo>
                  <a:cubicBezTo>
                    <a:pt x="16" y="10"/>
                    <a:pt x="16" y="10"/>
                    <a:pt x="16" y="10"/>
                  </a:cubicBezTo>
                  <a:cubicBezTo>
                    <a:pt x="16" y="10"/>
                    <a:pt x="16" y="10"/>
                    <a:pt x="16" y="10"/>
                  </a:cubicBezTo>
                  <a:cubicBezTo>
                    <a:pt x="16" y="10"/>
                    <a:pt x="16" y="10"/>
                    <a:pt x="16" y="10"/>
                  </a:cubicBezTo>
                  <a:cubicBezTo>
                    <a:pt x="16" y="10"/>
                    <a:pt x="16" y="10"/>
                    <a:pt x="16" y="10"/>
                  </a:cubicBezTo>
                  <a:cubicBezTo>
                    <a:pt x="16" y="10"/>
                    <a:pt x="16" y="10"/>
                    <a:pt x="16" y="10"/>
                  </a:cubicBezTo>
                  <a:cubicBezTo>
                    <a:pt x="16" y="10"/>
                    <a:pt x="16" y="10"/>
                    <a:pt x="16" y="10"/>
                  </a:cubicBezTo>
                  <a:cubicBezTo>
                    <a:pt x="16" y="10"/>
                    <a:pt x="16" y="10"/>
                    <a:pt x="16" y="10"/>
                  </a:cubicBezTo>
                  <a:cubicBezTo>
                    <a:pt x="16" y="11"/>
                    <a:pt x="16" y="11"/>
                    <a:pt x="17" y="11"/>
                  </a:cubicBezTo>
                  <a:cubicBezTo>
                    <a:pt x="17" y="11"/>
                    <a:pt x="17" y="11"/>
                    <a:pt x="16" y="11"/>
                  </a:cubicBezTo>
                  <a:cubicBezTo>
                    <a:pt x="17" y="11"/>
                    <a:pt x="17" y="11"/>
                    <a:pt x="17" y="11"/>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8" y="11"/>
                    <a:pt x="18" y="10"/>
                  </a:cubicBezTo>
                  <a:cubicBezTo>
                    <a:pt x="19" y="10"/>
                    <a:pt x="18" y="10"/>
                    <a:pt x="19" y="10"/>
                  </a:cubicBezTo>
                  <a:cubicBezTo>
                    <a:pt x="19" y="10"/>
                    <a:pt x="19" y="10"/>
                    <a:pt x="19" y="10"/>
                  </a:cubicBezTo>
                  <a:cubicBezTo>
                    <a:pt x="19" y="10"/>
                    <a:pt x="20" y="10"/>
                    <a:pt x="20" y="9"/>
                  </a:cubicBezTo>
                  <a:cubicBezTo>
                    <a:pt x="20" y="9"/>
                    <a:pt x="20" y="8"/>
                    <a:pt x="20" y="8"/>
                  </a:cubicBezTo>
                  <a:cubicBezTo>
                    <a:pt x="19" y="8"/>
                    <a:pt x="20" y="8"/>
                    <a:pt x="19" y="7"/>
                  </a:cubicBezTo>
                  <a:cubicBezTo>
                    <a:pt x="20" y="7"/>
                    <a:pt x="21" y="8"/>
                    <a:pt x="21" y="8"/>
                  </a:cubicBezTo>
                  <a:cubicBezTo>
                    <a:pt x="22" y="8"/>
                    <a:pt x="23" y="7"/>
                    <a:pt x="23" y="7"/>
                  </a:cubicBezTo>
                  <a:cubicBezTo>
                    <a:pt x="24" y="7"/>
                    <a:pt x="25" y="7"/>
                    <a:pt x="25" y="7"/>
                  </a:cubicBezTo>
                  <a:cubicBezTo>
                    <a:pt x="25" y="7"/>
                    <a:pt x="25" y="7"/>
                    <a:pt x="25" y="7"/>
                  </a:cubicBezTo>
                  <a:cubicBezTo>
                    <a:pt x="25" y="8"/>
                    <a:pt x="25" y="8"/>
                    <a:pt x="25" y="8"/>
                  </a:cubicBezTo>
                  <a:cubicBezTo>
                    <a:pt x="25" y="9"/>
                    <a:pt x="24" y="8"/>
                    <a:pt x="24" y="8"/>
                  </a:cubicBezTo>
                  <a:cubicBezTo>
                    <a:pt x="24" y="8"/>
                    <a:pt x="24" y="8"/>
                    <a:pt x="24" y="8"/>
                  </a:cubicBezTo>
                  <a:cubicBezTo>
                    <a:pt x="23" y="9"/>
                    <a:pt x="23" y="9"/>
                    <a:pt x="23" y="9"/>
                  </a:cubicBezTo>
                  <a:cubicBezTo>
                    <a:pt x="23" y="9"/>
                    <a:pt x="23" y="9"/>
                    <a:pt x="24" y="9"/>
                  </a:cubicBezTo>
                  <a:cubicBezTo>
                    <a:pt x="24" y="9"/>
                    <a:pt x="24" y="9"/>
                    <a:pt x="24" y="9"/>
                  </a:cubicBezTo>
                  <a:cubicBezTo>
                    <a:pt x="24" y="9"/>
                    <a:pt x="24" y="10"/>
                    <a:pt x="24" y="9"/>
                  </a:cubicBezTo>
                  <a:cubicBezTo>
                    <a:pt x="24" y="9"/>
                    <a:pt x="25" y="9"/>
                    <a:pt x="24" y="9"/>
                  </a:cubicBezTo>
                  <a:cubicBezTo>
                    <a:pt x="24" y="10"/>
                    <a:pt x="24" y="10"/>
                    <a:pt x="24" y="10"/>
                  </a:cubicBezTo>
                  <a:cubicBezTo>
                    <a:pt x="24" y="10"/>
                    <a:pt x="24" y="10"/>
                    <a:pt x="24" y="10"/>
                  </a:cubicBezTo>
                  <a:cubicBezTo>
                    <a:pt x="24" y="11"/>
                    <a:pt x="25" y="11"/>
                    <a:pt x="25" y="11"/>
                  </a:cubicBezTo>
                  <a:cubicBezTo>
                    <a:pt x="25" y="11"/>
                    <a:pt x="25" y="11"/>
                    <a:pt x="25" y="10"/>
                  </a:cubicBezTo>
                  <a:cubicBezTo>
                    <a:pt x="25" y="10"/>
                    <a:pt x="25" y="10"/>
                    <a:pt x="25" y="10"/>
                  </a:cubicBezTo>
                  <a:cubicBezTo>
                    <a:pt x="25" y="10"/>
                    <a:pt x="25" y="10"/>
                    <a:pt x="25" y="10"/>
                  </a:cubicBezTo>
                  <a:cubicBezTo>
                    <a:pt x="26" y="10"/>
                    <a:pt x="26" y="10"/>
                    <a:pt x="26" y="10"/>
                  </a:cubicBezTo>
                  <a:cubicBezTo>
                    <a:pt x="25" y="10"/>
                    <a:pt x="25" y="10"/>
                    <a:pt x="26" y="10"/>
                  </a:cubicBezTo>
                  <a:cubicBezTo>
                    <a:pt x="26" y="10"/>
                    <a:pt x="26" y="10"/>
                    <a:pt x="26" y="11"/>
                  </a:cubicBezTo>
                  <a:cubicBezTo>
                    <a:pt x="26" y="11"/>
                    <a:pt x="26" y="11"/>
                    <a:pt x="27" y="11"/>
                  </a:cubicBezTo>
                  <a:cubicBezTo>
                    <a:pt x="27" y="11"/>
                    <a:pt x="26" y="11"/>
                    <a:pt x="26" y="10"/>
                  </a:cubicBezTo>
                  <a:cubicBezTo>
                    <a:pt x="26" y="10"/>
                    <a:pt x="27" y="10"/>
                    <a:pt x="27" y="10"/>
                  </a:cubicBezTo>
                  <a:cubicBezTo>
                    <a:pt x="27" y="9"/>
                    <a:pt x="26" y="9"/>
                    <a:pt x="26" y="9"/>
                  </a:cubicBezTo>
                  <a:cubicBezTo>
                    <a:pt x="26" y="9"/>
                    <a:pt x="27" y="9"/>
                    <a:pt x="27" y="8"/>
                  </a:cubicBezTo>
                  <a:cubicBezTo>
                    <a:pt x="27" y="8"/>
                    <a:pt x="27" y="8"/>
                    <a:pt x="27" y="8"/>
                  </a:cubicBezTo>
                  <a:cubicBezTo>
                    <a:pt x="26" y="8"/>
                    <a:pt x="26" y="8"/>
                    <a:pt x="26" y="8"/>
                  </a:cubicBezTo>
                  <a:cubicBezTo>
                    <a:pt x="26" y="8"/>
                    <a:pt x="26" y="8"/>
                    <a:pt x="26" y="8"/>
                  </a:cubicBezTo>
                  <a:cubicBezTo>
                    <a:pt x="27" y="8"/>
                    <a:pt x="27" y="8"/>
                    <a:pt x="27" y="8"/>
                  </a:cubicBezTo>
                  <a:cubicBezTo>
                    <a:pt x="26" y="8"/>
                    <a:pt x="27" y="7"/>
                    <a:pt x="27" y="7"/>
                  </a:cubicBezTo>
                  <a:cubicBezTo>
                    <a:pt x="27" y="7"/>
                    <a:pt x="27" y="7"/>
                    <a:pt x="27" y="7"/>
                  </a:cubicBezTo>
                  <a:cubicBezTo>
                    <a:pt x="27" y="7"/>
                    <a:pt x="27" y="7"/>
                    <a:pt x="27" y="6"/>
                  </a:cubicBezTo>
                  <a:cubicBezTo>
                    <a:pt x="27" y="6"/>
                    <a:pt x="26" y="7"/>
                    <a:pt x="26" y="6"/>
                  </a:cubicBezTo>
                  <a:cubicBezTo>
                    <a:pt x="26" y="6"/>
                    <a:pt x="26" y="6"/>
                    <a:pt x="26" y="6"/>
                  </a:cubicBezTo>
                  <a:cubicBezTo>
                    <a:pt x="25" y="6"/>
                    <a:pt x="24" y="6"/>
                    <a:pt x="22" y="6"/>
                  </a:cubicBezTo>
                  <a:cubicBezTo>
                    <a:pt x="24" y="6"/>
                    <a:pt x="27" y="5"/>
                    <a:pt x="27" y="4"/>
                  </a:cubicBezTo>
                </a:path>
              </a:pathLst>
            </a:custGeom>
            <a:solidFill>
              <a:schemeClr val="bg1"/>
            </a:solidFill>
            <a:ln>
              <a:noFill/>
            </a:ln>
          </p:spPr>
          <p:txBody>
            <a:bodyPr/>
            <a:lstStyle/>
            <a:p>
              <a:endParaRPr lang="en-US">
                <a:solidFill>
                  <a:schemeClr val="bg1"/>
                </a:solidFill>
              </a:endParaRPr>
            </a:p>
          </p:txBody>
        </p:sp>
        <p:sp>
          <p:nvSpPr>
            <p:cNvPr id="75" name="Freeform 156">
              <a:extLst>
                <a:ext uri="{FF2B5EF4-FFF2-40B4-BE49-F238E27FC236}">
                  <a16:creationId xmlns:a16="http://schemas.microsoft.com/office/drawing/2014/main" id="{99413692-E446-2240-873C-E5A28AC8AAEA}"/>
                </a:ext>
              </a:extLst>
            </p:cNvPr>
            <p:cNvSpPr>
              <a:spLocks noChangeAspect="1" noEditPoints="1"/>
            </p:cNvSpPr>
            <p:nvPr userDrawn="1"/>
          </p:nvSpPr>
          <p:spPr bwMode="auto">
            <a:xfrm>
              <a:off x="1252204" y="662081"/>
              <a:ext cx="45524" cy="15175"/>
            </a:xfrm>
            <a:custGeom>
              <a:avLst/>
              <a:gdLst>
                <a:gd name="T0" fmla="*/ 3 w 30"/>
                <a:gd name="T1" fmla="*/ 0 h 11"/>
                <a:gd name="T2" fmla="*/ 3 w 30"/>
                <a:gd name="T3" fmla="*/ 0 h 11"/>
                <a:gd name="T4" fmla="*/ 3 w 30"/>
                <a:gd name="T5" fmla="*/ 0 h 11"/>
                <a:gd name="T6" fmla="*/ 3 w 30"/>
                <a:gd name="T7" fmla="*/ 1 h 11"/>
                <a:gd name="T8" fmla="*/ 3 w 30"/>
                <a:gd name="T9" fmla="*/ 0 h 11"/>
                <a:gd name="T10" fmla="*/ 3 w 30"/>
                <a:gd name="T11" fmla="*/ 0 h 11"/>
                <a:gd name="T12" fmla="*/ 7 w 30"/>
                <a:gd name="T13" fmla="*/ 0 h 11"/>
                <a:gd name="T14" fmla="*/ 8 w 30"/>
                <a:gd name="T15" fmla="*/ 0 h 11"/>
                <a:gd name="T16" fmla="*/ 5 w 30"/>
                <a:gd name="T17" fmla="*/ 0 h 11"/>
                <a:gd name="T18" fmla="*/ 7 w 30"/>
                <a:gd name="T19" fmla="*/ 1 h 11"/>
                <a:gd name="T20" fmla="*/ 3 w 30"/>
                <a:gd name="T21" fmla="*/ 0 h 11"/>
                <a:gd name="T22" fmla="*/ 3 w 30"/>
                <a:gd name="T23" fmla="*/ 0 h 11"/>
                <a:gd name="T24" fmla="*/ 2 w 30"/>
                <a:gd name="T25" fmla="*/ 0 h 11"/>
                <a:gd name="T26" fmla="*/ 2 w 30"/>
                <a:gd name="T27" fmla="*/ 1 h 11"/>
                <a:gd name="T28" fmla="*/ 2 w 30"/>
                <a:gd name="T29" fmla="*/ 1 h 11"/>
                <a:gd name="T30" fmla="*/ 1 w 30"/>
                <a:gd name="T31" fmla="*/ 0 h 11"/>
                <a:gd name="T32" fmla="*/ 1 w 30"/>
                <a:gd name="T33" fmla="*/ 0 h 11"/>
                <a:gd name="T34" fmla="*/ 1 w 30"/>
                <a:gd name="T35" fmla="*/ 0 h 11"/>
                <a:gd name="T36" fmla="*/ 1 w 30"/>
                <a:gd name="T37" fmla="*/ 0 h 11"/>
                <a:gd name="T38" fmla="*/ 1 w 30"/>
                <a:gd name="T39" fmla="*/ 0 h 11"/>
                <a:gd name="T40" fmla="*/ 1 w 30"/>
                <a:gd name="T41" fmla="*/ 0 h 11"/>
                <a:gd name="T42" fmla="*/ 1 w 30"/>
                <a:gd name="T43" fmla="*/ 0 h 11"/>
                <a:gd name="T44" fmla="*/ 1 w 30"/>
                <a:gd name="T45" fmla="*/ 1 h 11"/>
                <a:gd name="T46" fmla="*/ 1 w 30"/>
                <a:gd name="T47" fmla="*/ 1 h 11"/>
                <a:gd name="T48" fmla="*/ 2 w 30"/>
                <a:gd name="T49" fmla="*/ 1 h 11"/>
                <a:gd name="T50" fmla="*/ 2 w 30"/>
                <a:gd name="T51" fmla="*/ 1 h 11"/>
                <a:gd name="T52" fmla="*/ 1 w 30"/>
                <a:gd name="T53" fmla="*/ 1 h 11"/>
                <a:gd name="T54" fmla="*/ 1 w 30"/>
                <a:gd name="T55" fmla="*/ 1 h 11"/>
                <a:gd name="T56" fmla="*/ 1 w 30"/>
                <a:gd name="T57" fmla="*/ 2 h 11"/>
                <a:gd name="T58" fmla="*/ 1 w 30"/>
                <a:gd name="T59" fmla="*/ 2 h 11"/>
                <a:gd name="T60" fmla="*/ 1 w 30"/>
                <a:gd name="T61" fmla="*/ 2 h 11"/>
                <a:gd name="T62" fmla="*/ 1 w 30"/>
                <a:gd name="T63" fmla="*/ 2 h 11"/>
                <a:gd name="T64" fmla="*/ 1 w 30"/>
                <a:gd name="T65" fmla="*/ 2 h 11"/>
                <a:gd name="T66" fmla="*/ 2 w 30"/>
                <a:gd name="T67" fmla="*/ 2 h 11"/>
                <a:gd name="T68" fmla="*/ 2 w 30"/>
                <a:gd name="T69" fmla="*/ 2 h 11"/>
                <a:gd name="T70" fmla="*/ 2 w 30"/>
                <a:gd name="T71" fmla="*/ 2 h 11"/>
                <a:gd name="T72" fmla="*/ 3 w 30"/>
                <a:gd name="T73" fmla="*/ 2 h 11"/>
                <a:gd name="T74" fmla="*/ 3 w 30"/>
                <a:gd name="T75" fmla="*/ 2 h 11"/>
                <a:gd name="T76" fmla="*/ 4 w 30"/>
                <a:gd name="T77" fmla="*/ 2 h 11"/>
                <a:gd name="T78" fmla="*/ 6 w 30"/>
                <a:gd name="T79" fmla="*/ 2 h 11"/>
                <a:gd name="T80" fmla="*/ 5 w 30"/>
                <a:gd name="T81" fmla="*/ 2 h 11"/>
                <a:gd name="T82" fmla="*/ 5 w 30"/>
                <a:gd name="T83" fmla="*/ 2 h 11"/>
                <a:gd name="T84" fmla="*/ 5 w 30"/>
                <a:gd name="T85" fmla="*/ 2 h 11"/>
                <a:gd name="T86" fmla="*/ 5 w 30"/>
                <a:gd name="T87" fmla="*/ 2 h 11"/>
                <a:gd name="T88" fmla="*/ 5 w 30"/>
                <a:gd name="T89" fmla="*/ 2 h 11"/>
                <a:gd name="T90" fmla="*/ 5 w 30"/>
                <a:gd name="T91" fmla="*/ 2 h 11"/>
                <a:gd name="T92" fmla="*/ 6 w 30"/>
                <a:gd name="T93" fmla="*/ 2 h 11"/>
                <a:gd name="T94" fmla="*/ 6 w 30"/>
                <a:gd name="T95" fmla="*/ 2 h 11"/>
                <a:gd name="T96" fmla="*/ 7 w 30"/>
                <a:gd name="T97" fmla="*/ 1 h 11"/>
                <a:gd name="T98" fmla="*/ 7 w 30"/>
                <a:gd name="T99" fmla="*/ 2 h 11"/>
                <a:gd name="T100" fmla="*/ 7 w 30"/>
                <a:gd name="T101" fmla="*/ 2 h 11"/>
                <a:gd name="T102" fmla="*/ 7 w 30"/>
                <a:gd name="T103" fmla="*/ 2 h 11"/>
                <a:gd name="T104" fmla="*/ 7 w 30"/>
                <a:gd name="T105" fmla="*/ 2 h 11"/>
                <a:gd name="T106" fmla="*/ 8 w 30"/>
                <a:gd name="T107" fmla="*/ 2 h 11"/>
                <a:gd name="T108" fmla="*/ 8 w 30"/>
                <a:gd name="T109" fmla="*/ 2 h 11"/>
                <a:gd name="T110" fmla="*/ 8 w 30"/>
                <a:gd name="T111" fmla="*/ 1 h 11"/>
                <a:gd name="T112" fmla="*/ 7 w 30"/>
                <a:gd name="T113" fmla="*/ 1 h 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 h="11">
                  <a:moveTo>
                    <a:pt x="9" y="4"/>
                  </a:moveTo>
                  <a:cubicBezTo>
                    <a:pt x="9" y="4"/>
                    <a:pt x="9" y="4"/>
                    <a:pt x="9" y="4"/>
                  </a:cubicBezTo>
                  <a:cubicBezTo>
                    <a:pt x="9" y="4"/>
                    <a:pt x="9" y="4"/>
                    <a:pt x="10" y="3"/>
                  </a:cubicBezTo>
                  <a:cubicBezTo>
                    <a:pt x="10" y="3"/>
                    <a:pt x="9" y="3"/>
                    <a:pt x="9" y="3"/>
                  </a:cubicBezTo>
                  <a:cubicBezTo>
                    <a:pt x="9" y="3"/>
                    <a:pt x="10" y="3"/>
                    <a:pt x="9" y="3"/>
                  </a:cubicBezTo>
                  <a:cubicBezTo>
                    <a:pt x="9" y="3"/>
                    <a:pt x="9" y="3"/>
                    <a:pt x="9" y="3"/>
                  </a:cubicBezTo>
                  <a:cubicBezTo>
                    <a:pt x="9" y="3"/>
                    <a:pt x="9" y="3"/>
                    <a:pt x="9" y="3"/>
                  </a:cubicBezTo>
                  <a:cubicBezTo>
                    <a:pt x="9" y="3"/>
                    <a:pt x="9" y="3"/>
                    <a:pt x="10" y="3"/>
                  </a:cubicBezTo>
                  <a:cubicBezTo>
                    <a:pt x="10" y="3"/>
                    <a:pt x="10" y="3"/>
                    <a:pt x="10" y="3"/>
                  </a:cubicBezTo>
                  <a:cubicBezTo>
                    <a:pt x="10" y="3"/>
                    <a:pt x="11" y="3"/>
                    <a:pt x="11" y="3"/>
                  </a:cubicBezTo>
                  <a:cubicBezTo>
                    <a:pt x="11" y="3"/>
                    <a:pt x="11" y="3"/>
                    <a:pt x="10" y="3"/>
                  </a:cubicBezTo>
                  <a:cubicBezTo>
                    <a:pt x="10" y="4"/>
                    <a:pt x="10" y="3"/>
                    <a:pt x="10" y="3"/>
                  </a:cubicBezTo>
                  <a:cubicBezTo>
                    <a:pt x="10" y="3"/>
                    <a:pt x="10" y="3"/>
                    <a:pt x="10" y="4"/>
                  </a:cubicBezTo>
                  <a:cubicBezTo>
                    <a:pt x="10" y="3"/>
                    <a:pt x="10" y="3"/>
                    <a:pt x="10" y="4"/>
                  </a:cubicBezTo>
                  <a:cubicBezTo>
                    <a:pt x="10" y="4"/>
                    <a:pt x="10" y="4"/>
                    <a:pt x="10" y="4"/>
                  </a:cubicBezTo>
                  <a:cubicBezTo>
                    <a:pt x="10" y="4"/>
                    <a:pt x="10" y="4"/>
                    <a:pt x="10" y="4"/>
                  </a:cubicBezTo>
                  <a:cubicBezTo>
                    <a:pt x="10" y="5"/>
                    <a:pt x="9" y="5"/>
                    <a:pt x="9" y="5"/>
                  </a:cubicBezTo>
                  <a:cubicBezTo>
                    <a:pt x="9" y="5"/>
                    <a:pt x="9" y="4"/>
                    <a:pt x="9" y="4"/>
                  </a:cubicBezTo>
                  <a:moveTo>
                    <a:pt x="10" y="2"/>
                  </a:moveTo>
                  <a:cubicBezTo>
                    <a:pt x="10" y="2"/>
                    <a:pt x="9" y="2"/>
                    <a:pt x="9" y="2"/>
                  </a:cubicBezTo>
                  <a:cubicBezTo>
                    <a:pt x="9" y="2"/>
                    <a:pt x="9" y="2"/>
                    <a:pt x="9" y="1"/>
                  </a:cubicBezTo>
                  <a:cubicBezTo>
                    <a:pt x="9" y="2"/>
                    <a:pt x="10" y="2"/>
                    <a:pt x="10" y="2"/>
                  </a:cubicBezTo>
                  <a:moveTo>
                    <a:pt x="11" y="2"/>
                  </a:moveTo>
                  <a:cubicBezTo>
                    <a:pt x="11" y="2"/>
                    <a:pt x="11" y="3"/>
                    <a:pt x="12" y="3"/>
                  </a:cubicBezTo>
                  <a:cubicBezTo>
                    <a:pt x="11" y="3"/>
                    <a:pt x="11" y="3"/>
                    <a:pt x="11" y="3"/>
                  </a:cubicBezTo>
                  <a:cubicBezTo>
                    <a:pt x="11" y="3"/>
                    <a:pt x="11" y="2"/>
                    <a:pt x="11" y="2"/>
                  </a:cubicBezTo>
                  <a:moveTo>
                    <a:pt x="30" y="4"/>
                  </a:moveTo>
                  <a:cubicBezTo>
                    <a:pt x="30" y="4"/>
                    <a:pt x="29" y="3"/>
                    <a:pt x="26" y="3"/>
                  </a:cubicBezTo>
                  <a:cubicBezTo>
                    <a:pt x="24" y="3"/>
                    <a:pt x="16" y="4"/>
                    <a:pt x="16" y="3"/>
                  </a:cubicBezTo>
                  <a:cubicBezTo>
                    <a:pt x="16" y="2"/>
                    <a:pt x="18" y="2"/>
                    <a:pt x="20" y="2"/>
                  </a:cubicBezTo>
                  <a:cubicBezTo>
                    <a:pt x="20" y="2"/>
                    <a:pt x="21" y="2"/>
                    <a:pt x="21" y="2"/>
                  </a:cubicBezTo>
                  <a:cubicBezTo>
                    <a:pt x="24" y="3"/>
                    <a:pt x="28" y="1"/>
                    <a:pt x="30" y="2"/>
                  </a:cubicBezTo>
                  <a:cubicBezTo>
                    <a:pt x="28" y="0"/>
                    <a:pt x="26" y="2"/>
                    <a:pt x="23" y="2"/>
                  </a:cubicBezTo>
                  <a:cubicBezTo>
                    <a:pt x="25" y="2"/>
                    <a:pt x="26" y="1"/>
                    <a:pt x="26" y="1"/>
                  </a:cubicBezTo>
                  <a:cubicBezTo>
                    <a:pt x="25" y="2"/>
                    <a:pt x="22" y="0"/>
                    <a:pt x="21" y="1"/>
                  </a:cubicBezTo>
                  <a:cubicBezTo>
                    <a:pt x="20" y="1"/>
                    <a:pt x="20" y="1"/>
                    <a:pt x="20" y="1"/>
                  </a:cubicBezTo>
                  <a:cubicBezTo>
                    <a:pt x="18" y="1"/>
                    <a:pt x="15" y="1"/>
                    <a:pt x="15" y="3"/>
                  </a:cubicBezTo>
                  <a:cubicBezTo>
                    <a:pt x="15" y="5"/>
                    <a:pt x="24" y="4"/>
                    <a:pt x="26" y="4"/>
                  </a:cubicBezTo>
                  <a:cubicBezTo>
                    <a:pt x="28" y="4"/>
                    <a:pt x="29" y="4"/>
                    <a:pt x="29" y="4"/>
                  </a:cubicBezTo>
                  <a:cubicBezTo>
                    <a:pt x="29" y="5"/>
                    <a:pt x="27" y="5"/>
                    <a:pt x="25" y="5"/>
                  </a:cubicBezTo>
                  <a:cubicBezTo>
                    <a:pt x="23" y="5"/>
                    <a:pt x="15" y="4"/>
                    <a:pt x="11" y="5"/>
                  </a:cubicBezTo>
                  <a:cubicBezTo>
                    <a:pt x="12" y="4"/>
                    <a:pt x="12" y="4"/>
                    <a:pt x="12" y="3"/>
                  </a:cubicBezTo>
                  <a:cubicBezTo>
                    <a:pt x="12" y="3"/>
                    <a:pt x="13" y="3"/>
                    <a:pt x="13" y="2"/>
                  </a:cubicBezTo>
                  <a:cubicBezTo>
                    <a:pt x="12" y="2"/>
                    <a:pt x="12" y="2"/>
                    <a:pt x="12" y="2"/>
                  </a:cubicBezTo>
                  <a:cubicBezTo>
                    <a:pt x="12" y="2"/>
                    <a:pt x="12" y="2"/>
                    <a:pt x="12" y="2"/>
                  </a:cubicBezTo>
                  <a:cubicBezTo>
                    <a:pt x="12" y="2"/>
                    <a:pt x="12" y="1"/>
                    <a:pt x="12" y="1"/>
                  </a:cubicBezTo>
                  <a:cubicBezTo>
                    <a:pt x="11" y="1"/>
                    <a:pt x="11" y="1"/>
                    <a:pt x="11" y="1"/>
                  </a:cubicBezTo>
                  <a:cubicBezTo>
                    <a:pt x="10" y="0"/>
                    <a:pt x="10" y="0"/>
                    <a:pt x="10" y="0"/>
                  </a:cubicBezTo>
                  <a:cubicBezTo>
                    <a:pt x="10" y="0"/>
                    <a:pt x="10" y="1"/>
                    <a:pt x="10" y="1"/>
                  </a:cubicBezTo>
                  <a:cubicBezTo>
                    <a:pt x="9" y="0"/>
                    <a:pt x="9" y="0"/>
                    <a:pt x="9" y="1"/>
                  </a:cubicBezTo>
                  <a:cubicBezTo>
                    <a:pt x="9" y="1"/>
                    <a:pt x="9" y="0"/>
                    <a:pt x="9" y="0"/>
                  </a:cubicBezTo>
                  <a:cubicBezTo>
                    <a:pt x="8" y="1"/>
                    <a:pt x="8" y="1"/>
                    <a:pt x="8" y="1"/>
                  </a:cubicBezTo>
                  <a:cubicBezTo>
                    <a:pt x="8" y="1"/>
                    <a:pt x="8" y="2"/>
                    <a:pt x="8" y="2"/>
                  </a:cubicBezTo>
                  <a:cubicBezTo>
                    <a:pt x="8" y="2"/>
                    <a:pt x="8" y="2"/>
                    <a:pt x="8" y="2"/>
                  </a:cubicBezTo>
                  <a:cubicBezTo>
                    <a:pt x="8" y="3"/>
                    <a:pt x="7" y="3"/>
                    <a:pt x="7" y="3"/>
                  </a:cubicBezTo>
                  <a:cubicBezTo>
                    <a:pt x="7" y="4"/>
                    <a:pt x="7" y="4"/>
                    <a:pt x="7" y="4"/>
                  </a:cubicBezTo>
                  <a:cubicBezTo>
                    <a:pt x="7" y="4"/>
                    <a:pt x="7" y="4"/>
                    <a:pt x="7" y="5"/>
                  </a:cubicBezTo>
                  <a:cubicBezTo>
                    <a:pt x="7" y="4"/>
                    <a:pt x="7" y="4"/>
                    <a:pt x="7" y="4"/>
                  </a:cubicBezTo>
                  <a:cubicBezTo>
                    <a:pt x="7" y="4"/>
                    <a:pt x="7" y="4"/>
                    <a:pt x="7" y="4"/>
                  </a:cubicBezTo>
                  <a:cubicBezTo>
                    <a:pt x="7" y="4"/>
                    <a:pt x="6" y="4"/>
                    <a:pt x="6" y="4"/>
                  </a:cubicBezTo>
                  <a:cubicBezTo>
                    <a:pt x="6" y="4"/>
                    <a:pt x="5" y="4"/>
                    <a:pt x="5" y="3"/>
                  </a:cubicBezTo>
                  <a:cubicBezTo>
                    <a:pt x="4" y="3"/>
                    <a:pt x="4" y="3"/>
                    <a:pt x="4" y="2"/>
                  </a:cubicBezTo>
                  <a:cubicBezTo>
                    <a:pt x="4" y="2"/>
                    <a:pt x="4" y="1"/>
                    <a:pt x="4" y="1"/>
                  </a:cubicBezTo>
                  <a:cubicBezTo>
                    <a:pt x="4" y="1"/>
                    <a:pt x="4" y="1"/>
                    <a:pt x="4" y="0"/>
                  </a:cubicBezTo>
                  <a:cubicBezTo>
                    <a:pt x="4" y="0"/>
                    <a:pt x="4" y="0"/>
                    <a:pt x="4" y="0"/>
                  </a:cubicBezTo>
                  <a:cubicBezTo>
                    <a:pt x="4" y="0"/>
                    <a:pt x="4" y="0"/>
                    <a:pt x="4" y="1"/>
                  </a:cubicBezTo>
                  <a:cubicBezTo>
                    <a:pt x="4" y="1"/>
                    <a:pt x="4" y="1"/>
                    <a:pt x="4" y="1"/>
                  </a:cubicBezTo>
                  <a:cubicBezTo>
                    <a:pt x="4" y="1"/>
                    <a:pt x="4" y="1"/>
                    <a:pt x="4" y="1"/>
                  </a:cubicBezTo>
                  <a:cubicBezTo>
                    <a:pt x="4" y="1"/>
                    <a:pt x="4" y="1"/>
                    <a:pt x="4" y="1"/>
                  </a:cubicBezTo>
                  <a:cubicBezTo>
                    <a:pt x="4" y="1"/>
                    <a:pt x="4" y="1"/>
                    <a:pt x="4" y="2"/>
                  </a:cubicBezTo>
                  <a:cubicBezTo>
                    <a:pt x="4" y="2"/>
                    <a:pt x="4" y="2"/>
                    <a:pt x="4" y="2"/>
                  </a:cubicBezTo>
                  <a:cubicBezTo>
                    <a:pt x="4" y="1"/>
                    <a:pt x="3" y="1"/>
                    <a:pt x="3" y="1"/>
                  </a:cubicBezTo>
                  <a:cubicBezTo>
                    <a:pt x="3" y="1"/>
                    <a:pt x="3" y="1"/>
                    <a:pt x="3" y="1"/>
                  </a:cubicBezTo>
                  <a:cubicBezTo>
                    <a:pt x="3" y="1"/>
                    <a:pt x="3" y="1"/>
                    <a:pt x="3" y="1"/>
                  </a:cubicBezTo>
                  <a:cubicBezTo>
                    <a:pt x="3" y="0"/>
                    <a:pt x="3" y="0"/>
                    <a:pt x="2" y="0"/>
                  </a:cubicBezTo>
                  <a:cubicBezTo>
                    <a:pt x="2" y="0"/>
                    <a:pt x="2" y="0"/>
                    <a:pt x="2" y="1"/>
                  </a:cubicBezTo>
                  <a:cubicBezTo>
                    <a:pt x="2" y="1"/>
                    <a:pt x="2" y="1"/>
                    <a:pt x="2" y="1"/>
                  </a:cubicBezTo>
                  <a:cubicBezTo>
                    <a:pt x="2" y="1"/>
                    <a:pt x="3" y="1"/>
                    <a:pt x="3" y="1"/>
                  </a:cubicBezTo>
                  <a:cubicBezTo>
                    <a:pt x="3" y="1"/>
                    <a:pt x="3" y="1"/>
                    <a:pt x="3" y="1"/>
                  </a:cubicBezTo>
                  <a:cubicBezTo>
                    <a:pt x="3" y="1"/>
                    <a:pt x="3" y="2"/>
                    <a:pt x="3" y="2"/>
                  </a:cubicBezTo>
                  <a:cubicBezTo>
                    <a:pt x="3" y="2"/>
                    <a:pt x="3" y="2"/>
                    <a:pt x="3" y="2"/>
                  </a:cubicBezTo>
                  <a:cubicBezTo>
                    <a:pt x="2" y="1"/>
                    <a:pt x="2" y="2"/>
                    <a:pt x="2" y="2"/>
                  </a:cubicBezTo>
                  <a:cubicBezTo>
                    <a:pt x="2" y="2"/>
                    <a:pt x="2" y="2"/>
                    <a:pt x="2" y="2"/>
                  </a:cubicBezTo>
                  <a:cubicBezTo>
                    <a:pt x="2" y="2"/>
                    <a:pt x="2" y="3"/>
                    <a:pt x="2" y="3"/>
                  </a:cubicBezTo>
                  <a:cubicBezTo>
                    <a:pt x="2" y="3"/>
                    <a:pt x="2" y="3"/>
                    <a:pt x="2" y="2"/>
                  </a:cubicBezTo>
                  <a:cubicBezTo>
                    <a:pt x="2" y="2"/>
                    <a:pt x="3" y="2"/>
                    <a:pt x="3" y="2"/>
                  </a:cubicBezTo>
                  <a:cubicBezTo>
                    <a:pt x="3" y="3"/>
                    <a:pt x="3" y="3"/>
                    <a:pt x="3" y="3"/>
                  </a:cubicBezTo>
                  <a:cubicBezTo>
                    <a:pt x="3" y="3"/>
                    <a:pt x="3" y="3"/>
                    <a:pt x="3" y="2"/>
                  </a:cubicBezTo>
                  <a:cubicBezTo>
                    <a:pt x="3" y="2"/>
                    <a:pt x="3" y="2"/>
                    <a:pt x="3" y="2"/>
                  </a:cubicBezTo>
                  <a:cubicBezTo>
                    <a:pt x="3" y="3"/>
                    <a:pt x="3" y="3"/>
                    <a:pt x="3" y="3"/>
                  </a:cubicBezTo>
                  <a:cubicBezTo>
                    <a:pt x="3" y="3"/>
                    <a:pt x="3" y="3"/>
                    <a:pt x="3" y="3"/>
                  </a:cubicBezTo>
                  <a:cubicBezTo>
                    <a:pt x="3" y="3"/>
                    <a:pt x="3" y="3"/>
                    <a:pt x="4" y="4"/>
                  </a:cubicBezTo>
                  <a:cubicBezTo>
                    <a:pt x="4" y="4"/>
                    <a:pt x="4" y="4"/>
                    <a:pt x="4" y="4"/>
                  </a:cubicBezTo>
                  <a:cubicBezTo>
                    <a:pt x="4" y="4"/>
                    <a:pt x="3" y="4"/>
                    <a:pt x="3" y="4"/>
                  </a:cubicBezTo>
                  <a:cubicBezTo>
                    <a:pt x="2" y="4"/>
                    <a:pt x="3" y="5"/>
                    <a:pt x="4" y="5"/>
                  </a:cubicBezTo>
                  <a:cubicBezTo>
                    <a:pt x="4" y="5"/>
                    <a:pt x="4" y="5"/>
                    <a:pt x="4" y="5"/>
                  </a:cubicBezTo>
                  <a:cubicBezTo>
                    <a:pt x="4" y="5"/>
                    <a:pt x="4" y="5"/>
                    <a:pt x="4" y="5"/>
                  </a:cubicBezTo>
                  <a:cubicBezTo>
                    <a:pt x="4" y="5"/>
                    <a:pt x="4" y="5"/>
                    <a:pt x="4" y="5"/>
                  </a:cubicBezTo>
                  <a:cubicBezTo>
                    <a:pt x="4" y="5"/>
                    <a:pt x="4" y="5"/>
                    <a:pt x="4" y="5"/>
                  </a:cubicBezTo>
                  <a:cubicBezTo>
                    <a:pt x="4" y="5"/>
                    <a:pt x="4" y="5"/>
                    <a:pt x="5" y="5"/>
                  </a:cubicBezTo>
                  <a:cubicBezTo>
                    <a:pt x="5" y="5"/>
                    <a:pt x="5" y="5"/>
                    <a:pt x="5" y="5"/>
                  </a:cubicBezTo>
                  <a:cubicBezTo>
                    <a:pt x="5" y="5"/>
                    <a:pt x="5" y="6"/>
                    <a:pt x="7" y="7"/>
                  </a:cubicBezTo>
                  <a:cubicBezTo>
                    <a:pt x="7" y="7"/>
                    <a:pt x="7" y="7"/>
                    <a:pt x="7" y="6"/>
                  </a:cubicBezTo>
                  <a:cubicBezTo>
                    <a:pt x="7" y="6"/>
                    <a:pt x="7" y="6"/>
                    <a:pt x="7" y="7"/>
                  </a:cubicBezTo>
                  <a:cubicBezTo>
                    <a:pt x="7" y="7"/>
                    <a:pt x="8" y="8"/>
                    <a:pt x="8" y="8"/>
                  </a:cubicBezTo>
                  <a:cubicBezTo>
                    <a:pt x="7" y="8"/>
                    <a:pt x="6" y="8"/>
                    <a:pt x="5" y="8"/>
                  </a:cubicBezTo>
                  <a:cubicBezTo>
                    <a:pt x="5" y="8"/>
                    <a:pt x="4" y="8"/>
                    <a:pt x="3" y="8"/>
                  </a:cubicBezTo>
                  <a:cubicBezTo>
                    <a:pt x="3" y="8"/>
                    <a:pt x="3" y="8"/>
                    <a:pt x="3" y="7"/>
                  </a:cubicBezTo>
                  <a:cubicBezTo>
                    <a:pt x="3" y="7"/>
                    <a:pt x="3" y="7"/>
                    <a:pt x="3" y="7"/>
                  </a:cubicBezTo>
                  <a:cubicBezTo>
                    <a:pt x="3" y="7"/>
                    <a:pt x="3" y="7"/>
                    <a:pt x="2" y="7"/>
                  </a:cubicBezTo>
                  <a:cubicBezTo>
                    <a:pt x="2" y="7"/>
                    <a:pt x="2" y="7"/>
                    <a:pt x="2" y="7"/>
                  </a:cubicBezTo>
                  <a:cubicBezTo>
                    <a:pt x="2" y="7"/>
                    <a:pt x="2" y="7"/>
                    <a:pt x="2" y="7"/>
                  </a:cubicBezTo>
                  <a:cubicBezTo>
                    <a:pt x="2" y="7"/>
                    <a:pt x="2" y="7"/>
                    <a:pt x="2" y="7"/>
                  </a:cubicBezTo>
                  <a:cubicBezTo>
                    <a:pt x="2" y="8"/>
                    <a:pt x="2" y="8"/>
                    <a:pt x="3" y="8"/>
                  </a:cubicBezTo>
                  <a:cubicBezTo>
                    <a:pt x="3" y="8"/>
                    <a:pt x="3" y="8"/>
                    <a:pt x="3" y="8"/>
                  </a:cubicBezTo>
                  <a:cubicBezTo>
                    <a:pt x="3" y="8"/>
                    <a:pt x="2" y="8"/>
                    <a:pt x="2" y="8"/>
                  </a:cubicBezTo>
                  <a:cubicBezTo>
                    <a:pt x="2" y="8"/>
                    <a:pt x="2" y="8"/>
                    <a:pt x="2" y="8"/>
                  </a:cubicBezTo>
                  <a:cubicBezTo>
                    <a:pt x="2" y="8"/>
                    <a:pt x="1" y="8"/>
                    <a:pt x="1" y="8"/>
                  </a:cubicBezTo>
                  <a:cubicBezTo>
                    <a:pt x="1" y="8"/>
                    <a:pt x="1" y="8"/>
                    <a:pt x="1" y="8"/>
                  </a:cubicBezTo>
                  <a:cubicBezTo>
                    <a:pt x="1" y="8"/>
                    <a:pt x="0" y="8"/>
                    <a:pt x="1" y="9"/>
                  </a:cubicBezTo>
                  <a:cubicBezTo>
                    <a:pt x="1" y="9"/>
                    <a:pt x="1" y="8"/>
                    <a:pt x="1" y="8"/>
                  </a:cubicBezTo>
                  <a:cubicBezTo>
                    <a:pt x="1" y="8"/>
                    <a:pt x="1" y="9"/>
                    <a:pt x="1" y="9"/>
                  </a:cubicBezTo>
                  <a:cubicBezTo>
                    <a:pt x="1" y="9"/>
                    <a:pt x="1" y="9"/>
                    <a:pt x="2" y="9"/>
                  </a:cubicBezTo>
                  <a:cubicBezTo>
                    <a:pt x="2" y="9"/>
                    <a:pt x="2" y="9"/>
                    <a:pt x="2" y="9"/>
                  </a:cubicBezTo>
                  <a:cubicBezTo>
                    <a:pt x="2" y="9"/>
                    <a:pt x="2" y="10"/>
                    <a:pt x="2" y="10"/>
                  </a:cubicBezTo>
                  <a:cubicBezTo>
                    <a:pt x="2" y="10"/>
                    <a:pt x="2" y="10"/>
                    <a:pt x="2" y="10"/>
                  </a:cubicBezTo>
                  <a:cubicBezTo>
                    <a:pt x="2" y="10"/>
                    <a:pt x="2" y="10"/>
                    <a:pt x="2" y="10"/>
                  </a:cubicBezTo>
                  <a:cubicBezTo>
                    <a:pt x="2" y="10"/>
                    <a:pt x="3" y="11"/>
                    <a:pt x="3" y="11"/>
                  </a:cubicBezTo>
                  <a:cubicBezTo>
                    <a:pt x="3" y="11"/>
                    <a:pt x="2" y="10"/>
                    <a:pt x="3" y="10"/>
                  </a:cubicBezTo>
                  <a:cubicBezTo>
                    <a:pt x="3" y="10"/>
                    <a:pt x="3" y="10"/>
                    <a:pt x="3" y="10"/>
                  </a:cubicBezTo>
                  <a:cubicBezTo>
                    <a:pt x="3" y="10"/>
                    <a:pt x="3" y="10"/>
                    <a:pt x="3" y="9"/>
                  </a:cubicBezTo>
                  <a:cubicBezTo>
                    <a:pt x="3" y="9"/>
                    <a:pt x="3" y="9"/>
                    <a:pt x="3" y="9"/>
                  </a:cubicBezTo>
                  <a:cubicBezTo>
                    <a:pt x="3" y="10"/>
                    <a:pt x="3" y="10"/>
                    <a:pt x="4" y="10"/>
                  </a:cubicBezTo>
                  <a:cubicBezTo>
                    <a:pt x="4" y="10"/>
                    <a:pt x="5" y="10"/>
                    <a:pt x="4" y="9"/>
                  </a:cubicBezTo>
                  <a:cubicBezTo>
                    <a:pt x="4" y="9"/>
                    <a:pt x="4" y="9"/>
                    <a:pt x="5" y="9"/>
                  </a:cubicBezTo>
                  <a:cubicBezTo>
                    <a:pt x="5" y="9"/>
                    <a:pt x="5" y="10"/>
                    <a:pt x="5" y="10"/>
                  </a:cubicBezTo>
                  <a:cubicBezTo>
                    <a:pt x="5" y="10"/>
                    <a:pt x="5" y="10"/>
                    <a:pt x="5" y="9"/>
                  </a:cubicBezTo>
                  <a:cubicBezTo>
                    <a:pt x="5" y="10"/>
                    <a:pt x="5" y="10"/>
                    <a:pt x="5" y="10"/>
                  </a:cubicBezTo>
                  <a:cubicBezTo>
                    <a:pt x="5" y="10"/>
                    <a:pt x="6" y="10"/>
                    <a:pt x="6" y="9"/>
                  </a:cubicBezTo>
                  <a:cubicBezTo>
                    <a:pt x="6" y="10"/>
                    <a:pt x="6" y="10"/>
                    <a:pt x="6" y="10"/>
                  </a:cubicBezTo>
                  <a:cubicBezTo>
                    <a:pt x="6" y="10"/>
                    <a:pt x="6" y="10"/>
                    <a:pt x="6" y="10"/>
                  </a:cubicBezTo>
                  <a:cubicBezTo>
                    <a:pt x="6" y="10"/>
                    <a:pt x="6" y="10"/>
                    <a:pt x="7" y="10"/>
                  </a:cubicBezTo>
                  <a:cubicBezTo>
                    <a:pt x="7" y="10"/>
                    <a:pt x="7" y="10"/>
                    <a:pt x="7" y="10"/>
                  </a:cubicBezTo>
                  <a:cubicBezTo>
                    <a:pt x="7" y="10"/>
                    <a:pt x="7" y="10"/>
                    <a:pt x="7" y="10"/>
                  </a:cubicBezTo>
                  <a:cubicBezTo>
                    <a:pt x="7" y="10"/>
                    <a:pt x="7" y="10"/>
                    <a:pt x="7" y="10"/>
                  </a:cubicBezTo>
                  <a:cubicBezTo>
                    <a:pt x="7" y="10"/>
                    <a:pt x="7" y="10"/>
                    <a:pt x="7" y="11"/>
                  </a:cubicBezTo>
                  <a:cubicBezTo>
                    <a:pt x="7" y="10"/>
                    <a:pt x="9" y="10"/>
                    <a:pt x="9" y="10"/>
                  </a:cubicBezTo>
                  <a:cubicBezTo>
                    <a:pt x="10" y="10"/>
                    <a:pt x="10" y="10"/>
                    <a:pt x="10" y="10"/>
                  </a:cubicBezTo>
                  <a:cubicBezTo>
                    <a:pt x="9" y="10"/>
                    <a:pt x="9" y="10"/>
                    <a:pt x="9" y="10"/>
                  </a:cubicBezTo>
                  <a:cubicBezTo>
                    <a:pt x="9" y="10"/>
                    <a:pt x="10" y="10"/>
                    <a:pt x="10" y="10"/>
                  </a:cubicBezTo>
                  <a:cubicBezTo>
                    <a:pt x="10" y="10"/>
                    <a:pt x="10" y="10"/>
                    <a:pt x="10" y="10"/>
                  </a:cubicBezTo>
                  <a:cubicBezTo>
                    <a:pt x="11" y="9"/>
                    <a:pt x="11" y="9"/>
                    <a:pt x="11" y="9"/>
                  </a:cubicBezTo>
                  <a:cubicBezTo>
                    <a:pt x="11" y="9"/>
                    <a:pt x="11" y="9"/>
                    <a:pt x="11" y="9"/>
                  </a:cubicBezTo>
                  <a:cubicBezTo>
                    <a:pt x="11" y="9"/>
                    <a:pt x="12" y="9"/>
                    <a:pt x="12" y="9"/>
                  </a:cubicBezTo>
                  <a:cubicBezTo>
                    <a:pt x="12" y="9"/>
                    <a:pt x="12" y="9"/>
                    <a:pt x="12" y="9"/>
                  </a:cubicBezTo>
                  <a:cubicBezTo>
                    <a:pt x="12" y="9"/>
                    <a:pt x="12" y="8"/>
                    <a:pt x="13" y="8"/>
                  </a:cubicBezTo>
                  <a:cubicBezTo>
                    <a:pt x="17" y="9"/>
                    <a:pt x="15" y="6"/>
                    <a:pt x="20" y="7"/>
                  </a:cubicBezTo>
                  <a:cubicBezTo>
                    <a:pt x="20" y="7"/>
                    <a:pt x="20" y="7"/>
                    <a:pt x="20" y="7"/>
                  </a:cubicBezTo>
                  <a:cubicBezTo>
                    <a:pt x="20" y="7"/>
                    <a:pt x="20" y="8"/>
                    <a:pt x="20" y="8"/>
                  </a:cubicBezTo>
                  <a:cubicBezTo>
                    <a:pt x="21" y="8"/>
                    <a:pt x="21" y="8"/>
                    <a:pt x="21" y="8"/>
                  </a:cubicBezTo>
                  <a:cubicBezTo>
                    <a:pt x="21" y="8"/>
                    <a:pt x="21" y="8"/>
                    <a:pt x="21" y="8"/>
                  </a:cubicBezTo>
                  <a:cubicBezTo>
                    <a:pt x="21" y="9"/>
                    <a:pt x="21" y="9"/>
                    <a:pt x="20" y="9"/>
                  </a:cubicBezTo>
                  <a:cubicBezTo>
                    <a:pt x="20" y="9"/>
                    <a:pt x="20" y="8"/>
                    <a:pt x="19" y="8"/>
                  </a:cubicBezTo>
                  <a:cubicBezTo>
                    <a:pt x="19" y="8"/>
                    <a:pt x="19" y="8"/>
                    <a:pt x="19" y="8"/>
                  </a:cubicBezTo>
                  <a:cubicBezTo>
                    <a:pt x="18" y="8"/>
                    <a:pt x="18" y="8"/>
                    <a:pt x="18" y="9"/>
                  </a:cubicBezTo>
                  <a:cubicBezTo>
                    <a:pt x="18" y="9"/>
                    <a:pt x="18" y="8"/>
                    <a:pt x="18" y="8"/>
                  </a:cubicBezTo>
                  <a:cubicBezTo>
                    <a:pt x="18" y="8"/>
                    <a:pt x="18" y="9"/>
                    <a:pt x="18" y="9"/>
                  </a:cubicBezTo>
                  <a:cubicBezTo>
                    <a:pt x="18" y="9"/>
                    <a:pt x="18" y="9"/>
                    <a:pt x="19" y="9"/>
                  </a:cubicBezTo>
                  <a:cubicBezTo>
                    <a:pt x="19" y="9"/>
                    <a:pt x="19" y="9"/>
                    <a:pt x="19" y="9"/>
                  </a:cubicBezTo>
                  <a:cubicBezTo>
                    <a:pt x="19" y="9"/>
                    <a:pt x="19" y="9"/>
                    <a:pt x="19" y="9"/>
                  </a:cubicBezTo>
                  <a:cubicBezTo>
                    <a:pt x="19" y="9"/>
                    <a:pt x="18" y="9"/>
                    <a:pt x="18" y="10"/>
                  </a:cubicBezTo>
                  <a:cubicBezTo>
                    <a:pt x="18" y="10"/>
                    <a:pt x="18" y="10"/>
                    <a:pt x="18" y="10"/>
                  </a:cubicBezTo>
                  <a:cubicBezTo>
                    <a:pt x="18" y="10"/>
                    <a:pt x="19" y="10"/>
                    <a:pt x="19" y="10"/>
                  </a:cubicBezTo>
                  <a:cubicBezTo>
                    <a:pt x="19" y="10"/>
                    <a:pt x="19" y="10"/>
                    <a:pt x="19" y="10"/>
                  </a:cubicBezTo>
                  <a:cubicBezTo>
                    <a:pt x="19" y="10"/>
                    <a:pt x="19" y="10"/>
                    <a:pt x="19" y="10"/>
                  </a:cubicBezTo>
                  <a:cubicBezTo>
                    <a:pt x="19" y="10"/>
                    <a:pt x="19" y="10"/>
                    <a:pt x="19" y="10"/>
                  </a:cubicBezTo>
                  <a:cubicBezTo>
                    <a:pt x="19" y="10"/>
                    <a:pt x="19" y="10"/>
                    <a:pt x="19" y="10"/>
                  </a:cubicBezTo>
                  <a:cubicBezTo>
                    <a:pt x="19" y="10"/>
                    <a:pt x="19" y="10"/>
                    <a:pt x="19" y="10"/>
                  </a:cubicBezTo>
                  <a:cubicBezTo>
                    <a:pt x="19" y="10"/>
                    <a:pt x="19" y="10"/>
                    <a:pt x="19" y="10"/>
                  </a:cubicBezTo>
                  <a:cubicBezTo>
                    <a:pt x="19" y="10"/>
                    <a:pt x="19" y="10"/>
                    <a:pt x="19" y="10"/>
                  </a:cubicBezTo>
                  <a:cubicBezTo>
                    <a:pt x="19" y="11"/>
                    <a:pt x="20" y="11"/>
                    <a:pt x="20" y="11"/>
                  </a:cubicBezTo>
                  <a:cubicBezTo>
                    <a:pt x="20" y="11"/>
                    <a:pt x="20" y="11"/>
                    <a:pt x="20" y="10"/>
                  </a:cubicBezTo>
                  <a:cubicBezTo>
                    <a:pt x="20" y="10"/>
                    <a:pt x="20" y="10"/>
                    <a:pt x="20" y="10"/>
                  </a:cubicBezTo>
                  <a:cubicBezTo>
                    <a:pt x="20" y="10"/>
                    <a:pt x="20" y="10"/>
                    <a:pt x="20" y="10"/>
                  </a:cubicBezTo>
                  <a:cubicBezTo>
                    <a:pt x="20" y="10"/>
                    <a:pt x="20" y="10"/>
                    <a:pt x="20" y="10"/>
                  </a:cubicBezTo>
                  <a:cubicBezTo>
                    <a:pt x="20" y="10"/>
                    <a:pt x="20" y="10"/>
                    <a:pt x="20" y="10"/>
                  </a:cubicBezTo>
                  <a:cubicBezTo>
                    <a:pt x="21" y="10"/>
                    <a:pt x="21" y="10"/>
                    <a:pt x="21" y="10"/>
                  </a:cubicBezTo>
                  <a:cubicBezTo>
                    <a:pt x="21" y="10"/>
                    <a:pt x="21" y="10"/>
                    <a:pt x="21" y="10"/>
                  </a:cubicBezTo>
                  <a:cubicBezTo>
                    <a:pt x="22" y="10"/>
                    <a:pt x="21" y="10"/>
                    <a:pt x="22" y="9"/>
                  </a:cubicBezTo>
                  <a:cubicBezTo>
                    <a:pt x="22" y="9"/>
                    <a:pt x="22" y="9"/>
                    <a:pt x="22" y="9"/>
                  </a:cubicBezTo>
                  <a:cubicBezTo>
                    <a:pt x="23" y="10"/>
                    <a:pt x="23" y="10"/>
                    <a:pt x="23" y="9"/>
                  </a:cubicBezTo>
                  <a:cubicBezTo>
                    <a:pt x="23" y="9"/>
                    <a:pt x="23" y="8"/>
                    <a:pt x="23" y="8"/>
                  </a:cubicBezTo>
                  <a:cubicBezTo>
                    <a:pt x="23" y="8"/>
                    <a:pt x="23" y="8"/>
                    <a:pt x="23" y="7"/>
                  </a:cubicBezTo>
                  <a:cubicBezTo>
                    <a:pt x="23" y="7"/>
                    <a:pt x="24" y="8"/>
                    <a:pt x="24" y="8"/>
                  </a:cubicBezTo>
                  <a:cubicBezTo>
                    <a:pt x="25" y="8"/>
                    <a:pt x="26" y="7"/>
                    <a:pt x="26" y="7"/>
                  </a:cubicBezTo>
                  <a:cubicBezTo>
                    <a:pt x="27" y="7"/>
                    <a:pt x="28" y="7"/>
                    <a:pt x="28" y="7"/>
                  </a:cubicBezTo>
                  <a:cubicBezTo>
                    <a:pt x="28" y="7"/>
                    <a:pt x="28" y="7"/>
                    <a:pt x="28" y="7"/>
                  </a:cubicBezTo>
                  <a:cubicBezTo>
                    <a:pt x="28" y="8"/>
                    <a:pt x="28" y="8"/>
                    <a:pt x="28" y="8"/>
                  </a:cubicBezTo>
                  <a:cubicBezTo>
                    <a:pt x="28" y="8"/>
                    <a:pt x="27" y="8"/>
                    <a:pt x="27" y="8"/>
                  </a:cubicBezTo>
                  <a:cubicBezTo>
                    <a:pt x="27" y="8"/>
                    <a:pt x="27" y="8"/>
                    <a:pt x="27" y="8"/>
                  </a:cubicBezTo>
                  <a:cubicBezTo>
                    <a:pt x="26" y="8"/>
                    <a:pt x="26" y="9"/>
                    <a:pt x="26" y="9"/>
                  </a:cubicBezTo>
                  <a:cubicBezTo>
                    <a:pt x="26" y="9"/>
                    <a:pt x="26" y="9"/>
                    <a:pt x="26" y="9"/>
                  </a:cubicBezTo>
                  <a:cubicBezTo>
                    <a:pt x="26" y="9"/>
                    <a:pt x="26" y="9"/>
                    <a:pt x="26" y="9"/>
                  </a:cubicBezTo>
                  <a:cubicBezTo>
                    <a:pt x="27" y="9"/>
                    <a:pt x="27" y="9"/>
                    <a:pt x="27" y="9"/>
                  </a:cubicBezTo>
                  <a:cubicBezTo>
                    <a:pt x="27" y="9"/>
                    <a:pt x="27" y="9"/>
                    <a:pt x="27" y="9"/>
                  </a:cubicBezTo>
                  <a:cubicBezTo>
                    <a:pt x="27" y="9"/>
                    <a:pt x="27" y="10"/>
                    <a:pt x="27" y="10"/>
                  </a:cubicBezTo>
                  <a:cubicBezTo>
                    <a:pt x="27" y="10"/>
                    <a:pt x="27" y="10"/>
                    <a:pt x="27" y="10"/>
                  </a:cubicBezTo>
                  <a:cubicBezTo>
                    <a:pt x="27" y="10"/>
                    <a:pt x="27" y="11"/>
                    <a:pt x="28" y="11"/>
                  </a:cubicBezTo>
                  <a:cubicBezTo>
                    <a:pt x="28" y="11"/>
                    <a:pt x="28" y="10"/>
                    <a:pt x="28" y="10"/>
                  </a:cubicBezTo>
                  <a:cubicBezTo>
                    <a:pt x="28" y="10"/>
                    <a:pt x="28" y="10"/>
                    <a:pt x="28" y="10"/>
                  </a:cubicBezTo>
                  <a:cubicBezTo>
                    <a:pt x="28" y="10"/>
                    <a:pt x="28" y="10"/>
                    <a:pt x="28" y="9"/>
                  </a:cubicBezTo>
                  <a:cubicBezTo>
                    <a:pt x="28" y="9"/>
                    <a:pt x="28" y="9"/>
                    <a:pt x="28" y="9"/>
                  </a:cubicBezTo>
                  <a:cubicBezTo>
                    <a:pt x="28" y="10"/>
                    <a:pt x="28" y="10"/>
                    <a:pt x="28" y="10"/>
                  </a:cubicBezTo>
                  <a:cubicBezTo>
                    <a:pt x="29" y="10"/>
                    <a:pt x="29" y="10"/>
                    <a:pt x="29" y="10"/>
                  </a:cubicBezTo>
                  <a:cubicBezTo>
                    <a:pt x="29" y="11"/>
                    <a:pt x="29" y="11"/>
                    <a:pt x="29" y="11"/>
                  </a:cubicBezTo>
                  <a:cubicBezTo>
                    <a:pt x="29" y="10"/>
                    <a:pt x="29" y="10"/>
                    <a:pt x="29" y="10"/>
                  </a:cubicBezTo>
                  <a:cubicBezTo>
                    <a:pt x="29" y="10"/>
                    <a:pt x="29" y="10"/>
                    <a:pt x="29" y="10"/>
                  </a:cubicBezTo>
                  <a:cubicBezTo>
                    <a:pt x="30" y="9"/>
                    <a:pt x="29" y="9"/>
                    <a:pt x="29" y="9"/>
                  </a:cubicBezTo>
                  <a:cubicBezTo>
                    <a:pt x="29" y="9"/>
                    <a:pt x="30" y="9"/>
                    <a:pt x="30" y="8"/>
                  </a:cubicBezTo>
                  <a:cubicBezTo>
                    <a:pt x="30" y="8"/>
                    <a:pt x="30" y="8"/>
                    <a:pt x="29" y="8"/>
                  </a:cubicBezTo>
                  <a:cubicBezTo>
                    <a:pt x="29" y="8"/>
                    <a:pt x="29" y="8"/>
                    <a:pt x="29" y="8"/>
                  </a:cubicBezTo>
                  <a:cubicBezTo>
                    <a:pt x="29" y="8"/>
                    <a:pt x="29" y="8"/>
                    <a:pt x="29" y="8"/>
                  </a:cubicBezTo>
                  <a:cubicBezTo>
                    <a:pt x="29" y="8"/>
                    <a:pt x="30" y="8"/>
                    <a:pt x="30" y="8"/>
                  </a:cubicBezTo>
                  <a:cubicBezTo>
                    <a:pt x="29" y="8"/>
                    <a:pt x="29" y="7"/>
                    <a:pt x="29" y="7"/>
                  </a:cubicBezTo>
                  <a:cubicBezTo>
                    <a:pt x="29" y="7"/>
                    <a:pt x="29" y="7"/>
                    <a:pt x="29" y="7"/>
                  </a:cubicBezTo>
                  <a:cubicBezTo>
                    <a:pt x="30" y="7"/>
                    <a:pt x="30" y="7"/>
                    <a:pt x="30" y="6"/>
                  </a:cubicBezTo>
                  <a:cubicBezTo>
                    <a:pt x="29" y="6"/>
                    <a:pt x="29" y="7"/>
                    <a:pt x="29" y="6"/>
                  </a:cubicBezTo>
                  <a:cubicBezTo>
                    <a:pt x="29" y="6"/>
                    <a:pt x="29" y="6"/>
                    <a:pt x="28" y="6"/>
                  </a:cubicBezTo>
                  <a:cubicBezTo>
                    <a:pt x="28" y="6"/>
                    <a:pt x="27" y="6"/>
                    <a:pt x="25" y="6"/>
                  </a:cubicBezTo>
                  <a:cubicBezTo>
                    <a:pt x="27" y="6"/>
                    <a:pt x="30" y="5"/>
                    <a:pt x="30" y="4"/>
                  </a:cubicBezTo>
                </a:path>
              </a:pathLst>
            </a:custGeom>
            <a:solidFill>
              <a:schemeClr val="bg1"/>
            </a:solidFill>
            <a:ln>
              <a:noFill/>
            </a:ln>
          </p:spPr>
          <p:txBody>
            <a:bodyPr/>
            <a:lstStyle/>
            <a:p>
              <a:endParaRPr lang="en-US">
                <a:solidFill>
                  <a:schemeClr val="bg1"/>
                </a:solidFill>
              </a:endParaRPr>
            </a:p>
          </p:txBody>
        </p:sp>
        <p:sp>
          <p:nvSpPr>
            <p:cNvPr id="76" name="Freeform 157">
              <a:extLst>
                <a:ext uri="{FF2B5EF4-FFF2-40B4-BE49-F238E27FC236}">
                  <a16:creationId xmlns:a16="http://schemas.microsoft.com/office/drawing/2014/main" id="{98DE4DD7-A9BC-D14B-A6B1-6183DBB5A0B2}"/>
                </a:ext>
              </a:extLst>
            </p:cNvPr>
            <p:cNvSpPr>
              <a:spLocks noChangeAspect="1" noEditPoints="1"/>
            </p:cNvSpPr>
            <p:nvPr userDrawn="1"/>
          </p:nvSpPr>
          <p:spPr bwMode="auto">
            <a:xfrm>
              <a:off x="1309868" y="689395"/>
              <a:ext cx="45524" cy="15175"/>
            </a:xfrm>
            <a:custGeom>
              <a:avLst/>
              <a:gdLst>
                <a:gd name="T0" fmla="*/ 2 w 29"/>
                <a:gd name="T1" fmla="*/ 0 h 11"/>
                <a:gd name="T2" fmla="*/ 2 w 29"/>
                <a:gd name="T3" fmla="*/ 0 h 11"/>
                <a:gd name="T4" fmla="*/ 2 w 29"/>
                <a:gd name="T5" fmla="*/ 0 h 11"/>
                <a:gd name="T6" fmla="*/ 2 w 29"/>
                <a:gd name="T7" fmla="*/ 0 h 11"/>
                <a:gd name="T8" fmla="*/ 3 w 29"/>
                <a:gd name="T9" fmla="*/ 0 h 11"/>
                <a:gd name="T10" fmla="*/ 2 w 29"/>
                <a:gd name="T11" fmla="*/ 1 h 11"/>
                <a:gd name="T12" fmla="*/ 2 w 29"/>
                <a:gd name="T13" fmla="*/ 0 h 11"/>
                <a:gd name="T14" fmla="*/ 3 w 29"/>
                <a:gd name="T15" fmla="*/ 0 h 11"/>
                <a:gd name="T16" fmla="*/ 7 w 29"/>
                <a:gd name="T17" fmla="*/ 1 h 11"/>
                <a:gd name="T18" fmla="*/ 6 w 29"/>
                <a:gd name="T19" fmla="*/ 1 h 11"/>
                <a:gd name="T20" fmla="*/ 4 w 29"/>
                <a:gd name="T21" fmla="*/ 0 h 11"/>
                <a:gd name="T22" fmla="*/ 6 w 29"/>
                <a:gd name="T23" fmla="*/ 0 h 11"/>
                <a:gd name="T24" fmla="*/ 4 w 29"/>
                <a:gd name="T25" fmla="*/ 0 h 11"/>
                <a:gd name="T26" fmla="*/ 3 w 29"/>
                <a:gd name="T27" fmla="*/ 1 h 11"/>
                <a:gd name="T28" fmla="*/ 3 w 29"/>
                <a:gd name="T29" fmla="*/ 0 h 11"/>
                <a:gd name="T30" fmla="*/ 2 w 29"/>
                <a:gd name="T31" fmla="*/ 0 h 11"/>
                <a:gd name="T32" fmla="*/ 2 w 29"/>
                <a:gd name="T33" fmla="*/ 0 h 11"/>
                <a:gd name="T34" fmla="*/ 2 w 29"/>
                <a:gd name="T35" fmla="*/ 1 h 11"/>
                <a:gd name="T36" fmla="*/ 1 w 29"/>
                <a:gd name="T37" fmla="*/ 0 h 11"/>
                <a:gd name="T38" fmla="*/ 1 w 29"/>
                <a:gd name="T39" fmla="*/ 0 h 11"/>
                <a:gd name="T40" fmla="*/ 1 w 29"/>
                <a:gd name="T41" fmla="*/ 0 h 11"/>
                <a:gd name="T42" fmla="*/ 1 w 29"/>
                <a:gd name="T43" fmla="*/ 0 h 11"/>
                <a:gd name="T44" fmla="*/ 1 w 29"/>
                <a:gd name="T45" fmla="*/ 0 h 11"/>
                <a:gd name="T46" fmla="*/ 1 w 29"/>
                <a:gd name="T47" fmla="*/ 0 h 11"/>
                <a:gd name="T48" fmla="*/ 1 w 29"/>
                <a:gd name="T49" fmla="*/ 0 h 11"/>
                <a:gd name="T50" fmla="*/ 1 w 29"/>
                <a:gd name="T51" fmla="*/ 0 h 11"/>
                <a:gd name="T52" fmla="*/ 1 w 29"/>
                <a:gd name="T53" fmla="*/ 0 h 11"/>
                <a:gd name="T54" fmla="*/ 1 w 29"/>
                <a:gd name="T55" fmla="*/ 1 h 11"/>
                <a:gd name="T56" fmla="*/ 1 w 29"/>
                <a:gd name="T57" fmla="*/ 1 h 11"/>
                <a:gd name="T58" fmla="*/ 2 w 29"/>
                <a:gd name="T59" fmla="*/ 1 h 11"/>
                <a:gd name="T60" fmla="*/ 1 w 29"/>
                <a:gd name="T61" fmla="*/ 1 h 11"/>
                <a:gd name="T62" fmla="*/ 1 w 29"/>
                <a:gd name="T63" fmla="*/ 1 h 11"/>
                <a:gd name="T64" fmla="*/ 1 w 29"/>
                <a:gd name="T65" fmla="*/ 2 h 11"/>
                <a:gd name="T66" fmla="*/ 0 w 29"/>
                <a:gd name="T67" fmla="*/ 2 h 11"/>
                <a:gd name="T68" fmla="*/ 1 w 29"/>
                <a:gd name="T69" fmla="*/ 2 h 11"/>
                <a:gd name="T70" fmla="*/ 1 w 29"/>
                <a:gd name="T71" fmla="*/ 2 h 11"/>
                <a:gd name="T72" fmla="*/ 1 w 29"/>
                <a:gd name="T73" fmla="*/ 2 h 11"/>
                <a:gd name="T74" fmla="*/ 1 w 29"/>
                <a:gd name="T75" fmla="*/ 2 h 11"/>
                <a:gd name="T76" fmla="*/ 2 w 29"/>
                <a:gd name="T77" fmla="*/ 2 h 11"/>
                <a:gd name="T78" fmla="*/ 2 w 29"/>
                <a:gd name="T79" fmla="*/ 2 h 11"/>
                <a:gd name="T80" fmla="*/ 3 w 29"/>
                <a:gd name="T81" fmla="*/ 2 h 11"/>
                <a:gd name="T82" fmla="*/ 3 w 29"/>
                <a:gd name="T83" fmla="*/ 2 h 11"/>
                <a:gd name="T84" fmla="*/ 5 w 29"/>
                <a:gd name="T85" fmla="*/ 2 h 11"/>
                <a:gd name="T86" fmla="*/ 5 w 29"/>
                <a:gd name="T87" fmla="*/ 2 h 11"/>
                <a:gd name="T88" fmla="*/ 5 w 29"/>
                <a:gd name="T89" fmla="*/ 2 h 11"/>
                <a:gd name="T90" fmla="*/ 5 w 29"/>
                <a:gd name="T91" fmla="*/ 2 h 11"/>
                <a:gd name="T92" fmla="*/ 5 w 29"/>
                <a:gd name="T93" fmla="*/ 2 h 11"/>
                <a:gd name="T94" fmla="*/ 5 w 29"/>
                <a:gd name="T95" fmla="*/ 2 h 11"/>
                <a:gd name="T96" fmla="*/ 5 w 29"/>
                <a:gd name="T97" fmla="*/ 2 h 11"/>
                <a:gd name="T98" fmla="*/ 5 w 29"/>
                <a:gd name="T99" fmla="*/ 2 h 11"/>
                <a:gd name="T100" fmla="*/ 6 w 29"/>
                <a:gd name="T101" fmla="*/ 2 h 11"/>
                <a:gd name="T102" fmla="*/ 7 w 29"/>
                <a:gd name="T103" fmla="*/ 1 h 11"/>
                <a:gd name="T104" fmla="*/ 7 w 29"/>
                <a:gd name="T105" fmla="*/ 2 h 11"/>
                <a:gd name="T106" fmla="*/ 7 w 29"/>
                <a:gd name="T107" fmla="*/ 2 h 11"/>
                <a:gd name="T108" fmla="*/ 7 w 29"/>
                <a:gd name="T109" fmla="*/ 2 h 11"/>
                <a:gd name="T110" fmla="*/ 7 w 29"/>
                <a:gd name="T111" fmla="*/ 2 h 11"/>
                <a:gd name="T112" fmla="*/ 7 w 29"/>
                <a:gd name="T113" fmla="*/ 2 h 11"/>
                <a:gd name="T114" fmla="*/ 7 w 29"/>
                <a:gd name="T115" fmla="*/ 1 h 11"/>
                <a:gd name="T116" fmla="*/ 7 w 29"/>
                <a:gd name="T117" fmla="*/ 1 h 1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9" h="11">
                  <a:moveTo>
                    <a:pt x="11" y="8"/>
                  </a:moveTo>
                  <a:cubicBezTo>
                    <a:pt x="11" y="8"/>
                    <a:pt x="11" y="8"/>
                    <a:pt x="11" y="8"/>
                  </a:cubicBezTo>
                  <a:cubicBezTo>
                    <a:pt x="11" y="8"/>
                    <a:pt x="11" y="8"/>
                    <a:pt x="11" y="8"/>
                  </a:cubicBezTo>
                  <a:moveTo>
                    <a:pt x="7" y="1"/>
                  </a:moveTo>
                  <a:cubicBezTo>
                    <a:pt x="7" y="1"/>
                    <a:pt x="7" y="1"/>
                    <a:pt x="7" y="1"/>
                  </a:cubicBezTo>
                  <a:cubicBezTo>
                    <a:pt x="7" y="1"/>
                    <a:pt x="7" y="1"/>
                    <a:pt x="7" y="1"/>
                  </a:cubicBezTo>
                  <a:moveTo>
                    <a:pt x="7" y="2"/>
                  </a:moveTo>
                  <a:cubicBezTo>
                    <a:pt x="7" y="2"/>
                    <a:pt x="7" y="2"/>
                    <a:pt x="7" y="2"/>
                  </a:cubicBezTo>
                  <a:close/>
                  <a:moveTo>
                    <a:pt x="8" y="4"/>
                  </a:moveTo>
                  <a:cubicBezTo>
                    <a:pt x="8" y="3"/>
                    <a:pt x="8" y="3"/>
                    <a:pt x="8" y="3"/>
                  </a:cubicBezTo>
                  <a:cubicBezTo>
                    <a:pt x="8" y="3"/>
                    <a:pt x="8" y="3"/>
                    <a:pt x="8" y="3"/>
                  </a:cubicBezTo>
                  <a:cubicBezTo>
                    <a:pt x="8" y="3"/>
                    <a:pt x="8" y="3"/>
                    <a:pt x="8" y="3"/>
                  </a:cubicBezTo>
                  <a:cubicBezTo>
                    <a:pt x="8" y="2"/>
                    <a:pt x="8" y="2"/>
                    <a:pt x="8" y="2"/>
                  </a:cubicBezTo>
                  <a:cubicBezTo>
                    <a:pt x="8" y="2"/>
                    <a:pt x="8" y="2"/>
                    <a:pt x="8" y="2"/>
                  </a:cubicBezTo>
                  <a:cubicBezTo>
                    <a:pt x="8" y="2"/>
                    <a:pt x="8" y="2"/>
                    <a:pt x="8" y="2"/>
                  </a:cubicBezTo>
                  <a:cubicBezTo>
                    <a:pt x="8" y="2"/>
                    <a:pt x="8" y="2"/>
                    <a:pt x="8" y="2"/>
                  </a:cubicBezTo>
                  <a:cubicBezTo>
                    <a:pt x="9" y="2"/>
                    <a:pt x="9" y="2"/>
                    <a:pt x="9" y="2"/>
                  </a:cubicBezTo>
                  <a:cubicBezTo>
                    <a:pt x="9" y="3"/>
                    <a:pt x="9" y="3"/>
                    <a:pt x="9" y="3"/>
                  </a:cubicBezTo>
                  <a:cubicBezTo>
                    <a:pt x="9" y="3"/>
                    <a:pt x="9" y="3"/>
                    <a:pt x="9" y="3"/>
                  </a:cubicBezTo>
                  <a:cubicBezTo>
                    <a:pt x="9" y="3"/>
                    <a:pt x="9" y="3"/>
                    <a:pt x="9" y="3"/>
                  </a:cubicBezTo>
                  <a:cubicBezTo>
                    <a:pt x="9" y="3"/>
                    <a:pt x="9" y="3"/>
                    <a:pt x="9" y="3"/>
                  </a:cubicBezTo>
                  <a:cubicBezTo>
                    <a:pt x="9" y="3"/>
                    <a:pt x="8" y="3"/>
                    <a:pt x="8" y="3"/>
                  </a:cubicBezTo>
                  <a:cubicBezTo>
                    <a:pt x="8" y="3"/>
                    <a:pt x="8" y="3"/>
                    <a:pt x="8" y="3"/>
                  </a:cubicBezTo>
                  <a:cubicBezTo>
                    <a:pt x="8" y="4"/>
                    <a:pt x="8" y="4"/>
                    <a:pt x="8" y="4"/>
                  </a:cubicBezTo>
                  <a:cubicBezTo>
                    <a:pt x="8" y="4"/>
                    <a:pt x="8" y="4"/>
                    <a:pt x="8" y="4"/>
                  </a:cubicBezTo>
                  <a:cubicBezTo>
                    <a:pt x="7" y="4"/>
                    <a:pt x="7" y="4"/>
                    <a:pt x="8" y="4"/>
                  </a:cubicBezTo>
                  <a:moveTo>
                    <a:pt x="9" y="1"/>
                  </a:moveTo>
                  <a:cubicBezTo>
                    <a:pt x="8" y="2"/>
                    <a:pt x="8" y="2"/>
                    <a:pt x="8" y="2"/>
                  </a:cubicBezTo>
                  <a:cubicBezTo>
                    <a:pt x="8" y="1"/>
                    <a:pt x="8" y="1"/>
                    <a:pt x="8" y="1"/>
                  </a:cubicBezTo>
                  <a:cubicBezTo>
                    <a:pt x="8" y="1"/>
                    <a:pt x="8" y="1"/>
                    <a:pt x="9" y="1"/>
                  </a:cubicBezTo>
                  <a:moveTo>
                    <a:pt x="9" y="2"/>
                  </a:moveTo>
                  <a:cubicBezTo>
                    <a:pt x="9" y="2"/>
                    <a:pt x="10" y="2"/>
                    <a:pt x="10" y="2"/>
                  </a:cubicBezTo>
                  <a:cubicBezTo>
                    <a:pt x="10" y="2"/>
                    <a:pt x="10" y="2"/>
                    <a:pt x="10" y="2"/>
                  </a:cubicBezTo>
                  <a:cubicBezTo>
                    <a:pt x="9" y="2"/>
                    <a:pt x="9" y="2"/>
                    <a:pt x="9" y="2"/>
                  </a:cubicBezTo>
                  <a:moveTo>
                    <a:pt x="28" y="7"/>
                  </a:moveTo>
                  <a:cubicBezTo>
                    <a:pt x="28" y="7"/>
                    <a:pt x="28" y="7"/>
                    <a:pt x="28" y="7"/>
                  </a:cubicBezTo>
                  <a:cubicBezTo>
                    <a:pt x="28" y="6"/>
                    <a:pt x="28" y="6"/>
                    <a:pt x="28" y="6"/>
                  </a:cubicBezTo>
                  <a:cubicBezTo>
                    <a:pt x="28" y="6"/>
                    <a:pt x="28" y="6"/>
                    <a:pt x="28" y="6"/>
                  </a:cubicBezTo>
                  <a:cubicBezTo>
                    <a:pt x="28" y="6"/>
                    <a:pt x="28" y="5"/>
                    <a:pt x="27" y="6"/>
                  </a:cubicBezTo>
                  <a:cubicBezTo>
                    <a:pt x="26" y="6"/>
                    <a:pt x="26" y="6"/>
                    <a:pt x="24" y="5"/>
                  </a:cubicBezTo>
                  <a:cubicBezTo>
                    <a:pt x="24" y="5"/>
                    <a:pt x="24" y="5"/>
                    <a:pt x="24" y="5"/>
                  </a:cubicBezTo>
                  <a:cubicBezTo>
                    <a:pt x="26" y="5"/>
                    <a:pt x="28" y="5"/>
                    <a:pt x="28" y="4"/>
                  </a:cubicBezTo>
                  <a:cubicBezTo>
                    <a:pt x="28" y="3"/>
                    <a:pt x="28" y="3"/>
                    <a:pt x="25" y="3"/>
                  </a:cubicBezTo>
                  <a:cubicBezTo>
                    <a:pt x="22" y="3"/>
                    <a:pt x="14" y="4"/>
                    <a:pt x="14" y="2"/>
                  </a:cubicBezTo>
                  <a:cubicBezTo>
                    <a:pt x="14" y="1"/>
                    <a:pt x="17" y="2"/>
                    <a:pt x="19" y="2"/>
                  </a:cubicBezTo>
                  <a:cubicBezTo>
                    <a:pt x="19" y="2"/>
                    <a:pt x="19" y="2"/>
                    <a:pt x="19" y="2"/>
                  </a:cubicBezTo>
                  <a:cubicBezTo>
                    <a:pt x="23" y="3"/>
                    <a:pt x="27" y="0"/>
                    <a:pt x="29" y="1"/>
                  </a:cubicBezTo>
                  <a:cubicBezTo>
                    <a:pt x="26" y="0"/>
                    <a:pt x="24" y="2"/>
                    <a:pt x="22" y="1"/>
                  </a:cubicBezTo>
                  <a:cubicBezTo>
                    <a:pt x="23" y="1"/>
                    <a:pt x="25" y="1"/>
                    <a:pt x="25" y="0"/>
                  </a:cubicBezTo>
                  <a:cubicBezTo>
                    <a:pt x="24" y="1"/>
                    <a:pt x="21" y="0"/>
                    <a:pt x="19" y="1"/>
                  </a:cubicBezTo>
                  <a:cubicBezTo>
                    <a:pt x="19" y="1"/>
                    <a:pt x="19" y="1"/>
                    <a:pt x="19" y="1"/>
                  </a:cubicBezTo>
                  <a:cubicBezTo>
                    <a:pt x="16" y="1"/>
                    <a:pt x="13" y="1"/>
                    <a:pt x="13" y="2"/>
                  </a:cubicBezTo>
                  <a:cubicBezTo>
                    <a:pt x="13" y="5"/>
                    <a:pt x="23" y="3"/>
                    <a:pt x="25" y="3"/>
                  </a:cubicBezTo>
                  <a:cubicBezTo>
                    <a:pt x="27" y="3"/>
                    <a:pt x="28" y="3"/>
                    <a:pt x="28" y="4"/>
                  </a:cubicBezTo>
                  <a:cubicBezTo>
                    <a:pt x="28" y="4"/>
                    <a:pt x="25" y="5"/>
                    <a:pt x="24" y="5"/>
                  </a:cubicBezTo>
                  <a:cubicBezTo>
                    <a:pt x="22" y="5"/>
                    <a:pt x="13" y="4"/>
                    <a:pt x="10" y="5"/>
                  </a:cubicBezTo>
                  <a:cubicBezTo>
                    <a:pt x="10" y="4"/>
                    <a:pt x="11" y="3"/>
                    <a:pt x="11" y="3"/>
                  </a:cubicBezTo>
                  <a:cubicBezTo>
                    <a:pt x="11" y="2"/>
                    <a:pt x="11" y="2"/>
                    <a:pt x="11" y="2"/>
                  </a:cubicBezTo>
                  <a:cubicBezTo>
                    <a:pt x="11" y="2"/>
                    <a:pt x="11" y="2"/>
                    <a:pt x="11" y="2"/>
                  </a:cubicBezTo>
                  <a:cubicBezTo>
                    <a:pt x="11" y="2"/>
                    <a:pt x="11" y="1"/>
                    <a:pt x="10" y="1"/>
                  </a:cubicBezTo>
                  <a:cubicBezTo>
                    <a:pt x="10" y="1"/>
                    <a:pt x="10" y="1"/>
                    <a:pt x="10" y="1"/>
                  </a:cubicBezTo>
                  <a:cubicBezTo>
                    <a:pt x="10" y="1"/>
                    <a:pt x="10" y="0"/>
                    <a:pt x="9" y="0"/>
                  </a:cubicBezTo>
                  <a:cubicBezTo>
                    <a:pt x="9" y="0"/>
                    <a:pt x="9" y="0"/>
                    <a:pt x="9" y="0"/>
                  </a:cubicBezTo>
                  <a:cubicBezTo>
                    <a:pt x="9" y="0"/>
                    <a:pt x="8" y="0"/>
                    <a:pt x="8" y="0"/>
                  </a:cubicBezTo>
                  <a:cubicBezTo>
                    <a:pt x="8" y="0"/>
                    <a:pt x="8" y="0"/>
                    <a:pt x="8" y="0"/>
                  </a:cubicBezTo>
                  <a:cubicBezTo>
                    <a:pt x="8" y="0"/>
                    <a:pt x="7" y="0"/>
                    <a:pt x="7" y="0"/>
                  </a:cubicBezTo>
                  <a:cubicBezTo>
                    <a:pt x="7" y="0"/>
                    <a:pt x="7" y="1"/>
                    <a:pt x="7" y="1"/>
                  </a:cubicBezTo>
                  <a:cubicBezTo>
                    <a:pt x="7" y="1"/>
                    <a:pt x="6" y="2"/>
                    <a:pt x="6" y="2"/>
                  </a:cubicBezTo>
                  <a:cubicBezTo>
                    <a:pt x="6" y="2"/>
                    <a:pt x="6" y="2"/>
                    <a:pt x="6" y="2"/>
                  </a:cubicBezTo>
                  <a:cubicBezTo>
                    <a:pt x="6" y="2"/>
                    <a:pt x="6" y="3"/>
                    <a:pt x="6" y="3"/>
                  </a:cubicBezTo>
                  <a:cubicBezTo>
                    <a:pt x="6" y="3"/>
                    <a:pt x="6" y="3"/>
                    <a:pt x="6" y="3"/>
                  </a:cubicBezTo>
                  <a:cubicBezTo>
                    <a:pt x="6" y="4"/>
                    <a:pt x="6" y="4"/>
                    <a:pt x="6" y="4"/>
                  </a:cubicBezTo>
                  <a:cubicBezTo>
                    <a:pt x="6" y="4"/>
                    <a:pt x="6" y="4"/>
                    <a:pt x="6" y="4"/>
                  </a:cubicBezTo>
                  <a:cubicBezTo>
                    <a:pt x="6" y="4"/>
                    <a:pt x="5" y="4"/>
                    <a:pt x="5" y="4"/>
                  </a:cubicBezTo>
                  <a:cubicBezTo>
                    <a:pt x="5" y="4"/>
                    <a:pt x="5" y="4"/>
                    <a:pt x="5" y="4"/>
                  </a:cubicBezTo>
                  <a:cubicBezTo>
                    <a:pt x="4" y="4"/>
                    <a:pt x="4" y="3"/>
                    <a:pt x="3" y="3"/>
                  </a:cubicBezTo>
                  <a:cubicBezTo>
                    <a:pt x="3" y="3"/>
                    <a:pt x="3" y="2"/>
                    <a:pt x="3" y="2"/>
                  </a:cubicBezTo>
                  <a:cubicBezTo>
                    <a:pt x="3" y="1"/>
                    <a:pt x="3" y="1"/>
                    <a:pt x="3" y="0"/>
                  </a:cubicBezTo>
                  <a:cubicBezTo>
                    <a:pt x="3" y="0"/>
                    <a:pt x="3" y="0"/>
                    <a:pt x="3" y="0"/>
                  </a:cubicBezTo>
                  <a:cubicBezTo>
                    <a:pt x="3" y="0"/>
                    <a:pt x="2" y="0"/>
                    <a:pt x="2" y="0"/>
                  </a:cubicBezTo>
                  <a:cubicBezTo>
                    <a:pt x="2" y="0"/>
                    <a:pt x="2" y="0"/>
                    <a:pt x="3" y="0"/>
                  </a:cubicBezTo>
                  <a:cubicBezTo>
                    <a:pt x="2" y="0"/>
                    <a:pt x="2" y="0"/>
                    <a:pt x="2" y="0"/>
                  </a:cubicBezTo>
                  <a:cubicBezTo>
                    <a:pt x="2" y="0"/>
                    <a:pt x="2" y="1"/>
                    <a:pt x="2" y="1"/>
                  </a:cubicBezTo>
                  <a:cubicBezTo>
                    <a:pt x="2" y="1"/>
                    <a:pt x="2" y="1"/>
                    <a:pt x="2" y="1"/>
                  </a:cubicBezTo>
                  <a:cubicBezTo>
                    <a:pt x="2" y="1"/>
                    <a:pt x="2" y="1"/>
                    <a:pt x="2" y="1"/>
                  </a:cubicBezTo>
                  <a:cubicBezTo>
                    <a:pt x="2" y="1"/>
                    <a:pt x="2" y="1"/>
                    <a:pt x="2" y="1"/>
                  </a:cubicBezTo>
                  <a:cubicBezTo>
                    <a:pt x="2" y="1"/>
                    <a:pt x="2" y="0"/>
                    <a:pt x="2" y="0"/>
                  </a:cubicBezTo>
                  <a:cubicBezTo>
                    <a:pt x="2" y="0"/>
                    <a:pt x="2" y="0"/>
                    <a:pt x="2" y="0"/>
                  </a:cubicBezTo>
                  <a:cubicBezTo>
                    <a:pt x="2" y="0"/>
                    <a:pt x="2" y="0"/>
                    <a:pt x="2" y="0"/>
                  </a:cubicBezTo>
                  <a:cubicBezTo>
                    <a:pt x="2" y="0"/>
                    <a:pt x="1" y="0"/>
                    <a:pt x="1" y="0"/>
                  </a:cubicBezTo>
                  <a:cubicBezTo>
                    <a:pt x="1" y="0"/>
                    <a:pt x="1" y="0"/>
                    <a:pt x="1" y="0"/>
                  </a:cubicBezTo>
                  <a:cubicBezTo>
                    <a:pt x="1" y="0"/>
                    <a:pt x="1" y="0"/>
                    <a:pt x="1" y="0"/>
                  </a:cubicBezTo>
                  <a:cubicBezTo>
                    <a:pt x="1" y="1"/>
                    <a:pt x="1" y="1"/>
                    <a:pt x="2" y="1"/>
                  </a:cubicBezTo>
                  <a:cubicBezTo>
                    <a:pt x="2" y="1"/>
                    <a:pt x="2" y="1"/>
                    <a:pt x="2" y="1"/>
                  </a:cubicBezTo>
                  <a:cubicBezTo>
                    <a:pt x="2" y="1"/>
                    <a:pt x="2" y="1"/>
                    <a:pt x="2" y="1"/>
                  </a:cubicBezTo>
                  <a:cubicBezTo>
                    <a:pt x="2" y="1"/>
                    <a:pt x="2" y="1"/>
                    <a:pt x="2" y="1"/>
                  </a:cubicBezTo>
                  <a:cubicBezTo>
                    <a:pt x="1" y="1"/>
                    <a:pt x="1" y="1"/>
                    <a:pt x="1" y="1"/>
                  </a:cubicBezTo>
                  <a:cubicBezTo>
                    <a:pt x="1" y="1"/>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2" y="2"/>
                  </a:cubicBezTo>
                  <a:cubicBezTo>
                    <a:pt x="2" y="2"/>
                    <a:pt x="2" y="2"/>
                    <a:pt x="2" y="2"/>
                  </a:cubicBezTo>
                  <a:cubicBezTo>
                    <a:pt x="2" y="2"/>
                    <a:pt x="2" y="2"/>
                    <a:pt x="2" y="2"/>
                  </a:cubicBezTo>
                  <a:cubicBezTo>
                    <a:pt x="2" y="2"/>
                    <a:pt x="2" y="2"/>
                    <a:pt x="2" y="2"/>
                  </a:cubicBezTo>
                  <a:cubicBezTo>
                    <a:pt x="2" y="3"/>
                    <a:pt x="2" y="3"/>
                    <a:pt x="2" y="3"/>
                  </a:cubicBezTo>
                  <a:cubicBezTo>
                    <a:pt x="2" y="3"/>
                    <a:pt x="2" y="3"/>
                    <a:pt x="2" y="3"/>
                  </a:cubicBezTo>
                  <a:cubicBezTo>
                    <a:pt x="2" y="4"/>
                    <a:pt x="1" y="4"/>
                    <a:pt x="1" y="3"/>
                  </a:cubicBezTo>
                  <a:cubicBezTo>
                    <a:pt x="1" y="4"/>
                    <a:pt x="2" y="5"/>
                    <a:pt x="2" y="4"/>
                  </a:cubicBezTo>
                  <a:cubicBezTo>
                    <a:pt x="2" y="4"/>
                    <a:pt x="3" y="4"/>
                    <a:pt x="3" y="4"/>
                  </a:cubicBezTo>
                  <a:cubicBezTo>
                    <a:pt x="3" y="4"/>
                    <a:pt x="3" y="4"/>
                    <a:pt x="3" y="4"/>
                  </a:cubicBezTo>
                  <a:cubicBezTo>
                    <a:pt x="3" y="4"/>
                    <a:pt x="3" y="4"/>
                    <a:pt x="3" y="4"/>
                  </a:cubicBezTo>
                  <a:cubicBezTo>
                    <a:pt x="3" y="4"/>
                    <a:pt x="3" y="4"/>
                    <a:pt x="3" y="4"/>
                  </a:cubicBezTo>
                  <a:cubicBezTo>
                    <a:pt x="3" y="5"/>
                    <a:pt x="3" y="5"/>
                    <a:pt x="3" y="5"/>
                  </a:cubicBezTo>
                  <a:cubicBezTo>
                    <a:pt x="3" y="5"/>
                    <a:pt x="3" y="5"/>
                    <a:pt x="3" y="5"/>
                  </a:cubicBezTo>
                  <a:cubicBezTo>
                    <a:pt x="4" y="5"/>
                    <a:pt x="4" y="6"/>
                    <a:pt x="5" y="6"/>
                  </a:cubicBezTo>
                  <a:cubicBezTo>
                    <a:pt x="5" y="6"/>
                    <a:pt x="6" y="6"/>
                    <a:pt x="6" y="6"/>
                  </a:cubicBezTo>
                  <a:cubicBezTo>
                    <a:pt x="6" y="6"/>
                    <a:pt x="6" y="6"/>
                    <a:pt x="6" y="6"/>
                  </a:cubicBezTo>
                  <a:cubicBezTo>
                    <a:pt x="6" y="6"/>
                    <a:pt x="6" y="6"/>
                    <a:pt x="6" y="6"/>
                  </a:cubicBezTo>
                  <a:cubicBezTo>
                    <a:pt x="6" y="7"/>
                    <a:pt x="7" y="7"/>
                    <a:pt x="7" y="7"/>
                  </a:cubicBezTo>
                  <a:cubicBezTo>
                    <a:pt x="7" y="7"/>
                    <a:pt x="6" y="7"/>
                    <a:pt x="5" y="7"/>
                  </a:cubicBezTo>
                  <a:cubicBezTo>
                    <a:pt x="5" y="8"/>
                    <a:pt x="4" y="8"/>
                    <a:pt x="3" y="8"/>
                  </a:cubicBezTo>
                  <a:cubicBezTo>
                    <a:pt x="3" y="7"/>
                    <a:pt x="3" y="7"/>
                    <a:pt x="3" y="7"/>
                  </a:cubicBezTo>
                  <a:cubicBezTo>
                    <a:pt x="3" y="7"/>
                    <a:pt x="3" y="7"/>
                    <a:pt x="3" y="7"/>
                  </a:cubicBezTo>
                  <a:cubicBezTo>
                    <a:pt x="2" y="7"/>
                    <a:pt x="2" y="7"/>
                    <a:pt x="2" y="7"/>
                  </a:cubicBezTo>
                  <a:cubicBezTo>
                    <a:pt x="2" y="6"/>
                    <a:pt x="2" y="6"/>
                    <a:pt x="1" y="6"/>
                  </a:cubicBezTo>
                  <a:cubicBezTo>
                    <a:pt x="2" y="7"/>
                    <a:pt x="2" y="7"/>
                    <a:pt x="2" y="7"/>
                  </a:cubicBezTo>
                  <a:cubicBezTo>
                    <a:pt x="2" y="7"/>
                    <a:pt x="2" y="7"/>
                    <a:pt x="2" y="7"/>
                  </a:cubicBezTo>
                  <a:cubicBezTo>
                    <a:pt x="2" y="7"/>
                    <a:pt x="2" y="7"/>
                    <a:pt x="2" y="8"/>
                  </a:cubicBezTo>
                  <a:cubicBezTo>
                    <a:pt x="3" y="8"/>
                    <a:pt x="3" y="8"/>
                    <a:pt x="3" y="8"/>
                  </a:cubicBezTo>
                  <a:cubicBezTo>
                    <a:pt x="2" y="8"/>
                    <a:pt x="2" y="8"/>
                    <a:pt x="2" y="8"/>
                  </a:cubicBezTo>
                  <a:cubicBezTo>
                    <a:pt x="2" y="8"/>
                    <a:pt x="2" y="7"/>
                    <a:pt x="1" y="7"/>
                  </a:cubicBezTo>
                  <a:cubicBezTo>
                    <a:pt x="1" y="7"/>
                    <a:pt x="1" y="7"/>
                    <a:pt x="1" y="8"/>
                  </a:cubicBezTo>
                  <a:cubicBezTo>
                    <a:pt x="1" y="8"/>
                    <a:pt x="1" y="8"/>
                    <a:pt x="1" y="8"/>
                  </a:cubicBezTo>
                  <a:cubicBezTo>
                    <a:pt x="1" y="7"/>
                    <a:pt x="0" y="8"/>
                    <a:pt x="0" y="8"/>
                  </a:cubicBezTo>
                  <a:cubicBezTo>
                    <a:pt x="0" y="8"/>
                    <a:pt x="1" y="8"/>
                    <a:pt x="1" y="8"/>
                  </a:cubicBezTo>
                  <a:cubicBezTo>
                    <a:pt x="1" y="8"/>
                    <a:pt x="1" y="8"/>
                    <a:pt x="1" y="8"/>
                  </a:cubicBezTo>
                  <a:cubicBezTo>
                    <a:pt x="1" y="9"/>
                    <a:pt x="1" y="9"/>
                    <a:pt x="2" y="8"/>
                  </a:cubicBezTo>
                  <a:cubicBezTo>
                    <a:pt x="2" y="8"/>
                    <a:pt x="2" y="8"/>
                    <a:pt x="2" y="8"/>
                  </a:cubicBezTo>
                  <a:cubicBezTo>
                    <a:pt x="2" y="9"/>
                    <a:pt x="1" y="9"/>
                    <a:pt x="2" y="9"/>
                  </a:cubicBezTo>
                  <a:cubicBezTo>
                    <a:pt x="2" y="9"/>
                    <a:pt x="2" y="9"/>
                    <a:pt x="2" y="9"/>
                  </a:cubicBezTo>
                  <a:cubicBezTo>
                    <a:pt x="2" y="9"/>
                    <a:pt x="2" y="10"/>
                    <a:pt x="2" y="10"/>
                  </a:cubicBezTo>
                  <a:cubicBezTo>
                    <a:pt x="2" y="10"/>
                    <a:pt x="2" y="10"/>
                    <a:pt x="3" y="10"/>
                  </a:cubicBezTo>
                  <a:cubicBezTo>
                    <a:pt x="2" y="10"/>
                    <a:pt x="2" y="10"/>
                    <a:pt x="2" y="10"/>
                  </a:cubicBezTo>
                  <a:cubicBezTo>
                    <a:pt x="2" y="10"/>
                    <a:pt x="2" y="10"/>
                    <a:pt x="3" y="10"/>
                  </a:cubicBezTo>
                  <a:cubicBezTo>
                    <a:pt x="3" y="10"/>
                    <a:pt x="3" y="9"/>
                    <a:pt x="3" y="9"/>
                  </a:cubicBezTo>
                  <a:cubicBezTo>
                    <a:pt x="3" y="9"/>
                    <a:pt x="3" y="9"/>
                    <a:pt x="3" y="9"/>
                  </a:cubicBezTo>
                  <a:cubicBezTo>
                    <a:pt x="3" y="9"/>
                    <a:pt x="3" y="10"/>
                    <a:pt x="4" y="10"/>
                  </a:cubicBezTo>
                  <a:cubicBezTo>
                    <a:pt x="4" y="10"/>
                    <a:pt x="4" y="9"/>
                    <a:pt x="4" y="9"/>
                  </a:cubicBezTo>
                  <a:cubicBezTo>
                    <a:pt x="4" y="9"/>
                    <a:pt x="4" y="9"/>
                    <a:pt x="4" y="9"/>
                  </a:cubicBezTo>
                  <a:cubicBezTo>
                    <a:pt x="4" y="9"/>
                    <a:pt x="5" y="9"/>
                    <a:pt x="4" y="9"/>
                  </a:cubicBezTo>
                  <a:cubicBezTo>
                    <a:pt x="5" y="9"/>
                    <a:pt x="5" y="9"/>
                    <a:pt x="5" y="9"/>
                  </a:cubicBezTo>
                  <a:cubicBezTo>
                    <a:pt x="5" y="9"/>
                    <a:pt x="5" y="10"/>
                    <a:pt x="5" y="10"/>
                  </a:cubicBezTo>
                  <a:cubicBezTo>
                    <a:pt x="5" y="10"/>
                    <a:pt x="5" y="10"/>
                    <a:pt x="5" y="9"/>
                  </a:cubicBezTo>
                  <a:cubicBezTo>
                    <a:pt x="5" y="9"/>
                    <a:pt x="6" y="9"/>
                    <a:pt x="6" y="9"/>
                  </a:cubicBezTo>
                  <a:cubicBezTo>
                    <a:pt x="6" y="9"/>
                    <a:pt x="6" y="9"/>
                    <a:pt x="6" y="9"/>
                  </a:cubicBezTo>
                  <a:cubicBezTo>
                    <a:pt x="6" y="9"/>
                    <a:pt x="6" y="9"/>
                    <a:pt x="7" y="9"/>
                  </a:cubicBezTo>
                  <a:cubicBezTo>
                    <a:pt x="7" y="9"/>
                    <a:pt x="7" y="9"/>
                    <a:pt x="7" y="9"/>
                  </a:cubicBezTo>
                  <a:cubicBezTo>
                    <a:pt x="7" y="9"/>
                    <a:pt x="7" y="10"/>
                    <a:pt x="7" y="10"/>
                  </a:cubicBezTo>
                  <a:cubicBezTo>
                    <a:pt x="7" y="10"/>
                    <a:pt x="7" y="10"/>
                    <a:pt x="7" y="10"/>
                  </a:cubicBezTo>
                  <a:cubicBezTo>
                    <a:pt x="7" y="10"/>
                    <a:pt x="7" y="10"/>
                    <a:pt x="7" y="10"/>
                  </a:cubicBezTo>
                  <a:cubicBezTo>
                    <a:pt x="7" y="9"/>
                    <a:pt x="8" y="10"/>
                    <a:pt x="9" y="9"/>
                  </a:cubicBezTo>
                  <a:cubicBezTo>
                    <a:pt x="9" y="9"/>
                    <a:pt x="9" y="9"/>
                    <a:pt x="9" y="9"/>
                  </a:cubicBezTo>
                  <a:cubicBezTo>
                    <a:pt x="9" y="9"/>
                    <a:pt x="8" y="9"/>
                    <a:pt x="8" y="10"/>
                  </a:cubicBezTo>
                  <a:cubicBezTo>
                    <a:pt x="9" y="10"/>
                    <a:pt x="10" y="9"/>
                    <a:pt x="10" y="9"/>
                  </a:cubicBezTo>
                  <a:cubicBezTo>
                    <a:pt x="10" y="9"/>
                    <a:pt x="10" y="8"/>
                    <a:pt x="10" y="8"/>
                  </a:cubicBezTo>
                  <a:cubicBezTo>
                    <a:pt x="11" y="8"/>
                    <a:pt x="11" y="8"/>
                    <a:pt x="11" y="8"/>
                  </a:cubicBezTo>
                  <a:cubicBezTo>
                    <a:pt x="16" y="8"/>
                    <a:pt x="13" y="6"/>
                    <a:pt x="18" y="7"/>
                  </a:cubicBezTo>
                  <a:cubicBezTo>
                    <a:pt x="18" y="7"/>
                    <a:pt x="19" y="6"/>
                    <a:pt x="19" y="6"/>
                  </a:cubicBezTo>
                  <a:cubicBezTo>
                    <a:pt x="18" y="7"/>
                    <a:pt x="18" y="8"/>
                    <a:pt x="19" y="8"/>
                  </a:cubicBezTo>
                  <a:cubicBezTo>
                    <a:pt x="19" y="8"/>
                    <a:pt x="20" y="8"/>
                    <a:pt x="20" y="8"/>
                  </a:cubicBezTo>
                  <a:cubicBezTo>
                    <a:pt x="20" y="8"/>
                    <a:pt x="20" y="8"/>
                    <a:pt x="20" y="8"/>
                  </a:cubicBezTo>
                  <a:cubicBezTo>
                    <a:pt x="20" y="8"/>
                    <a:pt x="19" y="8"/>
                    <a:pt x="19" y="8"/>
                  </a:cubicBezTo>
                  <a:cubicBezTo>
                    <a:pt x="18" y="9"/>
                    <a:pt x="18" y="7"/>
                    <a:pt x="17" y="7"/>
                  </a:cubicBezTo>
                  <a:cubicBezTo>
                    <a:pt x="17" y="7"/>
                    <a:pt x="17" y="8"/>
                    <a:pt x="17" y="8"/>
                  </a:cubicBezTo>
                  <a:cubicBezTo>
                    <a:pt x="17" y="8"/>
                    <a:pt x="16" y="8"/>
                    <a:pt x="17" y="8"/>
                  </a:cubicBezTo>
                  <a:cubicBezTo>
                    <a:pt x="17" y="8"/>
                    <a:pt x="17" y="8"/>
                    <a:pt x="17" y="8"/>
                  </a:cubicBezTo>
                  <a:cubicBezTo>
                    <a:pt x="17" y="8"/>
                    <a:pt x="17" y="8"/>
                    <a:pt x="17" y="8"/>
                  </a:cubicBezTo>
                  <a:cubicBezTo>
                    <a:pt x="17" y="8"/>
                    <a:pt x="17" y="8"/>
                    <a:pt x="17" y="8"/>
                  </a:cubicBezTo>
                  <a:cubicBezTo>
                    <a:pt x="18" y="8"/>
                    <a:pt x="18" y="8"/>
                    <a:pt x="18" y="8"/>
                  </a:cubicBezTo>
                  <a:cubicBezTo>
                    <a:pt x="18" y="8"/>
                    <a:pt x="18" y="8"/>
                    <a:pt x="18" y="8"/>
                  </a:cubicBezTo>
                  <a:cubicBezTo>
                    <a:pt x="18" y="9"/>
                    <a:pt x="17" y="8"/>
                    <a:pt x="17" y="9"/>
                  </a:cubicBezTo>
                  <a:cubicBezTo>
                    <a:pt x="17" y="9"/>
                    <a:pt x="17" y="9"/>
                    <a:pt x="17" y="9"/>
                  </a:cubicBezTo>
                  <a:cubicBezTo>
                    <a:pt x="17" y="10"/>
                    <a:pt x="17" y="10"/>
                    <a:pt x="18" y="10"/>
                  </a:cubicBezTo>
                  <a:cubicBezTo>
                    <a:pt x="18" y="10"/>
                    <a:pt x="18" y="10"/>
                    <a:pt x="18" y="9"/>
                  </a:cubicBezTo>
                  <a:cubicBezTo>
                    <a:pt x="18" y="9"/>
                    <a:pt x="18" y="9"/>
                    <a:pt x="18" y="9"/>
                  </a:cubicBezTo>
                  <a:cubicBezTo>
                    <a:pt x="18" y="9"/>
                    <a:pt x="18" y="9"/>
                    <a:pt x="18" y="9"/>
                  </a:cubicBezTo>
                  <a:cubicBezTo>
                    <a:pt x="18" y="9"/>
                    <a:pt x="18" y="9"/>
                    <a:pt x="18" y="9"/>
                  </a:cubicBezTo>
                  <a:cubicBezTo>
                    <a:pt x="18" y="9"/>
                    <a:pt x="18" y="9"/>
                    <a:pt x="18" y="9"/>
                  </a:cubicBezTo>
                  <a:cubicBezTo>
                    <a:pt x="18" y="9"/>
                    <a:pt x="18" y="9"/>
                    <a:pt x="18" y="10"/>
                  </a:cubicBezTo>
                  <a:cubicBezTo>
                    <a:pt x="18" y="10"/>
                    <a:pt x="18" y="10"/>
                    <a:pt x="18" y="10"/>
                  </a:cubicBezTo>
                  <a:cubicBezTo>
                    <a:pt x="18" y="10"/>
                    <a:pt x="18" y="11"/>
                    <a:pt x="19" y="10"/>
                  </a:cubicBezTo>
                  <a:cubicBezTo>
                    <a:pt x="19" y="10"/>
                    <a:pt x="18" y="10"/>
                    <a:pt x="18" y="10"/>
                  </a:cubicBezTo>
                  <a:cubicBezTo>
                    <a:pt x="19" y="10"/>
                    <a:pt x="19" y="10"/>
                    <a:pt x="19" y="10"/>
                  </a:cubicBezTo>
                  <a:cubicBezTo>
                    <a:pt x="19" y="10"/>
                    <a:pt x="19" y="10"/>
                    <a:pt x="19" y="10"/>
                  </a:cubicBezTo>
                  <a:cubicBezTo>
                    <a:pt x="19" y="9"/>
                    <a:pt x="19" y="9"/>
                    <a:pt x="19" y="9"/>
                  </a:cubicBezTo>
                  <a:cubicBezTo>
                    <a:pt x="19" y="9"/>
                    <a:pt x="19" y="9"/>
                    <a:pt x="19" y="9"/>
                  </a:cubicBezTo>
                  <a:cubicBezTo>
                    <a:pt x="19" y="9"/>
                    <a:pt x="19" y="9"/>
                    <a:pt x="19" y="10"/>
                  </a:cubicBezTo>
                  <a:cubicBezTo>
                    <a:pt x="19" y="10"/>
                    <a:pt x="20" y="10"/>
                    <a:pt x="20" y="10"/>
                  </a:cubicBezTo>
                  <a:cubicBezTo>
                    <a:pt x="20" y="10"/>
                    <a:pt x="20" y="9"/>
                    <a:pt x="20" y="9"/>
                  </a:cubicBezTo>
                  <a:cubicBezTo>
                    <a:pt x="20" y="9"/>
                    <a:pt x="21" y="9"/>
                    <a:pt x="21" y="9"/>
                  </a:cubicBezTo>
                  <a:cubicBezTo>
                    <a:pt x="21" y="9"/>
                    <a:pt x="22" y="9"/>
                    <a:pt x="22" y="9"/>
                  </a:cubicBezTo>
                  <a:cubicBezTo>
                    <a:pt x="22" y="9"/>
                    <a:pt x="22" y="8"/>
                    <a:pt x="22" y="8"/>
                  </a:cubicBezTo>
                  <a:cubicBezTo>
                    <a:pt x="21" y="7"/>
                    <a:pt x="22" y="7"/>
                    <a:pt x="21" y="7"/>
                  </a:cubicBezTo>
                  <a:cubicBezTo>
                    <a:pt x="22" y="7"/>
                    <a:pt x="22" y="7"/>
                    <a:pt x="23" y="7"/>
                  </a:cubicBezTo>
                  <a:cubicBezTo>
                    <a:pt x="24" y="7"/>
                    <a:pt x="24" y="7"/>
                    <a:pt x="25" y="7"/>
                  </a:cubicBezTo>
                  <a:cubicBezTo>
                    <a:pt x="26" y="6"/>
                    <a:pt x="26" y="6"/>
                    <a:pt x="27" y="6"/>
                  </a:cubicBezTo>
                  <a:cubicBezTo>
                    <a:pt x="27" y="7"/>
                    <a:pt x="27" y="7"/>
                    <a:pt x="27" y="7"/>
                  </a:cubicBezTo>
                  <a:cubicBezTo>
                    <a:pt x="27" y="7"/>
                    <a:pt x="27" y="7"/>
                    <a:pt x="27" y="8"/>
                  </a:cubicBezTo>
                  <a:cubicBezTo>
                    <a:pt x="26" y="8"/>
                    <a:pt x="26" y="8"/>
                    <a:pt x="26" y="8"/>
                  </a:cubicBezTo>
                  <a:cubicBezTo>
                    <a:pt x="25" y="8"/>
                    <a:pt x="25" y="8"/>
                    <a:pt x="25" y="8"/>
                  </a:cubicBezTo>
                  <a:cubicBezTo>
                    <a:pt x="25" y="8"/>
                    <a:pt x="25" y="8"/>
                    <a:pt x="25" y="9"/>
                  </a:cubicBezTo>
                  <a:cubicBezTo>
                    <a:pt x="25" y="9"/>
                    <a:pt x="25" y="8"/>
                    <a:pt x="25" y="8"/>
                  </a:cubicBezTo>
                  <a:cubicBezTo>
                    <a:pt x="25" y="8"/>
                    <a:pt x="25" y="8"/>
                    <a:pt x="25" y="8"/>
                  </a:cubicBezTo>
                  <a:cubicBezTo>
                    <a:pt x="25" y="9"/>
                    <a:pt x="26" y="9"/>
                    <a:pt x="26" y="9"/>
                  </a:cubicBezTo>
                  <a:cubicBezTo>
                    <a:pt x="26" y="9"/>
                    <a:pt x="26" y="9"/>
                    <a:pt x="26" y="9"/>
                  </a:cubicBezTo>
                  <a:cubicBezTo>
                    <a:pt x="26" y="9"/>
                    <a:pt x="25" y="9"/>
                    <a:pt x="26" y="10"/>
                  </a:cubicBezTo>
                  <a:cubicBezTo>
                    <a:pt x="26" y="10"/>
                    <a:pt x="26" y="10"/>
                    <a:pt x="26" y="10"/>
                  </a:cubicBezTo>
                  <a:cubicBezTo>
                    <a:pt x="26" y="10"/>
                    <a:pt x="26" y="10"/>
                    <a:pt x="26" y="10"/>
                  </a:cubicBezTo>
                  <a:cubicBezTo>
                    <a:pt x="26" y="10"/>
                    <a:pt x="26" y="10"/>
                    <a:pt x="26" y="10"/>
                  </a:cubicBezTo>
                  <a:cubicBezTo>
                    <a:pt x="26" y="10"/>
                    <a:pt x="26" y="10"/>
                    <a:pt x="26" y="10"/>
                  </a:cubicBezTo>
                  <a:cubicBezTo>
                    <a:pt x="27" y="10"/>
                    <a:pt x="27" y="9"/>
                    <a:pt x="27" y="9"/>
                  </a:cubicBezTo>
                  <a:cubicBezTo>
                    <a:pt x="27" y="9"/>
                    <a:pt x="27" y="9"/>
                    <a:pt x="27" y="9"/>
                  </a:cubicBezTo>
                  <a:cubicBezTo>
                    <a:pt x="27" y="9"/>
                    <a:pt x="27" y="10"/>
                    <a:pt x="27" y="10"/>
                  </a:cubicBezTo>
                  <a:cubicBezTo>
                    <a:pt x="27" y="10"/>
                    <a:pt x="27" y="10"/>
                    <a:pt x="27" y="10"/>
                  </a:cubicBezTo>
                  <a:cubicBezTo>
                    <a:pt x="27" y="10"/>
                    <a:pt x="28" y="10"/>
                    <a:pt x="28" y="10"/>
                  </a:cubicBezTo>
                  <a:cubicBezTo>
                    <a:pt x="28" y="10"/>
                    <a:pt x="28" y="10"/>
                    <a:pt x="28" y="10"/>
                  </a:cubicBezTo>
                  <a:cubicBezTo>
                    <a:pt x="28" y="10"/>
                    <a:pt x="28" y="10"/>
                    <a:pt x="28" y="10"/>
                  </a:cubicBezTo>
                  <a:cubicBezTo>
                    <a:pt x="28" y="9"/>
                    <a:pt x="28" y="9"/>
                    <a:pt x="28" y="9"/>
                  </a:cubicBezTo>
                  <a:cubicBezTo>
                    <a:pt x="28" y="8"/>
                    <a:pt x="28" y="9"/>
                    <a:pt x="28" y="8"/>
                  </a:cubicBezTo>
                  <a:cubicBezTo>
                    <a:pt x="28" y="8"/>
                    <a:pt x="28" y="8"/>
                    <a:pt x="28" y="7"/>
                  </a:cubicBezTo>
                  <a:cubicBezTo>
                    <a:pt x="28" y="7"/>
                    <a:pt x="28" y="7"/>
                    <a:pt x="28" y="7"/>
                  </a:cubicBezTo>
                  <a:cubicBezTo>
                    <a:pt x="28" y="7"/>
                    <a:pt x="28" y="7"/>
                    <a:pt x="28" y="7"/>
                  </a:cubicBezTo>
                  <a:cubicBezTo>
                    <a:pt x="28" y="7"/>
                    <a:pt x="28" y="7"/>
                    <a:pt x="28" y="7"/>
                  </a:cubicBezTo>
                  <a:cubicBezTo>
                    <a:pt x="28" y="7"/>
                    <a:pt x="28" y="7"/>
                    <a:pt x="28" y="7"/>
                  </a:cubicBezTo>
                </a:path>
              </a:pathLst>
            </a:custGeom>
            <a:solidFill>
              <a:schemeClr val="bg1"/>
            </a:solidFill>
            <a:ln>
              <a:noFill/>
            </a:ln>
          </p:spPr>
          <p:txBody>
            <a:bodyPr/>
            <a:lstStyle/>
            <a:p>
              <a:endParaRPr lang="en-US">
                <a:solidFill>
                  <a:schemeClr val="bg1"/>
                </a:solidFill>
              </a:endParaRPr>
            </a:p>
          </p:txBody>
        </p:sp>
        <p:sp>
          <p:nvSpPr>
            <p:cNvPr id="77" name="Freeform 158">
              <a:extLst>
                <a:ext uri="{FF2B5EF4-FFF2-40B4-BE49-F238E27FC236}">
                  <a16:creationId xmlns:a16="http://schemas.microsoft.com/office/drawing/2014/main" id="{579206DC-EFD8-FA47-BA11-EB8D3A8E7524}"/>
                </a:ext>
              </a:extLst>
            </p:cNvPr>
            <p:cNvSpPr>
              <a:spLocks noChangeAspect="1" noEditPoints="1"/>
            </p:cNvSpPr>
            <p:nvPr userDrawn="1"/>
          </p:nvSpPr>
          <p:spPr bwMode="auto">
            <a:xfrm>
              <a:off x="1309868" y="707605"/>
              <a:ext cx="39454" cy="15175"/>
            </a:xfrm>
            <a:custGeom>
              <a:avLst/>
              <a:gdLst>
                <a:gd name="T0" fmla="*/ 3 w 26"/>
                <a:gd name="T1" fmla="*/ 1 h 10"/>
                <a:gd name="T2" fmla="*/ 2 w 26"/>
                <a:gd name="T3" fmla="*/ 1 h 10"/>
                <a:gd name="T4" fmla="*/ 2 w 26"/>
                <a:gd name="T5" fmla="*/ 1 h 10"/>
                <a:gd name="T6" fmla="*/ 2 w 26"/>
                <a:gd name="T7" fmla="*/ 1 h 10"/>
                <a:gd name="T8" fmla="*/ 3 w 26"/>
                <a:gd name="T9" fmla="*/ 1 h 10"/>
                <a:gd name="T10" fmla="*/ 2 w 26"/>
                <a:gd name="T11" fmla="*/ 1 h 10"/>
                <a:gd name="T12" fmla="*/ 5 w 26"/>
                <a:gd name="T13" fmla="*/ 1 h 10"/>
                <a:gd name="T14" fmla="*/ 5 w 26"/>
                <a:gd name="T15" fmla="*/ 0 h 10"/>
                <a:gd name="T16" fmla="*/ 6 w 26"/>
                <a:gd name="T17" fmla="*/ 1 h 10"/>
                <a:gd name="T18" fmla="*/ 3 w 26"/>
                <a:gd name="T19" fmla="*/ 1 h 10"/>
                <a:gd name="T20" fmla="*/ 3 w 26"/>
                <a:gd name="T21" fmla="*/ 0 h 10"/>
                <a:gd name="T22" fmla="*/ 2 w 26"/>
                <a:gd name="T23" fmla="*/ 0 h 10"/>
                <a:gd name="T24" fmla="*/ 2 w 26"/>
                <a:gd name="T25" fmla="*/ 1 h 10"/>
                <a:gd name="T26" fmla="*/ 2 w 26"/>
                <a:gd name="T27" fmla="*/ 1 h 10"/>
                <a:gd name="T28" fmla="*/ 1 w 26"/>
                <a:gd name="T29" fmla="*/ 1 h 10"/>
                <a:gd name="T30" fmla="*/ 1 w 26"/>
                <a:gd name="T31" fmla="*/ 1 h 10"/>
                <a:gd name="T32" fmla="*/ 1 w 26"/>
                <a:gd name="T33" fmla="*/ 1 h 10"/>
                <a:gd name="T34" fmla="*/ 1 w 26"/>
                <a:gd name="T35" fmla="*/ 1 h 10"/>
                <a:gd name="T36" fmla="*/ 1 w 26"/>
                <a:gd name="T37" fmla="*/ 1 h 10"/>
                <a:gd name="T38" fmla="*/ 1 w 26"/>
                <a:gd name="T39" fmla="*/ 1 h 10"/>
                <a:gd name="T40" fmla="*/ 1 w 26"/>
                <a:gd name="T41" fmla="*/ 1 h 10"/>
                <a:gd name="T42" fmla="*/ 1 w 26"/>
                <a:gd name="T43" fmla="*/ 1 h 10"/>
                <a:gd name="T44" fmla="*/ 1 w 26"/>
                <a:gd name="T45" fmla="*/ 2 h 10"/>
                <a:gd name="T46" fmla="*/ 1 w 26"/>
                <a:gd name="T47" fmla="*/ 2 h 10"/>
                <a:gd name="T48" fmla="*/ 2 w 26"/>
                <a:gd name="T49" fmla="*/ 2 h 10"/>
                <a:gd name="T50" fmla="*/ 1 w 26"/>
                <a:gd name="T51" fmla="*/ 2 h 10"/>
                <a:gd name="T52" fmla="*/ 1 w 26"/>
                <a:gd name="T53" fmla="*/ 2 h 10"/>
                <a:gd name="T54" fmla="*/ 1 w 26"/>
                <a:gd name="T55" fmla="*/ 2 h 10"/>
                <a:gd name="T56" fmla="*/ 0 w 26"/>
                <a:gd name="T57" fmla="*/ 2 h 10"/>
                <a:gd name="T58" fmla="*/ 1 w 26"/>
                <a:gd name="T59" fmla="*/ 2 h 10"/>
                <a:gd name="T60" fmla="*/ 1 w 26"/>
                <a:gd name="T61" fmla="*/ 3 h 10"/>
                <a:gd name="T62" fmla="*/ 1 w 26"/>
                <a:gd name="T63" fmla="*/ 2 h 10"/>
                <a:gd name="T64" fmla="*/ 1 w 26"/>
                <a:gd name="T65" fmla="*/ 3 h 10"/>
                <a:gd name="T66" fmla="*/ 2 w 26"/>
                <a:gd name="T67" fmla="*/ 3 h 10"/>
                <a:gd name="T68" fmla="*/ 2 w 26"/>
                <a:gd name="T69" fmla="*/ 3 h 10"/>
                <a:gd name="T70" fmla="*/ 2 w 26"/>
                <a:gd name="T71" fmla="*/ 2 h 10"/>
                <a:gd name="T72" fmla="*/ 3 w 26"/>
                <a:gd name="T73" fmla="*/ 2 h 10"/>
                <a:gd name="T74" fmla="*/ 4 w 26"/>
                <a:gd name="T75" fmla="*/ 2 h 10"/>
                <a:gd name="T76" fmla="*/ 4 w 26"/>
                <a:gd name="T77" fmla="*/ 2 h 10"/>
                <a:gd name="T78" fmla="*/ 4 w 26"/>
                <a:gd name="T79" fmla="*/ 2 h 10"/>
                <a:gd name="T80" fmla="*/ 4 w 26"/>
                <a:gd name="T81" fmla="*/ 2 h 10"/>
                <a:gd name="T82" fmla="*/ 4 w 26"/>
                <a:gd name="T83" fmla="*/ 3 h 10"/>
                <a:gd name="T84" fmla="*/ 4 w 26"/>
                <a:gd name="T85" fmla="*/ 3 h 10"/>
                <a:gd name="T86" fmla="*/ 4 w 26"/>
                <a:gd name="T87" fmla="*/ 3 h 10"/>
                <a:gd name="T88" fmla="*/ 4 w 26"/>
                <a:gd name="T89" fmla="*/ 3 h 10"/>
                <a:gd name="T90" fmla="*/ 5 w 26"/>
                <a:gd name="T91" fmla="*/ 2 h 10"/>
                <a:gd name="T92" fmla="*/ 6 w 26"/>
                <a:gd name="T93" fmla="*/ 2 h 10"/>
                <a:gd name="T94" fmla="*/ 6 w 26"/>
                <a:gd name="T95" fmla="*/ 2 h 10"/>
                <a:gd name="T96" fmla="*/ 6 w 26"/>
                <a:gd name="T97" fmla="*/ 2 h 10"/>
                <a:gd name="T98" fmla="*/ 6 w 26"/>
                <a:gd name="T99" fmla="*/ 3 h 10"/>
                <a:gd name="T100" fmla="*/ 6 w 26"/>
                <a:gd name="T101" fmla="*/ 2 h 10"/>
                <a:gd name="T102" fmla="*/ 6 w 26"/>
                <a:gd name="T103" fmla="*/ 3 h 10"/>
                <a:gd name="T104" fmla="*/ 6 w 26"/>
                <a:gd name="T105" fmla="*/ 2 h 10"/>
                <a:gd name="T106" fmla="*/ 7 w 26"/>
                <a:gd name="T107" fmla="*/ 2 h 10"/>
                <a:gd name="T108" fmla="*/ 6 w 26"/>
                <a:gd name="T109" fmla="*/ 2 h 10"/>
                <a:gd name="T110" fmla="*/ 7 w 26"/>
                <a:gd name="T111" fmla="*/ 1 h 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6" h="10">
                  <a:moveTo>
                    <a:pt x="9" y="2"/>
                  </a:moveTo>
                  <a:cubicBezTo>
                    <a:pt x="9" y="2"/>
                    <a:pt x="9" y="2"/>
                    <a:pt x="9" y="1"/>
                  </a:cubicBezTo>
                  <a:cubicBezTo>
                    <a:pt x="9" y="1"/>
                    <a:pt x="9" y="2"/>
                    <a:pt x="10" y="2"/>
                  </a:cubicBezTo>
                  <a:cubicBezTo>
                    <a:pt x="9" y="2"/>
                    <a:pt x="9" y="2"/>
                    <a:pt x="9" y="2"/>
                  </a:cubicBezTo>
                  <a:moveTo>
                    <a:pt x="9" y="3"/>
                  </a:moveTo>
                  <a:cubicBezTo>
                    <a:pt x="9" y="3"/>
                    <a:pt x="9" y="2"/>
                    <a:pt x="8" y="2"/>
                  </a:cubicBezTo>
                  <a:cubicBezTo>
                    <a:pt x="8" y="2"/>
                    <a:pt x="8" y="2"/>
                    <a:pt x="8" y="3"/>
                  </a:cubicBezTo>
                  <a:cubicBezTo>
                    <a:pt x="8" y="3"/>
                    <a:pt x="8" y="2"/>
                    <a:pt x="8" y="3"/>
                  </a:cubicBezTo>
                  <a:cubicBezTo>
                    <a:pt x="8" y="3"/>
                    <a:pt x="8" y="3"/>
                    <a:pt x="8" y="3"/>
                  </a:cubicBezTo>
                  <a:cubicBezTo>
                    <a:pt x="8" y="3"/>
                    <a:pt x="8" y="3"/>
                    <a:pt x="8" y="3"/>
                  </a:cubicBezTo>
                  <a:cubicBezTo>
                    <a:pt x="8" y="4"/>
                    <a:pt x="8" y="4"/>
                    <a:pt x="7" y="4"/>
                  </a:cubicBezTo>
                  <a:cubicBezTo>
                    <a:pt x="7" y="4"/>
                    <a:pt x="7" y="3"/>
                    <a:pt x="7" y="3"/>
                  </a:cubicBezTo>
                  <a:cubicBezTo>
                    <a:pt x="7" y="3"/>
                    <a:pt x="7" y="3"/>
                    <a:pt x="7" y="3"/>
                  </a:cubicBezTo>
                  <a:cubicBezTo>
                    <a:pt x="8" y="3"/>
                    <a:pt x="8" y="3"/>
                    <a:pt x="8" y="3"/>
                  </a:cubicBezTo>
                  <a:cubicBezTo>
                    <a:pt x="8" y="2"/>
                    <a:pt x="8" y="2"/>
                    <a:pt x="8" y="2"/>
                  </a:cubicBezTo>
                  <a:cubicBezTo>
                    <a:pt x="8" y="2"/>
                    <a:pt x="8" y="2"/>
                    <a:pt x="8" y="2"/>
                  </a:cubicBezTo>
                  <a:cubicBezTo>
                    <a:pt x="8" y="2"/>
                    <a:pt x="7" y="2"/>
                    <a:pt x="7" y="2"/>
                  </a:cubicBezTo>
                  <a:cubicBezTo>
                    <a:pt x="7" y="2"/>
                    <a:pt x="7" y="2"/>
                    <a:pt x="8" y="2"/>
                  </a:cubicBezTo>
                  <a:cubicBezTo>
                    <a:pt x="8" y="2"/>
                    <a:pt x="8" y="2"/>
                    <a:pt x="8" y="2"/>
                  </a:cubicBezTo>
                  <a:cubicBezTo>
                    <a:pt x="9" y="2"/>
                    <a:pt x="9" y="2"/>
                    <a:pt x="9" y="2"/>
                  </a:cubicBezTo>
                  <a:cubicBezTo>
                    <a:pt x="9" y="2"/>
                    <a:pt x="9" y="2"/>
                    <a:pt x="9" y="2"/>
                  </a:cubicBezTo>
                  <a:cubicBezTo>
                    <a:pt x="9" y="2"/>
                    <a:pt x="9" y="3"/>
                    <a:pt x="9" y="3"/>
                  </a:cubicBezTo>
                  <a:moveTo>
                    <a:pt x="8" y="1"/>
                  </a:moveTo>
                  <a:cubicBezTo>
                    <a:pt x="8" y="1"/>
                    <a:pt x="8" y="1"/>
                    <a:pt x="8" y="1"/>
                  </a:cubicBezTo>
                  <a:cubicBezTo>
                    <a:pt x="7" y="1"/>
                    <a:pt x="8" y="1"/>
                    <a:pt x="7" y="1"/>
                  </a:cubicBezTo>
                  <a:cubicBezTo>
                    <a:pt x="8" y="1"/>
                    <a:pt x="8" y="1"/>
                    <a:pt x="8" y="1"/>
                  </a:cubicBezTo>
                  <a:moveTo>
                    <a:pt x="16" y="1"/>
                  </a:moveTo>
                  <a:cubicBezTo>
                    <a:pt x="16" y="1"/>
                    <a:pt x="17" y="2"/>
                    <a:pt x="17" y="2"/>
                  </a:cubicBezTo>
                  <a:cubicBezTo>
                    <a:pt x="20" y="3"/>
                    <a:pt x="24" y="0"/>
                    <a:pt x="26" y="1"/>
                  </a:cubicBezTo>
                  <a:cubicBezTo>
                    <a:pt x="23" y="0"/>
                    <a:pt x="22" y="1"/>
                    <a:pt x="19" y="1"/>
                  </a:cubicBezTo>
                  <a:cubicBezTo>
                    <a:pt x="21" y="1"/>
                    <a:pt x="22" y="1"/>
                    <a:pt x="22" y="0"/>
                  </a:cubicBezTo>
                  <a:cubicBezTo>
                    <a:pt x="21" y="1"/>
                    <a:pt x="18" y="0"/>
                    <a:pt x="17" y="0"/>
                  </a:cubicBezTo>
                  <a:cubicBezTo>
                    <a:pt x="17" y="1"/>
                    <a:pt x="16" y="1"/>
                    <a:pt x="16" y="1"/>
                  </a:cubicBezTo>
                  <a:cubicBezTo>
                    <a:pt x="15" y="1"/>
                    <a:pt x="13" y="1"/>
                    <a:pt x="13" y="2"/>
                  </a:cubicBezTo>
                  <a:cubicBezTo>
                    <a:pt x="13" y="4"/>
                    <a:pt x="20" y="3"/>
                    <a:pt x="22" y="3"/>
                  </a:cubicBezTo>
                  <a:cubicBezTo>
                    <a:pt x="24" y="3"/>
                    <a:pt x="24" y="3"/>
                    <a:pt x="24" y="3"/>
                  </a:cubicBezTo>
                  <a:cubicBezTo>
                    <a:pt x="24" y="4"/>
                    <a:pt x="21" y="4"/>
                    <a:pt x="20" y="4"/>
                  </a:cubicBezTo>
                  <a:cubicBezTo>
                    <a:pt x="18" y="4"/>
                    <a:pt x="13" y="3"/>
                    <a:pt x="10" y="4"/>
                  </a:cubicBezTo>
                  <a:cubicBezTo>
                    <a:pt x="10" y="3"/>
                    <a:pt x="11" y="3"/>
                    <a:pt x="10" y="2"/>
                  </a:cubicBezTo>
                  <a:cubicBezTo>
                    <a:pt x="11" y="2"/>
                    <a:pt x="11" y="2"/>
                    <a:pt x="11" y="2"/>
                  </a:cubicBezTo>
                  <a:cubicBezTo>
                    <a:pt x="11" y="1"/>
                    <a:pt x="10" y="1"/>
                    <a:pt x="10" y="1"/>
                  </a:cubicBezTo>
                  <a:cubicBezTo>
                    <a:pt x="10" y="1"/>
                    <a:pt x="10" y="1"/>
                    <a:pt x="10" y="1"/>
                  </a:cubicBezTo>
                  <a:cubicBezTo>
                    <a:pt x="10" y="1"/>
                    <a:pt x="10" y="1"/>
                    <a:pt x="10" y="0"/>
                  </a:cubicBezTo>
                  <a:cubicBezTo>
                    <a:pt x="10" y="0"/>
                    <a:pt x="9" y="0"/>
                    <a:pt x="9" y="0"/>
                  </a:cubicBezTo>
                  <a:cubicBezTo>
                    <a:pt x="9" y="0"/>
                    <a:pt x="8" y="0"/>
                    <a:pt x="8" y="0"/>
                  </a:cubicBezTo>
                  <a:cubicBezTo>
                    <a:pt x="8" y="0"/>
                    <a:pt x="8" y="0"/>
                    <a:pt x="8" y="0"/>
                  </a:cubicBezTo>
                  <a:cubicBezTo>
                    <a:pt x="8" y="0"/>
                    <a:pt x="7" y="0"/>
                    <a:pt x="7" y="0"/>
                  </a:cubicBezTo>
                  <a:cubicBezTo>
                    <a:pt x="7" y="0"/>
                    <a:pt x="7" y="0"/>
                    <a:pt x="7" y="0"/>
                  </a:cubicBezTo>
                  <a:cubicBezTo>
                    <a:pt x="7" y="0"/>
                    <a:pt x="7" y="0"/>
                    <a:pt x="7" y="1"/>
                  </a:cubicBezTo>
                  <a:cubicBezTo>
                    <a:pt x="6" y="1"/>
                    <a:pt x="6" y="1"/>
                    <a:pt x="6" y="1"/>
                  </a:cubicBezTo>
                  <a:cubicBezTo>
                    <a:pt x="6" y="2"/>
                    <a:pt x="6" y="2"/>
                    <a:pt x="6" y="2"/>
                  </a:cubicBezTo>
                  <a:cubicBezTo>
                    <a:pt x="6" y="2"/>
                    <a:pt x="6" y="3"/>
                    <a:pt x="6" y="3"/>
                  </a:cubicBezTo>
                  <a:cubicBezTo>
                    <a:pt x="6" y="3"/>
                    <a:pt x="6" y="3"/>
                    <a:pt x="6" y="3"/>
                  </a:cubicBezTo>
                  <a:cubicBezTo>
                    <a:pt x="6" y="3"/>
                    <a:pt x="6" y="4"/>
                    <a:pt x="6" y="4"/>
                  </a:cubicBezTo>
                  <a:cubicBezTo>
                    <a:pt x="5" y="4"/>
                    <a:pt x="5" y="4"/>
                    <a:pt x="5" y="4"/>
                  </a:cubicBezTo>
                  <a:cubicBezTo>
                    <a:pt x="5" y="4"/>
                    <a:pt x="5" y="4"/>
                    <a:pt x="5" y="4"/>
                  </a:cubicBezTo>
                  <a:cubicBezTo>
                    <a:pt x="5" y="4"/>
                    <a:pt x="5" y="4"/>
                    <a:pt x="4" y="3"/>
                  </a:cubicBezTo>
                  <a:cubicBezTo>
                    <a:pt x="3" y="3"/>
                    <a:pt x="3" y="3"/>
                    <a:pt x="3" y="2"/>
                  </a:cubicBezTo>
                  <a:cubicBezTo>
                    <a:pt x="3" y="2"/>
                    <a:pt x="4" y="2"/>
                    <a:pt x="4" y="1"/>
                  </a:cubicBezTo>
                  <a:cubicBezTo>
                    <a:pt x="4" y="1"/>
                    <a:pt x="4" y="1"/>
                    <a:pt x="3" y="1"/>
                  </a:cubicBezTo>
                  <a:cubicBezTo>
                    <a:pt x="3" y="0"/>
                    <a:pt x="3" y="0"/>
                    <a:pt x="3" y="0"/>
                  </a:cubicBezTo>
                  <a:cubicBezTo>
                    <a:pt x="3" y="0"/>
                    <a:pt x="3" y="0"/>
                    <a:pt x="3" y="1"/>
                  </a:cubicBezTo>
                  <a:cubicBezTo>
                    <a:pt x="3" y="1"/>
                    <a:pt x="3" y="1"/>
                    <a:pt x="3" y="1"/>
                  </a:cubicBezTo>
                  <a:cubicBezTo>
                    <a:pt x="3" y="1"/>
                    <a:pt x="3" y="1"/>
                    <a:pt x="3" y="1"/>
                  </a:cubicBezTo>
                  <a:cubicBezTo>
                    <a:pt x="3" y="1"/>
                    <a:pt x="3" y="1"/>
                    <a:pt x="3" y="1"/>
                  </a:cubicBezTo>
                  <a:cubicBezTo>
                    <a:pt x="3" y="2"/>
                    <a:pt x="3" y="2"/>
                    <a:pt x="3" y="2"/>
                  </a:cubicBezTo>
                  <a:cubicBezTo>
                    <a:pt x="3" y="2"/>
                    <a:pt x="3" y="2"/>
                    <a:pt x="3" y="2"/>
                  </a:cubicBezTo>
                  <a:cubicBezTo>
                    <a:pt x="3" y="1"/>
                    <a:pt x="3" y="1"/>
                    <a:pt x="2" y="1"/>
                  </a:cubicBezTo>
                  <a:cubicBezTo>
                    <a:pt x="2" y="1"/>
                    <a:pt x="2" y="1"/>
                    <a:pt x="2" y="1"/>
                  </a:cubicBezTo>
                  <a:cubicBezTo>
                    <a:pt x="2" y="1"/>
                    <a:pt x="2" y="1"/>
                    <a:pt x="2" y="1"/>
                  </a:cubicBezTo>
                  <a:cubicBezTo>
                    <a:pt x="2" y="1"/>
                    <a:pt x="2" y="0"/>
                    <a:pt x="1" y="1"/>
                  </a:cubicBezTo>
                  <a:cubicBezTo>
                    <a:pt x="1" y="1"/>
                    <a:pt x="2" y="1"/>
                    <a:pt x="2" y="1"/>
                  </a:cubicBezTo>
                  <a:cubicBezTo>
                    <a:pt x="2" y="1"/>
                    <a:pt x="2" y="1"/>
                    <a:pt x="2" y="1"/>
                  </a:cubicBezTo>
                  <a:cubicBezTo>
                    <a:pt x="2" y="1"/>
                    <a:pt x="2" y="2"/>
                    <a:pt x="2" y="2"/>
                  </a:cubicBezTo>
                  <a:cubicBezTo>
                    <a:pt x="2" y="2"/>
                    <a:pt x="2" y="2"/>
                    <a:pt x="2" y="2"/>
                  </a:cubicBezTo>
                  <a:cubicBezTo>
                    <a:pt x="2" y="2"/>
                    <a:pt x="2" y="2"/>
                    <a:pt x="2" y="2"/>
                  </a:cubicBezTo>
                  <a:cubicBezTo>
                    <a:pt x="2" y="2"/>
                    <a:pt x="2" y="2"/>
                    <a:pt x="2" y="2"/>
                  </a:cubicBezTo>
                  <a:cubicBezTo>
                    <a:pt x="2" y="2"/>
                    <a:pt x="1" y="2"/>
                    <a:pt x="1" y="2"/>
                  </a:cubicBezTo>
                  <a:cubicBezTo>
                    <a:pt x="1" y="2"/>
                    <a:pt x="1" y="2"/>
                    <a:pt x="1" y="2"/>
                  </a:cubicBezTo>
                  <a:cubicBezTo>
                    <a:pt x="1" y="2"/>
                    <a:pt x="1"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3" y="3"/>
                    <a:pt x="3" y="3"/>
                  </a:cubicBezTo>
                  <a:cubicBezTo>
                    <a:pt x="3" y="3"/>
                    <a:pt x="3" y="3"/>
                    <a:pt x="3" y="3"/>
                  </a:cubicBezTo>
                  <a:cubicBezTo>
                    <a:pt x="2" y="3"/>
                    <a:pt x="2" y="4"/>
                    <a:pt x="3" y="4"/>
                  </a:cubicBezTo>
                  <a:cubicBezTo>
                    <a:pt x="3" y="4"/>
                    <a:pt x="3" y="4"/>
                    <a:pt x="3" y="4"/>
                  </a:cubicBezTo>
                  <a:cubicBezTo>
                    <a:pt x="3" y="4"/>
                    <a:pt x="2" y="4"/>
                    <a:pt x="2" y="4"/>
                  </a:cubicBezTo>
                  <a:cubicBezTo>
                    <a:pt x="1" y="4"/>
                    <a:pt x="2" y="5"/>
                    <a:pt x="3" y="5"/>
                  </a:cubicBezTo>
                  <a:cubicBezTo>
                    <a:pt x="3" y="5"/>
                    <a:pt x="3" y="5"/>
                    <a:pt x="3" y="5"/>
                  </a:cubicBezTo>
                  <a:cubicBezTo>
                    <a:pt x="3" y="5"/>
                    <a:pt x="3" y="5"/>
                    <a:pt x="3" y="5"/>
                  </a:cubicBezTo>
                  <a:cubicBezTo>
                    <a:pt x="3" y="5"/>
                    <a:pt x="3" y="5"/>
                    <a:pt x="3" y="5"/>
                  </a:cubicBezTo>
                  <a:cubicBezTo>
                    <a:pt x="4" y="5"/>
                    <a:pt x="4" y="5"/>
                    <a:pt x="4" y="5"/>
                  </a:cubicBezTo>
                  <a:cubicBezTo>
                    <a:pt x="4" y="5"/>
                    <a:pt x="4" y="5"/>
                    <a:pt x="4" y="5"/>
                  </a:cubicBezTo>
                  <a:cubicBezTo>
                    <a:pt x="4" y="5"/>
                    <a:pt x="4" y="5"/>
                    <a:pt x="4" y="5"/>
                  </a:cubicBezTo>
                  <a:cubicBezTo>
                    <a:pt x="4" y="5"/>
                    <a:pt x="4" y="5"/>
                    <a:pt x="5" y="5"/>
                  </a:cubicBezTo>
                  <a:cubicBezTo>
                    <a:pt x="5" y="5"/>
                    <a:pt x="5" y="5"/>
                    <a:pt x="5" y="6"/>
                  </a:cubicBezTo>
                  <a:cubicBezTo>
                    <a:pt x="6" y="5"/>
                    <a:pt x="6" y="5"/>
                    <a:pt x="6" y="5"/>
                  </a:cubicBezTo>
                  <a:cubicBezTo>
                    <a:pt x="6" y="6"/>
                    <a:pt x="6" y="7"/>
                    <a:pt x="6" y="7"/>
                  </a:cubicBezTo>
                  <a:cubicBezTo>
                    <a:pt x="6" y="7"/>
                    <a:pt x="5" y="7"/>
                    <a:pt x="4" y="7"/>
                  </a:cubicBezTo>
                  <a:cubicBezTo>
                    <a:pt x="4" y="7"/>
                    <a:pt x="3" y="7"/>
                    <a:pt x="2" y="7"/>
                  </a:cubicBezTo>
                  <a:cubicBezTo>
                    <a:pt x="2" y="7"/>
                    <a:pt x="2" y="7"/>
                    <a:pt x="2" y="6"/>
                  </a:cubicBezTo>
                  <a:cubicBezTo>
                    <a:pt x="2" y="6"/>
                    <a:pt x="2" y="6"/>
                    <a:pt x="2" y="6"/>
                  </a:cubicBezTo>
                  <a:cubicBezTo>
                    <a:pt x="2" y="6"/>
                    <a:pt x="2" y="6"/>
                    <a:pt x="2" y="6"/>
                  </a:cubicBezTo>
                  <a:cubicBezTo>
                    <a:pt x="1" y="6"/>
                    <a:pt x="1" y="6"/>
                    <a:pt x="1" y="6"/>
                  </a:cubicBezTo>
                  <a:cubicBezTo>
                    <a:pt x="1" y="6"/>
                    <a:pt x="1" y="6"/>
                    <a:pt x="1" y="6"/>
                  </a:cubicBezTo>
                  <a:cubicBezTo>
                    <a:pt x="1" y="6"/>
                    <a:pt x="1" y="6"/>
                    <a:pt x="1" y="6"/>
                  </a:cubicBezTo>
                  <a:cubicBezTo>
                    <a:pt x="1" y="7"/>
                    <a:pt x="1" y="7"/>
                    <a:pt x="2" y="7"/>
                  </a:cubicBezTo>
                  <a:cubicBezTo>
                    <a:pt x="2" y="7"/>
                    <a:pt x="2" y="7"/>
                    <a:pt x="2" y="7"/>
                  </a:cubicBezTo>
                  <a:cubicBezTo>
                    <a:pt x="2" y="7"/>
                    <a:pt x="2" y="7"/>
                    <a:pt x="1" y="7"/>
                  </a:cubicBezTo>
                  <a:cubicBezTo>
                    <a:pt x="1" y="7"/>
                    <a:pt x="1" y="7"/>
                    <a:pt x="1" y="7"/>
                  </a:cubicBezTo>
                  <a:cubicBezTo>
                    <a:pt x="1" y="7"/>
                    <a:pt x="1" y="7"/>
                    <a:pt x="0" y="7"/>
                  </a:cubicBezTo>
                  <a:cubicBezTo>
                    <a:pt x="0" y="7"/>
                    <a:pt x="0" y="7"/>
                    <a:pt x="0" y="7"/>
                  </a:cubicBezTo>
                  <a:cubicBezTo>
                    <a:pt x="0" y="7"/>
                    <a:pt x="0" y="7"/>
                    <a:pt x="0" y="8"/>
                  </a:cubicBezTo>
                  <a:cubicBezTo>
                    <a:pt x="0" y="8"/>
                    <a:pt x="0" y="7"/>
                    <a:pt x="0" y="7"/>
                  </a:cubicBezTo>
                  <a:cubicBezTo>
                    <a:pt x="0" y="7"/>
                    <a:pt x="0" y="7"/>
                    <a:pt x="0" y="8"/>
                  </a:cubicBezTo>
                  <a:cubicBezTo>
                    <a:pt x="0" y="8"/>
                    <a:pt x="1" y="8"/>
                    <a:pt x="1" y="8"/>
                  </a:cubicBezTo>
                  <a:cubicBezTo>
                    <a:pt x="1" y="8"/>
                    <a:pt x="1" y="8"/>
                    <a:pt x="1" y="8"/>
                  </a:cubicBezTo>
                  <a:cubicBezTo>
                    <a:pt x="1" y="8"/>
                    <a:pt x="1" y="8"/>
                    <a:pt x="1" y="9"/>
                  </a:cubicBezTo>
                  <a:cubicBezTo>
                    <a:pt x="1" y="9"/>
                    <a:pt x="1" y="9"/>
                    <a:pt x="1" y="9"/>
                  </a:cubicBezTo>
                  <a:cubicBezTo>
                    <a:pt x="1" y="9"/>
                    <a:pt x="1" y="9"/>
                    <a:pt x="1" y="9"/>
                  </a:cubicBezTo>
                  <a:cubicBezTo>
                    <a:pt x="1" y="9"/>
                    <a:pt x="2" y="10"/>
                    <a:pt x="2" y="10"/>
                  </a:cubicBezTo>
                  <a:cubicBezTo>
                    <a:pt x="2" y="9"/>
                    <a:pt x="2" y="9"/>
                    <a:pt x="2" y="9"/>
                  </a:cubicBezTo>
                  <a:cubicBezTo>
                    <a:pt x="2" y="9"/>
                    <a:pt x="2" y="9"/>
                    <a:pt x="2" y="9"/>
                  </a:cubicBezTo>
                  <a:cubicBezTo>
                    <a:pt x="2" y="9"/>
                    <a:pt x="2" y="8"/>
                    <a:pt x="2" y="8"/>
                  </a:cubicBezTo>
                  <a:cubicBezTo>
                    <a:pt x="2" y="8"/>
                    <a:pt x="2" y="8"/>
                    <a:pt x="2" y="8"/>
                  </a:cubicBezTo>
                  <a:cubicBezTo>
                    <a:pt x="2" y="8"/>
                    <a:pt x="2" y="9"/>
                    <a:pt x="3" y="9"/>
                  </a:cubicBezTo>
                  <a:cubicBezTo>
                    <a:pt x="3" y="9"/>
                    <a:pt x="3" y="8"/>
                    <a:pt x="3" y="8"/>
                  </a:cubicBezTo>
                  <a:cubicBezTo>
                    <a:pt x="3" y="8"/>
                    <a:pt x="3" y="8"/>
                    <a:pt x="3" y="8"/>
                  </a:cubicBezTo>
                  <a:cubicBezTo>
                    <a:pt x="4" y="8"/>
                    <a:pt x="4" y="8"/>
                    <a:pt x="4" y="9"/>
                  </a:cubicBezTo>
                  <a:cubicBezTo>
                    <a:pt x="4" y="9"/>
                    <a:pt x="4" y="8"/>
                    <a:pt x="4" y="8"/>
                  </a:cubicBezTo>
                  <a:cubicBezTo>
                    <a:pt x="4" y="9"/>
                    <a:pt x="4" y="9"/>
                    <a:pt x="4" y="9"/>
                  </a:cubicBezTo>
                  <a:cubicBezTo>
                    <a:pt x="4" y="9"/>
                    <a:pt x="4" y="9"/>
                    <a:pt x="5" y="8"/>
                  </a:cubicBezTo>
                  <a:cubicBezTo>
                    <a:pt x="5" y="8"/>
                    <a:pt x="5" y="9"/>
                    <a:pt x="5" y="9"/>
                  </a:cubicBezTo>
                  <a:cubicBezTo>
                    <a:pt x="5" y="9"/>
                    <a:pt x="5" y="9"/>
                    <a:pt x="5" y="9"/>
                  </a:cubicBezTo>
                  <a:cubicBezTo>
                    <a:pt x="5" y="9"/>
                    <a:pt x="5" y="9"/>
                    <a:pt x="6" y="9"/>
                  </a:cubicBezTo>
                  <a:cubicBezTo>
                    <a:pt x="6" y="9"/>
                    <a:pt x="6" y="9"/>
                    <a:pt x="6" y="9"/>
                  </a:cubicBezTo>
                  <a:cubicBezTo>
                    <a:pt x="6" y="9"/>
                    <a:pt x="6" y="9"/>
                    <a:pt x="6" y="9"/>
                  </a:cubicBezTo>
                  <a:cubicBezTo>
                    <a:pt x="6" y="9"/>
                    <a:pt x="6" y="9"/>
                    <a:pt x="6" y="9"/>
                  </a:cubicBezTo>
                  <a:cubicBezTo>
                    <a:pt x="6" y="9"/>
                    <a:pt x="6" y="9"/>
                    <a:pt x="6" y="9"/>
                  </a:cubicBezTo>
                  <a:cubicBezTo>
                    <a:pt x="6" y="8"/>
                    <a:pt x="7" y="9"/>
                    <a:pt x="8" y="8"/>
                  </a:cubicBezTo>
                  <a:cubicBezTo>
                    <a:pt x="8" y="8"/>
                    <a:pt x="8" y="8"/>
                    <a:pt x="8" y="8"/>
                  </a:cubicBezTo>
                  <a:cubicBezTo>
                    <a:pt x="8" y="8"/>
                    <a:pt x="8" y="9"/>
                    <a:pt x="8" y="9"/>
                  </a:cubicBezTo>
                  <a:cubicBezTo>
                    <a:pt x="8" y="9"/>
                    <a:pt x="9" y="8"/>
                    <a:pt x="9" y="7"/>
                  </a:cubicBezTo>
                  <a:cubicBezTo>
                    <a:pt x="9" y="7"/>
                    <a:pt x="9" y="7"/>
                    <a:pt x="10" y="7"/>
                  </a:cubicBezTo>
                  <a:cubicBezTo>
                    <a:pt x="10" y="7"/>
                    <a:pt x="10" y="7"/>
                    <a:pt x="9" y="8"/>
                  </a:cubicBezTo>
                  <a:cubicBezTo>
                    <a:pt x="10" y="8"/>
                    <a:pt x="10" y="7"/>
                    <a:pt x="10" y="7"/>
                  </a:cubicBezTo>
                  <a:cubicBezTo>
                    <a:pt x="13" y="7"/>
                    <a:pt x="11" y="5"/>
                    <a:pt x="14" y="6"/>
                  </a:cubicBezTo>
                  <a:cubicBezTo>
                    <a:pt x="15" y="6"/>
                    <a:pt x="15" y="6"/>
                    <a:pt x="15" y="5"/>
                  </a:cubicBezTo>
                  <a:cubicBezTo>
                    <a:pt x="15" y="6"/>
                    <a:pt x="15" y="7"/>
                    <a:pt x="15" y="7"/>
                  </a:cubicBezTo>
                  <a:cubicBezTo>
                    <a:pt x="16" y="7"/>
                    <a:pt x="16" y="7"/>
                    <a:pt x="16" y="7"/>
                  </a:cubicBezTo>
                  <a:cubicBezTo>
                    <a:pt x="16" y="7"/>
                    <a:pt x="16" y="7"/>
                    <a:pt x="16" y="7"/>
                  </a:cubicBezTo>
                  <a:cubicBezTo>
                    <a:pt x="16" y="7"/>
                    <a:pt x="16" y="8"/>
                    <a:pt x="16" y="8"/>
                  </a:cubicBezTo>
                  <a:cubicBezTo>
                    <a:pt x="15" y="8"/>
                    <a:pt x="15" y="6"/>
                    <a:pt x="14" y="7"/>
                  </a:cubicBezTo>
                  <a:cubicBezTo>
                    <a:pt x="14" y="7"/>
                    <a:pt x="14" y="7"/>
                    <a:pt x="14" y="7"/>
                  </a:cubicBezTo>
                  <a:cubicBezTo>
                    <a:pt x="13" y="7"/>
                    <a:pt x="13" y="7"/>
                    <a:pt x="13" y="8"/>
                  </a:cubicBezTo>
                  <a:cubicBezTo>
                    <a:pt x="13" y="8"/>
                    <a:pt x="13" y="7"/>
                    <a:pt x="14" y="7"/>
                  </a:cubicBezTo>
                  <a:cubicBezTo>
                    <a:pt x="14" y="7"/>
                    <a:pt x="14" y="8"/>
                    <a:pt x="14" y="8"/>
                  </a:cubicBezTo>
                  <a:cubicBezTo>
                    <a:pt x="14" y="8"/>
                    <a:pt x="14" y="8"/>
                    <a:pt x="14" y="8"/>
                  </a:cubicBezTo>
                  <a:cubicBezTo>
                    <a:pt x="14" y="8"/>
                    <a:pt x="14" y="8"/>
                    <a:pt x="14" y="8"/>
                  </a:cubicBezTo>
                  <a:cubicBezTo>
                    <a:pt x="14" y="8"/>
                    <a:pt x="14" y="8"/>
                    <a:pt x="14" y="8"/>
                  </a:cubicBezTo>
                  <a:cubicBezTo>
                    <a:pt x="14" y="8"/>
                    <a:pt x="13" y="8"/>
                    <a:pt x="13" y="8"/>
                  </a:cubicBezTo>
                  <a:cubicBezTo>
                    <a:pt x="13" y="8"/>
                    <a:pt x="14" y="9"/>
                    <a:pt x="14" y="9"/>
                  </a:cubicBezTo>
                  <a:cubicBezTo>
                    <a:pt x="14" y="9"/>
                    <a:pt x="14" y="9"/>
                    <a:pt x="14" y="9"/>
                  </a:cubicBezTo>
                  <a:cubicBezTo>
                    <a:pt x="14" y="9"/>
                    <a:pt x="14" y="9"/>
                    <a:pt x="14" y="9"/>
                  </a:cubicBezTo>
                  <a:cubicBezTo>
                    <a:pt x="14" y="9"/>
                    <a:pt x="14" y="9"/>
                    <a:pt x="14" y="9"/>
                  </a:cubicBezTo>
                  <a:cubicBezTo>
                    <a:pt x="14" y="9"/>
                    <a:pt x="14" y="9"/>
                    <a:pt x="14" y="9"/>
                  </a:cubicBezTo>
                  <a:cubicBezTo>
                    <a:pt x="14" y="9"/>
                    <a:pt x="14" y="9"/>
                    <a:pt x="14" y="9"/>
                  </a:cubicBezTo>
                  <a:cubicBezTo>
                    <a:pt x="14" y="9"/>
                    <a:pt x="14" y="9"/>
                    <a:pt x="14" y="9"/>
                  </a:cubicBezTo>
                  <a:cubicBezTo>
                    <a:pt x="14" y="9"/>
                    <a:pt x="14" y="9"/>
                    <a:pt x="14" y="9"/>
                  </a:cubicBezTo>
                  <a:cubicBezTo>
                    <a:pt x="14" y="9"/>
                    <a:pt x="14" y="9"/>
                    <a:pt x="14" y="9"/>
                  </a:cubicBezTo>
                  <a:cubicBezTo>
                    <a:pt x="14" y="9"/>
                    <a:pt x="15" y="10"/>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7" y="9"/>
                    <a:pt x="16" y="8"/>
                    <a:pt x="17" y="8"/>
                  </a:cubicBezTo>
                  <a:cubicBezTo>
                    <a:pt x="17" y="8"/>
                    <a:pt x="17" y="8"/>
                    <a:pt x="17" y="8"/>
                  </a:cubicBezTo>
                  <a:cubicBezTo>
                    <a:pt x="17" y="8"/>
                    <a:pt x="18" y="8"/>
                    <a:pt x="18" y="8"/>
                  </a:cubicBezTo>
                  <a:cubicBezTo>
                    <a:pt x="18" y="8"/>
                    <a:pt x="18" y="7"/>
                    <a:pt x="18" y="7"/>
                  </a:cubicBezTo>
                  <a:cubicBezTo>
                    <a:pt x="18" y="7"/>
                    <a:pt x="18" y="7"/>
                    <a:pt x="18" y="6"/>
                  </a:cubicBezTo>
                  <a:cubicBezTo>
                    <a:pt x="18" y="6"/>
                    <a:pt x="19" y="7"/>
                    <a:pt x="19" y="7"/>
                  </a:cubicBezTo>
                  <a:cubicBezTo>
                    <a:pt x="20" y="7"/>
                    <a:pt x="21" y="6"/>
                    <a:pt x="21" y="6"/>
                  </a:cubicBezTo>
                  <a:cubicBezTo>
                    <a:pt x="22" y="6"/>
                    <a:pt x="23" y="6"/>
                    <a:pt x="23" y="6"/>
                  </a:cubicBezTo>
                  <a:cubicBezTo>
                    <a:pt x="23" y="6"/>
                    <a:pt x="23" y="6"/>
                    <a:pt x="23" y="6"/>
                  </a:cubicBezTo>
                  <a:cubicBezTo>
                    <a:pt x="23" y="7"/>
                    <a:pt x="23" y="7"/>
                    <a:pt x="23" y="7"/>
                  </a:cubicBezTo>
                  <a:cubicBezTo>
                    <a:pt x="22" y="7"/>
                    <a:pt x="22" y="7"/>
                    <a:pt x="22" y="7"/>
                  </a:cubicBezTo>
                  <a:cubicBezTo>
                    <a:pt x="22" y="7"/>
                    <a:pt x="21" y="7"/>
                    <a:pt x="21" y="7"/>
                  </a:cubicBezTo>
                  <a:cubicBezTo>
                    <a:pt x="21" y="7"/>
                    <a:pt x="21" y="8"/>
                    <a:pt x="21" y="8"/>
                  </a:cubicBezTo>
                  <a:cubicBezTo>
                    <a:pt x="21" y="8"/>
                    <a:pt x="21" y="8"/>
                    <a:pt x="21" y="8"/>
                  </a:cubicBezTo>
                  <a:cubicBezTo>
                    <a:pt x="21" y="8"/>
                    <a:pt x="21" y="8"/>
                    <a:pt x="21" y="8"/>
                  </a:cubicBezTo>
                  <a:cubicBezTo>
                    <a:pt x="21" y="8"/>
                    <a:pt x="21" y="8"/>
                    <a:pt x="22" y="8"/>
                  </a:cubicBezTo>
                  <a:cubicBezTo>
                    <a:pt x="22" y="8"/>
                    <a:pt x="22" y="8"/>
                    <a:pt x="22" y="8"/>
                  </a:cubicBezTo>
                  <a:cubicBezTo>
                    <a:pt x="22" y="8"/>
                    <a:pt x="21" y="9"/>
                    <a:pt x="21" y="9"/>
                  </a:cubicBezTo>
                  <a:cubicBezTo>
                    <a:pt x="21" y="9"/>
                    <a:pt x="21" y="9"/>
                    <a:pt x="22" y="9"/>
                  </a:cubicBezTo>
                  <a:cubicBezTo>
                    <a:pt x="21" y="9"/>
                    <a:pt x="22" y="9"/>
                    <a:pt x="22" y="9"/>
                  </a:cubicBezTo>
                  <a:cubicBezTo>
                    <a:pt x="22" y="9"/>
                    <a:pt x="22" y="9"/>
                    <a:pt x="22" y="9"/>
                  </a:cubicBezTo>
                  <a:cubicBezTo>
                    <a:pt x="22" y="9"/>
                    <a:pt x="22" y="9"/>
                    <a:pt x="22" y="9"/>
                  </a:cubicBezTo>
                  <a:cubicBezTo>
                    <a:pt x="22" y="9"/>
                    <a:pt x="22" y="8"/>
                    <a:pt x="23" y="8"/>
                  </a:cubicBezTo>
                  <a:cubicBezTo>
                    <a:pt x="23" y="8"/>
                    <a:pt x="23" y="8"/>
                    <a:pt x="23" y="8"/>
                  </a:cubicBezTo>
                  <a:cubicBezTo>
                    <a:pt x="23" y="9"/>
                    <a:pt x="22" y="9"/>
                    <a:pt x="23" y="9"/>
                  </a:cubicBezTo>
                  <a:cubicBezTo>
                    <a:pt x="23" y="9"/>
                    <a:pt x="23" y="9"/>
                    <a:pt x="23" y="9"/>
                  </a:cubicBezTo>
                  <a:cubicBezTo>
                    <a:pt x="23" y="9"/>
                    <a:pt x="23" y="10"/>
                    <a:pt x="24" y="9"/>
                  </a:cubicBezTo>
                  <a:cubicBezTo>
                    <a:pt x="23" y="9"/>
                    <a:pt x="23" y="9"/>
                    <a:pt x="23" y="9"/>
                  </a:cubicBezTo>
                  <a:cubicBezTo>
                    <a:pt x="23" y="9"/>
                    <a:pt x="24" y="9"/>
                    <a:pt x="24" y="9"/>
                  </a:cubicBezTo>
                  <a:cubicBezTo>
                    <a:pt x="24" y="8"/>
                    <a:pt x="23" y="8"/>
                    <a:pt x="23" y="8"/>
                  </a:cubicBezTo>
                  <a:cubicBezTo>
                    <a:pt x="24" y="8"/>
                    <a:pt x="24" y="8"/>
                    <a:pt x="24" y="7"/>
                  </a:cubicBezTo>
                  <a:cubicBezTo>
                    <a:pt x="24" y="7"/>
                    <a:pt x="24" y="7"/>
                    <a:pt x="24" y="7"/>
                  </a:cubicBezTo>
                  <a:cubicBezTo>
                    <a:pt x="24" y="7"/>
                    <a:pt x="24" y="7"/>
                    <a:pt x="24" y="7"/>
                  </a:cubicBezTo>
                  <a:cubicBezTo>
                    <a:pt x="24" y="7"/>
                    <a:pt x="24" y="7"/>
                    <a:pt x="24" y="7"/>
                  </a:cubicBezTo>
                  <a:cubicBezTo>
                    <a:pt x="24" y="7"/>
                    <a:pt x="24" y="7"/>
                    <a:pt x="25" y="7"/>
                  </a:cubicBezTo>
                  <a:cubicBezTo>
                    <a:pt x="24" y="7"/>
                    <a:pt x="24" y="6"/>
                    <a:pt x="24" y="6"/>
                  </a:cubicBezTo>
                  <a:cubicBezTo>
                    <a:pt x="24" y="6"/>
                    <a:pt x="24" y="6"/>
                    <a:pt x="24" y="6"/>
                  </a:cubicBezTo>
                  <a:cubicBezTo>
                    <a:pt x="25" y="6"/>
                    <a:pt x="25" y="6"/>
                    <a:pt x="25" y="5"/>
                  </a:cubicBezTo>
                  <a:cubicBezTo>
                    <a:pt x="25" y="5"/>
                    <a:pt x="24" y="6"/>
                    <a:pt x="24" y="5"/>
                  </a:cubicBezTo>
                  <a:cubicBezTo>
                    <a:pt x="24" y="5"/>
                    <a:pt x="24" y="5"/>
                    <a:pt x="24" y="5"/>
                  </a:cubicBezTo>
                  <a:cubicBezTo>
                    <a:pt x="23" y="5"/>
                    <a:pt x="22" y="5"/>
                    <a:pt x="20" y="5"/>
                  </a:cubicBezTo>
                  <a:cubicBezTo>
                    <a:pt x="20" y="5"/>
                    <a:pt x="20" y="5"/>
                    <a:pt x="20" y="5"/>
                  </a:cubicBezTo>
                  <a:cubicBezTo>
                    <a:pt x="22" y="5"/>
                    <a:pt x="25" y="4"/>
                    <a:pt x="25" y="3"/>
                  </a:cubicBezTo>
                  <a:cubicBezTo>
                    <a:pt x="25" y="3"/>
                    <a:pt x="25" y="2"/>
                    <a:pt x="22" y="2"/>
                  </a:cubicBezTo>
                  <a:cubicBezTo>
                    <a:pt x="20" y="2"/>
                    <a:pt x="14" y="3"/>
                    <a:pt x="14" y="2"/>
                  </a:cubicBezTo>
                  <a:cubicBezTo>
                    <a:pt x="14" y="1"/>
                    <a:pt x="15" y="1"/>
                    <a:pt x="16" y="1"/>
                  </a:cubicBezTo>
                </a:path>
              </a:pathLst>
            </a:custGeom>
            <a:solidFill>
              <a:schemeClr val="bg1"/>
            </a:solidFill>
            <a:ln>
              <a:noFill/>
            </a:ln>
          </p:spPr>
          <p:txBody>
            <a:bodyPr/>
            <a:lstStyle/>
            <a:p>
              <a:endParaRPr lang="en-US">
                <a:solidFill>
                  <a:schemeClr val="bg1"/>
                </a:solidFill>
              </a:endParaRPr>
            </a:p>
          </p:txBody>
        </p:sp>
        <p:sp>
          <p:nvSpPr>
            <p:cNvPr id="78" name="Freeform 159">
              <a:extLst>
                <a:ext uri="{FF2B5EF4-FFF2-40B4-BE49-F238E27FC236}">
                  <a16:creationId xmlns:a16="http://schemas.microsoft.com/office/drawing/2014/main" id="{D8D0F2E5-CBFA-EC4C-B1A2-DEC7E0A7A960}"/>
                </a:ext>
              </a:extLst>
            </p:cNvPr>
            <p:cNvSpPr>
              <a:spLocks noChangeAspect="1" noEditPoints="1"/>
            </p:cNvSpPr>
            <p:nvPr userDrawn="1"/>
          </p:nvSpPr>
          <p:spPr bwMode="auto">
            <a:xfrm>
              <a:off x="1309868" y="722780"/>
              <a:ext cx="36419" cy="18210"/>
            </a:xfrm>
            <a:custGeom>
              <a:avLst/>
              <a:gdLst>
                <a:gd name="T0" fmla="*/ 2 w 24"/>
                <a:gd name="T1" fmla="*/ 1 h 12"/>
                <a:gd name="T2" fmla="*/ 2 w 24"/>
                <a:gd name="T3" fmla="*/ 1 h 12"/>
                <a:gd name="T4" fmla="*/ 2 w 24"/>
                <a:gd name="T5" fmla="*/ 1 h 12"/>
                <a:gd name="T6" fmla="*/ 2 w 24"/>
                <a:gd name="T7" fmla="*/ 1 h 12"/>
                <a:gd name="T8" fmla="*/ 2 w 24"/>
                <a:gd name="T9" fmla="*/ 1 h 12"/>
                <a:gd name="T10" fmla="*/ 3 w 24"/>
                <a:gd name="T11" fmla="*/ 1 h 12"/>
                <a:gd name="T12" fmla="*/ 4 w 24"/>
                <a:gd name="T13" fmla="*/ 1 h 12"/>
                <a:gd name="T14" fmla="*/ 4 w 24"/>
                <a:gd name="T15" fmla="*/ 1 h 12"/>
                <a:gd name="T16" fmla="*/ 5 w 24"/>
                <a:gd name="T17" fmla="*/ 2 h 12"/>
                <a:gd name="T18" fmla="*/ 3 w 24"/>
                <a:gd name="T19" fmla="*/ 1 h 12"/>
                <a:gd name="T20" fmla="*/ 3 w 24"/>
                <a:gd name="T21" fmla="*/ 1 h 12"/>
                <a:gd name="T22" fmla="*/ 2 w 24"/>
                <a:gd name="T23" fmla="*/ 1 h 12"/>
                <a:gd name="T24" fmla="*/ 2 w 24"/>
                <a:gd name="T25" fmla="*/ 1 h 12"/>
                <a:gd name="T26" fmla="*/ 1 w 24"/>
                <a:gd name="T27" fmla="*/ 1 h 12"/>
                <a:gd name="T28" fmla="*/ 1 w 24"/>
                <a:gd name="T29" fmla="*/ 1 h 12"/>
                <a:gd name="T30" fmla="*/ 1 w 24"/>
                <a:gd name="T31" fmla="*/ 1 h 12"/>
                <a:gd name="T32" fmla="*/ 1 w 24"/>
                <a:gd name="T33" fmla="*/ 1 h 12"/>
                <a:gd name="T34" fmla="*/ 1 w 24"/>
                <a:gd name="T35" fmla="*/ 1 h 12"/>
                <a:gd name="T36" fmla="*/ 1 w 24"/>
                <a:gd name="T37" fmla="*/ 1 h 12"/>
                <a:gd name="T38" fmla="*/ 1 w 24"/>
                <a:gd name="T39" fmla="*/ 1 h 12"/>
                <a:gd name="T40" fmla="*/ 1 w 24"/>
                <a:gd name="T41" fmla="*/ 1 h 12"/>
                <a:gd name="T42" fmla="*/ 1 w 24"/>
                <a:gd name="T43" fmla="*/ 1 h 12"/>
                <a:gd name="T44" fmla="*/ 1 w 24"/>
                <a:gd name="T45" fmla="*/ 2 h 12"/>
                <a:gd name="T46" fmla="*/ 2 w 24"/>
                <a:gd name="T47" fmla="*/ 2 h 12"/>
                <a:gd name="T48" fmla="*/ 1 w 24"/>
                <a:gd name="T49" fmla="*/ 3 h 12"/>
                <a:gd name="T50" fmla="*/ 1 w 24"/>
                <a:gd name="T51" fmla="*/ 2 h 12"/>
                <a:gd name="T52" fmla="*/ 1 w 24"/>
                <a:gd name="T53" fmla="*/ 2 h 12"/>
                <a:gd name="T54" fmla="*/ 1 w 24"/>
                <a:gd name="T55" fmla="*/ 3 h 12"/>
                <a:gd name="T56" fmla="*/ 1 w 24"/>
                <a:gd name="T57" fmla="*/ 3 h 12"/>
                <a:gd name="T58" fmla="*/ 1 w 24"/>
                <a:gd name="T59" fmla="*/ 3 h 12"/>
                <a:gd name="T60" fmla="*/ 1 w 24"/>
                <a:gd name="T61" fmla="*/ 3 h 12"/>
                <a:gd name="T62" fmla="*/ 1 w 24"/>
                <a:gd name="T63" fmla="*/ 3 h 12"/>
                <a:gd name="T64" fmla="*/ 1 w 24"/>
                <a:gd name="T65" fmla="*/ 3 h 12"/>
                <a:gd name="T66" fmla="*/ 2 w 24"/>
                <a:gd name="T67" fmla="*/ 3 h 12"/>
                <a:gd name="T68" fmla="*/ 2 w 24"/>
                <a:gd name="T69" fmla="*/ 3 h 12"/>
                <a:gd name="T70" fmla="*/ 2 w 24"/>
                <a:gd name="T71" fmla="*/ 3 h 12"/>
                <a:gd name="T72" fmla="*/ 3 w 24"/>
                <a:gd name="T73" fmla="*/ 2 h 12"/>
                <a:gd name="T74" fmla="*/ 3 w 24"/>
                <a:gd name="T75" fmla="*/ 3 h 12"/>
                <a:gd name="T76" fmla="*/ 3 w 24"/>
                <a:gd name="T77" fmla="*/ 3 h 12"/>
                <a:gd name="T78" fmla="*/ 3 w 24"/>
                <a:gd name="T79" fmla="*/ 3 h 12"/>
                <a:gd name="T80" fmla="*/ 3 w 24"/>
                <a:gd name="T81" fmla="*/ 3 h 12"/>
                <a:gd name="T82" fmla="*/ 3 w 24"/>
                <a:gd name="T83" fmla="*/ 3 h 12"/>
                <a:gd name="T84" fmla="*/ 3 w 24"/>
                <a:gd name="T85" fmla="*/ 3 h 12"/>
                <a:gd name="T86" fmla="*/ 3 w 24"/>
                <a:gd name="T87" fmla="*/ 3 h 12"/>
                <a:gd name="T88" fmla="*/ 4 w 24"/>
                <a:gd name="T89" fmla="*/ 3 h 12"/>
                <a:gd name="T90" fmla="*/ 4 w 24"/>
                <a:gd name="T91" fmla="*/ 2 h 12"/>
                <a:gd name="T92" fmla="*/ 4 w 24"/>
                <a:gd name="T93" fmla="*/ 2 h 12"/>
                <a:gd name="T94" fmla="*/ 4 w 24"/>
                <a:gd name="T95" fmla="*/ 2 h 12"/>
                <a:gd name="T96" fmla="*/ 4 w 24"/>
                <a:gd name="T97" fmla="*/ 2 h 12"/>
                <a:gd name="T98" fmla="*/ 4 w 24"/>
                <a:gd name="T99" fmla="*/ 3 h 12"/>
                <a:gd name="T100" fmla="*/ 4 w 24"/>
                <a:gd name="T101" fmla="*/ 3 h 12"/>
                <a:gd name="T102" fmla="*/ 4 w 24"/>
                <a:gd name="T103" fmla="*/ 3 h 12"/>
                <a:gd name="T104" fmla="*/ 4 w 24"/>
                <a:gd name="T105" fmla="*/ 3 h 12"/>
                <a:gd name="T106" fmla="*/ 5 w 24"/>
                <a:gd name="T107" fmla="*/ 3 h 12"/>
                <a:gd name="T108" fmla="*/ 5 w 24"/>
                <a:gd name="T109" fmla="*/ 2 h 12"/>
                <a:gd name="T110" fmla="*/ 5 w 24"/>
                <a:gd name="T111" fmla="*/ 2 h 1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4" h="12">
                  <a:moveTo>
                    <a:pt x="7" y="4"/>
                  </a:moveTo>
                  <a:cubicBezTo>
                    <a:pt x="7" y="4"/>
                    <a:pt x="7" y="3"/>
                    <a:pt x="7" y="3"/>
                  </a:cubicBezTo>
                  <a:cubicBezTo>
                    <a:pt x="8" y="3"/>
                    <a:pt x="8" y="3"/>
                    <a:pt x="8" y="3"/>
                  </a:cubicBezTo>
                  <a:cubicBezTo>
                    <a:pt x="8" y="3"/>
                    <a:pt x="8" y="3"/>
                    <a:pt x="7" y="3"/>
                  </a:cubicBezTo>
                  <a:cubicBezTo>
                    <a:pt x="8" y="3"/>
                    <a:pt x="8" y="3"/>
                    <a:pt x="8" y="3"/>
                  </a:cubicBezTo>
                  <a:cubicBezTo>
                    <a:pt x="8" y="3"/>
                    <a:pt x="7" y="3"/>
                    <a:pt x="7" y="3"/>
                  </a:cubicBezTo>
                  <a:cubicBezTo>
                    <a:pt x="7" y="3"/>
                    <a:pt x="7" y="2"/>
                    <a:pt x="7" y="2"/>
                  </a:cubicBezTo>
                  <a:cubicBezTo>
                    <a:pt x="8" y="2"/>
                    <a:pt x="8" y="2"/>
                    <a:pt x="8" y="2"/>
                  </a:cubicBezTo>
                  <a:cubicBezTo>
                    <a:pt x="8" y="3"/>
                    <a:pt x="8" y="3"/>
                    <a:pt x="8" y="3"/>
                  </a:cubicBezTo>
                  <a:cubicBezTo>
                    <a:pt x="9" y="3"/>
                    <a:pt x="9" y="3"/>
                    <a:pt x="9" y="3"/>
                  </a:cubicBezTo>
                  <a:cubicBezTo>
                    <a:pt x="9" y="3"/>
                    <a:pt x="9" y="3"/>
                    <a:pt x="9" y="3"/>
                  </a:cubicBezTo>
                  <a:cubicBezTo>
                    <a:pt x="8" y="3"/>
                    <a:pt x="8" y="3"/>
                    <a:pt x="8" y="3"/>
                  </a:cubicBezTo>
                  <a:cubicBezTo>
                    <a:pt x="8" y="3"/>
                    <a:pt x="8" y="3"/>
                    <a:pt x="8" y="3"/>
                  </a:cubicBezTo>
                  <a:cubicBezTo>
                    <a:pt x="8" y="3"/>
                    <a:pt x="8" y="3"/>
                    <a:pt x="8" y="3"/>
                  </a:cubicBezTo>
                  <a:cubicBezTo>
                    <a:pt x="8" y="3"/>
                    <a:pt x="8" y="4"/>
                    <a:pt x="8" y="4"/>
                  </a:cubicBezTo>
                  <a:cubicBezTo>
                    <a:pt x="8" y="4"/>
                    <a:pt x="8" y="4"/>
                    <a:pt x="8" y="4"/>
                  </a:cubicBezTo>
                  <a:cubicBezTo>
                    <a:pt x="8" y="4"/>
                    <a:pt x="8" y="4"/>
                    <a:pt x="7" y="4"/>
                  </a:cubicBezTo>
                  <a:cubicBezTo>
                    <a:pt x="7" y="4"/>
                    <a:pt x="7" y="4"/>
                    <a:pt x="7" y="4"/>
                  </a:cubicBezTo>
                  <a:moveTo>
                    <a:pt x="8" y="2"/>
                  </a:moveTo>
                  <a:cubicBezTo>
                    <a:pt x="8" y="2"/>
                    <a:pt x="8" y="2"/>
                    <a:pt x="7" y="2"/>
                  </a:cubicBezTo>
                  <a:cubicBezTo>
                    <a:pt x="7" y="2"/>
                    <a:pt x="8" y="2"/>
                    <a:pt x="7" y="1"/>
                  </a:cubicBezTo>
                  <a:cubicBezTo>
                    <a:pt x="7" y="2"/>
                    <a:pt x="8" y="2"/>
                    <a:pt x="8" y="2"/>
                  </a:cubicBezTo>
                  <a:moveTo>
                    <a:pt x="9" y="2"/>
                  </a:moveTo>
                  <a:cubicBezTo>
                    <a:pt x="9" y="2"/>
                    <a:pt x="9" y="2"/>
                    <a:pt x="10" y="2"/>
                  </a:cubicBezTo>
                  <a:cubicBezTo>
                    <a:pt x="9" y="3"/>
                    <a:pt x="9" y="3"/>
                    <a:pt x="9" y="3"/>
                  </a:cubicBezTo>
                  <a:cubicBezTo>
                    <a:pt x="9" y="3"/>
                    <a:pt x="9" y="2"/>
                    <a:pt x="9" y="2"/>
                  </a:cubicBezTo>
                  <a:moveTo>
                    <a:pt x="15" y="2"/>
                  </a:moveTo>
                  <a:cubicBezTo>
                    <a:pt x="15" y="2"/>
                    <a:pt x="15" y="2"/>
                    <a:pt x="15" y="2"/>
                  </a:cubicBezTo>
                  <a:cubicBezTo>
                    <a:pt x="18" y="3"/>
                    <a:pt x="22" y="1"/>
                    <a:pt x="24" y="1"/>
                  </a:cubicBezTo>
                  <a:cubicBezTo>
                    <a:pt x="22" y="0"/>
                    <a:pt x="20" y="2"/>
                    <a:pt x="18" y="1"/>
                  </a:cubicBezTo>
                  <a:cubicBezTo>
                    <a:pt x="19" y="1"/>
                    <a:pt x="20" y="1"/>
                    <a:pt x="21" y="1"/>
                  </a:cubicBezTo>
                  <a:cubicBezTo>
                    <a:pt x="19" y="1"/>
                    <a:pt x="16" y="0"/>
                    <a:pt x="15" y="1"/>
                  </a:cubicBezTo>
                  <a:cubicBezTo>
                    <a:pt x="15" y="1"/>
                    <a:pt x="15" y="1"/>
                    <a:pt x="15" y="1"/>
                  </a:cubicBezTo>
                  <a:cubicBezTo>
                    <a:pt x="14" y="2"/>
                    <a:pt x="13" y="2"/>
                    <a:pt x="13" y="3"/>
                  </a:cubicBezTo>
                  <a:cubicBezTo>
                    <a:pt x="13" y="5"/>
                    <a:pt x="21" y="3"/>
                    <a:pt x="21" y="4"/>
                  </a:cubicBezTo>
                  <a:cubicBezTo>
                    <a:pt x="21" y="5"/>
                    <a:pt x="20" y="5"/>
                    <a:pt x="17" y="5"/>
                  </a:cubicBezTo>
                  <a:cubicBezTo>
                    <a:pt x="16" y="5"/>
                    <a:pt x="13" y="4"/>
                    <a:pt x="9" y="5"/>
                  </a:cubicBezTo>
                  <a:cubicBezTo>
                    <a:pt x="9" y="5"/>
                    <a:pt x="9" y="5"/>
                    <a:pt x="9" y="5"/>
                  </a:cubicBezTo>
                  <a:cubicBezTo>
                    <a:pt x="10" y="4"/>
                    <a:pt x="10" y="3"/>
                    <a:pt x="10" y="3"/>
                  </a:cubicBezTo>
                  <a:cubicBezTo>
                    <a:pt x="10" y="3"/>
                    <a:pt x="10" y="3"/>
                    <a:pt x="11" y="2"/>
                  </a:cubicBezTo>
                  <a:cubicBezTo>
                    <a:pt x="10" y="2"/>
                    <a:pt x="10" y="2"/>
                    <a:pt x="10" y="2"/>
                  </a:cubicBezTo>
                  <a:cubicBezTo>
                    <a:pt x="10" y="2"/>
                    <a:pt x="10" y="2"/>
                    <a:pt x="10" y="2"/>
                  </a:cubicBezTo>
                  <a:cubicBezTo>
                    <a:pt x="10" y="2"/>
                    <a:pt x="10" y="1"/>
                    <a:pt x="10" y="1"/>
                  </a:cubicBezTo>
                  <a:cubicBezTo>
                    <a:pt x="10" y="1"/>
                    <a:pt x="9" y="1"/>
                    <a:pt x="9" y="1"/>
                  </a:cubicBezTo>
                  <a:cubicBezTo>
                    <a:pt x="9" y="1"/>
                    <a:pt x="8" y="1"/>
                    <a:pt x="8" y="1"/>
                  </a:cubicBezTo>
                  <a:cubicBezTo>
                    <a:pt x="8" y="1"/>
                    <a:pt x="8" y="1"/>
                    <a:pt x="8" y="1"/>
                  </a:cubicBezTo>
                  <a:cubicBezTo>
                    <a:pt x="8" y="1"/>
                    <a:pt x="7" y="1"/>
                    <a:pt x="7" y="1"/>
                  </a:cubicBezTo>
                  <a:cubicBezTo>
                    <a:pt x="7" y="1"/>
                    <a:pt x="7" y="1"/>
                    <a:pt x="7" y="1"/>
                  </a:cubicBezTo>
                  <a:cubicBezTo>
                    <a:pt x="7" y="1"/>
                    <a:pt x="7" y="1"/>
                    <a:pt x="7" y="1"/>
                  </a:cubicBezTo>
                  <a:cubicBezTo>
                    <a:pt x="6" y="1"/>
                    <a:pt x="6" y="2"/>
                    <a:pt x="6" y="2"/>
                  </a:cubicBezTo>
                  <a:cubicBezTo>
                    <a:pt x="6" y="2"/>
                    <a:pt x="6" y="2"/>
                    <a:pt x="6" y="2"/>
                  </a:cubicBezTo>
                  <a:cubicBezTo>
                    <a:pt x="6" y="3"/>
                    <a:pt x="6" y="3"/>
                    <a:pt x="6" y="3"/>
                  </a:cubicBezTo>
                  <a:cubicBezTo>
                    <a:pt x="6" y="3"/>
                    <a:pt x="6" y="4"/>
                    <a:pt x="6" y="4"/>
                  </a:cubicBezTo>
                  <a:cubicBezTo>
                    <a:pt x="6" y="4"/>
                    <a:pt x="6" y="5"/>
                    <a:pt x="6" y="6"/>
                  </a:cubicBezTo>
                  <a:cubicBezTo>
                    <a:pt x="5" y="5"/>
                    <a:pt x="4" y="4"/>
                    <a:pt x="4" y="4"/>
                  </a:cubicBezTo>
                  <a:cubicBezTo>
                    <a:pt x="4" y="3"/>
                    <a:pt x="3" y="3"/>
                    <a:pt x="3" y="3"/>
                  </a:cubicBezTo>
                  <a:cubicBezTo>
                    <a:pt x="3" y="2"/>
                    <a:pt x="4" y="2"/>
                    <a:pt x="4" y="1"/>
                  </a:cubicBezTo>
                  <a:cubicBezTo>
                    <a:pt x="4" y="1"/>
                    <a:pt x="4" y="1"/>
                    <a:pt x="4" y="1"/>
                  </a:cubicBezTo>
                  <a:cubicBezTo>
                    <a:pt x="3" y="1"/>
                    <a:pt x="3" y="1"/>
                    <a:pt x="3" y="1"/>
                  </a:cubicBezTo>
                  <a:cubicBezTo>
                    <a:pt x="3" y="1"/>
                    <a:pt x="3" y="1"/>
                    <a:pt x="3" y="1"/>
                  </a:cubicBezTo>
                  <a:cubicBezTo>
                    <a:pt x="3" y="1"/>
                    <a:pt x="3" y="1"/>
                    <a:pt x="3" y="1"/>
                  </a:cubicBezTo>
                  <a:cubicBezTo>
                    <a:pt x="3" y="1"/>
                    <a:pt x="3" y="2"/>
                    <a:pt x="3" y="2"/>
                  </a:cubicBezTo>
                  <a:cubicBezTo>
                    <a:pt x="3" y="2"/>
                    <a:pt x="3" y="2"/>
                    <a:pt x="3" y="2"/>
                  </a:cubicBezTo>
                  <a:cubicBezTo>
                    <a:pt x="3" y="2"/>
                    <a:pt x="3" y="2"/>
                    <a:pt x="3" y="2"/>
                  </a:cubicBezTo>
                  <a:cubicBezTo>
                    <a:pt x="3" y="2"/>
                    <a:pt x="3" y="2"/>
                    <a:pt x="3" y="2"/>
                  </a:cubicBezTo>
                  <a:cubicBezTo>
                    <a:pt x="3" y="2"/>
                    <a:pt x="3"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3"/>
                    <a:pt x="2" y="3"/>
                  </a:cubicBezTo>
                  <a:cubicBezTo>
                    <a:pt x="1" y="3"/>
                    <a:pt x="1" y="3"/>
                    <a:pt x="2" y="3"/>
                  </a:cubicBezTo>
                  <a:cubicBezTo>
                    <a:pt x="2" y="3"/>
                    <a:pt x="2" y="3"/>
                    <a:pt x="2" y="3"/>
                  </a:cubicBezTo>
                  <a:cubicBezTo>
                    <a:pt x="2" y="3"/>
                    <a:pt x="2" y="3"/>
                    <a:pt x="2" y="3"/>
                  </a:cubicBezTo>
                  <a:cubicBezTo>
                    <a:pt x="2" y="3"/>
                    <a:pt x="2" y="3"/>
                    <a:pt x="2" y="3"/>
                  </a:cubicBezTo>
                  <a:cubicBezTo>
                    <a:pt x="2" y="3"/>
                    <a:pt x="2" y="3"/>
                    <a:pt x="2" y="3"/>
                  </a:cubicBezTo>
                  <a:cubicBezTo>
                    <a:pt x="2" y="3"/>
                    <a:pt x="2" y="3"/>
                    <a:pt x="3" y="3"/>
                  </a:cubicBezTo>
                  <a:cubicBezTo>
                    <a:pt x="3" y="3"/>
                    <a:pt x="3" y="3"/>
                    <a:pt x="3" y="3"/>
                  </a:cubicBezTo>
                  <a:cubicBezTo>
                    <a:pt x="3" y="3"/>
                    <a:pt x="3" y="3"/>
                    <a:pt x="3" y="3"/>
                  </a:cubicBezTo>
                  <a:cubicBezTo>
                    <a:pt x="2" y="3"/>
                    <a:pt x="2" y="4"/>
                    <a:pt x="3" y="4"/>
                  </a:cubicBezTo>
                  <a:cubicBezTo>
                    <a:pt x="3" y="4"/>
                    <a:pt x="3" y="4"/>
                    <a:pt x="3" y="4"/>
                  </a:cubicBezTo>
                  <a:cubicBezTo>
                    <a:pt x="3" y="5"/>
                    <a:pt x="2" y="4"/>
                    <a:pt x="2" y="4"/>
                  </a:cubicBezTo>
                  <a:cubicBezTo>
                    <a:pt x="2" y="5"/>
                    <a:pt x="2" y="5"/>
                    <a:pt x="3" y="5"/>
                  </a:cubicBezTo>
                  <a:cubicBezTo>
                    <a:pt x="3" y="5"/>
                    <a:pt x="3" y="5"/>
                    <a:pt x="3" y="5"/>
                  </a:cubicBezTo>
                  <a:cubicBezTo>
                    <a:pt x="3" y="5"/>
                    <a:pt x="3" y="5"/>
                    <a:pt x="3" y="5"/>
                  </a:cubicBezTo>
                  <a:cubicBezTo>
                    <a:pt x="3" y="5"/>
                    <a:pt x="3" y="5"/>
                    <a:pt x="4" y="5"/>
                  </a:cubicBezTo>
                  <a:cubicBezTo>
                    <a:pt x="4" y="5"/>
                    <a:pt x="4" y="5"/>
                    <a:pt x="4" y="5"/>
                  </a:cubicBezTo>
                  <a:cubicBezTo>
                    <a:pt x="4" y="5"/>
                    <a:pt x="4" y="5"/>
                    <a:pt x="4" y="5"/>
                  </a:cubicBezTo>
                  <a:cubicBezTo>
                    <a:pt x="4" y="5"/>
                    <a:pt x="4" y="5"/>
                    <a:pt x="4" y="5"/>
                  </a:cubicBezTo>
                  <a:cubicBezTo>
                    <a:pt x="4" y="5"/>
                    <a:pt x="4" y="6"/>
                    <a:pt x="5" y="7"/>
                  </a:cubicBezTo>
                  <a:cubicBezTo>
                    <a:pt x="5" y="7"/>
                    <a:pt x="6" y="8"/>
                    <a:pt x="6" y="8"/>
                  </a:cubicBezTo>
                  <a:cubicBezTo>
                    <a:pt x="6" y="8"/>
                    <a:pt x="6" y="8"/>
                    <a:pt x="6" y="8"/>
                  </a:cubicBezTo>
                  <a:cubicBezTo>
                    <a:pt x="6" y="8"/>
                    <a:pt x="5" y="8"/>
                    <a:pt x="5" y="8"/>
                  </a:cubicBezTo>
                  <a:cubicBezTo>
                    <a:pt x="5" y="8"/>
                    <a:pt x="4" y="9"/>
                    <a:pt x="4" y="9"/>
                  </a:cubicBezTo>
                  <a:cubicBezTo>
                    <a:pt x="4" y="9"/>
                    <a:pt x="4" y="9"/>
                    <a:pt x="4" y="9"/>
                  </a:cubicBezTo>
                  <a:cubicBezTo>
                    <a:pt x="4" y="9"/>
                    <a:pt x="4" y="9"/>
                    <a:pt x="4" y="9"/>
                  </a:cubicBezTo>
                  <a:cubicBezTo>
                    <a:pt x="3" y="9"/>
                    <a:pt x="3" y="9"/>
                    <a:pt x="3" y="9"/>
                  </a:cubicBezTo>
                  <a:cubicBezTo>
                    <a:pt x="3" y="8"/>
                    <a:pt x="3" y="8"/>
                    <a:pt x="3" y="8"/>
                  </a:cubicBezTo>
                  <a:cubicBezTo>
                    <a:pt x="3" y="8"/>
                    <a:pt x="3" y="8"/>
                    <a:pt x="2" y="8"/>
                  </a:cubicBezTo>
                  <a:cubicBezTo>
                    <a:pt x="2" y="8"/>
                    <a:pt x="2" y="8"/>
                    <a:pt x="2" y="8"/>
                  </a:cubicBezTo>
                  <a:cubicBezTo>
                    <a:pt x="2" y="8"/>
                    <a:pt x="2" y="7"/>
                    <a:pt x="1" y="8"/>
                  </a:cubicBezTo>
                  <a:cubicBezTo>
                    <a:pt x="2" y="8"/>
                    <a:pt x="2" y="8"/>
                    <a:pt x="2" y="8"/>
                  </a:cubicBezTo>
                  <a:cubicBezTo>
                    <a:pt x="2" y="8"/>
                    <a:pt x="2" y="8"/>
                    <a:pt x="2" y="8"/>
                  </a:cubicBezTo>
                  <a:cubicBezTo>
                    <a:pt x="2" y="8"/>
                    <a:pt x="2" y="8"/>
                    <a:pt x="2" y="9"/>
                  </a:cubicBezTo>
                  <a:cubicBezTo>
                    <a:pt x="2" y="9"/>
                    <a:pt x="2" y="9"/>
                    <a:pt x="2" y="9"/>
                  </a:cubicBezTo>
                  <a:cubicBezTo>
                    <a:pt x="2" y="9"/>
                    <a:pt x="2" y="9"/>
                    <a:pt x="2" y="9"/>
                  </a:cubicBezTo>
                  <a:cubicBezTo>
                    <a:pt x="2" y="9"/>
                    <a:pt x="2" y="8"/>
                    <a:pt x="1" y="8"/>
                  </a:cubicBezTo>
                  <a:cubicBezTo>
                    <a:pt x="1" y="8"/>
                    <a:pt x="1" y="9"/>
                    <a:pt x="1" y="9"/>
                  </a:cubicBezTo>
                  <a:cubicBezTo>
                    <a:pt x="1" y="9"/>
                    <a:pt x="1" y="9"/>
                    <a:pt x="1" y="9"/>
                  </a:cubicBezTo>
                  <a:cubicBezTo>
                    <a:pt x="1" y="9"/>
                    <a:pt x="0" y="9"/>
                    <a:pt x="1" y="9"/>
                  </a:cubicBezTo>
                  <a:cubicBezTo>
                    <a:pt x="1" y="9"/>
                    <a:pt x="1" y="9"/>
                    <a:pt x="1" y="9"/>
                  </a:cubicBezTo>
                  <a:cubicBezTo>
                    <a:pt x="1" y="9"/>
                    <a:pt x="1" y="9"/>
                    <a:pt x="1" y="9"/>
                  </a:cubicBezTo>
                  <a:cubicBezTo>
                    <a:pt x="1" y="10"/>
                    <a:pt x="1" y="10"/>
                    <a:pt x="2" y="9"/>
                  </a:cubicBezTo>
                  <a:cubicBezTo>
                    <a:pt x="2" y="9"/>
                    <a:pt x="2" y="9"/>
                    <a:pt x="2" y="9"/>
                  </a:cubicBezTo>
                  <a:cubicBezTo>
                    <a:pt x="2" y="10"/>
                    <a:pt x="1" y="10"/>
                    <a:pt x="2" y="10"/>
                  </a:cubicBezTo>
                  <a:cubicBezTo>
                    <a:pt x="2" y="10"/>
                    <a:pt x="2" y="10"/>
                    <a:pt x="2" y="10"/>
                  </a:cubicBezTo>
                  <a:cubicBezTo>
                    <a:pt x="2" y="10"/>
                    <a:pt x="2" y="10"/>
                    <a:pt x="2" y="10"/>
                  </a:cubicBezTo>
                  <a:cubicBezTo>
                    <a:pt x="2" y="11"/>
                    <a:pt x="2" y="11"/>
                    <a:pt x="2" y="11"/>
                  </a:cubicBezTo>
                  <a:cubicBezTo>
                    <a:pt x="2" y="11"/>
                    <a:pt x="2" y="11"/>
                    <a:pt x="2" y="10"/>
                  </a:cubicBezTo>
                  <a:cubicBezTo>
                    <a:pt x="2" y="10"/>
                    <a:pt x="2" y="11"/>
                    <a:pt x="2" y="11"/>
                  </a:cubicBezTo>
                  <a:cubicBezTo>
                    <a:pt x="3" y="10"/>
                    <a:pt x="3" y="10"/>
                    <a:pt x="3" y="10"/>
                  </a:cubicBezTo>
                  <a:cubicBezTo>
                    <a:pt x="3" y="10"/>
                    <a:pt x="3" y="10"/>
                    <a:pt x="3" y="10"/>
                  </a:cubicBezTo>
                  <a:cubicBezTo>
                    <a:pt x="3" y="10"/>
                    <a:pt x="3" y="10"/>
                    <a:pt x="3" y="10"/>
                  </a:cubicBezTo>
                  <a:cubicBezTo>
                    <a:pt x="4" y="10"/>
                    <a:pt x="4" y="10"/>
                    <a:pt x="4" y="10"/>
                  </a:cubicBezTo>
                  <a:cubicBezTo>
                    <a:pt x="4" y="10"/>
                    <a:pt x="4" y="10"/>
                    <a:pt x="4" y="10"/>
                  </a:cubicBezTo>
                  <a:cubicBezTo>
                    <a:pt x="4" y="10"/>
                    <a:pt x="4" y="10"/>
                    <a:pt x="4" y="10"/>
                  </a:cubicBezTo>
                  <a:cubicBezTo>
                    <a:pt x="4" y="10"/>
                    <a:pt x="4" y="10"/>
                    <a:pt x="4" y="10"/>
                  </a:cubicBezTo>
                  <a:cubicBezTo>
                    <a:pt x="5" y="10"/>
                    <a:pt x="5" y="10"/>
                    <a:pt x="4" y="11"/>
                  </a:cubicBezTo>
                  <a:cubicBezTo>
                    <a:pt x="4" y="11"/>
                    <a:pt x="5" y="10"/>
                    <a:pt x="5" y="10"/>
                  </a:cubicBezTo>
                  <a:cubicBezTo>
                    <a:pt x="5" y="10"/>
                    <a:pt x="5" y="10"/>
                    <a:pt x="5" y="10"/>
                  </a:cubicBezTo>
                  <a:cubicBezTo>
                    <a:pt x="5" y="10"/>
                    <a:pt x="5" y="10"/>
                    <a:pt x="5" y="10"/>
                  </a:cubicBezTo>
                  <a:cubicBezTo>
                    <a:pt x="5" y="10"/>
                    <a:pt x="6" y="10"/>
                    <a:pt x="6" y="10"/>
                  </a:cubicBezTo>
                  <a:cubicBezTo>
                    <a:pt x="6" y="10"/>
                    <a:pt x="6" y="10"/>
                    <a:pt x="6" y="10"/>
                  </a:cubicBezTo>
                  <a:cubicBezTo>
                    <a:pt x="6" y="10"/>
                    <a:pt x="6" y="10"/>
                    <a:pt x="6" y="11"/>
                  </a:cubicBezTo>
                  <a:cubicBezTo>
                    <a:pt x="6" y="11"/>
                    <a:pt x="6" y="10"/>
                    <a:pt x="6" y="10"/>
                  </a:cubicBezTo>
                  <a:cubicBezTo>
                    <a:pt x="6" y="10"/>
                    <a:pt x="6" y="11"/>
                    <a:pt x="6" y="11"/>
                  </a:cubicBezTo>
                  <a:cubicBezTo>
                    <a:pt x="7" y="10"/>
                    <a:pt x="7" y="10"/>
                    <a:pt x="8" y="10"/>
                  </a:cubicBezTo>
                  <a:cubicBezTo>
                    <a:pt x="8" y="10"/>
                    <a:pt x="8" y="10"/>
                    <a:pt x="8" y="10"/>
                  </a:cubicBezTo>
                  <a:cubicBezTo>
                    <a:pt x="8" y="10"/>
                    <a:pt x="8" y="10"/>
                    <a:pt x="8" y="10"/>
                  </a:cubicBezTo>
                  <a:cubicBezTo>
                    <a:pt x="8" y="10"/>
                    <a:pt x="9" y="10"/>
                    <a:pt x="9" y="10"/>
                  </a:cubicBezTo>
                  <a:cubicBezTo>
                    <a:pt x="9" y="9"/>
                    <a:pt x="9" y="9"/>
                    <a:pt x="9" y="8"/>
                  </a:cubicBezTo>
                  <a:cubicBezTo>
                    <a:pt x="9" y="8"/>
                    <a:pt x="9" y="8"/>
                    <a:pt x="9" y="8"/>
                  </a:cubicBezTo>
                  <a:cubicBezTo>
                    <a:pt x="10" y="8"/>
                    <a:pt x="11" y="7"/>
                    <a:pt x="12" y="7"/>
                  </a:cubicBezTo>
                  <a:cubicBezTo>
                    <a:pt x="11" y="7"/>
                    <a:pt x="11" y="8"/>
                    <a:pt x="11" y="8"/>
                  </a:cubicBezTo>
                  <a:cubicBezTo>
                    <a:pt x="11" y="9"/>
                    <a:pt x="12" y="9"/>
                    <a:pt x="12" y="9"/>
                  </a:cubicBezTo>
                  <a:cubicBezTo>
                    <a:pt x="12" y="10"/>
                    <a:pt x="12" y="10"/>
                    <a:pt x="12" y="10"/>
                  </a:cubicBezTo>
                  <a:cubicBezTo>
                    <a:pt x="12" y="10"/>
                    <a:pt x="12" y="10"/>
                    <a:pt x="11" y="10"/>
                  </a:cubicBezTo>
                  <a:cubicBezTo>
                    <a:pt x="11" y="10"/>
                    <a:pt x="11" y="9"/>
                    <a:pt x="10" y="9"/>
                  </a:cubicBezTo>
                  <a:cubicBezTo>
                    <a:pt x="10" y="9"/>
                    <a:pt x="10" y="9"/>
                    <a:pt x="10" y="9"/>
                  </a:cubicBezTo>
                  <a:cubicBezTo>
                    <a:pt x="9" y="9"/>
                    <a:pt x="9" y="9"/>
                    <a:pt x="9" y="10"/>
                  </a:cubicBezTo>
                  <a:cubicBezTo>
                    <a:pt x="9" y="10"/>
                    <a:pt x="9"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9" y="10"/>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1" y="12"/>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2" y="11"/>
                    <a:pt x="12" y="11"/>
                  </a:cubicBezTo>
                  <a:cubicBezTo>
                    <a:pt x="12" y="11"/>
                    <a:pt x="12" y="11"/>
                    <a:pt x="12" y="11"/>
                  </a:cubicBezTo>
                  <a:cubicBezTo>
                    <a:pt x="13" y="11"/>
                    <a:pt x="12" y="11"/>
                    <a:pt x="13" y="10"/>
                  </a:cubicBezTo>
                  <a:cubicBezTo>
                    <a:pt x="13" y="10"/>
                    <a:pt x="13" y="10"/>
                    <a:pt x="13" y="10"/>
                  </a:cubicBezTo>
                  <a:cubicBezTo>
                    <a:pt x="13" y="11"/>
                    <a:pt x="14" y="11"/>
                    <a:pt x="14" y="10"/>
                  </a:cubicBezTo>
                  <a:cubicBezTo>
                    <a:pt x="14" y="10"/>
                    <a:pt x="14" y="9"/>
                    <a:pt x="13" y="9"/>
                  </a:cubicBezTo>
                  <a:cubicBezTo>
                    <a:pt x="13" y="9"/>
                    <a:pt x="14" y="8"/>
                    <a:pt x="13" y="7"/>
                  </a:cubicBezTo>
                  <a:cubicBezTo>
                    <a:pt x="13" y="7"/>
                    <a:pt x="15" y="7"/>
                    <a:pt x="15" y="7"/>
                  </a:cubicBezTo>
                  <a:cubicBezTo>
                    <a:pt x="16" y="7"/>
                    <a:pt x="16" y="7"/>
                    <a:pt x="16" y="7"/>
                  </a:cubicBezTo>
                  <a:cubicBezTo>
                    <a:pt x="17" y="7"/>
                    <a:pt x="17" y="8"/>
                    <a:pt x="16" y="8"/>
                  </a:cubicBezTo>
                  <a:cubicBezTo>
                    <a:pt x="16" y="8"/>
                    <a:pt x="16" y="8"/>
                    <a:pt x="16" y="8"/>
                  </a:cubicBezTo>
                  <a:cubicBezTo>
                    <a:pt x="16" y="8"/>
                    <a:pt x="16" y="8"/>
                    <a:pt x="16" y="8"/>
                  </a:cubicBezTo>
                  <a:cubicBezTo>
                    <a:pt x="16" y="8"/>
                    <a:pt x="15" y="8"/>
                    <a:pt x="15" y="8"/>
                  </a:cubicBezTo>
                  <a:cubicBezTo>
                    <a:pt x="15" y="8"/>
                    <a:pt x="15" y="8"/>
                    <a:pt x="15" y="8"/>
                  </a:cubicBezTo>
                  <a:cubicBezTo>
                    <a:pt x="15" y="8"/>
                    <a:pt x="14" y="8"/>
                    <a:pt x="14" y="8"/>
                  </a:cubicBezTo>
                  <a:cubicBezTo>
                    <a:pt x="14" y="8"/>
                    <a:pt x="14" y="8"/>
                    <a:pt x="15" y="8"/>
                  </a:cubicBezTo>
                  <a:cubicBezTo>
                    <a:pt x="15" y="8"/>
                    <a:pt x="15" y="8"/>
                    <a:pt x="15" y="8"/>
                  </a:cubicBezTo>
                  <a:cubicBezTo>
                    <a:pt x="15" y="8"/>
                    <a:pt x="15" y="8"/>
                    <a:pt x="15" y="8"/>
                  </a:cubicBezTo>
                  <a:cubicBezTo>
                    <a:pt x="15" y="8"/>
                    <a:pt x="15" y="8"/>
                    <a:pt x="15" y="8"/>
                  </a:cubicBezTo>
                  <a:cubicBezTo>
                    <a:pt x="15" y="8"/>
                    <a:pt x="15" y="8"/>
                    <a:pt x="15" y="8"/>
                  </a:cubicBezTo>
                  <a:cubicBezTo>
                    <a:pt x="15" y="8"/>
                    <a:pt x="15" y="8"/>
                    <a:pt x="15" y="8"/>
                  </a:cubicBezTo>
                  <a:cubicBezTo>
                    <a:pt x="15" y="8"/>
                    <a:pt x="15" y="9"/>
                    <a:pt x="15" y="9"/>
                  </a:cubicBezTo>
                  <a:cubicBezTo>
                    <a:pt x="14" y="8"/>
                    <a:pt x="14" y="8"/>
                    <a:pt x="14" y="9"/>
                  </a:cubicBezTo>
                  <a:cubicBezTo>
                    <a:pt x="14" y="9"/>
                    <a:pt x="14" y="9"/>
                    <a:pt x="14" y="9"/>
                  </a:cubicBezTo>
                  <a:cubicBezTo>
                    <a:pt x="14" y="9"/>
                    <a:pt x="14" y="9"/>
                    <a:pt x="14" y="10"/>
                  </a:cubicBezTo>
                  <a:cubicBezTo>
                    <a:pt x="14" y="9"/>
                    <a:pt x="14" y="9"/>
                    <a:pt x="14" y="9"/>
                  </a:cubicBezTo>
                  <a:cubicBezTo>
                    <a:pt x="14" y="9"/>
                    <a:pt x="14" y="9"/>
                    <a:pt x="14" y="9"/>
                  </a:cubicBezTo>
                  <a:cubicBezTo>
                    <a:pt x="15" y="10"/>
                    <a:pt x="15" y="9"/>
                    <a:pt x="15" y="9"/>
                  </a:cubicBezTo>
                  <a:cubicBezTo>
                    <a:pt x="15" y="9"/>
                    <a:pt x="15" y="9"/>
                    <a:pt x="15" y="9"/>
                  </a:cubicBezTo>
                  <a:cubicBezTo>
                    <a:pt x="15" y="9"/>
                    <a:pt x="15" y="10"/>
                    <a:pt x="15" y="10"/>
                  </a:cubicBezTo>
                  <a:cubicBezTo>
                    <a:pt x="15" y="10"/>
                    <a:pt x="15" y="10"/>
                    <a:pt x="15" y="10"/>
                  </a:cubicBezTo>
                  <a:cubicBezTo>
                    <a:pt x="15" y="10"/>
                    <a:pt x="15" y="11"/>
                    <a:pt x="15" y="11"/>
                  </a:cubicBezTo>
                  <a:cubicBezTo>
                    <a:pt x="15" y="11"/>
                    <a:pt x="15" y="10"/>
                    <a:pt x="15" y="10"/>
                  </a:cubicBezTo>
                  <a:cubicBezTo>
                    <a:pt x="15" y="10"/>
                    <a:pt x="15" y="10"/>
                    <a:pt x="15" y="10"/>
                  </a:cubicBezTo>
                  <a:cubicBezTo>
                    <a:pt x="16" y="10"/>
                    <a:pt x="16" y="10"/>
                    <a:pt x="16" y="9"/>
                  </a:cubicBezTo>
                  <a:cubicBezTo>
                    <a:pt x="16" y="9"/>
                    <a:pt x="16" y="10"/>
                    <a:pt x="17" y="9"/>
                  </a:cubicBezTo>
                  <a:cubicBezTo>
                    <a:pt x="17" y="9"/>
                    <a:pt x="17" y="9"/>
                    <a:pt x="17" y="9"/>
                  </a:cubicBezTo>
                  <a:cubicBezTo>
                    <a:pt x="17" y="9"/>
                    <a:pt x="17" y="9"/>
                    <a:pt x="17" y="9"/>
                  </a:cubicBezTo>
                  <a:cubicBezTo>
                    <a:pt x="17" y="9"/>
                    <a:pt x="17" y="9"/>
                    <a:pt x="17" y="9"/>
                  </a:cubicBezTo>
                  <a:cubicBezTo>
                    <a:pt x="17" y="9"/>
                    <a:pt x="17" y="9"/>
                    <a:pt x="17" y="9"/>
                  </a:cubicBezTo>
                  <a:cubicBezTo>
                    <a:pt x="17" y="9"/>
                    <a:pt x="17" y="9"/>
                    <a:pt x="17" y="8"/>
                  </a:cubicBezTo>
                  <a:cubicBezTo>
                    <a:pt x="17" y="8"/>
                    <a:pt x="17" y="8"/>
                    <a:pt x="17" y="8"/>
                  </a:cubicBezTo>
                  <a:cubicBezTo>
                    <a:pt x="18" y="8"/>
                    <a:pt x="18" y="8"/>
                    <a:pt x="18" y="8"/>
                  </a:cubicBezTo>
                  <a:cubicBezTo>
                    <a:pt x="18" y="8"/>
                    <a:pt x="17" y="8"/>
                    <a:pt x="18" y="8"/>
                  </a:cubicBezTo>
                  <a:cubicBezTo>
                    <a:pt x="18" y="7"/>
                    <a:pt x="18" y="7"/>
                    <a:pt x="18" y="7"/>
                  </a:cubicBezTo>
                  <a:cubicBezTo>
                    <a:pt x="18" y="6"/>
                    <a:pt x="17" y="6"/>
                    <a:pt x="17" y="6"/>
                  </a:cubicBezTo>
                  <a:cubicBezTo>
                    <a:pt x="17" y="6"/>
                    <a:pt x="17" y="6"/>
                    <a:pt x="17" y="6"/>
                  </a:cubicBezTo>
                  <a:cubicBezTo>
                    <a:pt x="20" y="6"/>
                    <a:pt x="22" y="5"/>
                    <a:pt x="22" y="4"/>
                  </a:cubicBezTo>
                  <a:cubicBezTo>
                    <a:pt x="22" y="2"/>
                    <a:pt x="14" y="4"/>
                    <a:pt x="14" y="3"/>
                  </a:cubicBezTo>
                  <a:cubicBezTo>
                    <a:pt x="14" y="2"/>
                    <a:pt x="14" y="2"/>
                    <a:pt x="15" y="2"/>
                  </a:cubicBezTo>
                </a:path>
              </a:pathLst>
            </a:custGeom>
            <a:solidFill>
              <a:schemeClr val="bg1"/>
            </a:solidFill>
            <a:ln>
              <a:noFill/>
            </a:ln>
          </p:spPr>
          <p:txBody>
            <a:bodyPr/>
            <a:lstStyle/>
            <a:p>
              <a:endParaRPr lang="en-US">
                <a:solidFill>
                  <a:schemeClr val="bg1"/>
                </a:solidFill>
              </a:endParaRPr>
            </a:p>
          </p:txBody>
        </p:sp>
        <p:sp>
          <p:nvSpPr>
            <p:cNvPr id="79" name="Oval 160">
              <a:extLst>
                <a:ext uri="{FF2B5EF4-FFF2-40B4-BE49-F238E27FC236}">
                  <a16:creationId xmlns:a16="http://schemas.microsoft.com/office/drawing/2014/main" id="{6BFA9762-4940-ED4D-9EBF-2E6ED08D5CC7}"/>
                </a:ext>
              </a:extLst>
            </p:cNvPr>
            <p:cNvSpPr>
              <a:spLocks noChangeAspect="1" noChangeArrowheads="1"/>
            </p:cNvSpPr>
            <p:nvPr userDrawn="1"/>
          </p:nvSpPr>
          <p:spPr bwMode="auto">
            <a:xfrm>
              <a:off x="1121702" y="504265"/>
              <a:ext cx="6070" cy="6070"/>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80" name="Oval 161">
              <a:extLst>
                <a:ext uri="{FF2B5EF4-FFF2-40B4-BE49-F238E27FC236}">
                  <a16:creationId xmlns:a16="http://schemas.microsoft.com/office/drawing/2014/main" id="{93B9E70B-B5A2-4543-867A-7F6033DFCB84}"/>
                </a:ext>
              </a:extLst>
            </p:cNvPr>
            <p:cNvSpPr>
              <a:spLocks noChangeAspect="1" noChangeArrowheads="1"/>
            </p:cNvSpPr>
            <p:nvPr userDrawn="1"/>
          </p:nvSpPr>
          <p:spPr bwMode="auto">
            <a:xfrm>
              <a:off x="1118667" y="495160"/>
              <a:ext cx="6070" cy="6070"/>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81" name="Oval 162">
              <a:extLst>
                <a:ext uri="{FF2B5EF4-FFF2-40B4-BE49-F238E27FC236}">
                  <a16:creationId xmlns:a16="http://schemas.microsoft.com/office/drawing/2014/main" id="{59BD8463-6FC9-F242-BF15-B40DD16679DC}"/>
                </a:ext>
              </a:extLst>
            </p:cNvPr>
            <p:cNvSpPr>
              <a:spLocks noChangeAspect="1" noChangeArrowheads="1"/>
            </p:cNvSpPr>
            <p:nvPr userDrawn="1"/>
          </p:nvSpPr>
          <p:spPr bwMode="auto">
            <a:xfrm>
              <a:off x="1124737" y="489090"/>
              <a:ext cx="6070" cy="6070"/>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82" name="Oval 163">
              <a:extLst>
                <a:ext uri="{FF2B5EF4-FFF2-40B4-BE49-F238E27FC236}">
                  <a16:creationId xmlns:a16="http://schemas.microsoft.com/office/drawing/2014/main" id="{051B7488-4C42-EE47-B4F8-43369A331D0E}"/>
                </a:ext>
              </a:extLst>
            </p:cNvPr>
            <p:cNvSpPr>
              <a:spLocks noChangeAspect="1" noChangeArrowheads="1"/>
            </p:cNvSpPr>
            <p:nvPr userDrawn="1"/>
          </p:nvSpPr>
          <p:spPr bwMode="auto">
            <a:xfrm>
              <a:off x="1133842" y="489090"/>
              <a:ext cx="6070" cy="6070"/>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1"/>
                </a:solidFill>
              </a:endParaRPr>
            </a:p>
          </p:txBody>
        </p:sp>
        <p:sp>
          <p:nvSpPr>
            <p:cNvPr id="83" name="Freeform 164">
              <a:extLst>
                <a:ext uri="{FF2B5EF4-FFF2-40B4-BE49-F238E27FC236}">
                  <a16:creationId xmlns:a16="http://schemas.microsoft.com/office/drawing/2014/main" id="{CD78C802-F7F1-5048-9075-888535643CEF}"/>
                </a:ext>
              </a:extLst>
            </p:cNvPr>
            <p:cNvSpPr>
              <a:spLocks noChangeAspect="1"/>
            </p:cNvSpPr>
            <p:nvPr userDrawn="1"/>
          </p:nvSpPr>
          <p:spPr bwMode="auto">
            <a:xfrm>
              <a:off x="1170261" y="483020"/>
              <a:ext cx="6070" cy="6070"/>
            </a:xfrm>
            <a:custGeom>
              <a:avLst/>
              <a:gdLst>
                <a:gd name="T0" fmla="*/ 1 w 4"/>
                <a:gd name="T1" fmla="*/ 1 h 5"/>
                <a:gd name="T2" fmla="*/ 1 w 4"/>
                <a:gd name="T3" fmla="*/ 1 h 5"/>
                <a:gd name="T4" fmla="*/ 1 w 4"/>
                <a:gd name="T5" fmla="*/ 0 h 5"/>
                <a:gd name="T6" fmla="*/ 1 w 4"/>
                <a:gd name="T7" fmla="*/ 0 h 5"/>
                <a:gd name="T8" fmla="*/ 1 w 4"/>
                <a:gd name="T9" fmla="*/ 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1" y="4"/>
                  </a:moveTo>
                  <a:cubicBezTo>
                    <a:pt x="1" y="5"/>
                    <a:pt x="3" y="5"/>
                    <a:pt x="4" y="4"/>
                  </a:cubicBezTo>
                  <a:cubicBezTo>
                    <a:pt x="4" y="3"/>
                    <a:pt x="4" y="2"/>
                    <a:pt x="4" y="1"/>
                  </a:cubicBezTo>
                  <a:cubicBezTo>
                    <a:pt x="3" y="0"/>
                    <a:pt x="1" y="0"/>
                    <a:pt x="1" y="1"/>
                  </a:cubicBezTo>
                  <a:cubicBezTo>
                    <a:pt x="0" y="2"/>
                    <a:pt x="0" y="3"/>
                    <a:pt x="1" y="4"/>
                  </a:cubicBezTo>
                </a:path>
              </a:pathLst>
            </a:custGeom>
            <a:solidFill>
              <a:schemeClr val="bg1"/>
            </a:solidFill>
            <a:ln>
              <a:noFill/>
            </a:ln>
          </p:spPr>
          <p:txBody>
            <a:bodyPr/>
            <a:lstStyle/>
            <a:p>
              <a:endParaRPr lang="en-US">
                <a:solidFill>
                  <a:schemeClr val="bg1"/>
                </a:solidFill>
              </a:endParaRPr>
            </a:p>
          </p:txBody>
        </p:sp>
        <p:sp>
          <p:nvSpPr>
            <p:cNvPr id="84" name="Freeform 165">
              <a:extLst>
                <a:ext uri="{FF2B5EF4-FFF2-40B4-BE49-F238E27FC236}">
                  <a16:creationId xmlns:a16="http://schemas.microsoft.com/office/drawing/2014/main" id="{4E6B5484-7D4D-C441-BE44-1B09090AEBAB}"/>
                </a:ext>
              </a:extLst>
            </p:cNvPr>
            <p:cNvSpPr>
              <a:spLocks noChangeAspect="1"/>
            </p:cNvSpPr>
            <p:nvPr userDrawn="1"/>
          </p:nvSpPr>
          <p:spPr bwMode="auto">
            <a:xfrm>
              <a:off x="1164191" y="476950"/>
              <a:ext cx="6070" cy="6070"/>
            </a:xfrm>
            <a:custGeom>
              <a:avLst/>
              <a:gdLst>
                <a:gd name="T0" fmla="*/ 1 w 4"/>
                <a:gd name="T1" fmla="*/ 1 h 5"/>
                <a:gd name="T2" fmla="*/ 1 w 4"/>
                <a:gd name="T3" fmla="*/ 0 h 5"/>
                <a:gd name="T4" fmla="*/ 0 w 4"/>
                <a:gd name="T5" fmla="*/ 0 h 5"/>
                <a:gd name="T6" fmla="*/ 0 w 4"/>
                <a:gd name="T7" fmla="*/ 1 h 5"/>
                <a:gd name="T8" fmla="*/ 1 w 4"/>
                <a:gd name="T9" fmla="*/ 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3" y="4"/>
                  </a:moveTo>
                  <a:cubicBezTo>
                    <a:pt x="4" y="3"/>
                    <a:pt x="4" y="2"/>
                    <a:pt x="3" y="1"/>
                  </a:cubicBezTo>
                  <a:cubicBezTo>
                    <a:pt x="2" y="0"/>
                    <a:pt x="1" y="0"/>
                    <a:pt x="0" y="1"/>
                  </a:cubicBezTo>
                  <a:cubicBezTo>
                    <a:pt x="0" y="2"/>
                    <a:pt x="0" y="3"/>
                    <a:pt x="0" y="4"/>
                  </a:cubicBezTo>
                  <a:cubicBezTo>
                    <a:pt x="1" y="5"/>
                    <a:pt x="2" y="5"/>
                    <a:pt x="3" y="4"/>
                  </a:cubicBezTo>
                </a:path>
              </a:pathLst>
            </a:custGeom>
            <a:solidFill>
              <a:schemeClr val="bg1"/>
            </a:solidFill>
            <a:ln>
              <a:noFill/>
            </a:ln>
          </p:spPr>
          <p:txBody>
            <a:bodyPr/>
            <a:lstStyle/>
            <a:p>
              <a:endParaRPr lang="en-US">
                <a:solidFill>
                  <a:schemeClr val="bg1"/>
                </a:solidFill>
              </a:endParaRPr>
            </a:p>
          </p:txBody>
        </p:sp>
        <p:sp>
          <p:nvSpPr>
            <p:cNvPr id="85" name="Freeform 166">
              <a:extLst>
                <a:ext uri="{FF2B5EF4-FFF2-40B4-BE49-F238E27FC236}">
                  <a16:creationId xmlns:a16="http://schemas.microsoft.com/office/drawing/2014/main" id="{ED4AD933-0D9D-B049-86C6-CE240C5967F9}"/>
                </a:ext>
              </a:extLst>
            </p:cNvPr>
            <p:cNvSpPr>
              <a:spLocks noChangeAspect="1"/>
            </p:cNvSpPr>
            <p:nvPr userDrawn="1"/>
          </p:nvSpPr>
          <p:spPr bwMode="auto">
            <a:xfrm>
              <a:off x="1155086" y="476950"/>
              <a:ext cx="9105" cy="6070"/>
            </a:xfrm>
            <a:custGeom>
              <a:avLst/>
              <a:gdLst>
                <a:gd name="T0" fmla="*/ 1 w 5"/>
                <a:gd name="T1" fmla="*/ 1 h 5"/>
                <a:gd name="T2" fmla="*/ 1 w 5"/>
                <a:gd name="T3" fmla="*/ 0 h 5"/>
                <a:gd name="T4" fmla="*/ 1 w 5"/>
                <a:gd name="T5" fmla="*/ 0 h 5"/>
                <a:gd name="T6" fmla="*/ 1 w 5"/>
                <a:gd name="T7" fmla="*/ 1 h 5"/>
                <a:gd name="T8" fmla="*/ 1 w 5"/>
                <a:gd name="T9" fmla="*/ 1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4" y="4"/>
                  </a:moveTo>
                  <a:cubicBezTo>
                    <a:pt x="5" y="3"/>
                    <a:pt x="5" y="2"/>
                    <a:pt x="4" y="1"/>
                  </a:cubicBezTo>
                  <a:cubicBezTo>
                    <a:pt x="3" y="0"/>
                    <a:pt x="2" y="0"/>
                    <a:pt x="1" y="1"/>
                  </a:cubicBezTo>
                  <a:cubicBezTo>
                    <a:pt x="0" y="2"/>
                    <a:pt x="0" y="3"/>
                    <a:pt x="1" y="4"/>
                  </a:cubicBezTo>
                  <a:cubicBezTo>
                    <a:pt x="2" y="5"/>
                    <a:pt x="3" y="5"/>
                    <a:pt x="4" y="4"/>
                  </a:cubicBezTo>
                </a:path>
              </a:pathLst>
            </a:custGeom>
            <a:solidFill>
              <a:schemeClr val="bg1"/>
            </a:solidFill>
            <a:ln>
              <a:noFill/>
            </a:ln>
          </p:spPr>
          <p:txBody>
            <a:bodyPr/>
            <a:lstStyle/>
            <a:p>
              <a:endParaRPr lang="en-US">
                <a:solidFill>
                  <a:schemeClr val="bg1"/>
                </a:solidFill>
              </a:endParaRPr>
            </a:p>
          </p:txBody>
        </p:sp>
        <p:sp>
          <p:nvSpPr>
            <p:cNvPr id="86" name="Freeform 167">
              <a:extLst>
                <a:ext uri="{FF2B5EF4-FFF2-40B4-BE49-F238E27FC236}">
                  <a16:creationId xmlns:a16="http://schemas.microsoft.com/office/drawing/2014/main" id="{8EC69603-CD63-7048-B792-5F95F4D91F1E}"/>
                </a:ext>
              </a:extLst>
            </p:cNvPr>
            <p:cNvSpPr>
              <a:spLocks noChangeAspect="1"/>
            </p:cNvSpPr>
            <p:nvPr userDrawn="1"/>
          </p:nvSpPr>
          <p:spPr bwMode="auto">
            <a:xfrm>
              <a:off x="1149016" y="479985"/>
              <a:ext cx="6070" cy="9105"/>
            </a:xfrm>
            <a:custGeom>
              <a:avLst/>
              <a:gdLst>
                <a:gd name="T0" fmla="*/ 1 w 4"/>
                <a:gd name="T1" fmla="*/ 2 h 4"/>
                <a:gd name="T2" fmla="*/ 1 w 4"/>
                <a:gd name="T3" fmla="*/ 0 h 4"/>
                <a:gd name="T4" fmla="*/ 0 w 4"/>
                <a:gd name="T5" fmla="*/ 0 h 4"/>
                <a:gd name="T6" fmla="*/ 0 w 4"/>
                <a:gd name="T7" fmla="*/ 2 h 4"/>
                <a:gd name="T8" fmla="*/ 1 w 4"/>
                <a:gd name="T9" fmla="*/ 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4">
                  <a:moveTo>
                    <a:pt x="3" y="3"/>
                  </a:moveTo>
                  <a:cubicBezTo>
                    <a:pt x="4" y="2"/>
                    <a:pt x="4" y="1"/>
                    <a:pt x="3" y="0"/>
                  </a:cubicBezTo>
                  <a:cubicBezTo>
                    <a:pt x="3" y="0"/>
                    <a:pt x="1" y="0"/>
                    <a:pt x="0" y="0"/>
                  </a:cubicBezTo>
                  <a:cubicBezTo>
                    <a:pt x="0" y="1"/>
                    <a:pt x="0" y="2"/>
                    <a:pt x="0" y="3"/>
                  </a:cubicBezTo>
                  <a:cubicBezTo>
                    <a:pt x="1" y="4"/>
                    <a:pt x="3" y="4"/>
                    <a:pt x="3" y="3"/>
                  </a:cubicBezTo>
                </a:path>
              </a:pathLst>
            </a:custGeom>
            <a:solidFill>
              <a:schemeClr val="bg1"/>
            </a:solidFill>
            <a:ln>
              <a:noFill/>
            </a:ln>
          </p:spPr>
          <p:txBody>
            <a:bodyPr/>
            <a:lstStyle/>
            <a:p>
              <a:endParaRPr lang="en-US">
                <a:solidFill>
                  <a:schemeClr val="bg1"/>
                </a:solidFill>
              </a:endParaRPr>
            </a:p>
          </p:txBody>
        </p:sp>
        <p:sp>
          <p:nvSpPr>
            <p:cNvPr id="87" name="Freeform 168">
              <a:extLst>
                <a:ext uri="{FF2B5EF4-FFF2-40B4-BE49-F238E27FC236}">
                  <a16:creationId xmlns:a16="http://schemas.microsoft.com/office/drawing/2014/main" id="{DBF74DBA-C704-AC40-AF13-7C94F8C8F0F7}"/>
                </a:ext>
              </a:extLst>
            </p:cNvPr>
            <p:cNvSpPr>
              <a:spLocks noChangeAspect="1"/>
            </p:cNvSpPr>
            <p:nvPr userDrawn="1"/>
          </p:nvSpPr>
          <p:spPr bwMode="auto">
            <a:xfrm>
              <a:off x="1133842" y="476950"/>
              <a:ext cx="15175" cy="18210"/>
            </a:xfrm>
            <a:custGeom>
              <a:avLst/>
              <a:gdLst>
                <a:gd name="T0" fmla="*/ 0 w 10"/>
                <a:gd name="T1" fmla="*/ 1 h 13"/>
                <a:gd name="T2" fmla="*/ 1 w 10"/>
                <a:gd name="T3" fmla="*/ 2 h 13"/>
                <a:gd name="T4" fmla="*/ 1 w 10"/>
                <a:gd name="T5" fmla="*/ 1 h 13"/>
                <a:gd name="T6" fmla="*/ 1 w 10"/>
                <a:gd name="T7" fmla="*/ 1 h 13"/>
                <a:gd name="T8" fmla="*/ 2 w 10"/>
                <a:gd name="T9" fmla="*/ 2 h 13"/>
                <a:gd name="T10" fmla="*/ 2 w 10"/>
                <a:gd name="T11" fmla="*/ 3 h 13"/>
                <a:gd name="T12" fmla="*/ 3 w 10"/>
                <a:gd name="T13" fmla="*/ 2 h 13"/>
                <a:gd name="T14" fmla="*/ 2 w 10"/>
                <a:gd name="T15" fmla="*/ 2 h 13"/>
                <a:gd name="T16" fmla="*/ 2 w 10"/>
                <a:gd name="T17" fmla="*/ 1 h 13"/>
                <a:gd name="T18" fmla="*/ 2 w 10"/>
                <a:gd name="T19" fmla="*/ 1 h 13"/>
                <a:gd name="T20" fmla="*/ 3 w 10"/>
                <a:gd name="T21" fmla="*/ 1 h 13"/>
                <a:gd name="T22" fmla="*/ 2 w 10"/>
                <a:gd name="T23" fmla="*/ 0 h 13"/>
                <a:gd name="T24" fmla="*/ 2 w 10"/>
                <a:gd name="T25" fmla="*/ 1 h 13"/>
                <a:gd name="T26" fmla="*/ 2 w 10"/>
                <a:gd name="T27" fmla="*/ 1 h 13"/>
                <a:gd name="T28" fmla="*/ 2 w 10"/>
                <a:gd name="T29" fmla="*/ 0 h 13"/>
                <a:gd name="T30" fmla="*/ 1 w 10"/>
                <a:gd name="T31" fmla="*/ 0 h 13"/>
                <a:gd name="T32" fmla="*/ 1 w 10"/>
                <a:gd name="T33" fmla="*/ 1 h 13"/>
                <a:gd name="T34" fmla="*/ 1 w 10"/>
                <a:gd name="T35" fmla="*/ 1 h 13"/>
                <a:gd name="T36" fmla="*/ 0 w 10"/>
                <a:gd name="T37" fmla="*/ 1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 h="13">
                  <a:moveTo>
                    <a:pt x="0" y="4"/>
                  </a:moveTo>
                  <a:cubicBezTo>
                    <a:pt x="2" y="8"/>
                    <a:pt x="2" y="8"/>
                    <a:pt x="2" y="8"/>
                  </a:cubicBezTo>
                  <a:cubicBezTo>
                    <a:pt x="4" y="6"/>
                    <a:pt x="4" y="6"/>
                    <a:pt x="4" y="6"/>
                  </a:cubicBezTo>
                  <a:cubicBezTo>
                    <a:pt x="4" y="6"/>
                    <a:pt x="4" y="6"/>
                    <a:pt x="4" y="6"/>
                  </a:cubicBezTo>
                  <a:cubicBezTo>
                    <a:pt x="5" y="7"/>
                    <a:pt x="5" y="9"/>
                    <a:pt x="5" y="10"/>
                  </a:cubicBezTo>
                  <a:cubicBezTo>
                    <a:pt x="5" y="11"/>
                    <a:pt x="6" y="13"/>
                    <a:pt x="7" y="13"/>
                  </a:cubicBezTo>
                  <a:cubicBezTo>
                    <a:pt x="9" y="13"/>
                    <a:pt x="10" y="11"/>
                    <a:pt x="10" y="10"/>
                  </a:cubicBezTo>
                  <a:cubicBezTo>
                    <a:pt x="10" y="9"/>
                    <a:pt x="9" y="8"/>
                    <a:pt x="8" y="8"/>
                  </a:cubicBezTo>
                  <a:cubicBezTo>
                    <a:pt x="7" y="7"/>
                    <a:pt x="6" y="6"/>
                    <a:pt x="6" y="5"/>
                  </a:cubicBezTo>
                  <a:cubicBezTo>
                    <a:pt x="6" y="5"/>
                    <a:pt x="6" y="5"/>
                    <a:pt x="6" y="5"/>
                  </a:cubicBezTo>
                  <a:cubicBezTo>
                    <a:pt x="9" y="5"/>
                    <a:pt x="9" y="5"/>
                    <a:pt x="9" y="5"/>
                  </a:cubicBezTo>
                  <a:cubicBezTo>
                    <a:pt x="8" y="1"/>
                    <a:pt x="8" y="1"/>
                    <a:pt x="8" y="1"/>
                  </a:cubicBezTo>
                  <a:cubicBezTo>
                    <a:pt x="5" y="4"/>
                    <a:pt x="5" y="4"/>
                    <a:pt x="5" y="4"/>
                  </a:cubicBezTo>
                  <a:cubicBezTo>
                    <a:pt x="5" y="4"/>
                    <a:pt x="5" y="4"/>
                    <a:pt x="5" y="4"/>
                  </a:cubicBezTo>
                  <a:cubicBezTo>
                    <a:pt x="5" y="0"/>
                    <a:pt x="5" y="0"/>
                    <a:pt x="5" y="0"/>
                  </a:cubicBezTo>
                  <a:cubicBezTo>
                    <a:pt x="1" y="1"/>
                    <a:pt x="1" y="1"/>
                    <a:pt x="1" y="1"/>
                  </a:cubicBezTo>
                  <a:cubicBezTo>
                    <a:pt x="4" y="4"/>
                    <a:pt x="4" y="4"/>
                    <a:pt x="4" y="4"/>
                  </a:cubicBezTo>
                  <a:cubicBezTo>
                    <a:pt x="4" y="4"/>
                    <a:pt x="4" y="4"/>
                    <a:pt x="4" y="4"/>
                  </a:cubicBezTo>
                  <a:lnTo>
                    <a:pt x="0" y="4"/>
                  </a:lnTo>
                  <a:close/>
                </a:path>
              </a:pathLst>
            </a:custGeom>
            <a:solidFill>
              <a:schemeClr val="bg1"/>
            </a:solidFill>
            <a:ln>
              <a:noFill/>
            </a:ln>
          </p:spPr>
          <p:txBody>
            <a:bodyPr/>
            <a:lstStyle/>
            <a:p>
              <a:endParaRPr lang="en-US">
                <a:solidFill>
                  <a:schemeClr val="bg1"/>
                </a:solidFill>
              </a:endParaRPr>
            </a:p>
          </p:txBody>
        </p:sp>
        <p:sp>
          <p:nvSpPr>
            <p:cNvPr id="88" name="Freeform 169">
              <a:extLst>
                <a:ext uri="{FF2B5EF4-FFF2-40B4-BE49-F238E27FC236}">
                  <a16:creationId xmlns:a16="http://schemas.microsoft.com/office/drawing/2014/main" id="{0767926B-9E93-F94E-8F32-30619C09322F}"/>
                </a:ext>
              </a:extLst>
            </p:cNvPr>
            <p:cNvSpPr>
              <a:spLocks noChangeAspect="1"/>
            </p:cNvSpPr>
            <p:nvPr userDrawn="1"/>
          </p:nvSpPr>
          <p:spPr bwMode="auto">
            <a:xfrm>
              <a:off x="1124737" y="489090"/>
              <a:ext cx="51594" cy="33384"/>
            </a:xfrm>
            <a:custGeom>
              <a:avLst/>
              <a:gdLst>
                <a:gd name="T0" fmla="*/ 8 w 33"/>
                <a:gd name="T1" fmla="*/ 0 h 23"/>
                <a:gd name="T2" fmla="*/ 8 w 33"/>
                <a:gd name="T3" fmla="*/ 1 h 23"/>
                <a:gd name="T4" fmla="*/ 8 w 33"/>
                <a:gd name="T5" fmla="*/ 0 h 23"/>
                <a:gd name="T6" fmla="*/ 8 w 33"/>
                <a:gd name="T7" fmla="*/ 1 h 23"/>
                <a:gd name="T8" fmla="*/ 8 w 33"/>
                <a:gd name="T9" fmla="*/ 1 h 23"/>
                <a:gd name="T10" fmla="*/ 8 w 33"/>
                <a:gd name="T11" fmla="*/ 2 h 23"/>
                <a:gd name="T12" fmla="*/ 7 w 33"/>
                <a:gd name="T13" fmla="*/ 2 h 23"/>
                <a:gd name="T14" fmla="*/ 7 w 33"/>
                <a:gd name="T15" fmla="*/ 2 h 23"/>
                <a:gd name="T16" fmla="*/ 7 w 33"/>
                <a:gd name="T17" fmla="*/ 1 h 23"/>
                <a:gd name="T18" fmla="*/ 6 w 33"/>
                <a:gd name="T19" fmla="*/ 0 h 23"/>
                <a:gd name="T20" fmla="*/ 7 w 33"/>
                <a:gd name="T21" fmla="*/ 1 h 23"/>
                <a:gd name="T22" fmla="*/ 6 w 33"/>
                <a:gd name="T23" fmla="*/ 2 h 23"/>
                <a:gd name="T24" fmla="*/ 7 w 33"/>
                <a:gd name="T25" fmla="*/ 2 h 23"/>
                <a:gd name="T26" fmla="*/ 6 w 33"/>
                <a:gd name="T27" fmla="*/ 3 h 23"/>
                <a:gd name="T28" fmla="*/ 5 w 33"/>
                <a:gd name="T29" fmla="*/ 2 h 23"/>
                <a:gd name="T30" fmla="*/ 6 w 33"/>
                <a:gd name="T31" fmla="*/ 2 h 23"/>
                <a:gd name="T32" fmla="*/ 5 w 33"/>
                <a:gd name="T33" fmla="*/ 1 h 23"/>
                <a:gd name="T34" fmla="*/ 5 w 33"/>
                <a:gd name="T35" fmla="*/ 2 h 23"/>
                <a:gd name="T36" fmla="*/ 5 w 33"/>
                <a:gd name="T37" fmla="*/ 1 h 23"/>
                <a:gd name="T38" fmla="*/ 3 w 33"/>
                <a:gd name="T39" fmla="*/ 1 h 23"/>
                <a:gd name="T40" fmla="*/ 4 w 33"/>
                <a:gd name="T41" fmla="*/ 2 h 23"/>
                <a:gd name="T42" fmla="*/ 3 w 33"/>
                <a:gd name="T43" fmla="*/ 2 h 23"/>
                <a:gd name="T44" fmla="*/ 4 w 33"/>
                <a:gd name="T45" fmla="*/ 3 h 23"/>
                <a:gd name="T46" fmla="*/ 4 w 33"/>
                <a:gd name="T47" fmla="*/ 2 h 23"/>
                <a:gd name="T48" fmla="*/ 4 w 33"/>
                <a:gd name="T49" fmla="*/ 3 h 23"/>
                <a:gd name="T50" fmla="*/ 3 w 33"/>
                <a:gd name="T51" fmla="*/ 3 h 23"/>
                <a:gd name="T52" fmla="*/ 3 w 33"/>
                <a:gd name="T53" fmla="*/ 3 h 23"/>
                <a:gd name="T54" fmla="*/ 3 w 33"/>
                <a:gd name="T55" fmla="*/ 3 h 23"/>
                <a:gd name="T56" fmla="*/ 2 w 33"/>
                <a:gd name="T57" fmla="*/ 1 h 23"/>
                <a:gd name="T58" fmla="*/ 2 w 33"/>
                <a:gd name="T59" fmla="*/ 3 h 23"/>
                <a:gd name="T60" fmla="*/ 2 w 33"/>
                <a:gd name="T61" fmla="*/ 4 h 23"/>
                <a:gd name="T62" fmla="*/ 3 w 33"/>
                <a:gd name="T63" fmla="*/ 3 h 23"/>
                <a:gd name="T64" fmla="*/ 3 w 33"/>
                <a:gd name="T65" fmla="*/ 4 h 23"/>
                <a:gd name="T66" fmla="*/ 1 w 33"/>
                <a:gd name="T67" fmla="*/ 4 h 23"/>
                <a:gd name="T68" fmla="*/ 2 w 33"/>
                <a:gd name="T69" fmla="*/ 4 h 23"/>
                <a:gd name="T70" fmla="*/ 1 w 33"/>
                <a:gd name="T71" fmla="*/ 3 h 23"/>
                <a:gd name="T72" fmla="*/ 1 w 33"/>
                <a:gd name="T73" fmla="*/ 4 h 23"/>
                <a:gd name="T74" fmla="*/ 1 w 33"/>
                <a:gd name="T75" fmla="*/ 3 h 23"/>
                <a:gd name="T76" fmla="*/ 0 w 33"/>
                <a:gd name="T77" fmla="*/ 3 h 23"/>
                <a:gd name="T78" fmla="*/ 2 w 33"/>
                <a:gd name="T79" fmla="*/ 5 h 23"/>
                <a:gd name="T80" fmla="*/ 5 w 33"/>
                <a:gd name="T81" fmla="*/ 4 h 23"/>
                <a:gd name="T82" fmla="*/ 9 w 33"/>
                <a:gd name="T83" fmla="*/ 3 h 23"/>
                <a:gd name="T84" fmla="*/ 9 w 33"/>
                <a:gd name="T85" fmla="*/ 0 h 23"/>
                <a:gd name="T86" fmla="*/ 8 w 33"/>
                <a:gd name="T87" fmla="*/ 0 h 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3" h="23">
                  <a:moveTo>
                    <a:pt x="30" y="2"/>
                  </a:moveTo>
                  <a:cubicBezTo>
                    <a:pt x="31" y="3"/>
                    <a:pt x="31" y="4"/>
                    <a:pt x="31" y="5"/>
                  </a:cubicBezTo>
                  <a:cubicBezTo>
                    <a:pt x="30" y="4"/>
                    <a:pt x="30" y="4"/>
                    <a:pt x="29" y="3"/>
                  </a:cubicBezTo>
                  <a:cubicBezTo>
                    <a:pt x="29" y="7"/>
                    <a:pt x="29" y="7"/>
                    <a:pt x="29" y="7"/>
                  </a:cubicBezTo>
                  <a:cubicBezTo>
                    <a:pt x="30" y="6"/>
                    <a:pt x="30" y="6"/>
                    <a:pt x="31" y="6"/>
                  </a:cubicBezTo>
                  <a:cubicBezTo>
                    <a:pt x="31" y="9"/>
                    <a:pt x="30" y="10"/>
                    <a:pt x="29" y="10"/>
                  </a:cubicBezTo>
                  <a:cubicBezTo>
                    <a:pt x="27" y="10"/>
                    <a:pt x="26" y="10"/>
                    <a:pt x="26" y="9"/>
                  </a:cubicBezTo>
                  <a:cubicBezTo>
                    <a:pt x="26" y="7"/>
                    <a:pt x="27" y="6"/>
                    <a:pt x="28" y="8"/>
                  </a:cubicBezTo>
                  <a:cubicBezTo>
                    <a:pt x="28" y="5"/>
                    <a:pt x="26" y="5"/>
                    <a:pt x="25" y="6"/>
                  </a:cubicBezTo>
                  <a:cubicBezTo>
                    <a:pt x="26" y="3"/>
                    <a:pt x="26" y="1"/>
                    <a:pt x="23" y="0"/>
                  </a:cubicBezTo>
                  <a:cubicBezTo>
                    <a:pt x="22" y="3"/>
                    <a:pt x="23" y="4"/>
                    <a:pt x="25" y="6"/>
                  </a:cubicBezTo>
                  <a:cubicBezTo>
                    <a:pt x="23" y="5"/>
                    <a:pt x="21" y="7"/>
                    <a:pt x="23" y="9"/>
                  </a:cubicBezTo>
                  <a:cubicBezTo>
                    <a:pt x="23" y="7"/>
                    <a:pt x="25" y="7"/>
                    <a:pt x="25" y="9"/>
                  </a:cubicBezTo>
                  <a:cubicBezTo>
                    <a:pt x="25" y="10"/>
                    <a:pt x="24" y="12"/>
                    <a:pt x="22" y="12"/>
                  </a:cubicBezTo>
                  <a:cubicBezTo>
                    <a:pt x="19" y="13"/>
                    <a:pt x="18" y="11"/>
                    <a:pt x="18" y="10"/>
                  </a:cubicBezTo>
                  <a:cubicBezTo>
                    <a:pt x="18" y="9"/>
                    <a:pt x="20" y="10"/>
                    <a:pt x="21" y="11"/>
                  </a:cubicBezTo>
                  <a:cubicBezTo>
                    <a:pt x="20" y="6"/>
                    <a:pt x="20" y="6"/>
                    <a:pt x="20" y="6"/>
                  </a:cubicBezTo>
                  <a:cubicBezTo>
                    <a:pt x="19" y="8"/>
                    <a:pt x="18" y="8"/>
                    <a:pt x="17" y="9"/>
                  </a:cubicBezTo>
                  <a:cubicBezTo>
                    <a:pt x="17" y="7"/>
                    <a:pt x="18" y="5"/>
                    <a:pt x="18" y="5"/>
                  </a:cubicBezTo>
                  <a:cubicBezTo>
                    <a:pt x="12" y="7"/>
                    <a:pt x="12" y="7"/>
                    <a:pt x="12" y="7"/>
                  </a:cubicBezTo>
                  <a:cubicBezTo>
                    <a:pt x="12" y="7"/>
                    <a:pt x="15" y="8"/>
                    <a:pt x="16" y="9"/>
                  </a:cubicBezTo>
                  <a:cubicBezTo>
                    <a:pt x="15" y="10"/>
                    <a:pt x="14" y="10"/>
                    <a:pt x="12" y="9"/>
                  </a:cubicBezTo>
                  <a:cubicBezTo>
                    <a:pt x="14" y="13"/>
                    <a:pt x="14" y="13"/>
                    <a:pt x="14" y="13"/>
                  </a:cubicBezTo>
                  <a:cubicBezTo>
                    <a:pt x="15" y="12"/>
                    <a:pt x="16" y="10"/>
                    <a:pt x="16" y="10"/>
                  </a:cubicBezTo>
                  <a:cubicBezTo>
                    <a:pt x="17" y="12"/>
                    <a:pt x="18" y="14"/>
                    <a:pt x="15" y="15"/>
                  </a:cubicBezTo>
                  <a:cubicBezTo>
                    <a:pt x="13" y="16"/>
                    <a:pt x="11" y="16"/>
                    <a:pt x="10" y="15"/>
                  </a:cubicBezTo>
                  <a:cubicBezTo>
                    <a:pt x="10" y="14"/>
                    <a:pt x="11" y="12"/>
                    <a:pt x="12" y="13"/>
                  </a:cubicBezTo>
                  <a:cubicBezTo>
                    <a:pt x="12" y="11"/>
                    <a:pt x="9" y="11"/>
                    <a:pt x="9" y="13"/>
                  </a:cubicBezTo>
                  <a:cubicBezTo>
                    <a:pt x="9" y="10"/>
                    <a:pt x="8" y="8"/>
                    <a:pt x="5" y="7"/>
                  </a:cubicBezTo>
                  <a:cubicBezTo>
                    <a:pt x="5" y="10"/>
                    <a:pt x="5" y="12"/>
                    <a:pt x="8" y="13"/>
                  </a:cubicBezTo>
                  <a:cubicBezTo>
                    <a:pt x="7" y="13"/>
                    <a:pt x="5" y="14"/>
                    <a:pt x="7" y="16"/>
                  </a:cubicBezTo>
                  <a:cubicBezTo>
                    <a:pt x="7" y="14"/>
                    <a:pt x="9" y="14"/>
                    <a:pt x="9" y="15"/>
                  </a:cubicBezTo>
                  <a:cubicBezTo>
                    <a:pt x="10" y="16"/>
                    <a:pt x="10" y="17"/>
                    <a:pt x="9" y="18"/>
                  </a:cubicBezTo>
                  <a:cubicBezTo>
                    <a:pt x="8" y="19"/>
                    <a:pt x="6" y="19"/>
                    <a:pt x="4" y="17"/>
                  </a:cubicBezTo>
                  <a:cubicBezTo>
                    <a:pt x="4" y="16"/>
                    <a:pt x="5" y="16"/>
                    <a:pt x="6" y="17"/>
                  </a:cubicBezTo>
                  <a:cubicBezTo>
                    <a:pt x="3" y="13"/>
                    <a:pt x="3" y="13"/>
                    <a:pt x="3" y="13"/>
                  </a:cubicBezTo>
                  <a:cubicBezTo>
                    <a:pt x="3" y="14"/>
                    <a:pt x="3" y="15"/>
                    <a:pt x="3" y="16"/>
                  </a:cubicBezTo>
                  <a:cubicBezTo>
                    <a:pt x="2" y="15"/>
                    <a:pt x="2" y="15"/>
                    <a:pt x="2" y="13"/>
                  </a:cubicBezTo>
                  <a:cubicBezTo>
                    <a:pt x="0" y="15"/>
                    <a:pt x="0" y="15"/>
                    <a:pt x="0" y="15"/>
                  </a:cubicBezTo>
                  <a:cubicBezTo>
                    <a:pt x="2" y="16"/>
                    <a:pt x="4" y="18"/>
                    <a:pt x="7" y="23"/>
                  </a:cubicBezTo>
                  <a:cubicBezTo>
                    <a:pt x="10" y="21"/>
                    <a:pt x="16" y="18"/>
                    <a:pt x="20" y="16"/>
                  </a:cubicBezTo>
                  <a:cubicBezTo>
                    <a:pt x="23" y="15"/>
                    <a:pt x="29" y="13"/>
                    <a:pt x="33" y="12"/>
                  </a:cubicBezTo>
                  <a:cubicBezTo>
                    <a:pt x="32" y="7"/>
                    <a:pt x="32" y="4"/>
                    <a:pt x="33" y="2"/>
                  </a:cubicBezTo>
                  <a:lnTo>
                    <a:pt x="30" y="2"/>
                  </a:lnTo>
                  <a:close/>
                </a:path>
              </a:pathLst>
            </a:custGeom>
            <a:solidFill>
              <a:schemeClr val="bg1"/>
            </a:solidFill>
            <a:ln>
              <a:noFill/>
            </a:ln>
          </p:spPr>
          <p:txBody>
            <a:bodyPr/>
            <a:lstStyle/>
            <a:p>
              <a:endParaRPr lang="en-US">
                <a:solidFill>
                  <a:schemeClr val="bg1"/>
                </a:solidFill>
              </a:endParaRPr>
            </a:p>
          </p:txBody>
        </p:sp>
        <p:sp>
          <p:nvSpPr>
            <p:cNvPr id="89" name="Freeform 170">
              <a:extLst>
                <a:ext uri="{FF2B5EF4-FFF2-40B4-BE49-F238E27FC236}">
                  <a16:creationId xmlns:a16="http://schemas.microsoft.com/office/drawing/2014/main" id="{11C8A05D-7136-E546-980A-2E969543EBBA}"/>
                </a:ext>
              </a:extLst>
            </p:cNvPr>
            <p:cNvSpPr>
              <a:spLocks noChangeAspect="1" noEditPoints="1"/>
            </p:cNvSpPr>
            <p:nvPr userDrawn="1"/>
          </p:nvSpPr>
          <p:spPr bwMode="auto">
            <a:xfrm>
              <a:off x="1048864" y="507300"/>
              <a:ext cx="191200" cy="309563"/>
            </a:xfrm>
            <a:custGeom>
              <a:avLst/>
              <a:gdLst>
                <a:gd name="T0" fmla="*/ 23 w 126"/>
                <a:gd name="T1" fmla="*/ 2 h 205"/>
                <a:gd name="T2" fmla="*/ 20 w 126"/>
                <a:gd name="T3" fmla="*/ 10 h 205"/>
                <a:gd name="T4" fmla="*/ 19 w 126"/>
                <a:gd name="T5" fmla="*/ 8 h 205"/>
                <a:gd name="T6" fmla="*/ 18 w 126"/>
                <a:gd name="T7" fmla="*/ 7 h 205"/>
                <a:gd name="T8" fmla="*/ 22 w 126"/>
                <a:gd name="T9" fmla="*/ 5 h 205"/>
                <a:gd name="T10" fmla="*/ 22 w 126"/>
                <a:gd name="T11" fmla="*/ 6 h 205"/>
                <a:gd name="T12" fmla="*/ 23 w 126"/>
                <a:gd name="T13" fmla="*/ 9 h 205"/>
                <a:gd name="T14" fmla="*/ 15 w 126"/>
                <a:gd name="T15" fmla="*/ 5 h 205"/>
                <a:gd name="T16" fmla="*/ 32 w 126"/>
                <a:gd name="T17" fmla="*/ 29 h 205"/>
                <a:gd name="T18" fmla="*/ 25 w 126"/>
                <a:gd name="T19" fmla="*/ 19 h 205"/>
                <a:gd name="T20" fmla="*/ 31 w 126"/>
                <a:gd name="T21" fmla="*/ 16 h 205"/>
                <a:gd name="T22" fmla="*/ 29 w 126"/>
                <a:gd name="T23" fmla="*/ 14 h 205"/>
                <a:gd name="T24" fmla="*/ 25 w 126"/>
                <a:gd name="T25" fmla="*/ 6 h 205"/>
                <a:gd name="T26" fmla="*/ 27 w 126"/>
                <a:gd name="T27" fmla="*/ 3 h 205"/>
                <a:gd name="T28" fmla="*/ 23 w 126"/>
                <a:gd name="T29" fmla="*/ 0 h 205"/>
                <a:gd name="T30" fmla="*/ 18 w 126"/>
                <a:gd name="T31" fmla="*/ 1 h 205"/>
                <a:gd name="T32" fmla="*/ 14 w 126"/>
                <a:gd name="T33" fmla="*/ 4 h 205"/>
                <a:gd name="T34" fmla="*/ 12 w 126"/>
                <a:gd name="T35" fmla="*/ 11 h 205"/>
                <a:gd name="T36" fmla="*/ 14 w 126"/>
                <a:gd name="T37" fmla="*/ 16 h 205"/>
                <a:gd name="T38" fmla="*/ 15 w 126"/>
                <a:gd name="T39" fmla="*/ 17 h 205"/>
                <a:gd name="T40" fmla="*/ 7 w 126"/>
                <a:gd name="T41" fmla="*/ 32 h 205"/>
                <a:gd name="T42" fmla="*/ 9 w 126"/>
                <a:gd name="T43" fmla="*/ 15 h 205"/>
                <a:gd name="T44" fmla="*/ 2 w 126"/>
                <a:gd name="T45" fmla="*/ 20 h 205"/>
                <a:gd name="T46" fmla="*/ 9 w 126"/>
                <a:gd name="T47" fmla="*/ 18 h 205"/>
                <a:gd name="T48" fmla="*/ 11 w 126"/>
                <a:gd name="T49" fmla="*/ 18 h 205"/>
                <a:gd name="T50" fmla="*/ 3 w 126"/>
                <a:gd name="T51" fmla="*/ 32 h 205"/>
                <a:gd name="T52" fmla="*/ 4 w 126"/>
                <a:gd name="T53" fmla="*/ 35 h 205"/>
                <a:gd name="T54" fmla="*/ 12 w 126"/>
                <a:gd name="T55" fmla="*/ 29 h 205"/>
                <a:gd name="T56" fmla="*/ 6 w 126"/>
                <a:gd name="T57" fmla="*/ 39 h 205"/>
                <a:gd name="T58" fmla="*/ 5 w 126"/>
                <a:gd name="T59" fmla="*/ 46 h 205"/>
                <a:gd name="T60" fmla="*/ 8 w 126"/>
                <a:gd name="T61" fmla="*/ 48 h 205"/>
                <a:gd name="T62" fmla="*/ 9 w 126"/>
                <a:gd name="T63" fmla="*/ 50 h 205"/>
                <a:gd name="T64" fmla="*/ 14 w 126"/>
                <a:gd name="T65" fmla="*/ 50 h 205"/>
                <a:gd name="T66" fmla="*/ 15 w 126"/>
                <a:gd name="T67" fmla="*/ 49 h 205"/>
                <a:gd name="T68" fmla="*/ 14 w 126"/>
                <a:gd name="T69" fmla="*/ 46 h 205"/>
                <a:gd name="T70" fmla="*/ 12 w 126"/>
                <a:gd name="T71" fmla="*/ 40 h 205"/>
                <a:gd name="T72" fmla="*/ 19 w 126"/>
                <a:gd name="T73" fmla="*/ 33 h 205"/>
                <a:gd name="T74" fmla="*/ 18 w 126"/>
                <a:gd name="T75" fmla="*/ 36 h 205"/>
                <a:gd name="T76" fmla="*/ 20 w 126"/>
                <a:gd name="T77" fmla="*/ 38 h 205"/>
                <a:gd name="T78" fmla="*/ 24 w 126"/>
                <a:gd name="T79" fmla="*/ 42 h 205"/>
                <a:gd name="T80" fmla="*/ 27 w 126"/>
                <a:gd name="T81" fmla="*/ 43 h 205"/>
                <a:gd name="T82" fmla="*/ 29 w 126"/>
                <a:gd name="T83" fmla="*/ 40 h 205"/>
                <a:gd name="T84" fmla="*/ 26 w 126"/>
                <a:gd name="T85" fmla="*/ 40 h 205"/>
                <a:gd name="T86" fmla="*/ 20 w 126"/>
                <a:gd name="T87" fmla="*/ 26 h 205"/>
                <a:gd name="T88" fmla="*/ 25 w 126"/>
                <a:gd name="T89" fmla="*/ 26 h 205"/>
                <a:gd name="T90" fmla="*/ 28 w 126"/>
                <a:gd name="T91" fmla="*/ 27 h 205"/>
                <a:gd name="T92" fmla="*/ 27 w 126"/>
                <a:gd name="T93" fmla="*/ 30 h 205"/>
                <a:gd name="T94" fmla="*/ 29 w 126"/>
                <a:gd name="T95" fmla="*/ 30 h 205"/>
                <a:gd name="T96" fmla="*/ 31 w 126"/>
                <a:gd name="T97" fmla="*/ 32 h 2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6" h="205">
                  <a:moveTo>
                    <a:pt x="87" y="16"/>
                  </a:moveTo>
                  <a:cubicBezTo>
                    <a:pt x="84" y="19"/>
                    <a:pt x="81" y="17"/>
                    <a:pt x="79" y="14"/>
                  </a:cubicBezTo>
                  <a:cubicBezTo>
                    <a:pt x="83" y="12"/>
                    <a:pt x="87" y="10"/>
                    <a:pt x="90" y="8"/>
                  </a:cubicBezTo>
                  <a:cubicBezTo>
                    <a:pt x="88" y="13"/>
                    <a:pt x="89" y="15"/>
                    <a:pt x="87" y="16"/>
                  </a:cubicBezTo>
                  <a:moveTo>
                    <a:pt x="87" y="46"/>
                  </a:moveTo>
                  <a:cubicBezTo>
                    <a:pt x="83" y="47"/>
                    <a:pt x="80" y="44"/>
                    <a:pt x="79" y="42"/>
                  </a:cubicBezTo>
                  <a:cubicBezTo>
                    <a:pt x="79" y="40"/>
                    <a:pt x="78" y="38"/>
                    <a:pt x="79" y="37"/>
                  </a:cubicBezTo>
                  <a:cubicBezTo>
                    <a:pt x="81" y="36"/>
                    <a:pt x="81" y="34"/>
                    <a:pt x="80" y="32"/>
                  </a:cubicBezTo>
                  <a:cubicBezTo>
                    <a:pt x="79" y="30"/>
                    <a:pt x="77" y="31"/>
                    <a:pt x="74" y="32"/>
                  </a:cubicBezTo>
                  <a:cubicBezTo>
                    <a:pt x="75" y="30"/>
                    <a:pt x="75" y="28"/>
                    <a:pt x="74" y="28"/>
                  </a:cubicBezTo>
                  <a:cubicBezTo>
                    <a:pt x="72" y="29"/>
                    <a:pt x="72" y="32"/>
                    <a:pt x="71" y="31"/>
                  </a:cubicBezTo>
                  <a:cubicBezTo>
                    <a:pt x="70" y="31"/>
                    <a:pt x="70" y="29"/>
                    <a:pt x="70" y="28"/>
                  </a:cubicBezTo>
                  <a:cubicBezTo>
                    <a:pt x="70" y="27"/>
                    <a:pt x="71" y="26"/>
                    <a:pt x="72" y="26"/>
                  </a:cubicBezTo>
                  <a:cubicBezTo>
                    <a:pt x="83" y="22"/>
                    <a:pt x="83" y="22"/>
                    <a:pt x="83" y="22"/>
                  </a:cubicBezTo>
                  <a:cubicBezTo>
                    <a:pt x="84" y="21"/>
                    <a:pt x="85" y="21"/>
                    <a:pt x="86" y="22"/>
                  </a:cubicBezTo>
                  <a:cubicBezTo>
                    <a:pt x="87" y="23"/>
                    <a:pt x="89" y="24"/>
                    <a:pt x="88" y="25"/>
                  </a:cubicBezTo>
                  <a:cubicBezTo>
                    <a:pt x="88" y="26"/>
                    <a:pt x="85" y="23"/>
                    <a:pt x="84" y="25"/>
                  </a:cubicBezTo>
                  <a:cubicBezTo>
                    <a:pt x="82" y="26"/>
                    <a:pt x="84" y="27"/>
                    <a:pt x="86" y="27"/>
                  </a:cubicBezTo>
                  <a:cubicBezTo>
                    <a:pt x="84" y="29"/>
                    <a:pt x="81" y="30"/>
                    <a:pt x="82" y="32"/>
                  </a:cubicBezTo>
                  <a:cubicBezTo>
                    <a:pt x="83" y="34"/>
                    <a:pt x="84" y="34"/>
                    <a:pt x="86" y="34"/>
                  </a:cubicBezTo>
                  <a:cubicBezTo>
                    <a:pt x="87" y="34"/>
                    <a:pt x="88" y="36"/>
                    <a:pt x="89" y="38"/>
                  </a:cubicBezTo>
                  <a:cubicBezTo>
                    <a:pt x="90" y="40"/>
                    <a:pt x="90" y="44"/>
                    <a:pt x="87" y="46"/>
                  </a:cubicBezTo>
                  <a:moveTo>
                    <a:pt x="67" y="25"/>
                  </a:moveTo>
                  <a:cubicBezTo>
                    <a:pt x="64" y="25"/>
                    <a:pt x="64" y="22"/>
                    <a:pt x="59" y="21"/>
                  </a:cubicBezTo>
                  <a:cubicBezTo>
                    <a:pt x="62" y="20"/>
                    <a:pt x="67" y="18"/>
                    <a:pt x="71" y="17"/>
                  </a:cubicBezTo>
                  <a:cubicBezTo>
                    <a:pt x="71" y="20"/>
                    <a:pt x="70" y="24"/>
                    <a:pt x="67" y="25"/>
                  </a:cubicBezTo>
                  <a:moveTo>
                    <a:pt x="125" y="118"/>
                  </a:moveTo>
                  <a:cubicBezTo>
                    <a:pt x="126" y="116"/>
                    <a:pt x="122" y="113"/>
                    <a:pt x="121" y="110"/>
                  </a:cubicBezTo>
                  <a:cubicBezTo>
                    <a:pt x="121" y="107"/>
                    <a:pt x="121" y="104"/>
                    <a:pt x="118" y="100"/>
                  </a:cubicBezTo>
                  <a:cubicBezTo>
                    <a:pt x="114" y="96"/>
                    <a:pt x="102" y="83"/>
                    <a:pt x="99" y="79"/>
                  </a:cubicBezTo>
                  <a:cubicBezTo>
                    <a:pt x="100" y="79"/>
                    <a:pt x="102" y="79"/>
                    <a:pt x="104" y="81"/>
                  </a:cubicBezTo>
                  <a:cubicBezTo>
                    <a:pt x="105" y="82"/>
                    <a:pt x="108" y="84"/>
                    <a:pt x="110" y="87"/>
                  </a:cubicBezTo>
                  <a:cubicBezTo>
                    <a:pt x="113" y="79"/>
                    <a:pt x="117" y="72"/>
                    <a:pt x="123" y="66"/>
                  </a:cubicBezTo>
                  <a:cubicBezTo>
                    <a:pt x="124" y="65"/>
                    <a:pt x="124" y="64"/>
                    <a:pt x="125" y="64"/>
                  </a:cubicBezTo>
                  <a:cubicBezTo>
                    <a:pt x="123" y="64"/>
                    <a:pt x="120" y="65"/>
                    <a:pt x="118" y="66"/>
                  </a:cubicBezTo>
                  <a:cubicBezTo>
                    <a:pt x="118" y="63"/>
                    <a:pt x="118" y="60"/>
                    <a:pt x="116" y="57"/>
                  </a:cubicBezTo>
                  <a:cubicBezTo>
                    <a:pt x="117" y="52"/>
                    <a:pt x="116" y="46"/>
                    <a:pt x="105" y="39"/>
                  </a:cubicBezTo>
                  <a:cubicBezTo>
                    <a:pt x="110" y="40"/>
                    <a:pt x="114" y="46"/>
                    <a:pt x="118" y="42"/>
                  </a:cubicBezTo>
                  <a:cubicBezTo>
                    <a:pt x="114" y="42"/>
                    <a:pt x="114" y="33"/>
                    <a:pt x="100" y="26"/>
                  </a:cubicBezTo>
                  <a:cubicBezTo>
                    <a:pt x="105" y="26"/>
                    <a:pt x="110" y="35"/>
                    <a:pt x="116" y="30"/>
                  </a:cubicBezTo>
                  <a:cubicBezTo>
                    <a:pt x="110" y="29"/>
                    <a:pt x="108" y="18"/>
                    <a:pt x="98" y="15"/>
                  </a:cubicBezTo>
                  <a:cubicBezTo>
                    <a:pt x="101" y="16"/>
                    <a:pt x="105" y="17"/>
                    <a:pt x="108" y="13"/>
                  </a:cubicBezTo>
                  <a:cubicBezTo>
                    <a:pt x="104" y="14"/>
                    <a:pt x="102" y="11"/>
                    <a:pt x="98" y="10"/>
                  </a:cubicBezTo>
                  <a:cubicBezTo>
                    <a:pt x="100" y="6"/>
                    <a:pt x="99" y="3"/>
                    <a:pt x="98" y="0"/>
                  </a:cubicBezTo>
                  <a:cubicBezTo>
                    <a:pt x="95" y="0"/>
                    <a:pt x="92" y="1"/>
                    <a:pt x="90" y="2"/>
                  </a:cubicBezTo>
                  <a:cubicBezTo>
                    <a:pt x="90" y="0"/>
                    <a:pt x="87" y="0"/>
                    <a:pt x="85" y="0"/>
                  </a:cubicBezTo>
                  <a:cubicBezTo>
                    <a:pt x="85" y="1"/>
                    <a:pt x="86" y="2"/>
                    <a:pt x="84" y="3"/>
                  </a:cubicBezTo>
                  <a:cubicBezTo>
                    <a:pt x="83" y="3"/>
                    <a:pt x="76" y="5"/>
                    <a:pt x="71" y="7"/>
                  </a:cubicBezTo>
                  <a:cubicBezTo>
                    <a:pt x="67" y="9"/>
                    <a:pt x="61" y="12"/>
                    <a:pt x="59" y="13"/>
                  </a:cubicBezTo>
                  <a:cubicBezTo>
                    <a:pt x="58" y="14"/>
                    <a:pt x="58" y="12"/>
                    <a:pt x="57" y="11"/>
                  </a:cubicBezTo>
                  <a:cubicBezTo>
                    <a:pt x="55" y="13"/>
                    <a:pt x="54" y="15"/>
                    <a:pt x="55" y="17"/>
                  </a:cubicBezTo>
                  <a:cubicBezTo>
                    <a:pt x="52" y="17"/>
                    <a:pt x="49" y="18"/>
                    <a:pt x="47" y="20"/>
                  </a:cubicBezTo>
                  <a:cubicBezTo>
                    <a:pt x="47" y="23"/>
                    <a:pt x="49" y="26"/>
                    <a:pt x="53" y="28"/>
                  </a:cubicBezTo>
                  <a:cubicBezTo>
                    <a:pt x="47" y="34"/>
                    <a:pt x="52" y="40"/>
                    <a:pt x="47" y="46"/>
                  </a:cubicBezTo>
                  <a:cubicBezTo>
                    <a:pt x="55" y="46"/>
                    <a:pt x="53" y="35"/>
                    <a:pt x="57" y="33"/>
                  </a:cubicBezTo>
                  <a:cubicBezTo>
                    <a:pt x="57" y="41"/>
                    <a:pt x="53" y="42"/>
                    <a:pt x="53" y="51"/>
                  </a:cubicBezTo>
                  <a:cubicBezTo>
                    <a:pt x="53" y="56"/>
                    <a:pt x="55" y="61"/>
                    <a:pt x="53" y="64"/>
                  </a:cubicBezTo>
                  <a:cubicBezTo>
                    <a:pt x="60" y="62"/>
                    <a:pt x="58" y="47"/>
                    <a:pt x="62" y="42"/>
                  </a:cubicBezTo>
                  <a:cubicBezTo>
                    <a:pt x="63" y="45"/>
                    <a:pt x="62" y="47"/>
                    <a:pt x="62" y="50"/>
                  </a:cubicBezTo>
                  <a:cubicBezTo>
                    <a:pt x="59" y="57"/>
                    <a:pt x="62" y="66"/>
                    <a:pt x="58" y="69"/>
                  </a:cubicBezTo>
                  <a:cubicBezTo>
                    <a:pt x="65" y="69"/>
                    <a:pt x="66" y="58"/>
                    <a:pt x="72" y="54"/>
                  </a:cubicBezTo>
                  <a:cubicBezTo>
                    <a:pt x="67" y="64"/>
                    <a:pt x="62" y="85"/>
                    <a:pt x="54" y="95"/>
                  </a:cubicBezTo>
                  <a:cubicBezTo>
                    <a:pt x="43" y="111"/>
                    <a:pt x="36" y="131"/>
                    <a:pt x="25" y="131"/>
                  </a:cubicBezTo>
                  <a:cubicBezTo>
                    <a:pt x="20" y="131"/>
                    <a:pt x="17" y="128"/>
                    <a:pt x="17" y="122"/>
                  </a:cubicBezTo>
                  <a:cubicBezTo>
                    <a:pt x="17" y="104"/>
                    <a:pt x="47" y="91"/>
                    <a:pt x="47" y="72"/>
                  </a:cubicBezTo>
                  <a:cubicBezTo>
                    <a:pt x="47" y="64"/>
                    <a:pt x="41" y="60"/>
                    <a:pt x="36" y="60"/>
                  </a:cubicBezTo>
                  <a:cubicBezTo>
                    <a:pt x="33" y="60"/>
                    <a:pt x="30" y="62"/>
                    <a:pt x="27" y="64"/>
                  </a:cubicBezTo>
                  <a:cubicBezTo>
                    <a:pt x="25" y="64"/>
                    <a:pt x="24" y="63"/>
                    <a:pt x="23" y="63"/>
                  </a:cubicBezTo>
                  <a:cubicBezTo>
                    <a:pt x="12" y="63"/>
                    <a:pt x="15" y="83"/>
                    <a:pt x="5" y="83"/>
                  </a:cubicBezTo>
                  <a:cubicBezTo>
                    <a:pt x="9" y="85"/>
                    <a:pt x="16" y="81"/>
                    <a:pt x="20" y="75"/>
                  </a:cubicBezTo>
                  <a:cubicBezTo>
                    <a:pt x="18" y="88"/>
                    <a:pt x="0" y="85"/>
                    <a:pt x="1" y="100"/>
                  </a:cubicBezTo>
                  <a:cubicBezTo>
                    <a:pt x="4" y="88"/>
                    <a:pt x="33" y="90"/>
                    <a:pt x="33" y="72"/>
                  </a:cubicBezTo>
                  <a:cubicBezTo>
                    <a:pt x="33" y="69"/>
                    <a:pt x="32" y="68"/>
                    <a:pt x="30" y="66"/>
                  </a:cubicBezTo>
                  <a:cubicBezTo>
                    <a:pt x="33" y="65"/>
                    <a:pt x="35" y="64"/>
                    <a:pt x="37" y="64"/>
                  </a:cubicBezTo>
                  <a:cubicBezTo>
                    <a:pt x="40" y="64"/>
                    <a:pt x="43" y="67"/>
                    <a:pt x="43" y="72"/>
                  </a:cubicBezTo>
                  <a:cubicBezTo>
                    <a:pt x="43" y="88"/>
                    <a:pt x="12" y="102"/>
                    <a:pt x="12" y="122"/>
                  </a:cubicBezTo>
                  <a:cubicBezTo>
                    <a:pt x="12" y="125"/>
                    <a:pt x="13" y="128"/>
                    <a:pt x="15" y="130"/>
                  </a:cubicBezTo>
                  <a:cubicBezTo>
                    <a:pt x="13" y="131"/>
                    <a:pt x="11" y="131"/>
                    <a:pt x="9" y="128"/>
                  </a:cubicBezTo>
                  <a:cubicBezTo>
                    <a:pt x="9" y="133"/>
                    <a:pt x="16" y="137"/>
                    <a:pt x="20" y="134"/>
                  </a:cubicBezTo>
                  <a:cubicBezTo>
                    <a:pt x="21" y="134"/>
                    <a:pt x="23" y="135"/>
                    <a:pt x="24" y="135"/>
                  </a:cubicBezTo>
                  <a:cubicBezTo>
                    <a:pt x="22" y="139"/>
                    <a:pt x="18" y="140"/>
                    <a:pt x="15" y="140"/>
                  </a:cubicBezTo>
                  <a:cubicBezTo>
                    <a:pt x="23" y="145"/>
                    <a:pt x="36" y="138"/>
                    <a:pt x="35" y="131"/>
                  </a:cubicBezTo>
                  <a:cubicBezTo>
                    <a:pt x="41" y="126"/>
                    <a:pt x="45" y="118"/>
                    <a:pt x="49" y="112"/>
                  </a:cubicBezTo>
                  <a:cubicBezTo>
                    <a:pt x="49" y="114"/>
                    <a:pt x="49" y="115"/>
                    <a:pt x="48" y="116"/>
                  </a:cubicBezTo>
                  <a:cubicBezTo>
                    <a:pt x="44" y="124"/>
                    <a:pt x="40" y="131"/>
                    <a:pt x="39" y="142"/>
                  </a:cubicBezTo>
                  <a:cubicBezTo>
                    <a:pt x="38" y="151"/>
                    <a:pt x="33" y="159"/>
                    <a:pt x="27" y="159"/>
                  </a:cubicBezTo>
                  <a:cubicBezTo>
                    <a:pt x="26" y="159"/>
                    <a:pt x="24" y="157"/>
                    <a:pt x="22" y="158"/>
                  </a:cubicBezTo>
                  <a:cubicBezTo>
                    <a:pt x="21" y="160"/>
                    <a:pt x="22" y="161"/>
                    <a:pt x="22" y="163"/>
                  </a:cubicBezTo>
                  <a:cubicBezTo>
                    <a:pt x="22" y="165"/>
                    <a:pt x="18" y="168"/>
                    <a:pt x="18" y="176"/>
                  </a:cubicBezTo>
                  <a:cubicBezTo>
                    <a:pt x="18" y="179"/>
                    <a:pt x="20" y="183"/>
                    <a:pt x="19" y="186"/>
                  </a:cubicBezTo>
                  <a:cubicBezTo>
                    <a:pt x="21" y="185"/>
                    <a:pt x="23" y="181"/>
                    <a:pt x="25" y="177"/>
                  </a:cubicBezTo>
                  <a:cubicBezTo>
                    <a:pt x="27" y="187"/>
                    <a:pt x="20" y="187"/>
                    <a:pt x="25" y="196"/>
                  </a:cubicBezTo>
                  <a:cubicBezTo>
                    <a:pt x="25" y="193"/>
                    <a:pt x="28" y="192"/>
                    <a:pt x="30" y="193"/>
                  </a:cubicBezTo>
                  <a:cubicBezTo>
                    <a:pt x="32" y="194"/>
                    <a:pt x="31" y="195"/>
                    <a:pt x="30" y="197"/>
                  </a:cubicBezTo>
                  <a:cubicBezTo>
                    <a:pt x="28" y="198"/>
                    <a:pt x="27" y="205"/>
                    <a:pt x="33" y="204"/>
                  </a:cubicBezTo>
                  <a:cubicBezTo>
                    <a:pt x="32" y="204"/>
                    <a:pt x="32" y="202"/>
                    <a:pt x="35" y="201"/>
                  </a:cubicBezTo>
                  <a:cubicBezTo>
                    <a:pt x="40" y="200"/>
                    <a:pt x="41" y="202"/>
                    <a:pt x="45" y="202"/>
                  </a:cubicBezTo>
                  <a:cubicBezTo>
                    <a:pt x="48" y="202"/>
                    <a:pt x="49" y="198"/>
                    <a:pt x="51" y="198"/>
                  </a:cubicBezTo>
                  <a:cubicBezTo>
                    <a:pt x="53" y="198"/>
                    <a:pt x="53" y="200"/>
                    <a:pt x="53" y="201"/>
                  </a:cubicBezTo>
                  <a:cubicBezTo>
                    <a:pt x="56" y="201"/>
                    <a:pt x="57" y="199"/>
                    <a:pt x="57" y="197"/>
                  </a:cubicBezTo>
                  <a:cubicBezTo>
                    <a:pt x="57" y="195"/>
                    <a:pt x="55" y="193"/>
                    <a:pt x="57" y="192"/>
                  </a:cubicBezTo>
                  <a:cubicBezTo>
                    <a:pt x="58" y="192"/>
                    <a:pt x="62" y="193"/>
                    <a:pt x="60" y="196"/>
                  </a:cubicBezTo>
                  <a:cubicBezTo>
                    <a:pt x="62" y="196"/>
                    <a:pt x="64" y="194"/>
                    <a:pt x="64" y="191"/>
                  </a:cubicBezTo>
                  <a:cubicBezTo>
                    <a:pt x="64" y="189"/>
                    <a:pt x="61" y="187"/>
                    <a:pt x="58" y="188"/>
                  </a:cubicBezTo>
                  <a:cubicBezTo>
                    <a:pt x="57" y="186"/>
                    <a:pt x="55" y="185"/>
                    <a:pt x="53" y="185"/>
                  </a:cubicBezTo>
                  <a:cubicBezTo>
                    <a:pt x="48" y="185"/>
                    <a:pt x="48" y="189"/>
                    <a:pt x="45" y="189"/>
                  </a:cubicBezTo>
                  <a:cubicBezTo>
                    <a:pt x="39" y="189"/>
                    <a:pt x="34" y="182"/>
                    <a:pt x="34" y="170"/>
                  </a:cubicBezTo>
                  <a:cubicBezTo>
                    <a:pt x="34" y="163"/>
                    <a:pt x="41" y="162"/>
                    <a:pt x="46" y="160"/>
                  </a:cubicBezTo>
                  <a:cubicBezTo>
                    <a:pt x="51" y="157"/>
                    <a:pt x="60" y="152"/>
                    <a:pt x="65" y="143"/>
                  </a:cubicBezTo>
                  <a:cubicBezTo>
                    <a:pt x="69" y="137"/>
                    <a:pt x="69" y="129"/>
                    <a:pt x="68" y="120"/>
                  </a:cubicBezTo>
                  <a:cubicBezTo>
                    <a:pt x="75" y="124"/>
                    <a:pt x="76" y="130"/>
                    <a:pt x="76" y="134"/>
                  </a:cubicBezTo>
                  <a:cubicBezTo>
                    <a:pt x="76" y="140"/>
                    <a:pt x="73" y="142"/>
                    <a:pt x="71" y="143"/>
                  </a:cubicBezTo>
                  <a:cubicBezTo>
                    <a:pt x="69" y="144"/>
                    <a:pt x="69" y="143"/>
                    <a:pt x="69" y="144"/>
                  </a:cubicBezTo>
                  <a:cubicBezTo>
                    <a:pt x="68" y="146"/>
                    <a:pt x="69" y="147"/>
                    <a:pt x="70" y="147"/>
                  </a:cubicBezTo>
                  <a:cubicBezTo>
                    <a:pt x="73" y="148"/>
                    <a:pt x="72" y="151"/>
                    <a:pt x="73" y="153"/>
                  </a:cubicBezTo>
                  <a:cubicBezTo>
                    <a:pt x="73" y="156"/>
                    <a:pt x="76" y="160"/>
                    <a:pt x="80" y="163"/>
                  </a:cubicBezTo>
                  <a:cubicBezTo>
                    <a:pt x="80" y="161"/>
                    <a:pt x="80" y="159"/>
                    <a:pt x="80" y="155"/>
                  </a:cubicBezTo>
                  <a:cubicBezTo>
                    <a:pt x="85" y="158"/>
                    <a:pt x="81" y="169"/>
                    <a:pt x="91" y="169"/>
                  </a:cubicBezTo>
                  <a:cubicBezTo>
                    <a:pt x="89" y="168"/>
                    <a:pt x="90" y="165"/>
                    <a:pt x="91" y="165"/>
                  </a:cubicBezTo>
                  <a:cubicBezTo>
                    <a:pt x="92" y="164"/>
                    <a:pt x="93" y="165"/>
                    <a:pt x="95" y="168"/>
                  </a:cubicBezTo>
                  <a:cubicBezTo>
                    <a:pt x="97" y="171"/>
                    <a:pt x="97" y="171"/>
                    <a:pt x="102" y="171"/>
                  </a:cubicBezTo>
                  <a:cubicBezTo>
                    <a:pt x="107" y="171"/>
                    <a:pt x="105" y="169"/>
                    <a:pt x="107" y="169"/>
                  </a:cubicBezTo>
                  <a:cubicBezTo>
                    <a:pt x="110" y="169"/>
                    <a:pt x="110" y="172"/>
                    <a:pt x="108" y="174"/>
                  </a:cubicBezTo>
                  <a:cubicBezTo>
                    <a:pt x="113" y="173"/>
                    <a:pt x="114" y="169"/>
                    <a:pt x="112" y="166"/>
                  </a:cubicBezTo>
                  <a:cubicBezTo>
                    <a:pt x="116" y="164"/>
                    <a:pt x="118" y="167"/>
                    <a:pt x="119" y="169"/>
                  </a:cubicBezTo>
                  <a:cubicBezTo>
                    <a:pt x="123" y="165"/>
                    <a:pt x="119" y="161"/>
                    <a:pt x="116" y="160"/>
                  </a:cubicBezTo>
                  <a:cubicBezTo>
                    <a:pt x="116" y="159"/>
                    <a:pt x="115" y="157"/>
                    <a:pt x="113" y="157"/>
                  </a:cubicBezTo>
                  <a:cubicBezTo>
                    <a:pt x="111" y="157"/>
                    <a:pt x="110" y="157"/>
                    <a:pt x="108" y="157"/>
                  </a:cubicBezTo>
                  <a:cubicBezTo>
                    <a:pt x="106" y="157"/>
                    <a:pt x="105" y="160"/>
                    <a:pt x="103" y="160"/>
                  </a:cubicBezTo>
                  <a:cubicBezTo>
                    <a:pt x="97" y="160"/>
                    <a:pt x="84" y="148"/>
                    <a:pt x="84" y="143"/>
                  </a:cubicBezTo>
                  <a:cubicBezTo>
                    <a:pt x="84" y="138"/>
                    <a:pt x="96" y="135"/>
                    <a:pt x="96" y="127"/>
                  </a:cubicBezTo>
                  <a:cubicBezTo>
                    <a:pt x="96" y="116"/>
                    <a:pt x="86" y="113"/>
                    <a:pt x="77" y="106"/>
                  </a:cubicBezTo>
                  <a:cubicBezTo>
                    <a:pt x="80" y="103"/>
                    <a:pt x="89" y="102"/>
                    <a:pt x="94" y="104"/>
                  </a:cubicBezTo>
                  <a:cubicBezTo>
                    <a:pt x="95" y="102"/>
                    <a:pt x="97" y="102"/>
                    <a:pt x="98" y="97"/>
                  </a:cubicBezTo>
                  <a:cubicBezTo>
                    <a:pt x="99" y="102"/>
                    <a:pt x="97" y="105"/>
                    <a:pt x="99" y="107"/>
                  </a:cubicBezTo>
                  <a:cubicBezTo>
                    <a:pt x="101" y="105"/>
                    <a:pt x="104" y="106"/>
                    <a:pt x="104" y="100"/>
                  </a:cubicBezTo>
                  <a:cubicBezTo>
                    <a:pt x="105" y="103"/>
                    <a:pt x="103" y="109"/>
                    <a:pt x="105" y="111"/>
                  </a:cubicBezTo>
                  <a:cubicBezTo>
                    <a:pt x="106" y="108"/>
                    <a:pt x="107" y="108"/>
                    <a:pt x="109" y="108"/>
                  </a:cubicBezTo>
                  <a:cubicBezTo>
                    <a:pt x="110" y="108"/>
                    <a:pt x="110" y="108"/>
                    <a:pt x="110" y="110"/>
                  </a:cubicBezTo>
                  <a:cubicBezTo>
                    <a:pt x="110" y="114"/>
                    <a:pt x="105" y="112"/>
                    <a:pt x="105" y="117"/>
                  </a:cubicBezTo>
                  <a:cubicBezTo>
                    <a:pt x="105" y="119"/>
                    <a:pt x="108" y="120"/>
                    <a:pt x="108" y="121"/>
                  </a:cubicBezTo>
                  <a:cubicBezTo>
                    <a:pt x="108" y="122"/>
                    <a:pt x="106" y="124"/>
                    <a:pt x="103" y="122"/>
                  </a:cubicBezTo>
                  <a:cubicBezTo>
                    <a:pt x="104" y="124"/>
                    <a:pt x="106" y="126"/>
                    <a:pt x="108" y="126"/>
                  </a:cubicBezTo>
                  <a:cubicBezTo>
                    <a:pt x="110" y="126"/>
                    <a:pt x="113" y="124"/>
                    <a:pt x="114" y="122"/>
                  </a:cubicBezTo>
                  <a:cubicBezTo>
                    <a:pt x="115" y="125"/>
                    <a:pt x="114" y="128"/>
                    <a:pt x="112" y="128"/>
                  </a:cubicBezTo>
                  <a:cubicBezTo>
                    <a:pt x="114" y="129"/>
                    <a:pt x="119" y="128"/>
                    <a:pt x="119" y="122"/>
                  </a:cubicBezTo>
                  <a:cubicBezTo>
                    <a:pt x="122" y="122"/>
                    <a:pt x="123" y="124"/>
                    <a:pt x="122" y="128"/>
                  </a:cubicBezTo>
                  <a:cubicBezTo>
                    <a:pt x="124" y="127"/>
                    <a:pt x="126" y="126"/>
                    <a:pt x="126" y="123"/>
                  </a:cubicBezTo>
                  <a:cubicBezTo>
                    <a:pt x="126" y="121"/>
                    <a:pt x="124" y="121"/>
                    <a:pt x="125" y="118"/>
                  </a:cubicBezTo>
                </a:path>
              </a:pathLst>
            </a:custGeom>
            <a:solidFill>
              <a:schemeClr val="bg1"/>
            </a:solidFill>
            <a:ln>
              <a:noFill/>
            </a:ln>
          </p:spPr>
          <p:txBody>
            <a:bodyPr/>
            <a:lstStyle/>
            <a:p>
              <a:endParaRPr lang="en-US">
                <a:solidFill>
                  <a:schemeClr val="bg1"/>
                </a:solidFill>
              </a:endParaRPr>
            </a:p>
          </p:txBody>
        </p:sp>
        <p:sp>
          <p:nvSpPr>
            <p:cNvPr id="90" name="Freeform 171">
              <a:extLst>
                <a:ext uri="{FF2B5EF4-FFF2-40B4-BE49-F238E27FC236}">
                  <a16:creationId xmlns:a16="http://schemas.microsoft.com/office/drawing/2014/main" id="{F3B7CC39-9411-B84A-992D-745BA6254B20}"/>
                </a:ext>
              </a:extLst>
            </p:cNvPr>
            <p:cNvSpPr>
              <a:spLocks noChangeAspect="1" noEditPoints="1"/>
            </p:cNvSpPr>
            <p:nvPr userDrawn="1"/>
          </p:nvSpPr>
          <p:spPr bwMode="auto">
            <a:xfrm>
              <a:off x="1534452" y="747059"/>
              <a:ext cx="27314" cy="27314"/>
            </a:xfrm>
            <a:custGeom>
              <a:avLst/>
              <a:gdLst>
                <a:gd name="T0" fmla="*/ 1 w 18"/>
                <a:gd name="T1" fmla="*/ 3 h 17"/>
                <a:gd name="T2" fmla="*/ 3 w 18"/>
                <a:gd name="T3" fmla="*/ 1 h 17"/>
                <a:gd name="T4" fmla="*/ 4 w 18"/>
                <a:gd name="T5" fmla="*/ 3 h 17"/>
                <a:gd name="T6" fmla="*/ 3 w 18"/>
                <a:gd name="T7" fmla="*/ 4 h 17"/>
                <a:gd name="T8" fmla="*/ 1 w 18"/>
                <a:gd name="T9" fmla="*/ 3 h 17"/>
                <a:gd name="T10" fmla="*/ 0 w 18"/>
                <a:gd name="T11" fmla="*/ 3 h 17"/>
                <a:gd name="T12" fmla="*/ 3 w 18"/>
                <a:gd name="T13" fmla="*/ 5 h 17"/>
                <a:gd name="T14" fmla="*/ 5 w 18"/>
                <a:gd name="T15" fmla="*/ 3 h 17"/>
                <a:gd name="T16" fmla="*/ 3 w 18"/>
                <a:gd name="T17" fmla="*/ 0 h 17"/>
                <a:gd name="T18" fmla="*/ 0 w 18"/>
                <a:gd name="T19" fmla="*/ 3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 h="17">
                  <a:moveTo>
                    <a:pt x="2" y="9"/>
                  </a:moveTo>
                  <a:cubicBezTo>
                    <a:pt x="2" y="5"/>
                    <a:pt x="5" y="2"/>
                    <a:pt x="9" y="2"/>
                  </a:cubicBezTo>
                  <a:cubicBezTo>
                    <a:pt x="13" y="2"/>
                    <a:pt x="15" y="5"/>
                    <a:pt x="15" y="9"/>
                  </a:cubicBezTo>
                  <a:cubicBezTo>
                    <a:pt x="15" y="12"/>
                    <a:pt x="13" y="15"/>
                    <a:pt x="9" y="15"/>
                  </a:cubicBezTo>
                  <a:cubicBezTo>
                    <a:pt x="5" y="15"/>
                    <a:pt x="2" y="12"/>
                    <a:pt x="2" y="9"/>
                  </a:cubicBezTo>
                  <a:moveTo>
                    <a:pt x="0" y="9"/>
                  </a:moveTo>
                  <a:cubicBezTo>
                    <a:pt x="0" y="14"/>
                    <a:pt x="4" y="17"/>
                    <a:pt x="9" y="17"/>
                  </a:cubicBezTo>
                  <a:cubicBezTo>
                    <a:pt x="14" y="17"/>
                    <a:pt x="18" y="14"/>
                    <a:pt x="18" y="9"/>
                  </a:cubicBezTo>
                  <a:cubicBezTo>
                    <a:pt x="18" y="4"/>
                    <a:pt x="14" y="0"/>
                    <a:pt x="9" y="0"/>
                  </a:cubicBezTo>
                  <a:cubicBezTo>
                    <a:pt x="4" y="0"/>
                    <a:pt x="0" y="4"/>
                    <a:pt x="0" y="9"/>
                  </a:cubicBezTo>
                </a:path>
              </a:pathLst>
            </a:custGeom>
            <a:solidFill>
              <a:schemeClr val="bg1"/>
            </a:solidFill>
            <a:ln>
              <a:noFill/>
            </a:ln>
          </p:spPr>
          <p:txBody>
            <a:bodyPr/>
            <a:lstStyle/>
            <a:p>
              <a:endParaRPr lang="en-US">
                <a:solidFill>
                  <a:schemeClr val="bg1"/>
                </a:solidFill>
              </a:endParaRPr>
            </a:p>
          </p:txBody>
        </p:sp>
        <p:sp>
          <p:nvSpPr>
            <p:cNvPr id="91" name="Freeform 172">
              <a:extLst>
                <a:ext uri="{FF2B5EF4-FFF2-40B4-BE49-F238E27FC236}">
                  <a16:creationId xmlns:a16="http://schemas.microsoft.com/office/drawing/2014/main" id="{4EFA08E5-7F80-CF46-81D3-A46548B5998C}"/>
                </a:ext>
              </a:extLst>
            </p:cNvPr>
            <p:cNvSpPr>
              <a:spLocks noChangeAspect="1" noEditPoints="1"/>
            </p:cNvSpPr>
            <p:nvPr userDrawn="1"/>
          </p:nvSpPr>
          <p:spPr bwMode="auto">
            <a:xfrm>
              <a:off x="1482858" y="771338"/>
              <a:ext cx="21244" cy="18210"/>
            </a:xfrm>
            <a:custGeom>
              <a:avLst/>
              <a:gdLst>
                <a:gd name="T0" fmla="*/ 1 w 15"/>
                <a:gd name="T1" fmla="*/ 3 h 12"/>
                <a:gd name="T2" fmla="*/ 0 w 15"/>
                <a:gd name="T3" fmla="*/ 2 h 12"/>
                <a:gd name="T4" fmla="*/ 1 w 15"/>
                <a:gd name="T5" fmla="*/ 1 h 12"/>
                <a:gd name="T6" fmla="*/ 2 w 15"/>
                <a:gd name="T7" fmla="*/ 1 h 12"/>
                <a:gd name="T8" fmla="*/ 3 w 15"/>
                <a:gd name="T9" fmla="*/ 2 h 12"/>
                <a:gd name="T10" fmla="*/ 3 w 15"/>
                <a:gd name="T11" fmla="*/ 2 h 12"/>
                <a:gd name="T12" fmla="*/ 1 w 15"/>
                <a:gd name="T13" fmla="*/ 3 h 12"/>
                <a:gd name="T14" fmla="*/ 0 w 15"/>
                <a:gd name="T15" fmla="*/ 1 h 12"/>
                <a:gd name="T16" fmla="*/ 0 w 15"/>
                <a:gd name="T17" fmla="*/ 2 h 12"/>
                <a:gd name="T18" fmla="*/ 0 w 15"/>
                <a:gd name="T19" fmla="*/ 3 h 12"/>
                <a:gd name="T20" fmla="*/ 1 w 15"/>
                <a:gd name="T21" fmla="*/ 3 h 12"/>
                <a:gd name="T22" fmla="*/ 2 w 15"/>
                <a:gd name="T23" fmla="*/ 3 h 12"/>
                <a:gd name="T24" fmla="*/ 3 w 15"/>
                <a:gd name="T25" fmla="*/ 2 h 12"/>
                <a:gd name="T26" fmla="*/ 2 w 15"/>
                <a:gd name="T27" fmla="*/ 1 h 12"/>
                <a:gd name="T28" fmla="*/ 0 w 15"/>
                <a:gd name="T29" fmla="*/ 1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 h="12">
                  <a:moveTo>
                    <a:pt x="7" y="10"/>
                  </a:moveTo>
                  <a:cubicBezTo>
                    <a:pt x="4" y="9"/>
                    <a:pt x="3" y="7"/>
                    <a:pt x="3" y="5"/>
                  </a:cubicBezTo>
                  <a:cubicBezTo>
                    <a:pt x="3" y="4"/>
                    <a:pt x="4" y="4"/>
                    <a:pt x="4" y="4"/>
                  </a:cubicBezTo>
                  <a:cubicBezTo>
                    <a:pt x="5" y="3"/>
                    <a:pt x="7" y="3"/>
                    <a:pt x="8" y="3"/>
                  </a:cubicBezTo>
                  <a:cubicBezTo>
                    <a:pt x="10" y="3"/>
                    <a:pt x="12" y="5"/>
                    <a:pt x="12" y="7"/>
                  </a:cubicBezTo>
                  <a:cubicBezTo>
                    <a:pt x="12" y="7"/>
                    <a:pt x="12" y="7"/>
                    <a:pt x="12" y="7"/>
                  </a:cubicBezTo>
                  <a:cubicBezTo>
                    <a:pt x="12" y="9"/>
                    <a:pt x="9" y="10"/>
                    <a:pt x="7" y="10"/>
                  </a:cubicBezTo>
                  <a:moveTo>
                    <a:pt x="3" y="2"/>
                  </a:moveTo>
                  <a:cubicBezTo>
                    <a:pt x="2" y="3"/>
                    <a:pt x="1" y="4"/>
                    <a:pt x="1" y="5"/>
                  </a:cubicBezTo>
                  <a:cubicBezTo>
                    <a:pt x="0" y="7"/>
                    <a:pt x="1" y="8"/>
                    <a:pt x="2" y="9"/>
                  </a:cubicBezTo>
                  <a:cubicBezTo>
                    <a:pt x="3" y="11"/>
                    <a:pt x="5" y="11"/>
                    <a:pt x="6" y="12"/>
                  </a:cubicBezTo>
                  <a:cubicBezTo>
                    <a:pt x="8" y="12"/>
                    <a:pt x="10" y="12"/>
                    <a:pt x="11" y="11"/>
                  </a:cubicBezTo>
                  <a:cubicBezTo>
                    <a:pt x="13" y="10"/>
                    <a:pt x="14" y="9"/>
                    <a:pt x="14" y="7"/>
                  </a:cubicBezTo>
                  <a:cubicBezTo>
                    <a:pt x="15" y="4"/>
                    <a:pt x="12" y="1"/>
                    <a:pt x="8" y="1"/>
                  </a:cubicBezTo>
                  <a:cubicBezTo>
                    <a:pt x="6" y="0"/>
                    <a:pt x="4" y="1"/>
                    <a:pt x="3" y="2"/>
                  </a:cubicBezTo>
                </a:path>
              </a:pathLst>
            </a:custGeom>
            <a:solidFill>
              <a:schemeClr val="bg1"/>
            </a:solidFill>
            <a:ln>
              <a:noFill/>
            </a:ln>
          </p:spPr>
          <p:txBody>
            <a:bodyPr/>
            <a:lstStyle/>
            <a:p>
              <a:endParaRPr lang="en-US">
                <a:solidFill>
                  <a:schemeClr val="bg1"/>
                </a:solidFill>
              </a:endParaRPr>
            </a:p>
          </p:txBody>
        </p:sp>
        <p:sp>
          <p:nvSpPr>
            <p:cNvPr id="92" name="Freeform 173">
              <a:extLst>
                <a:ext uri="{FF2B5EF4-FFF2-40B4-BE49-F238E27FC236}">
                  <a16:creationId xmlns:a16="http://schemas.microsoft.com/office/drawing/2014/main" id="{678257A6-96EF-B84A-9B40-256761786274}"/>
                </a:ext>
              </a:extLst>
            </p:cNvPr>
            <p:cNvSpPr>
              <a:spLocks noChangeAspect="1" noEditPoints="1"/>
            </p:cNvSpPr>
            <p:nvPr userDrawn="1"/>
          </p:nvSpPr>
          <p:spPr bwMode="auto">
            <a:xfrm>
              <a:off x="1406985" y="586208"/>
              <a:ext cx="21244" cy="18210"/>
            </a:xfrm>
            <a:custGeom>
              <a:avLst/>
              <a:gdLst>
                <a:gd name="T0" fmla="*/ 1 w 13"/>
                <a:gd name="T1" fmla="*/ 2 h 12"/>
                <a:gd name="T2" fmla="*/ 2 w 13"/>
                <a:gd name="T3" fmla="*/ 1 h 12"/>
                <a:gd name="T4" fmla="*/ 3 w 13"/>
                <a:gd name="T5" fmla="*/ 1 h 12"/>
                <a:gd name="T6" fmla="*/ 3 w 13"/>
                <a:gd name="T7" fmla="*/ 1 h 12"/>
                <a:gd name="T8" fmla="*/ 3 w 13"/>
                <a:gd name="T9" fmla="*/ 2 h 12"/>
                <a:gd name="T10" fmla="*/ 3 w 13"/>
                <a:gd name="T11" fmla="*/ 2 h 12"/>
                <a:gd name="T12" fmla="*/ 1 w 13"/>
                <a:gd name="T13" fmla="*/ 2 h 12"/>
                <a:gd name="T14" fmla="*/ 1 w 13"/>
                <a:gd name="T15" fmla="*/ 2 h 12"/>
                <a:gd name="T16" fmla="*/ 1 w 13"/>
                <a:gd name="T17" fmla="*/ 1 h 12"/>
                <a:gd name="T18" fmla="*/ 1 w 13"/>
                <a:gd name="T19" fmla="*/ 3 h 12"/>
                <a:gd name="T20" fmla="*/ 1 w 13"/>
                <a:gd name="T21" fmla="*/ 3 h 12"/>
                <a:gd name="T22" fmla="*/ 3 w 13"/>
                <a:gd name="T23" fmla="*/ 3 h 12"/>
                <a:gd name="T24" fmla="*/ 4 w 13"/>
                <a:gd name="T25" fmla="*/ 2 h 12"/>
                <a:gd name="T26" fmla="*/ 3 w 13"/>
                <a:gd name="T27" fmla="*/ 1 h 12"/>
                <a:gd name="T28" fmla="*/ 3 w 13"/>
                <a:gd name="T29" fmla="*/ 0 h 12"/>
                <a:gd name="T30" fmla="*/ 1 w 13"/>
                <a:gd name="T31" fmla="*/ 1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 h="12">
                  <a:moveTo>
                    <a:pt x="3" y="7"/>
                  </a:moveTo>
                  <a:cubicBezTo>
                    <a:pt x="3" y="6"/>
                    <a:pt x="4" y="4"/>
                    <a:pt x="5" y="3"/>
                  </a:cubicBezTo>
                  <a:cubicBezTo>
                    <a:pt x="6" y="3"/>
                    <a:pt x="7" y="2"/>
                    <a:pt x="9" y="2"/>
                  </a:cubicBezTo>
                  <a:cubicBezTo>
                    <a:pt x="9" y="3"/>
                    <a:pt x="10" y="3"/>
                    <a:pt x="10" y="3"/>
                  </a:cubicBezTo>
                  <a:cubicBezTo>
                    <a:pt x="11" y="4"/>
                    <a:pt x="11" y="5"/>
                    <a:pt x="11" y="5"/>
                  </a:cubicBezTo>
                  <a:cubicBezTo>
                    <a:pt x="10" y="6"/>
                    <a:pt x="10" y="7"/>
                    <a:pt x="9" y="8"/>
                  </a:cubicBezTo>
                  <a:cubicBezTo>
                    <a:pt x="7" y="9"/>
                    <a:pt x="5" y="9"/>
                    <a:pt x="4" y="8"/>
                  </a:cubicBezTo>
                  <a:cubicBezTo>
                    <a:pt x="4" y="8"/>
                    <a:pt x="3" y="7"/>
                    <a:pt x="3" y="7"/>
                  </a:cubicBezTo>
                  <a:moveTo>
                    <a:pt x="4" y="2"/>
                  </a:moveTo>
                  <a:cubicBezTo>
                    <a:pt x="1" y="4"/>
                    <a:pt x="0" y="7"/>
                    <a:pt x="2" y="10"/>
                  </a:cubicBezTo>
                  <a:cubicBezTo>
                    <a:pt x="2" y="10"/>
                    <a:pt x="2" y="10"/>
                    <a:pt x="2" y="10"/>
                  </a:cubicBezTo>
                  <a:cubicBezTo>
                    <a:pt x="4" y="12"/>
                    <a:pt x="7" y="12"/>
                    <a:pt x="10" y="10"/>
                  </a:cubicBezTo>
                  <a:cubicBezTo>
                    <a:pt x="12" y="9"/>
                    <a:pt x="13" y="7"/>
                    <a:pt x="13" y="5"/>
                  </a:cubicBezTo>
                  <a:cubicBezTo>
                    <a:pt x="13" y="4"/>
                    <a:pt x="13" y="3"/>
                    <a:pt x="12" y="2"/>
                  </a:cubicBezTo>
                  <a:cubicBezTo>
                    <a:pt x="11" y="1"/>
                    <a:pt x="10" y="0"/>
                    <a:pt x="9" y="0"/>
                  </a:cubicBezTo>
                  <a:cubicBezTo>
                    <a:pt x="7" y="0"/>
                    <a:pt x="5" y="1"/>
                    <a:pt x="4" y="2"/>
                  </a:cubicBezTo>
                </a:path>
              </a:pathLst>
            </a:custGeom>
            <a:solidFill>
              <a:schemeClr val="bg1"/>
            </a:solidFill>
            <a:ln>
              <a:noFill/>
            </a:ln>
          </p:spPr>
          <p:txBody>
            <a:bodyPr/>
            <a:lstStyle/>
            <a:p>
              <a:endParaRPr lang="en-US">
                <a:solidFill>
                  <a:schemeClr val="bg1"/>
                </a:solidFill>
              </a:endParaRPr>
            </a:p>
          </p:txBody>
        </p:sp>
        <p:sp>
          <p:nvSpPr>
            <p:cNvPr id="93" name="Freeform 174">
              <a:extLst>
                <a:ext uri="{FF2B5EF4-FFF2-40B4-BE49-F238E27FC236}">
                  <a16:creationId xmlns:a16="http://schemas.microsoft.com/office/drawing/2014/main" id="{4460DC84-1DCF-754A-8E36-A1B3DB7485EB}"/>
                </a:ext>
              </a:extLst>
            </p:cNvPr>
            <p:cNvSpPr>
              <a:spLocks noChangeAspect="1" noEditPoints="1"/>
            </p:cNvSpPr>
            <p:nvPr userDrawn="1"/>
          </p:nvSpPr>
          <p:spPr bwMode="auto">
            <a:xfrm>
              <a:off x="1467684" y="750094"/>
              <a:ext cx="18210" cy="18210"/>
            </a:xfrm>
            <a:custGeom>
              <a:avLst/>
              <a:gdLst>
                <a:gd name="T0" fmla="*/ 2 w 12"/>
                <a:gd name="T1" fmla="*/ 3 h 13"/>
                <a:gd name="T2" fmla="*/ 2 w 12"/>
                <a:gd name="T3" fmla="*/ 3 h 13"/>
                <a:gd name="T4" fmla="*/ 2 w 12"/>
                <a:gd name="T5" fmla="*/ 2 h 13"/>
                <a:gd name="T6" fmla="*/ 2 w 12"/>
                <a:gd name="T7" fmla="*/ 2 h 13"/>
                <a:gd name="T8" fmla="*/ 1 w 12"/>
                <a:gd name="T9" fmla="*/ 2 h 13"/>
                <a:gd name="T10" fmla="*/ 1 w 12"/>
                <a:gd name="T11" fmla="*/ 1 h 13"/>
                <a:gd name="T12" fmla="*/ 1 w 12"/>
                <a:gd name="T13" fmla="*/ 0 h 13"/>
                <a:gd name="T14" fmla="*/ 2 w 12"/>
                <a:gd name="T15" fmla="*/ 0 h 13"/>
                <a:gd name="T16" fmla="*/ 3 w 12"/>
                <a:gd name="T17" fmla="*/ 1 h 13"/>
                <a:gd name="T18" fmla="*/ 2 w 12"/>
                <a:gd name="T19" fmla="*/ 2 h 13"/>
                <a:gd name="T20" fmla="*/ 2 w 12"/>
                <a:gd name="T21" fmla="*/ 2 h 13"/>
                <a:gd name="T22" fmla="*/ 1 w 12"/>
                <a:gd name="T23" fmla="*/ 0 h 13"/>
                <a:gd name="T24" fmla="*/ 0 w 12"/>
                <a:gd name="T25" fmla="*/ 1 h 13"/>
                <a:gd name="T26" fmla="*/ 0 w 12"/>
                <a:gd name="T27" fmla="*/ 1 h 13"/>
                <a:gd name="T28" fmla="*/ 1 w 12"/>
                <a:gd name="T29" fmla="*/ 3 h 13"/>
                <a:gd name="T30" fmla="*/ 2 w 12"/>
                <a:gd name="T31" fmla="*/ 3 h 13"/>
                <a:gd name="T32" fmla="*/ 3 w 12"/>
                <a:gd name="T33" fmla="*/ 3 h 13"/>
                <a:gd name="T34" fmla="*/ 3 w 12"/>
                <a:gd name="T35" fmla="*/ 1 h 13"/>
                <a:gd name="T36" fmla="*/ 3 w 12"/>
                <a:gd name="T37" fmla="*/ 0 h 13"/>
                <a:gd name="T38" fmla="*/ 2 w 12"/>
                <a:gd name="T39" fmla="*/ 0 h 13"/>
                <a:gd name="T40" fmla="*/ 1 w 12"/>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 h="13">
                  <a:moveTo>
                    <a:pt x="6" y="13"/>
                  </a:moveTo>
                  <a:cubicBezTo>
                    <a:pt x="6" y="13"/>
                    <a:pt x="6" y="13"/>
                    <a:pt x="6" y="13"/>
                  </a:cubicBezTo>
                  <a:close/>
                  <a:moveTo>
                    <a:pt x="6" y="11"/>
                  </a:moveTo>
                  <a:cubicBezTo>
                    <a:pt x="6" y="11"/>
                    <a:pt x="6" y="11"/>
                    <a:pt x="6" y="11"/>
                  </a:cubicBezTo>
                  <a:cubicBezTo>
                    <a:pt x="5" y="11"/>
                    <a:pt x="4" y="11"/>
                    <a:pt x="4" y="10"/>
                  </a:cubicBezTo>
                  <a:cubicBezTo>
                    <a:pt x="3" y="9"/>
                    <a:pt x="3" y="8"/>
                    <a:pt x="3" y="7"/>
                  </a:cubicBezTo>
                  <a:cubicBezTo>
                    <a:pt x="3" y="5"/>
                    <a:pt x="3" y="4"/>
                    <a:pt x="4" y="3"/>
                  </a:cubicBezTo>
                  <a:cubicBezTo>
                    <a:pt x="5" y="3"/>
                    <a:pt x="5" y="2"/>
                    <a:pt x="6" y="2"/>
                  </a:cubicBezTo>
                  <a:cubicBezTo>
                    <a:pt x="8" y="2"/>
                    <a:pt x="9" y="4"/>
                    <a:pt x="9" y="7"/>
                  </a:cubicBezTo>
                  <a:cubicBezTo>
                    <a:pt x="9" y="8"/>
                    <a:pt x="9" y="9"/>
                    <a:pt x="8" y="10"/>
                  </a:cubicBezTo>
                  <a:cubicBezTo>
                    <a:pt x="8" y="11"/>
                    <a:pt x="7" y="11"/>
                    <a:pt x="6" y="11"/>
                  </a:cubicBezTo>
                  <a:moveTo>
                    <a:pt x="3" y="1"/>
                  </a:moveTo>
                  <a:cubicBezTo>
                    <a:pt x="1" y="3"/>
                    <a:pt x="1" y="4"/>
                    <a:pt x="0" y="7"/>
                  </a:cubicBezTo>
                  <a:cubicBezTo>
                    <a:pt x="0" y="7"/>
                    <a:pt x="0" y="7"/>
                    <a:pt x="0" y="7"/>
                  </a:cubicBezTo>
                  <a:cubicBezTo>
                    <a:pt x="0" y="9"/>
                    <a:pt x="1" y="11"/>
                    <a:pt x="2" y="12"/>
                  </a:cubicBezTo>
                  <a:cubicBezTo>
                    <a:pt x="3" y="13"/>
                    <a:pt x="5" y="13"/>
                    <a:pt x="6" y="13"/>
                  </a:cubicBezTo>
                  <a:cubicBezTo>
                    <a:pt x="7" y="13"/>
                    <a:pt x="8" y="13"/>
                    <a:pt x="10" y="12"/>
                  </a:cubicBezTo>
                  <a:cubicBezTo>
                    <a:pt x="11" y="11"/>
                    <a:pt x="12" y="9"/>
                    <a:pt x="12" y="7"/>
                  </a:cubicBezTo>
                  <a:cubicBezTo>
                    <a:pt x="12" y="5"/>
                    <a:pt x="11" y="3"/>
                    <a:pt x="10" y="2"/>
                  </a:cubicBezTo>
                  <a:cubicBezTo>
                    <a:pt x="9" y="1"/>
                    <a:pt x="8" y="0"/>
                    <a:pt x="6" y="0"/>
                  </a:cubicBezTo>
                  <a:cubicBezTo>
                    <a:pt x="5" y="0"/>
                    <a:pt x="4" y="0"/>
                    <a:pt x="3" y="1"/>
                  </a:cubicBezTo>
                </a:path>
              </a:pathLst>
            </a:custGeom>
            <a:solidFill>
              <a:schemeClr val="bg1"/>
            </a:solidFill>
            <a:ln>
              <a:noFill/>
            </a:ln>
          </p:spPr>
          <p:txBody>
            <a:bodyPr/>
            <a:lstStyle/>
            <a:p>
              <a:endParaRPr lang="en-US">
                <a:solidFill>
                  <a:schemeClr val="bg1"/>
                </a:solidFill>
              </a:endParaRPr>
            </a:p>
          </p:txBody>
        </p:sp>
        <p:sp>
          <p:nvSpPr>
            <p:cNvPr id="94" name="Freeform 175">
              <a:extLst>
                <a:ext uri="{FF2B5EF4-FFF2-40B4-BE49-F238E27FC236}">
                  <a16:creationId xmlns:a16="http://schemas.microsoft.com/office/drawing/2014/main" id="{9BCD5E32-4A42-F44C-BE98-A7CD5BAA2A6F}"/>
                </a:ext>
              </a:extLst>
            </p:cNvPr>
            <p:cNvSpPr>
              <a:spLocks noChangeAspect="1" noEditPoints="1"/>
            </p:cNvSpPr>
            <p:nvPr userDrawn="1"/>
          </p:nvSpPr>
          <p:spPr bwMode="auto">
            <a:xfrm>
              <a:off x="1400915" y="643871"/>
              <a:ext cx="21244" cy="18210"/>
            </a:xfrm>
            <a:custGeom>
              <a:avLst/>
              <a:gdLst>
                <a:gd name="T0" fmla="*/ 2 w 14"/>
                <a:gd name="T1" fmla="*/ 2 h 13"/>
                <a:gd name="T2" fmla="*/ 1 w 14"/>
                <a:gd name="T3" fmla="*/ 1 h 13"/>
                <a:gd name="T4" fmla="*/ 2 w 14"/>
                <a:gd name="T5" fmla="*/ 0 h 13"/>
                <a:gd name="T6" fmla="*/ 3 w 14"/>
                <a:gd name="T7" fmla="*/ 0 h 13"/>
                <a:gd name="T8" fmla="*/ 3 w 14"/>
                <a:gd name="T9" fmla="*/ 1 h 13"/>
                <a:gd name="T10" fmla="*/ 3 w 14"/>
                <a:gd name="T11" fmla="*/ 2 h 13"/>
                <a:gd name="T12" fmla="*/ 3 w 14"/>
                <a:gd name="T13" fmla="*/ 2 h 13"/>
                <a:gd name="T14" fmla="*/ 2 w 14"/>
                <a:gd name="T15" fmla="*/ 2 h 13"/>
                <a:gd name="T16" fmla="*/ 1 w 14"/>
                <a:gd name="T17" fmla="*/ 0 h 13"/>
                <a:gd name="T18" fmla="*/ 1 w 14"/>
                <a:gd name="T19" fmla="*/ 1 h 13"/>
                <a:gd name="T20" fmla="*/ 2 w 14"/>
                <a:gd name="T21" fmla="*/ 3 h 13"/>
                <a:gd name="T22" fmla="*/ 3 w 14"/>
                <a:gd name="T23" fmla="*/ 3 h 13"/>
                <a:gd name="T24" fmla="*/ 4 w 14"/>
                <a:gd name="T25" fmla="*/ 2 h 13"/>
                <a:gd name="T26" fmla="*/ 4 w 14"/>
                <a:gd name="T27" fmla="*/ 1 h 13"/>
                <a:gd name="T28" fmla="*/ 3 w 14"/>
                <a:gd name="T29" fmla="*/ 0 h 13"/>
                <a:gd name="T30" fmla="*/ 1 w 14"/>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 h="13">
                  <a:moveTo>
                    <a:pt x="6" y="10"/>
                  </a:moveTo>
                  <a:cubicBezTo>
                    <a:pt x="3" y="8"/>
                    <a:pt x="2" y="6"/>
                    <a:pt x="3" y="5"/>
                  </a:cubicBezTo>
                  <a:cubicBezTo>
                    <a:pt x="3" y="4"/>
                    <a:pt x="4" y="3"/>
                    <a:pt x="5" y="3"/>
                  </a:cubicBezTo>
                  <a:cubicBezTo>
                    <a:pt x="6" y="3"/>
                    <a:pt x="7" y="3"/>
                    <a:pt x="9" y="3"/>
                  </a:cubicBezTo>
                  <a:cubicBezTo>
                    <a:pt x="10" y="4"/>
                    <a:pt x="11" y="5"/>
                    <a:pt x="11" y="6"/>
                  </a:cubicBezTo>
                  <a:cubicBezTo>
                    <a:pt x="12" y="7"/>
                    <a:pt x="12" y="8"/>
                    <a:pt x="11" y="8"/>
                  </a:cubicBezTo>
                  <a:cubicBezTo>
                    <a:pt x="11" y="9"/>
                    <a:pt x="10" y="10"/>
                    <a:pt x="10" y="10"/>
                  </a:cubicBezTo>
                  <a:cubicBezTo>
                    <a:pt x="9" y="10"/>
                    <a:pt x="7" y="10"/>
                    <a:pt x="6" y="10"/>
                  </a:cubicBezTo>
                  <a:moveTo>
                    <a:pt x="4" y="1"/>
                  </a:moveTo>
                  <a:cubicBezTo>
                    <a:pt x="3" y="1"/>
                    <a:pt x="2" y="2"/>
                    <a:pt x="1" y="4"/>
                  </a:cubicBezTo>
                  <a:cubicBezTo>
                    <a:pt x="0" y="6"/>
                    <a:pt x="1" y="10"/>
                    <a:pt x="5" y="12"/>
                  </a:cubicBezTo>
                  <a:cubicBezTo>
                    <a:pt x="7" y="12"/>
                    <a:pt x="9" y="13"/>
                    <a:pt x="10" y="12"/>
                  </a:cubicBezTo>
                  <a:cubicBezTo>
                    <a:pt x="12" y="12"/>
                    <a:pt x="13" y="11"/>
                    <a:pt x="13" y="9"/>
                  </a:cubicBezTo>
                  <a:cubicBezTo>
                    <a:pt x="14" y="8"/>
                    <a:pt x="14" y="7"/>
                    <a:pt x="13" y="6"/>
                  </a:cubicBezTo>
                  <a:cubicBezTo>
                    <a:pt x="13" y="4"/>
                    <a:pt x="11" y="2"/>
                    <a:pt x="10" y="1"/>
                  </a:cubicBezTo>
                  <a:cubicBezTo>
                    <a:pt x="8" y="1"/>
                    <a:pt x="6" y="0"/>
                    <a:pt x="4" y="1"/>
                  </a:cubicBezTo>
                </a:path>
              </a:pathLst>
            </a:custGeom>
            <a:solidFill>
              <a:schemeClr val="bg1"/>
            </a:solidFill>
            <a:ln>
              <a:noFill/>
            </a:ln>
          </p:spPr>
          <p:txBody>
            <a:bodyPr/>
            <a:lstStyle/>
            <a:p>
              <a:endParaRPr lang="en-US">
                <a:solidFill>
                  <a:schemeClr val="bg1"/>
                </a:solidFill>
              </a:endParaRPr>
            </a:p>
          </p:txBody>
        </p:sp>
        <p:sp>
          <p:nvSpPr>
            <p:cNvPr id="95" name="Freeform 176">
              <a:extLst>
                <a:ext uri="{FF2B5EF4-FFF2-40B4-BE49-F238E27FC236}">
                  <a16:creationId xmlns:a16="http://schemas.microsoft.com/office/drawing/2014/main" id="{B7D9EB8B-7081-4742-B6B5-7BCA559F79E8}"/>
                </a:ext>
              </a:extLst>
            </p:cNvPr>
            <p:cNvSpPr>
              <a:spLocks noChangeAspect="1" noEditPoints="1"/>
            </p:cNvSpPr>
            <p:nvPr userDrawn="1"/>
          </p:nvSpPr>
          <p:spPr bwMode="auto">
            <a:xfrm>
              <a:off x="1367531" y="467846"/>
              <a:ext cx="206375" cy="352052"/>
            </a:xfrm>
            <a:custGeom>
              <a:avLst/>
              <a:gdLst>
                <a:gd name="T0" fmla="*/ 22 w 136"/>
                <a:gd name="T1" fmla="*/ 39 h 233"/>
                <a:gd name="T2" fmla="*/ 20 w 136"/>
                <a:gd name="T3" fmla="*/ 43 h 233"/>
                <a:gd name="T4" fmla="*/ 13 w 136"/>
                <a:gd name="T5" fmla="*/ 19 h 233"/>
                <a:gd name="T6" fmla="*/ 13 w 136"/>
                <a:gd name="T7" fmla="*/ 20 h 233"/>
                <a:gd name="T8" fmla="*/ 15 w 136"/>
                <a:gd name="T9" fmla="*/ 20 h 233"/>
                <a:gd name="T10" fmla="*/ 15 w 136"/>
                <a:gd name="T11" fmla="*/ 22 h 233"/>
                <a:gd name="T12" fmla="*/ 17 w 136"/>
                <a:gd name="T13" fmla="*/ 22 h 233"/>
                <a:gd name="T14" fmla="*/ 18 w 136"/>
                <a:gd name="T15" fmla="*/ 23 h 233"/>
                <a:gd name="T16" fmla="*/ 19 w 136"/>
                <a:gd name="T17" fmla="*/ 23 h 233"/>
                <a:gd name="T18" fmla="*/ 21 w 136"/>
                <a:gd name="T19" fmla="*/ 25 h 233"/>
                <a:gd name="T20" fmla="*/ 22 w 136"/>
                <a:gd name="T21" fmla="*/ 24 h 233"/>
                <a:gd name="T22" fmla="*/ 22 w 136"/>
                <a:gd name="T23" fmla="*/ 32 h 233"/>
                <a:gd name="T24" fmla="*/ 23 w 136"/>
                <a:gd name="T25" fmla="*/ 34 h 233"/>
                <a:gd name="T26" fmla="*/ 27 w 136"/>
                <a:gd name="T27" fmla="*/ 50 h 233"/>
                <a:gd name="T28" fmla="*/ 26 w 136"/>
                <a:gd name="T29" fmla="*/ 51 h 233"/>
                <a:gd name="T30" fmla="*/ 6 w 136"/>
                <a:gd name="T31" fmla="*/ 24 h 233"/>
                <a:gd name="T32" fmla="*/ 7 w 136"/>
                <a:gd name="T33" fmla="*/ 24 h 233"/>
                <a:gd name="T34" fmla="*/ 29 w 136"/>
                <a:gd name="T35" fmla="*/ 27 h 233"/>
                <a:gd name="T36" fmla="*/ 23 w 136"/>
                <a:gd name="T37" fmla="*/ 28 h 233"/>
                <a:gd name="T38" fmla="*/ 23 w 136"/>
                <a:gd name="T39" fmla="*/ 35 h 233"/>
                <a:gd name="T40" fmla="*/ 22 w 136"/>
                <a:gd name="T41" fmla="*/ 32 h 233"/>
                <a:gd name="T42" fmla="*/ 19 w 136"/>
                <a:gd name="T43" fmla="*/ 29 h 233"/>
                <a:gd name="T44" fmla="*/ 22 w 136"/>
                <a:gd name="T45" fmla="*/ 24 h 233"/>
                <a:gd name="T46" fmla="*/ 24 w 136"/>
                <a:gd name="T47" fmla="*/ 23 h 233"/>
                <a:gd name="T48" fmla="*/ 21 w 136"/>
                <a:gd name="T49" fmla="*/ 11 h 233"/>
                <a:gd name="T50" fmla="*/ 8 w 136"/>
                <a:gd name="T51" fmla="*/ 0 h 233"/>
                <a:gd name="T52" fmla="*/ 12 w 136"/>
                <a:gd name="T53" fmla="*/ 11 h 233"/>
                <a:gd name="T54" fmla="*/ 11 w 136"/>
                <a:gd name="T55" fmla="*/ 15 h 233"/>
                <a:gd name="T56" fmla="*/ 11 w 136"/>
                <a:gd name="T57" fmla="*/ 18 h 233"/>
                <a:gd name="T58" fmla="*/ 14 w 136"/>
                <a:gd name="T59" fmla="*/ 14 h 233"/>
                <a:gd name="T60" fmla="*/ 14 w 136"/>
                <a:gd name="T61" fmla="*/ 18 h 233"/>
                <a:gd name="T62" fmla="*/ 11 w 136"/>
                <a:gd name="T63" fmla="*/ 21 h 233"/>
                <a:gd name="T64" fmla="*/ 8 w 136"/>
                <a:gd name="T65" fmla="*/ 24 h 233"/>
                <a:gd name="T66" fmla="*/ 5 w 136"/>
                <a:gd name="T67" fmla="*/ 23 h 233"/>
                <a:gd name="T68" fmla="*/ 0 w 136"/>
                <a:gd name="T69" fmla="*/ 22 h 233"/>
                <a:gd name="T70" fmla="*/ 3 w 136"/>
                <a:gd name="T71" fmla="*/ 23 h 233"/>
                <a:gd name="T72" fmla="*/ 2 w 136"/>
                <a:gd name="T73" fmla="*/ 28 h 233"/>
                <a:gd name="T74" fmla="*/ 8 w 136"/>
                <a:gd name="T75" fmla="*/ 35 h 233"/>
                <a:gd name="T76" fmla="*/ 6 w 136"/>
                <a:gd name="T77" fmla="*/ 33 h 233"/>
                <a:gd name="T78" fmla="*/ 4 w 136"/>
                <a:gd name="T79" fmla="*/ 29 h 233"/>
                <a:gd name="T80" fmla="*/ 16 w 136"/>
                <a:gd name="T81" fmla="*/ 36 h 233"/>
                <a:gd name="T82" fmla="*/ 1 w 136"/>
                <a:gd name="T83" fmla="*/ 50 h 233"/>
                <a:gd name="T84" fmla="*/ 2 w 136"/>
                <a:gd name="T85" fmla="*/ 50 h 233"/>
                <a:gd name="T86" fmla="*/ 14 w 136"/>
                <a:gd name="T87" fmla="*/ 46 h 233"/>
                <a:gd name="T88" fmla="*/ 22 w 136"/>
                <a:gd name="T89" fmla="*/ 47 h 233"/>
                <a:gd name="T90" fmla="*/ 21 w 136"/>
                <a:gd name="T91" fmla="*/ 57 h 233"/>
                <a:gd name="T92" fmla="*/ 24 w 136"/>
                <a:gd name="T93" fmla="*/ 54 h 233"/>
                <a:gd name="T94" fmla="*/ 26 w 136"/>
                <a:gd name="T95" fmla="*/ 52 h 233"/>
                <a:gd name="T96" fmla="*/ 27 w 136"/>
                <a:gd name="T97" fmla="*/ 49 h 233"/>
                <a:gd name="T98" fmla="*/ 24 w 136"/>
                <a:gd name="T99" fmla="*/ 46 h 233"/>
                <a:gd name="T100" fmla="*/ 29 w 136"/>
                <a:gd name="T101" fmla="*/ 44 h 233"/>
                <a:gd name="T102" fmla="*/ 29 w 136"/>
                <a:gd name="T103" fmla="*/ 41 h 233"/>
                <a:gd name="T104" fmla="*/ 27 w 136"/>
                <a:gd name="T105" fmla="*/ 27 h 2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6" h="233">
                  <a:moveTo>
                    <a:pt x="88" y="158"/>
                  </a:moveTo>
                  <a:cubicBezTo>
                    <a:pt x="87" y="160"/>
                    <a:pt x="84" y="160"/>
                    <a:pt x="83" y="159"/>
                  </a:cubicBezTo>
                  <a:cubicBezTo>
                    <a:pt x="81" y="158"/>
                    <a:pt x="81" y="156"/>
                    <a:pt x="82" y="154"/>
                  </a:cubicBezTo>
                  <a:cubicBezTo>
                    <a:pt x="84" y="152"/>
                    <a:pt x="86" y="151"/>
                    <a:pt x="88" y="152"/>
                  </a:cubicBezTo>
                  <a:cubicBezTo>
                    <a:pt x="89" y="153"/>
                    <a:pt x="89" y="156"/>
                    <a:pt x="88" y="158"/>
                  </a:cubicBezTo>
                  <a:moveTo>
                    <a:pt x="78" y="174"/>
                  </a:moveTo>
                  <a:cubicBezTo>
                    <a:pt x="76" y="176"/>
                    <a:pt x="74" y="177"/>
                    <a:pt x="72" y="175"/>
                  </a:cubicBezTo>
                  <a:cubicBezTo>
                    <a:pt x="71" y="174"/>
                    <a:pt x="71" y="172"/>
                    <a:pt x="72" y="170"/>
                  </a:cubicBezTo>
                  <a:cubicBezTo>
                    <a:pt x="74" y="168"/>
                    <a:pt x="76" y="167"/>
                    <a:pt x="78" y="168"/>
                  </a:cubicBezTo>
                  <a:cubicBezTo>
                    <a:pt x="79" y="169"/>
                    <a:pt x="79" y="172"/>
                    <a:pt x="78" y="174"/>
                  </a:cubicBezTo>
                  <a:moveTo>
                    <a:pt x="43" y="85"/>
                  </a:moveTo>
                  <a:cubicBezTo>
                    <a:pt x="44" y="81"/>
                    <a:pt x="46" y="74"/>
                    <a:pt x="46" y="74"/>
                  </a:cubicBezTo>
                  <a:cubicBezTo>
                    <a:pt x="50" y="75"/>
                    <a:pt x="50" y="75"/>
                    <a:pt x="50" y="75"/>
                  </a:cubicBezTo>
                  <a:cubicBezTo>
                    <a:pt x="49" y="76"/>
                    <a:pt x="48" y="77"/>
                    <a:pt x="46" y="78"/>
                  </a:cubicBezTo>
                  <a:cubicBezTo>
                    <a:pt x="47" y="79"/>
                    <a:pt x="49" y="79"/>
                    <a:pt x="50" y="78"/>
                  </a:cubicBezTo>
                  <a:cubicBezTo>
                    <a:pt x="48" y="82"/>
                    <a:pt x="48" y="82"/>
                    <a:pt x="48" y="82"/>
                  </a:cubicBezTo>
                  <a:cubicBezTo>
                    <a:pt x="48" y="81"/>
                    <a:pt x="47" y="80"/>
                    <a:pt x="46" y="80"/>
                  </a:cubicBezTo>
                  <a:cubicBezTo>
                    <a:pt x="45" y="83"/>
                    <a:pt x="47" y="84"/>
                    <a:pt x="48" y="85"/>
                  </a:cubicBezTo>
                  <a:cubicBezTo>
                    <a:pt x="51" y="86"/>
                    <a:pt x="52" y="86"/>
                    <a:pt x="53" y="85"/>
                  </a:cubicBezTo>
                  <a:cubicBezTo>
                    <a:pt x="54" y="84"/>
                    <a:pt x="52" y="82"/>
                    <a:pt x="50" y="83"/>
                  </a:cubicBezTo>
                  <a:cubicBezTo>
                    <a:pt x="50" y="81"/>
                    <a:pt x="51" y="79"/>
                    <a:pt x="53" y="79"/>
                  </a:cubicBezTo>
                  <a:cubicBezTo>
                    <a:pt x="54" y="79"/>
                    <a:pt x="54" y="80"/>
                    <a:pt x="55" y="82"/>
                  </a:cubicBezTo>
                  <a:cubicBezTo>
                    <a:pt x="55" y="78"/>
                    <a:pt x="56" y="76"/>
                    <a:pt x="59" y="75"/>
                  </a:cubicBezTo>
                  <a:cubicBezTo>
                    <a:pt x="60" y="78"/>
                    <a:pt x="59" y="80"/>
                    <a:pt x="57" y="83"/>
                  </a:cubicBezTo>
                  <a:cubicBezTo>
                    <a:pt x="58" y="82"/>
                    <a:pt x="60" y="82"/>
                    <a:pt x="60" y="83"/>
                  </a:cubicBezTo>
                  <a:cubicBezTo>
                    <a:pt x="61" y="84"/>
                    <a:pt x="61" y="86"/>
                    <a:pt x="59" y="87"/>
                  </a:cubicBezTo>
                  <a:cubicBezTo>
                    <a:pt x="59" y="85"/>
                    <a:pt x="56" y="84"/>
                    <a:pt x="55" y="86"/>
                  </a:cubicBezTo>
                  <a:cubicBezTo>
                    <a:pt x="55" y="87"/>
                    <a:pt x="56" y="89"/>
                    <a:pt x="58" y="90"/>
                  </a:cubicBezTo>
                  <a:cubicBezTo>
                    <a:pt x="61" y="91"/>
                    <a:pt x="63" y="90"/>
                    <a:pt x="64" y="88"/>
                  </a:cubicBezTo>
                  <a:cubicBezTo>
                    <a:pt x="63" y="88"/>
                    <a:pt x="62" y="88"/>
                    <a:pt x="60" y="89"/>
                  </a:cubicBezTo>
                  <a:cubicBezTo>
                    <a:pt x="63" y="84"/>
                    <a:pt x="63" y="84"/>
                    <a:pt x="63" y="84"/>
                  </a:cubicBezTo>
                  <a:cubicBezTo>
                    <a:pt x="63" y="85"/>
                    <a:pt x="63" y="86"/>
                    <a:pt x="65" y="87"/>
                  </a:cubicBezTo>
                  <a:cubicBezTo>
                    <a:pt x="65" y="86"/>
                    <a:pt x="66" y="84"/>
                    <a:pt x="65" y="82"/>
                  </a:cubicBezTo>
                  <a:cubicBezTo>
                    <a:pt x="70" y="85"/>
                    <a:pt x="70" y="85"/>
                    <a:pt x="70" y="85"/>
                  </a:cubicBezTo>
                  <a:cubicBezTo>
                    <a:pt x="68" y="86"/>
                    <a:pt x="67" y="87"/>
                    <a:pt x="66" y="88"/>
                  </a:cubicBezTo>
                  <a:cubicBezTo>
                    <a:pt x="68" y="88"/>
                    <a:pt x="69" y="88"/>
                    <a:pt x="70" y="88"/>
                  </a:cubicBezTo>
                  <a:cubicBezTo>
                    <a:pt x="67" y="93"/>
                    <a:pt x="67" y="93"/>
                    <a:pt x="67" y="93"/>
                  </a:cubicBezTo>
                  <a:cubicBezTo>
                    <a:pt x="67" y="91"/>
                    <a:pt x="66" y="90"/>
                    <a:pt x="66" y="89"/>
                  </a:cubicBezTo>
                  <a:cubicBezTo>
                    <a:pt x="64" y="91"/>
                    <a:pt x="65" y="94"/>
                    <a:pt x="67" y="95"/>
                  </a:cubicBezTo>
                  <a:cubicBezTo>
                    <a:pt x="69" y="96"/>
                    <a:pt x="71" y="97"/>
                    <a:pt x="72" y="95"/>
                  </a:cubicBezTo>
                  <a:cubicBezTo>
                    <a:pt x="73" y="94"/>
                    <a:pt x="71" y="92"/>
                    <a:pt x="69" y="93"/>
                  </a:cubicBezTo>
                  <a:cubicBezTo>
                    <a:pt x="69" y="91"/>
                    <a:pt x="70" y="90"/>
                    <a:pt x="72" y="90"/>
                  </a:cubicBezTo>
                  <a:cubicBezTo>
                    <a:pt x="73" y="90"/>
                    <a:pt x="74" y="91"/>
                    <a:pt x="74" y="92"/>
                  </a:cubicBezTo>
                  <a:cubicBezTo>
                    <a:pt x="75" y="89"/>
                    <a:pt x="76" y="87"/>
                    <a:pt x="79" y="86"/>
                  </a:cubicBezTo>
                  <a:cubicBezTo>
                    <a:pt x="80" y="90"/>
                    <a:pt x="79" y="92"/>
                    <a:pt x="76" y="94"/>
                  </a:cubicBezTo>
                  <a:cubicBezTo>
                    <a:pt x="77" y="93"/>
                    <a:pt x="78" y="94"/>
                    <a:pt x="79" y="95"/>
                  </a:cubicBezTo>
                  <a:cubicBezTo>
                    <a:pt x="79" y="96"/>
                    <a:pt x="79" y="97"/>
                    <a:pt x="77" y="98"/>
                  </a:cubicBezTo>
                  <a:cubicBezTo>
                    <a:pt x="77" y="96"/>
                    <a:pt x="74" y="96"/>
                    <a:pt x="74" y="97"/>
                  </a:cubicBezTo>
                  <a:cubicBezTo>
                    <a:pt x="73" y="98"/>
                    <a:pt x="74" y="99"/>
                    <a:pt x="76" y="101"/>
                  </a:cubicBezTo>
                  <a:cubicBezTo>
                    <a:pt x="78" y="102"/>
                    <a:pt x="80" y="103"/>
                    <a:pt x="82" y="101"/>
                  </a:cubicBezTo>
                  <a:cubicBezTo>
                    <a:pt x="81" y="100"/>
                    <a:pt x="79" y="99"/>
                    <a:pt x="79" y="99"/>
                  </a:cubicBezTo>
                  <a:cubicBezTo>
                    <a:pt x="81" y="96"/>
                    <a:pt x="81" y="96"/>
                    <a:pt x="81" y="96"/>
                  </a:cubicBezTo>
                  <a:cubicBezTo>
                    <a:pt x="81" y="97"/>
                    <a:pt x="82" y="99"/>
                    <a:pt x="83" y="99"/>
                  </a:cubicBezTo>
                  <a:cubicBezTo>
                    <a:pt x="83" y="98"/>
                    <a:pt x="84" y="96"/>
                    <a:pt x="83" y="95"/>
                  </a:cubicBezTo>
                  <a:cubicBezTo>
                    <a:pt x="87" y="97"/>
                    <a:pt x="87" y="97"/>
                    <a:pt x="87" y="97"/>
                  </a:cubicBezTo>
                  <a:cubicBezTo>
                    <a:pt x="87" y="97"/>
                    <a:pt x="81" y="103"/>
                    <a:pt x="79" y="106"/>
                  </a:cubicBezTo>
                  <a:lnTo>
                    <a:pt x="43" y="85"/>
                  </a:lnTo>
                  <a:close/>
                  <a:moveTo>
                    <a:pt x="85" y="134"/>
                  </a:moveTo>
                  <a:cubicBezTo>
                    <a:pt x="85" y="133"/>
                    <a:pt x="85" y="132"/>
                    <a:pt x="86" y="132"/>
                  </a:cubicBezTo>
                  <a:cubicBezTo>
                    <a:pt x="87" y="131"/>
                    <a:pt x="88" y="131"/>
                    <a:pt x="88" y="131"/>
                  </a:cubicBezTo>
                  <a:cubicBezTo>
                    <a:pt x="89" y="131"/>
                    <a:pt x="91" y="132"/>
                    <a:pt x="92" y="133"/>
                  </a:cubicBezTo>
                  <a:cubicBezTo>
                    <a:pt x="93" y="134"/>
                    <a:pt x="93" y="135"/>
                    <a:pt x="93" y="136"/>
                  </a:cubicBezTo>
                  <a:cubicBezTo>
                    <a:pt x="93" y="137"/>
                    <a:pt x="93" y="138"/>
                    <a:pt x="92" y="138"/>
                  </a:cubicBezTo>
                  <a:cubicBezTo>
                    <a:pt x="92" y="138"/>
                    <a:pt x="92" y="138"/>
                    <a:pt x="92" y="138"/>
                  </a:cubicBezTo>
                  <a:cubicBezTo>
                    <a:pt x="92" y="139"/>
                    <a:pt x="91" y="139"/>
                    <a:pt x="90" y="139"/>
                  </a:cubicBezTo>
                  <a:cubicBezTo>
                    <a:pt x="89" y="139"/>
                    <a:pt x="88" y="138"/>
                    <a:pt x="87" y="137"/>
                  </a:cubicBezTo>
                  <a:cubicBezTo>
                    <a:pt x="86" y="136"/>
                    <a:pt x="85" y="135"/>
                    <a:pt x="85" y="134"/>
                  </a:cubicBezTo>
                  <a:moveTo>
                    <a:pt x="101" y="205"/>
                  </a:moveTo>
                  <a:cubicBezTo>
                    <a:pt x="101" y="204"/>
                    <a:pt x="102" y="203"/>
                    <a:pt x="103" y="202"/>
                  </a:cubicBezTo>
                  <a:cubicBezTo>
                    <a:pt x="104" y="201"/>
                    <a:pt x="106" y="201"/>
                    <a:pt x="107" y="201"/>
                  </a:cubicBezTo>
                  <a:cubicBezTo>
                    <a:pt x="108" y="201"/>
                    <a:pt x="108" y="202"/>
                    <a:pt x="109" y="202"/>
                  </a:cubicBezTo>
                  <a:cubicBezTo>
                    <a:pt x="109" y="202"/>
                    <a:pt x="109" y="202"/>
                    <a:pt x="109" y="202"/>
                  </a:cubicBezTo>
                  <a:cubicBezTo>
                    <a:pt x="109" y="203"/>
                    <a:pt x="109" y="204"/>
                    <a:pt x="109" y="204"/>
                  </a:cubicBezTo>
                  <a:cubicBezTo>
                    <a:pt x="109" y="206"/>
                    <a:pt x="108" y="207"/>
                    <a:pt x="107" y="208"/>
                  </a:cubicBezTo>
                  <a:cubicBezTo>
                    <a:pt x="105" y="209"/>
                    <a:pt x="102" y="209"/>
                    <a:pt x="101" y="207"/>
                  </a:cubicBezTo>
                  <a:cubicBezTo>
                    <a:pt x="101" y="207"/>
                    <a:pt x="101" y="206"/>
                    <a:pt x="101" y="205"/>
                  </a:cubicBezTo>
                  <a:moveTo>
                    <a:pt x="27" y="97"/>
                  </a:moveTo>
                  <a:cubicBezTo>
                    <a:pt x="27" y="98"/>
                    <a:pt x="26" y="100"/>
                    <a:pt x="25" y="100"/>
                  </a:cubicBezTo>
                  <a:cubicBezTo>
                    <a:pt x="25" y="101"/>
                    <a:pt x="24" y="101"/>
                    <a:pt x="24" y="101"/>
                  </a:cubicBezTo>
                  <a:cubicBezTo>
                    <a:pt x="22" y="101"/>
                    <a:pt x="21" y="99"/>
                    <a:pt x="21" y="97"/>
                  </a:cubicBezTo>
                  <a:cubicBezTo>
                    <a:pt x="21" y="97"/>
                    <a:pt x="21" y="97"/>
                    <a:pt x="21" y="97"/>
                  </a:cubicBezTo>
                  <a:cubicBezTo>
                    <a:pt x="21" y="96"/>
                    <a:pt x="22" y="95"/>
                    <a:pt x="22" y="94"/>
                  </a:cubicBezTo>
                  <a:cubicBezTo>
                    <a:pt x="23" y="94"/>
                    <a:pt x="23" y="93"/>
                    <a:pt x="24" y="93"/>
                  </a:cubicBezTo>
                  <a:cubicBezTo>
                    <a:pt x="25" y="93"/>
                    <a:pt x="25" y="94"/>
                    <a:pt x="26" y="94"/>
                  </a:cubicBezTo>
                  <a:cubicBezTo>
                    <a:pt x="26" y="95"/>
                    <a:pt x="27" y="96"/>
                    <a:pt x="27" y="97"/>
                  </a:cubicBezTo>
                  <a:moveTo>
                    <a:pt x="50" y="50"/>
                  </a:moveTo>
                  <a:cubicBezTo>
                    <a:pt x="51" y="48"/>
                    <a:pt x="50" y="44"/>
                    <a:pt x="54" y="44"/>
                  </a:cubicBezTo>
                  <a:cubicBezTo>
                    <a:pt x="56" y="44"/>
                    <a:pt x="58" y="46"/>
                    <a:pt x="60" y="47"/>
                  </a:cubicBezTo>
                  <a:cubicBezTo>
                    <a:pt x="56" y="47"/>
                    <a:pt x="53" y="48"/>
                    <a:pt x="50" y="50"/>
                  </a:cubicBezTo>
                  <a:moveTo>
                    <a:pt x="116" y="109"/>
                  </a:moveTo>
                  <a:cubicBezTo>
                    <a:pt x="119" y="117"/>
                    <a:pt x="125" y="120"/>
                    <a:pt x="129" y="118"/>
                  </a:cubicBezTo>
                  <a:cubicBezTo>
                    <a:pt x="120" y="117"/>
                    <a:pt x="127" y="100"/>
                    <a:pt x="115" y="100"/>
                  </a:cubicBezTo>
                  <a:cubicBezTo>
                    <a:pt x="114" y="100"/>
                    <a:pt x="114" y="100"/>
                    <a:pt x="113" y="100"/>
                  </a:cubicBezTo>
                  <a:cubicBezTo>
                    <a:pt x="111" y="98"/>
                    <a:pt x="109" y="97"/>
                    <a:pt x="105" y="97"/>
                  </a:cubicBezTo>
                  <a:cubicBezTo>
                    <a:pt x="100" y="97"/>
                    <a:pt x="91" y="102"/>
                    <a:pt x="91" y="113"/>
                  </a:cubicBezTo>
                  <a:cubicBezTo>
                    <a:pt x="91" y="135"/>
                    <a:pt x="117" y="137"/>
                    <a:pt x="117" y="157"/>
                  </a:cubicBezTo>
                  <a:cubicBezTo>
                    <a:pt x="117" y="163"/>
                    <a:pt x="112" y="166"/>
                    <a:pt x="108" y="166"/>
                  </a:cubicBezTo>
                  <a:cubicBezTo>
                    <a:pt x="103" y="166"/>
                    <a:pt x="100" y="161"/>
                    <a:pt x="96" y="154"/>
                  </a:cubicBezTo>
                  <a:cubicBezTo>
                    <a:pt x="94" y="150"/>
                    <a:pt x="90" y="145"/>
                    <a:pt x="86" y="140"/>
                  </a:cubicBezTo>
                  <a:cubicBezTo>
                    <a:pt x="88" y="141"/>
                    <a:pt x="89" y="141"/>
                    <a:pt x="90" y="141"/>
                  </a:cubicBezTo>
                  <a:cubicBezTo>
                    <a:pt x="92" y="141"/>
                    <a:pt x="93" y="141"/>
                    <a:pt x="94" y="140"/>
                  </a:cubicBezTo>
                  <a:cubicBezTo>
                    <a:pt x="95" y="139"/>
                    <a:pt x="95" y="138"/>
                    <a:pt x="95" y="136"/>
                  </a:cubicBezTo>
                  <a:cubicBezTo>
                    <a:pt x="95" y="136"/>
                    <a:pt x="95" y="136"/>
                    <a:pt x="95" y="136"/>
                  </a:cubicBezTo>
                  <a:cubicBezTo>
                    <a:pt x="95" y="134"/>
                    <a:pt x="95" y="132"/>
                    <a:pt x="93" y="131"/>
                  </a:cubicBezTo>
                  <a:cubicBezTo>
                    <a:pt x="92" y="130"/>
                    <a:pt x="90" y="129"/>
                    <a:pt x="88" y="129"/>
                  </a:cubicBezTo>
                  <a:cubicBezTo>
                    <a:pt x="87" y="129"/>
                    <a:pt x="85" y="129"/>
                    <a:pt x="85" y="130"/>
                  </a:cubicBezTo>
                  <a:cubicBezTo>
                    <a:pt x="84" y="131"/>
                    <a:pt x="83" y="132"/>
                    <a:pt x="83" y="133"/>
                  </a:cubicBezTo>
                  <a:cubicBezTo>
                    <a:pt x="83" y="134"/>
                    <a:pt x="83" y="134"/>
                    <a:pt x="83" y="134"/>
                  </a:cubicBezTo>
                  <a:cubicBezTo>
                    <a:pt x="83" y="134"/>
                    <a:pt x="83" y="135"/>
                    <a:pt x="83" y="136"/>
                  </a:cubicBezTo>
                  <a:cubicBezTo>
                    <a:pt x="78" y="129"/>
                    <a:pt x="73" y="121"/>
                    <a:pt x="73" y="117"/>
                  </a:cubicBezTo>
                  <a:cubicBezTo>
                    <a:pt x="73" y="114"/>
                    <a:pt x="75" y="111"/>
                    <a:pt x="78" y="107"/>
                  </a:cubicBezTo>
                  <a:cubicBezTo>
                    <a:pt x="78" y="107"/>
                    <a:pt x="79" y="108"/>
                    <a:pt x="79" y="108"/>
                  </a:cubicBezTo>
                  <a:cubicBezTo>
                    <a:pt x="80" y="107"/>
                    <a:pt x="80" y="107"/>
                    <a:pt x="80" y="107"/>
                  </a:cubicBezTo>
                  <a:cubicBezTo>
                    <a:pt x="81" y="106"/>
                    <a:pt x="83" y="103"/>
                    <a:pt x="88" y="99"/>
                  </a:cubicBezTo>
                  <a:cubicBezTo>
                    <a:pt x="88" y="98"/>
                    <a:pt x="88" y="98"/>
                    <a:pt x="88" y="98"/>
                  </a:cubicBezTo>
                  <a:cubicBezTo>
                    <a:pt x="88" y="98"/>
                    <a:pt x="88" y="98"/>
                    <a:pt x="88" y="98"/>
                  </a:cubicBezTo>
                  <a:cubicBezTo>
                    <a:pt x="89" y="97"/>
                    <a:pt x="89" y="97"/>
                    <a:pt x="89" y="97"/>
                  </a:cubicBezTo>
                  <a:cubicBezTo>
                    <a:pt x="86" y="95"/>
                    <a:pt x="86" y="95"/>
                    <a:pt x="86" y="95"/>
                  </a:cubicBezTo>
                  <a:cubicBezTo>
                    <a:pt x="87" y="93"/>
                    <a:pt x="87" y="91"/>
                    <a:pt x="88" y="89"/>
                  </a:cubicBezTo>
                  <a:cubicBezTo>
                    <a:pt x="89" y="93"/>
                    <a:pt x="91" y="95"/>
                    <a:pt x="93" y="95"/>
                  </a:cubicBezTo>
                  <a:cubicBezTo>
                    <a:pt x="92" y="91"/>
                    <a:pt x="95" y="86"/>
                    <a:pt x="93" y="77"/>
                  </a:cubicBezTo>
                  <a:cubicBezTo>
                    <a:pt x="95" y="80"/>
                    <a:pt x="98" y="82"/>
                    <a:pt x="100" y="82"/>
                  </a:cubicBezTo>
                  <a:cubicBezTo>
                    <a:pt x="94" y="76"/>
                    <a:pt x="102" y="69"/>
                    <a:pt x="94" y="58"/>
                  </a:cubicBezTo>
                  <a:cubicBezTo>
                    <a:pt x="97" y="59"/>
                    <a:pt x="98" y="59"/>
                    <a:pt x="99" y="57"/>
                  </a:cubicBezTo>
                  <a:cubicBezTo>
                    <a:pt x="93" y="56"/>
                    <a:pt x="96" y="48"/>
                    <a:pt x="84" y="44"/>
                  </a:cubicBezTo>
                  <a:cubicBezTo>
                    <a:pt x="87" y="44"/>
                    <a:pt x="88" y="42"/>
                    <a:pt x="88" y="41"/>
                  </a:cubicBezTo>
                  <a:cubicBezTo>
                    <a:pt x="85" y="43"/>
                    <a:pt x="82" y="36"/>
                    <a:pt x="72" y="36"/>
                  </a:cubicBezTo>
                  <a:cubicBezTo>
                    <a:pt x="71" y="33"/>
                    <a:pt x="67" y="28"/>
                    <a:pt x="63" y="27"/>
                  </a:cubicBezTo>
                  <a:cubicBezTo>
                    <a:pt x="64" y="30"/>
                    <a:pt x="63" y="32"/>
                    <a:pt x="63" y="35"/>
                  </a:cubicBezTo>
                  <a:cubicBezTo>
                    <a:pt x="29" y="1"/>
                    <a:pt x="29" y="1"/>
                    <a:pt x="29" y="1"/>
                  </a:cubicBezTo>
                  <a:cubicBezTo>
                    <a:pt x="28" y="0"/>
                    <a:pt x="27" y="0"/>
                    <a:pt x="27" y="0"/>
                  </a:cubicBezTo>
                  <a:cubicBezTo>
                    <a:pt x="26" y="1"/>
                    <a:pt x="26" y="1"/>
                    <a:pt x="27" y="2"/>
                  </a:cubicBezTo>
                  <a:cubicBezTo>
                    <a:pt x="56" y="39"/>
                    <a:pt x="56" y="39"/>
                    <a:pt x="56" y="39"/>
                  </a:cubicBezTo>
                  <a:cubicBezTo>
                    <a:pt x="54" y="39"/>
                    <a:pt x="52" y="40"/>
                    <a:pt x="50" y="41"/>
                  </a:cubicBezTo>
                  <a:cubicBezTo>
                    <a:pt x="48" y="42"/>
                    <a:pt x="47" y="43"/>
                    <a:pt x="47" y="45"/>
                  </a:cubicBezTo>
                  <a:cubicBezTo>
                    <a:pt x="42" y="48"/>
                    <a:pt x="37" y="51"/>
                    <a:pt x="35" y="53"/>
                  </a:cubicBezTo>
                  <a:cubicBezTo>
                    <a:pt x="33" y="55"/>
                    <a:pt x="31" y="55"/>
                    <a:pt x="33" y="59"/>
                  </a:cubicBezTo>
                  <a:cubicBezTo>
                    <a:pt x="34" y="60"/>
                    <a:pt x="32" y="64"/>
                    <a:pt x="36" y="61"/>
                  </a:cubicBezTo>
                  <a:cubicBezTo>
                    <a:pt x="39" y="59"/>
                    <a:pt x="45" y="56"/>
                    <a:pt x="46" y="58"/>
                  </a:cubicBezTo>
                  <a:cubicBezTo>
                    <a:pt x="46" y="59"/>
                    <a:pt x="43" y="61"/>
                    <a:pt x="41" y="62"/>
                  </a:cubicBezTo>
                  <a:cubicBezTo>
                    <a:pt x="39" y="62"/>
                    <a:pt x="37" y="64"/>
                    <a:pt x="37" y="65"/>
                  </a:cubicBezTo>
                  <a:cubicBezTo>
                    <a:pt x="37" y="66"/>
                    <a:pt x="39" y="65"/>
                    <a:pt x="39" y="66"/>
                  </a:cubicBezTo>
                  <a:cubicBezTo>
                    <a:pt x="39" y="67"/>
                    <a:pt x="40" y="67"/>
                    <a:pt x="41" y="67"/>
                  </a:cubicBezTo>
                  <a:cubicBezTo>
                    <a:pt x="42" y="67"/>
                    <a:pt x="43" y="66"/>
                    <a:pt x="43" y="66"/>
                  </a:cubicBezTo>
                  <a:cubicBezTo>
                    <a:pt x="44" y="67"/>
                    <a:pt x="43" y="71"/>
                    <a:pt x="42" y="72"/>
                  </a:cubicBezTo>
                  <a:cubicBezTo>
                    <a:pt x="46" y="71"/>
                    <a:pt x="48" y="68"/>
                    <a:pt x="48" y="66"/>
                  </a:cubicBezTo>
                  <a:cubicBezTo>
                    <a:pt x="48" y="63"/>
                    <a:pt x="49" y="63"/>
                    <a:pt x="49" y="62"/>
                  </a:cubicBezTo>
                  <a:cubicBezTo>
                    <a:pt x="50" y="62"/>
                    <a:pt x="50" y="65"/>
                    <a:pt x="50" y="67"/>
                  </a:cubicBezTo>
                  <a:cubicBezTo>
                    <a:pt x="51" y="67"/>
                    <a:pt x="53" y="64"/>
                    <a:pt x="53" y="60"/>
                  </a:cubicBezTo>
                  <a:cubicBezTo>
                    <a:pt x="54" y="59"/>
                    <a:pt x="55" y="59"/>
                    <a:pt x="55" y="59"/>
                  </a:cubicBezTo>
                  <a:cubicBezTo>
                    <a:pt x="57" y="59"/>
                    <a:pt x="59" y="62"/>
                    <a:pt x="62" y="62"/>
                  </a:cubicBezTo>
                  <a:cubicBezTo>
                    <a:pt x="68" y="62"/>
                    <a:pt x="71" y="57"/>
                    <a:pt x="71" y="55"/>
                  </a:cubicBezTo>
                  <a:cubicBezTo>
                    <a:pt x="71" y="53"/>
                    <a:pt x="71" y="51"/>
                    <a:pt x="70" y="50"/>
                  </a:cubicBezTo>
                  <a:cubicBezTo>
                    <a:pt x="72" y="52"/>
                    <a:pt x="73" y="54"/>
                    <a:pt x="73" y="56"/>
                  </a:cubicBezTo>
                  <a:cubicBezTo>
                    <a:pt x="73" y="65"/>
                    <a:pt x="59" y="68"/>
                    <a:pt x="53" y="74"/>
                  </a:cubicBezTo>
                  <a:cubicBezTo>
                    <a:pt x="52" y="74"/>
                    <a:pt x="52" y="74"/>
                    <a:pt x="52" y="75"/>
                  </a:cubicBezTo>
                  <a:cubicBezTo>
                    <a:pt x="45" y="72"/>
                    <a:pt x="45" y="72"/>
                    <a:pt x="45" y="72"/>
                  </a:cubicBezTo>
                  <a:cubicBezTo>
                    <a:pt x="45" y="74"/>
                    <a:pt x="45" y="74"/>
                    <a:pt x="45" y="74"/>
                  </a:cubicBezTo>
                  <a:cubicBezTo>
                    <a:pt x="45" y="74"/>
                    <a:pt x="45" y="74"/>
                    <a:pt x="44" y="75"/>
                  </a:cubicBezTo>
                  <a:cubicBezTo>
                    <a:pt x="44" y="77"/>
                    <a:pt x="42" y="82"/>
                    <a:pt x="41" y="85"/>
                  </a:cubicBezTo>
                  <a:cubicBezTo>
                    <a:pt x="41" y="85"/>
                    <a:pt x="41" y="86"/>
                    <a:pt x="41" y="86"/>
                  </a:cubicBezTo>
                  <a:cubicBezTo>
                    <a:pt x="42" y="86"/>
                    <a:pt x="42" y="86"/>
                    <a:pt x="42" y="86"/>
                  </a:cubicBezTo>
                  <a:cubicBezTo>
                    <a:pt x="37" y="92"/>
                    <a:pt x="34" y="98"/>
                    <a:pt x="34" y="104"/>
                  </a:cubicBezTo>
                  <a:cubicBezTo>
                    <a:pt x="32" y="102"/>
                    <a:pt x="30" y="101"/>
                    <a:pt x="29" y="99"/>
                  </a:cubicBezTo>
                  <a:cubicBezTo>
                    <a:pt x="29" y="99"/>
                    <a:pt x="29" y="98"/>
                    <a:pt x="29" y="97"/>
                  </a:cubicBezTo>
                  <a:cubicBezTo>
                    <a:pt x="29" y="96"/>
                    <a:pt x="28" y="94"/>
                    <a:pt x="27" y="93"/>
                  </a:cubicBezTo>
                  <a:cubicBezTo>
                    <a:pt x="27" y="92"/>
                    <a:pt x="25" y="91"/>
                    <a:pt x="24" y="91"/>
                  </a:cubicBezTo>
                  <a:cubicBezTo>
                    <a:pt x="23" y="91"/>
                    <a:pt x="22" y="91"/>
                    <a:pt x="21" y="92"/>
                  </a:cubicBezTo>
                  <a:cubicBezTo>
                    <a:pt x="21" y="92"/>
                    <a:pt x="21" y="93"/>
                    <a:pt x="20" y="93"/>
                  </a:cubicBezTo>
                  <a:cubicBezTo>
                    <a:pt x="20" y="93"/>
                    <a:pt x="20" y="92"/>
                    <a:pt x="20" y="92"/>
                  </a:cubicBezTo>
                  <a:cubicBezTo>
                    <a:pt x="17" y="91"/>
                    <a:pt x="15" y="89"/>
                    <a:pt x="13" y="87"/>
                  </a:cubicBezTo>
                  <a:cubicBezTo>
                    <a:pt x="12" y="86"/>
                    <a:pt x="11" y="85"/>
                    <a:pt x="10" y="85"/>
                  </a:cubicBezTo>
                  <a:cubicBezTo>
                    <a:pt x="9" y="85"/>
                    <a:pt x="8" y="85"/>
                    <a:pt x="7" y="85"/>
                  </a:cubicBezTo>
                  <a:cubicBezTo>
                    <a:pt x="6" y="85"/>
                    <a:pt x="5" y="86"/>
                    <a:pt x="4" y="87"/>
                  </a:cubicBezTo>
                  <a:cubicBezTo>
                    <a:pt x="4" y="88"/>
                    <a:pt x="2" y="89"/>
                    <a:pt x="0" y="90"/>
                  </a:cubicBezTo>
                  <a:cubicBezTo>
                    <a:pt x="1" y="91"/>
                    <a:pt x="2" y="92"/>
                    <a:pt x="3" y="93"/>
                  </a:cubicBezTo>
                  <a:cubicBezTo>
                    <a:pt x="3" y="93"/>
                    <a:pt x="4" y="94"/>
                    <a:pt x="4" y="94"/>
                  </a:cubicBezTo>
                  <a:cubicBezTo>
                    <a:pt x="5" y="94"/>
                    <a:pt x="5" y="94"/>
                    <a:pt x="5" y="93"/>
                  </a:cubicBezTo>
                  <a:cubicBezTo>
                    <a:pt x="6" y="93"/>
                    <a:pt x="7" y="93"/>
                    <a:pt x="8" y="93"/>
                  </a:cubicBezTo>
                  <a:cubicBezTo>
                    <a:pt x="9" y="93"/>
                    <a:pt x="10" y="93"/>
                    <a:pt x="11" y="95"/>
                  </a:cubicBezTo>
                  <a:cubicBezTo>
                    <a:pt x="11" y="96"/>
                    <a:pt x="17" y="103"/>
                    <a:pt x="21" y="108"/>
                  </a:cubicBezTo>
                  <a:cubicBezTo>
                    <a:pt x="21" y="108"/>
                    <a:pt x="20" y="108"/>
                    <a:pt x="20" y="108"/>
                  </a:cubicBezTo>
                  <a:cubicBezTo>
                    <a:pt x="18" y="109"/>
                    <a:pt x="14" y="109"/>
                    <a:pt x="12" y="109"/>
                  </a:cubicBezTo>
                  <a:cubicBezTo>
                    <a:pt x="10" y="109"/>
                    <a:pt x="9" y="108"/>
                    <a:pt x="8" y="110"/>
                  </a:cubicBezTo>
                  <a:cubicBezTo>
                    <a:pt x="8" y="111"/>
                    <a:pt x="7" y="112"/>
                    <a:pt x="6" y="113"/>
                  </a:cubicBezTo>
                  <a:cubicBezTo>
                    <a:pt x="6" y="114"/>
                    <a:pt x="5" y="114"/>
                    <a:pt x="6" y="117"/>
                  </a:cubicBezTo>
                  <a:cubicBezTo>
                    <a:pt x="8" y="120"/>
                    <a:pt x="13" y="129"/>
                    <a:pt x="15" y="133"/>
                  </a:cubicBezTo>
                  <a:cubicBezTo>
                    <a:pt x="17" y="137"/>
                    <a:pt x="19" y="138"/>
                    <a:pt x="22" y="139"/>
                  </a:cubicBezTo>
                  <a:cubicBezTo>
                    <a:pt x="25" y="140"/>
                    <a:pt x="30" y="144"/>
                    <a:pt x="31" y="144"/>
                  </a:cubicBezTo>
                  <a:cubicBezTo>
                    <a:pt x="31" y="141"/>
                    <a:pt x="31" y="141"/>
                    <a:pt x="31" y="141"/>
                  </a:cubicBezTo>
                  <a:cubicBezTo>
                    <a:pt x="30" y="140"/>
                    <a:pt x="27" y="139"/>
                    <a:pt x="26" y="139"/>
                  </a:cubicBezTo>
                  <a:cubicBezTo>
                    <a:pt x="25" y="138"/>
                    <a:pt x="25" y="138"/>
                    <a:pt x="26" y="138"/>
                  </a:cubicBezTo>
                  <a:cubicBezTo>
                    <a:pt x="27" y="138"/>
                    <a:pt x="31" y="139"/>
                    <a:pt x="34" y="140"/>
                  </a:cubicBezTo>
                  <a:cubicBezTo>
                    <a:pt x="33" y="137"/>
                    <a:pt x="30" y="134"/>
                    <a:pt x="29" y="132"/>
                  </a:cubicBezTo>
                  <a:cubicBezTo>
                    <a:pt x="26" y="131"/>
                    <a:pt x="24" y="131"/>
                    <a:pt x="23" y="132"/>
                  </a:cubicBezTo>
                  <a:cubicBezTo>
                    <a:pt x="23" y="133"/>
                    <a:pt x="23" y="134"/>
                    <a:pt x="22" y="134"/>
                  </a:cubicBezTo>
                  <a:cubicBezTo>
                    <a:pt x="21" y="134"/>
                    <a:pt x="20" y="133"/>
                    <a:pt x="21" y="132"/>
                  </a:cubicBezTo>
                  <a:cubicBezTo>
                    <a:pt x="21" y="131"/>
                    <a:pt x="22" y="131"/>
                    <a:pt x="22" y="129"/>
                  </a:cubicBezTo>
                  <a:cubicBezTo>
                    <a:pt x="22" y="127"/>
                    <a:pt x="19" y="127"/>
                    <a:pt x="18" y="127"/>
                  </a:cubicBezTo>
                  <a:cubicBezTo>
                    <a:pt x="16" y="124"/>
                    <a:pt x="14" y="120"/>
                    <a:pt x="13" y="118"/>
                  </a:cubicBezTo>
                  <a:cubicBezTo>
                    <a:pt x="12" y="117"/>
                    <a:pt x="12" y="116"/>
                    <a:pt x="13" y="115"/>
                  </a:cubicBezTo>
                  <a:cubicBezTo>
                    <a:pt x="15" y="114"/>
                    <a:pt x="18" y="116"/>
                    <a:pt x="25" y="116"/>
                  </a:cubicBezTo>
                  <a:cubicBezTo>
                    <a:pt x="28" y="116"/>
                    <a:pt x="31" y="117"/>
                    <a:pt x="34" y="117"/>
                  </a:cubicBezTo>
                  <a:cubicBezTo>
                    <a:pt x="35" y="125"/>
                    <a:pt x="38" y="132"/>
                    <a:pt x="49" y="135"/>
                  </a:cubicBezTo>
                  <a:cubicBezTo>
                    <a:pt x="54" y="137"/>
                    <a:pt x="60" y="141"/>
                    <a:pt x="62" y="146"/>
                  </a:cubicBezTo>
                  <a:cubicBezTo>
                    <a:pt x="40" y="145"/>
                    <a:pt x="36" y="154"/>
                    <a:pt x="36" y="162"/>
                  </a:cubicBezTo>
                  <a:cubicBezTo>
                    <a:pt x="36" y="172"/>
                    <a:pt x="44" y="171"/>
                    <a:pt x="44" y="178"/>
                  </a:cubicBezTo>
                  <a:cubicBezTo>
                    <a:pt x="44" y="184"/>
                    <a:pt x="25" y="187"/>
                    <a:pt x="20" y="188"/>
                  </a:cubicBezTo>
                  <a:cubicBezTo>
                    <a:pt x="15" y="188"/>
                    <a:pt x="12" y="189"/>
                    <a:pt x="10" y="192"/>
                  </a:cubicBezTo>
                  <a:cubicBezTo>
                    <a:pt x="8" y="194"/>
                    <a:pt x="5" y="196"/>
                    <a:pt x="1" y="200"/>
                  </a:cubicBezTo>
                  <a:cubicBezTo>
                    <a:pt x="1" y="200"/>
                    <a:pt x="3" y="201"/>
                    <a:pt x="5" y="201"/>
                  </a:cubicBezTo>
                  <a:cubicBezTo>
                    <a:pt x="8" y="197"/>
                    <a:pt x="8" y="197"/>
                    <a:pt x="8" y="197"/>
                  </a:cubicBezTo>
                  <a:cubicBezTo>
                    <a:pt x="9" y="195"/>
                    <a:pt x="9" y="194"/>
                    <a:pt x="10" y="194"/>
                  </a:cubicBezTo>
                  <a:cubicBezTo>
                    <a:pt x="11" y="194"/>
                    <a:pt x="10" y="195"/>
                    <a:pt x="9" y="197"/>
                  </a:cubicBezTo>
                  <a:cubicBezTo>
                    <a:pt x="7" y="201"/>
                    <a:pt x="7" y="201"/>
                    <a:pt x="7" y="201"/>
                  </a:cubicBezTo>
                  <a:cubicBezTo>
                    <a:pt x="18" y="202"/>
                    <a:pt x="19" y="198"/>
                    <a:pt x="19" y="196"/>
                  </a:cubicBezTo>
                  <a:cubicBezTo>
                    <a:pt x="19" y="194"/>
                    <a:pt x="16" y="193"/>
                    <a:pt x="17" y="192"/>
                  </a:cubicBezTo>
                  <a:cubicBezTo>
                    <a:pt x="19" y="191"/>
                    <a:pt x="20" y="192"/>
                    <a:pt x="22" y="193"/>
                  </a:cubicBezTo>
                  <a:cubicBezTo>
                    <a:pt x="23" y="195"/>
                    <a:pt x="23" y="196"/>
                    <a:pt x="26" y="195"/>
                  </a:cubicBezTo>
                  <a:cubicBezTo>
                    <a:pt x="26" y="195"/>
                    <a:pt x="50" y="185"/>
                    <a:pt x="53" y="184"/>
                  </a:cubicBezTo>
                  <a:cubicBezTo>
                    <a:pt x="56" y="182"/>
                    <a:pt x="55" y="181"/>
                    <a:pt x="54" y="180"/>
                  </a:cubicBezTo>
                  <a:cubicBezTo>
                    <a:pt x="52" y="178"/>
                    <a:pt x="52" y="176"/>
                    <a:pt x="52" y="173"/>
                  </a:cubicBezTo>
                  <a:cubicBezTo>
                    <a:pt x="52" y="166"/>
                    <a:pt x="56" y="164"/>
                    <a:pt x="64" y="164"/>
                  </a:cubicBezTo>
                  <a:cubicBezTo>
                    <a:pt x="64" y="165"/>
                    <a:pt x="63" y="167"/>
                    <a:pt x="63" y="168"/>
                  </a:cubicBezTo>
                  <a:cubicBezTo>
                    <a:pt x="63" y="179"/>
                    <a:pt x="81" y="190"/>
                    <a:pt x="85" y="190"/>
                  </a:cubicBezTo>
                  <a:cubicBezTo>
                    <a:pt x="87" y="190"/>
                    <a:pt x="90" y="188"/>
                    <a:pt x="90" y="195"/>
                  </a:cubicBezTo>
                  <a:cubicBezTo>
                    <a:pt x="90" y="200"/>
                    <a:pt x="91" y="204"/>
                    <a:pt x="91" y="210"/>
                  </a:cubicBezTo>
                  <a:cubicBezTo>
                    <a:pt x="90" y="215"/>
                    <a:pt x="88" y="216"/>
                    <a:pt x="84" y="219"/>
                  </a:cubicBezTo>
                  <a:cubicBezTo>
                    <a:pt x="81" y="221"/>
                    <a:pt x="78" y="229"/>
                    <a:pt x="76" y="231"/>
                  </a:cubicBezTo>
                  <a:cubicBezTo>
                    <a:pt x="78" y="232"/>
                    <a:pt x="79" y="232"/>
                    <a:pt x="81" y="228"/>
                  </a:cubicBezTo>
                  <a:cubicBezTo>
                    <a:pt x="82" y="225"/>
                    <a:pt x="83" y="223"/>
                    <a:pt x="84" y="222"/>
                  </a:cubicBezTo>
                  <a:cubicBezTo>
                    <a:pt x="83" y="225"/>
                    <a:pt x="82" y="230"/>
                    <a:pt x="81" y="232"/>
                  </a:cubicBezTo>
                  <a:cubicBezTo>
                    <a:pt x="86" y="233"/>
                    <a:pt x="93" y="229"/>
                    <a:pt x="93" y="226"/>
                  </a:cubicBezTo>
                  <a:cubicBezTo>
                    <a:pt x="93" y="222"/>
                    <a:pt x="90" y="223"/>
                    <a:pt x="90" y="221"/>
                  </a:cubicBezTo>
                  <a:cubicBezTo>
                    <a:pt x="90" y="220"/>
                    <a:pt x="91" y="219"/>
                    <a:pt x="93" y="219"/>
                  </a:cubicBezTo>
                  <a:cubicBezTo>
                    <a:pt x="95" y="219"/>
                    <a:pt x="96" y="220"/>
                    <a:pt x="96" y="221"/>
                  </a:cubicBezTo>
                  <a:cubicBezTo>
                    <a:pt x="98" y="220"/>
                    <a:pt x="99" y="218"/>
                    <a:pt x="99" y="213"/>
                  </a:cubicBezTo>
                  <a:cubicBezTo>
                    <a:pt x="99" y="212"/>
                    <a:pt x="99" y="210"/>
                    <a:pt x="99" y="208"/>
                  </a:cubicBezTo>
                  <a:cubicBezTo>
                    <a:pt x="99" y="208"/>
                    <a:pt x="99" y="208"/>
                    <a:pt x="99" y="209"/>
                  </a:cubicBezTo>
                  <a:cubicBezTo>
                    <a:pt x="100" y="210"/>
                    <a:pt x="102" y="211"/>
                    <a:pt x="103" y="211"/>
                  </a:cubicBezTo>
                  <a:cubicBezTo>
                    <a:pt x="105" y="211"/>
                    <a:pt x="107" y="210"/>
                    <a:pt x="108" y="209"/>
                  </a:cubicBezTo>
                  <a:cubicBezTo>
                    <a:pt x="110" y="208"/>
                    <a:pt x="111" y="207"/>
                    <a:pt x="111" y="205"/>
                  </a:cubicBezTo>
                  <a:cubicBezTo>
                    <a:pt x="111" y="204"/>
                    <a:pt x="111" y="204"/>
                    <a:pt x="111" y="204"/>
                  </a:cubicBezTo>
                  <a:cubicBezTo>
                    <a:pt x="111" y="203"/>
                    <a:pt x="111" y="202"/>
                    <a:pt x="111" y="201"/>
                  </a:cubicBezTo>
                  <a:cubicBezTo>
                    <a:pt x="110" y="200"/>
                    <a:pt x="109" y="199"/>
                    <a:pt x="107" y="199"/>
                  </a:cubicBezTo>
                  <a:cubicBezTo>
                    <a:pt x="106" y="199"/>
                    <a:pt x="104" y="199"/>
                    <a:pt x="102" y="200"/>
                  </a:cubicBezTo>
                  <a:cubicBezTo>
                    <a:pt x="100" y="201"/>
                    <a:pt x="99" y="203"/>
                    <a:pt x="99" y="204"/>
                  </a:cubicBezTo>
                  <a:cubicBezTo>
                    <a:pt x="98" y="198"/>
                    <a:pt x="98" y="192"/>
                    <a:pt x="98" y="190"/>
                  </a:cubicBezTo>
                  <a:cubicBezTo>
                    <a:pt x="98" y="187"/>
                    <a:pt x="99" y="185"/>
                    <a:pt x="97" y="184"/>
                  </a:cubicBezTo>
                  <a:cubicBezTo>
                    <a:pt x="96" y="184"/>
                    <a:pt x="95" y="186"/>
                    <a:pt x="93" y="186"/>
                  </a:cubicBezTo>
                  <a:cubicBezTo>
                    <a:pt x="92" y="186"/>
                    <a:pt x="87" y="181"/>
                    <a:pt x="87" y="176"/>
                  </a:cubicBezTo>
                  <a:cubicBezTo>
                    <a:pt x="87" y="171"/>
                    <a:pt x="92" y="165"/>
                    <a:pt x="92" y="158"/>
                  </a:cubicBezTo>
                  <a:cubicBezTo>
                    <a:pt x="91" y="156"/>
                    <a:pt x="93" y="155"/>
                    <a:pt x="94" y="157"/>
                  </a:cubicBezTo>
                  <a:cubicBezTo>
                    <a:pt x="95" y="159"/>
                    <a:pt x="96" y="163"/>
                    <a:pt x="98" y="165"/>
                  </a:cubicBezTo>
                  <a:cubicBezTo>
                    <a:pt x="97" y="174"/>
                    <a:pt x="106" y="182"/>
                    <a:pt x="114" y="176"/>
                  </a:cubicBezTo>
                  <a:cubicBezTo>
                    <a:pt x="110" y="176"/>
                    <a:pt x="108" y="173"/>
                    <a:pt x="106" y="169"/>
                  </a:cubicBezTo>
                  <a:cubicBezTo>
                    <a:pt x="107" y="170"/>
                    <a:pt x="107" y="170"/>
                    <a:pt x="108" y="170"/>
                  </a:cubicBezTo>
                  <a:cubicBezTo>
                    <a:pt x="108" y="170"/>
                    <a:pt x="109" y="170"/>
                    <a:pt x="109" y="170"/>
                  </a:cubicBezTo>
                  <a:cubicBezTo>
                    <a:pt x="112" y="173"/>
                    <a:pt x="120" y="173"/>
                    <a:pt x="122" y="164"/>
                  </a:cubicBezTo>
                  <a:cubicBezTo>
                    <a:pt x="121" y="166"/>
                    <a:pt x="118" y="167"/>
                    <a:pt x="116" y="167"/>
                  </a:cubicBezTo>
                  <a:cubicBezTo>
                    <a:pt x="119" y="165"/>
                    <a:pt x="121" y="161"/>
                    <a:pt x="121" y="156"/>
                  </a:cubicBezTo>
                  <a:cubicBezTo>
                    <a:pt x="121" y="135"/>
                    <a:pt x="95" y="132"/>
                    <a:pt x="95" y="113"/>
                  </a:cubicBezTo>
                  <a:cubicBezTo>
                    <a:pt x="95" y="106"/>
                    <a:pt x="101" y="101"/>
                    <a:pt x="105" y="101"/>
                  </a:cubicBezTo>
                  <a:cubicBezTo>
                    <a:pt x="107" y="101"/>
                    <a:pt x="108" y="102"/>
                    <a:pt x="109" y="102"/>
                  </a:cubicBezTo>
                  <a:cubicBezTo>
                    <a:pt x="108" y="104"/>
                    <a:pt x="107" y="107"/>
                    <a:pt x="107" y="110"/>
                  </a:cubicBezTo>
                  <a:cubicBezTo>
                    <a:pt x="108" y="125"/>
                    <a:pt x="133" y="124"/>
                    <a:pt x="133" y="132"/>
                  </a:cubicBezTo>
                  <a:cubicBezTo>
                    <a:pt x="136" y="121"/>
                    <a:pt x="117" y="124"/>
                    <a:pt x="116" y="109"/>
                  </a:cubicBezTo>
                </a:path>
              </a:pathLst>
            </a:custGeom>
            <a:solidFill>
              <a:schemeClr val="bg1"/>
            </a:solidFill>
            <a:ln>
              <a:noFill/>
            </a:ln>
          </p:spPr>
          <p:txBody>
            <a:bodyPr/>
            <a:lstStyle/>
            <a:p>
              <a:endParaRPr lang="en-US">
                <a:solidFill>
                  <a:schemeClr val="bg1"/>
                </a:solidFill>
              </a:endParaRPr>
            </a:p>
          </p:txBody>
        </p:sp>
      </p:grpSp>
      <p:sp>
        <p:nvSpPr>
          <p:cNvPr id="97" name="Text Placeholder 8">
            <a:extLst>
              <a:ext uri="{FF2B5EF4-FFF2-40B4-BE49-F238E27FC236}">
                <a16:creationId xmlns:a16="http://schemas.microsoft.com/office/drawing/2014/main" id="{55DDCFA0-5D8F-6E45-8D98-4DBFA9BD9D5C}"/>
              </a:ext>
            </a:extLst>
          </p:cNvPr>
          <p:cNvSpPr>
            <a:spLocks noGrp="1"/>
          </p:cNvSpPr>
          <p:nvPr>
            <p:ph type="body" sz="quarter" idx="10" hasCustomPrompt="1"/>
          </p:nvPr>
        </p:nvSpPr>
        <p:spPr>
          <a:xfrm>
            <a:off x="838200" y="4013472"/>
            <a:ext cx="10515600" cy="1687512"/>
          </a:xfrm>
          <a:prstGeom prst="rect">
            <a:avLst/>
          </a:prstGeom>
        </p:spPr>
        <p:txBody>
          <a:bodyPr/>
          <a:lstStyle>
            <a:lvl1pPr marL="0" indent="0">
              <a:buNone/>
              <a:defRPr>
                <a:solidFill>
                  <a:srgbClr val="0B0C0C"/>
                </a:solidFill>
              </a:defRPr>
            </a:lvl1pPr>
          </a:lstStyle>
          <a:p>
            <a:r>
              <a:rPr lang="en-US" sz="2800">
                <a:solidFill>
                  <a:srgbClr val="0B0C0C"/>
                </a:solidFill>
              </a:rPr>
              <a:t>Jane Smith</a:t>
            </a:r>
          </a:p>
          <a:p>
            <a:r>
              <a:rPr lang="en-US" sz="2800">
                <a:solidFill>
                  <a:srgbClr val="0B0C0C"/>
                </a:solidFill>
              </a:rPr>
              <a:t>1 January 2021</a:t>
            </a:r>
          </a:p>
        </p:txBody>
      </p:sp>
    </p:spTree>
    <p:extLst>
      <p:ext uri="{BB962C8B-B14F-4D97-AF65-F5344CB8AC3E}">
        <p14:creationId xmlns:p14="http://schemas.microsoft.com/office/powerpoint/2010/main" val="18607812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3361CC-A065-3B45-B360-F990719AAF63}"/>
              </a:ext>
            </a:extLst>
          </p:cNvPr>
          <p:cNvSpPr>
            <a:spLocks noGrp="1"/>
          </p:cNvSpPr>
          <p:nvPr>
            <p:ph type="dt" sz="half" idx="10"/>
          </p:nvPr>
        </p:nvSpPr>
        <p:spPr/>
        <p:txBody>
          <a:bodyPr/>
          <a:lstStyle/>
          <a:p>
            <a:fld id="{7B118658-182D-4349-9FDE-D2F027048B54}" type="datetimeFigureOut">
              <a:rPr lang="en-US" smtClean="0"/>
              <a:t>11/13/2023</a:t>
            </a:fld>
            <a:endParaRPr lang="en-US"/>
          </a:p>
        </p:txBody>
      </p:sp>
      <p:sp>
        <p:nvSpPr>
          <p:cNvPr id="3" name="Footer Placeholder 2">
            <a:extLst>
              <a:ext uri="{FF2B5EF4-FFF2-40B4-BE49-F238E27FC236}">
                <a16:creationId xmlns:a16="http://schemas.microsoft.com/office/drawing/2014/main" id="{41802C66-1F9F-2344-B658-546B79EB3F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169B4D-7E53-974C-AC9C-D0E0949E4177}"/>
              </a:ext>
            </a:extLst>
          </p:cNvPr>
          <p:cNvSpPr>
            <a:spLocks noGrp="1"/>
          </p:cNvSpPr>
          <p:nvPr>
            <p:ph type="sldNum" sz="quarter" idx="12"/>
          </p:nvPr>
        </p:nvSpPr>
        <p:spPr/>
        <p:txBody>
          <a:bodyPr/>
          <a:lstStyle/>
          <a:p>
            <a:fld id="{F504F610-A177-7C47-9512-52EA39A0BB32}" type="slidenum">
              <a:rPr lang="en-US" smtClean="0"/>
              <a:t>‹#›</a:t>
            </a:fld>
            <a:endParaRPr lang="en-US"/>
          </a:p>
        </p:txBody>
      </p:sp>
      <p:sp>
        <p:nvSpPr>
          <p:cNvPr id="5" name="Title Placeholder 1">
            <a:extLst>
              <a:ext uri="{FF2B5EF4-FFF2-40B4-BE49-F238E27FC236}">
                <a16:creationId xmlns:a16="http://schemas.microsoft.com/office/drawing/2014/main" id="{1D77B815-85FF-1C47-8A37-231DB41C5ADD}"/>
              </a:ext>
            </a:extLst>
          </p:cNvPr>
          <p:cNvSpPr>
            <a:spLocks noGrp="1"/>
          </p:cNvSpPr>
          <p:nvPr>
            <p:ph type="title"/>
          </p:nvPr>
        </p:nvSpPr>
        <p:spPr>
          <a:xfrm>
            <a:off x="543410" y="213818"/>
            <a:ext cx="10875774" cy="758567"/>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332530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6004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87000"/>
          </a:schemeClr>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7BF48D4-269E-1646-997D-A2A3B33DFB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7AA101-49C2-3642-8111-D41E96628D3D}" type="datetimeFigureOut">
              <a:rPr lang="en-GB" smtClean="0"/>
              <a:t>13/11/2023</a:t>
            </a:fld>
            <a:endParaRPr lang="en-GB"/>
          </a:p>
        </p:txBody>
      </p:sp>
      <p:sp>
        <p:nvSpPr>
          <p:cNvPr id="5" name="Footer Placeholder 4">
            <a:extLst>
              <a:ext uri="{FF2B5EF4-FFF2-40B4-BE49-F238E27FC236}">
                <a16:creationId xmlns:a16="http://schemas.microsoft.com/office/drawing/2014/main" id="{E7872F77-844F-7E4E-B2E2-CA32130760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C2480BF-87A7-524A-A0D7-02D4915034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7707C4-1C85-3443-8DBB-8D75EDF0ADB6}" type="slidenum">
              <a:rPr lang="en-GB" smtClean="0"/>
              <a:t>‹#›</a:t>
            </a:fld>
            <a:endParaRPr lang="en-GB"/>
          </a:p>
        </p:txBody>
      </p:sp>
    </p:spTree>
    <p:extLst>
      <p:ext uri="{BB962C8B-B14F-4D97-AF65-F5344CB8AC3E}">
        <p14:creationId xmlns:p14="http://schemas.microsoft.com/office/powerpoint/2010/main" val="654914847"/>
      </p:ext>
    </p:extLst>
  </p:cSld>
  <p:clrMap bg1="lt1" tx1="dk1" bg2="lt2" tx2="dk2" accent1="accent1" accent2="accent2" accent3="accent3" accent4="accent4" accent5="accent5" accent6="accent6" hlink="hlink" folHlink="folHlink"/>
  <p:sldLayoutIdLst>
    <p:sldLayoutId id="2147483716" r:id="rId1"/>
    <p:sldLayoutId id="214748372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87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77B815-85FF-1C47-8A37-231DB41C5ADD}"/>
              </a:ext>
            </a:extLst>
          </p:cNvPr>
          <p:cNvSpPr>
            <a:spLocks noGrp="1"/>
          </p:cNvSpPr>
          <p:nvPr>
            <p:ph type="title"/>
          </p:nvPr>
        </p:nvSpPr>
        <p:spPr>
          <a:xfrm>
            <a:off x="655826" y="1717933"/>
            <a:ext cx="10875774" cy="75856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5EB68B-56CD-2C47-994E-DEC148908B6F}"/>
              </a:ext>
            </a:extLst>
          </p:cNvPr>
          <p:cNvSpPr>
            <a:spLocks noGrp="1"/>
          </p:cNvSpPr>
          <p:nvPr>
            <p:ph type="body" idx="1"/>
          </p:nvPr>
        </p:nvSpPr>
        <p:spPr>
          <a:xfrm>
            <a:off x="655825" y="2915140"/>
            <a:ext cx="10875773" cy="3193560"/>
          </a:xfrm>
          <a:prstGeom prst="rect">
            <a:avLst/>
          </a:prstGeom>
        </p:spPr>
        <p:txBody>
          <a:bodyPr vert="horz" lIns="91440" tIns="45720" rIns="91440" bIns="45720" rtlCol="0">
            <a:normAutofit/>
          </a:bodyPr>
          <a:lstStyle/>
          <a:p>
            <a:pPr lvl="0"/>
            <a:r>
              <a:rPr lang="en-US"/>
              <a:t>Click to edit Master text styles</a:t>
            </a:r>
          </a:p>
        </p:txBody>
      </p:sp>
      <p:sp>
        <p:nvSpPr>
          <p:cNvPr id="4" name="Date Placeholder 3">
            <a:extLst>
              <a:ext uri="{FF2B5EF4-FFF2-40B4-BE49-F238E27FC236}">
                <a16:creationId xmlns:a16="http://schemas.microsoft.com/office/drawing/2014/main" id="{8F25A4C6-747F-6E40-9EF3-EC83D1B1E0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118658-182D-4349-9FDE-D2F027048B54}" type="datetimeFigureOut">
              <a:rPr lang="en-US" smtClean="0"/>
              <a:t>11/13/2023</a:t>
            </a:fld>
            <a:endParaRPr lang="en-US"/>
          </a:p>
        </p:txBody>
      </p:sp>
      <p:sp>
        <p:nvSpPr>
          <p:cNvPr id="5" name="Footer Placeholder 4">
            <a:extLst>
              <a:ext uri="{FF2B5EF4-FFF2-40B4-BE49-F238E27FC236}">
                <a16:creationId xmlns:a16="http://schemas.microsoft.com/office/drawing/2014/main" id="{5C5F97ED-058D-3747-B78F-882184C073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96E506-026E-B844-BE2E-8A28C707E2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04F610-A177-7C47-9512-52EA39A0BB32}" type="slidenum">
              <a:rPr lang="en-US" smtClean="0"/>
              <a:t>‹#›</a:t>
            </a:fld>
            <a:endParaRPr lang="en-US"/>
          </a:p>
        </p:txBody>
      </p:sp>
      <p:sp>
        <p:nvSpPr>
          <p:cNvPr id="96" name="Rectangle 95">
            <a:extLst>
              <a:ext uri="{FF2B5EF4-FFF2-40B4-BE49-F238E27FC236}">
                <a16:creationId xmlns:a16="http://schemas.microsoft.com/office/drawing/2014/main" id="{754AA13E-6E20-394C-A15A-59EE5423BE82}"/>
              </a:ext>
            </a:extLst>
          </p:cNvPr>
          <p:cNvSpPr/>
          <p:nvPr userDrawn="1"/>
        </p:nvSpPr>
        <p:spPr>
          <a:xfrm>
            <a:off x="0" y="1"/>
            <a:ext cx="12192000" cy="1092199"/>
          </a:xfrm>
          <a:prstGeom prst="rect">
            <a:avLst/>
          </a:prstGeom>
          <a:solidFill>
            <a:srgbClr val="003078"/>
          </a:solidFill>
          <a:ln>
            <a:solidFill>
              <a:srgbClr val="003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A8A47520-790B-CF4E-BE08-7F8CF955E468}"/>
              </a:ext>
            </a:extLst>
          </p:cNvPr>
          <p:cNvGrpSpPr/>
          <p:nvPr userDrawn="1"/>
        </p:nvGrpSpPr>
        <p:grpSpPr>
          <a:xfrm>
            <a:off x="9351904" y="222934"/>
            <a:ext cx="2298684" cy="646332"/>
            <a:chOff x="10379495" y="251883"/>
            <a:chExt cx="1233640" cy="346868"/>
          </a:xfrm>
        </p:grpSpPr>
        <p:sp>
          <p:nvSpPr>
            <p:cNvPr id="98" name="TextBox 97">
              <a:extLst>
                <a:ext uri="{FF2B5EF4-FFF2-40B4-BE49-F238E27FC236}">
                  <a16:creationId xmlns:a16="http://schemas.microsoft.com/office/drawing/2014/main" id="{748BAB31-6ECC-C04B-A0BF-2D9FD153062F}"/>
                </a:ext>
              </a:extLst>
            </p:cNvPr>
            <p:cNvSpPr txBox="1"/>
            <p:nvPr userDrawn="1"/>
          </p:nvSpPr>
          <p:spPr>
            <a:xfrm>
              <a:off x="11002675" y="251883"/>
              <a:ext cx="610460" cy="346868"/>
            </a:xfrm>
            <a:prstGeom prst="rect">
              <a:avLst/>
            </a:prstGeom>
            <a:noFill/>
          </p:spPr>
          <p:txBody>
            <a:bodyPr wrap="none" rtlCol="0">
              <a:spAutoFit/>
            </a:bodyPr>
            <a:lstStyle/>
            <a:p>
              <a:pPr>
                <a:lnSpc>
                  <a:spcPct val="100000"/>
                </a:lnSpc>
              </a:pPr>
              <a:r>
                <a:rPr lang="en-GB" sz="1800" b="0" spc="-30">
                  <a:solidFill>
                    <a:schemeClr val="bg1"/>
                  </a:solidFill>
                  <a:latin typeface="Arial" panose="020B0604020202020204" pitchFamily="34" charset="0"/>
                  <a:cs typeface="Arial" panose="020B0604020202020204" pitchFamily="34" charset="0"/>
                </a:rPr>
                <a:t>Secure</a:t>
              </a:r>
            </a:p>
            <a:p>
              <a:pPr>
                <a:lnSpc>
                  <a:spcPct val="100000"/>
                </a:lnSpc>
              </a:pPr>
              <a:r>
                <a:rPr lang="en-GB" sz="1800" b="0" spc="-30">
                  <a:solidFill>
                    <a:schemeClr val="bg1"/>
                  </a:solidFill>
                  <a:latin typeface="Arial" panose="020B0604020202020204" pitchFamily="34" charset="0"/>
                  <a:cs typeface="Arial" panose="020B0604020202020204" pitchFamily="34" charset="0"/>
                </a:rPr>
                <a:t>by design</a:t>
              </a:r>
            </a:p>
          </p:txBody>
        </p:sp>
        <p:sp>
          <p:nvSpPr>
            <p:cNvPr id="99" name="TextBox 98">
              <a:extLst>
                <a:ext uri="{FF2B5EF4-FFF2-40B4-BE49-F238E27FC236}">
                  <a16:creationId xmlns:a16="http://schemas.microsoft.com/office/drawing/2014/main" id="{908C0D53-E759-0940-963E-F443AFBA7118}"/>
                </a:ext>
              </a:extLst>
            </p:cNvPr>
            <p:cNvSpPr txBox="1"/>
            <p:nvPr userDrawn="1"/>
          </p:nvSpPr>
          <p:spPr>
            <a:xfrm>
              <a:off x="10379495" y="251883"/>
              <a:ext cx="564348" cy="346868"/>
            </a:xfrm>
            <a:prstGeom prst="rect">
              <a:avLst/>
            </a:prstGeom>
            <a:noFill/>
          </p:spPr>
          <p:txBody>
            <a:bodyPr wrap="none" rtlCol="0">
              <a:spAutoFit/>
            </a:bodyPr>
            <a:lstStyle/>
            <a:p>
              <a:pPr algn="r">
                <a:lnSpc>
                  <a:spcPct val="100000"/>
                </a:lnSpc>
              </a:pPr>
              <a:r>
                <a:rPr lang="en-GB" sz="1800" b="0" spc="-30">
                  <a:solidFill>
                    <a:schemeClr val="bg1"/>
                  </a:solidFill>
                  <a:latin typeface="Arial" panose="020B0604020202020204" pitchFamily="34" charset="0"/>
                  <a:cs typeface="Arial" panose="020B0604020202020204" pitchFamily="34" charset="0"/>
                </a:rPr>
                <a:t>NIST</a:t>
              </a:r>
            </a:p>
            <a:p>
              <a:pPr algn="r">
                <a:lnSpc>
                  <a:spcPct val="100000"/>
                </a:lnSpc>
              </a:pPr>
              <a:r>
                <a:rPr lang="en-GB" sz="1800" b="0" spc="-30">
                  <a:solidFill>
                    <a:schemeClr val="bg1"/>
                  </a:solidFill>
                  <a:latin typeface="Arial" panose="020B0604020202020204" pitchFamily="34" charset="0"/>
                  <a:cs typeface="Arial" panose="020B0604020202020204" pitchFamily="34" charset="0"/>
                </a:rPr>
                <a:t>Adaptive</a:t>
              </a:r>
            </a:p>
          </p:txBody>
        </p:sp>
        <p:cxnSp>
          <p:nvCxnSpPr>
            <p:cNvPr id="100" name="Straight Connector 99">
              <a:extLst>
                <a:ext uri="{FF2B5EF4-FFF2-40B4-BE49-F238E27FC236}">
                  <a16:creationId xmlns:a16="http://schemas.microsoft.com/office/drawing/2014/main" id="{1BA92AEF-1BC7-B340-AFD4-3B5BBDE80F2D}"/>
                </a:ext>
              </a:extLst>
            </p:cNvPr>
            <p:cNvCxnSpPr>
              <a:cxnSpLocks/>
            </p:cNvCxnSpPr>
            <p:nvPr userDrawn="1"/>
          </p:nvCxnSpPr>
          <p:spPr>
            <a:xfrm flipV="1">
              <a:off x="10973259" y="287931"/>
              <a:ext cx="0" cy="27048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62316139"/>
      </p:ext>
    </p:extLst>
  </p:cSld>
  <p:clrMap bg1="lt1" tx1="dk1" bg2="lt2" tx2="dk2" accent1="accent1" accent2="accent2" accent3="accent3" accent4="accent4" accent5="accent5" accent6="accent6" hlink="hlink" folHlink="folHlink"/>
  <p:sldLayoutIdLst>
    <p:sldLayoutId id="2147483739" r:id="rId1"/>
    <p:sldLayoutId id="2147483742" r:id="rId2"/>
    <p:sldLayoutId id="2147483743" r:id="rId3"/>
    <p:sldLayoutId id="2147483734" r:id="rId4"/>
    <p:sldLayoutId id="2147483746" r:id="rId5"/>
    <p:sldLayoutId id="2147483749" r:id="rId6"/>
    <p:sldLayoutId id="2147483750" r:id="rId7"/>
    <p:sldLayoutId id="2147483751" r:id="rId8"/>
  </p:sldLayoutIdLst>
  <p:txStyles>
    <p:titleStyle>
      <a:lvl1pPr algn="l" defTabSz="914400" rtl="0" eaLnBrk="1" latinLnBrk="0" hangingPunct="1">
        <a:lnSpc>
          <a:spcPct val="90000"/>
        </a:lnSpc>
        <a:spcBef>
          <a:spcPct val="0"/>
        </a:spcBef>
        <a:buNone/>
        <a:defRPr sz="4000" kern="1200">
          <a:solidFill>
            <a:srgbClr val="003078"/>
          </a:solidFill>
          <a:latin typeface="Arial Nova"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cisecurity.org/controls/v8" TargetMode="External"/><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cisecurity.org/controls/implementation-groups/ig3" TargetMode="External"/><Relationship Id="rId2" Type="http://schemas.openxmlformats.org/officeDocument/2006/relationships/image" Target="../media/image23.png"/><Relationship Id="rId1" Type="http://schemas.openxmlformats.org/officeDocument/2006/relationships/slideLayout" Target="../slideLayouts/slideLayout4.xml"/><Relationship Id="rId5" Type="http://schemas.openxmlformats.org/officeDocument/2006/relationships/hyperlink" Target="https://www.cisecurity.org/insights/blog/sltt-organizations-and-the-defense-in-depth-strategy" TargetMode="Externa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_rels/slide14.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jpe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59.png"/><Relationship Id="rId18" Type="http://schemas.openxmlformats.org/officeDocument/2006/relationships/image" Target="../media/image64.png"/><Relationship Id="rId26" Type="http://schemas.openxmlformats.org/officeDocument/2006/relationships/image" Target="../media/image72.png"/><Relationship Id="rId3" Type="http://schemas.openxmlformats.org/officeDocument/2006/relationships/customXml" Target="../ink/ink1.xml"/><Relationship Id="rId21" Type="http://schemas.openxmlformats.org/officeDocument/2006/relationships/image" Target="../media/image67.svg"/><Relationship Id="rId7" Type="http://schemas.openxmlformats.org/officeDocument/2006/relationships/diagramQuickStyle" Target="../diagrams/quickStyle1.xml"/><Relationship Id="rId12" Type="http://schemas.openxmlformats.org/officeDocument/2006/relationships/image" Target="../media/image58.png"/><Relationship Id="rId17" Type="http://schemas.openxmlformats.org/officeDocument/2006/relationships/image" Target="../media/image63.png"/><Relationship Id="rId25" Type="http://schemas.openxmlformats.org/officeDocument/2006/relationships/image" Target="../media/image71.svg"/><Relationship Id="rId2" Type="http://schemas.openxmlformats.org/officeDocument/2006/relationships/notesSlide" Target="../notesSlides/notesSlide8.xml"/><Relationship Id="rId16" Type="http://schemas.openxmlformats.org/officeDocument/2006/relationships/image" Target="../media/image62.png"/><Relationship Id="rId20" Type="http://schemas.openxmlformats.org/officeDocument/2006/relationships/image" Target="../media/image66.png"/><Relationship Id="rId1" Type="http://schemas.openxmlformats.org/officeDocument/2006/relationships/slideLayout" Target="../slideLayouts/slideLayout4.xml"/><Relationship Id="rId6" Type="http://schemas.openxmlformats.org/officeDocument/2006/relationships/diagramLayout" Target="../diagrams/layout1.xml"/><Relationship Id="rId11" Type="http://schemas.openxmlformats.org/officeDocument/2006/relationships/image" Target="../media/image57.png"/><Relationship Id="rId24" Type="http://schemas.openxmlformats.org/officeDocument/2006/relationships/image" Target="../media/image70.png"/><Relationship Id="rId5" Type="http://schemas.openxmlformats.org/officeDocument/2006/relationships/diagramData" Target="../diagrams/data1.xml"/><Relationship Id="rId15" Type="http://schemas.openxmlformats.org/officeDocument/2006/relationships/image" Target="../media/image61.png"/><Relationship Id="rId23" Type="http://schemas.openxmlformats.org/officeDocument/2006/relationships/image" Target="../media/image69.svg"/><Relationship Id="rId10" Type="http://schemas.openxmlformats.org/officeDocument/2006/relationships/image" Target="../media/image56.png"/><Relationship Id="rId19" Type="http://schemas.openxmlformats.org/officeDocument/2006/relationships/image" Target="../media/image65.svg"/><Relationship Id="rId4" Type="http://schemas.openxmlformats.org/officeDocument/2006/relationships/image" Target="../media/image300.png"/><Relationship Id="rId9" Type="http://schemas.microsoft.com/office/2007/relationships/diagramDrawing" Target="../diagrams/drawing1.xml"/><Relationship Id="rId14" Type="http://schemas.openxmlformats.org/officeDocument/2006/relationships/image" Target="../media/image60.png"/><Relationship Id="rId22" Type="http://schemas.openxmlformats.org/officeDocument/2006/relationships/image" Target="../media/image68.png"/><Relationship Id="rId27" Type="http://schemas.openxmlformats.org/officeDocument/2006/relationships/image" Target="../media/image73.svg"/></Relationships>
</file>

<file path=ppt/slides/_rels/slide17.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4.png"/><Relationship Id="rId7" Type="http://schemas.openxmlformats.org/officeDocument/2006/relationships/image" Target="../media/image77.sv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76.png"/><Relationship Id="rId11" Type="http://schemas.openxmlformats.org/officeDocument/2006/relationships/image" Target="../media/image80.emf"/><Relationship Id="rId5" Type="http://schemas.microsoft.com/office/2007/relationships/hdphoto" Target="../media/hdphoto1.wdp"/><Relationship Id="rId10" Type="http://schemas.openxmlformats.org/officeDocument/2006/relationships/image" Target="../media/image79.png"/><Relationship Id="rId4" Type="http://schemas.openxmlformats.org/officeDocument/2006/relationships/image" Target="../media/image75.png"/><Relationship Id="rId9"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www.gov.uk/government/organisations#department-for-work-pensions"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9.xml"/><Relationship Id="rId6" Type="http://schemas.openxmlformats.org/officeDocument/2006/relationships/image" Target="../media/image16.jpe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hyperlink" Target="https://go.crowdstrike.com/rs/281-OBQ-266/images/Report2020CrowdStrikeServicesCyberFrontLines.pdf"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nist.gov/cyberframework"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2811064F-0937-9B29-9AA3-0E55166AF090}"/>
              </a:ext>
            </a:extLst>
          </p:cNvPr>
          <p:cNvSpPr txBox="1">
            <a:spLocks/>
          </p:cNvSpPr>
          <p:nvPr/>
        </p:nvSpPr>
        <p:spPr>
          <a:xfrm>
            <a:off x="554893" y="2172677"/>
            <a:ext cx="10613292" cy="32277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0B0C0C"/>
                </a:solidFill>
                <a:latin typeface="Arial Nova" panose="020F0502020204030204" pitchFamily="34" charset="0"/>
                <a:ea typeface="+mj-ea"/>
                <a:cs typeface="+mj-cs"/>
              </a:defRPr>
            </a:lvl1pPr>
          </a:lstStyle>
          <a:p>
            <a:pPr algn="ctr"/>
            <a:r>
              <a:rPr lang="en-GB" altLang="en-US" sz="3200" b="1" dirty="0" err="1"/>
              <a:t>GovNet</a:t>
            </a:r>
            <a:r>
              <a:rPr lang="en-GB" altLang="en-US" sz="3200" b="1" dirty="0"/>
              <a:t> Conference</a:t>
            </a:r>
          </a:p>
          <a:p>
            <a:pPr algn="ctr"/>
            <a:endParaRPr lang="en-GB" altLang="en-US" sz="3200" b="1" dirty="0"/>
          </a:p>
          <a:p>
            <a:pPr algn="ctr"/>
            <a:r>
              <a:rPr lang="en-GB" altLang="en-US" sz="3200" b="1" dirty="0"/>
              <a:t>How DWP is utilising a two-pronged offensive against cyber attacks</a:t>
            </a:r>
          </a:p>
        </p:txBody>
      </p:sp>
      <p:sp>
        <p:nvSpPr>
          <p:cNvPr id="15" name="Subtitle 2">
            <a:extLst>
              <a:ext uri="{FF2B5EF4-FFF2-40B4-BE49-F238E27FC236}">
                <a16:creationId xmlns:a16="http://schemas.microsoft.com/office/drawing/2014/main" id="{56F966E8-0573-A8CB-D177-77E7CDFC0938}"/>
              </a:ext>
            </a:extLst>
          </p:cNvPr>
          <p:cNvSpPr txBox="1">
            <a:spLocks/>
          </p:cNvSpPr>
          <p:nvPr/>
        </p:nvSpPr>
        <p:spPr>
          <a:xfrm>
            <a:off x="1816771" y="5661025"/>
            <a:ext cx="6400800" cy="6207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GB" altLang="en-US" sz="2000" dirty="0"/>
              <a:t>15 November 2023</a:t>
            </a:r>
          </a:p>
        </p:txBody>
      </p:sp>
    </p:spTree>
    <p:extLst>
      <p:ext uri="{BB962C8B-B14F-4D97-AF65-F5344CB8AC3E}">
        <p14:creationId xmlns:p14="http://schemas.microsoft.com/office/powerpoint/2010/main" val="697921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3">
            <a:extLst>
              <a:ext uri="{FF2B5EF4-FFF2-40B4-BE49-F238E27FC236}">
                <a16:creationId xmlns:a16="http://schemas.microsoft.com/office/drawing/2014/main" id="{32AC4FC2-24FC-49FC-9E6E-EDB03FF392E3}"/>
              </a:ext>
            </a:extLst>
          </p:cNvPr>
          <p:cNvSpPr>
            <a:spLocks noGrp="1"/>
          </p:cNvSpPr>
          <p:nvPr>
            <p:ph type="title"/>
          </p:nvPr>
        </p:nvSpPr>
        <p:spPr>
          <a:xfrm>
            <a:off x="-93270" y="-138364"/>
            <a:ext cx="11361794" cy="1369473"/>
          </a:xfrm>
        </p:spPr>
        <p:txBody>
          <a:bodyPr>
            <a:noAutofit/>
          </a:bodyPr>
          <a:lstStyle/>
          <a:p>
            <a:pPr marL="171450" lvl="1">
              <a:lnSpc>
                <a:spcPct val="100000"/>
              </a:lnSpc>
              <a:spcBef>
                <a:spcPts val="0"/>
              </a:spcBef>
            </a:pPr>
            <a:r>
              <a:rPr lang="en-GB" sz="3100" dirty="0">
                <a:solidFill>
                  <a:schemeClr val="bg1"/>
                </a:solidFill>
                <a:latin typeface="Arial" panose="020B0604020202020204" pitchFamily="34" charset="0"/>
                <a:cs typeface="Arial" panose="020B0604020202020204" pitchFamily="34" charset="0"/>
              </a:rPr>
              <a:t>Cyber Security Risk</a:t>
            </a:r>
          </a:p>
        </p:txBody>
      </p:sp>
      <p:pic>
        <p:nvPicPr>
          <p:cNvPr id="1026" name="Picture 2" descr="CIS-Controls-v8-Cover">
            <a:extLst>
              <a:ext uri="{FF2B5EF4-FFF2-40B4-BE49-F238E27FC236}">
                <a16:creationId xmlns:a16="http://schemas.microsoft.com/office/drawing/2014/main" id="{CA3FEB4F-90DF-45D1-944C-FEA0F7F7F5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2423" y="2977118"/>
            <a:ext cx="2913754" cy="3772076"/>
          </a:xfrm>
          <a:prstGeom prst="rect">
            <a:avLst/>
          </a:prstGeom>
          <a:noFill/>
          <a:extLst>
            <a:ext uri="{909E8E84-426E-40DD-AFC4-6F175D3DCCD1}">
              <a14:hiddenFill xmlns:a14="http://schemas.microsoft.com/office/drawing/2010/main">
                <a:solidFill>
                  <a:srgbClr val="FFFFFF"/>
                </a:solidFill>
              </a14:hiddenFill>
            </a:ext>
          </a:extLst>
        </p:spPr>
      </p:pic>
      <p:sp>
        <p:nvSpPr>
          <p:cNvPr id="27" name="Title 1">
            <a:extLst>
              <a:ext uri="{FF2B5EF4-FFF2-40B4-BE49-F238E27FC236}">
                <a16:creationId xmlns:a16="http://schemas.microsoft.com/office/drawing/2014/main" id="{31B7954B-3F88-40EF-B0F4-A83170C2C969}"/>
              </a:ext>
            </a:extLst>
          </p:cNvPr>
          <p:cNvSpPr txBox="1">
            <a:spLocks/>
          </p:cNvSpPr>
          <p:nvPr/>
        </p:nvSpPr>
        <p:spPr>
          <a:xfrm>
            <a:off x="495513" y="3557368"/>
            <a:ext cx="8368888" cy="1800644"/>
          </a:xfrm>
          <a:prstGeom prst="rect">
            <a:avLst/>
          </a:prstGeom>
          <a:ln>
            <a:solidFill>
              <a:schemeClr val="tx1"/>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000" kern="1200">
                <a:solidFill>
                  <a:srgbClr val="003078"/>
                </a:solidFill>
                <a:latin typeface="Arial Nova" panose="020F0502020204030204" pitchFamily="34" charset="0"/>
                <a:ea typeface="+mj-ea"/>
                <a:cs typeface="+mj-cs"/>
              </a:defRPr>
            </a:lvl1pPr>
          </a:lstStyle>
          <a:p>
            <a:pPr algn="l"/>
            <a:r>
              <a:rPr lang="en-GB" sz="1600" b="0" i="0" dirty="0">
                <a:solidFill>
                  <a:srgbClr val="0086BF"/>
                </a:solidFill>
                <a:effectLst/>
                <a:latin typeface="Arial" panose="020B0604020202020204" pitchFamily="34" charset="0"/>
                <a:cs typeface="Arial" panose="020B0604020202020204" pitchFamily="34" charset="0"/>
                <a:hlinkClick r:id="rId3"/>
              </a:rPr>
              <a:t>CIS Critical Security Controls Version 8</a:t>
            </a:r>
            <a:endParaRPr lang="en-GB" sz="1600" b="0" i="0" dirty="0">
              <a:solidFill>
                <a:srgbClr val="0086BF"/>
              </a:solidFill>
              <a:effectLst/>
              <a:latin typeface="Arial" panose="020B0604020202020204" pitchFamily="34" charset="0"/>
              <a:cs typeface="Arial" panose="020B0604020202020204" pitchFamily="34" charset="0"/>
            </a:endParaRPr>
          </a:p>
          <a:p>
            <a:pPr algn="l"/>
            <a:r>
              <a:rPr lang="en-GB" sz="1600" b="0" i="0" dirty="0">
                <a:solidFill>
                  <a:srgbClr val="303E48"/>
                </a:solidFill>
                <a:effectLst/>
                <a:latin typeface="Arial" panose="020B0604020202020204" pitchFamily="34" charset="0"/>
                <a:cs typeface="Arial" panose="020B0604020202020204" pitchFamily="34" charset="0"/>
              </a:rPr>
              <a:t>The CIS Critical Security Controls (CIS Controls) are a prioritized set of Safeguards to mitigate the most prevalent cyber-attacks against systems and networks. They are mapped to and referenced by multiple legal, regulatory, and policy frameworks. CIS Controls v8 has been enhanced to keep up with modern systems and software. Movement to cloud-based computing, virtualization, mobility, outsourcing, Work-from-Home, and changing attacker tactics prompted the update and supports an enterprise’s security as they move to both fully cloud and hybrid environments.</a:t>
            </a:r>
          </a:p>
        </p:txBody>
      </p:sp>
      <p:sp>
        <p:nvSpPr>
          <p:cNvPr id="2" name="Title 1">
            <a:extLst>
              <a:ext uri="{FF2B5EF4-FFF2-40B4-BE49-F238E27FC236}">
                <a16:creationId xmlns:a16="http://schemas.microsoft.com/office/drawing/2014/main" id="{0423B8B1-100F-0DA6-97C9-C6CA315B2175}"/>
              </a:ext>
            </a:extLst>
          </p:cNvPr>
          <p:cNvSpPr txBox="1">
            <a:spLocks/>
          </p:cNvSpPr>
          <p:nvPr/>
        </p:nvSpPr>
        <p:spPr>
          <a:xfrm>
            <a:off x="263365" y="1231109"/>
            <a:ext cx="11354342" cy="1423907"/>
          </a:xfrm>
          <a:prstGeom prst="rect">
            <a:avLst/>
          </a:prstGeom>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003078"/>
                </a:solidFill>
                <a:latin typeface="Arial Nova" panose="020F0502020204030204" pitchFamily="34" charset="0"/>
                <a:ea typeface="+mj-ea"/>
                <a:cs typeface="+mj-cs"/>
              </a:defRPr>
            </a:lvl1pPr>
          </a:lstStyle>
          <a:p>
            <a:pPr algn="just"/>
            <a:endParaRPr lang="en-GB" sz="1800" b="1" i="1" dirty="0">
              <a:solidFill>
                <a:schemeClr val="tx1"/>
              </a:solidFill>
            </a:endParaRPr>
          </a:p>
          <a:p>
            <a:pPr algn="just"/>
            <a:r>
              <a:rPr lang="en-GB" sz="1800" b="1" i="1" dirty="0">
                <a:solidFill>
                  <a:schemeClr val="tx1"/>
                </a:solidFill>
              </a:rPr>
              <a:t>“Internal or external cyber threats could result in breaches in data confidentiality, integrity and availability, disruption to DWP systems and services”</a:t>
            </a:r>
          </a:p>
        </p:txBody>
      </p:sp>
    </p:spTree>
    <p:extLst>
      <p:ext uri="{BB962C8B-B14F-4D97-AF65-F5344CB8AC3E}">
        <p14:creationId xmlns:p14="http://schemas.microsoft.com/office/powerpoint/2010/main" val="1265568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3">
            <a:extLst>
              <a:ext uri="{FF2B5EF4-FFF2-40B4-BE49-F238E27FC236}">
                <a16:creationId xmlns:a16="http://schemas.microsoft.com/office/drawing/2014/main" id="{32AC4FC2-24FC-49FC-9E6E-EDB03FF392E3}"/>
              </a:ext>
            </a:extLst>
          </p:cNvPr>
          <p:cNvSpPr>
            <a:spLocks noGrp="1"/>
          </p:cNvSpPr>
          <p:nvPr>
            <p:ph type="title"/>
          </p:nvPr>
        </p:nvSpPr>
        <p:spPr>
          <a:xfrm>
            <a:off x="-93270" y="-138364"/>
            <a:ext cx="11361794" cy="1369473"/>
          </a:xfrm>
        </p:spPr>
        <p:txBody>
          <a:bodyPr>
            <a:noAutofit/>
          </a:bodyPr>
          <a:lstStyle/>
          <a:p>
            <a:pPr marL="171450" lvl="1">
              <a:lnSpc>
                <a:spcPct val="100000"/>
              </a:lnSpc>
              <a:spcBef>
                <a:spcPts val="0"/>
              </a:spcBef>
            </a:pPr>
            <a:r>
              <a:rPr lang="en-GB" sz="3100" dirty="0">
                <a:solidFill>
                  <a:schemeClr val="bg1"/>
                </a:solidFill>
                <a:latin typeface="Arial" panose="020B0604020202020204" pitchFamily="34" charset="0"/>
                <a:cs typeface="Arial" panose="020B0604020202020204" pitchFamily="34" charset="0"/>
              </a:rPr>
              <a:t>Centre for Internet Security (CIS) Critical Controls v8</a:t>
            </a:r>
          </a:p>
        </p:txBody>
      </p:sp>
      <p:pic>
        <p:nvPicPr>
          <p:cNvPr id="3" name="Picture 2">
            <a:extLst>
              <a:ext uri="{FF2B5EF4-FFF2-40B4-BE49-F238E27FC236}">
                <a16:creationId xmlns:a16="http://schemas.microsoft.com/office/drawing/2014/main" id="{E693715B-1459-964E-AF9A-95E31A4EFD85}"/>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024195" y="1346210"/>
            <a:ext cx="6572712" cy="50839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49978BD-F204-5887-06BD-5CFD144EF2DC}"/>
              </a:ext>
            </a:extLst>
          </p:cNvPr>
          <p:cNvSpPr txBox="1"/>
          <p:nvPr/>
        </p:nvSpPr>
        <p:spPr>
          <a:xfrm>
            <a:off x="7579105" y="6545308"/>
            <a:ext cx="5100173" cy="261610"/>
          </a:xfrm>
          <a:prstGeom prst="rect">
            <a:avLst/>
          </a:prstGeom>
          <a:noFill/>
        </p:spPr>
        <p:txBody>
          <a:bodyPr wrap="square">
            <a:spAutoFit/>
          </a:bodyPr>
          <a:lstStyle/>
          <a:p>
            <a:r>
              <a:rPr lang="en-GB" sz="1100" b="0" i="0" dirty="0">
                <a:solidFill>
                  <a:srgbClr val="363E49"/>
                </a:solidFill>
                <a:effectLst/>
                <a:latin typeface="Roboto" panose="02000000000000000000" pitchFamily="2" charset="0"/>
              </a:rPr>
              <a:t>Source: </a:t>
            </a:r>
            <a:r>
              <a:rPr lang="en-GB" sz="1100" b="0" i="0" dirty="0">
                <a:solidFill>
                  <a:srgbClr val="006A56"/>
                </a:solidFill>
                <a:effectLst/>
                <a:latin typeface="Roboto" panose="02000000000000000000" pitchFamily="2" charset="0"/>
                <a:hlinkClick r:id="rId3"/>
              </a:rPr>
              <a:t>www.cisecurity.org/controls/implementation-groups/ig3</a:t>
            </a:r>
            <a:endParaRPr lang="en-GB" sz="1100" dirty="0"/>
          </a:p>
        </p:txBody>
      </p:sp>
      <p:pic>
        <p:nvPicPr>
          <p:cNvPr id="1028" name="Picture 4" descr="defense-in-depth-cybersecurity-strategy">
            <a:extLst>
              <a:ext uri="{FF2B5EF4-FFF2-40B4-BE49-F238E27FC236}">
                <a16:creationId xmlns:a16="http://schemas.microsoft.com/office/drawing/2014/main" id="{26CA4CA2-6E4D-E01B-2CF2-D710DCAF41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093" y="1122819"/>
            <a:ext cx="3109399" cy="542248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4ECEB4C-3136-1A70-CD87-D289CF53BAD6}"/>
              </a:ext>
            </a:extLst>
          </p:cNvPr>
          <p:cNvSpPr txBox="1"/>
          <p:nvPr/>
        </p:nvSpPr>
        <p:spPr>
          <a:xfrm>
            <a:off x="55221" y="6584383"/>
            <a:ext cx="5100173" cy="261610"/>
          </a:xfrm>
          <a:prstGeom prst="rect">
            <a:avLst/>
          </a:prstGeom>
          <a:noFill/>
        </p:spPr>
        <p:txBody>
          <a:bodyPr wrap="square">
            <a:spAutoFit/>
          </a:bodyPr>
          <a:lstStyle/>
          <a:p>
            <a:r>
              <a:rPr lang="en-GB" sz="1100" b="0" i="0" dirty="0">
                <a:solidFill>
                  <a:srgbClr val="363E49"/>
                </a:solidFill>
                <a:effectLst/>
                <a:latin typeface="Roboto" panose="02000000000000000000" pitchFamily="2" charset="0"/>
              </a:rPr>
              <a:t>Source: </a:t>
            </a:r>
            <a:r>
              <a:rPr lang="en-GB" sz="1100" dirty="0">
                <a:hlinkClick r:id="rId5"/>
              </a:rPr>
              <a:t>SLTT Organizations and the </a:t>
            </a:r>
            <a:r>
              <a:rPr lang="en-GB" sz="1100" dirty="0" err="1">
                <a:hlinkClick r:id="rId5"/>
              </a:rPr>
              <a:t>Defense</a:t>
            </a:r>
            <a:r>
              <a:rPr lang="en-GB" sz="1100" dirty="0">
                <a:hlinkClick r:id="rId5"/>
              </a:rPr>
              <a:t>-in-Depth Strategy (cisecurity.org)</a:t>
            </a:r>
            <a:endParaRPr lang="en-GB" sz="1100" dirty="0"/>
          </a:p>
        </p:txBody>
      </p:sp>
    </p:spTree>
    <p:extLst>
      <p:ext uri="{BB962C8B-B14F-4D97-AF65-F5344CB8AC3E}">
        <p14:creationId xmlns:p14="http://schemas.microsoft.com/office/powerpoint/2010/main" val="4088261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8A6C76B6-F5DA-4B01-9D54-C60ADD3E4945}"/>
              </a:ext>
            </a:extLst>
          </p:cNvPr>
          <p:cNvGrpSpPr/>
          <p:nvPr/>
        </p:nvGrpSpPr>
        <p:grpSpPr>
          <a:xfrm>
            <a:off x="8104259" y="1689948"/>
            <a:ext cx="4660668" cy="1915314"/>
            <a:chOff x="4104365" y="4235604"/>
            <a:chExt cx="4660668" cy="1915314"/>
          </a:xfrm>
        </p:grpSpPr>
        <p:pic>
          <p:nvPicPr>
            <p:cNvPr id="5" name="Graphic 5" descr="Lock outline">
              <a:extLst>
                <a:ext uri="{FF2B5EF4-FFF2-40B4-BE49-F238E27FC236}">
                  <a16:creationId xmlns:a16="http://schemas.microsoft.com/office/drawing/2014/main" id="{1B0DE50F-6CB8-42D8-8A1B-4319B21824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57385" y="4235604"/>
              <a:ext cx="1481253" cy="1444082"/>
            </a:xfrm>
            <a:prstGeom prst="rect">
              <a:avLst/>
            </a:prstGeom>
          </p:spPr>
        </p:pic>
        <p:sp>
          <p:nvSpPr>
            <p:cNvPr id="12" name="Rectangle 11">
              <a:extLst>
                <a:ext uri="{FF2B5EF4-FFF2-40B4-BE49-F238E27FC236}">
                  <a16:creationId xmlns:a16="http://schemas.microsoft.com/office/drawing/2014/main" id="{5BC0EC0E-83A9-46F0-9354-2167C5BD47CB}"/>
                </a:ext>
              </a:extLst>
            </p:cNvPr>
            <p:cNvSpPr/>
            <p:nvPr/>
          </p:nvSpPr>
          <p:spPr>
            <a:xfrm>
              <a:off x="4104365" y="5508063"/>
              <a:ext cx="4660668" cy="642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p>
              <a:pPr algn="ctr"/>
              <a:r>
                <a:rPr lang="en-GB" sz="4000" b="1">
                  <a:solidFill>
                    <a:schemeClr val="accent4"/>
                  </a:solidFill>
                  <a:latin typeface="Arial"/>
                  <a:cs typeface="Arial"/>
                </a:rPr>
                <a:t>Controls</a:t>
              </a:r>
            </a:p>
          </p:txBody>
        </p:sp>
      </p:grpSp>
      <p:grpSp>
        <p:nvGrpSpPr>
          <p:cNvPr id="21" name="Group 20">
            <a:extLst>
              <a:ext uri="{FF2B5EF4-FFF2-40B4-BE49-F238E27FC236}">
                <a16:creationId xmlns:a16="http://schemas.microsoft.com/office/drawing/2014/main" id="{B5C49D99-732A-4872-AFA1-050CE88B43DD}"/>
              </a:ext>
            </a:extLst>
          </p:cNvPr>
          <p:cNvGrpSpPr/>
          <p:nvPr/>
        </p:nvGrpSpPr>
        <p:grpSpPr>
          <a:xfrm>
            <a:off x="9377356" y="4254731"/>
            <a:ext cx="2328205" cy="2082581"/>
            <a:chOff x="9001608" y="4523680"/>
            <a:chExt cx="2328205" cy="2082581"/>
          </a:xfrm>
        </p:grpSpPr>
        <p:pic>
          <p:nvPicPr>
            <p:cNvPr id="10" name="Graphic 10" descr="Internet Of Things outline">
              <a:extLst>
                <a:ext uri="{FF2B5EF4-FFF2-40B4-BE49-F238E27FC236}">
                  <a16:creationId xmlns:a16="http://schemas.microsoft.com/office/drawing/2014/main" id="{86B5E3EB-DF91-4EE8-B583-D15726D126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30214" y="4523680"/>
              <a:ext cx="1416204" cy="1444082"/>
            </a:xfrm>
            <a:prstGeom prst="rect">
              <a:avLst/>
            </a:prstGeom>
          </p:spPr>
        </p:pic>
        <p:sp>
          <p:nvSpPr>
            <p:cNvPr id="13" name="Rectangle 12">
              <a:extLst>
                <a:ext uri="{FF2B5EF4-FFF2-40B4-BE49-F238E27FC236}">
                  <a16:creationId xmlns:a16="http://schemas.microsoft.com/office/drawing/2014/main" id="{2BE5C10B-9524-49B7-AD5D-D9CB74E36141}"/>
                </a:ext>
              </a:extLst>
            </p:cNvPr>
            <p:cNvSpPr/>
            <p:nvPr/>
          </p:nvSpPr>
          <p:spPr>
            <a:xfrm>
              <a:off x="9001608" y="5963406"/>
              <a:ext cx="2328205" cy="642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p>
              <a:pPr algn="ctr"/>
              <a:r>
                <a:rPr lang="en-GB" sz="4000" b="1">
                  <a:solidFill>
                    <a:srgbClr val="00B0F0"/>
                  </a:solidFill>
                  <a:latin typeface="Arial"/>
                  <a:cs typeface="Arial"/>
                </a:rPr>
                <a:t>Network</a:t>
              </a:r>
            </a:p>
          </p:txBody>
        </p:sp>
      </p:grpSp>
      <p:grpSp>
        <p:nvGrpSpPr>
          <p:cNvPr id="18" name="Group 17">
            <a:extLst>
              <a:ext uri="{FF2B5EF4-FFF2-40B4-BE49-F238E27FC236}">
                <a16:creationId xmlns:a16="http://schemas.microsoft.com/office/drawing/2014/main" id="{8735E1C5-F14F-40B8-9B4F-253E9A21F488}"/>
              </a:ext>
            </a:extLst>
          </p:cNvPr>
          <p:cNvGrpSpPr/>
          <p:nvPr/>
        </p:nvGrpSpPr>
        <p:grpSpPr>
          <a:xfrm>
            <a:off x="6738235" y="4273314"/>
            <a:ext cx="2439717" cy="2063997"/>
            <a:chOff x="2552487" y="2646556"/>
            <a:chExt cx="2439717" cy="2063997"/>
          </a:xfrm>
        </p:grpSpPr>
        <p:pic>
          <p:nvPicPr>
            <p:cNvPr id="4" name="Graphic 4" descr="Safe outline">
              <a:extLst>
                <a:ext uri="{FF2B5EF4-FFF2-40B4-BE49-F238E27FC236}">
                  <a16:creationId xmlns:a16="http://schemas.microsoft.com/office/drawing/2014/main" id="{AFEC1F08-0200-4685-BA14-AD731CAE136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71800" y="2646556"/>
              <a:ext cx="1592765" cy="1574180"/>
            </a:xfrm>
            <a:prstGeom prst="rect">
              <a:avLst/>
            </a:prstGeom>
          </p:spPr>
        </p:pic>
        <p:sp>
          <p:nvSpPr>
            <p:cNvPr id="14" name="Rectangle 13">
              <a:extLst>
                <a:ext uri="{FF2B5EF4-FFF2-40B4-BE49-F238E27FC236}">
                  <a16:creationId xmlns:a16="http://schemas.microsoft.com/office/drawing/2014/main" id="{200A5CF4-E46F-4AEE-B9F7-19F3ABED8F82}"/>
                </a:ext>
              </a:extLst>
            </p:cNvPr>
            <p:cNvSpPr/>
            <p:nvPr/>
          </p:nvSpPr>
          <p:spPr>
            <a:xfrm>
              <a:off x="2552487" y="4067698"/>
              <a:ext cx="2439717" cy="642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p>
              <a:pPr algn="ctr"/>
              <a:r>
                <a:rPr lang="en-GB" sz="4000" b="1">
                  <a:solidFill>
                    <a:srgbClr val="FF0000"/>
                  </a:solidFill>
                  <a:latin typeface="Arial"/>
                  <a:cs typeface="Arial"/>
                </a:rPr>
                <a:t>Assets</a:t>
              </a:r>
            </a:p>
          </p:txBody>
        </p:sp>
      </p:grpSp>
      <p:grpSp>
        <p:nvGrpSpPr>
          <p:cNvPr id="17" name="Group 16">
            <a:extLst>
              <a:ext uri="{FF2B5EF4-FFF2-40B4-BE49-F238E27FC236}">
                <a16:creationId xmlns:a16="http://schemas.microsoft.com/office/drawing/2014/main" id="{EA12F2EB-F6D9-4B8F-8BB7-3E56340841FA}"/>
              </a:ext>
            </a:extLst>
          </p:cNvPr>
          <p:cNvGrpSpPr/>
          <p:nvPr/>
        </p:nvGrpSpPr>
        <p:grpSpPr>
          <a:xfrm>
            <a:off x="6886917" y="1392582"/>
            <a:ext cx="2030839" cy="2212681"/>
            <a:chOff x="5619072" y="1308409"/>
            <a:chExt cx="2030839" cy="2212681"/>
          </a:xfrm>
        </p:grpSpPr>
        <p:pic>
          <p:nvPicPr>
            <p:cNvPr id="6" name="Graphic 6" descr="Weights Uneven outline">
              <a:extLst>
                <a:ext uri="{FF2B5EF4-FFF2-40B4-BE49-F238E27FC236}">
                  <a16:creationId xmlns:a16="http://schemas.microsoft.com/office/drawing/2014/main" id="{96838F92-462E-4349-AFF7-FDCE63D4959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843239" y="1308409"/>
              <a:ext cx="1592765" cy="1574180"/>
            </a:xfrm>
            <a:prstGeom prst="rect">
              <a:avLst/>
            </a:prstGeom>
          </p:spPr>
        </p:pic>
        <p:sp>
          <p:nvSpPr>
            <p:cNvPr id="15" name="Rectangle 14">
              <a:extLst>
                <a:ext uri="{FF2B5EF4-FFF2-40B4-BE49-F238E27FC236}">
                  <a16:creationId xmlns:a16="http://schemas.microsoft.com/office/drawing/2014/main" id="{C1A50D56-2995-4237-A1DB-C9594ED6C651}"/>
                </a:ext>
              </a:extLst>
            </p:cNvPr>
            <p:cNvSpPr/>
            <p:nvPr/>
          </p:nvSpPr>
          <p:spPr>
            <a:xfrm>
              <a:off x="5619072" y="2878235"/>
              <a:ext cx="2030839" cy="642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p>
              <a:pPr algn="ctr"/>
              <a:r>
                <a:rPr lang="en-GB" sz="4000" b="1">
                  <a:solidFill>
                    <a:schemeClr val="accent6"/>
                  </a:solidFill>
                  <a:latin typeface="Arial"/>
                  <a:cs typeface="Arial"/>
                </a:rPr>
                <a:t>Risks</a:t>
              </a:r>
            </a:p>
          </p:txBody>
        </p:sp>
      </p:grpSp>
      <p:sp>
        <p:nvSpPr>
          <p:cNvPr id="20" name="Title 1">
            <a:extLst>
              <a:ext uri="{FF2B5EF4-FFF2-40B4-BE49-F238E27FC236}">
                <a16:creationId xmlns:a16="http://schemas.microsoft.com/office/drawing/2014/main" id="{C3CA6EC0-5ECB-42B5-ADD0-DC9DC01960DF}"/>
              </a:ext>
            </a:extLst>
          </p:cNvPr>
          <p:cNvSpPr txBox="1">
            <a:spLocks/>
          </p:cNvSpPr>
          <p:nvPr/>
        </p:nvSpPr>
        <p:spPr>
          <a:xfrm>
            <a:off x="319272" y="248656"/>
            <a:ext cx="10515600" cy="656850"/>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000" kern="1200">
                <a:solidFill>
                  <a:srgbClr val="003078"/>
                </a:solidFill>
                <a:latin typeface="Arial Nova" panose="020F0502020204030204" pitchFamily="34" charset="0"/>
                <a:ea typeface="+mj-ea"/>
                <a:cs typeface="+mj-cs"/>
              </a:defRPr>
            </a:lvl1pPr>
          </a:lstStyle>
          <a:p>
            <a:r>
              <a:rPr lang="en-GB" sz="3600">
                <a:solidFill>
                  <a:schemeClr val="bg1"/>
                </a:solidFill>
                <a:latin typeface="Arial"/>
                <a:cs typeface="Arial"/>
              </a:rPr>
              <a:t>Understanding Our Environment - Identify</a:t>
            </a:r>
            <a:endParaRPr lang="en-GB" sz="3600">
              <a:solidFill>
                <a:schemeClr val="bg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44A3731B-40FD-4B58-90DB-D0E0DB73FB39}"/>
              </a:ext>
            </a:extLst>
          </p:cNvPr>
          <p:cNvSpPr txBox="1"/>
          <p:nvPr/>
        </p:nvSpPr>
        <p:spPr>
          <a:xfrm>
            <a:off x="183166" y="1346721"/>
            <a:ext cx="6361733" cy="7430752"/>
          </a:xfrm>
          <a:prstGeom prst="rect">
            <a:avLst/>
          </a:prstGeom>
          <a:noFill/>
        </p:spPr>
        <p:txBody>
          <a:bodyPr wrap="square" lIns="91440" tIns="45720" rIns="91440" bIns="45720" rtlCol="0" anchor="t">
            <a:spAutoFit/>
          </a:bodyPr>
          <a:lstStyle/>
          <a:p>
            <a:pPr marL="228600" indent="-228600">
              <a:lnSpc>
                <a:spcPct val="90000"/>
              </a:lnSpc>
              <a:spcBef>
                <a:spcPts val="1000"/>
              </a:spcBef>
              <a:buFont typeface="Arial" panose="020B0604020202020204" pitchFamily="34" charset="0"/>
              <a:buChar char="•"/>
            </a:pPr>
            <a:r>
              <a:rPr lang="en-GB" sz="2800">
                <a:cs typeface="Calibri"/>
              </a:rPr>
              <a:t>Underpins the whole of NIST</a:t>
            </a:r>
            <a:endParaRPr lang="en-GB" sz="2800"/>
          </a:p>
          <a:p>
            <a:pPr marL="228600" indent="-228600">
              <a:lnSpc>
                <a:spcPct val="90000"/>
              </a:lnSpc>
              <a:spcBef>
                <a:spcPts val="1000"/>
              </a:spcBef>
              <a:buFont typeface="Arial" panose="020B0604020202020204" pitchFamily="34" charset="0"/>
              <a:buChar char="•"/>
            </a:pPr>
            <a:endParaRPr lang="en-GB" sz="2800"/>
          </a:p>
          <a:p>
            <a:pPr marL="228600" indent="-228600">
              <a:lnSpc>
                <a:spcPct val="90000"/>
              </a:lnSpc>
              <a:spcBef>
                <a:spcPts val="1000"/>
              </a:spcBef>
              <a:buFont typeface="Arial" panose="020B0604020202020204" pitchFamily="34" charset="0"/>
              <a:buChar char="•"/>
            </a:pPr>
            <a:r>
              <a:rPr lang="en-GB" sz="2800"/>
              <a:t>Need to fully understand our environment in order to protect it</a:t>
            </a:r>
            <a:endParaRPr lang="en-US">
              <a:cs typeface="Calibri"/>
            </a:endParaRPr>
          </a:p>
          <a:p>
            <a:pPr marL="228600" indent="-228600">
              <a:lnSpc>
                <a:spcPct val="90000"/>
              </a:lnSpc>
              <a:spcBef>
                <a:spcPts val="1000"/>
              </a:spcBef>
              <a:buFont typeface="Arial" panose="020B0604020202020204" pitchFamily="34" charset="0"/>
              <a:buChar char="•"/>
            </a:pPr>
            <a:endParaRPr lang="en-GB" sz="2800">
              <a:cs typeface="Calibri"/>
            </a:endParaRPr>
          </a:p>
          <a:p>
            <a:pPr marL="228600" indent="-228600">
              <a:lnSpc>
                <a:spcPct val="90000"/>
              </a:lnSpc>
              <a:spcBef>
                <a:spcPts val="1000"/>
              </a:spcBef>
              <a:buFont typeface="Arial" panose="020B0604020202020204" pitchFamily="34" charset="0"/>
              <a:buChar char="•"/>
            </a:pPr>
            <a:r>
              <a:rPr lang="en-GB" sz="2800">
                <a:cs typeface="Calibri"/>
              </a:rPr>
              <a:t>This includes;</a:t>
            </a:r>
          </a:p>
          <a:p>
            <a:pPr marL="685800" lvl="1" indent="-228600">
              <a:lnSpc>
                <a:spcPct val="90000"/>
              </a:lnSpc>
              <a:spcBef>
                <a:spcPts val="1000"/>
              </a:spcBef>
              <a:buFont typeface="Arial" panose="020B0604020202020204" pitchFamily="34" charset="0"/>
              <a:buChar char="•"/>
            </a:pPr>
            <a:r>
              <a:rPr lang="en-GB" sz="2400">
                <a:cs typeface="Calibri"/>
              </a:rPr>
              <a:t>Our assets, their status and criticality</a:t>
            </a:r>
          </a:p>
          <a:p>
            <a:pPr marL="685800" lvl="1" indent="-228600">
              <a:lnSpc>
                <a:spcPct val="90000"/>
              </a:lnSpc>
              <a:spcBef>
                <a:spcPts val="1000"/>
              </a:spcBef>
              <a:buFont typeface="Arial" panose="020B0604020202020204" pitchFamily="34" charset="0"/>
              <a:buChar char="•"/>
            </a:pPr>
            <a:r>
              <a:rPr lang="en-GB" sz="2400">
                <a:cs typeface="Calibri"/>
              </a:rPr>
              <a:t>Our network and how it connects our assets</a:t>
            </a:r>
          </a:p>
          <a:p>
            <a:pPr marL="685800" lvl="1" indent="-228600">
              <a:lnSpc>
                <a:spcPct val="90000"/>
              </a:lnSpc>
              <a:spcBef>
                <a:spcPts val="1000"/>
              </a:spcBef>
              <a:buFont typeface="Arial" panose="020B0604020202020204" pitchFamily="34" charset="0"/>
              <a:buChar char="•"/>
            </a:pPr>
            <a:r>
              <a:rPr lang="en-GB" sz="2400">
                <a:cs typeface="Calibri"/>
              </a:rPr>
              <a:t>Our current controls and their effectiveness</a:t>
            </a:r>
          </a:p>
          <a:p>
            <a:pPr marL="685800" lvl="1" indent="-228600">
              <a:lnSpc>
                <a:spcPct val="90000"/>
              </a:lnSpc>
              <a:spcBef>
                <a:spcPts val="1000"/>
              </a:spcBef>
              <a:buFont typeface="Arial" panose="020B0604020202020204" pitchFamily="34" charset="0"/>
              <a:buChar char="•"/>
            </a:pPr>
            <a:r>
              <a:rPr lang="en-GB" sz="2400">
                <a:cs typeface="Calibri"/>
              </a:rPr>
              <a:t>An understanding of our risks</a:t>
            </a:r>
          </a:p>
          <a:p>
            <a:pPr marL="685800" lvl="1" indent="-228600">
              <a:lnSpc>
                <a:spcPct val="90000"/>
              </a:lnSpc>
              <a:spcBef>
                <a:spcPts val="1000"/>
              </a:spcBef>
              <a:buFont typeface="Arial" panose="020B0604020202020204" pitchFamily="34" charset="0"/>
              <a:buChar char="•"/>
            </a:pPr>
            <a:endParaRPr lang="en-GB" sz="2800">
              <a:cs typeface="Calibri" panose="020F0502020204030204"/>
            </a:endParaRPr>
          </a:p>
          <a:p>
            <a:pPr marL="228600" indent="-228600">
              <a:lnSpc>
                <a:spcPct val="90000"/>
              </a:lnSpc>
              <a:spcBef>
                <a:spcPts val="1000"/>
              </a:spcBef>
              <a:buFont typeface="Arial" panose="020B0604020202020204" pitchFamily="34" charset="0"/>
              <a:buChar char="•"/>
            </a:pPr>
            <a:endParaRPr lang="en-GB" sz="2800">
              <a:cs typeface="Calibri" panose="020F0502020204030204"/>
            </a:endParaRPr>
          </a:p>
          <a:p>
            <a:pPr marL="228600" indent="-228600">
              <a:lnSpc>
                <a:spcPct val="90000"/>
              </a:lnSpc>
              <a:spcBef>
                <a:spcPts val="1000"/>
              </a:spcBef>
              <a:buFont typeface="Arial" panose="020B0604020202020204" pitchFamily="34" charset="0"/>
              <a:buChar char="•"/>
            </a:pPr>
            <a:endParaRPr lang="en-GB" sz="2800">
              <a:cs typeface="Calibri" panose="020F0502020204030204"/>
            </a:endParaRPr>
          </a:p>
          <a:p>
            <a:pPr marL="285750" indent="-285750">
              <a:buFont typeface="Arial" panose="020B0604020202020204" pitchFamily="34" charset="0"/>
              <a:buChar char="•"/>
            </a:pPr>
            <a:endParaRPr lang="en-GB" sz="2400">
              <a:cs typeface="Calibri" panose="020F0502020204030204"/>
            </a:endParaRPr>
          </a:p>
          <a:p>
            <a:pPr marL="285750" indent="-285750">
              <a:buFont typeface="Arial" panose="020B0604020202020204" pitchFamily="34" charset="0"/>
              <a:buChar char="•"/>
            </a:pPr>
            <a:endParaRPr lang="en-GB" sz="2400">
              <a:cs typeface="Calibri" panose="020F0502020204030204"/>
            </a:endParaRPr>
          </a:p>
          <a:p>
            <a:pPr marL="285750" indent="-285750">
              <a:buFont typeface="Arial" panose="020B0604020202020204" pitchFamily="34" charset="0"/>
              <a:buChar char="•"/>
            </a:pPr>
            <a:endParaRPr lang="en-GB" sz="2400">
              <a:cs typeface="Calibri" panose="020F0502020204030204"/>
            </a:endParaRPr>
          </a:p>
        </p:txBody>
      </p:sp>
    </p:spTree>
    <p:extLst>
      <p:ext uri="{BB962C8B-B14F-4D97-AF65-F5344CB8AC3E}">
        <p14:creationId xmlns:p14="http://schemas.microsoft.com/office/powerpoint/2010/main" val="1845902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C3CA6EC0-5ECB-42B5-ADD0-DC9DC01960DF}"/>
              </a:ext>
            </a:extLst>
          </p:cNvPr>
          <p:cNvSpPr txBox="1">
            <a:spLocks/>
          </p:cNvSpPr>
          <p:nvPr/>
        </p:nvSpPr>
        <p:spPr>
          <a:xfrm>
            <a:off x="319272" y="248656"/>
            <a:ext cx="10515600" cy="656850"/>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000" kern="1200">
                <a:solidFill>
                  <a:srgbClr val="003078"/>
                </a:solidFill>
                <a:latin typeface="Arial Nova" panose="020F0502020204030204" pitchFamily="34" charset="0"/>
                <a:ea typeface="+mj-ea"/>
                <a:cs typeface="+mj-cs"/>
              </a:defRPr>
            </a:lvl1pPr>
          </a:lstStyle>
          <a:p>
            <a:r>
              <a:rPr lang="en-GB" sz="3600">
                <a:solidFill>
                  <a:schemeClr val="bg1"/>
                </a:solidFill>
                <a:latin typeface="Arial"/>
                <a:cs typeface="Arial"/>
              </a:rPr>
              <a:t>Reducing Likelihood - Protect</a:t>
            </a:r>
            <a:endParaRPr lang="en-GB" sz="3600">
              <a:solidFill>
                <a:schemeClr val="bg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44A3731B-40FD-4B58-90DB-D0E0DB73FB39}"/>
              </a:ext>
            </a:extLst>
          </p:cNvPr>
          <p:cNvSpPr txBox="1"/>
          <p:nvPr/>
        </p:nvSpPr>
        <p:spPr>
          <a:xfrm>
            <a:off x="183166" y="1346721"/>
            <a:ext cx="6029895" cy="8687506"/>
          </a:xfrm>
          <a:prstGeom prst="rect">
            <a:avLst/>
          </a:prstGeom>
          <a:noFill/>
        </p:spPr>
        <p:txBody>
          <a:bodyPr wrap="square" lIns="91440" tIns="45720" rIns="91440" bIns="45720" rtlCol="0" anchor="t">
            <a:spAutoFit/>
          </a:bodyPr>
          <a:lstStyle/>
          <a:p>
            <a:pPr marL="228600" indent="-228600">
              <a:lnSpc>
                <a:spcPct val="90000"/>
              </a:lnSpc>
              <a:spcBef>
                <a:spcPts val="1000"/>
              </a:spcBef>
              <a:buFont typeface="Arial" panose="020B0604020202020204" pitchFamily="34" charset="0"/>
              <a:buChar char="•"/>
            </a:pPr>
            <a:r>
              <a:rPr lang="en-GB" sz="2800">
                <a:cs typeface="Calibri"/>
              </a:rPr>
              <a:t>Reducing the likelihood of successful attack is our strategic priority</a:t>
            </a:r>
            <a:endParaRPr lang="en-GB" sz="2800"/>
          </a:p>
          <a:p>
            <a:pPr marL="228600" indent="-228600">
              <a:lnSpc>
                <a:spcPct val="90000"/>
              </a:lnSpc>
              <a:spcBef>
                <a:spcPts val="1000"/>
              </a:spcBef>
              <a:buFont typeface="Arial" panose="020B0604020202020204" pitchFamily="34" charset="0"/>
              <a:buChar char="•"/>
            </a:pPr>
            <a:endParaRPr lang="en-GB" sz="2800"/>
          </a:p>
          <a:p>
            <a:pPr marL="228600" indent="-228600">
              <a:lnSpc>
                <a:spcPct val="90000"/>
              </a:lnSpc>
              <a:spcBef>
                <a:spcPts val="1000"/>
              </a:spcBef>
              <a:buFont typeface="Arial" panose="020B0604020202020204" pitchFamily="34" charset="0"/>
              <a:buChar char="•"/>
            </a:pPr>
            <a:r>
              <a:rPr lang="en-GB" sz="2800"/>
              <a:t>We do this by protecting our assets through security controls</a:t>
            </a:r>
            <a:endParaRPr lang="en-GB" sz="2800">
              <a:cs typeface="Calibri"/>
            </a:endParaRPr>
          </a:p>
          <a:p>
            <a:pPr marL="228600" indent="-228600">
              <a:lnSpc>
                <a:spcPct val="90000"/>
              </a:lnSpc>
              <a:spcBef>
                <a:spcPts val="1000"/>
              </a:spcBef>
              <a:buFont typeface="Arial" panose="020B0604020202020204" pitchFamily="34" charset="0"/>
              <a:buChar char="•"/>
            </a:pPr>
            <a:endParaRPr lang="en-GB" sz="2800">
              <a:cs typeface="Calibri"/>
            </a:endParaRPr>
          </a:p>
          <a:p>
            <a:pPr marL="228600" indent="-228600">
              <a:lnSpc>
                <a:spcPct val="90000"/>
              </a:lnSpc>
              <a:spcBef>
                <a:spcPts val="1000"/>
              </a:spcBef>
              <a:buFont typeface="Arial" panose="020B0604020202020204" pitchFamily="34" charset="0"/>
              <a:buChar char="•"/>
            </a:pPr>
            <a:r>
              <a:rPr lang="en-GB" sz="2800">
                <a:cs typeface="Calibri"/>
              </a:rPr>
              <a:t>Designed to prevent unauthorised access to our systems</a:t>
            </a:r>
          </a:p>
          <a:p>
            <a:pPr marL="228600" indent="-228600">
              <a:lnSpc>
                <a:spcPct val="90000"/>
              </a:lnSpc>
              <a:spcBef>
                <a:spcPts val="1000"/>
              </a:spcBef>
              <a:buFont typeface="Arial" panose="020B0604020202020204" pitchFamily="34" charset="0"/>
              <a:buChar char="•"/>
            </a:pPr>
            <a:endParaRPr lang="en-GB" sz="2800">
              <a:cs typeface="Calibri"/>
            </a:endParaRPr>
          </a:p>
          <a:p>
            <a:pPr marL="228600" indent="-228600">
              <a:lnSpc>
                <a:spcPct val="90000"/>
              </a:lnSpc>
              <a:spcBef>
                <a:spcPts val="1000"/>
              </a:spcBef>
              <a:buFont typeface="Arial" panose="020B0604020202020204" pitchFamily="34" charset="0"/>
              <a:buChar char="•"/>
            </a:pPr>
            <a:r>
              <a:rPr lang="en-GB" sz="2800">
                <a:cs typeface="Calibri"/>
              </a:rPr>
              <a:t>Examples include access controls, perimeter &amp; network defences and end point protections </a:t>
            </a:r>
          </a:p>
          <a:p>
            <a:pPr marL="228600" indent="-228600">
              <a:lnSpc>
                <a:spcPct val="90000"/>
              </a:lnSpc>
              <a:spcBef>
                <a:spcPts val="1000"/>
              </a:spcBef>
              <a:buFont typeface="Arial" panose="020B0604020202020204" pitchFamily="34" charset="0"/>
              <a:buChar char="•"/>
            </a:pPr>
            <a:endParaRPr lang="en-GB" sz="2800">
              <a:cs typeface="Calibri"/>
            </a:endParaRPr>
          </a:p>
          <a:p>
            <a:pPr marL="228600" indent="-228600">
              <a:lnSpc>
                <a:spcPct val="90000"/>
              </a:lnSpc>
              <a:spcBef>
                <a:spcPts val="1000"/>
              </a:spcBef>
              <a:buFont typeface="Arial" panose="020B0604020202020204" pitchFamily="34" charset="0"/>
              <a:buChar char="•"/>
            </a:pPr>
            <a:endParaRPr lang="en-GB" sz="2800">
              <a:cs typeface="Calibri"/>
            </a:endParaRPr>
          </a:p>
          <a:p>
            <a:pPr marL="228600" indent="-228600">
              <a:lnSpc>
                <a:spcPct val="90000"/>
              </a:lnSpc>
              <a:spcBef>
                <a:spcPts val="1000"/>
              </a:spcBef>
              <a:buFont typeface="Arial" panose="020B0604020202020204" pitchFamily="34" charset="0"/>
              <a:buChar char="•"/>
            </a:pPr>
            <a:endParaRPr lang="en-GB" sz="2800">
              <a:cs typeface="Calibri"/>
            </a:endParaRPr>
          </a:p>
          <a:p>
            <a:pPr marL="228600" indent="-228600">
              <a:lnSpc>
                <a:spcPct val="90000"/>
              </a:lnSpc>
              <a:spcBef>
                <a:spcPts val="1000"/>
              </a:spcBef>
              <a:buFont typeface="Arial" panose="020B0604020202020204" pitchFamily="34" charset="0"/>
              <a:buChar char="•"/>
            </a:pPr>
            <a:endParaRPr lang="en-GB" sz="2800">
              <a:cs typeface="Calibri"/>
            </a:endParaRPr>
          </a:p>
          <a:p>
            <a:pPr marL="285750" indent="-285750">
              <a:buFont typeface="Arial" panose="020B0604020202020204" pitchFamily="34" charset="0"/>
              <a:buChar char="•"/>
            </a:pPr>
            <a:endParaRPr lang="en-GB" sz="2400">
              <a:cs typeface="Calibri" panose="020F0502020204030204"/>
            </a:endParaRPr>
          </a:p>
          <a:p>
            <a:pPr marL="285750" indent="-285750">
              <a:buFont typeface="Arial" panose="020B0604020202020204" pitchFamily="34" charset="0"/>
              <a:buChar char="•"/>
            </a:pPr>
            <a:endParaRPr lang="en-GB" sz="2400">
              <a:cs typeface="Calibri" panose="020F0502020204030204"/>
            </a:endParaRPr>
          </a:p>
          <a:p>
            <a:pPr marL="285750" indent="-285750">
              <a:buFont typeface="Arial" panose="020B0604020202020204" pitchFamily="34" charset="0"/>
              <a:buChar char="•"/>
            </a:pPr>
            <a:endParaRPr lang="en-GB" sz="2400">
              <a:cs typeface="Calibri" panose="020F0502020204030204"/>
            </a:endParaRPr>
          </a:p>
        </p:txBody>
      </p:sp>
      <p:pic>
        <p:nvPicPr>
          <p:cNvPr id="8" name="Graphic 8" descr="Employee badge outline">
            <a:extLst>
              <a:ext uri="{FF2B5EF4-FFF2-40B4-BE49-F238E27FC236}">
                <a16:creationId xmlns:a16="http://schemas.microsoft.com/office/drawing/2014/main" id="{AFC83DAF-670B-4362-BE5C-AE4BF90732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44542" y="1233343"/>
            <a:ext cx="1896022" cy="1758335"/>
          </a:xfrm>
          <a:prstGeom prst="rect">
            <a:avLst/>
          </a:prstGeom>
        </p:spPr>
      </p:pic>
      <p:sp>
        <p:nvSpPr>
          <p:cNvPr id="9" name="TextBox 8">
            <a:extLst>
              <a:ext uri="{FF2B5EF4-FFF2-40B4-BE49-F238E27FC236}">
                <a16:creationId xmlns:a16="http://schemas.microsoft.com/office/drawing/2014/main" id="{D4045DB1-7C60-4837-A908-237A5DA0CC64}"/>
              </a:ext>
            </a:extLst>
          </p:cNvPr>
          <p:cNvSpPr txBox="1"/>
          <p:nvPr/>
        </p:nvSpPr>
        <p:spPr>
          <a:xfrm>
            <a:off x="6623878" y="2802835"/>
            <a:ext cx="171615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solidFill>
                  <a:srgbClr val="00B0F0"/>
                </a:solidFill>
                <a:latin typeface="Arial"/>
                <a:cs typeface="Arial"/>
              </a:rPr>
              <a:t>Access Controls</a:t>
            </a:r>
          </a:p>
        </p:txBody>
      </p:sp>
      <p:sp>
        <p:nvSpPr>
          <p:cNvPr id="22" name="TextBox 21">
            <a:extLst>
              <a:ext uri="{FF2B5EF4-FFF2-40B4-BE49-F238E27FC236}">
                <a16:creationId xmlns:a16="http://schemas.microsoft.com/office/drawing/2014/main" id="{24F1CEE0-4535-452E-BAAA-7007BD66C786}"/>
              </a:ext>
            </a:extLst>
          </p:cNvPr>
          <p:cNvSpPr txBox="1"/>
          <p:nvPr/>
        </p:nvSpPr>
        <p:spPr>
          <a:xfrm>
            <a:off x="9428922" y="2802834"/>
            <a:ext cx="301928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solidFill>
                  <a:schemeClr val="accent6"/>
                </a:solidFill>
                <a:latin typeface="Arial"/>
                <a:cs typeface="Arial"/>
              </a:rPr>
              <a:t>Perimeter Defences</a:t>
            </a:r>
          </a:p>
        </p:txBody>
      </p:sp>
      <p:pic>
        <p:nvPicPr>
          <p:cNvPr id="11" name="Graphic 18" descr="Fence outline">
            <a:extLst>
              <a:ext uri="{FF2B5EF4-FFF2-40B4-BE49-F238E27FC236}">
                <a16:creationId xmlns:a16="http://schemas.microsoft.com/office/drawing/2014/main" id="{ECB1BE0E-FF37-44A7-8099-9C4C6F8DB24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38365" y="1149627"/>
            <a:ext cx="1908312" cy="1897269"/>
          </a:xfrm>
          <a:prstGeom prst="rect">
            <a:avLst/>
          </a:prstGeom>
        </p:spPr>
      </p:pic>
      <p:pic>
        <p:nvPicPr>
          <p:cNvPr id="19" name="Graphic 23" descr="Connections outline">
            <a:extLst>
              <a:ext uri="{FF2B5EF4-FFF2-40B4-BE49-F238E27FC236}">
                <a16:creationId xmlns:a16="http://schemas.microsoft.com/office/drawing/2014/main" id="{FFAA55F1-0DAD-473B-91B5-7A1D97BF64E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65843" y="4076148"/>
            <a:ext cx="1676399" cy="1510747"/>
          </a:xfrm>
          <a:prstGeom prst="rect">
            <a:avLst/>
          </a:prstGeom>
        </p:spPr>
      </p:pic>
      <p:pic>
        <p:nvPicPr>
          <p:cNvPr id="24" name="Graphic 24" descr="Computer outline">
            <a:extLst>
              <a:ext uri="{FF2B5EF4-FFF2-40B4-BE49-F238E27FC236}">
                <a16:creationId xmlns:a16="http://schemas.microsoft.com/office/drawing/2014/main" id="{5E96F452-8CF4-45B8-85D7-6EDC780C0BF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69587" y="4075458"/>
            <a:ext cx="1599095" cy="1610139"/>
          </a:xfrm>
          <a:prstGeom prst="rect">
            <a:avLst/>
          </a:prstGeom>
        </p:spPr>
      </p:pic>
      <p:sp>
        <p:nvSpPr>
          <p:cNvPr id="25" name="TextBox 24">
            <a:extLst>
              <a:ext uri="{FF2B5EF4-FFF2-40B4-BE49-F238E27FC236}">
                <a16:creationId xmlns:a16="http://schemas.microsoft.com/office/drawing/2014/main" id="{E5BD9DD4-3A63-4C13-AC8B-AAB31AE689BE}"/>
              </a:ext>
            </a:extLst>
          </p:cNvPr>
          <p:cNvSpPr txBox="1"/>
          <p:nvPr/>
        </p:nvSpPr>
        <p:spPr>
          <a:xfrm>
            <a:off x="6668052" y="5629964"/>
            <a:ext cx="301928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solidFill>
                  <a:schemeClr val="accent4"/>
                </a:solidFill>
                <a:latin typeface="Arial"/>
                <a:cs typeface="Arial"/>
              </a:rPr>
              <a:t>Network Defences</a:t>
            </a:r>
          </a:p>
        </p:txBody>
      </p:sp>
      <p:sp>
        <p:nvSpPr>
          <p:cNvPr id="26" name="TextBox 25">
            <a:extLst>
              <a:ext uri="{FF2B5EF4-FFF2-40B4-BE49-F238E27FC236}">
                <a16:creationId xmlns:a16="http://schemas.microsoft.com/office/drawing/2014/main" id="{DD266732-1E4E-46E1-9F1B-AB1E65F9637A}"/>
              </a:ext>
            </a:extLst>
          </p:cNvPr>
          <p:cNvSpPr txBox="1"/>
          <p:nvPr/>
        </p:nvSpPr>
        <p:spPr>
          <a:xfrm>
            <a:off x="9428921" y="5585789"/>
            <a:ext cx="301928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solidFill>
                  <a:srgbClr val="FF0000"/>
                </a:solidFill>
                <a:latin typeface="Arial"/>
                <a:cs typeface="Arial"/>
              </a:rPr>
              <a:t>Endpoint Protections</a:t>
            </a:r>
          </a:p>
        </p:txBody>
      </p:sp>
    </p:spTree>
    <p:extLst>
      <p:ext uri="{BB962C8B-B14F-4D97-AF65-F5344CB8AC3E}">
        <p14:creationId xmlns:p14="http://schemas.microsoft.com/office/powerpoint/2010/main" val="47685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C3CA6EC0-5ECB-42B5-ADD0-DC9DC01960DF}"/>
              </a:ext>
            </a:extLst>
          </p:cNvPr>
          <p:cNvSpPr txBox="1">
            <a:spLocks/>
          </p:cNvSpPr>
          <p:nvPr/>
        </p:nvSpPr>
        <p:spPr>
          <a:xfrm>
            <a:off x="319272" y="248656"/>
            <a:ext cx="10515600" cy="656850"/>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000" kern="1200">
                <a:solidFill>
                  <a:srgbClr val="003078"/>
                </a:solidFill>
                <a:latin typeface="Arial Nova" panose="020F0502020204030204" pitchFamily="34" charset="0"/>
                <a:ea typeface="+mj-ea"/>
                <a:cs typeface="+mj-cs"/>
              </a:defRPr>
            </a:lvl1pPr>
          </a:lstStyle>
          <a:p>
            <a:r>
              <a:rPr lang="en-GB" sz="3200">
                <a:solidFill>
                  <a:schemeClr val="bg1"/>
                </a:solidFill>
                <a:latin typeface="Arial"/>
                <a:cs typeface="Arial"/>
              </a:rPr>
              <a:t>Reducing Impact – Detect, Respond, Recover</a:t>
            </a:r>
            <a:endParaRPr lang="en-GB" sz="3200">
              <a:solidFill>
                <a:schemeClr val="bg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44A3731B-40FD-4B58-90DB-D0E0DB73FB39}"/>
              </a:ext>
            </a:extLst>
          </p:cNvPr>
          <p:cNvSpPr txBox="1"/>
          <p:nvPr/>
        </p:nvSpPr>
        <p:spPr>
          <a:xfrm>
            <a:off x="183166" y="1346721"/>
            <a:ext cx="6029895" cy="7395871"/>
          </a:xfrm>
          <a:prstGeom prst="rect">
            <a:avLst/>
          </a:prstGeom>
          <a:noFill/>
        </p:spPr>
        <p:txBody>
          <a:bodyPr wrap="square" lIns="91440" tIns="45720" rIns="91440" bIns="45720" rtlCol="0" anchor="t">
            <a:spAutoFit/>
          </a:bodyPr>
          <a:lstStyle/>
          <a:p>
            <a:pPr marL="228600" indent="-228600">
              <a:lnSpc>
                <a:spcPct val="90000"/>
              </a:lnSpc>
              <a:spcBef>
                <a:spcPts val="1000"/>
              </a:spcBef>
              <a:buFont typeface="Arial" panose="020B0604020202020204" pitchFamily="34" charset="0"/>
              <a:buChar char="•"/>
            </a:pPr>
            <a:r>
              <a:rPr lang="en-GB" sz="2800">
                <a:cs typeface="Calibri" panose="020F0502020204030204"/>
              </a:rPr>
              <a:t>Some attacks might get through</a:t>
            </a:r>
          </a:p>
          <a:p>
            <a:pPr marL="228600" indent="-228600">
              <a:lnSpc>
                <a:spcPct val="90000"/>
              </a:lnSpc>
              <a:spcBef>
                <a:spcPts val="1000"/>
              </a:spcBef>
              <a:buFont typeface="Arial" panose="020B0604020202020204" pitchFamily="34" charset="0"/>
              <a:buChar char="•"/>
            </a:pPr>
            <a:endParaRPr lang="en-GB" sz="2800"/>
          </a:p>
          <a:p>
            <a:pPr marL="228600" indent="-228600">
              <a:lnSpc>
                <a:spcPct val="90000"/>
              </a:lnSpc>
              <a:spcBef>
                <a:spcPts val="1000"/>
              </a:spcBef>
              <a:buFont typeface="Arial" panose="020B0604020202020204" pitchFamily="34" charset="0"/>
              <a:buChar char="•"/>
            </a:pPr>
            <a:r>
              <a:rPr lang="en-GB" sz="2800">
                <a:cs typeface="Calibri"/>
              </a:rPr>
              <a:t>Must be able to detect, respond and recover at pace to maintain service to the public</a:t>
            </a:r>
          </a:p>
          <a:p>
            <a:pPr marL="228600" indent="-228600">
              <a:lnSpc>
                <a:spcPct val="90000"/>
              </a:lnSpc>
              <a:spcBef>
                <a:spcPts val="1000"/>
              </a:spcBef>
              <a:buFont typeface="Arial" panose="020B0604020202020204" pitchFamily="34" charset="0"/>
              <a:buChar char="•"/>
            </a:pPr>
            <a:endParaRPr lang="en-GB" sz="2800">
              <a:cs typeface="Calibri"/>
            </a:endParaRPr>
          </a:p>
          <a:p>
            <a:pPr marL="228600" indent="-228600">
              <a:lnSpc>
                <a:spcPct val="90000"/>
              </a:lnSpc>
              <a:spcBef>
                <a:spcPts val="1000"/>
              </a:spcBef>
              <a:buFont typeface="Arial" panose="020B0604020202020204" pitchFamily="34" charset="0"/>
              <a:buChar char="•"/>
            </a:pPr>
            <a:r>
              <a:rPr lang="en-GB" sz="2800">
                <a:cs typeface="Calibri"/>
              </a:rPr>
              <a:t>By automating we can minimise the impact</a:t>
            </a:r>
          </a:p>
          <a:p>
            <a:pPr>
              <a:lnSpc>
                <a:spcPct val="90000"/>
              </a:lnSpc>
              <a:spcBef>
                <a:spcPts val="1000"/>
              </a:spcBef>
            </a:pPr>
            <a:endParaRPr lang="en-GB" sz="2800">
              <a:cs typeface="Calibri"/>
            </a:endParaRPr>
          </a:p>
          <a:p>
            <a:pPr marL="228600" indent="-228600">
              <a:lnSpc>
                <a:spcPct val="90000"/>
              </a:lnSpc>
              <a:spcBef>
                <a:spcPts val="1000"/>
              </a:spcBef>
              <a:buFont typeface="Arial" panose="020B0604020202020204" pitchFamily="34" charset="0"/>
              <a:buChar char="•"/>
            </a:pPr>
            <a:endParaRPr lang="en-GB" sz="2800">
              <a:cs typeface="Calibri"/>
            </a:endParaRPr>
          </a:p>
          <a:p>
            <a:pPr marL="228600" indent="-228600">
              <a:lnSpc>
                <a:spcPct val="90000"/>
              </a:lnSpc>
              <a:spcBef>
                <a:spcPts val="1000"/>
              </a:spcBef>
              <a:buFont typeface="Arial" panose="020B0604020202020204" pitchFamily="34" charset="0"/>
              <a:buChar char="•"/>
            </a:pPr>
            <a:endParaRPr lang="en-GB" sz="2800">
              <a:cs typeface="Calibri"/>
            </a:endParaRPr>
          </a:p>
          <a:p>
            <a:pPr marL="228600" indent="-228600">
              <a:lnSpc>
                <a:spcPct val="90000"/>
              </a:lnSpc>
              <a:spcBef>
                <a:spcPts val="1000"/>
              </a:spcBef>
              <a:buFont typeface="Arial" panose="020B0604020202020204" pitchFamily="34" charset="0"/>
              <a:buChar char="•"/>
            </a:pPr>
            <a:endParaRPr lang="en-GB" sz="2800">
              <a:cs typeface="Calibri"/>
            </a:endParaRPr>
          </a:p>
          <a:p>
            <a:pPr marL="228600" indent="-228600">
              <a:lnSpc>
                <a:spcPct val="90000"/>
              </a:lnSpc>
              <a:spcBef>
                <a:spcPts val="1000"/>
              </a:spcBef>
              <a:buFont typeface="Arial" panose="020B0604020202020204" pitchFamily="34" charset="0"/>
              <a:buChar char="•"/>
            </a:pPr>
            <a:endParaRPr lang="en-GB" sz="2800">
              <a:cs typeface="Calibri"/>
            </a:endParaRPr>
          </a:p>
          <a:p>
            <a:pPr marL="285750" indent="-285750">
              <a:buFont typeface="Arial" panose="020B0604020202020204" pitchFamily="34" charset="0"/>
              <a:buChar char="•"/>
            </a:pPr>
            <a:endParaRPr lang="en-GB" sz="2400">
              <a:cs typeface="Calibri" panose="020F0502020204030204"/>
            </a:endParaRPr>
          </a:p>
          <a:p>
            <a:pPr marL="285750" indent="-285750">
              <a:buFont typeface="Arial" panose="020B0604020202020204" pitchFamily="34" charset="0"/>
              <a:buChar char="•"/>
            </a:pPr>
            <a:endParaRPr lang="en-GB" sz="2400">
              <a:cs typeface="Calibri" panose="020F0502020204030204"/>
            </a:endParaRPr>
          </a:p>
          <a:p>
            <a:pPr marL="285750" indent="-285750">
              <a:buFont typeface="Arial" panose="020B0604020202020204" pitchFamily="34" charset="0"/>
              <a:buChar char="•"/>
            </a:pPr>
            <a:endParaRPr lang="en-GB" sz="2400">
              <a:cs typeface="Calibri" panose="020F0502020204030204"/>
            </a:endParaRPr>
          </a:p>
        </p:txBody>
      </p:sp>
      <p:pic>
        <p:nvPicPr>
          <p:cNvPr id="7" name="Graphic 7" descr="Security camera outline">
            <a:extLst>
              <a:ext uri="{FF2B5EF4-FFF2-40B4-BE49-F238E27FC236}">
                <a16:creationId xmlns:a16="http://schemas.microsoft.com/office/drawing/2014/main" id="{85ABBD61-E231-4B9B-AAA4-2BE4494A88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44751" y="1299114"/>
            <a:ext cx="1639529" cy="1627238"/>
          </a:xfrm>
          <a:prstGeom prst="rect">
            <a:avLst/>
          </a:prstGeom>
        </p:spPr>
      </p:pic>
      <p:sp>
        <p:nvSpPr>
          <p:cNvPr id="26" name="TextBox 25">
            <a:extLst>
              <a:ext uri="{FF2B5EF4-FFF2-40B4-BE49-F238E27FC236}">
                <a16:creationId xmlns:a16="http://schemas.microsoft.com/office/drawing/2014/main" id="{C10773C5-327F-4433-94FA-0A0AE5BFA12B}"/>
              </a:ext>
            </a:extLst>
          </p:cNvPr>
          <p:cNvSpPr txBox="1"/>
          <p:nvPr/>
        </p:nvSpPr>
        <p:spPr>
          <a:xfrm>
            <a:off x="8904891" y="3429996"/>
            <a:ext cx="301928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solidFill>
                  <a:schemeClr val="accent4"/>
                </a:solidFill>
                <a:latin typeface="Arial"/>
                <a:cs typeface="Arial"/>
              </a:rPr>
              <a:t>Automated</a:t>
            </a:r>
          </a:p>
          <a:p>
            <a:r>
              <a:rPr lang="en-GB" sz="2800" b="1">
                <a:solidFill>
                  <a:schemeClr val="accent4"/>
                </a:solidFill>
                <a:latin typeface="Arial"/>
                <a:cs typeface="Arial"/>
              </a:rPr>
              <a:t>Response</a:t>
            </a:r>
          </a:p>
        </p:txBody>
      </p:sp>
      <p:sp>
        <p:nvSpPr>
          <p:cNvPr id="27" name="TextBox 26">
            <a:extLst>
              <a:ext uri="{FF2B5EF4-FFF2-40B4-BE49-F238E27FC236}">
                <a16:creationId xmlns:a16="http://schemas.microsoft.com/office/drawing/2014/main" id="{4B6DF3FD-FB93-4FB5-95B0-987F9B2F2DEF}"/>
              </a:ext>
            </a:extLst>
          </p:cNvPr>
          <p:cNvSpPr txBox="1"/>
          <p:nvPr/>
        </p:nvSpPr>
        <p:spPr>
          <a:xfrm>
            <a:off x="8904890" y="1709350"/>
            <a:ext cx="301928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solidFill>
                  <a:schemeClr val="accent5"/>
                </a:solidFill>
                <a:latin typeface="Arial"/>
                <a:cs typeface="Arial"/>
              </a:rPr>
              <a:t>Rapid Breach Detection</a:t>
            </a:r>
            <a:endParaRPr lang="en-US"/>
          </a:p>
        </p:txBody>
      </p:sp>
      <p:sp>
        <p:nvSpPr>
          <p:cNvPr id="29" name="TextBox 28">
            <a:extLst>
              <a:ext uri="{FF2B5EF4-FFF2-40B4-BE49-F238E27FC236}">
                <a16:creationId xmlns:a16="http://schemas.microsoft.com/office/drawing/2014/main" id="{623FBF75-215B-45F9-984A-72B4AC18016D}"/>
              </a:ext>
            </a:extLst>
          </p:cNvPr>
          <p:cNvSpPr txBox="1"/>
          <p:nvPr/>
        </p:nvSpPr>
        <p:spPr>
          <a:xfrm>
            <a:off x="8900437" y="5290821"/>
            <a:ext cx="301928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solidFill>
                  <a:srgbClr val="FF0000"/>
                </a:solidFill>
                <a:latin typeface="Arial"/>
                <a:cs typeface="Arial"/>
              </a:rPr>
              <a:t>Automated Recovery</a:t>
            </a:r>
          </a:p>
        </p:txBody>
      </p:sp>
      <p:pic>
        <p:nvPicPr>
          <p:cNvPr id="30" name="Graphic 30" descr="Ambulance outline">
            <a:extLst>
              <a:ext uri="{FF2B5EF4-FFF2-40B4-BE49-F238E27FC236}">
                <a16:creationId xmlns:a16="http://schemas.microsoft.com/office/drawing/2014/main" id="{C79D5D25-2DBD-4E70-92AF-2925476EC5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66155" y="3131574"/>
            <a:ext cx="1651819" cy="1676399"/>
          </a:xfrm>
          <a:prstGeom prst="rect">
            <a:avLst/>
          </a:prstGeom>
        </p:spPr>
      </p:pic>
      <p:pic>
        <p:nvPicPr>
          <p:cNvPr id="31" name="Graphic 31" descr="Shield Tick outline">
            <a:extLst>
              <a:ext uri="{FF2B5EF4-FFF2-40B4-BE49-F238E27FC236}">
                <a16:creationId xmlns:a16="http://schemas.microsoft.com/office/drawing/2014/main" id="{7528C2F5-700B-4DE5-B619-E2B9CBB1E72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89058" y="5061155"/>
            <a:ext cx="1406012" cy="1418303"/>
          </a:xfrm>
          <a:prstGeom prst="rect">
            <a:avLst/>
          </a:prstGeom>
        </p:spPr>
      </p:pic>
    </p:spTree>
    <p:extLst>
      <p:ext uri="{BB962C8B-B14F-4D97-AF65-F5344CB8AC3E}">
        <p14:creationId xmlns:p14="http://schemas.microsoft.com/office/powerpoint/2010/main" val="3752056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ounded Rectangle 20">
            <a:extLst>
              <a:ext uri="{FF2B5EF4-FFF2-40B4-BE49-F238E27FC236}">
                <a16:creationId xmlns:a16="http://schemas.microsoft.com/office/drawing/2014/main" id="{EAFC93C4-57F4-0CBF-EBC5-57D7108EB582}"/>
              </a:ext>
            </a:extLst>
          </p:cNvPr>
          <p:cNvSpPr>
            <a:spLocks/>
          </p:cNvSpPr>
          <p:nvPr/>
        </p:nvSpPr>
        <p:spPr>
          <a:xfrm>
            <a:off x="9850232" y="2384837"/>
            <a:ext cx="2241377" cy="1731386"/>
          </a:xfrm>
          <a:prstGeom prst="roundRect">
            <a:avLst>
              <a:gd name="adj" fmla="val 0"/>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040" rtl="0" eaLnBrk="1" fontAlgn="auto" latinLnBrk="0" hangingPunct="1">
              <a:lnSpc>
                <a:spcPct val="100000"/>
              </a:lnSpc>
              <a:spcBef>
                <a:spcPts val="0"/>
              </a:spcBef>
              <a:spcAft>
                <a:spcPts val="0"/>
              </a:spcAft>
              <a:buClrTx/>
              <a:buSzTx/>
              <a:buFontTx/>
              <a:buNone/>
              <a:tabLst/>
              <a:defRPr/>
            </a:pPr>
            <a:endParaRPr kumimoji="0" lang="en-US" sz="2797"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5" name="Title 1">
            <a:extLst>
              <a:ext uri="{FF2B5EF4-FFF2-40B4-BE49-F238E27FC236}">
                <a16:creationId xmlns:a16="http://schemas.microsoft.com/office/drawing/2014/main" id="{E8E7CE8D-2FBB-4714-914D-25A68CE8607A}"/>
              </a:ext>
            </a:extLst>
          </p:cNvPr>
          <p:cNvSpPr txBox="1">
            <a:spLocks/>
          </p:cNvSpPr>
          <p:nvPr/>
        </p:nvSpPr>
        <p:spPr>
          <a:xfrm>
            <a:off x="318499" y="248656"/>
            <a:ext cx="10516373" cy="656850"/>
          </a:xfrm>
          <a:prstGeom prst="rect">
            <a:avLst/>
          </a:prstGeom>
        </p:spPr>
        <p:txBody>
          <a:bodyPr lIns="91440" tIns="45720" rIns="91440" bIns="45720" anchor="ctr">
            <a:normAutofit/>
          </a:bodyPr>
          <a:lstStyle>
            <a:lvl1pPr algn="l" defTabSz="914400" rtl="0" eaLnBrk="1" latinLnBrk="0" hangingPunct="1">
              <a:lnSpc>
                <a:spcPct val="90000"/>
              </a:lnSpc>
              <a:spcBef>
                <a:spcPct val="0"/>
              </a:spcBef>
              <a:buNone/>
              <a:defRPr sz="4000" kern="1200">
                <a:solidFill>
                  <a:srgbClr val="003078"/>
                </a:solidFill>
                <a:latin typeface="Arial Nova" panose="020F0502020204030204" pitchFamily="34" charset="0"/>
                <a:ea typeface="+mj-ea"/>
                <a:cs typeface="+mj-cs"/>
              </a:defRPr>
            </a:lvl1pPr>
          </a:lstStyle>
          <a:p>
            <a:r>
              <a:rPr lang="en-GB" sz="2800" b="1" dirty="0">
                <a:solidFill>
                  <a:schemeClr val="bg1"/>
                </a:solidFill>
                <a:latin typeface="Arial Nova"/>
                <a:cs typeface="Arial"/>
              </a:rPr>
              <a:t>Target Architecture</a:t>
            </a:r>
            <a:endParaRPr lang="en-GB" sz="2800" b="1" dirty="0">
              <a:solidFill>
                <a:schemeClr val="bg1"/>
              </a:solidFill>
              <a:latin typeface="Arial Nova"/>
              <a:cs typeface="Arial" panose="020B0604020202020204" pitchFamily="34" charset="0"/>
            </a:endParaRPr>
          </a:p>
        </p:txBody>
      </p:sp>
      <p:sp>
        <p:nvSpPr>
          <p:cNvPr id="4" name="Rounded Rectangle 30">
            <a:extLst>
              <a:ext uri="{FF2B5EF4-FFF2-40B4-BE49-F238E27FC236}">
                <a16:creationId xmlns:a16="http://schemas.microsoft.com/office/drawing/2014/main" id="{1E93FBFB-8D12-D97F-9EA3-D00E52C7ED1D}"/>
              </a:ext>
            </a:extLst>
          </p:cNvPr>
          <p:cNvSpPr/>
          <p:nvPr/>
        </p:nvSpPr>
        <p:spPr>
          <a:xfrm>
            <a:off x="55923" y="4655302"/>
            <a:ext cx="2484003" cy="2121604"/>
          </a:xfrm>
          <a:prstGeom prst="roundRect">
            <a:avLst>
              <a:gd name="adj" fmla="val 0"/>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040" rtl="0" eaLnBrk="1" fontAlgn="auto" latinLnBrk="0" hangingPunct="1">
              <a:lnSpc>
                <a:spcPct val="100000"/>
              </a:lnSpc>
              <a:spcBef>
                <a:spcPts val="0"/>
              </a:spcBef>
              <a:spcAft>
                <a:spcPts val="0"/>
              </a:spcAft>
              <a:buClrTx/>
              <a:buSzTx/>
              <a:buFontTx/>
              <a:buNone/>
              <a:tabLst/>
              <a:defRPr/>
            </a:pPr>
            <a:r>
              <a:rPr kumimoji="0" lang="en-US" sz="2797" b="1" i="0" u="none" strike="noStrike" kern="1200" cap="none" spc="0" normalizeH="0" baseline="0" noProof="0">
                <a:ln>
                  <a:noFill/>
                </a:ln>
                <a:solidFill>
                  <a:srgbClr val="FFFFFF"/>
                </a:solidFill>
                <a:effectLst/>
                <a:uLnTx/>
                <a:uFillTx/>
                <a:latin typeface="Century Gothic" panose="020F0302020204030204"/>
                <a:ea typeface="+mn-ea"/>
                <a:cs typeface="+mn-cs"/>
              </a:rPr>
              <a:t>Vulnerability</a:t>
            </a:r>
          </a:p>
        </p:txBody>
      </p:sp>
      <p:cxnSp>
        <p:nvCxnSpPr>
          <p:cNvPr id="7" name="Straight Arrow Connector 6">
            <a:extLst>
              <a:ext uri="{FF2B5EF4-FFF2-40B4-BE49-F238E27FC236}">
                <a16:creationId xmlns:a16="http://schemas.microsoft.com/office/drawing/2014/main" id="{0264D54D-3B5D-0747-0A56-7A6B99451F07}"/>
              </a:ext>
            </a:extLst>
          </p:cNvPr>
          <p:cNvCxnSpPr>
            <a:cxnSpLocks/>
          </p:cNvCxnSpPr>
          <p:nvPr/>
        </p:nvCxnSpPr>
        <p:spPr>
          <a:xfrm>
            <a:off x="2394224" y="3446996"/>
            <a:ext cx="2786336" cy="12777"/>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8" name="Freeform 16">
            <a:extLst>
              <a:ext uri="{FF2B5EF4-FFF2-40B4-BE49-F238E27FC236}">
                <a16:creationId xmlns:a16="http://schemas.microsoft.com/office/drawing/2014/main" id="{8DBF1678-F254-FA3C-3C75-CB3669428E97}"/>
              </a:ext>
            </a:extLst>
          </p:cNvPr>
          <p:cNvSpPr>
            <a:spLocks noChangeAspect="1" noEditPoints="1"/>
          </p:cNvSpPr>
          <p:nvPr/>
        </p:nvSpPr>
        <p:spPr bwMode="auto">
          <a:xfrm>
            <a:off x="5141966" y="1687224"/>
            <a:ext cx="4201235" cy="3006396"/>
          </a:xfrm>
          <a:custGeom>
            <a:avLst/>
            <a:gdLst>
              <a:gd name="T0" fmla="*/ 263 w 335"/>
              <a:gd name="T1" fmla="*/ 226 h 226"/>
              <a:gd name="T2" fmla="*/ 63 w 335"/>
              <a:gd name="T3" fmla="*/ 226 h 226"/>
              <a:gd name="T4" fmla="*/ 0 w 335"/>
              <a:gd name="T5" fmla="*/ 161 h 226"/>
              <a:gd name="T6" fmla="*/ 37 w 335"/>
              <a:gd name="T7" fmla="*/ 103 h 226"/>
              <a:gd name="T8" fmla="*/ 37 w 335"/>
              <a:gd name="T9" fmla="*/ 96 h 226"/>
              <a:gd name="T10" fmla="*/ 91 w 335"/>
              <a:gd name="T11" fmla="*/ 41 h 226"/>
              <a:gd name="T12" fmla="*/ 117 w 335"/>
              <a:gd name="T13" fmla="*/ 47 h 226"/>
              <a:gd name="T14" fmla="*/ 197 w 335"/>
              <a:gd name="T15" fmla="*/ 0 h 226"/>
              <a:gd name="T16" fmla="*/ 288 w 335"/>
              <a:gd name="T17" fmla="*/ 85 h 226"/>
              <a:gd name="T18" fmla="*/ 335 w 335"/>
              <a:gd name="T19" fmla="*/ 153 h 226"/>
              <a:gd name="T20" fmla="*/ 263 w 335"/>
              <a:gd name="T21" fmla="*/ 226 h 226"/>
              <a:gd name="T22" fmla="*/ 91 w 335"/>
              <a:gd name="T23" fmla="*/ 50 h 226"/>
              <a:gd name="T24" fmla="*/ 46 w 335"/>
              <a:gd name="T25" fmla="*/ 96 h 226"/>
              <a:gd name="T26" fmla="*/ 47 w 335"/>
              <a:gd name="T27" fmla="*/ 105 h 226"/>
              <a:gd name="T28" fmla="*/ 48 w 335"/>
              <a:gd name="T29" fmla="*/ 108 h 226"/>
              <a:gd name="T30" fmla="*/ 44 w 335"/>
              <a:gd name="T31" fmla="*/ 110 h 226"/>
              <a:gd name="T32" fmla="*/ 9 w 335"/>
              <a:gd name="T33" fmla="*/ 161 h 226"/>
              <a:gd name="T34" fmla="*/ 63 w 335"/>
              <a:gd name="T35" fmla="*/ 216 h 226"/>
              <a:gd name="T36" fmla="*/ 263 w 335"/>
              <a:gd name="T37" fmla="*/ 216 h 226"/>
              <a:gd name="T38" fmla="*/ 325 w 335"/>
              <a:gd name="T39" fmla="*/ 153 h 226"/>
              <a:gd name="T40" fmla="*/ 282 w 335"/>
              <a:gd name="T41" fmla="*/ 92 h 226"/>
              <a:gd name="T42" fmla="*/ 279 w 335"/>
              <a:gd name="T43" fmla="*/ 91 h 226"/>
              <a:gd name="T44" fmla="*/ 279 w 335"/>
              <a:gd name="T45" fmla="*/ 88 h 226"/>
              <a:gd name="T46" fmla="*/ 197 w 335"/>
              <a:gd name="T47" fmla="*/ 10 h 226"/>
              <a:gd name="T48" fmla="*/ 123 w 335"/>
              <a:gd name="T49" fmla="*/ 56 h 226"/>
              <a:gd name="T50" fmla="*/ 121 w 335"/>
              <a:gd name="T51" fmla="*/ 60 h 226"/>
              <a:gd name="T52" fmla="*/ 116 w 335"/>
              <a:gd name="T53" fmla="*/ 58 h 226"/>
              <a:gd name="T54" fmla="*/ 91 w 335"/>
              <a:gd name="T55" fmla="*/ 5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5" h="226">
                <a:moveTo>
                  <a:pt x="263" y="226"/>
                </a:moveTo>
                <a:cubicBezTo>
                  <a:pt x="63" y="226"/>
                  <a:pt x="63" y="226"/>
                  <a:pt x="63" y="226"/>
                </a:cubicBezTo>
                <a:cubicBezTo>
                  <a:pt x="28" y="226"/>
                  <a:pt x="0" y="197"/>
                  <a:pt x="0" y="161"/>
                </a:cubicBezTo>
                <a:cubicBezTo>
                  <a:pt x="0" y="136"/>
                  <a:pt x="15" y="113"/>
                  <a:pt x="37" y="103"/>
                </a:cubicBezTo>
                <a:cubicBezTo>
                  <a:pt x="37" y="100"/>
                  <a:pt x="37" y="98"/>
                  <a:pt x="37" y="96"/>
                </a:cubicBezTo>
                <a:cubicBezTo>
                  <a:pt x="37" y="66"/>
                  <a:pt x="61" y="41"/>
                  <a:pt x="91" y="41"/>
                </a:cubicBezTo>
                <a:cubicBezTo>
                  <a:pt x="100" y="41"/>
                  <a:pt x="109" y="43"/>
                  <a:pt x="117" y="47"/>
                </a:cubicBezTo>
                <a:cubicBezTo>
                  <a:pt x="133" y="18"/>
                  <a:pt x="163" y="0"/>
                  <a:pt x="197" y="0"/>
                </a:cubicBezTo>
                <a:cubicBezTo>
                  <a:pt x="244" y="0"/>
                  <a:pt x="284" y="37"/>
                  <a:pt x="288" y="85"/>
                </a:cubicBezTo>
                <a:cubicBezTo>
                  <a:pt x="316" y="95"/>
                  <a:pt x="335" y="122"/>
                  <a:pt x="335" y="153"/>
                </a:cubicBezTo>
                <a:cubicBezTo>
                  <a:pt x="335" y="193"/>
                  <a:pt x="302" y="226"/>
                  <a:pt x="263" y="226"/>
                </a:cubicBezTo>
                <a:close/>
                <a:moveTo>
                  <a:pt x="91" y="50"/>
                </a:moveTo>
                <a:cubicBezTo>
                  <a:pt x="66" y="50"/>
                  <a:pt x="46" y="71"/>
                  <a:pt x="46" y="96"/>
                </a:cubicBezTo>
                <a:cubicBezTo>
                  <a:pt x="46" y="99"/>
                  <a:pt x="46" y="102"/>
                  <a:pt x="47" y="105"/>
                </a:cubicBezTo>
                <a:cubicBezTo>
                  <a:pt x="48" y="108"/>
                  <a:pt x="48" y="108"/>
                  <a:pt x="48" y="108"/>
                </a:cubicBezTo>
                <a:cubicBezTo>
                  <a:pt x="44" y="110"/>
                  <a:pt x="44" y="110"/>
                  <a:pt x="44" y="110"/>
                </a:cubicBezTo>
                <a:cubicBezTo>
                  <a:pt x="23" y="118"/>
                  <a:pt x="9" y="138"/>
                  <a:pt x="9" y="161"/>
                </a:cubicBezTo>
                <a:cubicBezTo>
                  <a:pt x="9" y="192"/>
                  <a:pt x="33" y="216"/>
                  <a:pt x="63" y="216"/>
                </a:cubicBezTo>
                <a:cubicBezTo>
                  <a:pt x="263" y="216"/>
                  <a:pt x="263" y="216"/>
                  <a:pt x="263" y="216"/>
                </a:cubicBezTo>
                <a:cubicBezTo>
                  <a:pt x="297" y="216"/>
                  <a:pt x="325" y="188"/>
                  <a:pt x="325" y="153"/>
                </a:cubicBezTo>
                <a:cubicBezTo>
                  <a:pt x="325" y="125"/>
                  <a:pt x="308" y="101"/>
                  <a:pt x="282" y="92"/>
                </a:cubicBezTo>
                <a:cubicBezTo>
                  <a:pt x="279" y="91"/>
                  <a:pt x="279" y="91"/>
                  <a:pt x="279" y="91"/>
                </a:cubicBezTo>
                <a:cubicBezTo>
                  <a:pt x="279" y="88"/>
                  <a:pt x="279" y="88"/>
                  <a:pt x="279" y="88"/>
                </a:cubicBezTo>
                <a:cubicBezTo>
                  <a:pt x="276" y="44"/>
                  <a:pt x="240" y="10"/>
                  <a:pt x="197" y="10"/>
                </a:cubicBezTo>
                <a:cubicBezTo>
                  <a:pt x="165" y="10"/>
                  <a:pt x="137" y="27"/>
                  <a:pt x="123" y="56"/>
                </a:cubicBezTo>
                <a:cubicBezTo>
                  <a:pt x="121" y="60"/>
                  <a:pt x="121" y="60"/>
                  <a:pt x="121" y="60"/>
                </a:cubicBezTo>
                <a:cubicBezTo>
                  <a:pt x="116" y="58"/>
                  <a:pt x="116" y="58"/>
                  <a:pt x="116" y="58"/>
                </a:cubicBezTo>
                <a:cubicBezTo>
                  <a:pt x="109" y="53"/>
                  <a:pt x="100" y="50"/>
                  <a:pt x="91" y="50"/>
                </a:cubicBezTo>
                <a:close/>
              </a:path>
            </a:pathLst>
          </a:custGeom>
          <a:solidFill>
            <a:srgbClr val="62D84E"/>
          </a:solidFill>
          <a:ln>
            <a:solidFill>
              <a:srgbClr val="62D84E"/>
            </a:solidFill>
          </a:ln>
          <a:effectLst/>
        </p:spPr>
        <p:txBody>
          <a:bodyPr vert="horz" wrap="square" lIns="91368" tIns="45684" rIns="91368" bIns="45684" numCol="1" anchor="t" anchorCtr="0" compatLnSpc="1">
            <a:prstTxWarp prst="textNoShape">
              <a:avLst/>
            </a:prstTxWarp>
          </a:bodyPr>
          <a:lstStyle/>
          <a:p>
            <a:pPr marL="0" marR="0" lvl="0" indent="0" algn="l" defTabSz="457040" rtl="0" eaLnBrk="1" fontAlgn="auto" latinLnBrk="0" hangingPunct="1">
              <a:lnSpc>
                <a:spcPct val="100000"/>
              </a:lnSpc>
              <a:spcBef>
                <a:spcPts val="0"/>
              </a:spcBef>
              <a:spcAft>
                <a:spcPts val="0"/>
              </a:spcAft>
              <a:buClrTx/>
              <a:buSzTx/>
              <a:buFontTx/>
              <a:buNone/>
              <a:tabLst/>
              <a:defRPr/>
            </a:pPr>
            <a:endParaRPr kumimoji="0" lang="en-US" sz="1796" b="0" i="0" u="none" strike="noStrike" kern="1200" cap="none" spc="0" normalizeH="0" baseline="0" noProof="0">
              <a:ln>
                <a:noFill/>
              </a:ln>
              <a:solidFill>
                <a:srgbClr val="86ED78"/>
              </a:solidFill>
              <a:effectLst/>
              <a:uLnTx/>
              <a:uFillTx/>
              <a:latin typeface="Century Gothic" panose="020F0302020204030204"/>
              <a:ea typeface="+mn-ea"/>
              <a:cs typeface="+mn-cs"/>
            </a:endParaRPr>
          </a:p>
        </p:txBody>
      </p:sp>
      <p:cxnSp>
        <p:nvCxnSpPr>
          <p:cNvPr id="9" name="Straight Arrow Connector 8">
            <a:extLst>
              <a:ext uri="{FF2B5EF4-FFF2-40B4-BE49-F238E27FC236}">
                <a16:creationId xmlns:a16="http://schemas.microsoft.com/office/drawing/2014/main" id="{FDB067C6-3F99-D32A-A652-C155FB1D3048}"/>
              </a:ext>
            </a:extLst>
          </p:cNvPr>
          <p:cNvCxnSpPr/>
          <p:nvPr/>
        </p:nvCxnSpPr>
        <p:spPr>
          <a:xfrm>
            <a:off x="2373830" y="2396271"/>
            <a:ext cx="677007" cy="1143"/>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10" name="Group 9">
            <a:extLst>
              <a:ext uri="{FF2B5EF4-FFF2-40B4-BE49-F238E27FC236}">
                <a16:creationId xmlns:a16="http://schemas.microsoft.com/office/drawing/2014/main" id="{AC0B8C91-FF96-0EF1-EC4A-26A93561DF02}"/>
              </a:ext>
            </a:extLst>
          </p:cNvPr>
          <p:cNvGrpSpPr/>
          <p:nvPr/>
        </p:nvGrpSpPr>
        <p:grpSpPr>
          <a:xfrm>
            <a:off x="5632041" y="4738545"/>
            <a:ext cx="811744" cy="635414"/>
            <a:chOff x="5201894" y="4872782"/>
            <a:chExt cx="1272621" cy="453867"/>
          </a:xfrm>
        </p:grpSpPr>
        <p:cxnSp>
          <p:nvCxnSpPr>
            <p:cNvPr id="11" name="Straight Connector 10">
              <a:extLst>
                <a:ext uri="{FF2B5EF4-FFF2-40B4-BE49-F238E27FC236}">
                  <a16:creationId xmlns:a16="http://schemas.microsoft.com/office/drawing/2014/main" id="{D36A50EB-A587-2D3C-2BB7-B0FC349CDAE0}"/>
                </a:ext>
              </a:extLst>
            </p:cNvPr>
            <p:cNvCxnSpPr>
              <a:cxnSpLocks/>
            </p:cNvCxnSpPr>
            <p:nvPr/>
          </p:nvCxnSpPr>
          <p:spPr>
            <a:xfrm>
              <a:off x="5201894" y="5314759"/>
              <a:ext cx="1272621" cy="15"/>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6CB36111-0DA5-CE64-2BB9-87A6F608F549}"/>
                </a:ext>
              </a:extLst>
            </p:cNvPr>
            <p:cNvCxnSpPr/>
            <p:nvPr/>
          </p:nvCxnSpPr>
          <p:spPr>
            <a:xfrm flipH="1" flipV="1">
              <a:off x="6473915" y="4872782"/>
              <a:ext cx="600" cy="453867"/>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13" name="TextBox 12">
            <a:extLst>
              <a:ext uri="{FF2B5EF4-FFF2-40B4-BE49-F238E27FC236}">
                <a16:creationId xmlns:a16="http://schemas.microsoft.com/office/drawing/2014/main" id="{35570C16-EC50-D6AB-4050-8AD50BEF2F81}"/>
              </a:ext>
            </a:extLst>
          </p:cNvPr>
          <p:cNvSpPr txBox="1"/>
          <p:nvPr/>
        </p:nvSpPr>
        <p:spPr>
          <a:xfrm>
            <a:off x="5928538" y="2543544"/>
            <a:ext cx="615554" cy="261473"/>
          </a:xfrm>
          <a:prstGeom prst="rect">
            <a:avLst/>
          </a:prstGeom>
          <a:noFill/>
        </p:spPr>
        <p:txBody>
          <a:bodyPr wrap="none" rtlCol="0">
            <a:spAutoFit/>
          </a:bodyPr>
          <a:lstStyle/>
          <a:p>
            <a:pPr marL="0" marR="0" lvl="0" indent="0" algn="ctr" defTabSz="457040" rtl="0" eaLnBrk="1" fontAlgn="auto" latinLnBrk="0" hangingPunct="1">
              <a:lnSpc>
                <a:spcPct val="100000"/>
              </a:lnSpc>
              <a:spcBef>
                <a:spcPts val="1200"/>
              </a:spcBef>
              <a:spcAft>
                <a:spcPts val="0"/>
              </a:spcAft>
              <a:buClr>
                <a:srgbClr val="D0232B"/>
              </a:buClr>
              <a:buSzTx/>
              <a:buFontTx/>
              <a:buNone/>
              <a:tabLst/>
              <a:defRPr/>
            </a:pPr>
            <a:r>
              <a:rPr kumimoji="0" lang="en-US" sz="1100" b="1" i="0" u="none" strike="noStrike" kern="1200" cap="none" spc="0" normalizeH="0" baseline="0" noProof="0">
                <a:ln>
                  <a:noFill/>
                </a:ln>
                <a:solidFill>
                  <a:srgbClr val="283D40"/>
                </a:solidFill>
                <a:effectLst/>
                <a:uLnTx/>
                <a:uFillTx/>
                <a:latin typeface="Century Gothic" panose="020B0502020202020204" pitchFamily="34" charset="0"/>
                <a:ea typeface="+mn-ea"/>
                <a:cs typeface="+mn-cs"/>
              </a:rPr>
              <a:t>CMDB</a:t>
            </a:r>
          </a:p>
        </p:txBody>
      </p:sp>
      <p:cxnSp>
        <p:nvCxnSpPr>
          <p:cNvPr id="14" name="Straight Arrow Connector 13">
            <a:extLst>
              <a:ext uri="{FF2B5EF4-FFF2-40B4-BE49-F238E27FC236}">
                <a16:creationId xmlns:a16="http://schemas.microsoft.com/office/drawing/2014/main" id="{F53FB81F-5D08-8BAA-99DA-354E0909899B}"/>
              </a:ext>
            </a:extLst>
          </p:cNvPr>
          <p:cNvCxnSpPr/>
          <p:nvPr/>
        </p:nvCxnSpPr>
        <p:spPr>
          <a:xfrm>
            <a:off x="5014973" y="2384837"/>
            <a:ext cx="806127" cy="0"/>
          </a:xfrm>
          <a:prstGeom prst="straightConnector1">
            <a:avLst/>
          </a:prstGeom>
          <a:ln w="38100">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grpSp>
        <p:nvGrpSpPr>
          <p:cNvPr id="15" name="Group 14">
            <a:extLst>
              <a:ext uri="{FF2B5EF4-FFF2-40B4-BE49-F238E27FC236}">
                <a16:creationId xmlns:a16="http://schemas.microsoft.com/office/drawing/2014/main" id="{4375E23C-4C25-F763-8CEA-62A9EE8FF59E}"/>
              </a:ext>
            </a:extLst>
          </p:cNvPr>
          <p:cNvGrpSpPr/>
          <p:nvPr/>
        </p:nvGrpSpPr>
        <p:grpSpPr>
          <a:xfrm>
            <a:off x="5514484" y="3401240"/>
            <a:ext cx="1134655" cy="608975"/>
            <a:chOff x="5767492" y="3768975"/>
            <a:chExt cx="1135542" cy="609452"/>
          </a:xfrm>
        </p:grpSpPr>
        <p:sp>
          <p:nvSpPr>
            <p:cNvPr id="16" name="TextBox 15">
              <a:extLst>
                <a:ext uri="{FF2B5EF4-FFF2-40B4-BE49-F238E27FC236}">
                  <a16:creationId xmlns:a16="http://schemas.microsoft.com/office/drawing/2014/main" id="{BFA36E6C-3C6A-325C-020B-BFAFAD411875}"/>
                </a:ext>
              </a:extLst>
            </p:cNvPr>
            <p:cNvSpPr txBox="1"/>
            <p:nvPr/>
          </p:nvSpPr>
          <p:spPr>
            <a:xfrm>
              <a:off x="5767492" y="3768975"/>
              <a:ext cx="1135542" cy="261678"/>
            </a:xfrm>
            <a:prstGeom prst="rect">
              <a:avLst/>
            </a:prstGeom>
            <a:noFill/>
          </p:spPr>
          <p:txBody>
            <a:bodyPr wrap="none" rtlCol="0">
              <a:spAutoFit/>
            </a:bodyPr>
            <a:lstStyle/>
            <a:p>
              <a:pPr marL="0" marR="0" lvl="0" indent="0" algn="ctr" defTabSz="457040" rtl="0" eaLnBrk="1" fontAlgn="auto" latinLnBrk="0" hangingPunct="1">
                <a:lnSpc>
                  <a:spcPct val="100000"/>
                </a:lnSpc>
                <a:spcBef>
                  <a:spcPts val="1200"/>
                </a:spcBef>
                <a:spcAft>
                  <a:spcPts val="0"/>
                </a:spcAft>
                <a:buClr>
                  <a:srgbClr val="D0232B"/>
                </a:buClr>
                <a:buSzTx/>
                <a:buFontTx/>
                <a:buNone/>
                <a:tabLst/>
                <a:defRPr/>
              </a:pPr>
              <a:r>
                <a:rPr kumimoji="0" lang="en-US" sz="1100" b="1" i="0" u="none" strike="noStrike" kern="1200" cap="none" spc="0" normalizeH="0" baseline="0" noProof="0">
                  <a:ln>
                    <a:noFill/>
                  </a:ln>
                  <a:solidFill>
                    <a:srgbClr val="283D40"/>
                  </a:solidFill>
                  <a:effectLst/>
                  <a:uLnTx/>
                  <a:uFillTx/>
                  <a:latin typeface="Century Gothic" panose="020B0502020202020204" pitchFamily="34" charset="0"/>
                  <a:ea typeface="+mn-ea"/>
                  <a:cs typeface="+mn-cs"/>
                </a:rPr>
                <a:t>IT Connection</a:t>
              </a:r>
            </a:p>
          </p:txBody>
        </p:sp>
        <p:pic>
          <p:nvPicPr>
            <p:cNvPr id="17" name="Picture 16">
              <a:extLst>
                <a:ext uri="{FF2B5EF4-FFF2-40B4-BE49-F238E27FC236}">
                  <a16:creationId xmlns:a16="http://schemas.microsoft.com/office/drawing/2014/main" id="{2B177062-F0DC-F279-8F32-C47D9B531D5E}"/>
                </a:ext>
              </a:extLst>
            </p:cNvPr>
            <p:cNvPicPr>
              <a:picLocks noChangeAspect="1"/>
            </p:cNvPicPr>
            <p:nvPr/>
          </p:nvPicPr>
          <p:blipFill>
            <a:blip r:embed="rId3" cstate="hqprint">
              <a:biLevel thresh="75000"/>
              <a:extLst>
                <a:ext uri="{28A0092B-C50C-407E-A947-70E740481C1C}">
                  <a14:useLocalDpi xmlns:a14="http://schemas.microsoft.com/office/drawing/2010/main"/>
                </a:ext>
              </a:extLst>
            </a:blip>
            <a:stretch>
              <a:fillRect/>
            </a:stretch>
          </p:blipFill>
          <p:spPr>
            <a:xfrm>
              <a:off x="6109659" y="4083997"/>
              <a:ext cx="470006" cy="294430"/>
            </a:xfrm>
            <a:prstGeom prst="rect">
              <a:avLst/>
            </a:prstGeom>
          </p:spPr>
        </p:pic>
      </p:grpSp>
      <p:grpSp>
        <p:nvGrpSpPr>
          <p:cNvPr id="18" name="Group 17">
            <a:extLst>
              <a:ext uri="{FF2B5EF4-FFF2-40B4-BE49-F238E27FC236}">
                <a16:creationId xmlns:a16="http://schemas.microsoft.com/office/drawing/2014/main" id="{72151AEB-BFFC-57CF-3FEF-01A2BA14F3D6}"/>
              </a:ext>
            </a:extLst>
          </p:cNvPr>
          <p:cNvGrpSpPr/>
          <p:nvPr/>
        </p:nvGrpSpPr>
        <p:grpSpPr>
          <a:xfrm>
            <a:off x="7498553" y="2449687"/>
            <a:ext cx="1000073" cy="707913"/>
            <a:chOff x="7522019" y="2474820"/>
            <a:chExt cx="1000855" cy="708468"/>
          </a:xfrm>
        </p:grpSpPr>
        <p:sp>
          <p:nvSpPr>
            <p:cNvPr id="19" name="TextBox 18">
              <a:extLst>
                <a:ext uri="{FF2B5EF4-FFF2-40B4-BE49-F238E27FC236}">
                  <a16:creationId xmlns:a16="http://schemas.microsoft.com/office/drawing/2014/main" id="{E432D9B6-20AE-4137-F958-16D5CE3A58AC}"/>
                </a:ext>
              </a:extLst>
            </p:cNvPr>
            <p:cNvSpPr txBox="1"/>
            <p:nvPr/>
          </p:nvSpPr>
          <p:spPr>
            <a:xfrm>
              <a:off x="7522019" y="2474820"/>
              <a:ext cx="1000855" cy="261678"/>
            </a:xfrm>
            <a:prstGeom prst="rect">
              <a:avLst/>
            </a:prstGeom>
            <a:noFill/>
          </p:spPr>
          <p:txBody>
            <a:bodyPr wrap="none" rtlCol="0">
              <a:spAutoFit/>
            </a:bodyPr>
            <a:lstStyle/>
            <a:p>
              <a:pPr marL="0" marR="0" lvl="0" indent="0" algn="ctr" defTabSz="457040" rtl="0" eaLnBrk="1" fontAlgn="auto" latinLnBrk="0" hangingPunct="1">
                <a:lnSpc>
                  <a:spcPct val="100000"/>
                </a:lnSpc>
                <a:spcBef>
                  <a:spcPts val="1200"/>
                </a:spcBef>
                <a:spcAft>
                  <a:spcPts val="0"/>
                </a:spcAft>
                <a:buClr>
                  <a:srgbClr val="D0232B"/>
                </a:buClr>
                <a:buSzTx/>
                <a:buFontTx/>
                <a:buNone/>
                <a:tabLst/>
                <a:defRPr/>
              </a:pPr>
              <a:r>
                <a:rPr kumimoji="0" lang="en-US" sz="1100" b="1" i="0" u="none" strike="noStrike" kern="1200" cap="none" spc="0" normalizeH="0" baseline="0" noProof="0">
                  <a:ln>
                    <a:noFill/>
                  </a:ln>
                  <a:solidFill>
                    <a:srgbClr val="283D40"/>
                  </a:solidFill>
                  <a:effectLst/>
                  <a:uLnTx/>
                  <a:uFillTx/>
                  <a:latin typeface="Century Gothic" panose="020B0502020202020204" pitchFamily="34" charset="0"/>
                  <a:ea typeface="+mn-ea"/>
                  <a:cs typeface="+mn-cs"/>
                </a:rPr>
                <a:t>Automation</a:t>
              </a:r>
            </a:p>
          </p:txBody>
        </p:sp>
        <p:sp>
          <p:nvSpPr>
            <p:cNvPr id="20" name="Freeform 5">
              <a:extLst>
                <a:ext uri="{FF2B5EF4-FFF2-40B4-BE49-F238E27FC236}">
                  <a16:creationId xmlns:a16="http://schemas.microsoft.com/office/drawing/2014/main" id="{6CF5C583-C514-807B-6C04-9D38FF7D94F5}"/>
                </a:ext>
              </a:extLst>
            </p:cNvPr>
            <p:cNvSpPr>
              <a:spLocks noEditPoints="1"/>
            </p:cNvSpPr>
            <p:nvPr/>
          </p:nvSpPr>
          <p:spPr bwMode="auto">
            <a:xfrm>
              <a:off x="7894809" y="2730308"/>
              <a:ext cx="454120" cy="452980"/>
            </a:xfrm>
            <a:custGeom>
              <a:avLst/>
              <a:gdLst>
                <a:gd name="T0" fmla="*/ 570 w 980"/>
                <a:gd name="T1" fmla="*/ 863 h 980"/>
                <a:gd name="T2" fmla="*/ 626 w 980"/>
                <a:gd name="T3" fmla="*/ 689 h 980"/>
                <a:gd name="T4" fmla="*/ 640 w 980"/>
                <a:gd name="T5" fmla="*/ 611 h 980"/>
                <a:gd name="T6" fmla="*/ 536 w 980"/>
                <a:gd name="T7" fmla="*/ 475 h 980"/>
                <a:gd name="T8" fmla="*/ 513 w 980"/>
                <a:gd name="T9" fmla="*/ 400 h 980"/>
                <a:gd name="T10" fmla="*/ 322 w 980"/>
                <a:gd name="T11" fmla="*/ 383 h 980"/>
                <a:gd name="T12" fmla="*/ 131 w 980"/>
                <a:gd name="T13" fmla="*/ 400 h 980"/>
                <a:gd name="T14" fmla="*/ 108 w 980"/>
                <a:gd name="T15" fmla="*/ 475 h 980"/>
                <a:gd name="T16" fmla="*/ 4 w 980"/>
                <a:gd name="T17" fmla="*/ 611 h 980"/>
                <a:gd name="T18" fmla="*/ 18 w 980"/>
                <a:gd name="T19" fmla="*/ 689 h 980"/>
                <a:gd name="T20" fmla="*/ 74 w 980"/>
                <a:gd name="T21" fmla="*/ 863 h 980"/>
                <a:gd name="T22" fmla="*/ 129 w 980"/>
                <a:gd name="T23" fmla="*/ 894 h 980"/>
                <a:gd name="T24" fmla="*/ 290 w 980"/>
                <a:gd name="T25" fmla="*/ 979 h 980"/>
                <a:gd name="T26" fmla="*/ 354 w 980"/>
                <a:gd name="T27" fmla="*/ 979 h 980"/>
                <a:gd name="T28" fmla="*/ 514 w 980"/>
                <a:gd name="T29" fmla="*/ 894 h 980"/>
                <a:gd name="T30" fmla="*/ 322 w 980"/>
                <a:gd name="T31" fmla="*/ 903 h 980"/>
                <a:gd name="T32" fmla="*/ 108 w 980"/>
                <a:gd name="T33" fmla="*/ 812 h 980"/>
                <a:gd name="T34" fmla="*/ 37 w 980"/>
                <a:gd name="T35" fmla="*/ 601 h 980"/>
                <a:gd name="T36" fmla="*/ 162 w 980"/>
                <a:gd name="T37" fmla="*/ 416 h 980"/>
                <a:gd name="T38" fmla="*/ 482 w 980"/>
                <a:gd name="T39" fmla="*/ 416 h 980"/>
                <a:gd name="T40" fmla="*/ 607 w 980"/>
                <a:gd name="T41" fmla="*/ 601 h 980"/>
                <a:gd name="T42" fmla="*/ 536 w 980"/>
                <a:gd name="T43" fmla="*/ 812 h 980"/>
                <a:gd name="T44" fmla="*/ 169 w 980"/>
                <a:gd name="T45" fmla="*/ 658 h 980"/>
                <a:gd name="T46" fmla="*/ 322 w 980"/>
                <a:gd name="T47" fmla="*/ 781 h 980"/>
                <a:gd name="T48" fmla="*/ 322 w 980"/>
                <a:gd name="T49" fmla="*/ 781 h 980"/>
                <a:gd name="T50" fmla="*/ 383 w 980"/>
                <a:gd name="T51" fmla="*/ 658 h 980"/>
                <a:gd name="T52" fmla="*/ 322 w 980"/>
                <a:gd name="T53" fmla="*/ 628 h 980"/>
                <a:gd name="T54" fmla="*/ 495 w 980"/>
                <a:gd name="T55" fmla="*/ 196 h 980"/>
                <a:gd name="T56" fmla="*/ 509 w 980"/>
                <a:gd name="T57" fmla="*/ 275 h 980"/>
                <a:gd name="T58" fmla="*/ 540 w 980"/>
                <a:gd name="T59" fmla="*/ 393 h 980"/>
                <a:gd name="T60" fmla="*/ 594 w 980"/>
                <a:gd name="T61" fmla="*/ 428 h 980"/>
                <a:gd name="T62" fmla="*/ 704 w 980"/>
                <a:gd name="T63" fmla="*/ 488 h 980"/>
                <a:gd name="T64" fmla="*/ 767 w 980"/>
                <a:gd name="T65" fmla="*/ 488 h 980"/>
                <a:gd name="T66" fmla="*/ 877 w 980"/>
                <a:gd name="T67" fmla="*/ 428 h 980"/>
                <a:gd name="T68" fmla="*/ 931 w 980"/>
                <a:gd name="T69" fmla="*/ 393 h 980"/>
                <a:gd name="T70" fmla="*/ 962 w 980"/>
                <a:gd name="T71" fmla="*/ 275 h 980"/>
                <a:gd name="T72" fmla="*/ 976 w 980"/>
                <a:gd name="T73" fmla="*/ 196 h 980"/>
                <a:gd name="T74" fmla="*/ 904 w 980"/>
                <a:gd name="T75" fmla="*/ 107 h 980"/>
                <a:gd name="T76" fmla="*/ 872 w 980"/>
                <a:gd name="T77" fmla="*/ 42 h 980"/>
                <a:gd name="T78" fmla="*/ 735 w 980"/>
                <a:gd name="T79" fmla="*/ 46 h 980"/>
                <a:gd name="T80" fmla="*/ 598 w 980"/>
                <a:gd name="T81" fmla="*/ 42 h 980"/>
                <a:gd name="T82" fmla="*/ 567 w 980"/>
                <a:gd name="T83" fmla="*/ 107 h 980"/>
                <a:gd name="T84" fmla="*/ 567 w 980"/>
                <a:gd name="T85" fmla="*/ 138 h 980"/>
                <a:gd name="T86" fmla="*/ 735 w 980"/>
                <a:gd name="T87" fmla="*/ 76 h 980"/>
                <a:gd name="T88" fmla="*/ 904 w 980"/>
                <a:gd name="T89" fmla="*/ 138 h 980"/>
                <a:gd name="T90" fmla="*/ 942 w 980"/>
                <a:gd name="T91" fmla="*/ 302 h 980"/>
                <a:gd name="T92" fmla="*/ 845 w 980"/>
                <a:gd name="T93" fmla="*/ 429 h 980"/>
                <a:gd name="T94" fmla="*/ 626 w 980"/>
                <a:gd name="T95" fmla="*/ 429 h 980"/>
                <a:gd name="T96" fmla="*/ 529 w 980"/>
                <a:gd name="T97" fmla="*/ 302 h 980"/>
                <a:gd name="T98" fmla="*/ 567 w 980"/>
                <a:gd name="T99" fmla="*/ 138 h 980"/>
                <a:gd name="T100" fmla="*/ 659 w 980"/>
                <a:gd name="T101" fmla="*/ 245 h 980"/>
                <a:gd name="T102" fmla="*/ 735 w 980"/>
                <a:gd name="T103" fmla="*/ 291 h 980"/>
                <a:gd name="T104" fmla="*/ 0 w 980"/>
                <a:gd name="T105" fmla="*/ 444 h 980"/>
                <a:gd name="T106" fmla="*/ 552 w 980"/>
                <a:gd name="T107" fmla="*/ 30 h 980"/>
                <a:gd name="T108" fmla="*/ 980 w 980"/>
                <a:gd name="T109" fmla="*/ 429 h 980"/>
                <a:gd name="T110" fmla="*/ 536 w 980"/>
                <a:gd name="T111" fmla="*/ 949 h 980"/>
                <a:gd name="T112" fmla="*/ 980 w 980"/>
                <a:gd name="T113" fmla="*/ 429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0" h="980">
                  <a:moveTo>
                    <a:pt x="506" y="873"/>
                  </a:moveTo>
                  <a:cubicBezTo>
                    <a:pt x="506" y="856"/>
                    <a:pt x="519" y="842"/>
                    <a:pt x="536" y="842"/>
                  </a:cubicBezTo>
                  <a:cubicBezTo>
                    <a:pt x="544" y="842"/>
                    <a:pt x="552" y="845"/>
                    <a:pt x="558" y="851"/>
                  </a:cubicBezTo>
                  <a:cubicBezTo>
                    <a:pt x="570" y="863"/>
                    <a:pt x="570" y="863"/>
                    <a:pt x="570" y="863"/>
                  </a:cubicBezTo>
                  <a:cubicBezTo>
                    <a:pt x="581" y="849"/>
                    <a:pt x="581" y="849"/>
                    <a:pt x="581" y="849"/>
                  </a:cubicBezTo>
                  <a:cubicBezTo>
                    <a:pt x="612" y="807"/>
                    <a:pt x="632" y="758"/>
                    <a:pt x="640" y="706"/>
                  </a:cubicBezTo>
                  <a:cubicBezTo>
                    <a:pt x="642" y="690"/>
                    <a:pt x="642" y="690"/>
                    <a:pt x="642" y="690"/>
                  </a:cubicBezTo>
                  <a:cubicBezTo>
                    <a:pt x="626" y="689"/>
                    <a:pt x="626" y="689"/>
                    <a:pt x="626" y="689"/>
                  </a:cubicBezTo>
                  <a:cubicBezTo>
                    <a:pt x="610" y="687"/>
                    <a:pt x="598" y="674"/>
                    <a:pt x="598" y="658"/>
                  </a:cubicBezTo>
                  <a:cubicBezTo>
                    <a:pt x="598" y="642"/>
                    <a:pt x="610" y="629"/>
                    <a:pt x="626" y="628"/>
                  </a:cubicBezTo>
                  <a:cubicBezTo>
                    <a:pt x="642" y="627"/>
                    <a:pt x="642" y="627"/>
                    <a:pt x="642" y="627"/>
                  </a:cubicBezTo>
                  <a:cubicBezTo>
                    <a:pt x="640" y="611"/>
                    <a:pt x="640" y="611"/>
                    <a:pt x="640" y="611"/>
                  </a:cubicBezTo>
                  <a:cubicBezTo>
                    <a:pt x="632" y="559"/>
                    <a:pt x="612" y="510"/>
                    <a:pt x="581" y="468"/>
                  </a:cubicBezTo>
                  <a:cubicBezTo>
                    <a:pt x="570" y="454"/>
                    <a:pt x="570" y="454"/>
                    <a:pt x="570" y="454"/>
                  </a:cubicBezTo>
                  <a:cubicBezTo>
                    <a:pt x="558" y="466"/>
                    <a:pt x="558" y="466"/>
                    <a:pt x="558" y="466"/>
                  </a:cubicBezTo>
                  <a:cubicBezTo>
                    <a:pt x="552" y="472"/>
                    <a:pt x="544" y="475"/>
                    <a:pt x="536" y="475"/>
                  </a:cubicBezTo>
                  <a:cubicBezTo>
                    <a:pt x="519" y="475"/>
                    <a:pt x="506" y="461"/>
                    <a:pt x="506" y="444"/>
                  </a:cubicBezTo>
                  <a:cubicBezTo>
                    <a:pt x="506" y="436"/>
                    <a:pt x="509" y="428"/>
                    <a:pt x="514" y="423"/>
                  </a:cubicBezTo>
                  <a:cubicBezTo>
                    <a:pt x="527" y="410"/>
                    <a:pt x="527" y="410"/>
                    <a:pt x="527" y="410"/>
                  </a:cubicBezTo>
                  <a:cubicBezTo>
                    <a:pt x="513" y="400"/>
                    <a:pt x="513" y="400"/>
                    <a:pt x="513" y="400"/>
                  </a:cubicBezTo>
                  <a:cubicBezTo>
                    <a:pt x="471" y="369"/>
                    <a:pt x="421" y="348"/>
                    <a:pt x="370" y="341"/>
                  </a:cubicBezTo>
                  <a:cubicBezTo>
                    <a:pt x="354" y="338"/>
                    <a:pt x="354" y="338"/>
                    <a:pt x="354" y="338"/>
                  </a:cubicBezTo>
                  <a:cubicBezTo>
                    <a:pt x="352" y="355"/>
                    <a:pt x="352" y="355"/>
                    <a:pt x="352" y="355"/>
                  </a:cubicBezTo>
                  <a:cubicBezTo>
                    <a:pt x="351" y="371"/>
                    <a:pt x="338" y="383"/>
                    <a:pt x="322" y="383"/>
                  </a:cubicBezTo>
                  <a:cubicBezTo>
                    <a:pt x="306" y="383"/>
                    <a:pt x="293" y="371"/>
                    <a:pt x="292" y="355"/>
                  </a:cubicBezTo>
                  <a:cubicBezTo>
                    <a:pt x="290" y="338"/>
                    <a:pt x="290" y="338"/>
                    <a:pt x="290" y="338"/>
                  </a:cubicBezTo>
                  <a:cubicBezTo>
                    <a:pt x="274" y="341"/>
                    <a:pt x="274" y="341"/>
                    <a:pt x="274" y="341"/>
                  </a:cubicBezTo>
                  <a:cubicBezTo>
                    <a:pt x="223" y="348"/>
                    <a:pt x="173" y="369"/>
                    <a:pt x="131" y="400"/>
                  </a:cubicBezTo>
                  <a:cubicBezTo>
                    <a:pt x="117" y="410"/>
                    <a:pt x="117" y="410"/>
                    <a:pt x="117" y="410"/>
                  </a:cubicBezTo>
                  <a:cubicBezTo>
                    <a:pt x="129" y="423"/>
                    <a:pt x="129" y="423"/>
                    <a:pt x="129" y="423"/>
                  </a:cubicBezTo>
                  <a:cubicBezTo>
                    <a:pt x="135" y="428"/>
                    <a:pt x="138" y="436"/>
                    <a:pt x="138" y="444"/>
                  </a:cubicBezTo>
                  <a:cubicBezTo>
                    <a:pt x="138" y="461"/>
                    <a:pt x="124" y="475"/>
                    <a:pt x="108" y="475"/>
                  </a:cubicBezTo>
                  <a:cubicBezTo>
                    <a:pt x="100" y="475"/>
                    <a:pt x="92" y="472"/>
                    <a:pt x="86" y="466"/>
                  </a:cubicBezTo>
                  <a:cubicBezTo>
                    <a:pt x="74" y="454"/>
                    <a:pt x="74" y="454"/>
                    <a:pt x="74" y="454"/>
                  </a:cubicBezTo>
                  <a:cubicBezTo>
                    <a:pt x="63" y="468"/>
                    <a:pt x="63" y="468"/>
                    <a:pt x="63" y="468"/>
                  </a:cubicBezTo>
                  <a:cubicBezTo>
                    <a:pt x="32" y="510"/>
                    <a:pt x="12" y="559"/>
                    <a:pt x="4" y="611"/>
                  </a:cubicBezTo>
                  <a:cubicBezTo>
                    <a:pt x="2" y="627"/>
                    <a:pt x="2" y="627"/>
                    <a:pt x="2" y="627"/>
                  </a:cubicBezTo>
                  <a:cubicBezTo>
                    <a:pt x="18" y="628"/>
                    <a:pt x="18" y="628"/>
                    <a:pt x="18" y="628"/>
                  </a:cubicBezTo>
                  <a:cubicBezTo>
                    <a:pt x="34" y="629"/>
                    <a:pt x="46" y="642"/>
                    <a:pt x="46" y="658"/>
                  </a:cubicBezTo>
                  <a:cubicBezTo>
                    <a:pt x="46" y="674"/>
                    <a:pt x="34" y="687"/>
                    <a:pt x="18" y="689"/>
                  </a:cubicBezTo>
                  <a:cubicBezTo>
                    <a:pt x="2" y="690"/>
                    <a:pt x="2" y="690"/>
                    <a:pt x="2" y="690"/>
                  </a:cubicBezTo>
                  <a:cubicBezTo>
                    <a:pt x="4" y="706"/>
                    <a:pt x="4" y="706"/>
                    <a:pt x="4" y="706"/>
                  </a:cubicBezTo>
                  <a:cubicBezTo>
                    <a:pt x="12" y="758"/>
                    <a:pt x="32" y="807"/>
                    <a:pt x="63" y="849"/>
                  </a:cubicBezTo>
                  <a:cubicBezTo>
                    <a:pt x="74" y="863"/>
                    <a:pt x="74" y="863"/>
                    <a:pt x="74" y="863"/>
                  </a:cubicBezTo>
                  <a:cubicBezTo>
                    <a:pt x="86" y="851"/>
                    <a:pt x="86" y="851"/>
                    <a:pt x="86" y="851"/>
                  </a:cubicBezTo>
                  <a:cubicBezTo>
                    <a:pt x="92" y="845"/>
                    <a:pt x="100" y="842"/>
                    <a:pt x="108" y="842"/>
                  </a:cubicBezTo>
                  <a:cubicBezTo>
                    <a:pt x="124" y="842"/>
                    <a:pt x="138" y="856"/>
                    <a:pt x="138" y="873"/>
                  </a:cubicBezTo>
                  <a:cubicBezTo>
                    <a:pt x="138" y="881"/>
                    <a:pt x="135" y="888"/>
                    <a:pt x="129" y="894"/>
                  </a:cubicBezTo>
                  <a:cubicBezTo>
                    <a:pt x="117" y="907"/>
                    <a:pt x="117" y="907"/>
                    <a:pt x="117" y="907"/>
                  </a:cubicBezTo>
                  <a:cubicBezTo>
                    <a:pt x="131" y="917"/>
                    <a:pt x="131" y="917"/>
                    <a:pt x="131" y="917"/>
                  </a:cubicBezTo>
                  <a:cubicBezTo>
                    <a:pt x="173" y="948"/>
                    <a:pt x="223" y="968"/>
                    <a:pt x="274" y="976"/>
                  </a:cubicBezTo>
                  <a:cubicBezTo>
                    <a:pt x="290" y="979"/>
                    <a:pt x="290" y="979"/>
                    <a:pt x="290" y="979"/>
                  </a:cubicBezTo>
                  <a:cubicBezTo>
                    <a:pt x="292" y="962"/>
                    <a:pt x="292" y="962"/>
                    <a:pt x="292" y="962"/>
                  </a:cubicBezTo>
                  <a:cubicBezTo>
                    <a:pt x="293" y="946"/>
                    <a:pt x="306" y="934"/>
                    <a:pt x="322" y="934"/>
                  </a:cubicBezTo>
                  <a:cubicBezTo>
                    <a:pt x="338" y="934"/>
                    <a:pt x="351" y="946"/>
                    <a:pt x="352" y="962"/>
                  </a:cubicBezTo>
                  <a:cubicBezTo>
                    <a:pt x="354" y="979"/>
                    <a:pt x="354" y="979"/>
                    <a:pt x="354" y="979"/>
                  </a:cubicBezTo>
                  <a:cubicBezTo>
                    <a:pt x="370" y="976"/>
                    <a:pt x="370" y="976"/>
                    <a:pt x="370" y="976"/>
                  </a:cubicBezTo>
                  <a:cubicBezTo>
                    <a:pt x="421" y="968"/>
                    <a:pt x="471" y="948"/>
                    <a:pt x="513" y="917"/>
                  </a:cubicBezTo>
                  <a:cubicBezTo>
                    <a:pt x="527" y="907"/>
                    <a:pt x="527" y="907"/>
                    <a:pt x="527" y="907"/>
                  </a:cubicBezTo>
                  <a:cubicBezTo>
                    <a:pt x="514" y="894"/>
                    <a:pt x="514" y="894"/>
                    <a:pt x="514" y="894"/>
                  </a:cubicBezTo>
                  <a:cubicBezTo>
                    <a:pt x="509" y="888"/>
                    <a:pt x="506" y="881"/>
                    <a:pt x="506" y="873"/>
                  </a:cubicBezTo>
                  <a:close/>
                  <a:moveTo>
                    <a:pt x="482" y="901"/>
                  </a:moveTo>
                  <a:cubicBezTo>
                    <a:pt x="451" y="922"/>
                    <a:pt x="416" y="936"/>
                    <a:pt x="379" y="943"/>
                  </a:cubicBezTo>
                  <a:cubicBezTo>
                    <a:pt x="370" y="920"/>
                    <a:pt x="348" y="903"/>
                    <a:pt x="322" y="903"/>
                  </a:cubicBezTo>
                  <a:cubicBezTo>
                    <a:pt x="296" y="903"/>
                    <a:pt x="274" y="920"/>
                    <a:pt x="265" y="943"/>
                  </a:cubicBezTo>
                  <a:cubicBezTo>
                    <a:pt x="228" y="936"/>
                    <a:pt x="193" y="922"/>
                    <a:pt x="162" y="901"/>
                  </a:cubicBezTo>
                  <a:cubicBezTo>
                    <a:pt x="166" y="892"/>
                    <a:pt x="169" y="883"/>
                    <a:pt x="169" y="873"/>
                  </a:cubicBezTo>
                  <a:cubicBezTo>
                    <a:pt x="169" y="839"/>
                    <a:pt x="141" y="812"/>
                    <a:pt x="108" y="812"/>
                  </a:cubicBezTo>
                  <a:cubicBezTo>
                    <a:pt x="98" y="812"/>
                    <a:pt x="88" y="814"/>
                    <a:pt x="79" y="818"/>
                  </a:cubicBezTo>
                  <a:cubicBezTo>
                    <a:pt x="59" y="787"/>
                    <a:pt x="44" y="752"/>
                    <a:pt x="37" y="716"/>
                  </a:cubicBezTo>
                  <a:cubicBezTo>
                    <a:pt x="60" y="707"/>
                    <a:pt x="77" y="684"/>
                    <a:pt x="77" y="658"/>
                  </a:cubicBezTo>
                  <a:cubicBezTo>
                    <a:pt x="77" y="633"/>
                    <a:pt x="60" y="610"/>
                    <a:pt x="37" y="601"/>
                  </a:cubicBezTo>
                  <a:cubicBezTo>
                    <a:pt x="44" y="565"/>
                    <a:pt x="59" y="529"/>
                    <a:pt x="79" y="498"/>
                  </a:cubicBezTo>
                  <a:cubicBezTo>
                    <a:pt x="88" y="503"/>
                    <a:pt x="98" y="505"/>
                    <a:pt x="108" y="505"/>
                  </a:cubicBezTo>
                  <a:cubicBezTo>
                    <a:pt x="141" y="505"/>
                    <a:pt x="169" y="478"/>
                    <a:pt x="169" y="444"/>
                  </a:cubicBezTo>
                  <a:cubicBezTo>
                    <a:pt x="169" y="434"/>
                    <a:pt x="166" y="424"/>
                    <a:pt x="162" y="416"/>
                  </a:cubicBezTo>
                  <a:cubicBezTo>
                    <a:pt x="193" y="395"/>
                    <a:pt x="228" y="381"/>
                    <a:pt x="265" y="373"/>
                  </a:cubicBezTo>
                  <a:cubicBezTo>
                    <a:pt x="274" y="397"/>
                    <a:pt x="296" y="413"/>
                    <a:pt x="322" y="413"/>
                  </a:cubicBezTo>
                  <a:cubicBezTo>
                    <a:pt x="348" y="413"/>
                    <a:pt x="370" y="397"/>
                    <a:pt x="379" y="373"/>
                  </a:cubicBezTo>
                  <a:cubicBezTo>
                    <a:pt x="416" y="381"/>
                    <a:pt x="451" y="395"/>
                    <a:pt x="482" y="416"/>
                  </a:cubicBezTo>
                  <a:cubicBezTo>
                    <a:pt x="477" y="424"/>
                    <a:pt x="475" y="434"/>
                    <a:pt x="475" y="444"/>
                  </a:cubicBezTo>
                  <a:cubicBezTo>
                    <a:pt x="475" y="478"/>
                    <a:pt x="503" y="505"/>
                    <a:pt x="536" y="505"/>
                  </a:cubicBezTo>
                  <a:cubicBezTo>
                    <a:pt x="546" y="505"/>
                    <a:pt x="556" y="503"/>
                    <a:pt x="565" y="498"/>
                  </a:cubicBezTo>
                  <a:cubicBezTo>
                    <a:pt x="585" y="529"/>
                    <a:pt x="600" y="565"/>
                    <a:pt x="607" y="601"/>
                  </a:cubicBezTo>
                  <a:cubicBezTo>
                    <a:pt x="584" y="610"/>
                    <a:pt x="567" y="633"/>
                    <a:pt x="567" y="658"/>
                  </a:cubicBezTo>
                  <a:cubicBezTo>
                    <a:pt x="567" y="684"/>
                    <a:pt x="584" y="707"/>
                    <a:pt x="607" y="716"/>
                  </a:cubicBezTo>
                  <a:cubicBezTo>
                    <a:pt x="600" y="752"/>
                    <a:pt x="585" y="787"/>
                    <a:pt x="565" y="818"/>
                  </a:cubicBezTo>
                  <a:cubicBezTo>
                    <a:pt x="556" y="814"/>
                    <a:pt x="546" y="812"/>
                    <a:pt x="536" y="812"/>
                  </a:cubicBezTo>
                  <a:cubicBezTo>
                    <a:pt x="503" y="812"/>
                    <a:pt x="475" y="839"/>
                    <a:pt x="475" y="873"/>
                  </a:cubicBezTo>
                  <a:cubicBezTo>
                    <a:pt x="475" y="883"/>
                    <a:pt x="477" y="892"/>
                    <a:pt x="482" y="901"/>
                  </a:cubicBezTo>
                  <a:close/>
                  <a:moveTo>
                    <a:pt x="322" y="505"/>
                  </a:moveTo>
                  <a:cubicBezTo>
                    <a:pt x="238" y="505"/>
                    <a:pt x="169" y="574"/>
                    <a:pt x="169" y="658"/>
                  </a:cubicBezTo>
                  <a:cubicBezTo>
                    <a:pt x="169" y="743"/>
                    <a:pt x="238" y="812"/>
                    <a:pt x="322" y="812"/>
                  </a:cubicBezTo>
                  <a:cubicBezTo>
                    <a:pt x="406" y="812"/>
                    <a:pt x="475" y="743"/>
                    <a:pt x="475" y="658"/>
                  </a:cubicBezTo>
                  <a:cubicBezTo>
                    <a:pt x="475" y="574"/>
                    <a:pt x="406" y="505"/>
                    <a:pt x="322" y="505"/>
                  </a:cubicBezTo>
                  <a:close/>
                  <a:moveTo>
                    <a:pt x="322" y="781"/>
                  </a:moveTo>
                  <a:cubicBezTo>
                    <a:pt x="254" y="781"/>
                    <a:pt x="199" y="726"/>
                    <a:pt x="199" y="658"/>
                  </a:cubicBezTo>
                  <a:cubicBezTo>
                    <a:pt x="199" y="591"/>
                    <a:pt x="254" y="536"/>
                    <a:pt x="322" y="536"/>
                  </a:cubicBezTo>
                  <a:cubicBezTo>
                    <a:pt x="390" y="536"/>
                    <a:pt x="444" y="591"/>
                    <a:pt x="444" y="658"/>
                  </a:cubicBezTo>
                  <a:cubicBezTo>
                    <a:pt x="444" y="726"/>
                    <a:pt x="390" y="781"/>
                    <a:pt x="322" y="781"/>
                  </a:cubicBezTo>
                  <a:close/>
                  <a:moveTo>
                    <a:pt x="322" y="597"/>
                  </a:moveTo>
                  <a:cubicBezTo>
                    <a:pt x="288" y="597"/>
                    <a:pt x="261" y="625"/>
                    <a:pt x="261" y="658"/>
                  </a:cubicBezTo>
                  <a:cubicBezTo>
                    <a:pt x="261" y="692"/>
                    <a:pt x="288" y="720"/>
                    <a:pt x="322" y="720"/>
                  </a:cubicBezTo>
                  <a:cubicBezTo>
                    <a:pt x="356" y="720"/>
                    <a:pt x="383" y="692"/>
                    <a:pt x="383" y="658"/>
                  </a:cubicBezTo>
                  <a:cubicBezTo>
                    <a:pt x="383" y="625"/>
                    <a:pt x="356" y="597"/>
                    <a:pt x="322" y="597"/>
                  </a:cubicBezTo>
                  <a:close/>
                  <a:moveTo>
                    <a:pt x="322" y="689"/>
                  </a:moveTo>
                  <a:cubicBezTo>
                    <a:pt x="305" y="689"/>
                    <a:pt x="291" y="675"/>
                    <a:pt x="291" y="658"/>
                  </a:cubicBezTo>
                  <a:cubicBezTo>
                    <a:pt x="291" y="642"/>
                    <a:pt x="305" y="628"/>
                    <a:pt x="322" y="628"/>
                  </a:cubicBezTo>
                  <a:cubicBezTo>
                    <a:pt x="339" y="628"/>
                    <a:pt x="353" y="642"/>
                    <a:pt x="353" y="658"/>
                  </a:cubicBezTo>
                  <a:cubicBezTo>
                    <a:pt x="353" y="675"/>
                    <a:pt x="339" y="689"/>
                    <a:pt x="322" y="689"/>
                  </a:cubicBezTo>
                  <a:close/>
                  <a:moveTo>
                    <a:pt x="532" y="108"/>
                  </a:moveTo>
                  <a:cubicBezTo>
                    <a:pt x="514" y="135"/>
                    <a:pt x="502" y="165"/>
                    <a:pt x="495" y="196"/>
                  </a:cubicBezTo>
                  <a:cubicBezTo>
                    <a:pt x="492" y="213"/>
                    <a:pt x="492" y="213"/>
                    <a:pt x="492" y="213"/>
                  </a:cubicBezTo>
                  <a:cubicBezTo>
                    <a:pt x="509" y="215"/>
                    <a:pt x="509" y="215"/>
                    <a:pt x="509" y="215"/>
                  </a:cubicBezTo>
                  <a:cubicBezTo>
                    <a:pt x="524" y="216"/>
                    <a:pt x="536" y="229"/>
                    <a:pt x="536" y="245"/>
                  </a:cubicBezTo>
                  <a:cubicBezTo>
                    <a:pt x="536" y="261"/>
                    <a:pt x="524" y="274"/>
                    <a:pt x="509" y="275"/>
                  </a:cubicBezTo>
                  <a:cubicBezTo>
                    <a:pt x="492" y="277"/>
                    <a:pt x="492" y="277"/>
                    <a:pt x="492" y="277"/>
                  </a:cubicBezTo>
                  <a:cubicBezTo>
                    <a:pt x="495" y="293"/>
                    <a:pt x="495" y="293"/>
                    <a:pt x="495" y="293"/>
                  </a:cubicBezTo>
                  <a:cubicBezTo>
                    <a:pt x="502" y="325"/>
                    <a:pt x="514" y="355"/>
                    <a:pt x="532" y="382"/>
                  </a:cubicBezTo>
                  <a:cubicBezTo>
                    <a:pt x="540" y="393"/>
                    <a:pt x="540" y="393"/>
                    <a:pt x="540" y="393"/>
                  </a:cubicBezTo>
                  <a:cubicBezTo>
                    <a:pt x="552" y="387"/>
                    <a:pt x="552" y="387"/>
                    <a:pt x="552" y="387"/>
                  </a:cubicBezTo>
                  <a:cubicBezTo>
                    <a:pt x="557" y="384"/>
                    <a:pt x="562" y="383"/>
                    <a:pt x="567" y="383"/>
                  </a:cubicBezTo>
                  <a:cubicBezTo>
                    <a:pt x="584" y="383"/>
                    <a:pt x="598" y="396"/>
                    <a:pt x="598" y="413"/>
                  </a:cubicBezTo>
                  <a:cubicBezTo>
                    <a:pt x="598" y="418"/>
                    <a:pt x="596" y="423"/>
                    <a:pt x="594" y="428"/>
                  </a:cubicBezTo>
                  <a:cubicBezTo>
                    <a:pt x="587" y="440"/>
                    <a:pt x="587" y="440"/>
                    <a:pt x="587" y="440"/>
                  </a:cubicBezTo>
                  <a:cubicBezTo>
                    <a:pt x="598" y="448"/>
                    <a:pt x="598" y="448"/>
                    <a:pt x="598" y="448"/>
                  </a:cubicBezTo>
                  <a:cubicBezTo>
                    <a:pt x="625" y="466"/>
                    <a:pt x="655" y="479"/>
                    <a:pt x="687" y="485"/>
                  </a:cubicBezTo>
                  <a:cubicBezTo>
                    <a:pt x="704" y="488"/>
                    <a:pt x="704" y="488"/>
                    <a:pt x="704" y="488"/>
                  </a:cubicBezTo>
                  <a:cubicBezTo>
                    <a:pt x="705" y="472"/>
                    <a:pt x="705" y="472"/>
                    <a:pt x="705" y="472"/>
                  </a:cubicBezTo>
                  <a:cubicBezTo>
                    <a:pt x="707" y="456"/>
                    <a:pt x="720" y="444"/>
                    <a:pt x="735" y="444"/>
                  </a:cubicBezTo>
                  <a:cubicBezTo>
                    <a:pt x="751" y="444"/>
                    <a:pt x="764" y="456"/>
                    <a:pt x="766" y="472"/>
                  </a:cubicBezTo>
                  <a:cubicBezTo>
                    <a:pt x="767" y="488"/>
                    <a:pt x="767" y="488"/>
                    <a:pt x="767" y="488"/>
                  </a:cubicBezTo>
                  <a:cubicBezTo>
                    <a:pt x="784" y="485"/>
                    <a:pt x="784" y="485"/>
                    <a:pt x="784" y="485"/>
                  </a:cubicBezTo>
                  <a:cubicBezTo>
                    <a:pt x="816" y="479"/>
                    <a:pt x="846" y="466"/>
                    <a:pt x="872" y="448"/>
                  </a:cubicBezTo>
                  <a:cubicBezTo>
                    <a:pt x="884" y="440"/>
                    <a:pt x="884" y="440"/>
                    <a:pt x="884" y="440"/>
                  </a:cubicBezTo>
                  <a:cubicBezTo>
                    <a:pt x="877" y="428"/>
                    <a:pt x="877" y="428"/>
                    <a:pt x="877" y="428"/>
                  </a:cubicBezTo>
                  <a:cubicBezTo>
                    <a:pt x="875" y="423"/>
                    <a:pt x="873" y="418"/>
                    <a:pt x="873" y="413"/>
                  </a:cubicBezTo>
                  <a:cubicBezTo>
                    <a:pt x="873" y="396"/>
                    <a:pt x="887" y="383"/>
                    <a:pt x="904" y="383"/>
                  </a:cubicBezTo>
                  <a:cubicBezTo>
                    <a:pt x="909" y="383"/>
                    <a:pt x="914" y="384"/>
                    <a:pt x="919" y="387"/>
                  </a:cubicBezTo>
                  <a:cubicBezTo>
                    <a:pt x="931" y="393"/>
                    <a:pt x="931" y="393"/>
                    <a:pt x="931" y="393"/>
                  </a:cubicBezTo>
                  <a:cubicBezTo>
                    <a:pt x="939" y="382"/>
                    <a:pt x="939" y="382"/>
                    <a:pt x="939" y="382"/>
                  </a:cubicBezTo>
                  <a:cubicBezTo>
                    <a:pt x="957" y="355"/>
                    <a:pt x="969" y="325"/>
                    <a:pt x="976" y="293"/>
                  </a:cubicBezTo>
                  <a:cubicBezTo>
                    <a:pt x="979" y="277"/>
                    <a:pt x="979" y="277"/>
                    <a:pt x="979" y="277"/>
                  </a:cubicBezTo>
                  <a:cubicBezTo>
                    <a:pt x="962" y="275"/>
                    <a:pt x="962" y="275"/>
                    <a:pt x="962" y="275"/>
                  </a:cubicBezTo>
                  <a:cubicBezTo>
                    <a:pt x="946" y="274"/>
                    <a:pt x="935" y="261"/>
                    <a:pt x="935" y="245"/>
                  </a:cubicBezTo>
                  <a:cubicBezTo>
                    <a:pt x="935" y="229"/>
                    <a:pt x="946" y="216"/>
                    <a:pt x="962" y="215"/>
                  </a:cubicBezTo>
                  <a:cubicBezTo>
                    <a:pt x="979" y="213"/>
                    <a:pt x="979" y="213"/>
                    <a:pt x="979" y="213"/>
                  </a:cubicBezTo>
                  <a:cubicBezTo>
                    <a:pt x="976" y="196"/>
                    <a:pt x="976" y="196"/>
                    <a:pt x="976" y="196"/>
                  </a:cubicBezTo>
                  <a:cubicBezTo>
                    <a:pt x="969" y="165"/>
                    <a:pt x="957" y="135"/>
                    <a:pt x="939" y="108"/>
                  </a:cubicBezTo>
                  <a:cubicBezTo>
                    <a:pt x="931" y="96"/>
                    <a:pt x="931" y="96"/>
                    <a:pt x="931" y="96"/>
                  </a:cubicBezTo>
                  <a:cubicBezTo>
                    <a:pt x="919" y="103"/>
                    <a:pt x="919" y="103"/>
                    <a:pt x="919" y="103"/>
                  </a:cubicBezTo>
                  <a:cubicBezTo>
                    <a:pt x="914" y="106"/>
                    <a:pt x="909" y="107"/>
                    <a:pt x="904" y="107"/>
                  </a:cubicBezTo>
                  <a:cubicBezTo>
                    <a:pt x="887" y="107"/>
                    <a:pt x="873" y="93"/>
                    <a:pt x="873" y="76"/>
                  </a:cubicBezTo>
                  <a:cubicBezTo>
                    <a:pt x="873" y="71"/>
                    <a:pt x="875" y="67"/>
                    <a:pt x="877" y="62"/>
                  </a:cubicBezTo>
                  <a:cubicBezTo>
                    <a:pt x="884" y="50"/>
                    <a:pt x="884" y="50"/>
                    <a:pt x="884" y="50"/>
                  </a:cubicBezTo>
                  <a:cubicBezTo>
                    <a:pt x="872" y="42"/>
                    <a:pt x="872" y="42"/>
                    <a:pt x="872" y="42"/>
                  </a:cubicBezTo>
                  <a:cubicBezTo>
                    <a:pt x="846" y="24"/>
                    <a:pt x="816" y="11"/>
                    <a:pt x="784" y="5"/>
                  </a:cubicBezTo>
                  <a:cubicBezTo>
                    <a:pt x="767" y="1"/>
                    <a:pt x="767" y="1"/>
                    <a:pt x="767" y="1"/>
                  </a:cubicBezTo>
                  <a:cubicBezTo>
                    <a:pt x="766" y="18"/>
                    <a:pt x="766" y="18"/>
                    <a:pt x="766" y="18"/>
                  </a:cubicBezTo>
                  <a:cubicBezTo>
                    <a:pt x="764" y="34"/>
                    <a:pt x="751" y="46"/>
                    <a:pt x="735" y="46"/>
                  </a:cubicBezTo>
                  <a:cubicBezTo>
                    <a:pt x="720" y="46"/>
                    <a:pt x="707" y="34"/>
                    <a:pt x="705" y="18"/>
                  </a:cubicBezTo>
                  <a:cubicBezTo>
                    <a:pt x="704" y="1"/>
                    <a:pt x="704" y="1"/>
                    <a:pt x="704" y="1"/>
                  </a:cubicBezTo>
                  <a:cubicBezTo>
                    <a:pt x="687" y="5"/>
                    <a:pt x="687" y="5"/>
                    <a:pt x="687" y="5"/>
                  </a:cubicBezTo>
                  <a:cubicBezTo>
                    <a:pt x="655" y="11"/>
                    <a:pt x="625" y="24"/>
                    <a:pt x="598" y="42"/>
                  </a:cubicBezTo>
                  <a:cubicBezTo>
                    <a:pt x="587" y="50"/>
                    <a:pt x="587" y="50"/>
                    <a:pt x="587" y="50"/>
                  </a:cubicBezTo>
                  <a:cubicBezTo>
                    <a:pt x="594" y="62"/>
                    <a:pt x="594" y="62"/>
                    <a:pt x="594" y="62"/>
                  </a:cubicBezTo>
                  <a:cubicBezTo>
                    <a:pt x="596" y="67"/>
                    <a:pt x="598" y="71"/>
                    <a:pt x="598" y="76"/>
                  </a:cubicBezTo>
                  <a:cubicBezTo>
                    <a:pt x="598" y="93"/>
                    <a:pt x="584" y="107"/>
                    <a:pt x="567" y="107"/>
                  </a:cubicBezTo>
                  <a:cubicBezTo>
                    <a:pt x="562" y="107"/>
                    <a:pt x="557" y="106"/>
                    <a:pt x="552" y="103"/>
                  </a:cubicBezTo>
                  <a:cubicBezTo>
                    <a:pt x="540" y="96"/>
                    <a:pt x="540" y="96"/>
                    <a:pt x="540" y="96"/>
                  </a:cubicBezTo>
                  <a:lnTo>
                    <a:pt x="532" y="108"/>
                  </a:lnTo>
                  <a:close/>
                  <a:moveTo>
                    <a:pt x="567" y="138"/>
                  </a:moveTo>
                  <a:cubicBezTo>
                    <a:pt x="601" y="138"/>
                    <a:pt x="628" y="110"/>
                    <a:pt x="628" y="76"/>
                  </a:cubicBezTo>
                  <a:cubicBezTo>
                    <a:pt x="628" y="71"/>
                    <a:pt x="628" y="66"/>
                    <a:pt x="626" y="60"/>
                  </a:cubicBezTo>
                  <a:cubicBezTo>
                    <a:pt x="643" y="51"/>
                    <a:pt x="660" y="43"/>
                    <a:pt x="679" y="38"/>
                  </a:cubicBezTo>
                  <a:cubicBezTo>
                    <a:pt x="688" y="61"/>
                    <a:pt x="710" y="76"/>
                    <a:pt x="735" y="76"/>
                  </a:cubicBezTo>
                  <a:cubicBezTo>
                    <a:pt x="761" y="76"/>
                    <a:pt x="783" y="61"/>
                    <a:pt x="792" y="38"/>
                  </a:cubicBezTo>
                  <a:cubicBezTo>
                    <a:pt x="811" y="43"/>
                    <a:pt x="828" y="51"/>
                    <a:pt x="845" y="60"/>
                  </a:cubicBezTo>
                  <a:cubicBezTo>
                    <a:pt x="843" y="66"/>
                    <a:pt x="843" y="71"/>
                    <a:pt x="843" y="76"/>
                  </a:cubicBezTo>
                  <a:cubicBezTo>
                    <a:pt x="843" y="110"/>
                    <a:pt x="870" y="138"/>
                    <a:pt x="904" y="138"/>
                  </a:cubicBezTo>
                  <a:cubicBezTo>
                    <a:pt x="909" y="138"/>
                    <a:pt x="915" y="137"/>
                    <a:pt x="920" y="135"/>
                  </a:cubicBezTo>
                  <a:cubicBezTo>
                    <a:pt x="930" y="152"/>
                    <a:pt x="937" y="170"/>
                    <a:pt x="942" y="188"/>
                  </a:cubicBezTo>
                  <a:cubicBezTo>
                    <a:pt x="920" y="197"/>
                    <a:pt x="904" y="219"/>
                    <a:pt x="904" y="245"/>
                  </a:cubicBezTo>
                  <a:cubicBezTo>
                    <a:pt x="904" y="270"/>
                    <a:pt x="920" y="292"/>
                    <a:pt x="942" y="302"/>
                  </a:cubicBezTo>
                  <a:cubicBezTo>
                    <a:pt x="937" y="320"/>
                    <a:pt x="930" y="338"/>
                    <a:pt x="920" y="354"/>
                  </a:cubicBezTo>
                  <a:cubicBezTo>
                    <a:pt x="915" y="353"/>
                    <a:pt x="909" y="352"/>
                    <a:pt x="904" y="352"/>
                  </a:cubicBezTo>
                  <a:cubicBezTo>
                    <a:pt x="870" y="352"/>
                    <a:pt x="843" y="380"/>
                    <a:pt x="843" y="413"/>
                  </a:cubicBezTo>
                  <a:cubicBezTo>
                    <a:pt x="843" y="419"/>
                    <a:pt x="843" y="424"/>
                    <a:pt x="845" y="429"/>
                  </a:cubicBezTo>
                  <a:cubicBezTo>
                    <a:pt x="828" y="439"/>
                    <a:pt x="811" y="447"/>
                    <a:pt x="792" y="452"/>
                  </a:cubicBezTo>
                  <a:cubicBezTo>
                    <a:pt x="783" y="429"/>
                    <a:pt x="761" y="413"/>
                    <a:pt x="735" y="413"/>
                  </a:cubicBezTo>
                  <a:cubicBezTo>
                    <a:pt x="710" y="413"/>
                    <a:pt x="688" y="429"/>
                    <a:pt x="679" y="452"/>
                  </a:cubicBezTo>
                  <a:cubicBezTo>
                    <a:pt x="660" y="447"/>
                    <a:pt x="643" y="439"/>
                    <a:pt x="626" y="429"/>
                  </a:cubicBezTo>
                  <a:cubicBezTo>
                    <a:pt x="628" y="424"/>
                    <a:pt x="628" y="419"/>
                    <a:pt x="628" y="413"/>
                  </a:cubicBezTo>
                  <a:cubicBezTo>
                    <a:pt x="628" y="380"/>
                    <a:pt x="601" y="352"/>
                    <a:pt x="567" y="352"/>
                  </a:cubicBezTo>
                  <a:cubicBezTo>
                    <a:pt x="562" y="352"/>
                    <a:pt x="556" y="353"/>
                    <a:pt x="551" y="354"/>
                  </a:cubicBezTo>
                  <a:cubicBezTo>
                    <a:pt x="541" y="338"/>
                    <a:pt x="534" y="320"/>
                    <a:pt x="529" y="302"/>
                  </a:cubicBezTo>
                  <a:cubicBezTo>
                    <a:pt x="551" y="292"/>
                    <a:pt x="567" y="270"/>
                    <a:pt x="567" y="245"/>
                  </a:cubicBezTo>
                  <a:cubicBezTo>
                    <a:pt x="567" y="219"/>
                    <a:pt x="551" y="197"/>
                    <a:pt x="529" y="188"/>
                  </a:cubicBezTo>
                  <a:cubicBezTo>
                    <a:pt x="534" y="170"/>
                    <a:pt x="541" y="152"/>
                    <a:pt x="551" y="135"/>
                  </a:cubicBezTo>
                  <a:cubicBezTo>
                    <a:pt x="556" y="137"/>
                    <a:pt x="562" y="138"/>
                    <a:pt x="567" y="138"/>
                  </a:cubicBezTo>
                  <a:close/>
                  <a:moveTo>
                    <a:pt x="735" y="321"/>
                  </a:moveTo>
                  <a:cubicBezTo>
                    <a:pt x="778" y="321"/>
                    <a:pt x="812" y="287"/>
                    <a:pt x="812" y="245"/>
                  </a:cubicBezTo>
                  <a:cubicBezTo>
                    <a:pt x="812" y="203"/>
                    <a:pt x="778" y="168"/>
                    <a:pt x="735" y="168"/>
                  </a:cubicBezTo>
                  <a:cubicBezTo>
                    <a:pt x="693" y="168"/>
                    <a:pt x="659" y="203"/>
                    <a:pt x="659" y="245"/>
                  </a:cubicBezTo>
                  <a:cubicBezTo>
                    <a:pt x="659" y="287"/>
                    <a:pt x="693" y="321"/>
                    <a:pt x="735" y="321"/>
                  </a:cubicBezTo>
                  <a:close/>
                  <a:moveTo>
                    <a:pt x="735" y="199"/>
                  </a:moveTo>
                  <a:cubicBezTo>
                    <a:pt x="761" y="199"/>
                    <a:pt x="781" y="220"/>
                    <a:pt x="781" y="245"/>
                  </a:cubicBezTo>
                  <a:cubicBezTo>
                    <a:pt x="781" y="270"/>
                    <a:pt x="761" y="291"/>
                    <a:pt x="735" y="291"/>
                  </a:cubicBezTo>
                  <a:cubicBezTo>
                    <a:pt x="710" y="291"/>
                    <a:pt x="690" y="270"/>
                    <a:pt x="690" y="245"/>
                  </a:cubicBezTo>
                  <a:cubicBezTo>
                    <a:pt x="690" y="220"/>
                    <a:pt x="710" y="199"/>
                    <a:pt x="735" y="199"/>
                  </a:cubicBezTo>
                  <a:close/>
                  <a:moveTo>
                    <a:pt x="31" y="444"/>
                  </a:moveTo>
                  <a:cubicBezTo>
                    <a:pt x="0" y="444"/>
                    <a:pt x="0" y="444"/>
                    <a:pt x="0" y="444"/>
                  </a:cubicBezTo>
                  <a:cubicBezTo>
                    <a:pt x="0" y="429"/>
                    <a:pt x="0" y="429"/>
                    <a:pt x="0" y="429"/>
                  </a:cubicBezTo>
                  <a:cubicBezTo>
                    <a:pt x="17" y="160"/>
                    <a:pt x="278" y="0"/>
                    <a:pt x="521" y="0"/>
                  </a:cubicBezTo>
                  <a:cubicBezTo>
                    <a:pt x="552" y="0"/>
                    <a:pt x="552" y="0"/>
                    <a:pt x="552" y="0"/>
                  </a:cubicBezTo>
                  <a:cubicBezTo>
                    <a:pt x="552" y="30"/>
                    <a:pt x="552" y="30"/>
                    <a:pt x="552" y="30"/>
                  </a:cubicBezTo>
                  <a:cubicBezTo>
                    <a:pt x="521" y="30"/>
                    <a:pt x="521" y="30"/>
                    <a:pt x="521" y="30"/>
                  </a:cubicBezTo>
                  <a:cubicBezTo>
                    <a:pt x="293" y="30"/>
                    <a:pt x="47" y="180"/>
                    <a:pt x="31" y="430"/>
                  </a:cubicBezTo>
                  <a:lnTo>
                    <a:pt x="31" y="444"/>
                  </a:lnTo>
                  <a:close/>
                  <a:moveTo>
                    <a:pt x="980" y="429"/>
                  </a:moveTo>
                  <a:cubicBezTo>
                    <a:pt x="980" y="459"/>
                    <a:pt x="980" y="459"/>
                    <a:pt x="980" y="459"/>
                  </a:cubicBezTo>
                  <a:cubicBezTo>
                    <a:pt x="980" y="702"/>
                    <a:pt x="820" y="963"/>
                    <a:pt x="553" y="980"/>
                  </a:cubicBezTo>
                  <a:cubicBezTo>
                    <a:pt x="536" y="980"/>
                    <a:pt x="536" y="980"/>
                    <a:pt x="536" y="980"/>
                  </a:cubicBezTo>
                  <a:cubicBezTo>
                    <a:pt x="536" y="949"/>
                    <a:pt x="536" y="949"/>
                    <a:pt x="536" y="949"/>
                  </a:cubicBezTo>
                  <a:cubicBezTo>
                    <a:pt x="552" y="949"/>
                    <a:pt x="552" y="949"/>
                    <a:pt x="552" y="949"/>
                  </a:cubicBezTo>
                  <a:cubicBezTo>
                    <a:pt x="801" y="933"/>
                    <a:pt x="950" y="688"/>
                    <a:pt x="950" y="459"/>
                  </a:cubicBezTo>
                  <a:cubicBezTo>
                    <a:pt x="950" y="429"/>
                    <a:pt x="950" y="429"/>
                    <a:pt x="950" y="429"/>
                  </a:cubicBezTo>
                  <a:lnTo>
                    <a:pt x="980" y="429"/>
                  </a:lnTo>
                  <a:close/>
                </a:path>
              </a:pathLst>
            </a:custGeom>
            <a:solidFill>
              <a:schemeClr val="tx1"/>
            </a:solidFill>
            <a:ln>
              <a:noFill/>
            </a:ln>
          </p:spPr>
          <p:txBody>
            <a:bodyPr vert="horz" wrap="square" lIns="91368" tIns="45684" rIns="91368" bIns="45684" numCol="1" anchor="t" anchorCtr="0" compatLnSpc="1">
              <a:prstTxWarp prst="textNoShape">
                <a:avLst/>
              </a:prstTxWarp>
            </a:bodyPr>
            <a:lstStyle/>
            <a:p>
              <a:pPr marL="0" marR="0" lvl="0" indent="0" algn="ctr" defTabSz="45704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283D40"/>
                </a:solidFill>
                <a:effectLst/>
                <a:uLnTx/>
                <a:uFillTx/>
                <a:latin typeface="Century Gothic" panose="020B0502020202020204" pitchFamily="34" charset="0"/>
                <a:ea typeface="Avenir Book" charset="0"/>
                <a:cs typeface="Avenir Book" charset="0"/>
              </a:endParaRPr>
            </a:p>
          </p:txBody>
        </p:sp>
      </p:grpSp>
      <p:sp>
        <p:nvSpPr>
          <p:cNvPr id="21" name="TextBox 20">
            <a:extLst>
              <a:ext uri="{FF2B5EF4-FFF2-40B4-BE49-F238E27FC236}">
                <a16:creationId xmlns:a16="http://schemas.microsoft.com/office/drawing/2014/main" id="{B28EB627-0CE9-5842-BAD2-807F4AC2C712}"/>
              </a:ext>
            </a:extLst>
          </p:cNvPr>
          <p:cNvSpPr txBox="1"/>
          <p:nvPr/>
        </p:nvSpPr>
        <p:spPr>
          <a:xfrm>
            <a:off x="6770989" y="3152185"/>
            <a:ext cx="930448" cy="261609"/>
          </a:xfrm>
          <a:prstGeom prst="rect">
            <a:avLst/>
          </a:prstGeom>
          <a:noFill/>
        </p:spPr>
        <p:txBody>
          <a:bodyPr wrap="square" rtlCol="0">
            <a:spAutoFit/>
          </a:bodyPr>
          <a:lstStyle/>
          <a:p>
            <a:pPr marL="0" marR="0" lvl="0" indent="0" algn="ctr" defTabSz="457040" rtl="0" eaLnBrk="1" fontAlgn="auto" latinLnBrk="0" hangingPunct="1">
              <a:lnSpc>
                <a:spcPct val="100000"/>
              </a:lnSpc>
              <a:spcBef>
                <a:spcPts val="1200"/>
              </a:spcBef>
              <a:spcAft>
                <a:spcPts val="0"/>
              </a:spcAft>
              <a:buClr>
                <a:srgbClr val="D0232B"/>
              </a:buClr>
              <a:buSzTx/>
              <a:buFontTx/>
              <a:buNone/>
              <a:tabLst/>
              <a:defRPr/>
            </a:pPr>
            <a:r>
              <a:rPr kumimoji="0" lang="en-US" sz="1100" b="1" i="0" u="none" strike="noStrike" kern="1200" cap="none" spc="0" normalizeH="0" baseline="0" noProof="0">
                <a:ln>
                  <a:noFill/>
                </a:ln>
                <a:solidFill>
                  <a:srgbClr val="283D40"/>
                </a:solidFill>
                <a:effectLst/>
                <a:uLnTx/>
                <a:uFillTx/>
                <a:latin typeface="Century Gothic" panose="020B0502020202020204" pitchFamily="34" charset="0"/>
                <a:ea typeface="+mn-ea"/>
                <a:cs typeface="+mn-cs"/>
              </a:rPr>
              <a:t>Workflows</a:t>
            </a:r>
          </a:p>
        </p:txBody>
      </p:sp>
      <p:cxnSp>
        <p:nvCxnSpPr>
          <p:cNvPr id="22" name="Straight Arrow Connector 21">
            <a:extLst>
              <a:ext uri="{FF2B5EF4-FFF2-40B4-BE49-F238E27FC236}">
                <a16:creationId xmlns:a16="http://schemas.microsoft.com/office/drawing/2014/main" id="{DC816E2C-FE6B-8360-55E8-DEBD5D3F8A1F}"/>
              </a:ext>
            </a:extLst>
          </p:cNvPr>
          <p:cNvCxnSpPr>
            <a:cxnSpLocks/>
          </p:cNvCxnSpPr>
          <p:nvPr/>
        </p:nvCxnSpPr>
        <p:spPr>
          <a:xfrm flipV="1">
            <a:off x="8562159" y="4723711"/>
            <a:ext cx="0" cy="923336"/>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4" name="Rounded Rectangle 51">
            <a:extLst>
              <a:ext uri="{FF2B5EF4-FFF2-40B4-BE49-F238E27FC236}">
                <a16:creationId xmlns:a16="http://schemas.microsoft.com/office/drawing/2014/main" id="{AAAA5269-3947-D5C7-0BCC-B6153853D6A5}"/>
              </a:ext>
            </a:extLst>
          </p:cNvPr>
          <p:cNvSpPr/>
          <p:nvPr/>
        </p:nvSpPr>
        <p:spPr>
          <a:xfrm>
            <a:off x="7470020" y="5664070"/>
            <a:ext cx="2182053" cy="999667"/>
          </a:xfrm>
          <a:prstGeom prst="roundRect">
            <a:avLst>
              <a:gd name="adj" fmla="val 0"/>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040" rtl="0" eaLnBrk="1" fontAlgn="auto" latinLnBrk="0" hangingPunct="1">
              <a:lnSpc>
                <a:spcPct val="100000"/>
              </a:lnSpc>
              <a:spcBef>
                <a:spcPts val="0"/>
              </a:spcBef>
              <a:spcAft>
                <a:spcPts val="0"/>
              </a:spcAft>
              <a:buClrTx/>
              <a:buSzTx/>
              <a:buFontTx/>
              <a:buNone/>
              <a:tabLst/>
              <a:defRPr/>
            </a:pPr>
            <a:endParaRPr kumimoji="0" lang="en-US" sz="2798"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25" name="TextBox 24">
            <a:extLst>
              <a:ext uri="{FF2B5EF4-FFF2-40B4-BE49-F238E27FC236}">
                <a16:creationId xmlns:a16="http://schemas.microsoft.com/office/drawing/2014/main" id="{179B0242-DD89-CFBA-6B0C-7D803E7D2E15}"/>
              </a:ext>
            </a:extLst>
          </p:cNvPr>
          <p:cNvSpPr txBox="1"/>
          <p:nvPr/>
        </p:nvSpPr>
        <p:spPr>
          <a:xfrm>
            <a:off x="7377549" y="5863683"/>
            <a:ext cx="2366993" cy="523220"/>
          </a:xfrm>
          <a:prstGeom prst="rect">
            <a:avLst/>
          </a:prstGeom>
          <a:noFill/>
        </p:spPr>
        <p:txBody>
          <a:bodyPr wrap="square" rtlCol="0">
            <a:spAutoFit/>
          </a:bodyPr>
          <a:lstStyle/>
          <a:p>
            <a:pPr marL="0" marR="0" lvl="0" indent="0" algn="ctr" defTabSz="457040" rtl="0" eaLnBrk="1" fontAlgn="auto" latinLnBrk="0" hangingPunct="1">
              <a:lnSpc>
                <a:spcPct val="100000"/>
              </a:lnSpc>
              <a:spcBef>
                <a:spcPts val="1200"/>
              </a:spcBef>
              <a:spcAft>
                <a:spcPts val="0"/>
              </a:spcAft>
              <a:buClr>
                <a:srgbClr val="D0232B"/>
              </a:buClr>
              <a:buSzTx/>
              <a:buFontTx/>
              <a:buNone/>
              <a:tabLst/>
              <a:defRPr/>
            </a:pPr>
            <a:r>
              <a:rPr kumimoji="0" lang="en-US" sz="1400" b="1" i="0" u="none" strike="noStrike" kern="1200" cap="none" spc="0" normalizeH="0" baseline="0" noProof="0" dirty="0">
                <a:ln>
                  <a:noFill/>
                </a:ln>
                <a:solidFill>
                  <a:srgbClr val="283D40"/>
                </a:solidFill>
                <a:effectLst/>
                <a:uLnTx/>
                <a:uFillTx/>
                <a:latin typeface="Century Gothic" panose="020F0302020204030204"/>
                <a:ea typeface="+mn-ea"/>
                <a:cs typeface="+mn-cs"/>
              </a:rPr>
              <a:t>Vulnerability Exploit </a:t>
            </a:r>
            <a:r>
              <a:rPr lang="en-US" sz="1400" b="1" dirty="0">
                <a:solidFill>
                  <a:srgbClr val="283D40"/>
                </a:solidFill>
                <a:latin typeface="Century Gothic" panose="020F0302020204030204"/>
              </a:rPr>
              <a:t> </a:t>
            </a:r>
            <a:r>
              <a:rPr kumimoji="0" lang="en-US" sz="1400" b="1" i="0" u="none" strike="noStrike" kern="1200" cap="none" spc="0" normalizeH="0" baseline="0" noProof="0" dirty="0">
                <a:ln>
                  <a:noFill/>
                </a:ln>
                <a:solidFill>
                  <a:srgbClr val="283D40"/>
                </a:solidFill>
                <a:effectLst/>
                <a:uLnTx/>
                <a:uFillTx/>
                <a:latin typeface="Century Gothic" panose="020F0302020204030204"/>
                <a:ea typeface="+mn-ea"/>
                <a:cs typeface="+mn-cs"/>
              </a:rPr>
              <a:t>&amp; Solutions Intelligence</a:t>
            </a:r>
          </a:p>
        </p:txBody>
      </p:sp>
      <p:sp>
        <p:nvSpPr>
          <p:cNvPr id="28" name="TextBox 27">
            <a:extLst>
              <a:ext uri="{FF2B5EF4-FFF2-40B4-BE49-F238E27FC236}">
                <a16:creationId xmlns:a16="http://schemas.microsoft.com/office/drawing/2014/main" id="{D9DFFF0F-1A2F-99BB-98BB-745C3F4212A8}"/>
              </a:ext>
            </a:extLst>
          </p:cNvPr>
          <p:cNvSpPr txBox="1"/>
          <p:nvPr/>
        </p:nvSpPr>
        <p:spPr>
          <a:xfrm>
            <a:off x="7536098" y="3295571"/>
            <a:ext cx="1728358" cy="261610"/>
          </a:xfrm>
          <a:prstGeom prst="rect">
            <a:avLst/>
          </a:prstGeom>
          <a:noFill/>
        </p:spPr>
        <p:txBody>
          <a:bodyPr wrap="square" rtlCol="0">
            <a:spAutoFit/>
          </a:bodyPr>
          <a:lstStyle/>
          <a:p>
            <a:pPr marL="0" marR="0" lvl="0" indent="0" algn="ctr" defTabSz="457040" rtl="0" eaLnBrk="1" fontAlgn="auto" latinLnBrk="0" hangingPunct="1">
              <a:lnSpc>
                <a:spcPct val="100000"/>
              </a:lnSpc>
              <a:spcBef>
                <a:spcPts val="1200"/>
              </a:spcBef>
              <a:spcAft>
                <a:spcPts val="0"/>
              </a:spcAft>
              <a:buClr>
                <a:srgbClr val="D0232B"/>
              </a:buClr>
              <a:buSzTx/>
              <a:buFontTx/>
              <a:buNone/>
              <a:tabLst/>
              <a:defRPr/>
            </a:pPr>
            <a:r>
              <a:rPr kumimoji="0" lang="en-US" sz="1100" b="1" i="0" u="none" strike="noStrike" kern="1200" cap="none" spc="0" normalizeH="0" baseline="0" noProof="0">
                <a:ln>
                  <a:noFill/>
                </a:ln>
                <a:solidFill>
                  <a:srgbClr val="283D40"/>
                </a:solidFill>
                <a:effectLst/>
                <a:uLnTx/>
                <a:uFillTx/>
                <a:latin typeface="Century Gothic" panose="020B0502020202020204" pitchFamily="34" charset="0"/>
                <a:ea typeface="+mn-ea"/>
                <a:cs typeface="+mn-cs"/>
              </a:rPr>
              <a:t>Machine Learning</a:t>
            </a:r>
          </a:p>
        </p:txBody>
      </p:sp>
      <p:sp>
        <p:nvSpPr>
          <p:cNvPr id="29" name="TextBox 28">
            <a:extLst>
              <a:ext uri="{FF2B5EF4-FFF2-40B4-BE49-F238E27FC236}">
                <a16:creationId xmlns:a16="http://schemas.microsoft.com/office/drawing/2014/main" id="{7DDEA939-F71F-55C8-5501-4B51DFE80D39}"/>
              </a:ext>
            </a:extLst>
          </p:cNvPr>
          <p:cNvSpPr txBox="1"/>
          <p:nvPr/>
        </p:nvSpPr>
        <p:spPr>
          <a:xfrm>
            <a:off x="6366829" y="2228280"/>
            <a:ext cx="1728358" cy="261610"/>
          </a:xfrm>
          <a:prstGeom prst="rect">
            <a:avLst/>
          </a:prstGeom>
          <a:noFill/>
        </p:spPr>
        <p:txBody>
          <a:bodyPr wrap="square" rtlCol="0">
            <a:spAutoFit/>
          </a:bodyPr>
          <a:lstStyle/>
          <a:p>
            <a:pPr marL="0" marR="0" lvl="0" indent="0" algn="ctr" defTabSz="457040" rtl="0" eaLnBrk="1" fontAlgn="auto" latinLnBrk="0" hangingPunct="1">
              <a:lnSpc>
                <a:spcPct val="100000"/>
              </a:lnSpc>
              <a:spcBef>
                <a:spcPts val="1200"/>
              </a:spcBef>
              <a:spcAft>
                <a:spcPts val="0"/>
              </a:spcAft>
              <a:buClr>
                <a:srgbClr val="D0232B"/>
              </a:buClr>
              <a:buSzTx/>
              <a:buFontTx/>
              <a:buNone/>
              <a:tabLst/>
              <a:defRPr/>
            </a:pPr>
            <a:r>
              <a:rPr kumimoji="0" lang="en-US" sz="1100" b="1" i="0" u="none" strike="noStrike" kern="1200" cap="none" spc="0" normalizeH="0" baseline="0" noProof="0">
                <a:ln>
                  <a:noFill/>
                </a:ln>
                <a:solidFill>
                  <a:srgbClr val="283D40"/>
                </a:solidFill>
                <a:effectLst/>
                <a:uLnTx/>
                <a:uFillTx/>
                <a:latin typeface="Century Gothic" panose="020B0502020202020204" pitchFamily="34" charset="0"/>
                <a:ea typeface="+mn-ea"/>
                <a:cs typeface="+mn-cs"/>
              </a:rPr>
              <a:t>Analytics</a:t>
            </a:r>
          </a:p>
        </p:txBody>
      </p:sp>
      <p:cxnSp>
        <p:nvCxnSpPr>
          <p:cNvPr id="30" name="Elbow Connector 77">
            <a:extLst>
              <a:ext uri="{FF2B5EF4-FFF2-40B4-BE49-F238E27FC236}">
                <a16:creationId xmlns:a16="http://schemas.microsoft.com/office/drawing/2014/main" id="{D80ABF69-B7C9-96AB-BF2E-43A283E6FDFB}"/>
              </a:ext>
            </a:extLst>
          </p:cNvPr>
          <p:cNvCxnSpPr>
            <a:cxnSpLocks/>
          </p:cNvCxnSpPr>
          <p:nvPr/>
        </p:nvCxnSpPr>
        <p:spPr>
          <a:xfrm flipV="1">
            <a:off x="2394224" y="3758714"/>
            <a:ext cx="2691620" cy="1535772"/>
          </a:xfrm>
          <a:prstGeom prst="bentConnector3">
            <a:avLst>
              <a:gd name="adj1" fmla="val 27891"/>
            </a:avLst>
          </a:prstGeom>
          <a:ln w="38100">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6E6E59FF-B2BF-EF6C-7EEE-05E897E5AECA}"/>
              </a:ext>
            </a:extLst>
          </p:cNvPr>
          <p:cNvCxnSpPr/>
          <p:nvPr/>
        </p:nvCxnSpPr>
        <p:spPr>
          <a:xfrm>
            <a:off x="9270451" y="3375332"/>
            <a:ext cx="543051" cy="0"/>
          </a:xfrm>
          <a:prstGeom prst="straightConnector1">
            <a:avLst/>
          </a:prstGeom>
          <a:ln w="38100">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pic>
        <p:nvPicPr>
          <p:cNvPr id="33" name="Picture 26" descr="A picture containing text, gauge, clock, device&#10;&#10;Description automatically generated">
            <a:extLst>
              <a:ext uri="{FF2B5EF4-FFF2-40B4-BE49-F238E27FC236}">
                <a16:creationId xmlns:a16="http://schemas.microsoft.com/office/drawing/2014/main" id="{85A28116-0164-02C5-C49C-6FE43D8B5A85}"/>
              </a:ext>
            </a:extLst>
          </p:cNvPr>
          <p:cNvPicPr>
            <a:picLocks noChangeAspect="1"/>
          </p:cNvPicPr>
          <p:nvPr/>
        </p:nvPicPr>
        <p:blipFill>
          <a:blip r:embed="rId4"/>
          <a:stretch>
            <a:fillRect/>
          </a:stretch>
        </p:blipFill>
        <p:spPr>
          <a:xfrm>
            <a:off x="6884605" y="3414982"/>
            <a:ext cx="609616" cy="609600"/>
          </a:xfrm>
          <a:prstGeom prst="rect">
            <a:avLst/>
          </a:prstGeom>
        </p:spPr>
      </p:pic>
      <p:pic>
        <p:nvPicPr>
          <p:cNvPr id="34" name="Picture 27">
            <a:extLst>
              <a:ext uri="{FF2B5EF4-FFF2-40B4-BE49-F238E27FC236}">
                <a16:creationId xmlns:a16="http://schemas.microsoft.com/office/drawing/2014/main" id="{7DF1014D-C796-3AE3-5E0C-D1C628DBD258}"/>
              </a:ext>
            </a:extLst>
          </p:cNvPr>
          <p:cNvPicPr>
            <a:picLocks noChangeAspect="1"/>
          </p:cNvPicPr>
          <p:nvPr/>
        </p:nvPicPr>
        <p:blipFill>
          <a:blip r:embed="rId5"/>
          <a:stretch>
            <a:fillRect/>
          </a:stretch>
        </p:blipFill>
        <p:spPr>
          <a:xfrm>
            <a:off x="8045369" y="3530010"/>
            <a:ext cx="609616" cy="609600"/>
          </a:xfrm>
          <a:prstGeom prst="rect">
            <a:avLst/>
          </a:prstGeom>
        </p:spPr>
      </p:pic>
      <p:pic>
        <p:nvPicPr>
          <p:cNvPr id="35" name="Picture 28" descr="Graphical user interface, text&#10;&#10;Description automatically generated">
            <a:extLst>
              <a:ext uri="{FF2B5EF4-FFF2-40B4-BE49-F238E27FC236}">
                <a16:creationId xmlns:a16="http://schemas.microsoft.com/office/drawing/2014/main" id="{E3B2EF16-DC73-07EA-4F44-1C6213DDA900}"/>
              </a:ext>
            </a:extLst>
          </p:cNvPr>
          <p:cNvPicPr>
            <a:picLocks noChangeAspect="1"/>
          </p:cNvPicPr>
          <p:nvPr/>
        </p:nvPicPr>
        <p:blipFill>
          <a:blip r:embed="rId6"/>
          <a:stretch>
            <a:fillRect/>
          </a:stretch>
        </p:blipFill>
        <p:spPr>
          <a:xfrm>
            <a:off x="6037562" y="2787559"/>
            <a:ext cx="609616" cy="609600"/>
          </a:xfrm>
          <a:prstGeom prst="rect">
            <a:avLst/>
          </a:prstGeom>
        </p:spPr>
      </p:pic>
      <p:pic>
        <p:nvPicPr>
          <p:cNvPr id="36" name="Picture 29" descr="Icon&#10;&#10;Description automatically generated">
            <a:extLst>
              <a:ext uri="{FF2B5EF4-FFF2-40B4-BE49-F238E27FC236}">
                <a16:creationId xmlns:a16="http://schemas.microsoft.com/office/drawing/2014/main" id="{8D9A5465-1454-2AD8-2673-E629B485DE23}"/>
              </a:ext>
            </a:extLst>
          </p:cNvPr>
          <p:cNvPicPr>
            <a:picLocks noChangeAspect="1"/>
          </p:cNvPicPr>
          <p:nvPr/>
        </p:nvPicPr>
        <p:blipFill>
          <a:blip r:embed="rId7"/>
          <a:stretch>
            <a:fillRect/>
          </a:stretch>
        </p:blipFill>
        <p:spPr>
          <a:xfrm>
            <a:off x="6926435" y="2499989"/>
            <a:ext cx="609616" cy="609600"/>
          </a:xfrm>
          <a:prstGeom prst="rect">
            <a:avLst/>
          </a:prstGeom>
        </p:spPr>
      </p:pic>
      <p:sp>
        <p:nvSpPr>
          <p:cNvPr id="37" name="TextBox 36">
            <a:extLst>
              <a:ext uri="{FF2B5EF4-FFF2-40B4-BE49-F238E27FC236}">
                <a16:creationId xmlns:a16="http://schemas.microsoft.com/office/drawing/2014/main" id="{D9C95DCA-7F10-822E-EB16-10B49869E895}"/>
              </a:ext>
            </a:extLst>
          </p:cNvPr>
          <p:cNvSpPr txBox="1"/>
          <p:nvPr/>
        </p:nvSpPr>
        <p:spPr>
          <a:xfrm>
            <a:off x="10321848" y="2998798"/>
            <a:ext cx="1527983" cy="338553"/>
          </a:xfrm>
          <a:prstGeom prst="rect">
            <a:avLst/>
          </a:prstGeom>
          <a:noFill/>
        </p:spPr>
        <p:txBody>
          <a:bodyPr wrap="none" rtlCol="0">
            <a:spAutoFit/>
          </a:bodyPr>
          <a:lstStyle/>
          <a:p>
            <a:pPr marL="0" marR="0" lvl="0" indent="0" algn="l" defTabSz="457040" rtl="0" eaLnBrk="1" fontAlgn="auto" latinLnBrk="0" hangingPunct="1">
              <a:lnSpc>
                <a:spcPct val="100000"/>
              </a:lnSpc>
              <a:spcBef>
                <a:spcPts val="1200"/>
              </a:spcBef>
              <a:spcAft>
                <a:spcPts val="0"/>
              </a:spcAft>
              <a:buClr>
                <a:srgbClr val="D0232B"/>
              </a:buClr>
              <a:buSzTx/>
              <a:buFontTx/>
              <a:buNone/>
              <a:tabLst/>
              <a:defRPr/>
            </a:pPr>
            <a:r>
              <a:rPr kumimoji="0" lang="en-US" sz="1600" b="1" i="0" u="none" strike="noStrike" kern="1200" cap="none" spc="0" normalizeH="0" baseline="0" noProof="0" dirty="0">
                <a:ln>
                  <a:noFill/>
                </a:ln>
                <a:solidFill>
                  <a:srgbClr val="283D40"/>
                </a:solidFill>
                <a:effectLst/>
                <a:uLnTx/>
                <a:uFillTx/>
                <a:latin typeface="Century Gothic" panose="020F0302020204030204"/>
                <a:ea typeface="+mn-ea"/>
                <a:cs typeface="+mn-cs"/>
              </a:rPr>
              <a:t>Orchestration</a:t>
            </a:r>
          </a:p>
        </p:txBody>
      </p:sp>
      <p:grpSp>
        <p:nvGrpSpPr>
          <p:cNvPr id="38" name="Group 37">
            <a:extLst>
              <a:ext uri="{FF2B5EF4-FFF2-40B4-BE49-F238E27FC236}">
                <a16:creationId xmlns:a16="http://schemas.microsoft.com/office/drawing/2014/main" id="{BF74557B-7DF9-D640-3D96-BFE02F7FCAE0}"/>
              </a:ext>
            </a:extLst>
          </p:cNvPr>
          <p:cNvGrpSpPr/>
          <p:nvPr/>
        </p:nvGrpSpPr>
        <p:grpSpPr>
          <a:xfrm>
            <a:off x="3720273" y="4708707"/>
            <a:ext cx="1874821" cy="1706213"/>
            <a:chOff x="3084767" y="4402107"/>
            <a:chExt cx="1876286" cy="1707547"/>
          </a:xfrm>
        </p:grpSpPr>
        <p:sp>
          <p:nvSpPr>
            <p:cNvPr id="39" name="Rounded Rectangle 43">
              <a:extLst>
                <a:ext uri="{FF2B5EF4-FFF2-40B4-BE49-F238E27FC236}">
                  <a16:creationId xmlns:a16="http://schemas.microsoft.com/office/drawing/2014/main" id="{E8DE96A5-7E2C-1459-2B5C-F93A7456D570}"/>
                </a:ext>
              </a:extLst>
            </p:cNvPr>
            <p:cNvSpPr/>
            <p:nvPr/>
          </p:nvSpPr>
          <p:spPr>
            <a:xfrm>
              <a:off x="3084767" y="4402107"/>
              <a:ext cx="1876286" cy="1707547"/>
            </a:xfrm>
            <a:prstGeom prst="roundRect">
              <a:avLst>
                <a:gd name="adj" fmla="val 0"/>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040" rtl="0" eaLnBrk="1" fontAlgn="auto" latinLnBrk="0" hangingPunct="1">
                <a:lnSpc>
                  <a:spcPct val="100000"/>
                </a:lnSpc>
                <a:spcBef>
                  <a:spcPts val="0"/>
                </a:spcBef>
                <a:spcAft>
                  <a:spcPts val="0"/>
                </a:spcAft>
                <a:buClrTx/>
                <a:buSzTx/>
                <a:buFontTx/>
                <a:buNone/>
                <a:tabLst/>
                <a:defRPr/>
              </a:pPr>
              <a:endParaRPr kumimoji="0" lang="en-US" sz="2797" b="1"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40" name="TextBox 39">
              <a:extLst>
                <a:ext uri="{FF2B5EF4-FFF2-40B4-BE49-F238E27FC236}">
                  <a16:creationId xmlns:a16="http://schemas.microsoft.com/office/drawing/2014/main" id="{1C17A0D2-8376-EC60-361C-277564B578B2}"/>
                </a:ext>
              </a:extLst>
            </p:cNvPr>
            <p:cNvSpPr txBox="1"/>
            <p:nvPr/>
          </p:nvSpPr>
          <p:spPr>
            <a:xfrm>
              <a:off x="3332140" y="4547731"/>
              <a:ext cx="1362334" cy="739242"/>
            </a:xfrm>
            <a:prstGeom prst="rect">
              <a:avLst/>
            </a:prstGeom>
            <a:noFill/>
          </p:spPr>
          <p:txBody>
            <a:bodyPr wrap="none" rtlCol="0">
              <a:spAutoFit/>
            </a:bodyPr>
            <a:lstStyle/>
            <a:p>
              <a:pPr marL="0" marR="0" lvl="0" indent="0" algn="ctr" defTabSz="457040" rtl="0" eaLnBrk="1" fontAlgn="auto" latinLnBrk="0" hangingPunct="1">
                <a:lnSpc>
                  <a:spcPct val="100000"/>
                </a:lnSpc>
                <a:spcBef>
                  <a:spcPts val="1200"/>
                </a:spcBef>
                <a:spcAft>
                  <a:spcPts val="0"/>
                </a:spcAft>
                <a:buClr>
                  <a:srgbClr val="D0232B"/>
                </a:buClr>
                <a:buSzTx/>
                <a:buFontTx/>
                <a:buNone/>
                <a:tabLst/>
                <a:defRPr/>
              </a:pPr>
              <a:r>
                <a:rPr kumimoji="0" lang="en-US" sz="1600" b="1" i="0" u="none" strike="noStrike" kern="1200" cap="none" spc="0" normalizeH="0" baseline="0" noProof="0" dirty="0">
                  <a:ln>
                    <a:noFill/>
                  </a:ln>
                  <a:solidFill>
                    <a:srgbClr val="283D40"/>
                  </a:solidFill>
                  <a:effectLst/>
                  <a:uLnTx/>
                  <a:uFillTx/>
                  <a:latin typeface="Century Gothic" panose="020F0302020204030204"/>
                  <a:ea typeface="+mn-ea"/>
                  <a:cs typeface="+mn-cs"/>
                </a:rPr>
                <a:t>Threat </a:t>
              </a:r>
            </a:p>
            <a:p>
              <a:pPr marL="0" marR="0" lvl="0" indent="0" algn="ctr" defTabSz="457040" rtl="0" eaLnBrk="1" fontAlgn="auto" latinLnBrk="0" hangingPunct="1">
                <a:lnSpc>
                  <a:spcPct val="100000"/>
                </a:lnSpc>
                <a:spcBef>
                  <a:spcPts val="1200"/>
                </a:spcBef>
                <a:spcAft>
                  <a:spcPts val="0"/>
                </a:spcAft>
                <a:buClr>
                  <a:srgbClr val="D0232B"/>
                </a:buClr>
                <a:buSzTx/>
                <a:buFontTx/>
                <a:buNone/>
                <a:tabLst/>
                <a:defRPr/>
              </a:pPr>
              <a:r>
                <a:rPr kumimoji="0" lang="en-US" sz="1600" b="1" i="0" u="none" strike="noStrike" kern="1200" cap="none" spc="0" normalizeH="0" baseline="0" noProof="0" dirty="0">
                  <a:ln>
                    <a:noFill/>
                  </a:ln>
                  <a:solidFill>
                    <a:srgbClr val="283D40"/>
                  </a:solidFill>
                  <a:effectLst/>
                  <a:uLnTx/>
                  <a:uFillTx/>
                  <a:latin typeface="Century Gothic" panose="020F0302020204030204"/>
                  <a:ea typeface="+mn-ea"/>
                  <a:cs typeface="+mn-cs"/>
                </a:rPr>
                <a:t>Intelligence</a:t>
              </a:r>
            </a:p>
          </p:txBody>
        </p:sp>
      </p:grpSp>
      <p:pic>
        <p:nvPicPr>
          <p:cNvPr id="42" name="Picture 2" descr="FAQ | MITRE ATT&amp;CK®">
            <a:extLst>
              <a:ext uri="{FF2B5EF4-FFF2-40B4-BE49-F238E27FC236}">
                <a16:creationId xmlns:a16="http://schemas.microsoft.com/office/drawing/2014/main" id="{9599CBFD-D0D9-F71D-D51B-CC8F29BFAF2A}"/>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3914241" y="6111750"/>
            <a:ext cx="1486884" cy="157207"/>
          </a:xfrm>
          <a:prstGeom prst="rect">
            <a:avLst/>
          </a:prstGeom>
          <a:noFill/>
          <a:extLst>
            <a:ext uri="{909E8E84-426E-40DD-AFC4-6F175D3DCCD1}">
              <a14:hiddenFill xmlns:a14="http://schemas.microsoft.com/office/drawing/2010/main">
                <a:solidFill>
                  <a:srgbClr val="FFFFFF"/>
                </a:solidFill>
              </a14:hiddenFill>
            </a:ext>
          </a:extLst>
        </p:spPr>
      </p:pic>
      <p:sp>
        <p:nvSpPr>
          <p:cNvPr id="44" name="Rounded Rectangle 20">
            <a:extLst>
              <a:ext uri="{FF2B5EF4-FFF2-40B4-BE49-F238E27FC236}">
                <a16:creationId xmlns:a16="http://schemas.microsoft.com/office/drawing/2014/main" id="{5E881FDE-2508-22DB-5722-D8A9791F3353}"/>
              </a:ext>
            </a:extLst>
          </p:cNvPr>
          <p:cNvSpPr/>
          <p:nvPr/>
        </p:nvSpPr>
        <p:spPr>
          <a:xfrm>
            <a:off x="157843" y="1433151"/>
            <a:ext cx="2241377" cy="1731386"/>
          </a:xfrm>
          <a:prstGeom prst="roundRect">
            <a:avLst>
              <a:gd name="adj" fmla="val 0"/>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040" rtl="0" eaLnBrk="1" fontAlgn="auto" latinLnBrk="0" hangingPunct="1">
              <a:lnSpc>
                <a:spcPct val="100000"/>
              </a:lnSpc>
              <a:spcBef>
                <a:spcPts val="0"/>
              </a:spcBef>
              <a:spcAft>
                <a:spcPts val="0"/>
              </a:spcAft>
              <a:buClrTx/>
              <a:buSzTx/>
              <a:buFontTx/>
              <a:buNone/>
              <a:tabLst/>
              <a:defRPr/>
            </a:pPr>
            <a:endParaRPr kumimoji="0" lang="en-US" sz="2797"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45" name="TextBox 44">
            <a:extLst>
              <a:ext uri="{FF2B5EF4-FFF2-40B4-BE49-F238E27FC236}">
                <a16:creationId xmlns:a16="http://schemas.microsoft.com/office/drawing/2014/main" id="{150E9CFE-5F1B-2EC3-566D-128BB1196CFF}"/>
              </a:ext>
            </a:extLst>
          </p:cNvPr>
          <p:cNvSpPr txBox="1"/>
          <p:nvPr/>
        </p:nvSpPr>
        <p:spPr>
          <a:xfrm>
            <a:off x="533120" y="3281540"/>
            <a:ext cx="1866099" cy="584775"/>
          </a:xfrm>
          <a:prstGeom prst="rect">
            <a:avLst/>
          </a:prstGeom>
          <a:noFill/>
          <a:ln>
            <a:solidFill>
              <a:schemeClr val="tx1"/>
            </a:solidFill>
          </a:ln>
        </p:spPr>
        <p:txBody>
          <a:bodyPr wrap="square" rtlCol="0">
            <a:spAutoFit/>
          </a:bodyPr>
          <a:lstStyle/>
          <a:p>
            <a:pPr marL="0" marR="0" lvl="0" indent="0" algn="ctr" defTabSz="45704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83D40"/>
                </a:solidFill>
                <a:effectLst/>
                <a:uLnTx/>
                <a:uFillTx/>
                <a:latin typeface="Century Gothic" panose="020F0302020204030204"/>
                <a:ea typeface="+mn-ea"/>
                <a:cs typeface="+mn-cs"/>
              </a:rPr>
              <a:t>User Reported Phish</a:t>
            </a:r>
          </a:p>
        </p:txBody>
      </p:sp>
      <p:pic>
        <p:nvPicPr>
          <p:cNvPr id="51" name="Picture 10" descr="Intuity Technologies | LinkedIn">
            <a:extLst>
              <a:ext uri="{FF2B5EF4-FFF2-40B4-BE49-F238E27FC236}">
                <a16:creationId xmlns:a16="http://schemas.microsoft.com/office/drawing/2014/main" id="{7ADEB678-2531-1D3A-4BC7-CC69A7929C4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6086" y="2075835"/>
            <a:ext cx="52256" cy="52256"/>
          </a:xfrm>
          <a:prstGeom prst="rect">
            <a:avLst/>
          </a:prstGeom>
          <a:noFill/>
          <a:extLst>
            <a:ext uri="{909E8E84-426E-40DD-AFC4-6F175D3DCCD1}">
              <a14:hiddenFill xmlns:a14="http://schemas.microsoft.com/office/drawing/2010/main">
                <a:solidFill>
                  <a:srgbClr val="FFFFFF"/>
                </a:solidFill>
              </a14:hiddenFill>
            </a:ext>
          </a:extLst>
        </p:spPr>
      </p:pic>
      <p:sp>
        <p:nvSpPr>
          <p:cNvPr id="52" name="Rounded Rectangle 3">
            <a:extLst>
              <a:ext uri="{FF2B5EF4-FFF2-40B4-BE49-F238E27FC236}">
                <a16:creationId xmlns:a16="http://schemas.microsoft.com/office/drawing/2014/main" id="{5D2742F0-EE1D-5B8F-14C2-A0288B595CDC}"/>
              </a:ext>
            </a:extLst>
          </p:cNvPr>
          <p:cNvSpPr/>
          <p:nvPr/>
        </p:nvSpPr>
        <p:spPr>
          <a:xfrm>
            <a:off x="3088421" y="1433150"/>
            <a:ext cx="1874821" cy="1381096"/>
          </a:xfrm>
          <a:prstGeom prst="roundRect">
            <a:avLst>
              <a:gd name="adj" fmla="val 0"/>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040" rtl="0" eaLnBrk="1" fontAlgn="auto" latinLnBrk="0" hangingPunct="1">
              <a:lnSpc>
                <a:spcPct val="100000"/>
              </a:lnSpc>
              <a:spcBef>
                <a:spcPts val="0"/>
              </a:spcBef>
              <a:spcAft>
                <a:spcPts val="0"/>
              </a:spcAft>
              <a:buClrTx/>
              <a:buSzTx/>
              <a:buFontTx/>
              <a:buNone/>
              <a:tabLst/>
              <a:defRPr/>
            </a:pPr>
            <a:endParaRPr kumimoji="0" lang="en-US" sz="2797"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53" name="TextBox 52">
            <a:extLst>
              <a:ext uri="{FF2B5EF4-FFF2-40B4-BE49-F238E27FC236}">
                <a16:creationId xmlns:a16="http://schemas.microsoft.com/office/drawing/2014/main" id="{454A6AA5-8FE0-3FA6-7BBA-98E369C2307F}"/>
              </a:ext>
            </a:extLst>
          </p:cNvPr>
          <p:cNvSpPr txBox="1"/>
          <p:nvPr/>
        </p:nvSpPr>
        <p:spPr>
          <a:xfrm>
            <a:off x="3348655" y="1833546"/>
            <a:ext cx="1340432" cy="338554"/>
          </a:xfrm>
          <a:prstGeom prst="rect">
            <a:avLst/>
          </a:prstGeom>
          <a:noFill/>
        </p:spPr>
        <p:txBody>
          <a:bodyPr wrap="none" rtlCol="0">
            <a:spAutoFit/>
          </a:bodyPr>
          <a:lstStyle/>
          <a:p>
            <a:pPr marL="0" marR="0" lvl="0" indent="0" algn="ctr" defTabSz="457040" rtl="0" eaLnBrk="1" fontAlgn="auto" latinLnBrk="0" hangingPunct="1">
              <a:lnSpc>
                <a:spcPct val="100000"/>
              </a:lnSpc>
              <a:spcBef>
                <a:spcPts val="1200"/>
              </a:spcBef>
              <a:spcAft>
                <a:spcPts val="0"/>
              </a:spcAft>
              <a:buClr>
                <a:srgbClr val="D0232B"/>
              </a:buClr>
              <a:buSzTx/>
              <a:buFontTx/>
              <a:buNone/>
              <a:tabLst/>
              <a:defRPr/>
            </a:pPr>
            <a:r>
              <a:rPr kumimoji="0" lang="en-US" sz="1600" b="1" i="0" u="none" strike="noStrike" kern="1200" cap="none" spc="0" normalizeH="0" baseline="0" noProof="0" dirty="0">
                <a:ln>
                  <a:noFill/>
                </a:ln>
                <a:solidFill>
                  <a:srgbClr val="283D40"/>
                </a:solidFill>
                <a:effectLst/>
                <a:uLnTx/>
                <a:uFillTx/>
                <a:latin typeface="Century Gothic" panose="020F0302020204030204"/>
                <a:ea typeface="+mn-ea"/>
                <a:cs typeface="+mn-cs"/>
              </a:rPr>
              <a:t>Correlation</a:t>
            </a:r>
          </a:p>
        </p:txBody>
      </p:sp>
      <p:sp>
        <p:nvSpPr>
          <p:cNvPr id="68" name="TextBox 67">
            <a:extLst>
              <a:ext uri="{FF2B5EF4-FFF2-40B4-BE49-F238E27FC236}">
                <a16:creationId xmlns:a16="http://schemas.microsoft.com/office/drawing/2014/main" id="{75D616E8-4A8C-E3B5-5519-DC53B3EE1304}"/>
              </a:ext>
            </a:extLst>
          </p:cNvPr>
          <p:cNvSpPr txBox="1"/>
          <p:nvPr/>
        </p:nvSpPr>
        <p:spPr>
          <a:xfrm>
            <a:off x="-12347" y="4915897"/>
            <a:ext cx="2635442" cy="1169551"/>
          </a:xfrm>
          <a:prstGeom prst="rect">
            <a:avLst/>
          </a:prstGeom>
          <a:noFill/>
        </p:spPr>
        <p:txBody>
          <a:bodyPr wrap="square">
            <a:spAutoFit/>
          </a:bodyPr>
          <a:lstStyle/>
          <a:p>
            <a:pPr marL="0" marR="0" lvl="0" indent="0" algn="ctr" defTabSz="457040" rtl="0" eaLnBrk="1" fontAlgn="auto" latinLnBrk="0" hangingPunct="1">
              <a:lnSpc>
                <a:spcPct val="100000"/>
              </a:lnSpc>
              <a:spcBef>
                <a:spcPts val="1200"/>
              </a:spcBef>
              <a:spcAft>
                <a:spcPts val="0"/>
              </a:spcAft>
              <a:buClr>
                <a:srgbClr val="D0232B"/>
              </a:buClr>
              <a:buSzTx/>
              <a:buFontTx/>
              <a:buNone/>
              <a:tabLst/>
              <a:defRPr/>
            </a:pPr>
            <a:r>
              <a:rPr kumimoji="0" lang="en-US" sz="1400" b="1" i="0" u="none" strike="noStrike" kern="1200" cap="none" spc="0" normalizeH="0" baseline="0" noProof="0" dirty="0">
                <a:ln>
                  <a:noFill/>
                </a:ln>
                <a:solidFill>
                  <a:srgbClr val="283D40"/>
                </a:solidFill>
                <a:effectLst/>
                <a:uLnTx/>
                <a:uFillTx/>
                <a:latin typeface="Century Gothic" panose="020F0302020204030204"/>
                <a:ea typeface="+mn-ea"/>
                <a:cs typeface="+mn-cs"/>
              </a:rPr>
              <a:t>Integrated Risk Management (IRM) Vulnerability Management</a:t>
            </a:r>
            <a:r>
              <a:rPr lang="en-US" sz="1400" b="1" dirty="0">
                <a:solidFill>
                  <a:srgbClr val="283D40"/>
                </a:solidFill>
                <a:latin typeface="Century Gothic" panose="020F0302020204030204"/>
              </a:rPr>
              <a:t> </a:t>
            </a:r>
            <a:r>
              <a:rPr kumimoji="0" lang="en-US" sz="1400" b="1" i="0" u="none" strike="noStrike" kern="1200" cap="none" spc="0" normalizeH="0" baseline="0" noProof="0" dirty="0">
                <a:ln>
                  <a:noFill/>
                </a:ln>
                <a:solidFill>
                  <a:srgbClr val="283D40"/>
                </a:solidFill>
                <a:effectLst/>
                <a:uLnTx/>
                <a:uFillTx/>
                <a:latin typeface="Century Gothic" panose="020F0302020204030204"/>
                <a:ea typeface="+mn-ea"/>
                <a:cs typeface="+mn-cs"/>
              </a:rPr>
              <a:t>&amp; Configuration Compliance</a:t>
            </a:r>
          </a:p>
        </p:txBody>
      </p:sp>
      <p:pic>
        <p:nvPicPr>
          <p:cNvPr id="69" name="Picture 2" descr="CIS Critical Security Controls for Asset Management | Armis">
            <a:extLst>
              <a:ext uri="{FF2B5EF4-FFF2-40B4-BE49-F238E27FC236}">
                <a16:creationId xmlns:a16="http://schemas.microsoft.com/office/drawing/2014/main" id="{01CF08C4-E59E-4651-2AF7-9E3E0A1CAEB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97573" y="6003540"/>
            <a:ext cx="876257" cy="766725"/>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8" descr="Implementing the NIST Cybersecurity Framework - Kyber Security">
            <a:extLst>
              <a:ext uri="{FF2B5EF4-FFF2-40B4-BE49-F238E27FC236}">
                <a16:creationId xmlns:a16="http://schemas.microsoft.com/office/drawing/2014/main" id="{BF0C1E52-F95A-C246-99A7-77052F162052}"/>
              </a:ext>
            </a:extLst>
          </p:cNvPr>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220667" y="6235356"/>
            <a:ext cx="831850" cy="448094"/>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59079E6E-1B06-4C05-C1B7-18A0B5B2EBEE}"/>
              </a:ext>
            </a:extLst>
          </p:cNvPr>
          <p:cNvSpPr txBox="1"/>
          <p:nvPr/>
        </p:nvSpPr>
        <p:spPr>
          <a:xfrm>
            <a:off x="597933" y="1689054"/>
            <a:ext cx="1244251" cy="1138773"/>
          </a:xfrm>
          <a:prstGeom prst="rect">
            <a:avLst/>
          </a:prstGeom>
          <a:noFill/>
        </p:spPr>
        <p:txBody>
          <a:bodyPr wrap="none" rtlCol="0">
            <a:spAutoFit/>
          </a:bodyPr>
          <a:lstStyle/>
          <a:p>
            <a:pPr marL="0" marR="0" lvl="0" indent="0" algn="ctr" defTabSz="457040" rtl="0" eaLnBrk="1" fontAlgn="auto" latinLnBrk="0" hangingPunct="1">
              <a:lnSpc>
                <a:spcPct val="100000"/>
              </a:lnSpc>
              <a:spcBef>
                <a:spcPts val="1200"/>
              </a:spcBef>
              <a:spcAft>
                <a:spcPts val="0"/>
              </a:spcAft>
              <a:buClr>
                <a:srgbClr val="D0232B"/>
              </a:buClr>
              <a:buSzTx/>
              <a:buFontTx/>
              <a:buNone/>
              <a:tabLst/>
              <a:defRPr/>
            </a:pPr>
            <a:r>
              <a:rPr kumimoji="0" lang="en-US" sz="1600" b="1" i="0" u="none" strike="noStrike" kern="1200" cap="none" spc="0" normalizeH="0" baseline="0" noProof="0" dirty="0">
                <a:ln>
                  <a:noFill/>
                </a:ln>
                <a:solidFill>
                  <a:srgbClr val="283D40"/>
                </a:solidFill>
                <a:effectLst/>
                <a:uLnTx/>
                <a:uFillTx/>
                <a:latin typeface="Century Gothic" panose="020F0302020204030204"/>
                <a:ea typeface="+mn-ea"/>
                <a:cs typeface="+mn-cs"/>
              </a:rPr>
              <a:t>Protection </a:t>
            </a:r>
          </a:p>
          <a:p>
            <a:pPr marL="0" marR="0" lvl="0" indent="0" algn="ctr" defTabSz="457040" rtl="0" eaLnBrk="1" fontAlgn="auto" latinLnBrk="0" hangingPunct="1">
              <a:lnSpc>
                <a:spcPct val="100000"/>
              </a:lnSpc>
              <a:spcBef>
                <a:spcPts val="1200"/>
              </a:spcBef>
              <a:spcAft>
                <a:spcPts val="0"/>
              </a:spcAft>
              <a:buClr>
                <a:srgbClr val="D0232B"/>
              </a:buClr>
              <a:buSzTx/>
              <a:buFontTx/>
              <a:buNone/>
              <a:tabLst/>
              <a:defRPr/>
            </a:pPr>
            <a:r>
              <a:rPr kumimoji="0" lang="en-US" sz="1600" b="1" i="0" u="none" strike="noStrike" kern="1200" cap="none" spc="0" normalizeH="0" baseline="0" noProof="0" dirty="0">
                <a:ln>
                  <a:noFill/>
                </a:ln>
                <a:solidFill>
                  <a:srgbClr val="283D40"/>
                </a:solidFill>
                <a:effectLst/>
                <a:uLnTx/>
                <a:uFillTx/>
                <a:latin typeface="Century Gothic" panose="020F0302020204030204"/>
                <a:ea typeface="+mn-ea"/>
                <a:cs typeface="+mn-cs"/>
              </a:rPr>
              <a:t>&amp; </a:t>
            </a:r>
          </a:p>
          <a:p>
            <a:pPr marL="0" marR="0" lvl="0" indent="0" algn="ctr" defTabSz="457040" rtl="0" eaLnBrk="1" fontAlgn="auto" latinLnBrk="0" hangingPunct="1">
              <a:lnSpc>
                <a:spcPct val="100000"/>
              </a:lnSpc>
              <a:spcBef>
                <a:spcPts val="1200"/>
              </a:spcBef>
              <a:spcAft>
                <a:spcPts val="0"/>
              </a:spcAft>
              <a:buClr>
                <a:srgbClr val="D0232B"/>
              </a:buClr>
              <a:buSzTx/>
              <a:buFontTx/>
              <a:buNone/>
              <a:tabLst/>
              <a:defRPr/>
            </a:pPr>
            <a:r>
              <a:rPr kumimoji="0" lang="en-US" sz="1600" b="1" i="0" u="none" strike="noStrike" kern="1200" cap="none" spc="0" normalizeH="0" baseline="0" noProof="0" dirty="0">
                <a:ln>
                  <a:noFill/>
                </a:ln>
                <a:solidFill>
                  <a:srgbClr val="283D40"/>
                </a:solidFill>
                <a:effectLst/>
                <a:uLnTx/>
                <a:uFillTx/>
                <a:latin typeface="Century Gothic" panose="020F0302020204030204"/>
                <a:ea typeface="+mn-ea"/>
                <a:cs typeface="+mn-cs"/>
              </a:rPr>
              <a:t>Detection</a:t>
            </a:r>
          </a:p>
        </p:txBody>
      </p:sp>
    </p:spTree>
    <p:extLst>
      <p:ext uri="{BB962C8B-B14F-4D97-AF65-F5344CB8AC3E}">
        <p14:creationId xmlns:p14="http://schemas.microsoft.com/office/powerpoint/2010/main" val="3707629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F631C69D-FA8B-454D-B6C7-0E679B1530CA}"/>
              </a:ext>
            </a:extLst>
          </p:cNvPr>
          <p:cNvSpPr>
            <a:spLocks noChangeAspect="1" noChangeArrowheads="1"/>
          </p:cNvSpPr>
          <p:nvPr/>
        </p:nvSpPr>
        <p:spPr bwMode="auto">
          <a:xfrm>
            <a:off x="6001409" y="3571267"/>
            <a:ext cx="4176584" cy="41765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458D0A9F-0490-40C4-831C-E023AA86A61C}"/>
                  </a:ext>
                </a:extLst>
              </p14:cNvPr>
              <p14:cNvContentPartPr/>
              <p14:nvPr/>
            </p14:nvContentPartPr>
            <p14:xfrm>
              <a:off x="8212412" y="4353422"/>
              <a:ext cx="360" cy="360"/>
            </p14:xfrm>
          </p:contentPart>
        </mc:Choice>
        <mc:Fallback xmlns="">
          <p:pic>
            <p:nvPicPr>
              <p:cNvPr id="5" name="Ink 4">
                <a:extLst>
                  <a:ext uri="{FF2B5EF4-FFF2-40B4-BE49-F238E27FC236}">
                    <a16:creationId xmlns:a16="http://schemas.microsoft.com/office/drawing/2014/main" id="{458D0A9F-0490-40C4-831C-E023AA86A61C}"/>
                  </a:ext>
                </a:extLst>
              </p:cNvPr>
              <p:cNvPicPr/>
              <p:nvPr/>
            </p:nvPicPr>
            <p:blipFill>
              <a:blip r:embed="rId4"/>
              <a:stretch>
                <a:fillRect/>
              </a:stretch>
            </p:blipFill>
            <p:spPr>
              <a:xfrm>
                <a:off x="8203412" y="4344422"/>
                <a:ext cx="18000" cy="18000"/>
              </a:xfrm>
              <a:prstGeom prst="rect">
                <a:avLst/>
              </a:prstGeom>
            </p:spPr>
          </p:pic>
        </mc:Fallback>
      </mc:AlternateContent>
      <p:sp>
        <p:nvSpPr>
          <p:cNvPr id="26" name="Title 1">
            <a:extLst>
              <a:ext uri="{FF2B5EF4-FFF2-40B4-BE49-F238E27FC236}">
                <a16:creationId xmlns:a16="http://schemas.microsoft.com/office/drawing/2014/main" id="{65C0ECCF-CB03-4848-90EF-354F82EEFC13}"/>
              </a:ext>
            </a:extLst>
          </p:cNvPr>
          <p:cNvSpPr txBox="1">
            <a:spLocks/>
          </p:cNvSpPr>
          <p:nvPr/>
        </p:nvSpPr>
        <p:spPr>
          <a:xfrm>
            <a:off x="17361" y="726158"/>
            <a:ext cx="12191023" cy="10801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003078"/>
                </a:solidFill>
                <a:latin typeface="Arial Nova" panose="020F0502020204030204" pitchFamily="34" charset="0"/>
                <a:ea typeface="+mj-ea"/>
                <a:cs typeface="+mj-cs"/>
              </a:defRPr>
            </a:lvl1pPr>
          </a:lstStyle>
          <a:p>
            <a:endParaRPr lang="en-GB" sz="1600">
              <a:effectLst/>
              <a:latin typeface="Calibri" panose="020F0502020204030204" pitchFamily="34" charset="0"/>
              <a:ea typeface="Calibri" panose="020F0502020204030204" pitchFamily="34" charset="0"/>
            </a:endParaRPr>
          </a:p>
        </p:txBody>
      </p:sp>
      <p:graphicFrame>
        <p:nvGraphicFramePr>
          <p:cNvPr id="4" name="Diagram 3">
            <a:extLst>
              <a:ext uri="{FF2B5EF4-FFF2-40B4-BE49-F238E27FC236}">
                <a16:creationId xmlns:a16="http://schemas.microsoft.com/office/drawing/2014/main" id="{0CDECF72-8E7E-B8C8-6930-AD2BE265A440}"/>
              </a:ext>
            </a:extLst>
          </p:cNvPr>
          <p:cNvGraphicFramePr/>
          <p:nvPr/>
        </p:nvGraphicFramePr>
        <p:xfrm>
          <a:off x="0" y="1033079"/>
          <a:ext cx="9842501" cy="58028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itle 1">
            <a:extLst>
              <a:ext uri="{FF2B5EF4-FFF2-40B4-BE49-F238E27FC236}">
                <a16:creationId xmlns:a16="http://schemas.microsoft.com/office/drawing/2014/main" id="{07E93B35-F923-28E7-7B74-1461E6D12FBB}"/>
              </a:ext>
            </a:extLst>
          </p:cNvPr>
          <p:cNvSpPr txBox="1">
            <a:spLocks/>
          </p:cNvSpPr>
          <p:nvPr/>
        </p:nvSpPr>
        <p:spPr>
          <a:xfrm>
            <a:off x="10115081" y="1197206"/>
            <a:ext cx="1836094" cy="758567"/>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000" kern="1200">
                <a:solidFill>
                  <a:srgbClr val="003078"/>
                </a:solidFill>
                <a:latin typeface="Arial Nova" panose="020F0502020204030204" pitchFamily="34" charset="0"/>
                <a:ea typeface="+mj-ea"/>
                <a:cs typeface="+mj-cs"/>
              </a:defRPr>
            </a:lvl1pPr>
          </a:lstStyle>
          <a:p>
            <a:pPr algn="ctr"/>
            <a:r>
              <a:rPr lang="en-GB" sz="1600" b="1">
                <a:solidFill>
                  <a:schemeClr val="tx1"/>
                </a:solidFill>
                <a:cs typeface="Arial" panose="020B0604020202020204" pitchFamily="34" charset="0"/>
              </a:rPr>
              <a:t>Adaptive Security Programme Domains</a:t>
            </a:r>
          </a:p>
        </p:txBody>
      </p:sp>
      <p:pic>
        <p:nvPicPr>
          <p:cNvPr id="6" name="Picture 5" descr="Icon&#10;&#10;Description automatically generated">
            <a:extLst>
              <a:ext uri="{FF2B5EF4-FFF2-40B4-BE49-F238E27FC236}">
                <a16:creationId xmlns:a16="http://schemas.microsoft.com/office/drawing/2014/main" id="{DECBF462-1C14-D7D9-09E5-E3C374936F51}"/>
              </a:ext>
            </a:extLst>
          </p:cNvPr>
          <p:cNvPicPr>
            <a:picLocks noChangeAspect="1"/>
          </p:cNvPicPr>
          <p:nvPr/>
        </p:nvPicPr>
        <p:blipFill>
          <a:blip r:embed="rId10"/>
          <a:stretch>
            <a:fillRect/>
          </a:stretch>
        </p:blipFill>
        <p:spPr>
          <a:xfrm>
            <a:off x="11084883" y="3937783"/>
            <a:ext cx="838201" cy="838201"/>
          </a:xfrm>
          <a:prstGeom prst="rect">
            <a:avLst/>
          </a:prstGeom>
        </p:spPr>
      </p:pic>
      <p:pic>
        <p:nvPicPr>
          <p:cNvPr id="7" name="Picture 6" descr="Icon&#10;&#10;Description automatically generated">
            <a:extLst>
              <a:ext uri="{FF2B5EF4-FFF2-40B4-BE49-F238E27FC236}">
                <a16:creationId xmlns:a16="http://schemas.microsoft.com/office/drawing/2014/main" id="{CF3E2438-43BE-3854-0A0E-24346D4FE27F}"/>
              </a:ext>
            </a:extLst>
          </p:cNvPr>
          <p:cNvPicPr>
            <a:picLocks noChangeAspect="1"/>
          </p:cNvPicPr>
          <p:nvPr/>
        </p:nvPicPr>
        <p:blipFill>
          <a:blip r:embed="rId11"/>
          <a:stretch>
            <a:fillRect/>
          </a:stretch>
        </p:blipFill>
        <p:spPr>
          <a:xfrm>
            <a:off x="10115081" y="3904219"/>
            <a:ext cx="838201" cy="838201"/>
          </a:xfrm>
          <a:prstGeom prst="rect">
            <a:avLst/>
          </a:prstGeom>
        </p:spPr>
      </p:pic>
      <p:pic>
        <p:nvPicPr>
          <p:cNvPr id="8" name="Picture 7" descr="Icon&#10;&#10;Description automatically generated with medium confidence">
            <a:extLst>
              <a:ext uri="{FF2B5EF4-FFF2-40B4-BE49-F238E27FC236}">
                <a16:creationId xmlns:a16="http://schemas.microsoft.com/office/drawing/2014/main" id="{B73B2C5E-F6A6-6E40-229C-712ED6904A73}"/>
              </a:ext>
            </a:extLst>
          </p:cNvPr>
          <p:cNvPicPr>
            <a:picLocks noChangeAspect="1"/>
          </p:cNvPicPr>
          <p:nvPr/>
        </p:nvPicPr>
        <p:blipFill>
          <a:blip r:embed="rId12"/>
          <a:stretch>
            <a:fillRect/>
          </a:stretch>
        </p:blipFill>
        <p:spPr>
          <a:xfrm>
            <a:off x="11107276" y="4878523"/>
            <a:ext cx="838201" cy="838201"/>
          </a:xfrm>
          <a:prstGeom prst="rect">
            <a:avLst/>
          </a:prstGeom>
        </p:spPr>
      </p:pic>
      <p:pic>
        <p:nvPicPr>
          <p:cNvPr id="9" name="Picture 8" descr="Icon&#10;&#10;Description automatically generated">
            <a:extLst>
              <a:ext uri="{FF2B5EF4-FFF2-40B4-BE49-F238E27FC236}">
                <a16:creationId xmlns:a16="http://schemas.microsoft.com/office/drawing/2014/main" id="{A69C961C-964C-FD57-CA0B-4D96F00DE85F}"/>
              </a:ext>
            </a:extLst>
          </p:cNvPr>
          <p:cNvPicPr>
            <a:picLocks noChangeAspect="1"/>
          </p:cNvPicPr>
          <p:nvPr/>
        </p:nvPicPr>
        <p:blipFill>
          <a:blip r:embed="rId13"/>
          <a:stretch>
            <a:fillRect/>
          </a:stretch>
        </p:blipFill>
        <p:spPr>
          <a:xfrm>
            <a:off x="10127782" y="4855100"/>
            <a:ext cx="838201" cy="838201"/>
          </a:xfrm>
          <a:prstGeom prst="rect">
            <a:avLst/>
          </a:prstGeom>
        </p:spPr>
      </p:pic>
      <p:pic>
        <p:nvPicPr>
          <p:cNvPr id="17" name="Picture 16" descr="A green sign with white text&#10;&#10;Description automatically generated with low confidence">
            <a:extLst>
              <a:ext uri="{FF2B5EF4-FFF2-40B4-BE49-F238E27FC236}">
                <a16:creationId xmlns:a16="http://schemas.microsoft.com/office/drawing/2014/main" id="{11AB86ED-822A-D418-DB34-8A09F12E3A26}"/>
              </a:ext>
            </a:extLst>
          </p:cNvPr>
          <p:cNvPicPr>
            <a:picLocks noChangeAspect="1"/>
          </p:cNvPicPr>
          <p:nvPr/>
        </p:nvPicPr>
        <p:blipFill>
          <a:blip r:embed="rId14"/>
          <a:stretch>
            <a:fillRect/>
          </a:stretch>
        </p:blipFill>
        <p:spPr>
          <a:xfrm>
            <a:off x="10127782" y="2986336"/>
            <a:ext cx="838201" cy="838201"/>
          </a:xfrm>
          <a:prstGeom prst="rect">
            <a:avLst/>
          </a:prstGeom>
        </p:spPr>
      </p:pic>
      <p:pic>
        <p:nvPicPr>
          <p:cNvPr id="18" name="Picture 17" descr="A green and white sign&#10;&#10;Description automatically generated with low confidence">
            <a:extLst>
              <a:ext uri="{FF2B5EF4-FFF2-40B4-BE49-F238E27FC236}">
                <a16:creationId xmlns:a16="http://schemas.microsoft.com/office/drawing/2014/main" id="{5F249165-9C16-9671-BD8A-82E73E1D91FD}"/>
              </a:ext>
            </a:extLst>
          </p:cNvPr>
          <p:cNvPicPr>
            <a:picLocks noChangeAspect="1"/>
          </p:cNvPicPr>
          <p:nvPr/>
        </p:nvPicPr>
        <p:blipFill>
          <a:blip r:embed="rId15"/>
          <a:stretch>
            <a:fillRect/>
          </a:stretch>
        </p:blipFill>
        <p:spPr>
          <a:xfrm>
            <a:off x="10115082" y="1999336"/>
            <a:ext cx="838200" cy="838200"/>
          </a:xfrm>
          <a:prstGeom prst="rect">
            <a:avLst/>
          </a:prstGeom>
        </p:spPr>
      </p:pic>
      <p:pic>
        <p:nvPicPr>
          <p:cNvPr id="19" name="Picture 18" descr="Icon&#10;&#10;Description automatically generated">
            <a:extLst>
              <a:ext uri="{FF2B5EF4-FFF2-40B4-BE49-F238E27FC236}">
                <a16:creationId xmlns:a16="http://schemas.microsoft.com/office/drawing/2014/main" id="{B95C0FFF-BD36-CDF4-306D-45D98B453CC4}"/>
              </a:ext>
            </a:extLst>
          </p:cNvPr>
          <p:cNvPicPr>
            <a:picLocks noChangeAspect="1"/>
          </p:cNvPicPr>
          <p:nvPr/>
        </p:nvPicPr>
        <p:blipFill>
          <a:blip r:embed="rId16"/>
          <a:stretch>
            <a:fillRect/>
          </a:stretch>
        </p:blipFill>
        <p:spPr>
          <a:xfrm>
            <a:off x="11084884" y="2994821"/>
            <a:ext cx="838200" cy="838200"/>
          </a:xfrm>
          <a:prstGeom prst="rect">
            <a:avLst/>
          </a:prstGeom>
        </p:spPr>
      </p:pic>
      <p:pic>
        <p:nvPicPr>
          <p:cNvPr id="20" name="Picture 19" descr="Icon&#10;&#10;Description automatically generated">
            <a:extLst>
              <a:ext uri="{FF2B5EF4-FFF2-40B4-BE49-F238E27FC236}">
                <a16:creationId xmlns:a16="http://schemas.microsoft.com/office/drawing/2014/main" id="{FEBEB90A-D60F-CE49-8053-52F7DB44EF40}"/>
              </a:ext>
            </a:extLst>
          </p:cNvPr>
          <p:cNvPicPr>
            <a:picLocks noChangeAspect="1"/>
          </p:cNvPicPr>
          <p:nvPr/>
        </p:nvPicPr>
        <p:blipFill>
          <a:blip r:embed="rId17"/>
          <a:stretch>
            <a:fillRect/>
          </a:stretch>
        </p:blipFill>
        <p:spPr>
          <a:xfrm>
            <a:off x="10603307" y="5855604"/>
            <a:ext cx="838200" cy="838200"/>
          </a:xfrm>
          <a:prstGeom prst="rect">
            <a:avLst/>
          </a:prstGeom>
        </p:spPr>
      </p:pic>
      <p:pic>
        <p:nvPicPr>
          <p:cNvPr id="21" name="Picture 20" descr="A green and white sign&#10;&#10;Description automatically generated with low confidence">
            <a:extLst>
              <a:ext uri="{FF2B5EF4-FFF2-40B4-BE49-F238E27FC236}">
                <a16:creationId xmlns:a16="http://schemas.microsoft.com/office/drawing/2014/main" id="{337549F1-46DE-C5C3-ABB9-49661405C460}"/>
              </a:ext>
            </a:extLst>
          </p:cNvPr>
          <p:cNvPicPr>
            <a:picLocks noChangeAspect="1"/>
          </p:cNvPicPr>
          <p:nvPr/>
        </p:nvPicPr>
        <p:blipFill>
          <a:blip r:embed="rId15"/>
          <a:stretch>
            <a:fillRect/>
          </a:stretch>
        </p:blipFill>
        <p:spPr>
          <a:xfrm>
            <a:off x="11112972" y="1978149"/>
            <a:ext cx="838200" cy="838200"/>
          </a:xfrm>
          <a:prstGeom prst="rect">
            <a:avLst/>
          </a:prstGeom>
        </p:spPr>
      </p:pic>
      <p:sp>
        <p:nvSpPr>
          <p:cNvPr id="22" name="TextBox 21">
            <a:extLst>
              <a:ext uri="{FF2B5EF4-FFF2-40B4-BE49-F238E27FC236}">
                <a16:creationId xmlns:a16="http://schemas.microsoft.com/office/drawing/2014/main" id="{2CA4E5BB-45AC-805D-C0E0-BCF590BC638B}"/>
              </a:ext>
            </a:extLst>
          </p:cNvPr>
          <p:cNvSpPr txBox="1"/>
          <p:nvPr/>
        </p:nvSpPr>
        <p:spPr>
          <a:xfrm>
            <a:off x="10115081" y="2024459"/>
            <a:ext cx="825500" cy="784830"/>
          </a:xfrm>
          <a:prstGeom prst="rect">
            <a:avLst/>
          </a:prstGeom>
          <a:solidFill>
            <a:schemeClr val="accent6">
              <a:lumMod val="75000"/>
            </a:schemeClr>
          </a:solidFill>
        </p:spPr>
        <p:txBody>
          <a:bodyPr wrap="square">
            <a:spAutoFit/>
          </a:bodyPr>
          <a:lstStyle/>
          <a:p>
            <a:pPr lvl="0" algn="ctr"/>
            <a:endParaRPr lang="en-GB" sz="900" b="0">
              <a:solidFill>
                <a:schemeClr val="bg1"/>
              </a:solidFill>
              <a:effectLst/>
              <a:latin typeface="Arial Nova" panose="020B0504020202020204" pitchFamily="34" charset="0"/>
              <a:cs typeface="Arial" panose="020B0604020202020204" pitchFamily="34" charset="0"/>
            </a:endParaRPr>
          </a:p>
          <a:p>
            <a:pPr lvl="0" algn="ctr"/>
            <a:r>
              <a:rPr lang="en-GB" sz="900" b="0">
                <a:solidFill>
                  <a:schemeClr val="bg1"/>
                </a:solidFill>
                <a:effectLst/>
                <a:latin typeface="Arial Nova" panose="020B0504020202020204" pitchFamily="34" charset="0"/>
                <a:cs typeface="Arial" panose="020B0604020202020204" pitchFamily="34" charset="0"/>
              </a:rPr>
              <a:t>Governance Policy</a:t>
            </a:r>
          </a:p>
          <a:p>
            <a:pPr lvl="0" algn="ctr"/>
            <a:r>
              <a:rPr lang="en-GB" sz="900" b="0">
                <a:solidFill>
                  <a:schemeClr val="bg1"/>
                </a:solidFill>
                <a:effectLst/>
                <a:latin typeface="Arial Nova" panose="020B0504020202020204" pitchFamily="34" charset="0"/>
                <a:cs typeface="Arial" panose="020B0604020202020204" pitchFamily="34" charset="0"/>
              </a:rPr>
              <a:t> &amp; Culture</a:t>
            </a:r>
          </a:p>
          <a:p>
            <a:pPr lvl="0" algn="ctr"/>
            <a:endParaRPr lang="en-GB" sz="900">
              <a:solidFill>
                <a:schemeClr val="bg1"/>
              </a:solidFill>
            </a:endParaRPr>
          </a:p>
        </p:txBody>
      </p:sp>
      <p:sp>
        <p:nvSpPr>
          <p:cNvPr id="23" name="TextBox 22">
            <a:extLst>
              <a:ext uri="{FF2B5EF4-FFF2-40B4-BE49-F238E27FC236}">
                <a16:creationId xmlns:a16="http://schemas.microsoft.com/office/drawing/2014/main" id="{A44D92C3-A91B-08D7-71C5-D75FE07E06FE}"/>
              </a:ext>
            </a:extLst>
          </p:cNvPr>
          <p:cNvSpPr txBox="1"/>
          <p:nvPr/>
        </p:nvSpPr>
        <p:spPr>
          <a:xfrm>
            <a:off x="11112972" y="2013468"/>
            <a:ext cx="850900" cy="784830"/>
          </a:xfrm>
          <a:prstGeom prst="rect">
            <a:avLst/>
          </a:prstGeom>
          <a:solidFill>
            <a:schemeClr val="accent6">
              <a:lumMod val="75000"/>
            </a:schemeClr>
          </a:solidFill>
        </p:spPr>
        <p:txBody>
          <a:bodyPr wrap="square">
            <a:spAutoFit/>
          </a:bodyPr>
          <a:lstStyle/>
          <a:p>
            <a:pPr lvl="0" algn="ctr"/>
            <a:endParaRPr lang="en-GB" sz="900" b="0">
              <a:solidFill>
                <a:schemeClr val="bg1"/>
              </a:solidFill>
              <a:effectLst/>
              <a:latin typeface="Arial Nova" panose="020B0504020202020204" pitchFamily="34" charset="0"/>
              <a:cs typeface="Arial" panose="020B0604020202020204" pitchFamily="34" charset="0"/>
            </a:endParaRPr>
          </a:p>
          <a:p>
            <a:pPr lvl="0" algn="ctr"/>
            <a:r>
              <a:rPr lang="en-GB" sz="900" b="0">
                <a:solidFill>
                  <a:schemeClr val="bg1"/>
                </a:solidFill>
                <a:effectLst/>
                <a:latin typeface="Arial Nova" panose="020B0504020202020204" pitchFamily="34" charset="0"/>
                <a:cs typeface="Arial" panose="020B0604020202020204" pitchFamily="34" charset="0"/>
              </a:rPr>
              <a:t>Cyber Security Risk Management</a:t>
            </a:r>
          </a:p>
          <a:p>
            <a:pPr lvl="0" algn="ctr"/>
            <a:endParaRPr lang="en-GB" sz="900">
              <a:solidFill>
                <a:schemeClr val="bg1"/>
              </a:solidFill>
            </a:endParaRPr>
          </a:p>
        </p:txBody>
      </p:sp>
      <p:sp>
        <p:nvSpPr>
          <p:cNvPr id="24" name="TextBox 23">
            <a:extLst>
              <a:ext uri="{FF2B5EF4-FFF2-40B4-BE49-F238E27FC236}">
                <a16:creationId xmlns:a16="http://schemas.microsoft.com/office/drawing/2014/main" id="{021911E3-3DA4-84BD-3F53-1641AB759CF0}"/>
              </a:ext>
            </a:extLst>
          </p:cNvPr>
          <p:cNvSpPr txBox="1"/>
          <p:nvPr/>
        </p:nvSpPr>
        <p:spPr>
          <a:xfrm>
            <a:off x="11084883" y="3971901"/>
            <a:ext cx="825500" cy="784830"/>
          </a:xfrm>
          <a:prstGeom prst="rect">
            <a:avLst/>
          </a:prstGeom>
          <a:solidFill>
            <a:srgbClr val="F499BE"/>
          </a:solidFill>
        </p:spPr>
        <p:txBody>
          <a:bodyPr wrap="square">
            <a:spAutoFit/>
          </a:bodyPr>
          <a:lstStyle/>
          <a:p>
            <a:pPr lvl="0" algn="ctr"/>
            <a:endParaRPr lang="en-GB" sz="900" b="0">
              <a:solidFill>
                <a:schemeClr val="bg1"/>
              </a:solidFill>
              <a:effectLst/>
              <a:latin typeface="Arial Nova" panose="020B0504020202020204" pitchFamily="34" charset="0"/>
              <a:cs typeface="Arial" panose="020B0604020202020204" pitchFamily="34" charset="0"/>
            </a:endParaRPr>
          </a:p>
          <a:p>
            <a:pPr lvl="0" algn="ctr"/>
            <a:r>
              <a:rPr lang="en-GB" sz="900" b="0" err="1">
                <a:solidFill>
                  <a:schemeClr val="bg1"/>
                </a:solidFill>
                <a:effectLst/>
                <a:latin typeface="Arial Nova" panose="020B0504020202020204" pitchFamily="34" charset="0"/>
                <a:cs typeface="Arial" panose="020B0604020202020204" pitchFamily="34" charset="0"/>
              </a:rPr>
              <a:t>Secops</a:t>
            </a:r>
            <a:r>
              <a:rPr lang="en-GB" sz="900" b="0">
                <a:solidFill>
                  <a:schemeClr val="bg1"/>
                </a:solidFill>
                <a:effectLst/>
                <a:latin typeface="Arial Nova" panose="020B0504020202020204" pitchFamily="34" charset="0"/>
                <a:cs typeface="Arial" panose="020B0604020202020204" pitchFamily="34" charset="0"/>
              </a:rPr>
              <a:t> </a:t>
            </a:r>
          </a:p>
          <a:p>
            <a:pPr lvl="0" algn="ctr"/>
            <a:r>
              <a:rPr lang="en-GB" sz="900" b="0">
                <a:solidFill>
                  <a:schemeClr val="bg1"/>
                </a:solidFill>
                <a:effectLst/>
                <a:latin typeface="Arial Nova" panose="020B0504020202020204" pitchFamily="34" charset="0"/>
                <a:cs typeface="Arial" panose="020B0604020202020204" pitchFamily="34" charset="0"/>
              </a:rPr>
              <a:t>&amp; </a:t>
            </a:r>
            <a:r>
              <a:rPr lang="en-GB" sz="900" b="0" err="1">
                <a:solidFill>
                  <a:schemeClr val="bg1"/>
                </a:solidFill>
                <a:effectLst/>
                <a:latin typeface="Arial Nova" panose="020B0504020202020204" pitchFamily="34" charset="0"/>
                <a:cs typeface="Arial" panose="020B0604020202020204" pitchFamily="34" charset="0"/>
              </a:rPr>
              <a:t>SecureNow</a:t>
            </a:r>
            <a:endParaRPr lang="en-GB" sz="900" b="0">
              <a:solidFill>
                <a:schemeClr val="bg1"/>
              </a:solidFill>
              <a:effectLst/>
              <a:latin typeface="Arial Nova" panose="020B0504020202020204" pitchFamily="34" charset="0"/>
              <a:cs typeface="Arial" panose="020B0604020202020204" pitchFamily="34" charset="0"/>
            </a:endParaRPr>
          </a:p>
          <a:p>
            <a:pPr lvl="0" algn="ctr"/>
            <a:endParaRPr lang="en-GB" sz="900" b="0">
              <a:solidFill>
                <a:schemeClr val="bg1"/>
              </a:solidFill>
              <a:effectLst/>
              <a:latin typeface="Arial Nova" panose="020B05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4EA11C45-19E6-8D28-670A-8D444C5EDAB6}"/>
              </a:ext>
            </a:extLst>
          </p:cNvPr>
          <p:cNvSpPr txBox="1"/>
          <p:nvPr/>
        </p:nvSpPr>
        <p:spPr>
          <a:xfrm>
            <a:off x="342845" y="225326"/>
            <a:ext cx="9191562" cy="569387"/>
          </a:xfrm>
          <a:prstGeom prst="rect">
            <a:avLst/>
          </a:prstGeom>
          <a:noFill/>
        </p:spPr>
        <p:txBody>
          <a:bodyPr wrap="square" lIns="91440" tIns="45720" rIns="91440" bIns="45720" anchor="ctr">
            <a:spAutoFit/>
          </a:bodyPr>
          <a:lstStyle/>
          <a:p>
            <a:r>
              <a:rPr lang="en-GB" sz="3100" dirty="0">
                <a:solidFill>
                  <a:schemeClr val="bg1"/>
                </a:solidFill>
                <a:latin typeface="Arial"/>
                <a:cs typeface="Arial"/>
              </a:rPr>
              <a:t>Adaptive Security – 22 Security Controls</a:t>
            </a:r>
          </a:p>
        </p:txBody>
      </p:sp>
      <p:pic>
        <p:nvPicPr>
          <p:cNvPr id="10" name="Graphic 9" descr="Research with solid fill">
            <a:extLst>
              <a:ext uri="{FF2B5EF4-FFF2-40B4-BE49-F238E27FC236}">
                <a16:creationId xmlns:a16="http://schemas.microsoft.com/office/drawing/2014/main" id="{0FBAA091-A736-0679-81BF-27330E20A756}"/>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25750" y="1329740"/>
            <a:ext cx="234387" cy="234387"/>
          </a:xfrm>
          <a:prstGeom prst="rect">
            <a:avLst/>
          </a:prstGeom>
        </p:spPr>
      </p:pic>
      <p:pic>
        <p:nvPicPr>
          <p:cNvPr id="11" name="Graphic 10" descr="Shield Tick with solid fill">
            <a:extLst>
              <a:ext uri="{FF2B5EF4-FFF2-40B4-BE49-F238E27FC236}">
                <a16:creationId xmlns:a16="http://schemas.microsoft.com/office/drawing/2014/main" id="{FB1E5A54-3960-1902-B436-B21CD7D57B5D}"/>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494055" y="1857162"/>
            <a:ext cx="248750" cy="248750"/>
          </a:xfrm>
          <a:prstGeom prst="rect">
            <a:avLst/>
          </a:prstGeom>
        </p:spPr>
      </p:pic>
      <p:pic>
        <p:nvPicPr>
          <p:cNvPr id="12" name="Graphic 11" descr="Map with pin with solid fill">
            <a:extLst>
              <a:ext uri="{FF2B5EF4-FFF2-40B4-BE49-F238E27FC236}">
                <a16:creationId xmlns:a16="http://schemas.microsoft.com/office/drawing/2014/main" id="{DD9DA05D-F04F-64B9-0A22-BFECFCBA4B97}"/>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520134" y="4358565"/>
            <a:ext cx="234388" cy="234388"/>
          </a:xfrm>
          <a:prstGeom prst="rect">
            <a:avLst/>
          </a:prstGeom>
        </p:spPr>
      </p:pic>
      <p:pic>
        <p:nvPicPr>
          <p:cNvPr id="13" name="Graphic 12" descr="Speaker phone with solid fill">
            <a:extLst>
              <a:ext uri="{FF2B5EF4-FFF2-40B4-BE49-F238E27FC236}">
                <a16:creationId xmlns:a16="http://schemas.microsoft.com/office/drawing/2014/main" id="{90BB256C-4100-81CA-A779-324D688F3838}"/>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492317" y="5328926"/>
            <a:ext cx="285510" cy="285510"/>
          </a:xfrm>
          <a:prstGeom prst="rect">
            <a:avLst/>
          </a:prstGeom>
        </p:spPr>
      </p:pic>
      <p:pic>
        <p:nvPicPr>
          <p:cNvPr id="14" name="Graphic 13" descr="Heart with pulse with solid fill">
            <a:extLst>
              <a:ext uri="{FF2B5EF4-FFF2-40B4-BE49-F238E27FC236}">
                <a16:creationId xmlns:a16="http://schemas.microsoft.com/office/drawing/2014/main" id="{6C1B7CED-E41C-96EB-1598-FEEC543B8DBB}"/>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498834" y="6058758"/>
            <a:ext cx="285510" cy="285510"/>
          </a:xfrm>
          <a:prstGeom prst="rect">
            <a:avLst/>
          </a:prstGeom>
        </p:spPr>
      </p:pic>
      <p:pic>
        <p:nvPicPr>
          <p:cNvPr id="15" name="Graphic 14" descr="Shield Tick with solid fill">
            <a:extLst>
              <a:ext uri="{FF2B5EF4-FFF2-40B4-BE49-F238E27FC236}">
                <a16:creationId xmlns:a16="http://schemas.microsoft.com/office/drawing/2014/main" id="{3BBD9FCC-A985-937F-83CA-09B02F4B7F9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10659" y="2292493"/>
            <a:ext cx="248750" cy="248750"/>
          </a:xfrm>
          <a:prstGeom prst="rect">
            <a:avLst/>
          </a:prstGeom>
        </p:spPr>
      </p:pic>
    </p:spTree>
    <p:extLst>
      <p:ext uri="{BB962C8B-B14F-4D97-AF65-F5344CB8AC3E}">
        <p14:creationId xmlns:p14="http://schemas.microsoft.com/office/powerpoint/2010/main" val="3128530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DBA062B-412A-4A6F-BA43-460966688D81}"/>
              </a:ext>
            </a:extLst>
          </p:cNvPr>
          <p:cNvSpPr txBox="1">
            <a:spLocks/>
          </p:cNvSpPr>
          <p:nvPr/>
        </p:nvSpPr>
        <p:spPr>
          <a:xfrm>
            <a:off x="723741" y="1414502"/>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atin typeface="Arial" panose="020B0604020202020204" pitchFamily="34" charset="0"/>
                <a:cs typeface="Arial" panose="020B0604020202020204" pitchFamily="34" charset="0"/>
              </a:rPr>
              <a:t>  </a:t>
            </a:r>
          </a:p>
        </p:txBody>
      </p:sp>
      <p:sp>
        <p:nvSpPr>
          <p:cNvPr id="8" name="Rectangle 7">
            <a:extLst>
              <a:ext uri="{FF2B5EF4-FFF2-40B4-BE49-F238E27FC236}">
                <a16:creationId xmlns:a16="http://schemas.microsoft.com/office/drawing/2014/main" id="{790869E6-DE0C-42A0-98E9-A907BD427393}"/>
              </a:ext>
            </a:extLst>
          </p:cNvPr>
          <p:cNvSpPr/>
          <p:nvPr/>
        </p:nvSpPr>
        <p:spPr>
          <a:xfrm>
            <a:off x="5901787" y="3340591"/>
            <a:ext cx="248786" cy="369332"/>
          </a:xfrm>
          <a:prstGeom prst="rect">
            <a:avLst/>
          </a:prstGeom>
        </p:spPr>
        <p:txBody>
          <a:bodyPr wrap="none">
            <a:spAutoFit/>
          </a:bodyPr>
          <a:lstStyle/>
          <a:p>
            <a:r>
              <a:rPr lang="en-GB">
                <a:latin typeface="Arial" panose="020B0604020202020204" pitchFamily="34" charset="0"/>
                <a:cs typeface="Arial" panose="020B0604020202020204" pitchFamily="34" charset="0"/>
              </a:rPr>
              <a:t> </a:t>
            </a:r>
          </a:p>
        </p:txBody>
      </p:sp>
      <p:pic>
        <p:nvPicPr>
          <p:cNvPr id="11" name="Picture 10">
            <a:extLst>
              <a:ext uri="{FF2B5EF4-FFF2-40B4-BE49-F238E27FC236}">
                <a16:creationId xmlns:a16="http://schemas.microsoft.com/office/drawing/2014/main" id="{793ADEC1-52A3-46F3-83F6-12467788B618}"/>
              </a:ext>
            </a:extLst>
          </p:cNvPr>
          <p:cNvPicPr>
            <a:picLocks noChangeAspect="1"/>
          </p:cNvPicPr>
          <p:nvPr/>
        </p:nvPicPr>
        <p:blipFill>
          <a:blip r:embed="rId3"/>
          <a:stretch>
            <a:fillRect/>
          </a:stretch>
        </p:blipFill>
        <p:spPr>
          <a:xfrm>
            <a:off x="3321060" y="3176305"/>
            <a:ext cx="4640406" cy="1358717"/>
          </a:xfrm>
          <a:prstGeom prst="rect">
            <a:avLst/>
          </a:prstGeom>
        </p:spPr>
      </p:pic>
      <p:pic>
        <p:nvPicPr>
          <p:cNvPr id="12" name="Graphic 36" descr="Group of men with solid fill">
            <a:extLst>
              <a:ext uri="{FF2B5EF4-FFF2-40B4-BE49-F238E27FC236}">
                <a16:creationId xmlns:a16="http://schemas.microsoft.com/office/drawing/2014/main" id="{215BBA52-F41D-4F34-A264-BB7FFB56C64D}"/>
              </a:ext>
            </a:extLst>
          </p:cNvPr>
          <p:cNvPicPr>
            <a:picLocks noChangeAspect="1"/>
          </p:cNvPicPr>
          <p:nvPr/>
        </p:nvPicPr>
        <p:blipFill>
          <a:blip r:embed="rId4" cstate="print">
            <a:extLst>
              <a:ext uri="{BEBA8EAE-BF5A-486C-A8C5-ECC9F3942E4B}">
                <a14:imgProps xmlns:a14="http://schemas.microsoft.com/office/drawing/2010/main">
                  <a14:imgLayer r:embed="rId5">
                    <a14:imgEffect>
                      <a14:artisticPencilSketch/>
                    </a14:imgEffect>
                  </a14:imgLayer>
                </a14:imgProps>
              </a:ext>
              <a:ext uri="{28A0092B-C50C-407E-A947-70E740481C1C}">
                <a14:useLocalDpi xmlns:a14="http://schemas.microsoft.com/office/drawing/2010/main" val="0"/>
              </a:ext>
            </a:extLst>
          </a:blip>
          <a:stretch>
            <a:fillRect/>
          </a:stretch>
        </p:blipFill>
        <p:spPr>
          <a:xfrm>
            <a:off x="1834439" y="4423886"/>
            <a:ext cx="852067" cy="852067"/>
          </a:xfrm>
          <a:prstGeom prst="rect">
            <a:avLst/>
          </a:prstGeom>
        </p:spPr>
      </p:pic>
      <p:sp>
        <p:nvSpPr>
          <p:cNvPr id="13" name="TextBox 12">
            <a:extLst>
              <a:ext uri="{FF2B5EF4-FFF2-40B4-BE49-F238E27FC236}">
                <a16:creationId xmlns:a16="http://schemas.microsoft.com/office/drawing/2014/main" id="{D81574E1-C336-4195-8B50-92BB7FACB6E0}"/>
              </a:ext>
            </a:extLst>
          </p:cNvPr>
          <p:cNvSpPr txBox="1"/>
          <p:nvPr/>
        </p:nvSpPr>
        <p:spPr>
          <a:xfrm>
            <a:off x="-46478" y="4435712"/>
            <a:ext cx="1849856"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Digital Product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Managers Accountability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7690F81E-9B17-4C86-9D6B-64713EF5A1E6}"/>
              </a:ext>
            </a:extLst>
          </p:cNvPr>
          <p:cNvSpPr/>
          <p:nvPr/>
        </p:nvSpPr>
        <p:spPr>
          <a:xfrm rot="10800000" flipV="1">
            <a:off x="3684984" y="4765217"/>
            <a:ext cx="4100006" cy="1490580"/>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Arial" panose="020B0604020202020204" pitchFamily="34" charset="0"/>
                <a:cs typeface="Arial" panose="020B0604020202020204" pitchFamily="34" charset="0"/>
              </a:rPr>
              <a:t>   </a:t>
            </a:r>
          </a:p>
          <a:p>
            <a:pPr algn="ctr"/>
            <a:endParaRPr lang="en-GB" b="1">
              <a:solidFill>
                <a:schemeClr val="tx1"/>
              </a:solidFill>
              <a:latin typeface="Arial" panose="020B0604020202020204" pitchFamily="34" charset="0"/>
              <a:cs typeface="Arial" panose="020B0604020202020204" pitchFamily="34" charset="0"/>
            </a:endParaRPr>
          </a:p>
          <a:p>
            <a:pPr algn="ctr"/>
            <a:r>
              <a:rPr lang="en-GB" b="1">
                <a:solidFill>
                  <a:schemeClr val="tx1"/>
                </a:solidFill>
                <a:latin typeface="Arial" panose="020B0604020202020204" pitchFamily="34" charset="0"/>
                <a:cs typeface="Arial" panose="020B0604020202020204" pitchFamily="34" charset="0"/>
              </a:rPr>
              <a:t>1st Line Cyber Security Risk Managers</a:t>
            </a:r>
          </a:p>
          <a:p>
            <a:pPr algn="ctr"/>
            <a:endParaRPr lang="en-GB" sz="200" b="1">
              <a:solidFill>
                <a:schemeClr val="tx1"/>
              </a:solidFill>
              <a:latin typeface="Arial" panose="020B0604020202020204" pitchFamily="34" charset="0"/>
              <a:cs typeface="Arial" panose="020B0604020202020204" pitchFamily="34" charset="0"/>
            </a:endParaRPr>
          </a:p>
          <a:p>
            <a:pPr algn="ctr"/>
            <a:r>
              <a:rPr lang="en-GB" b="1">
                <a:solidFill>
                  <a:schemeClr val="tx1"/>
                </a:solidFill>
                <a:latin typeface="Arial" panose="020B0604020202020204" pitchFamily="34" charset="0"/>
                <a:cs typeface="Arial" panose="020B0604020202020204" pitchFamily="34" charset="0"/>
              </a:rPr>
              <a:t>Aligned to </a:t>
            </a:r>
            <a:r>
              <a:rPr lang="en-GB" b="1" err="1">
                <a:solidFill>
                  <a:schemeClr val="tx1"/>
                </a:solidFill>
                <a:latin typeface="Arial" panose="020B0604020202020204" pitchFamily="34" charset="0"/>
                <a:cs typeface="Arial" panose="020B0604020202020204" pitchFamily="34" charset="0"/>
              </a:rPr>
              <a:t>LoBs</a:t>
            </a:r>
            <a:endParaRPr lang="en-GB" b="1">
              <a:solidFill>
                <a:schemeClr val="tx1"/>
              </a:solidFill>
              <a:latin typeface="Arial" panose="020B0604020202020204" pitchFamily="34" charset="0"/>
              <a:cs typeface="Arial" panose="020B0604020202020204" pitchFamily="34" charset="0"/>
            </a:endParaRPr>
          </a:p>
          <a:p>
            <a:pPr algn="ctr"/>
            <a:endParaRPr lang="en-GB">
              <a:latin typeface="Arial" panose="020B0604020202020204" pitchFamily="34" charset="0"/>
              <a:cs typeface="Arial" panose="020B0604020202020204" pitchFamily="34" charset="0"/>
            </a:endParaRPr>
          </a:p>
        </p:txBody>
      </p:sp>
      <p:pic>
        <p:nvPicPr>
          <p:cNvPr id="18" name="Graphic 25" descr="Group of men with solid fill">
            <a:extLst>
              <a:ext uri="{FF2B5EF4-FFF2-40B4-BE49-F238E27FC236}">
                <a16:creationId xmlns:a16="http://schemas.microsoft.com/office/drawing/2014/main" id="{7881C0F7-A373-4899-B6A8-A1FF209A979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92583" y="4949217"/>
            <a:ext cx="1181064" cy="1181064"/>
          </a:xfrm>
          <a:prstGeom prst="rect">
            <a:avLst/>
          </a:prstGeom>
          <a:effectLst>
            <a:outerShdw blurRad="50800" dist="50800" dir="5400000" algn="ctr" rotWithShape="0">
              <a:srgbClr val="FFC000"/>
            </a:outerShdw>
          </a:effectLst>
        </p:spPr>
      </p:pic>
      <p:pic>
        <p:nvPicPr>
          <p:cNvPr id="20" name="Graphic 8" descr="Group with solid fill">
            <a:extLst>
              <a:ext uri="{FF2B5EF4-FFF2-40B4-BE49-F238E27FC236}">
                <a16:creationId xmlns:a16="http://schemas.microsoft.com/office/drawing/2014/main" id="{C9AC91E4-671E-42C9-A061-0C18A61E8A56}"/>
              </a:ext>
            </a:extLst>
          </p:cNvPr>
          <p:cNvPicPr>
            <a:picLocks noChangeAspect="1"/>
          </p:cNvPicPr>
          <p:nvPr/>
        </p:nvPicPr>
        <p:blipFill>
          <a:blip r:embed="rId8" cstate="print">
            <a:extLst>
              <a:ext uri="{BEBA8EAE-BF5A-486C-A8C5-ECC9F3942E4B}">
                <a14:imgProps xmlns:a14="http://schemas.microsoft.com/office/drawing/2010/main">
                  <a14:imgLayer r:embed="rId9">
                    <a14:imgEffect>
                      <a14:artisticPencilGrayscale/>
                    </a14:imgEffect>
                  </a14:imgLayer>
                </a14:imgProps>
              </a:ext>
              <a:ext uri="{28A0092B-C50C-407E-A947-70E740481C1C}">
                <a14:useLocalDpi xmlns:a14="http://schemas.microsoft.com/office/drawing/2010/main" val="0"/>
              </a:ext>
            </a:extLst>
          </a:blip>
          <a:stretch>
            <a:fillRect/>
          </a:stretch>
        </p:blipFill>
        <p:spPr>
          <a:xfrm>
            <a:off x="415732" y="5325906"/>
            <a:ext cx="774186" cy="774186"/>
          </a:xfrm>
          <a:prstGeom prst="rect">
            <a:avLst/>
          </a:prstGeom>
        </p:spPr>
      </p:pic>
      <p:sp>
        <p:nvSpPr>
          <p:cNvPr id="21" name="TextBox 20">
            <a:extLst>
              <a:ext uri="{FF2B5EF4-FFF2-40B4-BE49-F238E27FC236}">
                <a16:creationId xmlns:a16="http://schemas.microsoft.com/office/drawing/2014/main" id="{D87443EC-B200-4907-AC2C-B1C1112443ED}"/>
              </a:ext>
            </a:extLst>
          </p:cNvPr>
          <p:cNvSpPr txBox="1"/>
          <p:nvPr/>
        </p:nvSpPr>
        <p:spPr>
          <a:xfrm>
            <a:off x="2814506" y="6411848"/>
            <a:ext cx="5516292" cy="400110"/>
          </a:xfrm>
          <a:prstGeom prst="rect">
            <a:avLst/>
          </a:prstGeom>
          <a:noFill/>
        </p:spPr>
        <p:txBody>
          <a:bodyPr wrap="square">
            <a:spAutoFit/>
          </a:bodyPr>
          <a:lstStyle/>
          <a:p>
            <a:pPr algn="ctr"/>
            <a:r>
              <a:rPr lang="en-GB" sz="2000" b="1">
                <a:latin typeface="Arial" panose="020B0604020202020204" pitchFamily="34" charset="0"/>
                <a:cs typeface="Arial" panose="020B0604020202020204" pitchFamily="34" charset="0"/>
              </a:rPr>
              <a:t>Digital Security Risk Management (DSRM)</a:t>
            </a:r>
          </a:p>
        </p:txBody>
      </p:sp>
      <p:sp>
        <p:nvSpPr>
          <p:cNvPr id="23" name="Up Arrow 23">
            <a:extLst>
              <a:ext uri="{FF2B5EF4-FFF2-40B4-BE49-F238E27FC236}">
                <a16:creationId xmlns:a16="http://schemas.microsoft.com/office/drawing/2014/main" id="{0C965F7F-D6C2-40B7-AC4D-416E1B511BFB}"/>
              </a:ext>
            </a:extLst>
          </p:cNvPr>
          <p:cNvSpPr/>
          <p:nvPr/>
        </p:nvSpPr>
        <p:spPr>
          <a:xfrm>
            <a:off x="5401138" y="4475321"/>
            <a:ext cx="667695" cy="27377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5" name="Arrow: Up-Down 35">
            <a:extLst>
              <a:ext uri="{FF2B5EF4-FFF2-40B4-BE49-F238E27FC236}">
                <a16:creationId xmlns:a16="http://schemas.microsoft.com/office/drawing/2014/main" id="{1F44BD4B-BFEF-4F2D-B041-1B8B65119702}"/>
              </a:ext>
            </a:extLst>
          </p:cNvPr>
          <p:cNvSpPr/>
          <p:nvPr/>
        </p:nvSpPr>
        <p:spPr>
          <a:xfrm rot="17876379">
            <a:off x="8741654" y="3864497"/>
            <a:ext cx="249243" cy="90403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6" name="Arrow: Up-Down 35">
            <a:extLst>
              <a:ext uri="{FF2B5EF4-FFF2-40B4-BE49-F238E27FC236}">
                <a16:creationId xmlns:a16="http://schemas.microsoft.com/office/drawing/2014/main" id="{72BD46C6-6733-40F8-BCC4-EC6673367875}"/>
              </a:ext>
            </a:extLst>
          </p:cNvPr>
          <p:cNvSpPr/>
          <p:nvPr/>
        </p:nvSpPr>
        <p:spPr>
          <a:xfrm rot="17642304">
            <a:off x="2077448" y="4957755"/>
            <a:ext cx="238652" cy="200698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32" name="Graphic 25" descr="Group of men with solid fill">
            <a:extLst>
              <a:ext uri="{FF2B5EF4-FFF2-40B4-BE49-F238E27FC236}">
                <a16:creationId xmlns:a16="http://schemas.microsoft.com/office/drawing/2014/main" id="{05C34D92-8AFB-4782-A041-3E403FE9CAD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65161" y="4921267"/>
            <a:ext cx="1196451" cy="1196451"/>
          </a:xfrm>
          <a:prstGeom prst="rect">
            <a:avLst/>
          </a:prstGeom>
          <a:effectLst>
            <a:outerShdw blurRad="50800" dist="50800" dir="5400000" algn="ctr" rotWithShape="0">
              <a:srgbClr val="92D050"/>
            </a:outerShdw>
          </a:effectLst>
        </p:spPr>
      </p:pic>
      <p:sp>
        <p:nvSpPr>
          <p:cNvPr id="33" name="TextBox 32">
            <a:extLst>
              <a:ext uri="{FF2B5EF4-FFF2-40B4-BE49-F238E27FC236}">
                <a16:creationId xmlns:a16="http://schemas.microsoft.com/office/drawing/2014/main" id="{1473C444-67C9-4E21-A7BA-BF78C551E98B}"/>
              </a:ext>
            </a:extLst>
          </p:cNvPr>
          <p:cNvSpPr txBox="1"/>
          <p:nvPr/>
        </p:nvSpPr>
        <p:spPr>
          <a:xfrm>
            <a:off x="3774986" y="4159748"/>
            <a:ext cx="3961838" cy="307777"/>
          </a:xfrm>
          <a:prstGeom prst="rect">
            <a:avLst/>
          </a:prstGeom>
          <a:solidFill>
            <a:srgbClr val="FFFF00"/>
          </a:solidFill>
          <a:ln w="12700">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Digitals Risk &amp; Controls Register (CISv8)</a:t>
            </a:r>
          </a:p>
        </p:txBody>
      </p:sp>
      <p:sp>
        <p:nvSpPr>
          <p:cNvPr id="35" name="TextBox 34">
            <a:extLst>
              <a:ext uri="{FF2B5EF4-FFF2-40B4-BE49-F238E27FC236}">
                <a16:creationId xmlns:a16="http://schemas.microsoft.com/office/drawing/2014/main" id="{AEE75545-6C46-4275-9E18-82CDCB690278}"/>
              </a:ext>
            </a:extLst>
          </p:cNvPr>
          <p:cNvSpPr txBox="1"/>
          <p:nvPr/>
        </p:nvSpPr>
        <p:spPr>
          <a:xfrm>
            <a:off x="4870165" y="3220999"/>
            <a:ext cx="1483032" cy="307777"/>
          </a:xfrm>
          <a:prstGeom prst="rect">
            <a:avLst/>
          </a:prstGeom>
          <a:solidFill>
            <a:schemeClr val="bg1"/>
          </a:solidFill>
          <a:ln w="12700">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prstClr val="black"/>
                </a:solidFill>
                <a:latin typeface="Arial" panose="020B0604020202020204" pitchFamily="34" charset="0"/>
                <a:cs typeface="Arial" panose="020B0604020202020204" pitchFamily="34" charset="0"/>
              </a:rPr>
              <a:t>Assets / </a:t>
            </a:r>
            <a:r>
              <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CMDB</a:t>
            </a:r>
          </a:p>
        </p:txBody>
      </p:sp>
      <p:sp>
        <p:nvSpPr>
          <p:cNvPr id="36" name="TextBox 35">
            <a:extLst>
              <a:ext uri="{FF2B5EF4-FFF2-40B4-BE49-F238E27FC236}">
                <a16:creationId xmlns:a16="http://schemas.microsoft.com/office/drawing/2014/main" id="{91B6E7F1-F5AD-42B1-8A90-1BEE9826F67D}"/>
              </a:ext>
            </a:extLst>
          </p:cNvPr>
          <p:cNvSpPr txBox="1"/>
          <p:nvPr/>
        </p:nvSpPr>
        <p:spPr>
          <a:xfrm>
            <a:off x="3484185" y="3209333"/>
            <a:ext cx="1103949" cy="646331"/>
          </a:xfrm>
          <a:prstGeom prst="rect">
            <a:avLst/>
          </a:prstGeom>
          <a:solidFill>
            <a:schemeClr val="bg1"/>
          </a:solidFill>
          <a:ln w="12700">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prstClr val="black"/>
                </a:solidFill>
                <a:latin typeface="Arial" panose="020B0604020202020204" pitchFamily="34" charset="0"/>
                <a:cs typeface="Arial" panose="020B0604020202020204" pitchFamily="34" charset="0"/>
              </a:rPr>
              <a:t>Software Vulnerability Data</a:t>
            </a:r>
            <a:endPar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7" name="Title 1">
            <a:extLst>
              <a:ext uri="{FF2B5EF4-FFF2-40B4-BE49-F238E27FC236}">
                <a16:creationId xmlns:a16="http://schemas.microsoft.com/office/drawing/2014/main" id="{6ED195E9-3A90-4447-B41C-08B7B4FC79DC}"/>
              </a:ext>
            </a:extLst>
          </p:cNvPr>
          <p:cNvSpPr>
            <a:spLocks noGrp="1"/>
          </p:cNvSpPr>
          <p:nvPr>
            <p:ph type="title"/>
          </p:nvPr>
        </p:nvSpPr>
        <p:spPr>
          <a:xfrm>
            <a:off x="319272" y="248656"/>
            <a:ext cx="10515600" cy="656850"/>
          </a:xfrm>
        </p:spPr>
        <p:txBody>
          <a:bodyPr>
            <a:normAutofit/>
          </a:bodyPr>
          <a:lstStyle/>
          <a:p>
            <a:r>
              <a:rPr lang="en-GB" sz="3200" dirty="0">
                <a:solidFill>
                  <a:schemeClr val="bg1"/>
                </a:solidFill>
                <a:latin typeface="Arial" panose="020B0604020202020204" pitchFamily="34" charset="0"/>
                <a:ea typeface="+mn-lt"/>
                <a:cs typeface="Arial" panose="020B0604020202020204" pitchFamily="34" charset="0"/>
              </a:rPr>
              <a:t>IDENTIFY: 1. Integrated Risk Management (IRM) </a:t>
            </a:r>
            <a:endParaRPr lang="en-GB" sz="6000" dirty="0">
              <a:solidFill>
                <a:schemeClr val="bg1"/>
              </a:solidFill>
              <a:latin typeface="Arial" panose="020B0604020202020204" pitchFamily="34" charset="0"/>
              <a:cs typeface="Arial" panose="020B0604020202020204" pitchFamily="34" charset="0"/>
            </a:endParaRPr>
          </a:p>
        </p:txBody>
      </p:sp>
      <p:pic>
        <p:nvPicPr>
          <p:cNvPr id="1026" name="Picture 2" descr="ServiceNow Review | PCMag">
            <a:extLst>
              <a:ext uri="{FF2B5EF4-FFF2-40B4-BE49-F238E27FC236}">
                <a16:creationId xmlns:a16="http://schemas.microsoft.com/office/drawing/2014/main" id="{01D3A859-AC78-45A4-9D7E-F19CE7A6334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78044" y="3570324"/>
            <a:ext cx="954903" cy="53653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a:extLst>
              <a:ext uri="{FF2B5EF4-FFF2-40B4-BE49-F238E27FC236}">
                <a16:creationId xmlns:a16="http://schemas.microsoft.com/office/drawing/2014/main" id="{5B6369FD-A94B-4BDB-BFFF-26BD2025E5C1}"/>
              </a:ext>
            </a:extLst>
          </p:cNvPr>
          <p:cNvPicPr>
            <a:picLocks noChangeAspect="1"/>
          </p:cNvPicPr>
          <p:nvPr/>
        </p:nvPicPr>
        <p:blipFill>
          <a:blip r:embed="rId11"/>
          <a:stretch>
            <a:fillRect/>
          </a:stretch>
        </p:blipFill>
        <p:spPr>
          <a:xfrm>
            <a:off x="8150822" y="4668391"/>
            <a:ext cx="4121049" cy="2143567"/>
          </a:xfrm>
          <a:prstGeom prst="rect">
            <a:avLst/>
          </a:prstGeom>
        </p:spPr>
      </p:pic>
      <p:sp>
        <p:nvSpPr>
          <p:cNvPr id="38" name="TextBox 37">
            <a:extLst>
              <a:ext uri="{FF2B5EF4-FFF2-40B4-BE49-F238E27FC236}">
                <a16:creationId xmlns:a16="http://schemas.microsoft.com/office/drawing/2014/main" id="{60E9AA91-B8A6-4B6C-BA63-518182CE8173}"/>
              </a:ext>
            </a:extLst>
          </p:cNvPr>
          <p:cNvSpPr txBox="1"/>
          <p:nvPr/>
        </p:nvSpPr>
        <p:spPr>
          <a:xfrm>
            <a:off x="-119960" y="6018558"/>
            <a:ext cx="1849856"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Digital Subject Matter Experts (SME’s) consult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53AFA68D-CC6F-466D-BF11-EAE3C555977A}"/>
              </a:ext>
            </a:extLst>
          </p:cNvPr>
          <p:cNvSpPr txBox="1"/>
          <p:nvPr/>
        </p:nvSpPr>
        <p:spPr>
          <a:xfrm>
            <a:off x="618857" y="1130653"/>
            <a:ext cx="10923242" cy="646331"/>
          </a:xfrm>
          <a:prstGeom prst="rect">
            <a:avLst/>
          </a:prstGeom>
          <a:noFill/>
        </p:spPr>
        <p:txBody>
          <a:bodyPr wrap="square">
            <a:spAutoFit/>
          </a:bodyPr>
          <a:lstStyle/>
          <a:p>
            <a:r>
              <a:rPr lang="en-GB" sz="1800" i="1" dirty="0">
                <a:latin typeface="Arial" panose="020B0604020202020204" pitchFamily="34" charset="0"/>
                <a:ea typeface="+mn-lt"/>
                <a:cs typeface="Arial" panose="020B0604020202020204" pitchFamily="34" charset="0"/>
              </a:rPr>
              <a:t>Q: What is IRM?  </a:t>
            </a:r>
          </a:p>
          <a:p>
            <a:pPr marL="285750" indent="-285750">
              <a:buFont typeface="Arial" panose="020B0604020202020204" pitchFamily="34" charset="0"/>
              <a:buChar char="•"/>
            </a:pPr>
            <a:r>
              <a:rPr lang="en-GB" sz="1800" dirty="0">
                <a:latin typeface="Arial" panose="020B0604020202020204" pitchFamily="34" charset="0"/>
                <a:ea typeface="+mn-lt"/>
                <a:cs typeface="Arial" panose="020B0604020202020204" pitchFamily="34" charset="0"/>
              </a:rPr>
              <a:t>New way of working, with Accountability for all Cyber Risks &amp; Controls, new platform and Data</a:t>
            </a:r>
            <a:endParaRPr lang="en-GB" dirty="0"/>
          </a:p>
        </p:txBody>
      </p:sp>
      <p:sp>
        <p:nvSpPr>
          <p:cNvPr id="45" name="TextBox 44">
            <a:extLst>
              <a:ext uri="{FF2B5EF4-FFF2-40B4-BE49-F238E27FC236}">
                <a16:creationId xmlns:a16="http://schemas.microsoft.com/office/drawing/2014/main" id="{CE2E30B1-70C2-46C4-AAD4-85353448BCDB}"/>
              </a:ext>
            </a:extLst>
          </p:cNvPr>
          <p:cNvSpPr txBox="1"/>
          <p:nvPr/>
        </p:nvSpPr>
        <p:spPr>
          <a:xfrm>
            <a:off x="574307" y="1814061"/>
            <a:ext cx="11182263" cy="923330"/>
          </a:xfrm>
          <a:prstGeom prst="rect">
            <a:avLst/>
          </a:prstGeom>
          <a:noFill/>
        </p:spPr>
        <p:txBody>
          <a:bodyPr wrap="square">
            <a:spAutoFit/>
          </a:bodyPr>
          <a:lstStyle/>
          <a:p>
            <a:r>
              <a:rPr lang="en-GB" sz="1800" i="1" dirty="0">
                <a:latin typeface="Arial" panose="020B0604020202020204" pitchFamily="34" charset="0"/>
                <a:ea typeface="+mn-lt"/>
                <a:cs typeface="Arial" panose="020B0604020202020204" pitchFamily="34" charset="0"/>
              </a:rPr>
              <a:t>Q: What will it change/do ?  </a:t>
            </a:r>
          </a:p>
          <a:p>
            <a:pPr marL="285750" indent="-285750">
              <a:buFont typeface="Arial" panose="020B0604020202020204" pitchFamily="34" charset="0"/>
              <a:buChar char="•"/>
            </a:pPr>
            <a:r>
              <a:rPr lang="en-GB" sz="1800" dirty="0">
                <a:latin typeface="Arial" panose="020B0604020202020204" pitchFamily="34" charset="0"/>
                <a:ea typeface="+mn-lt"/>
                <a:cs typeface="Arial" panose="020B0604020202020204" pitchFamily="34" charset="0"/>
              </a:rPr>
              <a:t>Controls approach is much faster, only need to asses and mitigate new application specific residual risks. </a:t>
            </a:r>
          </a:p>
          <a:p>
            <a:pPr marL="285750" indent="-285750">
              <a:buFont typeface="Arial" panose="020B0604020202020204" pitchFamily="34" charset="0"/>
              <a:buChar char="•"/>
            </a:pPr>
            <a:r>
              <a:rPr lang="en-GB" dirty="0">
                <a:latin typeface="Arial" panose="020B0604020202020204" pitchFamily="34" charset="0"/>
                <a:ea typeface="+mn-lt"/>
                <a:cs typeface="Arial" panose="020B0604020202020204" pitchFamily="34" charset="0"/>
              </a:rPr>
              <a:t>Data and controls in one place.</a:t>
            </a:r>
            <a:endParaRPr lang="en-GB" dirty="0"/>
          </a:p>
        </p:txBody>
      </p:sp>
    </p:spTree>
    <p:extLst>
      <p:ext uri="{BB962C8B-B14F-4D97-AF65-F5344CB8AC3E}">
        <p14:creationId xmlns:p14="http://schemas.microsoft.com/office/powerpoint/2010/main" val="2747131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gnifying glass and question mark">
            <a:extLst>
              <a:ext uri="{FF2B5EF4-FFF2-40B4-BE49-F238E27FC236}">
                <a16:creationId xmlns:a16="http://schemas.microsoft.com/office/drawing/2014/main" id="{78F8FFED-3849-434C-A8A4-37CBAA3FB7B0}"/>
              </a:ext>
            </a:extLst>
          </p:cNvPr>
          <p:cNvPicPr>
            <a:picLocks noChangeAspect="1"/>
          </p:cNvPicPr>
          <p:nvPr/>
        </p:nvPicPr>
        <p:blipFill rotWithShape="1">
          <a:blip r:embed="rId3"/>
          <a:srcRect l="16518" r="7442"/>
          <a:stretch/>
        </p:blipFill>
        <p:spPr>
          <a:xfrm>
            <a:off x="1460596" y="1103488"/>
            <a:ext cx="7779097" cy="5754512"/>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2114747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bwMode="auto">
          <a:xfrm>
            <a:off x="335360" y="260648"/>
            <a:ext cx="7401155" cy="67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ct val="50000"/>
              </a:spcBef>
              <a:buClr>
                <a:schemeClr val="accent1"/>
              </a:buClr>
              <a:buFont typeface="Wingdings" pitchFamily="2" charset="2"/>
              <a:buChar char="§"/>
              <a:defRPr sz="1600">
                <a:solidFill>
                  <a:schemeClr val="tx1"/>
                </a:solidFill>
                <a:latin typeface="Arial" pitchFamily="34" charset="0"/>
              </a:defRPr>
            </a:lvl1pPr>
            <a:lvl2pPr marL="566738" indent="-220663">
              <a:lnSpc>
                <a:spcPct val="90000"/>
              </a:lnSpc>
              <a:spcBef>
                <a:spcPct val="50000"/>
              </a:spcBef>
              <a:buClr>
                <a:schemeClr val="accent1"/>
              </a:buClr>
              <a:buFont typeface="Arial" pitchFamily="34" charset="0"/>
              <a:buChar char="−"/>
              <a:defRPr sz="1200">
                <a:solidFill>
                  <a:schemeClr val="tx1"/>
                </a:solidFill>
                <a:latin typeface="Arial" pitchFamily="34" charset="0"/>
              </a:defRPr>
            </a:lvl2pPr>
            <a:lvl3pPr marL="857250" indent="-176213">
              <a:lnSpc>
                <a:spcPct val="90000"/>
              </a:lnSpc>
              <a:spcBef>
                <a:spcPct val="50000"/>
              </a:spcBef>
              <a:buClr>
                <a:schemeClr val="accent1"/>
              </a:buClr>
              <a:buFont typeface="Arial" pitchFamily="34" charset="0"/>
              <a:buChar char="▪"/>
              <a:defRPr sz="1200">
                <a:solidFill>
                  <a:schemeClr val="tx1"/>
                </a:solidFill>
                <a:latin typeface="Arial" pitchFamily="34" charset="0"/>
              </a:defRPr>
            </a:lvl3pPr>
            <a:lvl4pPr marL="1146175" indent="-174625">
              <a:lnSpc>
                <a:spcPct val="90000"/>
              </a:lnSpc>
              <a:spcBef>
                <a:spcPct val="50000"/>
              </a:spcBef>
              <a:buClr>
                <a:schemeClr val="accent1"/>
              </a:buClr>
              <a:buFont typeface="Arial" pitchFamily="34" charset="0"/>
              <a:buChar char="–"/>
              <a:defRPr sz="1200">
                <a:solidFill>
                  <a:schemeClr val="tx1"/>
                </a:solidFill>
                <a:latin typeface="Arial" pitchFamily="34" charset="0"/>
              </a:defRPr>
            </a:lvl4pPr>
            <a:lvl5pPr marL="1481138" indent="-220663">
              <a:lnSpc>
                <a:spcPct val="90000"/>
              </a:lnSpc>
              <a:spcBef>
                <a:spcPct val="50000"/>
              </a:spcBef>
              <a:buClr>
                <a:schemeClr val="accent1"/>
              </a:buClr>
              <a:buFont typeface="Arial" pitchFamily="34" charset="0"/>
              <a:buChar char="»"/>
              <a:defRPr sz="1200">
                <a:solidFill>
                  <a:schemeClr val="tx1"/>
                </a:solidFill>
                <a:latin typeface="Arial" pitchFamily="34" charset="0"/>
              </a:defRPr>
            </a:lvl5pPr>
            <a:lvl6pPr marL="1938338" indent="-220663" eaLnBrk="0" fontAlgn="base" hangingPunct="0">
              <a:lnSpc>
                <a:spcPct val="90000"/>
              </a:lnSpc>
              <a:spcBef>
                <a:spcPct val="50000"/>
              </a:spcBef>
              <a:spcAft>
                <a:spcPct val="0"/>
              </a:spcAft>
              <a:buClr>
                <a:schemeClr val="accent1"/>
              </a:buClr>
              <a:buFont typeface="Arial" pitchFamily="34" charset="0"/>
              <a:buChar char="»"/>
              <a:defRPr sz="1200">
                <a:solidFill>
                  <a:schemeClr val="tx1"/>
                </a:solidFill>
                <a:latin typeface="Arial" pitchFamily="34" charset="0"/>
              </a:defRPr>
            </a:lvl6pPr>
            <a:lvl7pPr marL="2395538" indent="-220663" eaLnBrk="0" fontAlgn="base" hangingPunct="0">
              <a:lnSpc>
                <a:spcPct val="90000"/>
              </a:lnSpc>
              <a:spcBef>
                <a:spcPct val="50000"/>
              </a:spcBef>
              <a:spcAft>
                <a:spcPct val="0"/>
              </a:spcAft>
              <a:buClr>
                <a:schemeClr val="accent1"/>
              </a:buClr>
              <a:buFont typeface="Arial" pitchFamily="34" charset="0"/>
              <a:buChar char="»"/>
              <a:defRPr sz="1200">
                <a:solidFill>
                  <a:schemeClr val="tx1"/>
                </a:solidFill>
                <a:latin typeface="Arial" pitchFamily="34" charset="0"/>
              </a:defRPr>
            </a:lvl7pPr>
            <a:lvl8pPr marL="2852738" indent="-220663" eaLnBrk="0" fontAlgn="base" hangingPunct="0">
              <a:lnSpc>
                <a:spcPct val="90000"/>
              </a:lnSpc>
              <a:spcBef>
                <a:spcPct val="50000"/>
              </a:spcBef>
              <a:spcAft>
                <a:spcPct val="0"/>
              </a:spcAft>
              <a:buClr>
                <a:schemeClr val="accent1"/>
              </a:buClr>
              <a:buFont typeface="Arial" pitchFamily="34" charset="0"/>
              <a:buChar char="»"/>
              <a:defRPr sz="1200">
                <a:solidFill>
                  <a:schemeClr val="tx1"/>
                </a:solidFill>
                <a:latin typeface="Arial" pitchFamily="34" charset="0"/>
              </a:defRPr>
            </a:lvl8pPr>
            <a:lvl9pPr marL="3309938" indent="-220663" eaLnBrk="0" fontAlgn="base" hangingPunct="0">
              <a:lnSpc>
                <a:spcPct val="90000"/>
              </a:lnSpc>
              <a:spcBef>
                <a:spcPct val="50000"/>
              </a:spcBef>
              <a:spcAft>
                <a:spcPct val="0"/>
              </a:spcAft>
              <a:buClr>
                <a:schemeClr val="accent1"/>
              </a:buClr>
              <a:buFont typeface="Arial" pitchFamily="34" charset="0"/>
              <a:buChar char="»"/>
              <a:defRPr sz="1200">
                <a:solidFill>
                  <a:schemeClr val="tx1"/>
                </a:solidFill>
                <a:latin typeface="Arial" pitchFamily="34" charset="0"/>
              </a:defRPr>
            </a:lvl9pPr>
          </a:lstStyle>
          <a:p>
            <a:pPr>
              <a:lnSpc>
                <a:spcPct val="100000"/>
              </a:lnSpc>
              <a:spcBef>
                <a:spcPct val="0"/>
              </a:spcBef>
              <a:buClrTx/>
              <a:buFontTx/>
              <a:buNone/>
            </a:pPr>
            <a:r>
              <a:rPr lang="en-GB" altLang="en-US" sz="3200" dirty="0">
                <a:solidFill>
                  <a:schemeClr val="bg1"/>
                </a:solidFill>
                <a:cs typeface="Arial" panose="020B0604020202020204" pitchFamily="34" charset="0"/>
              </a:rPr>
              <a:t>UK Department for Work and Pensions</a:t>
            </a:r>
          </a:p>
        </p:txBody>
      </p:sp>
      <p:sp>
        <p:nvSpPr>
          <p:cNvPr id="7" name="Rectangle 1"/>
          <p:cNvSpPr>
            <a:spLocks noChangeArrowheads="1"/>
          </p:cNvSpPr>
          <p:nvPr/>
        </p:nvSpPr>
        <p:spPr bwMode="auto">
          <a:xfrm flipH="1">
            <a:off x="1199456" y="1930931"/>
            <a:ext cx="9793088" cy="29961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en-US" altLang="en-US" sz="2667" dirty="0">
                <a:latin typeface="Arial" panose="020B0604020202020204" pitchFamily="34" charset="0"/>
              </a:rPr>
              <a:t>The Department for Work and Pensions (DWP) is responsible for welfare, pensions and child maintenance policy. </a:t>
            </a:r>
          </a:p>
          <a:p>
            <a:pPr defTabSz="1219170" eaLnBrk="0" fontAlgn="base" hangingPunct="0">
              <a:spcBef>
                <a:spcPct val="0"/>
              </a:spcBef>
              <a:spcAft>
                <a:spcPct val="0"/>
              </a:spcAft>
            </a:pPr>
            <a:r>
              <a:rPr lang="en-US" altLang="en-US" sz="2667" dirty="0">
                <a:latin typeface="Arial" panose="020B0604020202020204" pitchFamily="34" charset="0"/>
              </a:rPr>
              <a:t>As the UK’s biggest public service department it administers the State Pension and a range of working age, disability and ill health benefits to around 20 million claimants and customers.</a:t>
            </a:r>
          </a:p>
          <a:p>
            <a:pPr defTabSz="1219170" eaLnBrk="0" fontAlgn="base" hangingPunct="0">
              <a:spcBef>
                <a:spcPct val="0"/>
              </a:spcBef>
              <a:spcAft>
                <a:spcPct val="0"/>
              </a:spcAft>
            </a:pPr>
            <a:r>
              <a:rPr lang="en-US" altLang="en-US" sz="2667" dirty="0">
                <a:latin typeface="Arial" panose="020B0604020202020204" pitchFamily="34" charset="0"/>
              </a:rPr>
              <a:t>DWP is a ministerial department, supported by </a:t>
            </a:r>
            <a:r>
              <a:rPr lang="en-US" altLang="en-US" sz="2667" u="sng" dirty="0">
                <a:solidFill>
                  <a:srgbClr val="249285"/>
                </a:solidFill>
                <a:latin typeface="Arial" panose="020B0604020202020204" pitchFamily="34" charset="0"/>
                <a:hlinkClick r:id="rId2"/>
              </a:rPr>
              <a:t>15 agencies and public bodies</a:t>
            </a:r>
            <a:r>
              <a:rPr lang="en-US" altLang="en-US" sz="2667" u="sng" dirty="0">
                <a:solidFill>
                  <a:srgbClr val="249285"/>
                </a:solidFill>
                <a:latin typeface="Arial" panose="020B0604020202020204" pitchFamily="34" charset="0"/>
              </a:rPr>
              <a:t>.</a:t>
            </a:r>
          </a:p>
        </p:txBody>
      </p:sp>
    </p:spTree>
    <p:extLst>
      <p:ext uri="{BB962C8B-B14F-4D97-AF65-F5344CB8AC3E}">
        <p14:creationId xmlns:p14="http://schemas.microsoft.com/office/powerpoint/2010/main" val="2032517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bwMode="auto">
          <a:xfrm>
            <a:off x="948970" y="1195601"/>
            <a:ext cx="9025003"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ct val="50000"/>
              </a:spcBef>
              <a:buClr>
                <a:schemeClr val="accent1"/>
              </a:buClr>
              <a:buFont typeface="Wingdings" pitchFamily="2" charset="2"/>
              <a:buChar char="§"/>
              <a:defRPr sz="1600">
                <a:solidFill>
                  <a:schemeClr val="tx1"/>
                </a:solidFill>
                <a:latin typeface="Arial" pitchFamily="34" charset="0"/>
              </a:defRPr>
            </a:lvl1pPr>
            <a:lvl2pPr marL="628650" indent="-285750">
              <a:lnSpc>
                <a:spcPct val="90000"/>
              </a:lnSpc>
              <a:spcBef>
                <a:spcPct val="50000"/>
              </a:spcBef>
              <a:buClr>
                <a:schemeClr val="accent1"/>
              </a:buClr>
              <a:buFont typeface="Arial" pitchFamily="34" charset="0"/>
              <a:buChar char="−"/>
              <a:defRPr sz="1200">
                <a:solidFill>
                  <a:schemeClr val="tx1"/>
                </a:solidFill>
                <a:latin typeface="Arial" pitchFamily="34" charset="0"/>
              </a:defRPr>
            </a:lvl2pPr>
            <a:lvl3pPr marL="895350" indent="-228600">
              <a:lnSpc>
                <a:spcPct val="90000"/>
              </a:lnSpc>
              <a:spcBef>
                <a:spcPct val="50000"/>
              </a:spcBef>
              <a:buClr>
                <a:schemeClr val="accent1"/>
              </a:buClr>
              <a:buFont typeface="Arial" pitchFamily="34" charset="0"/>
              <a:buChar char="▪"/>
              <a:defRPr sz="1200">
                <a:solidFill>
                  <a:schemeClr val="tx1"/>
                </a:solidFill>
                <a:latin typeface="Arial" pitchFamily="34" charset="0"/>
              </a:defRPr>
            </a:lvl3pPr>
            <a:lvl4pPr marL="1162050" indent="-228600">
              <a:lnSpc>
                <a:spcPct val="90000"/>
              </a:lnSpc>
              <a:spcBef>
                <a:spcPct val="50000"/>
              </a:spcBef>
              <a:buClr>
                <a:schemeClr val="accent1"/>
              </a:buClr>
              <a:buFont typeface="Arial" pitchFamily="34" charset="0"/>
              <a:buChar char="–"/>
              <a:defRPr sz="1200">
                <a:solidFill>
                  <a:schemeClr val="tx1"/>
                </a:solidFill>
                <a:latin typeface="Arial" pitchFamily="34" charset="0"/>
              </a:defRPr>
            </a:lvl4pPr>
            <a:lvl5pPr marL="1438275" indent="-228600">
              <a:lnSpc>
                <a:spcPct val="90000"/>
              </a:lnSpc>
              <a:spcBef>
                <a:spcPct val="50000"/>
              </a:spcBef>
              <a:buClr>
                <a:schemeClr val="accent1"/>
              </a:buClr>
              <a:buFont typeface="Arial" pitchFamily="34" charset="0"/>
              <a:buChar char="»"/>
              <a:defRPr sz="1200">
                <a:solidFill>
                  <a:schemeClr val="tx1"/>
                </a:solidFill>
                <a:latin typeface="Arial" pitchFamily="34" charset="0"/>
              </a:defRPr>
            </a:lvl5pPr>
            <a:lvl6pPr marL="1895475" indent="-228600" eaLnBrk="0" fontAlgn="base" hangingPunct="0">
              <a:lnSpc>
                <a:spcPct val="90000"/>
              </a:lnSpc>
              <a:spcBef>
                <a:spcPct val="50000"/>
              </a:spcBef>
              <a:spcAft>
                <a:spcPct val="0"/>
              </a:spcAft>
              <a:buClr>
                <a:schemeClr val="accent1"/>
              </a:buClr>
              <a:buFont typeface="Arial" pitchFamily="34" charset="0"/>
              <a:buChar char="»"/>
              <a:defRPr sz="1200">
                <a:solidFill>
                  <a:schemeClr val="tx1"/>
                </a:solidFill>
                <a:latin typeface="Arial" pitchFamily="34" charset="0"/>
              </a:defRPr>
            </a:lvl6pPr>
            <a:lvl7pPr marL="2352675" indent="-228600" eaLnBrk="0" fontAlgn="base" hangingPunct="0">
              <a:lnSpc>
                <a:spcPct val="90000"/>
              </a:lnSpc>
              <a:spcBef>
                <a:spcPct val="50000"/>
              </a:spcBef>
              <a:spcAft>
                <a:spcPct val="0"/>
              </a:spcAft>
              <a:buClr>
                <a:schemeClr val="accent1"/>
              </a:buClr>
              <a:buFont typeface="Arial" pitchFamily="34" charset="0"/>
              <a:buChar char="»"/>
              <a:defRPr sz="1200">
                <a:solidFill>
                  <a:schemeClr val="tx1"/>
                </a:solidFill>
                <a:latin typeface="Arial" pitchFamily="34" charset="0"/>
              </a:defRPr>
            </a:lvl7pPr>
            <a:lvl8pPr marL="2809875" indent="-228600" eaLnBrk="0" fontAlgn="base" hangingPunct="0">
              <a:lnSpc>
                <a:spcPct val="90000"/>
              </a:lnSpc>
              <a:spcBef>
                <a:spcPct val="50000"/>
              </a:spcBef>
              <a:spcAft>
                <a:spcPct val="0"/>
              </a:spcAft>
              <a:buClr>
                <a:schemeClr val="accent1"/>
              </a:buClr>
              <a:buFont typeface="Arial" pitchFamily="34" charset="0"/>
              <a:buChar char="»"/>
              <a:defRPr sz="1200">
                <a:solidFill>
                  <a:schemeClr val="tx1"/>
                </a:solidFill>
                <a:latin typeface="Arial" pitchFamily="34" charset="0"/>
              </a:defRPr>
            </a:lvl8pPr>
            <a:lvl9pPr marL="3267075" indent="-228600" eaLnBrk="0" fontAlgn="base" hangingPunct="0">
              <a:lnSpc>
                <a:spcPct val="90000"/>
              </a:lnSpc>
              <a:spcBef>
                <a:spcPct val="50000"/>
              </a:spcBef>
              <a:spcAft>
                <a:spcPct val="0"/>
              </a:spcAft>
              <a:buClr>
                <a:schemeClr val="accent1"/>
              </a:buClr>
              <a:buFont typeface="Arial" pitchFamily="34" charset="0"/>
              <a:buChar char="»"/>
              <a:defRPr sz="1200">
                <a:solidFill>
                  <a:schemeClr val="tx1"/>
                </a:solidFill>
                <a:latin typeface="Arial" pitchFamily="34" charset="0"/>
              </a:defRPr>
            </a:lvl9pPr>
          </a:lstStyle>
          <a:p>
            <a:pPr>
              <a:lnSpc>
                <a:spcPct val="100000"/>
              </a:lnSpc>
              <a:spcBef>
                <a:spcPct val="20000"/>
              </a:spcBef>
              <a:buClr>
                <a:srgbClr val="00C0B5"/>
              </a:buClr>
              <a:buFont typeface="Arial" pitchFamily="34" charset="0"/>
              <a:buNone/>
            </a:pPr>
            <a:r>
              <a:rPr lang="en-GB" altLang="en-US" dirty="0">
                <a:latin typeface="Arial"/>
                <a:cs typeface="Arial"/>
              </a:rPr>
              <a:t>DWP exists to contribute towards fair, safe and fulfilling lives, reducing poverty supported by reducing dependency on welfare support whilst providing choice, personalisation and a high quality of service for all our customers</a:t>
            </a:r>
            <a:r>
              <a:rPr lang="en-GB" altLang="en-US" sz="1467" dirty="0">
                <a:latin typeface="Arial"/>
                <a:cs typeface="Arial"/>
              </a:rPr>
              <a:t>.</a:t>
            </a:r>
            <a:endParaRPr lang="en-GB" altLang="en-US" dirty="0">
              <a:latin typeface="Arial"/>
              <a:cs typeface="Arial"/>
            </a:endParaRPr>
          </a:p>
        </p:txBody>
      </p:sp>
      <p:sp>
        <p:nvSpPr>
          <p:cNvPr id="174" name="Title 2"/>
          <p:cNvSpPr txBox="1">
            <a:spLocks/>
          </p:cNvSpPr>
          <p:nvPr/>
        </p:nvSpPr>
        <p:spPr bwMode="auto">
          <a:xfrm>
            <a:off x="335360" y="260648"/>
            <a:ext cx="2976331" cy="67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ct val="50000"/>
              </a:spcBef>
              <a:buClr>
                <a:schemeClr val="accent1"/>
              </a:buClr>
              <a:buFont typeface="Wingdings" pitchFamily="2" charset="2"/>
              <a:buChar char="§"/>
              <a:defRPr sz="1600">
                <a:solidFill>
                  <a:schemeClr val="tx1"/>
                </a:solidFill>
                <a:latin typeface="Arial" pitchFamily="34" charset="0"/>
              </a:defRPr>
            </a:lvl1pPr>
            <a:lvl2pPr marL="566738" indent="-220663">
              <a:lnSpc>
                <a:spcPct val="90000"/>
              </a:lnSpc>
              <a:spcBef>
                <a:spcPct val="50000"/>
              </a:spcBef>
              <a:buClr>
                <a:schemeClr val="accent1"/>
              </a:buClr>
              <a:buFont typeface="Arial" pitchFamily="34" charset="0"/>
              <a:buChar char="−"/>
              <a:defRPr sz="1200">
                <a:solidFill>
                  <a:schemeClr val="tx1"/>
                </a:solidFill>
                <a:latin typeface="Arial" pitchFamily="34" charset="0"/>
              </a:defRPr>
            </a:lvl2pPr>
            <a:lvl3pPr marL="857250" indent="-176213">
              <a:lnSpc>
                <a:spcPct val="90000"/>
              </a:lnSpc>
              <a:spcBef>
                <a:spcPct val="50000"/>
              </a:spcBef>
              <a:buClr>
                <a:schemeClr val="accent1"/>
              </a:buClr>
              <a:buFont typeface="Arial" pitchFamily="34" charset="0"/>
              <a:buChar char="▪"/>
              <a:defRPr sz="1200">
                <a:solidFill>
                  <a:schemeClr val="tx1"/>
                </a:solidFill>
                <a:latin typeface="Arial" pitchFamily="34" charset="0"/>
              </a:defRPr>
            </a:lvl3pPr>
            <a:lvl4pPr marL="1146175" indent="-174625">
              <a:lnSpc>
                <a:spcPct val="90000"/>
              </a:lnSpc>
              <a:spcBef>
                <a:spcPct val="50000"/>
              </a:spcBef>
              <a:buClr>
                <a:schemeClr val="accent1"/>
              </a:buClr>
              <a:buFont typeface="Arial" pitchFamily="34" charset="0"/>
              <a:buChar char="–"/>
              <a:defRPr sz="1200">
                <a:solidFill>
                  <a:schemeClr val="tx1"/>
                </a:solidFill>
                <a:latin typeface="Arial" pitchFamily="34" charset="0"/>
              </a:defRPr>
            </a:lvl4pPr>
            <a:lvl5pPr marL="1481138" indent="-220663">
              <a:lnSpc>
                <a:spcPct val="90000"/>
              </a:lnSpc>
              <a:spcBef>
                <a:spcPct val="50000"/>
              </a:spcBef>
              <a:buClr>
                <a:schemeClr val="accent1"/>
              </a:buClr>
              <a:buFont typeface="Arial" pitchFamily="34" charset="0"/>
              <a:buChar char="»"/>
              <a:defRPr sz="1200">
                <a:solidFill>
                  <a:schemeClr val="tx1"/>
                </a:solidFill>
                <a:latin typeface="Arial" pitchFamily="34" charset="0"/>
              </a:defRPr>
            </a:lvl5pPr>
            <a:lvl6pPr marL="1938338" indent="-220663" eaLnBrk="0" fontAlgn="base" hangingPunct="0">
              <a:lnSpc>
                <a:spcPct val="90000"/>
              </a:lnSpc>
              <a:spcBef>
                <a:spcPct val="50000"/>
              </a:spcBef>
              <a:spcAft>
                <a:spcPct val="0"/>
              </a:spcAft>
              <a:buClr>
                <a:schemeClr val="accent1"/>
              </a:buClr>
              <a:buFont typeface="Arial" pitchFamily="34" charset="0"/>
              <a:buChar char="»"/>
              <a:defRPr sz="1200">
                <a:solidFill>
                  <a:schemeClr val="tx1"/>
                </a:solidFill>
                <a:latin typeface="Arial" pitchFamily="34" charset="0"/>
              </a:defRPr>
            </a:lvl6pPr>
            <a:lvl7pPr marL="2395538" indent="-220663" eaLnBrk="0" fontAlgn="base" hangingPunct="0">
              <a:lnSpc>
                <a:spcPct val="90000"/>
              </a:lnSpc>
              <a:spcBef>
                <a:spcPct val="50000"/>
              </a:spcBef>
              <a:spcAft>
                <a:spcPct val="0"/>
              </a:spcAft>
              <a:buClr>
                <a:schemeClr val="accent1"/>
              </a:buClr>
              <a:buFont typeface="Arial" pitchFamily="34" charset="0"/>
              <a:buChar char="»"/>
              <a:defRPr sz="1200">
                <a:solidFill>
                  <a:schemeClr val="tx1"/>
                </a:solidFill>
                <a:latin typeface="Arial" pitchFamily="34" charset="0"/>
              </a:defRPr>
            </a:lvl7pPr>
            <a:lvl8pPr marL="2852738" indent="-220663" eaLnBrk="0" fontAlgn="base" hangingPunct="0">
              <a:lnSpc>
                <a:spcPct val="90000"/>
              </a:lnSpc>
              <a:spcBef>
                <a:spcPct val="50000"/>
              </a:spcBef>
              <a:spcAft>
                <a:spcPct val="0"/>
              </a:spcAft>
              <a:buClr>
                <a:schemeClr val="accent1"/>
              </a:buClr>
              <a:buFont typeface="Arial" pitchFamily="34" charset="0"/>
              <a:buChar char="»"/>
              <a:defRPr sz="1200">
                <a:solidFill>
                  <a:schemeClr val="tx1"/>
                </a:solidFill>
                <a:latin typeface="Arial" pitchFamily="34" charset="0"/>
              </a:defRPr>
            </a:lvl8pPr>
            <a:lvl9pPr marL="3309938" indent="-220663" eaLnBrk="0" fontAlgn="base" hangingPunct="0">
              <a:lnSpc>
                <a:spcPct val="90000"/>
              </a:lnSpc>
              <a:spcBef>
                <a:spcPct val="50000"/>
              </a:spcBef>
              <a:spcAft>
                <a:spcPct val="0"/>
              </a:spcAft>
              <a:buClr>
                <a:schemeClr val="accent1"/>
              </a:buClr>
              <a:buFont typeface="Arial" pitchFamily="34" charset="0"/>
              <a:buChar char="»"/>
              <a:defRPr sz="1200">
                <a:solidFill>
                  <a:schemeClr val="tx1"/>
                </a:solidFill>
                <a:latin typeface="Arial" pitchFamily="34" charset="0"/>
              </a:defRPr>
            </a:lvl9pPr>
          </a:lstStyle>
          <a:p>
            <a:pPr>
              <a:lnSpc>
                <a:spcPct val="100000"/>
              </a:lnSpc>
              <a:spcBef>
                <a:spcPct val="0"/>
              </a:spcBef>
              <a:buClrTx/>
              <a:buFontTx/>
              <a:buNone/>
            </a:pPr>
            <a:r>
              <a:rPr lang="en-GB" altLang="en-US" sz="3200" dirty="0">
                <a:solidFill>
                  <a:schemeClr val="bg1"/>
                </a:solidFill>
                <a:cs typeface="Arial" panose="020B0604020202020204" pitchFamily="34" charset="0"/>
              </a:rPr>
              <a:t>What we do</a:t>
            </a:r>
          </a:p>
        </p:txBody>
      </p:sp>
      <p:grpSp>
        <p:nvGrpSpPr>
          <p:cNvPr id="14" name="Group 13"/>
          <p:cNvGrpSpPr/>
          <p:nvPr/>
        </p:nvGrpSpPr>
        <p:grpSpPr>
          <a:xfrm>
            <a:off x="1679508" y="2276874"/>
            <a:ext cx="8736970" cy="3847005"/>
            <a:chOff x="2688408" y="1963999"/>
            <a:chExt cx="3679904" cy="2118868"/>
          </a:xfrm>
        </p:grpSpPr>
        <p:sp>
          <p:nvSpPr>
            <p:cNvPr id="8" name="Rectangle 44"/>
            <p:cNvSpPr>
              <a:spLocks noChangeArrowheads="1"/>
            </p:cNvSpPr>
            <p:nvPr/>
          </p:nvSpPr>
          <p:spPr bwMode="auto">
            <a:xfrm>
              <a:off x="2688408" y="1963999"/>
              <a:ext cx="1750581" cy="975539"/>
            </a:xfrm>
            <a:prstGeom prst="rect">
              <a:avLst/>
            </a:prstGeom>
            <a:solidFill>
              <a:srgbClr val="2492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GB" altLang="en-US" sz="1867" b="1" dirty="0">
                  <a:solidFill>
                    <a:schemeClr val="bg1"/>
                  </a:solidFill>
                  <a:latin typeface="Arial"/>
                  <a:cs typeface="Arial"/>
                </a:rPr>
                <a:t>Working Age</a:t>
              </a:r>
            </a:p>
            <a:p>
              <a:pPr algn="ctr"/>
              <a:r>
                <a:rPr lang="en-GB" altLang="en-US" sz="1200" dirty="0">
                  <a:solidFill>
                    <a:schemeClr val="bg1"/>
                  </a:solidFill>
                  <a:latin typeface="Arial"/>
                  <a:cs typeface="Arial"/>
                </a:rPr>
                <a:t>Encouraging work </a:t>
              </a:r>
              <a:br>
                <a:rPr lang="en-GB" altLang="en-US" sz="1200" dirty="0">
                  <a:solidFill>
                    <a:schemeClr val="bg1"/>
                  </a:solidFill>
                  <a:latin typeface="Arial"/>
                  <a:cs typeface="Arial"/>
                </a:rPr>
              </a:br>
              <a:r>
                <a:rPr lang="en-GB" altLang="en-US" sz="1200" dirty="0">
                  <a:solidFill>
                    <a:schemeClr val="bg1"/>
                  </a:solidFill>
                  <a:latin typeface="Arial"/>
                  <a:cs typeface="Arial"/>
                </a:rPr>
                <a:t>and making work pay.</a:t>
              </a:r>
            </a:p>
          </p:txBody>
        </p:sp>
        <p:sp>
          <p:nvSpPr>
            <p:cNvPr id="9" name="Rectangle 45"/>
            <p:cNvSpPr>
              <a:spLocks noChangeArrowheads="1"/>
            </p:cNvSpPr>
            <p:nvPr/>
          </p:nvSpPr>
          <p:spPr bwMode="auto">
            <a:xfrm>
              <a:off x="4617731" y="1963999"/>
              <a:ext cx="1750581" cy="975539"/>
            </a:xfrm>
            <a:prstGeom prst="rect">
              <a:avLst/>
            </a:prstGeom>
            <a:solidFill>
              <a:srgbClr val="2492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GB" altLang="en-US" sz="1867" b="1" dirty="0">
                  <a:solidFill>
                    <a:srgbClr val="FFFFFF"/>
                  </a:solidFill>
                  <a:latin typeface="Arial"/>
                  <a:cs typeface="Arial"/>
                </a:rPr>
                <a:t>Retirement</a:t>
              </a:r>
              <a:endParaRPr lang="en-GB" altLang="en-US" sz="1467" b="1" dirty="0">
                <a:solidFill>
                  <a:srgbClr val="FFFFFF"/>
                </a:solidFill>
                <a:latin typeface="Arial"/>
                <a:cs typeface="Arial"/>
              </a:endParaRPr>
            </a:p>
            <a:p>
              <a:pPr algn="ctr"/>
              <a:r>
                <a:rPr lang="en-GB" altLang="en-US" sz="1200" dirty="0">
                  <a:solidFill>
                    <a:srgbClr val="FFFFFF"/>
                  </a:solidFill>
                  <a:latin typeface="Arial"/>
                  <a:cs typeface="Arial"/>
                </a:rPr>
                <a:t>Helping people meet the challenges of an </a:t>
              </a:r>
            </a:p>
            <a:p>
              <a:pPr algn="ctr"/>
              <a:r>
                <a:rPr lang="en-GB" altLang="en-US" sz="1200" dirty="0">
                  <a:solidFill>
                    <a:srgbClr val="FFFFFF"/>
                  </a:solidFill>
                  <a:latin typeface="Arial"/>
                  <a:cs typeface="Arial"/>
                </a:rPr>
                <a:t>ageing society and maintain standards of </a:t>
              </a:r>
            </a:p>
            <a:p>
              <a:pPr algn="ctr"/>
              <a:r>
                <a:rPr lang="en-GB" altLang="en-US" sz="1200" dirty="0">
                  <a:solidFill>
                    <a:srgbClr val="FFFFFF"/>
                  </a:solidFill>
                  <a:latin typeface="Arial"/>
                  <a:cs typeface="Arial"/>
                </a:rPr>
                <a:t>living in later life.</a:t>
              </a:r>
            </a:p>
          </p:txBody>
        </p:sp>
        <p:sp>
          <p:nvSpPr>
            <p:cNvPr id="10" name="Rectangle 46"/>
            <p:cNvSpPr>
              <a:spLocks noChangeArrowheads="1"/>
            </p:cNvSpPr>
            <p:nvPr/>
          </p:nvSpPr>
          <p:spPr bwMode="auto">
            <a:xfrm>
              <a:off x="2688408" y="3107327"/>
              <a:ext cx="1750581" cy="975540"/>
            </a:xfrm>
            <a:prstGeom prst="rect">
              <a:avLst/>
            </a:prstGeom>
            <a:solidFill>
              <a:srgbClr val="2492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GB" altLang="en-US" sz="1867" b="1" dirty="0">
                  <a:solidFill>
                    <a:srgbClr val="FFFFFF"/>
                  </a:solidFill>
                  <a:latin typeface="Arial"/>
                  <a:cs typeface="Arial"/>
                </a:rPr>
                <a:t>Sickness &amp; Disability</a:t>
              </a:r>
            </a:p>
            <a:p>
              <a:pPr algn="ctr"/>
              <a:r>
                <a:rPr lang="en-GB" altLang="en-US" sz="1200" dirty="0">
                  <a:solidFill>
                    <a:srgbClr val="FFFFFF"/>
                  </a:solidFill>
                  <a:latin typeface="Arial"/>
                  <a:cs typeface="Arial"/>
                </a:rPr>
                <a:t>Enabling work, independence </a:t>
              </a:r>
              <a:br>
                <a:rPr lang="en-GB" altLang="en-US" sz="1200" dirty="0">
                  <a:solidFill>
                    <a:srgbClr val="FFFFFF"/>
                  </a:solidFill>
                  <a:latin typeface="Arial"/>
                  <a:cs typeface="Arial"/>
                </a:rPr>
              </a:br>
              <a:r>
                <a:rPr lang="en-GB" altLang="en-US" sz="1200" dirty="0">
                  <a:solidFill>
                    <a:srgbClr val="FFFFFF"/>
                  </a:solidFill>
                  <a:latin typeface="Arial"/>
                  <a:cs typeface="Arial"/>
                </a:rPr>
                <a:t>and participation in society</a:t>
              </a:r>
              <a:r>
                <a:rPr lang="en-GB" altLang="en-US" sz="1333" dirty="0">
                  <a:solidFill>
                    <a:srgbClr val="FFFFFF"/>
                  </a:solidFill>
                  <a:latin typeface="Arial"/>
                  <a:cs typeface="Arial"/>
                </a:rPr>
                <a:t>.</a:t>
              </a:r>
            </a:p>
          </p:txBody>
        </p:sp>
        <p:sp>
          <p:nvSpPr>
            <p:cNvPr id="11" name="Rectangle 47"/>
            <p:cNvSpPr>
              <a:spLocks noChangeArrowheads="1"/>
            </p:cNvSpPr>
            <p:nvPr/>
          </p:nvSpPr>
          <p:spPr bwMode="auto">
            <a:xfrm>
              <a:off x="4617731" y="3107327"/>
              <a:ext cx="1750581" cy="975540"/>
            </a:xfrm>
            <a:prstGeom prst="rect">
              <a:avLst/>
            </a:prstGeom>
            <a:solidFill>
              <a:srgbClr val="2492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GB" altLang="en-US" sz="1867" b="1" dirty="0">
                  <a:solidFill>
                    <a:srgbClr val="FFFFFF"/>
                  </a:solidFill>
                  <a:latin typeface="Arial"/>
                  <a:cs typeface="Arial"/>
                </a:rPr>
                <a:t>Child Maintenance</a:t>
              </a:r>
            </a:p>
            <a:p>
              <a:pPr algn="ctr"/>
              <a:r>
                <a:rPr lang="en-GB" altLang="en-US" sz="1200" dirty="0">
                  <a:solidFill>
                    <a:srgbClr val="FFFFFF"/>
                  </a:solidFill>
                  <a:latin typeface="Arial"/>
                  <a:cs typeface="Arial"/>
                </a:rPr>
                <a:t>Supporting separated families to play an active </a:t>
              </a:r>
            </a:p>
            <a:p>
              <a:pPr algn="ctr"/>
              <a:r>
                <a:rPr lang="en-GB" altLang="en-US" sz="1200" dirty="0">
                  <a:solidFill>
                    <a:srgbClr val="FFFFFF"/>
                  </a:solidFill>
                  <a:latin typeface="Arial"/>
                  <a:cs typeface="Arial"/>
                </a:rPr>
                <a:t>role in the lives of their children.</a:t>
              </a:r>
            </a:p>
          </p:txBody>
        </p:sp>
        <p:sp>
          <p:nvSpPr>
            <p:cNvPr id="21" name="Oval 20"/>
            <p:cNvSpPr/>
            <p:nvPr/>
          </p:nvSpPr>
          <p:spPr>
            <a:xfrm>
              <a:off x="3921865" y="2723350"/>
              <a:ext cx="1137945" cy="538859"/>
            </a:xfrm>
            <a:prstGeom prst="ellipse">
              <a:avLst/>
            </a:prstGeom>
            <a:solidFill>
              <a:srgbClr val="249285"/>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467" b="1" dirty="0">
                  <a:solidFill>
                    <a:srgbClr val="FFFFFF"/>
                  </a:solidFill>
                  <a:latin typeface="Arial"/>
                  <a:cs typeface="Arial"/>
                </a:rPr>
                <a:t>WHAT WE DO</a:t>
              </a:r>
            </a:p>
          </p:txBody>
        </p:sp>
      </p:grpSp>
    </p:spTree>
    <p:extLst>
      <p:ext uri="{BB962C8B-B14F-4D97-AF65-F5344CB8AC3E}">
        <p14:creationId xmlns:p14="http://schemas.microsoft.com/office/powerpoint/2010/main" val="204282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bwMode="auto">
          <a:xfrm>
            <a:off x="1125282" y="1142059"/>
            <a:ext cx="9025003"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ct val="50000"/>
              </a:spcBef>
              <a:buClr>
                <a:schemeClr val="accent1"/>
              </a:buClr>
              <a:buFont typeface="Wingdings" pitchFamily="2" charset="2"/>
              <a:buChar char="§"/>
              <a:defRPr sz="1600">
                <a:solidFill>
                  <a:schemeClr val="tx1"/>
                </a:solidFill>
                <a:latin typeface="Arial" pitchFamily="34" charset="0"/>
              </a:defRPr>
            </a:lvl1pPr>
            <a:lvl2pPr marL="628650" indent="-285750">
              <a:lnSpc>
                <a:spcPct val="90000"/>
              </a:lnSpc>
              <a:spcBef>
                <a:spcPct val="50000"/>
              </a:spcBef>
              <a:buClr>
                <a:schemeClr val="accent1"/>
              </a:buClr>
              <a:buFont typeface="Arial" pitchFamily="34" charset="0"/>
              <a:buChar char="−"/>
              <a:defRPr sz="1200">
                <a:solidFill>
                  <a:schemeClr val="tx1"/>
                </a:solidFill>
                <a:latin typeface="Arial" pitchFamily="34" charset="0"/>
              </a:defRPr>
            </a:lvl2pPr>
            <a:lvl3pPr marL="895350" indent="-228600">
              <a:lnSpc>
                <a:spcPct val="90000"/>
              </a:lnSpc>
              <a:spcBef>
                <a:spcPct val="50000"/>
              </a:spcBef>
              <a:buClr>
                <a:schemeClr val="accent1"/>
              </a:buClr>
              <a:buFont typeface="Arial" pitchFamily="34" charset="0"/>
              <a:buChar char="▪"/>
              <a:defRPr sz="1200">
                <a:solidFill>
                  <a:schemeClr val="tx1"/>
                </a:solidFill>
                <a:latin typeface="Arial" pitchFamily="34" charset="0"/>
              </a:defRPr>
            </a:lvl3pPr>
            <a:lvl4pPr marL="1162050" indent="-228600">
              <a:lnSpc>
                <a:spcPct val="90000"/>
              </a:lnSpc>
              <a:spcBef>
                <a:spcPct val="50000"/>
              </a:spcBef>
              <a:buClr>
                <a:schemeClr val="accent1"/>
              </a:buClr>
              <a:buFont typeface="Arial" pitchFamily="34" charset="0"/>
              <a:buChar char="–"/>
              <a:defRPr sz="1200">
                <a:solidFill>
                  <a:schemeClr val="tx1"/>
                </a:solidFill>
                <a:latin typeface="Arial" pitchFamily="34" charset="0"/>
              </a:defRPr>
            </a:lvl4pPr>
            <a:lvl5pPr marL="1438275" indent="-228600">
              <a:lnSpc>
                <a:spcPct val="90000"/>
              </a:lnSpc>
              <a:spcBef>
                <a:spcPct val="50000"/>
              </a:spcBef>
              <a:buClr>
                <a:schemeClr val="accent1"/>
              </a:buClr>
              <a:buFont typeface="Arial" pitchFamily="34" charset="0"/>
              <a:buChar char="»"/>
              <a:defRPr sz="1200">
                <a:solidFill>
                  <a:schemeClr val="tx1"/>
                </a:solidFill>
                <a:latin typeface="Arial" pitchFamily="34" charset="0"/>
              </a:defRPr>
            </a:lvl5pPr>
            <a:lvl6pPr marL="1895475" indent="-228600" eaLnBrk="0" fontAlgn="base" hangingPunct="0">
              <a:lnSpc>
                <a:spcPct val="90000"/>
              </a:lnSpc>
              <a:spcBef>
                <a:spcPct val="50000"/>
              </a:spcBef>
              <a:spcAft>
                <a:spcPct val="0"/>
              </a:spcAft>
              <a:buClr>
                <a:schemeClr val="accent1"/>
              </a:buClr>
              <a:buFont typeface="Arial" pitchFamily="34" charset="0"/>
              <a:buChar char="»"/>
              <a:defRPr sz="1200">
                <a:solidFill>
                  <a:schemeClr val="tx1"/>
                </a:solidFill>
                <a:latin typeface="Arial" pitchFamily="34" charset="0"/>
              </a:defRPr>
            </a:lvl6pPr>
            <a:lvl7pPr marL="2352675" indent="-228600" eaLnBrk="0" fontAlgn="base" hangingPunct="0">
              <a:lnSpc>
                <a:spcPct val="90000"/>
              </a:lnSpc>
              <a:spcBef>
                <a:spcPct val="50000"/>
              </a:spcBef>
              <a:spcAft>
                <a:spcPct val="0"/>
              </a:spcAft>
              <a:buClr>
                <a:schemeClr val="accent1"/>
              </a:buClr>
              <a:buFont typeface="Arial" pitchFamily="34" charset="0"/>
              <a:buChar char="»"/>
              <a:defRPr sz="1200">
                <a:solidFill>
                  <a:schemeClr val="tx1"/>
                </a:solidFill>
                <a:latin typeface="Arial" pitchFamily="34" charset="0"/>
              </a:defRPr>
            </a:lvl7pPr>
            <a:lvl8pPr marL="2809875" indent="-228600" eaLnBrk="0" fontAlgn="base" hangingPunct="0">
              <a:lnSpc>
                <a:spcPct val="90000"/>
              </a:lnSpc>
              <a:spcBef>
                <a:spcPct val="50000"/>
              </a:spcBef>
              <a:spcAft>
                <a:spcPct val="0"/>
              </a:spcAft>
              <a:buClr>
                <a:schemeClr val="accent1"/>
              </a:buClr>
              <a:buFont typeface="Arial" pitchFamily="34" charset="0"/>
              <a:buChar char="»"/>
              <a:defRPr sz="1200">
                <a:solidFill>
                  <a:schemeClr val="tx1"/>
                </a:solidFill>
                <a:latin typeface="Arial" pitchFamily="34" charset="0"/>
              </a:defRPr>
            </a:lvl8pPr>
            <a:lvl9pPr marL="3267075" indent="-228600" eaLnBrk="0" fontAlgn="base" hangingPunct="0">
              <a:lnSpc>
                <a:spcPct val="90000"/>
              </a:lnSpc>
              <a:spcBef>
                <a:spcPct val="50000"/>
              </a:spcBef>
              <a:spcAft>
                <a:spcPct val="0"/>
              </a:spcAft>
              <a:buClr>
                <a:schemeClr val="accent1"/>
              </a:buClr>
              <a:buFont typeface="Arial" pitchFamily="34" charset="0"/>
              <a:buChar char="»"/>
              <a:defRPr sz="1200">
                <a:solidFill>
                  <a:schemeClr val="tx1"/>
                </a:solidFill>
                <a:latin typeface="Arial" pitchFamily="34" charset="0"/>
              </a:defRPr>
            </a:lvl9pPr>
          </a:lstStyle>
          <a:p>
            <a:pPr>
              <a:lnSpc>
                <a:spcPct val="100000"/>
              </a:lnSpc>
              <a:spcBef>
                <a:spcPct val="20000"/>
              </a:spcBef>
              <a:buClr>
                <a:srgbClr val="00C0B5"/>
              </a:buClr>
              <a:buFont typeface="Arial" pitchFamily="34" charset="0"/>
              <a:buNone/>
            </a:pPr>
            <a:r>
              <a:rPr lang="en-GB" altLang="en-US" dirty="0">
                <a:latin typeface="Arial"/>
                <a:cs typeface="Arial"/>
              </a:rPr>
              <a:t>DWP exists to contribute towards fair, safe and fulfilling lives, reducing poverty supported by reducing dependency on welfare support whilst providing choice, personalisation and a high quality of service for all our customers</a:t>
            </a:r>
            <a:r>
              <a:rPr lang="en-GB" altLang="en-US" sz="1467" dirty="0">
                <a:latin typeface="Arial"/>
                <a:cs typeface="Arial"/>
              </a:rPr>
              <a:t>.</a:t>
            </a:r>
            <a:endParaRPr lang="en-GB" altLang="en-US" dirty="0">
              <a:latin typeface="Arial"/>
              <a:cs typeface="Arial"/>
            </a:endParaRPr>
          </a:p>
        </p:txBody>
      </p:sp>
      <p:sp>
        <p:nvSpPr>
          <p:cNvPr id="174" name="Title 2"/>
          <p:cNvSpPr txBox="1">
            <a:spLocks/>
          </p:cNvSpPr>
          <p:nvPr/>
        </p:nvSpPr>
        <p:spPr bwMode="auto">
          <a:xfrm>
            <a:off x="335360" y="260648"/>
            <a:ext cx="2976331" cy="67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ct val="50000"/>
              </a:spcBef>
              <a:buClr>
                <a:schemeClr val="accent1"/>
              </a:buClr>
              <a:buFont typeface="Wingdings" pitchFamily="2" charset="2"/>
              <a:buChar char="§"/>
              <a:defRPr sz="1600">
                <a:solidFill>
                  <a:schemeClr val="tx1"/>
                </a:solidFill>
                <a:latin typeface="Arial" pitchFamily="34" charset="0"/>
              </a:defRPr>
            </a:lvl1pPr>
            <a:lvl2pPr marL="566738" indent="-220663">
              <a:lnSpc>
                <a:spcPct val="90000"/>
              </a:lnSpc>
              <a:spcBef>
                <a:spcPct val="50000"/>
              </a:spcBef>
              <a:buClr>
                <a:schemeClr val="accent1"/>
              </a:buClr>
              <a:buFont typeface="Arial" pitchFamily="34" charset="0"/>
              <a:buChar char="−"/>
              <a:defRPr sz="1200">
                <a:solidFill>
                  <a:schemeClr val="tx1"/>
                </a:solidFill>
                <a:latin typeface="Arial" pitchFamily="34" charset="0"/>
              </a:defRPr>
            </a:lvl2pPr>
            <a:lvl3pPr marL="857250" indent="-176213">
              <a:lnSpc>
                <a:spcPct val="90000"/>
              </a:lnSpc>
              <a:spcBef>
                <a:spcPct val="50000"/>
              </a:spcBef>
              <a:buClr>
                <a:schemeClr val="accent1"/>
              </a:buClr>
              <a:buFont typeface="Arial" pitchFamily="34" charset="0"/>
              <a:buChar char="▪"/>
              <a:defRPr sz="1200">
                <a:solidFill>
                  <a:schemeClr val="tx1"/>
                </a:solidFill>
                <a:latin typeface="Arial" pitchFamily="34" charset="0"/>
              </a:defRPr>
            </a:lvl3pPr>
            <a:lvl4pPr marL="1146175" indent="-174625">
              <a:lnSpc>
                <a:spcPct val="90000"/>
              </a:lnSpc>
              <a:spcBef>
                <a:spcPct val="50000"/>
              </a:spcBef>
              <a:buClr>
                <a:schemeClr val="accent1"/>
              </a:buClr>
              <a:buFont typeface="Arial" pitchFamily="34" charset="0"/>
              <a:buChar char="–"/>
              <a:defRPr sz="1200">
                <a:solidFill>
                  <a:schemeClr val="tx1"/>
                </a:solidFill>
                <a:latin typeface="Arial" pitchFamily="34" charset="0"/>
              </a:defRPr>
            </a:lvl4pPr>
            <a:lvl5pPr marL="1481138" indent="-220663">
              <a:lnSpc>
                <a:spcPct val="90000"/>
              </a:lnSpc>
              <a:spcBef>
                <a:spcPct val="50000"/>
              </a:spcBef>
              <a:buClr>
                <a:schemeClr val="accent1"/>
              </a:buClr>
              <a:buFont typeface="Arial" pitchFamily="34" charset="0"/>
              <a:buChar char="»"/>
              <a:defRPr sz="1200">
                <a:solidFill>
                  <a:schemeClr val="tx1"/>
                </a:solidFill>
                <a:latin typeface="Arial" pitchFamily="34" charset="0"/>
              </a:defRPr>
            </a:lvl5pPr>
            <a:lvl6pPr marL="1938338" indent="-220663" eaLnBrk="0" fontAlgn="base" hangingPunct="0">
              <a:lnSpc>
                <a:spcPct val="90000"/>
              </a:lnSpc>
              <a:spcBef>
                <a:spcPct val="50000"/>
              </a:spcBef>
              <a:spcAft>
                <a:spcPct val="0"/>
              </a:spcAft>
              <a:buClr>
                <a:schemeClr val="accent1"/>
              </a:buClr>
              <a:buFont typeface="Arial" pitchFamily="34" charset="0"/>
              <a:buChar char="»"/>
              <a:defRPr sz="1200">
                <a:solidFill>
                  <a:schemeClr val="tx1"/>
                </a:solidFill>
                <a:latin typeface="Arial" pitchFamily="34" charset="0"/>
              </a:defRPr>
            </a:lvl6pPr>
            <a:lvl7pPr marL="2395538" indent="-220663" eaLnBrk="0" fontAlgn="base" hangingPunct="0">
              <a:lnSpc>
                <a:spcPct val="90000"/>
              </a:lnSpc>
              <a:spcBef>
                <a:spcPct val="50000"/>
              </a:spcBef>
              <a:spcAft>
                <a:spcPct val="0"/>
              </a:spcAft>
              <a:buClr>
                <a:schemeClr val="accent1"/>
              </a:buClr>
              <a:buFont typeface="Arial" pitchFamily="34" charset="0"/>
              <a:buChar char="»"/>
              <a:defRPr sz="1200">
                <a:solidFill>
                  <a:schemeClr val="tx1"/>
                </a:solidFill>
                <a:latin typeface="Arial" pitchFamily="34" charset="0"/>
              </a:defRPr>
            </a:lvl7pPr>
            <a:lvl8pPr marL="2852738" indent="-220663" eaLnBrk="0" fontAlgn="base" hangingPunct="0">
              <a:lnSpc>
                <a:spcPct val="90000"/>
              </a:lnSpc>
              <a:spcBef>
                <a:spcPct val="50000"/>
              </a:spcBef>
              <a:spcAft>
                <a:spcPct val="0"/>
              </a:spcAft>
              <a:buClr>
                <a:schemeClr val="accent1"/>
              </a:buClr>
              <a:buFont typeface="Arial" pitchFamily="34" charset="0"/>
              <a:buChar char="»"/>
              <a:defRPr sz="1200">
                <a:solidFill>
                  <a:schemeClr val="tx1"/>
                </a:solidFill>
                <a:latin typeface="Arial" pitchFamily="34" charset="0"/>
              </a:defRPr>
            </a:lvl8pPr>
            <a:lvl9pPr marL="3309938" indent="-220663" eaLnBrk="0" fontAlgn="base" hangingPunct="0">
              <a:lnSpc>
                <a:spcPct val="90000"/>
              </a:lnSpc>
              <a:spcBef>
                <a:spcPct val="50000"/>
              </a:spcBef>
              <a:spcAft>
                <a:spcPct val="0"/>
              </a:spcAft>
              <a:buClr>
                <a:schemeClr val="accent1"/>
              </a:buClr>
              <a:buFont typeface="Arial" pitchFamily="34" charset="0"/>
              <a:buChar char="»"/>
              <a:defRPr sz="1200">
                <a:solidFill>
                  <a:schemeClr val="tx1"/>
                </a:solidFill>
                <a:latin typeface="Arial" pitchFamily="34" charset="0"/>
              </a:defRPr>
            </a:lvl9pPr>
          </a:lstStyle>
          <a:p>
            <a:pPr>
              <a:lnSpc>
                <a:spcPct val="100000"/>
              </a:lnSpc>
              <a:spcBef>
                <a:spcPct val="0"/>
              </a:spcBef>
              <a:buClrTx/>
              <a:buFontTx/>
              <a:buNone/>
            </a:pPr>
            <a:r>
              <a:rPr lang="en-GB" altLang="en-US" sz="3200" dirty="0">
                <a:solidFill>
                  <a:schemeClr val="bg1"/>
                </a:solidFill>
                <a:cs typeface="Arial" panose="020B0604020202020204" pitchFamily="34" charset="0"/>
              </a:rPr>
              <a:t>What we do</a:t>
            </a:r>
          </a:p>
        </p:txBody>
      </p:sp>
      <p:grpSp>
        <p:nvGrpSpPr>
          <p:cNvPr id="23" name="Group 22"/>
          <p:cNvGrpSpPr/>
          <p:nvPr/>
        </p:nvGrpSpPr>
        <p:grpSpPr>
          <a:xfrm>
            <a:off x="640272" y="2112022"/>
            <a:ext cx="10971247" cy="3905194"/>
            <a:chOff x="474787" y="1623132"/>
            <a:chExt cx="8228435" cy="2928895"/>
          </a:xfrm>
        </p:grpSpPr>
        <p:sp>
          <p:nvSpPr>
            <p:cNvPr id="2" name="TextBox 1"/>
            <p:cNvSpPr txBox="1"/>
            <p:nvPr/>
          </p:nvSpPr>
          <p:spPr>
            <a:xfrm>
              <a:off x="474787" y="2219587"/>
              <a:ext cx="1447221" cy="500233"/>
            </a:xfrm>
            <a:prstGeom prst="rect">
              <a:avLst/>
            </a:prstGeom>
            <a:noFill/>
          </p:spPr>
          <p:txBody>
            <a:bodyPr wrap="square" rtlCol="0">
              <a:spAutoFit/>
            </a:bodyPr>
            <a:lstStyle/>
            <a:p>
              <a:pPr algn="ctr"/>
              <a:r>
                <a:rPr lang="en-US" sz="1867" b="1" dirty="0"/>
                <a:t>&gt;100</a:t>
              </a:r>
              <a:r>
                <a:rPr lang="en-US" sz="1867" dirty="0"/>
                <a:t> products </a:t>
              </a:r>
            </a:p>
            <a:p>
              <a:pPr algn="ctr"/>
              <a:r>
                <a:rPr lang="en-US" sz="1867" dirty="0"/>
                <a:t>and services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893" y="1701451"/>
              <a:ext cx="633011" cy="513617"/>
            </a:xfrm>
            <a:prstGeom prst="rect">
              <a:avLst/>
            </a:prstGeom>
          </p:spPr>
        </p:pic>
        <p:grpSp>
          <p:nvGrpSpPr>
            <p:cNvPr id="15" name="Group 14"/>
            <p:cNvGrpSpPr/>
            <p:nvPr/>
          </p:nvGrpSpPr>
          <p:grpSpPr>
            <a:xfrm>
              <a:off x="1619011" y="3275663"/>
              <a:ext cx="619081" cy="497452"/>
              <a:chOff x="-988864" y="2131628"/>
              <a:chExt cx="837638" cy="673072"/>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475" y="2131628"/>
                <a:ext cx="442249" cy="673072"/>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8864" y="2133566"/>
                <a:ext cx="451947" cy="671132"/>
              </a:xfrm>
              <a:prstGeom prst="rect">
                <a:avLst/>
              </a:prstGeom>
            </p:spPr>
          </p:pic>
        </p:grpSp>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1778" y="1701451"/>
              <a:ext cx="633011" cy="513617"/>
            </a:xfrm>
            <a:prstGeom prst="rect">
              <a:avLst/>
            </a:prstGeom>
          </p:spPr>
        </p:pic>
        <p:sp>
          <p:nvSpPr>
            <p:cNvPr id="47" name="TextBox 46"/>
            <p:cNvSpPr txBox="1"/>
            <p:nvPr/>
          </p:nvSpPr>
          <p:spPr>
            <a:xfrm>
              <a:off x="1204979" y="3795474"/>
              <a:ext cx="1447221" cy="500233"/>
            </a:xfrm>
            <a:prstGeom prst="rect">
              <a:avLst/>
            </a:prstGeom>
            <a:noFill/>
          </p:spPr>
          <p:txBody>
            <a:bodyPr wrap="square" rtlCol="0">
              <a:spAutoFit/>
            </a:bodyPr>
            <a:lstStyle/>
            <a:p>
              <a:pPr algn="ctr"/>
              <a:r>
                <a:rPr lang="en-US" sz="1867" b="1" dirty="0"/>
                <a:t>20m</a:t>
              </a:r>
              <a:r>
                <a:rPr lang="en-US" sz="1867" dirty="0"/>
                <a:t> </a:t>
              </a:r>
            </a:p>
            <a:p>
              <a:pPr algn="ctr"/>
              <a:r>
                <a:rPr lang="en-US" sz="1867" dirty="0"/>
                <a:t>customers</a:t>
              </a:r>
            </a:p>
          </p:txBody>
        </p:sp>
        <p:sp>
          <p:nvSpPr>
            <p:cNvPr id="49" name="TextBox 48"/>
            <p:cNvSpPr txBox="1"/>
            <p:nvPr/>
          </p:nvSpPr>
          <p:spPr>
            <a:xfrm>
              <a:off x="7256001" y="2176715"/>
              <a:ext cx="1447221" cy="500233"/>
            </a:xfrm>
            <a:prstGeom prst="rect">
              <a:avLst/>
            </a:prstGeom>
            <a:noFill/>
          </p:spPr>
          <p:txBody>
            <a:bodyPr wrap="square" rtlCol="0">
              <a:spAutoFit/>
            </a:bodyPr>
            <a:lstStyle/>
            <a:p>
              <a:pPr algn="ctr"/>
              <a:r>
                <a:rPr lang="en-US" sz="1867" b="1" dirty="0"/>
                <a:t>1B </a:t>
              </a:r>
            </a:p>
            <a:p>
              <a:pPr algn="ctr"/>
              <a:r>
                <a:rPr lang="en-US" sz="1867" dirty="0"/>
                <a:t>lines of code</a:t>
              </a: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49778" y="1655349"/>
              <a:ext cx="599189" cy="528696"/>
            </a:xfrm>
            <a:prstGeom prst="rect">
              <a:avLst/>
            </a:prstGeom>
          </p:spPr>
        </p:pic>
        <p:sp>
          <p:nvSpPr>
            <p:cNvPr id="53" name="TextBox 52"/>
            <p:cNvSpPr txBox="1"/>
            <p:nvPr/>
          </p:nvSpPr>
          <p:spPr>
            <a:xfrm>
              <a:off x="2055922" y="2176715"/>
              <a:ext cx="1447221" cy="715725"/>
            </a:xfrm>
            <a:prstGeom prst="rect">
              <a:avLst/>
            </a:prstGeom>
            <a:noFill/>
          </p:spPr>
          <p:txBody>
            <a:bodyPr wrap="square" rtlCol="0">
              <a:spAutoFit/>
            </a:bodyPr>
            <a:lstStyle/>
            <a:p>
              <a:pPr algn="ctr"/>
              <a:r>
                <a:rPr lang="en-US" sz="1867" b="1" dirty="0"/>
                <a:t>7.4m</a:t>
              </a:r>
            </a:p>
            <a:p>
              <a:pPr algn="ctr"/>
              <a:r>
                <a:rPr lang="en-US" sz="1867" dirty="0"/>
                <a:t>benefit claims processed</a:t>
              </a:r>
            </a:p>
          </p:txBody>
        </p:sp>
        <p:pic>
          <p:nvPicPr>
            <p:cNvPr id="54" name="Picture 5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92296" y="1664860"/>
              <a:ext cx="456847" cy="519812"/>
            </a:xfrm>
            <a:prstGeom prst="rect">
              <a:avLst/>
            </a:prstGeom>
          </p:spPr>
        </p:pic>
        <p:sp>
          <p:nvSpPr>
            <p:cNvPr id="55" name="TextBox 54"/>
            <p:cNvSpPr txBox="1"/>
            <p:nvPr/>
          </p:nvSpPr>
          <p:spPr>
            <a:xfrm>
              <a:off x="3798438" y="2184672"/>
              <a:ext cx="1447221" cy="715725"/>
            </a:xfrm>
            <a:prstGeom prst="rect">
              <a:avLst/>
            </a:prstGeom>
            <a:noFill/>
          </p:spPr>
          <p:txBody>
            <a:bodyPr wrap="square" rtlCol="0">
              <a:spAutoFit/>
            </a:bodyPr>
            <a:lstStyle/>
            <a:p>
              <a:pPr algn="ctr"/>
              <a:r>
                <a:rPr lang="en-US" sz="1867" b="1" dirty="0"/>
                <a:t>£244 bn</a:t>
              </a:r>
            </a:p>
            <a:p>
              <a:pPr algn="ctr"/>
              <a:r>
                <a:rPr lang="en-US" sz="1867" dirty="0"/>
                <a:t>paid in benefits and pensions</a:t>
              </a: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96136" y="1623132"/>
              <a:ext cx="909387" cy="660618"/>
            </a:xfrm>
            <a:prstGeom prst="rect">
              <a:avLst/>
            </a:prstGeom>
          </p:spPr>
        </p:pic>
        <p:sp>
          <p:nvSpPr>
            <p:cNvPr id="57" name="TextBox 56"/>
            <p:cNvSpPr txBox="1"/>
            <p:nvPr/>
          </p:nvSpPr>
          <p:spPr>
            <a:xfrm>
              <a:off x="5540954" y="2179085"/>
              <a:ext cx="1447221" cy="500233"/>
            </a:xfrm>
            <a:prstGeom prst="rect">
              <a:avLst/>
            </a:prstGeom>
            <a:noFill/>
          </p:spPr>
          <p:txBody>
            <a:bodyPr wrap="square" rtlCol="0">
              <a:spAutoFit/>
            </a:bodyPr>
            <a:lstStyle/>
            <a:p>
              <a:pPr algn="ctr"/>
              <a:r>
                <a:rPr lang="en-US" sz="1867" b="1" dirty="0"/>
                <a:t>12k </a:t>
              </a:r>
              <a:r>
                <a:rPr lang="en-US" sz="1867" dirty="0"/>
                <a:t>IT changes each year</a:t>
              </a:r>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68757" y="3215982"/>
              <a:ext cx="792149" cy="642283"/>
            </a:xfrm>
            <a:prstGeom prst="rect">
              <a:avLst/>
            </a:prstGeom>
          </p:spPr>
        </p:pic>
        <p:sp>
          <p:nvSpPr>
            <p:cNvPr id="59" name="TextBox 58"/>
            <p:cNvSpPr txBox="1"/>
            <p:nvPr/>
          </p:nvSpPr>
          <p:spPr>
            <a:xfrm>
              <a:off x="2947784" y="3812556"/>
              <a:ext cx="1447221" cy="715725"/>
            </a:xfrm>
            <a:prstGeom prst="rect">
              <a:avLst/>
            </a:prstGeom>
            <a:noFill/>
          </p:spPr>
          <p:txBody>
            <a:bodyPr wrap="square" rtlCol="0">
              <a:spAutoFit/>
            </a:bodyPr>
            <a:lstStyle/>
            <a:p>
              <a:pPr algn="ctr"/>
              <a:r>
                <a:rPr lang="en-US" sz="1867" b="1" dirty="0"/>
                <a:t>130k </a:t>
              </a:r>
              <a:r>
                <a:rPr lang="en-US" sz="1867" dirty="0"/>
                <a:t>desktops and </a:t>
              </a:r>
              <a:r>
                <a:rPr lang="en-US" sz="1867" b="1" dirty="0"/>
                <a:t>1 </a:t>
              </a:r>
              <a:r>
                <a:rPr lang="en-US" sz="1867" dirty="0"/>
                <a:t>virtual desktop</a:t>
              </a:r>
            </a:p>
          </p:txBody>
        </p:sp>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64796" y="3179183"/>
              <a:ext cx="607974" cy="593931"/>
            </a:xfrm>
            <a:prstGeom prst="rect">
              <a:avLst/>
            </a:prstGeom>
          </p:spPr>
        </p:pic>
        <p:sp>
          <p:nvSpPr>
            <p:cNvPr id="61" name="TextBox 60"/>
            <p:cNvSpPr txBox="1"/>
            <p:nvPr/>
          </p:nvSpPr>
          <p:spPr>
            <a:xfrm>
              <a:off x="4745171" y="3836302"/>
              <a:ext cx="1447221" cy="715725"/>
            </a:xfrm>
            <a:prstGeom prst="rect">
              <a:avLst/>
            </a:prstGeom>
            <a:noFill/>
          </p:spPr>
          <p:txBody>
            <a:bodyPr wrap="square" rtlCol="0">
              <a:spAutoFit/>
            </a:bodyPr>
            <a:lstStyle/>
            <a:p>
              <a:pPr algn="ctr"/>
              <a:r>
                <a:rPr lang="en-US" sz="1867" b="1" dirty="0"/>
                <a:t>812 </a:t>
              </a:r>
              <a:r>
                <a:rPr lang="en-US" sz="1867" dirty="0"/>
                <a:t>buildings including </a:t>
              </a:r>
              <a:r>
                <a:rPr lang="en-US" sz="1867" b="1" dirty="0"/>
                <a:t>720 </a:t>
              </a:r>
              <a:r>
                <a:rPr lang="en-US" sz="1867" dirty="0"/>
                <a:t>Jobcentres</a:t>
              </a:r>
            </a:p>
          </p:txBody>
        </p:sp>
      </p:grpSp>
      <p:pic>
        <p:nvPicPr>
          <p:cNvPr id="5" name="Picture 4">
            <a:extLst>
              <a:ext uri="{FF2B5EF4-FFF2-40B4-BE49-F238E27FC236}">
                <a16:creationId xmlns:a16="http://schemas.microsoft.com/office/drawing/2014/main" id="{E7FDDACB-88B5-AE40-BDC1-DC8B582D83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6441" y="4186757"/>
            <a:ext cx="435808" cy="663269"/>
          </a:xfrm>
          <a:prstGeom prst="rect">
            <a:avLst/>
          </a:prstGeom>
        </p:spPr>
      </p:pic>
      <p:pic>
        <p:nvPicPr>
          <p:cNvPr id="6" name="Picture 5">
            <a:extLst>
              <a:ext uri="{FF2B5EF4-FFF2-40B4-BE49-F238E27FC236}">
                <a16:creationId xmlns:a16="http://schemas.microsoft.com/office/drawing/2014/main" id="{87D99466-477E-F9DA-539A-A2ED131077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3071" y="4252032"/>
            <a:ext cx="445365" cy="661357"/>
          </a:xfrm>
          <a:prstGeom prst="rect">
            <a:avLst/>
          </a:prstGeom>
        </p:spPr>
      </p:pic>
      <p:sp>
        <p:nvSpPr>
          <p:cNvPr id="8" name="TextBox 7">
            <a:extLst>
              <a:ext uri="{FF2B5EF4-FFF2-40B4-BE49-F238E27FC236}">
                <a16:creationId xmlns:a16="http://schemas.microsoft.com/office/drawing/2014/main" id="{2712A03F-007E-53E0-311A-18255F5812B6}"/>
              </a:ext>
            </a:extLst>
          </p:cNvPr>
          <p:cNvSpPr txBox="1"/>
          <p:nvPr/>
        </p:nvSpPr>
        <p:spPr>
          <a:xfrm>
            <a:off x="9108558" y="4961846"/>
            <a:ext cx="1929628" cy="666977"/>
          </a:xfrm>
          <a:prstGeom prst="rect">
            <a:avLst/>
          </a:prstGeom>
          <a:noFill/>
        </p:spPr>
        <p:txBody>
          <a:bodyPr wrap="square" rtlCol="0">
            <a:spAutoFit/>
          </a:bodyPr>
          <a:lstStyle/>
          <a:p>
            <a:pPr algn="ctr"/>
            <a:r>
              <a:rPr lang="en-US" sz="1867" b="1" dirty="0"/>
              <a:t>4k</a:t>
            </a:r>
            <a:endParaRPr lang="en-US" sz="1867" dirty="0"/>
          </a:p>
          <a:p>
            <a:pPr algn="ctr"/>
            <a:r>
              <a:rPr lang="en-US" sz="1867" dirty="0"/>
              <a:t>Digital Staff</a:t>
            </a:r>
          </a:p>
        </p:txBody>
      </p:sp>
      <p:pic>
        <p:nvPicPr>
          <p:cNvPr id="9" name="Picture 8">
            <a:extLst>
              <a:ext uri="{FF2B5EF4-FFF2-40B4-BE49-F238E27FC236}">
                <a16:creationId xmlns:a16="http://schemas.microsoft.com/office/drawing/2014/main" id="{7165B65D-5EA1-8A09-B575-D746B203D6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36461" y="4203575"/>
            <a:ext cx="445365" cy="661357"/>
          </a:xfrm>
          <a:prstGeom prst="rect">
            <a:avLst/>
          </a:prstGeom>
        </p:spPr>
      </p:pic>
    </p:spTree>
    <p:extLst>
      <p:ext uri="{BB962C8B-B14F-4D97-AF65-F5344CB8AC3E}">
        <p14:creationId xmlns:p14="http://schemas.microsoft.com/office/powerpoint/2010/main" val="317750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982452" y="803245"/>
            <a:ext cx="6892087" cy="4860196"/>
            <a:chOff x="3337837" y="1219174"/>
            <a:chExt cx="7570240" cy="5338419"/>
          </a:xfrm>
        </p:grpSpPr>
        <p:pic>
          <p:nvPicPr>
            <p:cNvPr id="5" name="Picture 4">
              <a:extLst>
                <a:ext uri="{FF2B5EF4-FFF2-40B4-BE49-F238E27FC236}">
                  <a16:creationId xmlns:a16="http://schemas.microsoft.com/office/drawing/2014/main" id="{A182E0C3-331D-31DA-87F2-163DD5A230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51029" y="1701994"/>
              <a:ext cx="7157048" cy="4855599"/>
            </a:xfrm>
            <a:prstGeom prst="rect">
              <a:avLst/>
            </a:prstGeom>
          </p:spPr>
        </p:pic>
        <p:sp>
          <p:nvSpPr>
            <p:cNvPr id="6" name="Rectangle 5">
              <a:extLst>
                <a:ext uri="{FF2B5EF4-FFF2-40B4-BE49-F238E27FC236}">
                  <a16:creationId xmlns:a16="http://schemas.microsoft.com/office/drawing/2014/main" id="{C45F6462-7AE7-FB9C-67A7-00A729707D3D}"/>
                </a:ext>
              </a:extLst>
            </p:cNvPr>
            <p:cNvSpPr/>
            <p:nvPr/>
          </p:nvSpPr>
          <p:spPr>
            <a:xfrm>
              <a:off x="6096000" y="1261607"/>
              <a:ext cx="1580225" cy="2295331"/>
            </a:xfrm>
            <a:prstGeom prst="rect">
              <a:avLst/>
            </a:prstGeom>
            <a:solidFill>
              <a:srgbClr val="FF0000">
                <a:alpha val="18039"/>
              </a:srgb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charset="0"/>
                <a:ea typeface="Arial" charset="0"/>
                <a:cs typeface="Arial" charset="0"/>
              </a:endParaRPr>
            </a:p>
          </p:txBody>
        </p:sp>
        <p:sp>
          <p:nvSpPr>
            <p:cNvPr id="7" name="Rectangle 6">
              <a:extLst>
                <a:ext uri="{FF2B5EF4-FFF2-40B4-BE49-F238E27FC236}">
                  <a16:creationId xmlns:a16="http://schemas.microsoft.com/office/drawing/2014/main" id="{017A6978-7FC8-AFCC-C921-E955B80F6A3D}"/>
                </a:ext>
              </a:extLst>
            </p:cNvPr>
            <p:cNvSpPr/>
            <p:nvPr/>
          </p:nvSpPr>
          <p:spPr>
            <a:xfrm>
              <a:off x="3612201" y="1261607"/>
              <a:ext cx="2483799" cy="2764453"/>
            </a:xfrm>
            <a:prstGeom prst="rect">
              <a:avLst/>
            </a:prstGeom>
            <a:noFill/>
            <a:ln w="285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charset="0"/>
                <a:ea typeface="Arial" charset="0"/>
                <a:cs typeface="Arial" charset="0"/>
              </a:endParaRPr>
            </a:p>
          </p:txBody>
        </p:sp>
        <p:sp>
          <p:nvSpPr>
            <p:cNvPr id="8" name="Rectangle 7">
              <a:extLst>
                <a:ext uri="{FF2B5EF4-FFF2-40B4-BE49-F238E27FC236}">
                  <a16:creationId xmlns:a16="http://schemas.microsoft.com/office/drawing/2014/main" id="{60FD07CF-F214-3D4B-47A0-4A0E58E6B81C}"/>
                </a:ext>
              </a:extLst>
            </p:cNvPr>
            <p:cNvSpPr/>
            <p:nvPr/>
          </p:nvSpPr>
          <p:spPr>
            <a:xfrm>
              <a:off x="4365419" y="4026060"/>
              <a:ext cx="1393231" cy="552450"/>
            </a:xfrm>
            <a:prstGeom prst="rect">
              <a:avLst/>
            </a:prstGeom>
            <a:noFill/>
            <a:ln w="285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charset="0"/>
                <a:ea typeface="Arial" charset="0"/>
                <a:cs typeface="Arial" charset="0"/>
              </a:endParaRPr>
            </a:p>
          </p:txBody>
        </p:sp>
        <p:sp>
          <p:nvSpPr>
            <p:cNvPr id="10" name="Rectangle 9">
              <a:extLst>
                <a:ext uri="{FF2B5EF4-FFF2-40B4-BE49-F238E27FC236}">
                  <a16:creationId xmlns:a16="http://schemas.microsoft.com/office/drawing/2014/main" id="{5BF54D4C-0AAD-8D3D-E538-4AC12BC64B75}"/>
                </a:ext>
              </a:extLst>
            </p:cNvPr>
            <p:cNvSpPr/>
            <p:nvPr/>
          </p:nvSpPr>
          <p:spPr>
            <a:xfrm>
              <a:off x="3337837" y="4578510"/>
              <a:ext cx="968020" cy="342900"/>
            </a:xfrm>
            <a:prstGeom prst="rect">
              <a:avLst/>
            </a:prstGeom>
            <a:noFill/>
            <a:ln w="285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charset="0"/>
                <a:ea typeface="Arial" charset="0"/>
                <a:cs typeface="Arial" charset="0"/>
              </a:endParaRPr>
            </a:p>
          </p:txBody>
        </p:sp>
        <p:sp>
          <p:nvSpPr>
            <p:cNvPr id="11" name="Rectangle 10">
              <a:extLst>
                <a:ext uri="{FF2B5EF4-FFF2-40B4-BE49-F238E27FC236}">
                  <a16:creationId xmlns:a16="http://schemas.microsoft.com/office/drawing/2014/main" id="{33BCDFD3-004A-15E2-82AC-0827F08EA918}"/>
                </a:ext>
              </a:extLst>
            </p:cNvPr>
            <p:cNvSpPr/>
            <p:nvPr/>
          </p:nvSpPr>
          <p:spPr>
            <a:xfrm>
              <a:off x="3337837" y="4959509"/>
              <a:ext cx="1082320" cy="787401"/>
            </a:xfrm>
            <a:prstGeom prst="rect">
              <a:avLst/>
            </a:prstGeom>
            <a:noFill/>
            <a:ln w="285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charset="0"/>
                <a:ea typeface="Arial" charset="0"/>
                <a:cs typeface="Arial" charset="0"/>
              </a:endParaRPr>
            </a:p>
          </p:txBody>
        </p:sp>
        <p:sp>
          <p:nvSpPr>
            <p:cNvPr id="12" name="Rectangle 11">
              <a:extLst>
                <a:ext uri="{FF2B5EF4-FFF2-40B4-BE49-F238E27FC236}">
                  <a16:creationId xmlns:a16="http://schemas.microsoft.com/office/drawing/2014/main" id="{AB38C746-94C9-B54B-89B6-8FF14F303475}"/>
                </a:ext>
              </a:extLst>
            </p:cNvPr>
            <p:cNvSpPr/>
            <p:nvPr/>
          </p:nvSpPr>
          <p:spPr>
            <a:xfrm>
              <a:off x="4305856" y="5529605"/>
              <a:ext cx="2546349" cy="927262"/>
            </a:xfrm>
            <a:prstGeom prst="rect">
              <a:avLst/>
            </a:prstGeom>
            <a:noFill/>
            <a:ln w="285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charset="0"/>
                <a:ea typeface="Arial" charset="0"/>
                <a:cs typeface="Arial" charset="0"/>
              </a:endParaRPr>
            </a:p>
          </p:txBody>
        </p:sp>
        <p:sp>
          <p:nvSpPr>
            <p:cNvPr id="13" name="Rectangle 12">
              <a:extLst>
                <a:ext uri="{FF2B5EF4-FFF2-40B4-BE49-F238E27FC236}">
                  <a16:creationId xmlns:a16="http://schemas.microsoft.com/office/drawing/2014/main" id="{81E19B66-DF2A-AAA0-C289-736FFB12CE59}"/>
                </a:ext>
              </a:extLst>
            </p:cNvPr>
            <p:cNvSpPr/>
            <p:nvPr/>
          </p:nvSpPr>
          <p:spPr>
            <a:xfrm>
              <a:off x="6852205" y="5529605"/>
              <a:ext cx="798535" cy="927262"/>
            </a:xfrm>
            <a:prstGeom prst="rect">
              <a:avLst/>
            </a:prstGeom>
            <a:noFill/>
            <a:ln w="285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charset="0"/>
                <a:ea typeface="Arial" charset="0"/>
                <a:cs typeface="Arial" charset="0"/>
              </a:endParaRPr>
            </a:p>
          </p:txBody>
        </p:sp>
        <p:sp>
          <p:nvSpPr>
            <p:cNvPr id="14" name="Rectangle 13">
              <a:extLst>
                <a:ext uri="{FF2B5EF4-FFF2-40B4-BE49-F238E27FC236}">
                  <a16:creationId xmlns:a16="http://schemas.microsoft.com/office/drawing/2014/main" id="{C2DE5BB8-8A18-CC76-E3B4-0B135661D38B}"/>
                </a:ext>
              </a:extLst>
            </p:cNvPr>
            <p:cNvSpPr/>
            <p:nvPr/>
          </p:nvSpPr>
          <p:spPr>
            <a:xfrm>
              <a:off x="8325407" y="5561275"/>
              <a:ext cx="1238250" cy="927262"/>
            </a:xfrm>
            <a:prstGeom prst="rect">
              <a:avLst/>
            </a:prstGeom>
            <a:noFill/>
            <a:ln w="285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charset="0"/>
                <a:ea typeface="Arial" charset="0"/>
                <a:cs typeface="Arial" charset="0"/>
              </a:endParaRPr>
            </a:p>
          </p:txBody>
        </p:sp>
        <p:sp>
          <p:nvSpPr>
            <p:cNvPr id="15" name="Rectangle 14">
              <a:extLst>
                <a:ext uri="{FF2B5EF4-FFF2-40B4-BE49-F238E27FC236}">
                  <a16:creationId xmlns:a16="http://schemas.microsoft.com/office/drawing/2014/main" id="{FFD5F413-99D8-2671-4DBE-10E25134A160}"/>
                </a:ext>
              </a:extLst>
            </p:cNvPr>
            <p:cNvSpPr/>
            <p:nvPr/>
          </p:nvSpPr>
          <p:spPr>
            <a:xfrm>
              <a:off x="9577109" y="5561275"/>
              <a:ext cx="1238250" cy="927262"/>
            </a:xfrm>
            <a:prstGeom prst="rect">
              <a:avLst/>
            </a:prstGeom>
            <a:noFill/>
            <a:ln w="285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charset="0"/>
                <a:ea typeface="Arial" charset="0"/>
                <a:cs typeface="Arial" charset="0"/>
              </a:endParaRPr>
            </a:p>
          </p:txBody>
        </p:sp>
        <p:sp>
          <p:nvSpPr>
            <p:cNvPr id="16" name="Rectangle 15">
              <a:extLst>
                <a:ext uri="{FF2B5EF4-FFF2-40B4-BE49-F238E27FC236}">
                  <a16:creationId xmlns:a16="http://schemas.microsoft.com/office/drawing/2014/main" id="{FDAD969F-5AC4-DAF4-B873-152B0A2CE567}"/>
                </a:ext>
              </a:extLst>
            </p:cNvPr>
            <p:cNvSpPr/>
            <p:nvPr/>
          </p:nvSpPr>
          <p:spPr>
            <a:xfrm>
              <a:off x="8332133" y="5035709"/>
              <a:ext cx="2483226" cy="525565"/>
            </a:xfrm>
            <a:prstGeom prst="rect">
              <a:avLst/>
            </a:prstGeom>
            <a:noFill/>
            <a:ln w="285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charset="0"/>
                <a:ea typeface="Arial" charset="0"/>
                <a:cs typeface="Arial" charset="0"/>
              </a:endParaRPr>
            </a:p>
          </p:txBody>
        </p:sp>
        <p:sp>
          <p:nvSpPr>
            <p:cNvPr id="17" name="Rectangle 16">
              <a:extLst>
                <a:ext uri="{FF2B5EF4-FFF2-40B4-BE49-F238E27FC236}">
                  <a16:creationId xmlns:a16="http://schemas.microsoft.com/office/drawing/2014/main" id="{A38E4F5A-6E19-587E-0D80-AA94BE021F06}"/>
                </a:ext>
              </a:extLst>
            </p:cNvPr>
            <p:cNvSpPr/>
            <p:nvPr/>
          </p:nvSpPr>
          <p:spPr>
            <a:xfrm>
              <a:off x="9030255" y="4494309"/>
              <a:ext cx="1104901" cy="525565"/>
            </a:xfrm>
            <a:prstGeom prst="rect">
              <a:avLst/>
            </a:prstGeom>
            <a:noFill/>
            <a:ln w="285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charset="0"/>
                <a:ea typeface="Arial" charset="0"/>
                <a:cs typeface="Arial" charset="0"/>
              </a:endParaRPr>
            </a:p>
          </p:txBody>
        </p:sp>
        <p:sp>
          <p:nvSpPr>
            <p:cNvPr id="18" name="Rectangle 17">
              <a:extLst>
                <a:ext uri="{FF2B5EF4-FFF2-40B4-BE49-F238E27FC236}">
                  <a16:creationId xmlns:a16="http://schemas.microsoft.com/office/drawing/2014/main" id="{73801904-98B2-E686-0C19-340860ACE9C1}"/>
                </a:ext>
              </a:extLst>
            </p:cNvPr>
            <p:cNvSpPr/>
            <p:nvPr/>
          </p:nvSpPr>
          <p:spPr>
            <a:xfrm>
              <a:off x="9000474" y="4026060"/>
              <a:ext cx="1858117" cy="472947"/>
            </a:xfrm>
            <a:prstGeom prst="rect">
              <a:avLst/>
            </a:prstGeom>
            <a:noFill/>
            <a:ln w="285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charset="0"/>
                <a:ea typeface="Arial" charset="0"/>
                <a:cs typeface="Arial" charset="0"/>
              </a:endParaRPr>
            </a:p>
          </p:txBody>
        </p:sp>
        <p:sp>
          <p:nvSpPr>
            <p:cNvPr id="19" name="Rectangle 18">
              <a:extLst>
                <a:ext uri="{FF2B5EF4-FFF2-40B4-BE49-F238E27FC236}">
                  <a16:creationId xmlns:a16="http://schemas.microsoft.com/office/drawing/2014/main" id="{21B2AB9F-42B0-FC0F-FD59-2F7DCDCE2C30}"/>
                </a:ext>
              </a:extLst>
            </p:cNvPr>
            <p:cNvSpPr/>
            <p:nvPr/>
          </p:nvSpPr>
          <p:spPr>
            <a:xfrm>
              <a:off x="8759174" y="3173815"/>
              <a:ext cx="1858117" cy="902961"/>
            </a:xfrm>
            <a:prstGeom prst="rect">
              <a:avLst/>
            </a:prstGeom>
            <a:noFill/>
            <a:ln w="285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charset="0"/>
                <a:ea typeface="Arial" charset="0"/>
                <a:cs typeface="Arial" charset="0"/>
              </a:endParaRPr>
            </a:p>
          </p:txBody>
        </p:sp>
        <p:sp>
          <p:nvSpPr>
            <p:cNvPr id="20" name="Rectangle 19">
              <a:extLst>
                <a:ext uri="{FF2B5EF4-FFF2-40B4-BE49-F238E27FC236}">
                  <a16:creationId xmlns:a16="http://schemas.microsoft.com/office/drawing/2014/main" id="{AF3C89FE-7152-F179-CA49-8BC8421FC754}"/>
                </a:ext>
              </a:extLst>
            </p:cNvPr>
            <p:cNvSpPr/>
            <p:nvPr/>
          </p:nvSpPr>
          <p:spPr>
            <a:xfrm>
              <a:off x="9766856" y="1392249"/>
              <a:ext cx="939335" cy="1749897"/>
            </a:xfrm>
            <a:prstGeom prst="rect">
              <a:avLst/>
            </a:prstGeom>
            <a:noFill/>
            <a:ln w="285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charset="0"/>
                <a:ea typeface="Arial" charset="0"/>
                <a:cs typeface="Arial" charset="0"/>
              </a:endParaRPr>
            </a:p>
          </p:txBody>
        </p:sp>
        <p:sp>
          <p:nvSpPr>
            <p:cNvPr id="21" name="Rectangle 20">
              <a:extLst>
                <a:ext uri="{FF2B5EF4-FFF2-40B4-BE49-F238E27FC236}">
                  <a16:creationId xmlns:a16="http://schemas.microsoft.com/office/drawing/2014/main" id="{F11BD171-81EB-A1D6-1AF2-B10233EFE843}"/>
                </a:ext>
              </a:extLst>
            </p:cNvPr>
            <p:cNvSpPr/>
            <p:nvPr/>
          </p:nvSpPr>
          <p:spPr>
            <a:xfrm>
              <a:off x="8840221" y="1321192"/>
              <a:ext cx="939335" cy="1556608"/>
            </a:xfrm>
            <a:prstGeom prst="rect">
              <a:avLst/>
            </a:prstGeom>
            <a:noFill/>
            <a:ln w="285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charset="0"/>
                <a:ea typeface="Arial" charset="0"/>
                <a:cs typeface="Arial" charset="0"/>
              </a:endParaRPr>
            </a:p>
          </p:txBody>
        </p:sp>
        <p:sp>
          <p:nvSpPr>
            <p:cNvPr id="22" name="Rectangle 21">
              <a:extLst>
                <a:ext uri="{FF2B5EF4-FFF2-40B4-BE49-F238E27FC236}">
                  <a16:creationId xmlns:a16="http://schemas.microsoft.com/office/drawing/2014/main" id="{2A6D26DF-65A4-E51C-4A8F-F57ADDBB330B}"/>
                </a:ext>
              </a:extLst>
            </p:cNvPr>
            <p:cNvSpPr/>
            <p:nvPr/>
          </p:nvSpPr>
          <p:spPr>
            <a:xfrm>
              <a:off x="7650740" y="2669198"/>
              <a:ext cx="535891" cy="472947"/>
            </a:xfrm>
            <a:prstGeom prst="rect">
              <a:avLst/>
            </a:prstGeom>
            <a:noFill/>
            <a:ln w="285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charset="0"/>
                <a:ea typeface="Arial" charset="0"/>
                <a:cs typeface="Arial" charset="0"/>
              </a:endParaRPr>
            </a:p>
          </p:txBody>
        </p:sp>
        <p:sp>
          <p:nvSpPr>
            <p:cNvPr id="23" name="TextBox 22">
              <a:extLst>
                <a:ext uri="{FF2B5EF4-FFF2-40B4-BE49-F238E27FC236}">
                  <a16:creationId xmlns:a16="http://schemas.microsoft.com/office/drawing/2014/main" id="{796C831C-CB45-BBE5-0D48-91B61F73560D}"/>
                </a:ext>
              </a:extLst>
            </p:cNvPr>
            <p:cNvSpPr txBox="1"/>
            <p:nvPr/>
          </p:nvSpPr>
          <p:spPr>
            <a:xfrm>
              <a:off x="3570490" y="1219174"/>
              <a:ext cx="75693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Arial" charset="0"/>
                  <a:ea typeface="Arial" charset="0"/>
                  <a:cs typeface="Arial" charset="0"/>
                </a:rPr>
                <a:t>Children</a:t>
              </a:r>
            </a:p>
          </p:txBody>
        </p:sp>
        <p:sp>
          <p:nvSpPr>
            <p:cNvPr id="24" name="TextBox 23">
              <a:extLst>
                <a:ext uri="{FF2B5EF4-FFF2-40B4-BE49-F238E27FC236}">
                  <a16:creationId xmlns:a16="http://schemas.microsoft.com/office/drawing/2014/main" id="{80EB2619-ED38-84EA-A5AE-5AC823679285}"/>
                </a:ext>
              </a:extLst>
            </p:cNvPr>
            <p:cNvSpPr txBox="1"/>
            <p:nvPr/>
          </p:nvSpPr>
          <p:spPr>
            <a:xfrm>
              <a:off x="6072649" y="1232657"/>
              <a:ext cx="92044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Arial" charset="0"/>
                  <a:ea typeface="Arial" charset="0"/>
                  <a:cs typeface="Arial" charset="0"/>
                </a:rPr>
                <a:t>Retirement</a:t>
              </a:r>
            </a:p>
          </p:txBody>
        </p:sp>
        <p:sp>
          <p:nvSpPr>
            <p:cNvPr id="25" name="TextBox 24">
              <a:extLst>
                <a:ext uri="{FF2B5EF4-FFF2-40B4-BE49-F238E27FC236}">
                  <a16:creationId xmlns:a16="http://schemas.microsoft.com/office/drawing/2014/main" id="{1667E54D-B9CF-B29A-97F3-8ACE5FDB146E}"/>
                </a:ext>
              </a:extLst>
            </p:cNvPr>
            <p:cNvSpPr txBox="1"/>
            <p:nvPr/>
          </p:nvSpPr>
          <p:spPr>
            <a:xfrm>
              <a:off x="8834761" y="1292788"/>
              <a:ext cx="58381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Arial" charset="0"/>
                  <a:ea typeface="Arial" charset="0"/>
                  <a:cs typeface="Arial" charset="0"/>
                </a:rPr>
                <a:t>OGDs</a:t>
              </a:r>
            </a:p>
          </p:txBody>
        </p:sp>
        <p:sp>
          <p:nvSpPr>
            <p:cNvPr id="26" name="TextBox 25">
              <a:extLst>
                <a:ext uri="{FF2B5EF4-FFF2-40B4-BE49-F238E27FC236}">
                  <a16:creationId xmlns:a16="http://schemas.microsoft.com/office/drawing/2014/main" id="{1E4559FE-6DC3-B50F-F176-476AD38BF5E2}"/>
                </a:ext>
              </a:extLst>
            </p:cNvPr>
            <p:cNvSpPr txBox="1"/>
            <p:nvPr/>
          </p:nvSpPr>
          <p:spPr>
            <a:xfrm>
              <a:off x="9909688" y="1445560"/>
              <a:ext cx="676788"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Arial" charset="0"/>
                  <a:ea typeface="Arial" charset="0"/>
                  <a:cs typeface="Arial" charset="0"/>
                </a:rPr>
                <a:t>Labour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Arial" charset="0"/>
                  <a:ea typeface="Arial" charset="0"/>
                  <a:cs typeface="Arial" charset="0"/>
                </a:rPr>
                <a:t> Market</a:t>
              </a:r>
            </a:p>
          </p:txBody>
        </p:sp>
        <p:sp>
          <p:nvSpPr>
            <p:cNvPr id="27" name="TextBox 26">
              <a:extLst>
                <a:ext uri="{FF2B5EF4-FFF2-40B4-BE49-F238E27FC236}">
                  <a16:creationId xmlns:a16="http://schemas.microsoft.com/office/drawing/2014/main" id="{49F82D01-32E7-6AD9-0232-BDBB72A1EBD7}"/>
                </a:ext>
              </a:extLst>
            </p:cNvPr>
            <p:cNvSpPr txBox="1"/>
            <p:nvPr/>
          </p:nvSpPr>
          <p:spPr>
            <a:xfrm>
              <a:off x="8759174" y="3152892"/>
              <a:ext cx="46038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Arial" charset="0"/>
                  <a:ea typeface="Arial" charset="0"/>
                  <a:cs typeface="Arial" charset="0"/>
                </a:rPr>
                <a:t>JSA</a:t>
              </a:r>
            </a:p>
          </p:txBody>
        </p:sp>
        <p:sp>
          <p:nvSpPr>
            <p:cNvPr id="28" name="TextBox 27">
              <a:extLst>
                <a:ext uri="{FF2B5EF4-FFF2-40B4-BE49-F238E27FC236}">
                  <a16:creationId xmlns:a16="http://schemas.microsoft.com/office/drawing/2014/main" id="{32D6F6D5-CDAA-B2FB-E42F-789907D91881}"/>
                </a:ext>
              </a:extLst>
            </p:cNvPr>
            <p:cNvSpPr txBox="1"/>
            <p:nvPr/>
          </p:nvSpPr>
          <p:spPr>
            <a:xfrm>
              <a:off x="9917300" y="4260598"/>
              <a:ext cx="47641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Arial" charset="0"/>
                  <a:ea typeface="Arial" charset="0"/>
                  <a:cs typeface="Arial" charset="0"/>
                </a:rPr>
                <a:t>ESA</a:t>
              </a:r>
            </a:p>
          </p:txBody>
        </p:sp>
        <p:sp>
          <p:nvSpPr>
            <p:cNvPr id="29" name="TextBox 28">
              <a:extLst>
                <a:ext uri="{FF2B5EF4-FFF2-40B4-BE49-F238E27FC236}">
                  <a16:creationId xmlns:a16="http://schemas.microsoft.com/office/drawing/2014/main" id="{E889C9A0-389F-2E75-7BB3-9AE164BE3110}"/>
                </a:ext>
              </a:extLst>
            </p:cNvPr>
            <p:cNvSpPr txBox="1"/>
            <p:nvPr/>
          </p:nvSpPr>
          <p:spPr>
            <a:xfrm>
              <a:off x="9142612" y="4561742"/>
              <a:ext cx="102944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Arial" charset="0"/>
                  <a:ea typeface="Arial" charset="0"/>
                  <a:cs typeface="Arial" charset="0"/>
                </a:rPr>
                <a:t>Winter Fuels</a:t>
              </a:r>
            </a:p>
          </p:txBody>
        </p:sp>
        <p:sp>
          <p:nvSpPr>
            <p:cNvPr id="32" name="TextBox 31">
              <a:extLst>
                <a:ext uri="{FF2B5EF4-FFF2-40B4-BE49-F238E27FC236}">
                  <a16:creationId xmlns:a16="http://schemas.microsoft.com/office/drawing/2014/main" id="{98BA707A-ED40-029F-2A83-5FF0E98918F5}"/>
                </a:ext>
              </a:extLst>
            </p:cNvPr>
            <p:cNvSpPr txBox="1"/>
            <p:nvPr/>
          </p:nvSpPr>
          <p:spPr>
            <a:xfrm>
              <a:off x="10290852" y="5154955"/>
              <a:ext cx="47641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Arial" charset="0"/>
                  <a:ea typeface="Arial" charset="0"/>
                  <a:cs typeface="Arial" charset="0"/>
                </a:rPr>
                <a:t>DLA</a:t>
              </a:r>
            </a:p>
          </p:txBody>
        </p:sp>
        <p:sp>
          <p:nvSpPr>
            <p:cNvPr id="33" name="TextBox 32">
              <a:extLst>
                <a:ext uri="{FF2B5EF4-FFF2-40B4-BE49-F238E27FC236}">
                  <a16:creationId xmlns:a16="http://schemas.microsoft.com/office/drawing/2014/main" id="{11D3F536-9E2B-65BA-9F85-4BA53DC7D842}"/>
                </a:ext>
              </a:extLst>
            </p:cNvPr>
            <p:cNvSpPr txBox="1"/>
            <p:nvPr/>
          </p:nvSpPr>
          <p:spPr>
            <a:xfrm>
              <a:off x="10001778" y="5997251"/>
              <a:ext cx="817853"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Arial" charset="0"/>
                  <a:ea typeface="Arial" charset="0"/>
                  <a:cs typeface="Arial" charset="0"/>
                </a:rPr>
                <a:t>Industrial</a:t>
              </a:r>
              <a:br>
                <a:rPr kumimoji="0" lang="en-GB" sz="1100" b="1" i="0" u="none" strike="noStrike" kern="1200" cap="none" spc="0" normalizeH="0" baseline="0" noProof="0" dirty="0">
                  <a:ln>
                    <a:noFill/>
                  </a:ln>
                  <a:solidFill>
                    <a:srgbClr val="000000"/>
                  </a:solidFill>
                  <a:effectLst/>
                  <a:uLnTx/>
                  <a:uFillTx/>
                  <a:latin typeface="Arial" charset="0"/>
                  <a:ea typeface="Arial" charset="0"/>
                  <a:cs typeface="Arial" charset="0"/>
                </a:rPr>
              </a:br>
              <a:r>
                <a:rPr kumimoji="0" lang="en-GB" sz="1100" b="1" i="0" u="none" strike="noStrike" kern="1200" cap="none" spc="0" normalizeH="0" baseline="0" noProof="0" dirty="0">
                  <a:ln>
                    <a:noFill/>
                  </a:ln>
                  <a:solidFill>
                    <a:srgbClr val="000000"/>
                  </a:solidFill>
                  <a:effectLst/>
                  <a:uLnTx/>
                  <a:uFillTx/>
                  <a:latin typeface="Arial" charset="0"/>
                  <a:ea typeface="Arial" charset="0"/>
                  <a:cs typeface="Arial" charset="0"/>
                </a:rPr>
                <a:t>Injuries</a:t>
              </a:r>
            </a:p>
          </p:txBody>
        </p:sp>
        <p:sp>
          <p:nvSpPr>
            <p:cNvPr id="34" name="TextBox 33">
              <a:extLst>
                <a:ext uri="{FF2B5EF4-FFF2-40B4-BE49-F238E27FC236}">
                  <a16:creationId xmlns:a16="http://schemas.microsoft.com/office/drawing/2014/main" id="{BEB5127A-E99F-3855-4EA0-87A9B921DE80}"/>
                </a:ext>
              </a:extLst>
            </p:cNvPr>
            <p:cNvSpPr txBox="1"/>
            <p:nvPr/>
          </p:nvSpPr>
          <p:spPr>
            <a:xfrm>
              <a:off x="8791923" y="5585610"/>
              <a:ext cx="41229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Arial" charset="0"/>
                  <a:ea typeface="Arial" charset="0"/>
                  <a:cs typeface="Arial" charset="0"/>
                </a:rPr>
                <a:t>PIP</a:t>
              </a:r>
            </a:p>
          </p:txBody>
        </p:sp>
        <p:sp>
          <p:nvSpPr>
            <p:cNvPr id="35" name="TextBox 34">
              <a:extLst>
                <a:ext uri="{FF2B5EF4-FFF2-40B4-BE49-F238E27FC236}">
                  <a16:creationId xmlns:a16="http://schemas.microsoft.com/office/drawing/2014/main" id="{474C24AA-6F79-9C79-295D-FF2235DD5EFA}"/>
                </a:ext>
              </a:extLst>
            </p:cNvPr>
            <p:cNvSpPr txBox="1"/>
            <p:nvPr/>
          </p:nvSpPr>
          <p:spPr>
            <a:xfrm>
              <a:off x="6843231" y="5466265"/>
              <a:ext cx="638316"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Arial" charset="0"/>
                  <a:ea typeface="Arial" charset="0"/>
                  <a:cs typeface="Arial" charset="0"/>
                </a:rPr>
                <a:t>Social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Arial" charset="0"/>
                  <a:ea typeface="Arial" charset="0"/>
                  <a:cs typeface="Arial" charset="0"/>
                </a:rPr>
                <a:t>Fund</a:t>
              </a:r>
            </a:p>
          </p:txBody>
        </p:sp>
        <p:sp>
          <p:nvSpPr>
            <p:cNvPr id="36" name="Rectangle 35">
              <a:extLst>
                <a:ext uri="{FF2B5EF4-FFF2-40B4-BE49-F238E27FC236}">
                  <a16:creationId xmlns:a16="http://schemas.microsoft.com/office/drawing/2014/main" id="{F7950250-CF79-4A6E-C76E-0C26110D8D9E}"/>
                </a:ext>
              </a:extLst>
            </p:cNvPr>
            <p:cNvSpPr/>
            <p:nvPr/>
          </p:nvSpPr>
          <p:spPr>
            <a:xfrm>
              <a:off x="7593872" y="5547332"/>
              <a:ext cx="798535" cy="927262"/>
            </a:xfrm>
            <a:prstGeom prst="rect">
              <a:avLst/>
            </a:prstGeom>
            <a:noFill/>
            <a:ln w="285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charset="0"/>
                <a:ea typeface="Arial" charset="0"/>
                <a:cs typeface="Arial" charset="0"/>
              </a:endParaRPr>
            </a:p>
          </p:txBody>
        </p:sp>
        <p:sp>
          <p:nvSpPr>
            <p:cNvPr id="37" name="TextBox 36">
              <a:extLst>
                <a:ext uri="{FF2B5EF4-FFF2-40B4-BE49-F238E27FC236}">
                  <a16:creationId xmlns:a16="http://schemas.microsoft.com/office/drawing/2014/main" id="{45B615BC-F7DA-12F7-0C80-BE6D2CCAA57D}"/>
                </a:ext>
              </a:extLst>
            </p:cNvPr>
            <p:cNvSpPr txBox="1"/>
            <p:nvPr/>
          </p:nvSpPr>
          <p:spPr>
            <a:xfrm>
              <a:off x="7618677" y="6057650"/>
              <a:ext cx="891591"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Arial" charset="0"/>
                  <a:ea typeface="Arial" charset="0"/>
                  <a:cs typeface="Arial" charset="0"/>
                </a:rPr>
                <a:t>Access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Arial" charset="0"/>
                  <a:ea typeface="Arial" charset="0"/>
                  <a:cs typeface="Arial" charset="0"/>
                </a:rPr>
                <a:t>Work</a:t>
              </a:r>
            </a:p>
          </p:txBody>
        </p:sp>
        <p:sp>
          <p:nvSpPr>
            <p:cNvPr id="38" name="TextBox 37">
              <a:extLst>
                <a:ext uri="{FF2B5EF4-FFF2-40B4-BE49-F238E27FC236}">
                  <a16:creationId xmlns:a16="http://schemas.microsoft.com/office/drawing/2014/main" id="{A0821A05-0C81-C925-FB2B-D541EB544677}"/>
                </a:ext>
              </a:extLst>
            </p:cNvPr>
            <p:cNvSpPr txBox="1"/>
            <p:nvPr/>
          </p:nvSpPr>
          <p:spPr>
            <a:xfrm>
              <a:off x="5736508" y="6212984"/>
              <a:ext cx="126509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Arial" charset="0"/>
                  <a:ea typeface="Arial" charset="0"/>
                  <a:cs typeface="Arial" charset="0"/>
                </a:rPr>
                <a:t>Universal Credit</a:t>
              </a:r>
            </a:p>
          </p:txBody>
        </p:sp>
        <p:sp>
          <p:nvSpPr>
            <p:cNvPr id="39" name="TextBox 38">
              <a:extLst>
                <a:ext uri="{FF2B5EF4-FFF2-40B4-BE49-F238E27FC236}">
                  <a16:creationId xmlns:a16="http://schemas.microsoft.com/office/drawing/2014/main" id="{C097A3BC-732B-2607-75E8-CB8831D2BBC6}"/>
                </a:ext>
              </a:extLst>
            </p:cNvPr>
            <p:cNvSpPr txBox="1"/>
            <p:nvPr/>
          </p:nvSpPr>
          <p:spPr>
            <a:xfrm>
              <a:off x="3337837" y="5140456"/>
              <a:ext cx="660758"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Arial" charset="0"/>
                  <a:ea typeface="Arial" charset="0"/>
                  <a:cs typeface="Arial" charset="0"/>
                </a:rPr>
                <a:t>Winter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Arial" charset="0"/>
                  <a:ea typeface="Arial" charset="0"/>
                  <a:cs typeface="Arial" charset="0"/>
                </a:rPr>
                <a:t>Fuel</a:t>
              </a:r>
            </a:p>
          </p:txBody>
        </p:sp>
        <p:sp>
          <p:nvSpPr>
            <p:cNvPr id="40" name="TextBox 39">
              <a:extLst>
                <a:ext uri="{FF2B5EF4-FFF2-40B4-BE49-F238E27FC236}">
                  <a16:creationId xmlns:a16="http://schemas.microsoft.com/office/drawing/2014/main" id="{E2C851D2-E0B8-D9B8-88B4-2A023186A79C}"/>
                </a:ext>
              </a:extLst>
            </p:cNvPr>
            <p:cNvSpPr txBox="1"/>
            <p:nvPr/>
          </p:nvSpPr>
          <p:spPr>
            <a:xfrm>
              <a:off x="3367550" y="4611863"/>
              <a:ext cx="43473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Arial" charset="0"/>
                  <a:ea typeface="Arial" charset="0"/>
                  <a:cs typeface="Arial" charset="0"/>
                </a:rPr>
                <a:t>SMI</a:t>
              </a:r>
            </a:p>
          </p:txBody>
        </p:sp>
        <p:sp>
          <p:nvSpPr>
            <p:cNvPr id="41" name="TextBox 40">
              <a:extLst>
                <a:ext uri="{FF2B5EF4-FFF2-40B4-BE49-F238E27FC236}">
                  <a16:creationId xmlns:a16="http://schemas.microsoft.com/office/drawing/2014/main" id="{D60A6EDB-A9CA-957B-13CD-69E534652491}"/>
                </a:ext>
              </a:extLst>
            </p:cNvPr>
            <p:cNvSpPr txBox="1"/>
            <p:nvPr/>
          </p:nvSpPr>
          <p:spPr>
            <a:xfrm>
              <a:off x="4745500" y="4129793"/>
              <a:ext cx="63190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Arial" charset="0"/>
                  <a:ea typeface="Arial" charset="0"/>
                  <a:cs typeface="Arial" charset="0"/>
                </a:rPr>
                <a:t>Carers</a:t>
              </a:r>
            </a:p>
          </p:txBody>
        </p:sp>
        <p:sp>
          <p:nvSpPr>
            <p:cNvPr id="42" name="TextBox 41">
              <a:extLst>
                <a:ext uri="{FF2B5EF4-FFF2-40B4-BE49-F238E27FC236}">
                  <a16:creationId xmlns:a16="http://schemas.microsoft.com/office/drawing/2014/main" id="{C3D1B5A8-B6EA-EEC2-BA64-F0C33EF84190}"/>
                </a:ext>
              </a:extLst>
            </p:cNvPr>
            <p:cNvSpPr txBox="1"/>
            <p:nvPr/>
          </p:nvSpPr>
          <p:spPr>
            <a:xfrm>
              <a:off x="6390576" y="4430937"/>
              <a:ext cx="112562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Arial" charset="0"/>
                  <a:ea typeface="Arial" charset="0"/>
                  <a:cs typeface="Arial" charset="0"/>
                </a:rPr>
                <a:t>Core Systems</a:t>
              </a:r>
            </a:p>
          </p:txBody>
        </p:sp>
      </p:grpSp>
      <p:sp>
        <p:nvSpPr>
          <p:cNvPr id="45" name="Title 1">
            <a:extLst>
              <a:ext uri="{FF2B5EF4-FFF2-40B4-BE49-F238E27FC236}">
                <a16:creationId xmlns:a16="http://schemas.microsoft.com/office/drawing/2014/main" id="{BD107526-AA63-BD3E-70EC-30DCB84013DE}"/>
              </a:ext>
            </a:extLst>
          </p:cNvPr>
          <p:cNvSpPr txBox="1">
            <a:spLocks/>
          </p:cNvSpPr>
          <p:nvPr/>
        </p:nvSpPr>
        <p:spPr>
          <a:xfrm>
            <a:off x="65263" y="7540"/>
            <a:ext cx="10972800" cy="7743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chemeClr val="bg1"/>
                </a:solidFill>
                <a:effectLst/>
                <a:uLnTx/>
                <a:uFillTx/>
                <a:latin typeface="Arial" charset="0"/>
                <a:ea typeface="Arial" charset="0"/>
                <a:cs typeface="Arial" charset="0"/>
              </a:rPr>
              <a:t>Our IT estate is very complex…</a:t>
            </a:r>
          </a:p>
        </p:txBody>
      </p:sp>
      <p:sp>
        <p:nvSpPr>
          <p:cNvPr id="46" name="TextBox 45">
            <a:extLst>
              <a:ext uri="{FF2B5EF4-FFF2-40B4-BE49-F238E27FC236}">
                <a16:creationId xmlns:a16="http://schemas.microsoft.com/office/drawing/2014/main" id="{7BA8B91D-3339-A276-27B0-0F9CC23FDBCA}"/>
              </a:ext>
            </a:extLst>
          </p:cNvPr>
          <p:cNvSpPr txBox="1"/>
          <p:nvPr/>
        </p:nvSpPr>
        <p:spPr>
          <a:xfrm>
            <a:off x="247123" y="781922"/>
            <a:ext cx="3388236" cy="470898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Arial" charset="0"/>
                <a:ea typeface="Arial" charset="0"/>
                <a:cs typeface="Arial" charset="0"/>
              </a:rPr>
              <a:t>Each box is a major IT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Arial" charset="0"/>
                <a:ea typeface="Arial" charset="0"/>
                <a:cs typeface="Arial" charset="0"/>
              </a:rPr>
              <a:t>Each line is connectivity between the 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Arial"/>
                <a:ea typeface="Arial" charset="0"/>
                <a:cs typeface="Arial"/>
              </a:rPr>
              <a:t>The diagram is not complete – e.g. it only shows the major operational systems.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Arial"/>
                <a:ea typeface="Arial" charset="0"/>
                <a:cs typeface="Arial"/>
              </a:rPr>
              <a:t>It's constantly changing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02060"/>
                </a:solidFill>
                <a:latin typeface="Arial" charset="0"/>
                <a:ea typeface="Arial" charset="0"/>
                <a:cs typeface="Arial" charset="0"/>
              </a:rPr>
              <a:t>B</a:t>
            </a:r>
            <a:r>
              <a:rPr kumimoji="0" lang="en-GB" sz="2000" b="0" i="0" u="none" strike="noStrike" kern="1200" cap="none" spc="0" normalizeH="0" baseline="0" noProof="0" dirty="0">
                <a:ln>
                  <a:noFill/>
                </a:ln>
                <a:solidFill>
                  <a:srgbClr val="002060"/>
                </a:solidFill>
                <a:effectLst/>
                <a:uLnTx/>
                <a:uFillTx/>
                <a:latin typeface="Arial" charset="0"/>
                <a:ea typeface="Arial" charset="0"/>
                <a:cs typeface="Arial" charset="0"/>
              </a:rPr>
              <a:t>roadly it shows the complexity we deal with.</a:t>
            </a:r>
          </a:p>
        </p:txBody>
      </p:sp>
      <p:pic>
        <p:nvPicPr>
          <p:cNvPr id="44" name="Picture 43" descr="A blue square with white text&#10;&#10;Description automatically generated with low confidence">
            <a:extLst>
              <a:ext uri="{FF2B5EF4-FFF2-40B4-BE49-F238E27FC236}">
                <a16:creationId xmlns:a16="http://schemas.microsoft.com/office/drawing/2014/main" id="{AA620E0C-C986-EAE0-BA43-27B2DE9F3E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46136" y="145578"/>
            <a:ext cx="996564" cy="996564"/>
          </a:xfrm>
          <a:prstGeom prst="rect">
            <a:avLst/>
          </a:prstGeom>
        </p:spPr>
      </p:pic>
      <p:sp>
        <p:nvSpPr>
          <p:cNvPr id="43" name="TextBox 42">
            <a:extLst>
              <a:ext uri="{FF2B5EF4-FFF2-40B4-BE49-F238E27FC236}">
                <a16:creationId xmlns:a16="http://schemas.microsoft.com/office/drawing/2014/main" id="{C9FFBF85-DC73-40A9-8724-C7B22D1239A3}"/>
              </a:ext>
            </a:extLst>
          </p:cNvPr>
          <p:cNvSpPr txBox="1"/>
          <p:nvPr/>
        </p:nvSpPr>
        <p:spPr>
          <a:xfrm>
            <a:off x="106407" y="6039128"/>
            <a:ext cx="10768132" cy="697563"/>
          </a:xfrm>
          <a:prstGeom prst="rect">
            <a:avLst/>
          </a:prstGeom>
          <a:noFill/>
          <a:effectLst/>
        </p:spPr>
        <p:txBody>
          <a:bodyPr wrap="square" rtlCol="0">
            <a:spAutoFit/>
          </a:bodyPr>
          <a:lstStyle/>
          <a:p>
            <a:pPr>
              <a:lnSpc>
                <a:spcPct val="114000"/>
              </a:lnSpc>
            </a:pPr>
            <a:r>
              <a:rPr kumimoji="0" lang="en-GB" b="1"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More than 60% of DWP Digital’s run and maintenance costs can be attributed to ensuring that our IT services remain price performant, effective and secure. </a:t>
            </a:r>
            <a:endParaRPr lang="en-GB" b="1" kern="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502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itle 2"/>
          <p:cNvSpPr txBox="1">
            <a:spLocks/>
          </p:cNvSpPr>
          <p:nvPr/>
        </p:nvSpPr>
        <p:spPr bwMode="auto">
          <a:xfrm>
            <a:off x="335360" y="260648"/>
            <a:ext cx="6867702" cy="67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ct val="50000"/>
              </a:spcBef>
              <a:buClr>
                <a:schemeClr val="accent1"/>
              </a:buClr>
              <a:buFont typeface="Wingdings" pitchFamily="2" charset="2"/>
              <a:buChar char="§"/>
              <a:defRPr sz="1600">
                <a:solidFill>
                  <a:schemeClr val="tx1"/>
                </a:solidFill>
                <a:latin typeface="Arial" pitchFamily="34" charset="0"/>
              </a:defRPr>
            </a:lvl1pPr>
            <a:lvl2pPr marL="566738" indent="-220663">
              <a:lnSpc>
                <a:spcPct val="90000"/>
              </a:lnSpc>
              <a:spcBef>
                <a:spcPct val="50000"/>
              </a:spcBef>
              <a:buClr>
                <a:schemeClr val="accent1"/>
              </a:buClr>
              <a:buFont typeface="Arial" pitchFamily="34" charset="0"/>
              <a:buChar char="−"/>
              <a:defRPr sz="1200">
                <a:solidFill>
                  <a:schemeClr val="tx1"/>
                </a:solidFill>
                <a:latin typeface="Arial" pitchFamily="34" charset="0"/>
              </a:defRPr>
            </a:lvl2pPr>
            <a:lvl3pPr marL="857250" indent="-176213">
              <a:lnSpc>
                <a:spcPct val="90000"/>
              </a:lnSpc>
              <a:spcBef>
                <a:spcPct val="50000"/>
              </a:spcBef>
              <a:buClr>
                <a:schemeClr val="accent1"/>
              </a:buClr>
              <a:buFont typeface="Arial" pitchFamily="34" charset="0"/>
              <a:buChar char="▪"/>
              <a:defRPr sz="1200">
                <a:solidFill>
                  <a:schemeClr val="tx1"/>
                </a:solidFill>
                <a:latin typeface="Arial" pitchFamily="34" charset="0"/>
              </a:defRPr>
            </a:lvl3pPr>
            <a:lvl4pPr marL="1146175" indent="-174625">
              <a:lnSpc>
                <a:spcPct val="90000"/>
              </a:lnSpc>
              <a:spcBef>
                <a:spcPct val="50000"/>
              </a:spcBef>
              <a:buClr>
                <a:schemeClr val="accent1"/>
              </a:buClr>
              <a:buFont typeface="Arial" pitchFamily="34" charset="0"/>
              <a:buChar char="–"/>
              <a:defRPr sz="1200">
                <a:solidFill>
                  <a:schemeClr val="tx1"/>
                </a:solidFill>
                <a:latin typeface="Arial" pitchFamily="34" charset="0"/>
              </a:defRPr>
            </a:lvl4pPr>
            <a:lvl5pPr marL="1481138" indent="-220663">
              <a:lnSpc>
                <a:spcPct val="90000"/>
              </a:lnSpc>
              <a:spcBef>
                <a:spcPct val="50000"/>
              </a:spcBef>
              <a:buClr>
                <a:schemeClr val="accent1"/>
              </a:buClr>
              <a:buFont typeface="Arial" pitchFamily="34" charset="0"/>
              <a:buChar char="»"/>
              <a:defRPr sz="1200">
                <a:solidFill>
                  <a:schemeClr val="tx1"/>
                </a:solidFill>
                <a:latin typeface="Arial" pitchFamily="34" charset="0"/>
              </a:defRPr>
            </a:lvl5pPr>
            <a:lvl6pPr marL="1938338" indent="-220663" eaLnBrk="0" fontAlgn="base" hangingPunct="0">
              <a:lnSpc>
                <a:spcPct val="90000"/>
              </a:lnSpc>
              <a:spcBef>
                <a:spcPct val="50000"/>
              </a:spcBef>
              <a:spcAft>
                <a:spcPct val="0"/>
              </a:spcAft>
              <a:buClr>
                <a:schemeClr val="accent1"/>
              </a:buClr>
              <a:buFont typeface="Arial" pitchFamily="34" charset="0"/>
              <a:buChar char="»"/>
              <a:defRPr sz="1200">
                <a:solidFill>
                  <a:schemeClr val="tx1"/>
                </a:solidFill>
                <a:latin typeface="Arial" pitchFamily="34" charset="0"/>
              </a:defRPr>
            </a:lvl6pPr>
            <a:lvl7pPr marL="2395538" indent="-220663" eaLnBrk="0" fontAlgn="base" hangingPunct="0">
              <a:lnSpc>
                <a:spcPct val="90000"/>
              </a:lnSpc>
              <a:spcBef>
                <a:spcPct val="50000"/>
              </a:spcBef>
              <a:spcAft>
                <a:spcPct val="0"/>
              </a:spcAft>
              <a:buClr>
                <a:schemeClr val="accent1"/>
              </a:buClr>
              <a:buFont typeface="Arial" pitchFamily="34" charset="0"/>
              <a:buChar char="»"/>
              <a:defRPr sz="1200">
                <a:solidFill>
                  <a:schemeClr val="tx1"/>
                </a:solidFill>
                <a:latin typeface="Arial" pitchFamily="34" charset="0"/>
              </a:defRPr>
            </a:lvl7pPr>
            <a:lvl8pPr marL="2852738" indent="-220663" eaLnBrk="0" fontAlgn="base" hangingPunct="0">
              <a:lnSpc>
                <a:spcPct val="90000"/>
              </a:lnSpc>
              <a:spcBef>
                <a:spcPct val="50000"/>
              </a:spcBef>
              <a:spcAft>
                <a:spcPct val="0"/>
              </a:spcAft>
              <a:buClr>
                <a:schemeClr val="accent1"/>
              </a:buClr>
              <a:buFont typeface="Arial" pitchFamily="34" charset="0"/>
              <a:buChar char="»"/>
              <a:defRPr sz="1200">
                <a:solidFill>
                  <a:schemeClr val="tx1"/>
                </a:solidFill>
                <a:latin typeface="Arial" pitchFamily="34" charset="0"/>
              </a:defRPr>
            </a:lvl8pPr>
            <a:lvl9pPr marL="3309938" indent="-220663" eaLnBrk="0" fontAlgn="base" hangingPunct="0">
              <a:lnSpc>
                <a:spcPct val="90000"/>
              </a:lnSpc>
              <a:spcBef>
                <a:spcPct val="50000"/>
              </a:spcBef>
              <a:spcAft>
                <a:spcPct val="0"/>
              </a:spcAft>
              <a:buClr>
                <a:schemeClr val="accent1"/>
              </a:buClr>
              <a:buFont typeface="Arial" pitchFamily="34" charset="0"/>
              <a:buChar char="»"/>
              <a:defRPr sz="1200">
                <a:solidFill>
                  <a:schemeClr val="tx1"/>
                </a:solidFill>
                <a:latin typeface="Arial" pitchFamily="34" charset="0"/>
              </a:defRPr>
            </a:lvl9pPr>
          </a:lstStyle>
          <a:p>
            <a:pPr>
              <a:lnSpc>
                <a:spcPct val="100000"/>
              </a:lnSpc>
              <a:spcBef>
                <a:spcPct val="0"/>
              </a:spcBef>
              <a:buClrTx/>
              <a:buFontTx/>
              <a:buNone/>
            </a:pPr>
            <a:r>
              <a:rPr lang="en-GB" altLang="en-US" sz="3200" dirty="0">
                <a:solidFill>
                  <a:schemeClr val="bg1"/>
                </a:solidFill>
                <a:cs typeface="Arial" panose="020B0604020202020204" pitchFamily="34" charset="0"/>
              </a:rPr>
              <a:t>My Role(s) @DWP</a:t>
            </a:r>
          </a:p>
        </p:txBody>
      </p:sp>
      <p:sp>
        <p:nvSpPr>
          <p:cNvPr id="5" name="Rectangle 4">
            <a:extLst>
              <a:ext uri="{FF2B5EF4-FFF2-40B4-BE49-F238E27FC236}">
                <a16:creationId xmlns:a16="http://schemas.microsoft.com/office/drawing/2014/main" id="{99F115B0-5D32-E1C0-D27C-A898B51C1D24}"/>
              </a:ext>
            </a:extLst>
          </p:cNvPr>
          <p:cNvSpPr/>
          <p:nvPr/>
        </p:nvSpPr>
        <p:spPr>
          <a:xfrm flipH="1">
            <a:off x="365783" y="1761506"/>
            <a:ext cx="6168020" cy="5148031"/>
          </a:xfrm>
          <a:prstGeom prst="rect">
            <a:avLst/>
          </a:prstGeom>
          <a:gradFill flip="none" rotWithShape="1">
            <a:gsLst>
              <a:gs pos="69000">
                <a:srgbClr val="FFFFFF">
                  <a:alpha val="80000"/>
                </a:srgbClr>
              </a:gs>
              <a:gs pos="39000">
                <a:srgbClr val="FFFFFF">
                  <a:alpha val="93000"/>
                </a:srgbClr>
              </a:gs>
              <a:gs pos="0">
                <a:schemeClr val="bg1"/>
              </a:gs>
              <a:gs pos="100000">
                <a:schemeClr val="bg1">
                  <a:alpha val="61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endParaRPr lang="en-US" sz="200" dirty="0">
              <a:solidFill>
                <a:schemeClr val="tx1"/>
              </a:solidFill>
            </a:endParaRPr>
          </a:p>
          <a:p>
            <a:pPr lvl="0"/>
            <a:r>
              <a:rPr lang="en-US" b="1" dirty="0">
                <a:solidFill>
                  <a:schemeClr val="tx1"/>
                </a:solidFill>
              </a:rPr>
              <a:t>2016-2019:Head of Infrastructure Services (interim)</a:t>
            </a:r>
          </a:p>
          <a:p>
            <a:pPr marL="285750" indent="-285750">
              <a:buFont typeface="Arial" panose="020B0604020202020204" pitchFamily="34" charset="0"/>
              <a:buChar char="•"/>
            </a:pPr>
            <a:r>
              <a:rPr lang="en-US" dirty="0">
                <a:solidFill>
                  <a:schemeClr val="tx1"/>
                </a:solidFill>
              </a:rPr>
              <a:t>Design, Engineering, Service, Delivery, and Finance</a:t>
            </a:r>
          </a:p>
          <a:p>
            <a:pPr marL="285750" lvl="0" indent="-285750">
              <a:buFont typeface="Arial" panose="020B0604020202020204" pitchFamily="34" charset="0"/>
              <a:buChar char="•"/>
            </a:pPr>
            <a:r>
              <a:rPr lang="en-US" dirty="0">
                <a:solidFill>
                  <a:schemeClr val="tx1"/>
                </a:solidFill>
              </a:rPr>
              <a:t>Networks, Hosting, Cloud, Enterprise Tools, Security, and Software.</a:t>
            </a:r>
          </a:p>
          <a:p>
            <a:pPr marL="285750" lvl="0" indent="-285750">
              <a:buFont typeface="Arial" panose="020B0604020202020204" pitchFamily="34" charset="0"/>
              <a:buChar char="•"/>
            </a:pPr>
            <a:r>
              <a:rPr lang="en-US" dirty="0">
                <a:solidFill>
                  <a:schemeClr val="tx1"/>
                </a:solidFill>
              </a:rPr>
              <a:t>Build capability – 40 x Infrastructure Engineer role(s)</a:t>
            </a:r>
          </a:p>
          <a:p>
            <a:pPr marL="285750" lvl="0" indent="-285750">
              <a:buFont typeface="Arial" panose="020B0604020202020204" pitchFamily="34" charset="0"/>
              <a:buChar char="•"/>
            </a:pPr>
            <a:endParaRPr lang="en-US" dirty="0">
              <a:solidFill>
                <a:schemeClr val="tx1"/>
              </a:solidFill>
            </a:endParaRPr>
          </a:p>
          <a:p>
            <a:r>
              <a:rPr lang="en-US" b="1" dirty="0">
                <a:solidFill>
                  <a:schemeClr val="tx1"/>
                </a:solidFill>
              </a:rPr>
              <a:t>2019-2020:Head of Reliability Engineering (interim)</a:t>
            </a:r>
          </a:p>
          <a:p>
            <a:pPr marL="285750" indent="-285750">
              <a:buFont typeface="Arial" panose="020B0604020202020204" pitchFamily="34" charset="0"/>
              <a:buChar char="•"/>
            </a:pPr>
            <a:r>
              <a:rPr lang="en-US" dirty="0">
                <a:solidFill>
                  <a:schemeClr val="tx1"/>
                </a:solidFill>
              </a:rPr>
              <a:t>Design, Engineering, Service, Delivery, and Finance</a:t>
            </a:r>
          </a:p>
          <a:p>
            <a:pPr marL="285750" indent="-285750">
              <a:buFont typeface="Arial" panose="020B0604020202020204" pitchFamily="34" charset="0"/>
              <a:buChar char="•"/>
            </a:pPr>
            <a:r>
              <a:rPr lang="en-US" dirty="0">
                <a:solidFill>
                  <a:schemeClr val="tx1"/>
                </a:solidFill>
              </a:rPr>
              <a:t>Established Reliability Engineering capability.</a:t>
            </a:r>
          </a:p>
          <a:p>
            <a:pPr marL="285750" indent="-285750">
              <a:buFont typeface="Arial" panose="020B0604020202020204" pitchFamily="34" charset="0"/>
              <a:buChar char="•"/>
            </a:pPr>
            <a:r>
              <a:rPr lang="en-US" dirty="0">
                <a:solidFill>
                  <a:schemeClr val="tx1"/>
                </a:solidFill>
              </a:rPr>
              <a:t>Build capability - Site Reliability Engineer (SRE) role(s)</a:t>
            </a:r>
          </a:p>
          <a:p>
            <a:pPr marL="285750" indent="-285750">
              <a:buFont typeface="Arial" panose="020B0604020202020204" pitchFamily="34" charset="0"/>
              <a:buChar char="•"/>
            </a:pPr>
            <a:r>
              <a:rPr lang="en-US" dirty="0">
                <a:solidFill>
                  <a:schemeClr val="tx1"/>
                </a:solidFill>
              </a:rPr>
              <a:t>Transition of function into Hybrid Cloud Services</a:t>
            </a:r>
          </a:p>
          <a:p>
            <a:pPr marL="285750" indent="-285750">
              <a:buFont typeface="Arial" panose="020B0604020202020204" pitchFamily="34" charset="0"/>
              <a:buChar char="•"/>
            </a:pPr>
            <a:endParaRPr lang="en-US" dirty="0">
              <a:solidFill>
                <a:schemeClr val="tx1"/>
              </a:solidFill>
            </a:endParaRPr>
          </a:p>
          <a:p>
            <a:r>
              <a:rPr lang="en-US" b="1" dirty="0">
                <a:solidFill>
                  <a:schemeClr val="tx1"/>
                </a:solidFill>
              </a:rPr>
              <a:t>2020-2023:Head of Adaptive Security Programme / Digital Security (interim/perm)</a:t>
            </a:r>
          </a:p>
          <a:p>
            <a:pPr marL="285750" indent="-285750">
              <a:buFont typeface="Arial" panose="020B0604020202020204" pitchFamily="34" charset="0"/>
              <a:buChar char="•"/>
            </a:pPr>
            <a:r>
              <a:rPr lang="en-US" dirty="0">
                <a:solidFill>
                  <a:schemeClr val="tx1"/>
                </a:solidFill>
              </a:rPr>
              <a:t>Design, Engineering, Service, Delivery, and Finance</a:t>
            </a:r>
          </a:p>
          <a:p>
            <a:pPr marL="285750" lvl="0" indent="-285750">
              <a:buFont typeface="Arial" panose="020B0604020202020204" pitchFamily="34" charset="0"/>
              <a:buChar char="•"/>
            </a:pPr>
            <a:r>
              <a:rPr lang="en-US" dirty="0">
                <a:solidFill>
                  <a:schemeClr val="tx1"/>
                </a:solidFill>
              </a:rPr>
              <a:t>NIST-CSF, CIS 18 Critical controls, Tools and services</a:t>
            </a:r>
          </a:p>
          <a:p>
            <a:pPr marL="285750" indent="-285750">
              <a:buFont typeface="Arial" panose="020B0604020202020204" pitchFamily="34" charset="0"/>
              <a:buChar char="•"/>
            </a:pPr>
            <a:r>
              <a:rPr lang="en-US" dirty="0">
                <a:solidFill>
                  <a:schemeClr val="tx1"/>
                </a:solidFill>
              </a:rPr>
              <a:t>Build capability - CSRM, CSRA, CSVM role(s)</a:t>
            </a:r>
          </a:p>
          <a:p>
            <a:pPr marL="285750" lvl="0" indent="-285750">
              <a:buFont typeface="Arial" panose="020B0604020202020204" pitchFamily="34" charset="0"/>
              <a:buChar char="•"/>
            </a:pPr>
            <a:endParaRPr lang="en-US" dirty="0">
              <a:solidFill>
                <a:schemeClr val="tx1"/>
              </a:solidFill>
            </a:endParaRPr>
          </a:p>
          <a:p>
            <a:pPr marL="285750" lvl="0" indent="-285750">
              <a:buFont typeface="Arial" panose="020B0604020202020204" pitchFamily="34" charset="0"/>
              <a:buChar char="•"/>
            </a:pPr>
            <a:endParaRPr lang="en-US" dirty="0">
              <a:solidFill>
                <a:schemeClr val="tx1"/>
              </a:solidFill>
            </a:endParaRPr>
          </a:p>
          <a:p>
            <a:pPr marL="285750" lvl="0" indent="-285750">
              <a:buFont typeface="Arial" panose="020B0604020202020204" pitchFamily="34" charset="0"/>
              <a:buChar char="•"/>
            </a:pPr>
            <a:endParaRPr lang="en-US" dirty="0">
              <a:solidFill>
                <a:schemeClr val="tx1"/>
              </a:solidFill>
            </a:endParaRPr>
          </a:p>
          <a:p>
            <a:pPr marL="285750" lvl="0" indent="-285750">
              <a:buFont typeface="Arial" panose="020B0604020202020204" pitchFamily="34" charset="0"/>
              <a:buChar char="•"/>
            </a:pPr>
            <a:endParaRPr lang="en-US" dirty="0">
              <a:solidFill>
                <a:schemeClr val="tx1"/>
              </a:solidFill>
            </a:endParaRPr>
          </a:p>
        </p:txBody>
      </p:sp>
      <p:sp>
        <p:nvSpPr>
          <p:cNvPr id="8" name="Rectangle: Rounded Corners 7">
            <a:extLst>
              <a:ext uri="{FF2B5EF4-FFF2-40B4-BE49-F238E27FC236}">
                <a16:creationId xmlns:a16="http://schemas.microsoft.com/office/drawing/2014/main" id="{47DFEB2C-F592-DA45-90E7-20FA64539EC5}"/>
              </a:ext>
            </a:extLst>
          </p:cNvPr>
          <p:cNvSpPr/>
          <p:nvPr/>
        </p:nvSpPr>
        <p:spPr>
          <a:xfrm>
            <a:off x="390723" y="722606"/>
            <a:ext cx="1224000" cy="72000"/>
          </a:xfrm>
          <a:prstGeom prst="roundRect">
            <a:avLst>
              <a:gd name="adj" fmla="val 50000"/>
            </a:avLst>
          </a:prstGeom>
          <a:solidFill>
            <a:srgbClr val="1230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9CB1A14A-EA05-77BB-CC82-473D93A9ACB5}"/>
              </a:ext>
            </a:extLst>
          </p:cNvPr>
          <p:cNvSpPr/>
          <p:nvPr/>
        </p:nvSpPr>
        <p:spPr>
          <a:xfrm>
            <a:off x="1524" y="6784848"/>
            <a:ext cx="12188952" cy="73152"/>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1F7373C5-F90F-BC17-808F-280F114C7275}"/>
              </a:ext>
            </a:extLst>
          </p:cNvPr>
          <p:cNvSpPr>
            <a:spLocks noChangeAspect="1"/>
          </p:cNvSpPr>
          <p:nvPr/>
        </p:nvSpPr>
        <p:spPr>
          <a:xfrm>
            <a:off x="5853918" y="6589019"/>
            <a:ext cx="484165" cy="268981"/>
          </a:xfrm>
          <a:custGeom>
            <a:avLst/>
            <a:gdLst>
              <a:gd name="connsiteX0" fmla="*/ 182880 w 365760"/>
              <a:gd name="connsiteY0" fmla="*/ 0 h 203200"/>
              <a:gd name="connsiteX1" fmla="*/ 365760 w 365760"/>
              <a:gd name="connsiteY1" fmla="*/ 182880 h 203200"/>
              <a:gd name="connsiteX2" fmla="*/ 361658 w 365760"/>
              <a:gd name="connsiteY2" fmla="*/ 203200 h 203200"/>
              <a:gd name="connsiteX3" fmla="*/ 4103 w 365760"/>
              <a:gd name="connsiteY3" fmla="*/ 203200 h 203200"/>
              <a:gd name="connsiteX4" fmla="*/ 0 w 365760"/>
              <a:gd name="connsiteY4" fmla="*/ 182880 h 203200"/>
              <a:gd name="connsiteX5" fmla="*/ 182880 w 365760"/>
              <a:gd name="connsiteY5"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 h="203200">
                <a:moveTo>
                  <a:pt x="182880" y="0"/>
                </a:moveTo>
                <a:cubicBezTo>
                  <a:pt x="283882" y="0"/>
                  <a:pt x="365760" y="81878"/>
                  <a:pt x="365760" y="182880"/>
                </a:cubicBezTo>
                <a:lnTo>
                  <a:pt x="361658" y="203200"/>
                </a:lnTo>
                <a:lnTo>
                  <a:pt x="4103" y="203200"/>
                </a:lnTo>
                <a:lnTo>
                  <a:pt x="0" y="182880"/>
                </a:lnTo>
                <a:cubicBezTo>
                  <a:pt x="0" y="81878"/>
                  <a:pt x="81878" y="0"/>
                  <a:pt x="182880" y="0"/>
                </a:cubicBez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24</a:t>
            </a:r>
            <a:endParaRPr lang="en-US" sz="1200" dirty="0"/>
          </a:p>
        </p:txBody>
      </p:sp>
      <p:pic>
        <p:nvPicPr>
          <p:cNvPr id="11" name="Picture 2" descr="Crown Hosting Data Centres's Competitors, Revenue, Number of Employees,  Funding, Acquisitions &amp; News - Owler Company Profile">
            <a:extLst>
              <a:ext uri="{FF2B5EF4-FFF2-40B4-BE49-F238E27FC236}">
                <a16:creationId xmlns:a16="http://schemas.microsoft.com/office/drawing/2014/main" id="{899DCA42-DC35-E1E9-C0D2-AFF337B4C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7745" y="1294461"/>
            <a:ext cx="2477366" cy="9340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human face, clipart, cartoon, illustration&#10;&#10;Description automatically generated">
            <a:extLst>
              <a:ext uri="{FF2B5EF4-FFF2-40B4-BE49-F238E27FC236}">
                <a16:creationId xmlns:a16="http://schemas.microsoft.com/office/drawing/2014/main" id="{AE59F133-4924-3079-8D6B-06F374C3371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203062" y="3821481"/>
            <a:ext cx="1774683" cy="783351"/>
          </a:xfrm>
          <a:prstGeom prst="rect">
            <a:avLst/>
          </a:prstGeom>
        </p:spPr>
      </p:pic>
      <p:pic>
        <p:nvPicPr>
          <p:cNvPr id="21" name="Picture 6" descr="Amazon Web Services - Wikipedia">
            <a:extLst>
              <a:ext uri="{FF2B5EF4-FFF2-40B4-BE49-F238E27FC236}">
                <a16:creationId xmlns:a16="http://schemas.microsoft.com/office/drawing/2014/main" id="{35B5D938-4E2C-54BD-706D-23FCE0ABCF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2285" y="2459488"/>
            <a:ext cx="1533525" cy="92011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DXC Technology - Wikipedia">
            <a:extLst>
              <a:ext uri="{FF2B5EF4-FFF2-40B4-BE49-F238E27FC236}">
                <a16:creationId xmlns:a16="http://schemas.microsoft.com/office/drawing/2014/main" id="{DEE38E3C-F513-0489-C110-99D26C86B7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75520" y="2422761"/>
            <a:ext cx="1375796" cy="75125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BT Logo PNG Transparent &amp; SVG Vector - Freebie Supply">
            <a:extLst>
              <a:ext uri="{FF2B5EF4-FFF2-40B4-BE49-F238E27FC236}">
                <a16:creationId xmlns:a16="http://schemas.microsoft.com/office/drawing/2014/main" id="{DF670615-0869-9356-6D6D-98101BDC54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7185" y="1242806"/>
            <a:ext cx="1630415" cy="77519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descr="Mr B &amp; Friends creates new branding for cloud company - Design Week">
            <a:extLst>
              <a:ext uri="{FF2B5EF4-FFF2-40B4-BE49-F238E27FC236}">
                <a16:creationId xmlns:a16="http://schemas.microsoft.com/office/drawing/2014/main" id="{C56A929B-BF06-FAC0-95BC-1D3E8FDDF1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70983" y="2547558"/>
            <a:ext cx="833158" cy="83315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CIS Critical Security Controls Version 8">
            <a:extLst>
              <a:ext uri="{FF2B5EF4-FFF2-40B4-BE49-F238E27FC236}">
                <a16:creationId xmlns:a16="http://schemas.microsoft.com/office/drawing/2014/main" id="{885C8238-B5C2-9100-B0B7-8212C8AB087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91603" y="6308116"/>
            <a:ext cx="2276010" cy="41539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6" descr="How you can Comply with the NIST Cybersecurity Framework">
            <a:extLst>
              <a:ext uri="{FF2B5EF4-FFF2-40B4-BE49-F238E27FC236}">
                <a16:creationId xmlns:a16="http://schemas.microsoft.com/office/drawing/2014/main" id="{633C7EAC-8BD2-0A58-8152-B3D93CFBE94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07879" y="5541655"/>
            <a:ext cx="2025509" cy="114869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8" descr="TIP for more effective Capability Building">
            <a:extLst>
              <a:ext uri="{FF2B5EF4-FFF2-40B4-BE49-F238E27FC236}">
                <a16:creationId xmlns:a16="http://schemas.microsoft.com/office/drawing/2014/main" id="{B1C674F8-3C14-C713-DC5C-5604CCFF68B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91603" y="3328278"/>
            <a:ext cx="2209675" cy="2205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00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D54B3-C25F-C249-ABBF-B9AA02FDC831}"/>
              </a:ext>
            </a:extLst>
          </p:cNvPr>
          <p:cNvSpPr>
            <a:spLocks noGrp="1"/>
          </p:cNvSpPr>
          <p:nvPr>
            <p:ph type="title"/>
          </p:nvPr>
        </p:nvSpPr>
        <p:spPr>
          <a:xfrm>
            <a:off x="320779" y="121223"/>
            <a:ext cx="10875774" cy="758567"/>
          </a:xfrm>
        </p:spPr>
        <p:txBody>
          <a:bodyPr>
            <a:normAutofit/>
          </a:bodyPr>
          <a:lstStyle/>
          <a:p>
            <a:r>
              <a:rPr lang="en-US" dirty="0">
                <a:solidFill>
                  <a:schemeClr val="bg1"/>
                </a:solidFill>
              </a:rPr>
              <a:t>Problem Statement</a:t>
            </a:r>
          </a:p>
        </p:txBody>
      </p:sp>
      <p:sp>
        <p:nvSpPr>
          <p:cNvPr id="3" name="Content Placeholder 2">
            <a:extLst>
              <a:ext uri="{FF2B5EF4-FFF2-40B4-BE49-F238E27FC236}">
                <a16:creationId xmlns:a16="http://schemas.microsoft.com/office/drawing/2014/main" id="{4FE2EBAA-5F48-314E-A9E9-D5D2CBEA20AC}"/>
              </a:ext>
            </a:extLst>
          </p:cNvPr>
          <p:cNvSpPr>
            <a:spLocks noGrp="1"/>
          </p:cNvSpPr>
          <p:nvPr>
            <p:ph idx="1"/>
          </p:nvPr>
        </p:nvSpPr>
        <p:spPr>
          <a:xfrm>
            <a:off x="247974" y="1349085"/>
            <a:ext cx="11493891" cy="3618396"/>
          </a:xfrm>
        </p:spPr>
        <p:txBody>
          <a:bodyPr>
            <a:noAutofit/>
          </a:bodyPr>
          <a:lstStyle/>
          <a:p>
            <a:pPr marL="285750" indent="-285750">
              <a:buFont typeface="Arial" panose="020B0604020202020204" pitchFamily="34" charset="0"/>
              <a:buChar char="•"/>
            </a:pPr>
            <a:r>
              <a:rPr lang="en-GB" sz="1800" dirty="0">
                <a:solidFill>
                  <a:srgbClr val="000000"/>
                </a:solidFill>
              </a:rPr>
              <a:t>Internal or external cyber security threats is still a significant risk to DWP service </a:t>
            </a:r>
          </a:p>
          <a:p>
            <a:pPr marL="285750" indent="-285750">
              <a:buFont typeface="Arial" panose="020B0604020202020204" pitchFamily="34" charset="0"/>
              <a:buChar char="•"/>
            </a:pPr>
            <a:endParaRPr lang="en-GB" sz="1100" dirty="0"/>
          </a:p>
          <a:p>
            <a:pPr marL="285750" indent="-285750">
              <a:buFont typeface="Arial" panose="020B0604020202020204" pitchFamily="34" charset="0"/>
              <a:buChar char="•"/>
            </a:pPr>
            <a:r>
              <a:rPr lang="en-GB" sz="1800" dirty="0"/>
              <a:t>Cyber Security remains one of the biggest risks to both the Public and Private Sector, with the risk increasing;</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sz="1800" dirty="0"/>
              <a:t>Financially motivated attacks are increasing, &gt;80% of financially motivated attacks involving the deployment of ransomware or a precursor to ransomware activities* </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sz="1800" dirty="0"/>
              <a:t>Technology alone is not enough — people, process, configuration, coverage and management matters. </a:t>
            </a:r>
          </a:p>
          <a:p>
            <a:pPr marL="285750" indent="-285750">
              <a:buFont typeface="Arial" panose="020B0604020202020204" pitchFamily="34" charset="0"/>
              <a:buChar char="•"/>
            </a:pPr>
            <a:endParaRPr lang="en-GB" sz="800" dirty="0"/>
          </a:p>
          <a:p>
            <a:pPr marL="285750" indent="-285750">
              <a:buFont typeface="Arial" panose="020B0604020202020204" pitchFamily="34" charset="0"/>
              <a:buChar char="•"/>
            </a:pPr>
            <a:r>
              <a:rPr lang="en-GB" sz="1800" dirty="0"/>
              <a:t>Intrusions should not be thought of as a one-time event, requirement is for continuous monitoring and response.</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DWP needs to evolve to stay ahead of the inherent risk, with continuous work needed to continue to stay ahead.</a:t>
            </a:r>
          </a:p>
          <a:p>
            <a:endParaRPr lang="en-GB" sz="1600" dirty="0"/>
          </a:p>
          <a:p>
            <a:r>
              <a:rPr lang="en-GB" sz="900" dirty="0">
                <a:hlinkClick r:id="rId2"/>
              </a:rPr>
              <a:t>* SOURCE: https://go.crowdstrike.com/rs/281-OBQ-266/images/Report2020CrowdStrikeServicesCyberFrontLines.pdf</a:t>
            </a:r>
            <a:endParaRPr lang="en-GB" sz="900" dirty="0"/>
          </a:p>
          <a:p>
            <a:endParaRPr lang="en-US" dirty="0"/>
          </a:p>
        </p:txBody>
      </p:sp>
    </p:spTree>
    <p:extLst>
      <p:ext uri="{BB962C8B-B14F-4D97-AF65-F5344CB8AC3E}">
        <p14:creationId xmlns:p14="http://schemas.microsoft.com/office/powerpoint/2010/main" val="3402115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D63B379-7A92-4BD5-9D31-CDF140AC335E}"/>
              </a:ext>
            </a:extLst>
          </p:cNvPr>
          <p:cNvSpPr/>
          <p:nvPr/>
        </p:nvSpPr>
        <p:spPr>
          <a:xfrm>
            <a:off x="357888" y="1490008"/>
            <a:ext cx="11476223" cy="2031325"/>
          </a:xfrm>
          <a:prstGeom prst="rect">
            <a:avLst/>
          </a:prstGeom>
        </p:spPr>
        <p:txBody>
          <a:bodyPr wrap="square">
            <a:spAutoFit/>
          </a:bodyPr>
          <a:lstStyle/>
          <a:p>
            <a:r>
              <a:rPr lang="en-GB" b="1" dirty="0"/>
              <a:t>Background:</a:t>
            </a:r>
            <a:r>
              <a:rPr lang="en-GB" dirty="0"/>
              <a:t>  </a:t>
            </a:r>
            <a:r>
              <a:rPr lang="en-GB" sz="1800" dirty="0">
                <a:effectLst/>
                <a:latin typeface="Calibri" panose="020F0502020204030204" pitchFamily="34" charset="0"/>
                <a:ea typeface="Calibri" panose="020F0502020204030204" pitchFamily="34" charset="0"/>
              </a:rPr>
              <a:t>A DWP wide decision has been taken to adopt the </a:t>
            </a:r>
            <a:r>
              <a:rPr lang="en-GB" sz="1800" u="sng" dirty="0">
                <a:solidFill>
                  <a:srgbClr val="0563C1"/>
                </a:solidFill>
                <a:effectLst/>
                <a:latin typeface="Calibri" panose="020F0502020204030204" pitchFamily="34" charset="0"/>
                <a:ea typeface="Calibri" panose="020F0502020204030204" pitchFamily="34" charset="0"/>
                <a:hlinkClick r:id="rId2"/>
              </a:rPr>
              <a:t>NIST Cyber Security Framework </a:t>
            </a:r>
            <a:r>
              <a:rPr lang="en-GB" sz="1800" dirty="0">
                <a:effectLst/>
                <a:latin typeface="Calibri" panose="020F0502020204030204" pitchFamily="34" charset="0"/>
                <a:ea typeface="Calibri" panose="020F0502020204030204" pitchFamily="34" charset="0"/>
              </a:rPr>
              <a:t>(NIST-CSF) as a benchmark for security controls (i.e. wider than digital). Technology Services has initiated an initial assessment across digital to establish the current levels of compliance against the Tier-4 “Adaptive” level to create a gap-analysis, and roadmap, followed by programme will follow to implement roadmap of appropriate controls across Digital Services.  This framework helps define a quantitate set of controls that are continuously evolving and validated to mitigate security threat to the department.</a:t>
            </a:r>
          </a:p>
          <a:p>
            <a:r>
              <a:rPr lang="en-GB" sz="1800" dirty="0">
                <a:effectLst/>
                <a:latin typeface="Calibri" panose="020F0502020204030204" pitchFamily="34" charset="0"/>
                <a:ea typeface="Calibri" panose="020F0502020204030204" pitchFamily="34" charset="0"/>
              </a:rPr>
              <a:t> </a:t>
            </a:r>
          </a:p>
        </p:txBody>
      </p:sp>
      <p:pic>
        <p:nvPicPr>
          <p:cNvPr id="7" name="Picture 6">
            <a:extLst>
              <a:ext uri="{FF2B5EF4-FFF2-40B4-BE49-F238E27FC236}">
                <a16:creationId xmlns:a16="http://schemas.microsoft.com/office/drawing/2014/main" id="{5191704D-D8DA-4F4A-B996-B95D28475A5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708430" y="3381588"/>
            <a:ext cx="3483570" cy="3417850"/>
          </a:xfrm>
          <a:prstGeom prst="rect">
            <a:avLst/>
          </a:prstGeom>
        </p:spPr>
      </p:pic>
      <p:sp>
        <p:nvSpPr>
          <p:cNvPr id="8" name="Rectangle 7">
            <a:extLst>
              <a:ext uri="{FF2B5EF4-FFF2-40B4-BE49-F238E27FC236}">
                <a16:creationId xmlns:a16="http://schemas.microsoft.com/office/drawing/2014/main" id="{B6BE1DEB-42D4-4E24-BFA3-9B645D03A985}"/>
              </a:ext>
            </a:extLst>
          </p:cNvPr>
          <p:cNvSpPr/>
          <p:nvPr/>
        </p:nvSpPr>
        <p:spPr>
          <a:xfrm>
            <a:off x="428226" y="3696993"/>
            <a:ext cx="7859263" cy="1754326"/>
          </a:xfrm>
          <a:prstGeom prst="rect">
            <a:avLst/>
          </a:prstGeom>
        </p:spPr>
        <p:txBody>
          <a:bodyPr wrap="square">
            <a:spAutoFit/>
          </a:bodyPr>
          <a:lstStyle/>
          <a:p>
            <a:r>
              <a:rPr lang="en-GB" sz="1800" dirty="0">
                <a:effectLst/>
                <a:latin typeface="Calibri" panose="020F0502020204030204" pitchFamily="34" charset="0"/>
                <a:ea typeface="Calibri" panose="020F0502020204030204" pitchFamily="34" charset="0"/>
              </a:rPr>
              <a:t>The thing DWP is doing is implementing improved security controls, NIST-CSF provides a reference framework to validate the capability level.</a:t>
            </a:r>
          </a:p>
          <a:p>
            <a:r>
              <a:rPr lang="en-GB" sz="1800" dirty="0">
                <a:effectLst/>
                <a:latin typeface="Calibri" panose="020F0502020204030204" pitchFamily="34" charset="0"/>
                <a:ea typeface="Calibri" panose="020F0502020204030204" pitchFamily="34" charset="0"/>
              </a:rPr>
              <a:t> </a:t>
            </a:r>
          </a:p>
          <a:p>
            <a:r>
              <a:rPr lang="en-GB" dirty="0"/>
              <a:t>This framework establishes a common language across 5 core areas. NIST alone isn’t the answer, what it will do is provide a framework to work against and establish appropriate security controls.</a:t>
            </a:r>
          </a:p>
        </p:txBody>
      </p:sp>
      <p:sp>
        <p:nvSpPr>
          <p:cNvPr id="2" name="Title 1"/>
          <p:cNvSpPr>
            <a:spLocks noGrp="1"/>
          </p:cNvSpPr>
          <p:nvPr>
            <p:ph type="title"/>
          </p:nvPr>
        </p:nvSpPr>
        <p:spPr/>
        <p:txBody>
          <a:bodyPr>
            <a:normAutofit/>
          </a:bodyPr>
          <a:lstStyle/>
          <a:p>
            <a:r>
              <a:rPr lang="en-GB" sz="3600" dirty="0">
                <a:solidFill>
                  <a:schemeClr val="bg1"/>
                </a:solidFill>
                <a:latin typeface="Arial" panose="020B0604020202020204" pitchFamily="34" charset="0"/>
                <a:cs typeface="Arial" panose="020B0604020202020204" pitchFamily="34" charset="0"/>
              </a:rPr>
              <a:t>NIST-Cyber Security Framework</a:t>
            </a:r>
          </a:p>
        </p:txBody>
      </p:sp>
    </p:spTree>
    <p:extLst>
      <p:ext uri="{BB962C8B-B14F-4D97-AF65-F5344CB8AC3E}">
        <p14:creationId xmlns:p14="http://schemas.microsoft.com/office/powerpoint/2010/main" val="455599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062D181-1EC5-4483-8402-00BDD4E061A1}"/>
              </a:ext>
            </a:extLst>
          </p:cNvPr>
          <p:cNvSpPr/>
          <p:nvPr/>
        </p:nvSpPr>
        <p:spPr>
          <a:xfrm>
            <a:off x="2831267" y="1781698"/>
            <a:ext cx="4660668" cy="64285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sz="2800" b="1" dirty="0">
                <a:latin typeface="Arial" panose="020B0604020202020204" pitchFamily="34" charset="0"/>
                <a:cs typeface="Arial" panose="020B0604020202020204" pitchFamily="34" charset="0"/>
              </a:rPr>
              <a:t>IDENTIFY</a:t>
            </a:r>
            <a:endParaRPr lang="en-GB" sz="2000"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34A9538-5521-4CF5-A0AC-48F656335BB4}"/>
              </a:ext>
            </a:extLst>
          </p:cNvPr>
          <p:cNvSpPr/>
          <p:nvPr/>
        </p:nvSpPr>
        <p:spPr>
          <a:xfrm>
            <a:off x="2831267" y="2677449"/>
            <a:ext cx="4660668" cy="64285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sz="2800" b="1" dirty="0">
                <a:latin typeface="Arial" panose="020B0604020202020204" pitchFamily="34" charset="0"/>
                <a:cs typeface="Arial" panose="020B0604020202020204" pitchFamily="34" charset="0"/>
              </a:rPr>
              <a:t>PROTECT</a:t>
            </a:r>
            <a:endParaRPr lang="en-GB" sz="20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4A6DD4C3-FFAE-402F-953E-ECACBF5430A8}"/>
              </a:ext>
            </a:extLst>
          </p:cNvPr>
          <p:cNvSpPr/>
          <p:nvPr/>
        </p:nvSpPr>
        <p:spPr>
          <a:xfrm>
            <a:off x="2831267" y="5364702"/>
            <a:ext cx="4660668" cy="64285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sz="2800" b="1" dirty="0">
                <a:latin typeface="Arial" panose="020B0604020202020204" pitchFamily="34" charset="0"/>
                <a:cs typeface="Arial" panose="020B0604020202020204" pitchFamily="34" charset="0"/>
              </a:rPr>
              <a:t>RECOVER</a:t>
            </a:r>
            <a:endParaRPr lang="en-GB" sz="2000" b="1"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91EB91E6-F083-4C9E-B259-9607477449C7}"/>
              </a:ext>
            </a:extLst>
          </p:cNvPr>
          <p:cNvSpPr/>
          <p:nvPr/>
        </p:nvSpPr>
        <p:spPr>
          <a:xfrm>
            <a:off x="2831267" y="4468951"/>
            <a:ext cx="4660668" cy="64285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sz="2800" b="1" dirty="0">
                <a:latin typeface="Arial" panose="020B0604020202020204" pitchFamily="34" charset="0"/>
                <a:cs typeface="Arial" panose="020B0604020202020204" pitchFamily="34" charset="0"/>
              </a:rPr>
              <a:t>RESPOND</a:t>
            </a:r>
            <a:endParaRPr lang="en-GB" sz="2000"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6D258173-271C-4DEE-950B-C61E45CB8707}"/>
              </a:ext>
            </a:extLst>
          </p:cNvPr>
          <p:cNvSpPr/>
          <p:nvPr/>
        </p:nvSpPr>
        <p:spPr>
          <a:xfrm>
            <a:off x="2831267" y="3573200"/>
            <a:ext cx="4660668" cy="64285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sz="2800" b="1" dirty="0">
                <a:latin typeface="Arial" panose="020B0604020202020204" pitchFamily="34" charset="0"/>
                <a:cs typeface="Arial" panose="020B0604020202020204" pitchFamily="34" charset="0"/>
              </a:rPr>
              <a:t>DETECT</a:t>
            </a:r>
            <a:endParaRPr lang="en-GB" sz="2000" b="1" dirty="0">
              <a:latin typeface="Arial" panose="020B0604020202020204" pitchFamily="34" charset="0"/>
              <a:cs typeface="Arial" panose="020B0604020202020204" pitchFamily="34" charset="0"/>
            </a:endParaRPr>
          </a:p>
        </p:txBody>
      </p:sp>
      <p:sp>
        <p:nvSpPr>
          <p:cNvPr id="11" name="Left Brace 10">
            <a:extLst>
              <a:ext uri="{FF2B5EF4-FFF2-40B4-BE49-F238E27FC236}">
                <a16:creationId xmlns:a16="http://schemas.microsoft.com/office/drawing/2014/main" id="{EC4DCCE0-E66C-4262-8BE7-00142A017B9A}"/>
              </a:ext>
            </a:extLst>
          </p:cNvPr>
          <p:cNvSpPr/>
          <p:nvPr/>
        </p:nvSpPr>
        <p:spPr>
          <a:xfrm>
            <a:off x="2067340" y="3528070"/>
            <a:ext cx="564542" cy="2524615"/>
          </a:xfrm>
          <a:prstGeom prst="lef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2" name="TextBox 11">
            <a:extLst>
              <a:ext uri="{FF2B5EF4-FFF2-40B4-BE49-F238E27FC236}">
                <a16:creationId xmlns:a16="http://schemas.microsoft.com/office/drawing/2014/main" id="{885C071C-C751-4F12-8FEC-4958980B9728}"/>
              </a:ext>
            </a:extLst>
          </p:cNvPr>
          <p:cNvSpPr txBox="1"/>
          <p:nvPr/>
        </p:nvSpPr>
        <p:spPr>
          <a:xfrm>
            <a:off x="506497" y="2677449"/>
            <a:ext cx="1457130" cy="830997"/>
          </a:xfrm>
          <a:prstGeom prst="rect">
            <a:avLst/>
          </a:prstGeom>
          <a:noFill/>
        </p:spPr>
        <p:txBody>
          <a:bodyPr wrap="none" rtlCol="0">
            <a:spAutoFit/>
          </a:bodyPr>
          <a:lstStyle/>
          <a:p>
            <a:pPr algn="ctr"/>
            <a:r>
              <a:rPr lang="en-GB" sz="2400" dirty="0"/>
              <a:t>Reduce</a:t>
            </a:r>
          </a:p>
          <a:p>
            <a:pPr algn="ctr"/>
            <a:r>
              <a:rPr lang="en-GB" sz="2400" dirty="0"/>
              <a:t>Likelihood</a:t>
            </a:r>
          </a:p>
        </p:txBody>
      </p:sp>
      <p:sp>
        <p:nvSpPr>
          <p:cNvPr id="13" name="TextBox 12">
            <a:extLst>
              <a:ext uri="{FF2B5EF4-FFF2-40B4-BE49-F238E27FC236}">
                <a16:creationId xmlns:a16="http://schemas.microsoft.com/office/drawing/2014/main" id="{9526A7A1-67DF-4209-AD21-990ACB2B0661}"/>
              </a:ext>
            </a:extLst>
          </p:cNvPr>
          <p:cNvSpPr txBox="1"/>
          <p:nvPr/>
        </p:nvSpPr>
        <p:spPr>
          <a:xfrm>
            <a:off x="681353" y="4617875"/>
            <a:ext cx="1107419" cy="830997"/>
          </a:xfrm>
          <a:prstGeom prst="rect">
            <a:avLst/>
          </a:prstGeom>
          <a:noFill/>
        </p:spPr>
        <p:txBody>
          <a:bodyPr wrap="none" rtlCol="0">
            <a:spAutoFit/>
          </a:bodyPr>
          <a:lstStyle/>
          <a:p>
            <a:pPr algn="ctr"/>
            <a:r>
              <a:rPr lang="en-GB" sz="2400" dirty="0"/>
              <a:t>Reduce</a:t>
            </a:r>
          </a:p>
          <a:p>
            <a:pPr algn="ctr"/>
            <a:r>
              <a:rPr lang="en-GB" sz="2400" dirty="0"/>
              <a:t>Impact</a:t>
            </a:r>
          </a:p>
        </p:txBody>
      </p:sp>
      <p:sp>
        <p:nvSpPr>
          <p:cNvPr id="14" name="Left Brace 13">
            <a:extLst>
              <a:ext uri="{FF2B5EF4-FFF2-40B4-BE49-F238E27FC236}">
                <a16:creationId xmlns:a16="http://schemas.microsoft.com/office/drawing/2014/main" id="{9F0B05C9-356D-44F2-8B0D-8A93C6B0082F}"/>
              </a:ext>
            </a:extLst>
          </p:cNvPr>
          <p:cNvSpPr/>
          <p:nvPr/>
        </p:nvSpPr>
        <p:spPr>
          <a:xfrm>
            <a:off x="2067340" y="2587191"/>
            <a:ext cx="564542" cy="830997"/>
          </a:xfrm>
          <a:prstGeom prst="lef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5" name="Left Brace 14">
            <a:extLst>
              <a:ext uri="{FF2B5EF4-FFF2-40B4-BE49-F238E27FC236}">
                <a16:creationId xmlns:a16="http://schemas.microsoft.com/office/drawing/2014/main" id="{B6C523B4-2EA8-40F5-A5C3-09E245F253EC}"/>
              </a:ext>
            </a:extLst>
          </p:cNvPr>
          <p:cNvSpPr/>
          <p:nvPr/>
        </p:nvSpPr>
        <p:spPr>
          <a:xfrm>
            <a:off x="2067340" y="1646312"/>
            <a:ext cx="564542" cy="830997"/>
          </a:xfrm>
          <a:prstGeom prst="lef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6" name="TextBox 15">
            <a:extLst>
              <a:ext uri="{FF2B5EF4-FFF2-40B4-BE49-F238E27FC236}">
                <a16:creationId xmlns:a16="http://schemas.microsoft.com/office/drawing/2014/main" id="{4B9F5979-4710-4B63-B2B7-D5B9C1311C46}"/>
              </a:ext>
            </a:extLst>
          </p:cNvPr>
          <p:cNvSpPr txBox="1"/>
          <p:nvPr/>
        </p:nvSpPr>
        <p:spPr>
          <a:xfrm>
            <a:off x="278196" y="1646312"/>
            <a:ext cx="1789144" cy="830997"/>
          </a:xfrm>
          <a:prstGeom prst="rect">
            <a:avLst/>
          </a:prstGeom>
          <a:noFill/>
        </p:spPr>
        <p:txBody>
          <a:bodyPr wrap="none" rtlCol="0">
            <a:spAutoFit/>
          </a:bodyPr>
          <a:lstStyle/>
          <a:p>
            <a:pPr algn="ctr"/>
            <a:r>
              <a:rPr lang="en-GB" sz="2400" dirty="0"/>
              <a:t>Understand</a:t>
            </a:r>
          </a:p>
          <a:p>
            <a:pPr algn="ctr"/>
            <a:r>
              <a:rPr lang="en-GB" sz="2400" dirty="0"/>
              <a:t>Environment</a:t>
            </a:r>
          </a:p>
        </p:txBody>
      </p:sp>
      <p:sp>
        <p:nvSpPr>
          <p:cNvPr id="17" name="TextBox 16">
            <a:extLst>
              <a:ext uri="{FF2B5EF4-FFF2-40B4-BE49-F238E27FC236}">
                <a16:creationId xmlns:a16="http://schemas.microsoft.com/office/drawing/2014/main" id="{FC5B9C72-8A56-4E09-894A-C018BD3C2BEB}"/>
              </a:ext>
            </a:extLst>
          </p:cNvPr>
          <p:cNvSpPr txBox="1"/>
          <p:nvPr/>
        </p:nvSpPr>
        <p:spPr>
          <a:xfrm>
            <a:off x="7969345" y="1367872"/>
            <a:ext cx="4020067" cy="707886"/>
          </a:xfrm>
          <a:prstGeom prst="rect">
            <a:avLst/>
          </a:prstGeom>
          <a:noFill/>
        </p:spPr>
        <p:txBody>
          <a:bodyPr wrap="square" rtlCol="0">
            <a:spAutoFit/>
          </a:bodyPr>
          <a:lstStyle/>
          <a:p>
            <a:r>
              <a:rPr lang="en-GB" sz="2000" dirty="0"/>
              <a:t>1. Understand the assets we need to protect</a:t>
            </a:r>
          </a:p>
        </p:txBody>
      </p:sp>
      <p:sp>
        <p:nvSpPr>
          <p:cNvPr id="18" name="TextBox 17">
            <a:extLst>
              <a:ext uri="{FF2B5EF4-FFF2-40B4-BE49-F238E27FC236}">
                <a16:creationId xmlns:a16="http://schemas.microsoft.com/office/drawing/2014/main" id="{AEF9C323-54D5-4B04-BE49-AA8F4ADE8E80}"/>
              </a:ext>
            </a:extLst>
          </p:cNvPr>
          <p:cNvSpPr txBox="1"/>
          <p:nvPr/>
        </p:nvSpPr>
        <p:spPr>
          <a:xfrm>
            <a:off x="7969346" y="2504696"/>
            <a:ext cx="4020067" cy="1631216"/>
          </a:xfrm>
          <a:prstGeom prst="rect">
            <a:avLst/>
          </a:prstGeom>
          <a:noFill/>
        </p:spPr>
        <p:txBody>
          <a:bodyPr wrap="square" rtlCol="0">
            <a:spAutoFit/>
          </a:bodyPr>
          <a:lstStyle/>
          <a:p>
            <a:r>
              <a:rPr lang="en-GB" sz="2000" dirty="0"/>
              <a:t>2. Reduce the likelihood of successful attacks by prioritising work within the Protect function</a:t>
            </a:r>
          </a:p>
          <a:p>
            <a:pPr marL="457200" indent="-457200">
              <a:buAutoNum type="alphaLcPeriod"/>
            </a:pPr>
            <a:r>
              <a:rPr lang="en-GB" sz="2000" dirty="0"/>
              <a:t>Good Cyber Hygiene</a:t>
            </a:r>
          </a:p>
          <a:p>
            <a:pPr marL="457200" indent="-457200">
              <a:buAutoNum type="alphaLcPeriod"/>
            </a:pPr>
            <a:r>
              <a:rPr lang="en-GB" sz="2000" dirty="0"/>
              <a:t>Improving Control Coverage </a:t>
            </a:r>
          </a:p>
        </p:txBody>
      </p:sp>
      <p:sp>
        <p:nvSpPr>
          <p:cNvPr id="19" name="TextBox 18">
            <a:extLst>
              <a:ext uri="{FF2B5EF4-FFF2-40B4-BE49-F238E27FC236}">
                <a16:creationId xmlns:a16="http://schemas.microsoft.com/office/drawing/2014/main" id="{27A99DE8-2E04-4C8A-B5D0-B2FEF4ED826F}"/>
              </a:ext>
            </a:extLst>
          </p:cNvPr>
          <p:cNvSpPr txBox="1"/>
          <p:nvPr/>
        </p:nvSpPr>
        <p:spPr>
          <a:xfrm>
            <a:off x="7915558" y="4600928"/>
            <a:ext cx="4020067" cy="1631216"/>
          </a:xfrm>
          <a:prstGeom prst="rect">
            <a:avLst/>
          </a:prstGeom>
          <a:noFill/>
        </p:spPr>
        <p:txBody>
          <a:bodyPr wrap="square" rtlCol="0">
            <a:spAutoFit/>
          </a:bodyPr>
          <a:lstStyle/>
          <a:p>
            <a:r>
              <a:rPr lang="en-GB" sz="2000" dirty="0"/>
              <a:t>3. Reduce the impact of attacks by </a:t>
            </a:r>
          </a:p>
          <a:p>
            <a:pPr marL="457200" indent="-457200">
              <a:buAutoNum type="alphaLcPeriod"/>
            </a:pPr>
            <a:r>
              <a:rPr lang="en-GB" sz="2000" dirty="0"/>
              <a:t>Improving our ability to detect, respond and recover to attacks</a:t>
            </a:r>
          </a:p>
          <a:p>
            <a:pPr marL="457200" indent="-457200">
              <a:buAutoNum type="alphaLcPeriod"/>
            </a:pPr>
            <a:r>
              <a:rPr lang="en-GB" sz="2000" dirty="0"/>
              <a:t>Using automation to provide instant response and recovery</a:t>
            </a:r>
          </a:p>
        </p:txBody>
      </p:sp>
      <p:sp>
        <p:nvSpPr>
          <p:cNvPr id="4" name="Title 1">
            <a:extLst>
              <a:ext uri="{FF2B5EF4-FFF2-40B4-BE49-F238E27FC236}">
                <a16:creationId xmlns:a16="http://schemas.microsoft.com/office/drawing/2014/main" id="{182A99B8-0E28-8D39-0B6C-B83BEFE8C0EB}"/>
              </a:ext>
            </a:extLst>
          </p:cNvPr>
          <p:cNvSpPr txBox="1">
            <a:spLocks/>
          </p:cNvSpPr>
          <p:nvPr/>
        </p:nvSpPr>
        <p:spPr>
          <a:xfrm>
            <a:off x="543410" y="213818"/>
            <a:ext cx="10875774" cy="7585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003078"/>
                </a:solidFill>
                <a:latin typeface="Arial Nova" panose="020F0502020204030204" pitchFamily="34" charset="0"/>
                <a:ea typeface="+mj-ea"/>
                <a:cs typeface="+mj-cs"/>
              </a:defRPr>
            </a:lvl1pPr>
          </a:lstStyle>
          <a:p>
            <a:r>
              <a:rPr lang="en-GB" sz="3600">
                <a:solidFill>
                  <a:schemeClr val="bg1"/>
                </a:solidFill>
                <a:latin typeface="Arial" panose="020B0604020202020204" pitchFamily="34" charset="0"/>
                <a:cs typeface="Arial" panose="020B0604020202020204" pitchFamily="34" charset="0"/>
              </a:rPr>
              <a:t>NIST-Cyber Security Framework</a:t>
            </a:r>
            <a:endParaRPr lang="en-GB"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976336"/>
      </p:ext>
    </p:extLst>
  </p:cSld>
  <p:clrMapOvr>
    <a:masterClrMapping/>
  </p:clrMapOvr>
</p:sld>
</file>

<file path=ppt/theme/theme1.xml><?xml version="1.0" encoding="utf-8"?>
<a:theme xmlns:a="http://schemas.openxmlformats.org/drawingml/2006/main" name="Cover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334765BCC57E4BA82CB8BDC84FEB72" ma:contentTypeVersion="17" ma:contentTypeDescription="Create a new document." ma:contentTypeScope="" ma:versionID="6b2ff2d804d1cc5bf5a3af546fdb4168">
  <xsd:schema xmlns:xsd="http://www.w3.org/2001/XMLSchema" xmlns:xs="http://www.w3.org/2001/XMLSchema" xmlns:p="http://schemas.microsoft.com/office/2006/metadata/properties" xmlns:ns2="23713f58-54a5-4b17-a4e8-803c5a479822" xmlns:ns3="57afdbc4-3a88-4e46-b4cc-bca755f3ff18" targetNamespace="http://schemas.microsoft.com/office/2006/metadata/properties" ma:root="true" ma:fieldsID="54b68057d898b5a55b926bdb5784da2e" ns2:_="" ns3:_="">
    <xsd:import namespace="23713f58-54a5-4b17-a4e8-803c5a479822"/>
    <xsd:import namespace="57afdbc4-3a88-4e46-b4cc-bca755f3ff1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713f58-54a5-4b17-a4e8-803c5a4798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451cbd5-185a-4e93-8638-f19223a2b2d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afdbc4-3a88-4e46-b4cc-bca755f3ff1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833499c-2635-4317-86f3-c0f1bc168141}" ma:internalName="TaxCatchAll" ma:showField="CatchAllData" ma:web="57afdbc4-3a88-4e46-b4cc-bca755f3ff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57afdbc4-3a88-4e46-b4cc-bca755f3ff18">
      <UserInfo>
        <DisplayName>Keegan John Digital Group Peel Park Control Centre</DisplayName>
        <AccountId>40</AccountId>
        <AccountType/>
      </UserInfo>
      <UserInfo>
        <DisplayName>McCafferty Campbell DWP SECURITY AND DATA PROTECTION</DisplayName>
        <AccountId>103</AccountId>
        <AccountType/>
      </UserInfo>
      <UserInfo>
        <DisplayName>Fogarty Joseph DWP SECURITY AND DATA PROTECTION</DisplayName>
        <AccountId>41</AccountId>
        <AccountType/>
      </UserInfo>
    </SharedWithUsers>
    <TaxCatchAll xmlns="57afdbc4-3a88-4e46-b4cc-bca755f3ff18" xsi:nil="true"/>
    <lcf76f155ced4ddcb4097134ff3c332f xmlns="23713f58-54a5-4b17-a4e8-803c5a47982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D4DF856-424B-4FE1-8B5D-4607E5296F92}">
  <ds:schemaRefs>
    <ds:schemaRef ds:uri="http://schemas.microsoft.com/sharepoint/v3/contenttype/forms"/>
  </ds:schemaRefs>
</ds:datastoreItem>
</file>

<file path=customXml/itemProps2.xml><?xml version="1.0" encoding="utf-8"?>
<ds:datastoreItem xmlns:ds="http://schemas.openxmlformats.org/officeDocument/2006/customXml" ds:itemID="{C015D5EF-B4E7-401B-A62A-77B6EE77ABF6}"/>
</file>

<file path=customXml/itemProps3.xml><?xml version="1.0" encoding="utf-8"?>
<ds:datastoreItem xmlns:ds="http://schemas.openxmlformats.org/officeDocument/2006/customXml" ds:itemID="{F7E9C922-3BB3-43A1-A198-2A8C66B14458}">
  <ds:schemaRefs>
    <ds:schemaRef ds:uri="http://www.w3.org/XML/1998/namespace"/>
    <ds:schemaRef ds:uri="70ef2ed8-787e-4a4e-9c1a-c7762b397fb5"/>
    <ds:schemaRef ds:uri="http://purl.org/dc/dcmitype/"/>
    <ds:schemaRef ds:uri="http://schemas.microsoft.com/office/2006/documentManagement/types"/>
    <ds:schemaRef ds:uri="http://schemas.microsoft.com/sharepoint/v3"/>
    <ds:schemaRef ds:uri="http://schemas.openxmlformats.org/package/2006/metadata/core-properties"/>
    <ds:schemaRef ds:uri="http://schemas.microsoft.com/office/2006/metadata/properties"/>
    <ds:schemaRef ds:uri="http://purl.org/dc/terms/"/>
    <ds:schemaRef ds:uri="http://purl.org/dc/elements/1.1/"/>
    <ds:schemaRef ds:uri="http://schemas.microsoft.com/office/infopath/2007/PartnerControls"/>
    <ds:schemaRef ds:uri="76ebe590-4d32-4b1a-876f-9bf6afdf8abb"/>
  </ds:schemaRefs>
</ds:datastoreItem>
</file>

<file path=docProps/app.xml><?xml version="1.0" encoding="utf-8"?>
<Properties xmlns="http://schemas.openxmlformats.org/officeDocument/2006/extended-properties" xmlns:vt="http://schemas.openxmlformats.org/officeDocument/2006/docPropsVTypes">
  <TotalTime>3345</TotalTime>
  <Words>2149</Words>
  <Application>Microsoft Office PowerPoint</Application>
  <PresentationFormat>Widescreen</PresentationFormat>
  <Paragraphs>297</Paragraphs>
  <Slides>18</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Arial Nova</vt:lpstr>
      <vt:lpstr>Calibri</vt:lpstr>
      <vt:lpstr>Calibri Light</vt:lpstr>
      <vt:lpstr>Century Gothic</vt:lpstr>
      <vt:lpstr>Helvetica Neue</vt:lpstr>
      <vt:lpstr>Roboto</vt:lpstr>
      <vt:lpstr>Cover slide</vt:lpstr>
      <vt:lpstr>Custom Design</vt:lpstr>
      <vt:lpstr>PowerPoint Presentation</vt:lpstr>
      <vt:lpstr>PowerPoint Presentation</vt:lpstr>
      <vt:lpstr>PowerPoint Presentation</vt:lpstr>
      <vt:lpstr>PowerPoint Presentation</vt:lpstr>
      <vt:lpstr>PowerPoint Presentation</vt:lpstr>
      <vt:lpstr>PowerPoint Presentation</vt:lpstr>
      <vt:lpstr>Problem Statement</vt:lpstr>
      <vt:lpstr>NIST-Cyber Security Framework</vt:lpstr>
      <vt:lpstr>PowerPoint Presentation</vt:lpstr>
      <vt:lpstr>Cyber Security Risk</vt:lpstr>
      <vt:lpstr>Centre for Internet Security (CIS) Critical Controls v8</vt:lpstr>
      <vt:lpstr>PowerPoint Presentation</vt:lpstr>
      <vt:lpstr>PowerPoint Presentation</vt:lpstr>
      <vt:lpstr>PowerPoint Presentation</vt:lpstr>
      <vt:lpstr>PowerPoint Presentation</vt:lpstr>
      <vt:lpstr>PowerPoint Presentation</vt:lpstr>
      <vt:lpstr>IDENTIFY: 1. Integrated Risk Management (IRM)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Gisbourn Samantha Digital Group Peel Park Control Centre</cp:lastModifiedBy>
  <cp:revision>21</cp:revision>
  <cp:lastPrinted>2023-01-06T10:00:16Z</cp:lastPrinted>
  <dcterms:created xsi:type="dcterms:W3CDTF">2019-12-16T10:38:34Z</dcterms:created>
  <dcterms:modified xsi:type="dcterms:W3CDTF">2023-11-13T09:12:18Z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0x01010087334765BCC57E4BA82CB8BDC84FEB72</vt:lpwstr>
  </property>
</Properties>
</file>