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  <p:sldMasterId id="2147483797" r:id="rId2"/>
    <p:sldMasterId id="2147483832" r:id="rId3"/>
    <p:sldMasterId id="2147483868" r:id="rId4"/>
  </p:sldMasterIdLst>
  <p:notesMasterIdLst>
    <p:notesMasterId r:id="rId44"/>
  </p:notesMasterIdLst>
  <p:sldIdLst>
    <p:sldId id="2841" r:id="rId5"/>
    <p:sldId id="293" r:id="rId6"/>
    <p:sldId id="257" r:id="rId7"/>
    <p:sldId id="2849" r:id="rId8"/>
    <p:sldId id="2887" r:id="rId9"/>
    <p:sldId id="2888" r:id="rId10"/>
    <p:sldId id="2889" r:id="rId11"/>
    <p:sldId id="2850" r:id="rId12"/>
    <p:sldId id="2875" r:id="rId13"/>
    <p:sldId id="270" r:id="rId14"/>
    <p:sldId id="2876" r:id="rId15"/>
    <p:sldId id="2856" r:id="rId16"/>
    <p:sldId id="1187" r:id="rId17"/>
    <p:sldId id="1188" r:id="rId18"/>
    <p:sldId id="2858" r:id="rId19"/>
    <p:sldId id="2843" r:id="rId20"/>
    <p:sldId id="2844" r:id="rId21"/>
    <p:sldId id="2890" r:id="rId22"/>
    <p:sldId id="2845" r:id="rId23"/>
    <p:sldId id="2846" r:id="rId24"/>
    <p:sldId id="2847" r:id="rId25"/>
    <p:sldId id="2848" r:id="rId26"/>
    <p:sldId id="2891" r:id="rId27"/>
    <p:sldId id="2892" r:id="rId28"/>
    <p:sldId id="2878" r:id="rId29"/>
    <p:sldId id="2861" r:id="rId30"/>
    <p:sldId id="2893" r:id="rId31"/>
    <p:sldId id="2894" r:id="rId32"/>
    <p:sldId id="2879" r:id="rId33"/>
    <p:sldId id="2880" r:id="rId34"/>
    <p:sldId id="2883" r:id="rId35"/>
    <p:sldId id="2881" r:id="rId36"/>
    <p:sldId id="2884" r:id="rId37"/>
    <p:sldId id="2882" r:id="rId38"/>
    <p:sldId id="260" r:id="rId39"/>
    <p:sldId id="1246" r:id="rId40"/>
    <p:sldId id="1262" r:id="rId41"/>
    <p:sldId id="2886" r:id="rId42"/>
    <p:sldId id="287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320"/>
    <a:srgbClr val="EE7D30"/>
    <a:srgbClr val="595959"/>
    <a:srgbClr val="262626"/>
    <a:srgbClr val="02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8" autoAdjust="0"/>
    <p:restoredTop sz="58442" autoAdjust="0"/>
  </p:normalViewPr>
  <p:slideViewPr>
    <p:cSldViewPr snapToGrid="0" snapToObjects="1">
      <p:cViewPr varScale="1">
        <p:scale>
          <a:sx n="109" d="100"/>
          <a:sy n="109" d="100"/>
        </p:scale>
        <p:origin x="2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659764288754273E-2"/>
          <c:y val="0.1330592093333258"/>
          <c:w val="0.82220056895817939"/>
          <c:h val="0.80211707329915649"/>
        </c:manualLayout>
      </c:layout>
      <c:pie3DChart>
        <c:varyColors val="1"/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659764288754273E-2"/>
          <c:y val="0.1330592093333258"/>
          <c:w val="0.82220056895817939"/>
          <c:h val="0.8021170732991564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610-A742-B7FF-753C86BFC9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610-A742-B7FF-753C86BFC978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610-A742-B7FF-753C86BFC9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610-A742-B7FF-753C86BFC9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0610-A742-B7FF-753C86BFC978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0610-A742-B7FF-753C86BFC978}"/>
              </c:ext>
            </c:extLst>
          </c:dPt>
          <c:dPt>
            <c:idx val="6"/>
            <c:bubble3D val="0"/>
            <c:spPr>
              <a:solidFill>
                <a:srgbClr val="FC634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0610-A742-B7FF-753C86BFC978}"/>
              </c:ext>
            </c:extLst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0610-A742-B7FF-753C86BFC978}"/>
              </c:ext>
            </c:extLst>
          </c:dPt>
          <c:dPt>
            <c:idx val="8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0610-A742-B7FF-753C86BFC978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0610-A742-B7FF-753C86BFC978}"/>
              </c:ext>
            </c:extLst>
          </c:dPt>
          <c:dPt>
            <c:idx val="1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0610-A742-B7FF-753C86BFC978}"/>
              </c:ext>
            </c:extLst>
          </c:dPt>
          <c:dPt>
            <c:idx val="11"/>
            <c:bubble3D val="0"/>
            <c:spPr>
              <a:solidFill>
                <a:srgbClr val="B9A2F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0610-A742-B7FF-753C86BFC978}"/>
              </c:ext>
            </c:extLst>
          </c:dPt>
          <c:dPt>
            <c:idx val="1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0610-A742-B7FF-753C86BFC97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0610-A742-B7FF-753C86BFC978}"/>
              </c:ext>
            </c:extLst>
          </c:dPt>
          <c:dPt>
            <c:idx val="1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0610-A742-B7FF-753C86BFC978}"/>
              </c:ext>
            </c:extLst>
          </c:dPt>
          <c:dPt>
            <c:idx val="15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0610-A742-B7FF-753C86BFC978}"/>
              </c:ext>
            </c:extLst>
          </c:dPt>
          <c:dLbls>
            <c:dLbl>
              <c:idx val="0"/>
              <c:layout>
                <c:manualLayout>
                  <c:x val="-4.4992615450798246E-2"/>
                  <c:y val="-2.0518576233949645E-2"/>
                </c:manualLayout>
              </c:layout>
              <c:tx>
                <c:rich>
                  <a:bodyPr rot="0" spcFirstLastPara="1" vertOverflow="ellipsis" vert="horz" wrap="square" lIns="0" tIns="0" rIns="0" bIns="0" anchor="ctr" anchorCtr="0">
                    <a:spAutoFit/>
                  </a:bodyPr>
                  <a:lstStyle/>
                  <a:p>
                    <a:pPr algn="ctr"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28E622C-8FAC-0B41-8602-46C7C94D2AD4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 algn="ctr"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10-A742-B7FF-753C86BFC978}"/>
                </c:ext>
              </c:extLst>
            </c:dLbl>
            <c:dLbl>
              <c:idx val="1"/>
              <c:layout>
                <c:manualLayout>
                  <c:x val="-2.9362075042353445E-2"/>
                  <c:y val="2.43080180000566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F7D436C-A60E-4947-BAAB-D98259D6BB5E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10-A742-B7FF-753C86BFC978}"/>
                </c:ext>
              </c:extLst>
            </c:dLbl>
            <c:dLbl>
              <c:idx val="2"/>
              <c:layout>
                <c:manualLayout>
                  <c:x val="1.6344397911668654E-2"/>
                  <c:y val="-1.5544014114816726E-2"/>
                </c:manualLayout>
              </c:layout>
              <c:tx>
                <c:rich>
                  <a:bodyPr rot="0" spcFirstLastPara="1" vertOverflow="ellipsis" vert="horz" wrap="square" lIns="0" tIns="0" rIns="0" bIns="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D4F1259-20AE-FC43-AB25-2E0A310F6C27}" type="CATEGORYNAME">
                      <a:rPr lang="en-US" b="0" dirty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2621530938972"/>
                      <c:h val="5.0212949577960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10-A742-B7FF-753C86BFC978}"/>
                </c:ext>
              </c:extLst>
            </c:dLbl>
            <c:dLbl>
              <c:idx val="3"/>
              <c:layout>
                <c:manualLayout>
                  <c:x val="-2.4443656475243391E-2"/>
                  <c:y val="2.94908369759771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1FD255-C4C8-AD45-AA47-A5C2479E630F}" type="CATEGORYNAME">
                      <a:rPr lang="en-US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10-A742-B7FF-753C86BFC978}"/>
                </c:ext>
              </c:extLst>
            </c:dLbl>
            <c:dLbl>
              <c:idx val="4"/>
              <c:layout>
                <c:manualLayout>
                  <c:x val="-3.8305951403596761E-3"/>
                  <c:y val="3.0510601384713693E-2"/>
                </c:manualLayout>
              </c:layout>
              <c:tx>
                <c:rich>
                  <a:bodyPr rot="0" spcFirstLastPara="1" vertOverflow="ellipsis" vert="horz" wrap="square" lIns="0" tIns="0" rIns="0" bIns="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AB5C51B-A8B1-7948-8699-1D195D3EBAE2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39406765673932"/>
                      <c:h val="0.112283195034865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610-A742-B7FF-753C86BFC978}"/>
                </c:ext>
              </c:extLst>
            </c:dLbl>
            <c:dLbl>
              <c:idx val="5"/>
              <c:layout>
                <c:manualLayout>
                  <c:x val="-2.7046510414505728E-3"/>
                  <c:y val="1.5240792131333994E-2"/>
                </c:manualLayout>
              </c:layout>
              <c:tx>
                <c:rich>
                  <a:bodyPr rot="0" spcFirstLastPara="1" vertOverflow="ellipsis" vert="horz" wrap="square" lIns="0" tIns="0" rIns="0" bIns="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785EDD1-0588-AD4F-82AA-1AD9AA97A744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61425500174098"/>
                      <c:h val="9.114967311958696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610-A742-B7FF-753C86BFC978}"/>
                </c:ext>
              </c:extLst>
            </c:dLbl>
            <c:dLbl>
              <c:idx val="6"/>
              <c:layout>
                <c:manualLayout>
                  <c:x val="6.4653793107862052E-3"/>
                  <c:y val="-5.99612669557810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D24637B-A155-B945-A39C-E8CAE9706AC3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610-A742-B7FF-753C86BFC978}"/>
                </c:ext>
              </c:extLst>
            </c:dLbl>
            <c:dLbl>
              <c:idx val="7"/>
              <c:layout>
                <c:manualLayout>
                  <c:x val="7.7833750931997946E-3"/>
                  <c:y val="-5.15580929845586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9B5EDD7-8FE3-7C49-99D1-18EA4F04DB37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0610-A742-B7FF-753C86BFC978}"/>
                </c:ext>
              </c:extLst>
            </c:dLbl>
            <c:dLbl>
              <c:idx val="8"/>
              <c:layout>
                <c:manualLayout>
                  <c:x val="-1.1621480892279386E-2"/>
                  <c:y val="-3.7691714320464724E-3"/>
                </c:manualLayout>
              </c:layout>
              <c:tx>
                <c:rich>
                  <a:bodyPr/>
                  <a:lstStyle/>
                  <a:p>
                    <a:fld id="{2C29CFF6-210E-1D42-8DB6-36B478441A22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0610-A742-B7FF-753C86BFC978}"/>
                </c:ext>
              </c:extLst>
            </c:dLbl>
            <c:dLbl>
              <c:idx val="9"/>
              <c:layout>
                <c:manualLayout>
                  <c:x val="-1.854709127558371E-2"/>
                  <c:y val="-5.67097304823062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07A1ACB-BC3F-C34D-8146-EC6EF1845351}" type="CATEGORYNAME">
                      <a:rPr lang="en-US" b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0610-A742-B7FF-753C86BFC978}"/>
                </c:ext>
              </c:extLst>
            </c:dLbl>
            <c:dLbl>
              <c:idx val="10"/>
              <c:layout>
                <c:manualLayout>
                  <c:x val="1.4046083420382584E-2"/>
                  <c:y val="-6.128582781545221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1CF604D-0522-704A-A44B-72C59DBDAF00}" type="CATEGORYNAME">
                      <a:rPr lang="en-US" b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0610-A742-B7FF-753C86BFC978}"/>
                </c:ext>
              </c:extLst>
            </c:dLbl>
            <c:dLbl>
              <c:idx val="11"/>
              <c:layout>
                <c:manualLayout>
                  <c:x val="2.1302427903480161E-2"/>
                  <c:y val="-1.8334100644152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A54C35A-3512-2443-AC29-641701FAFE7C}" type="CATEGORYNAME">
                      <a:rPr lang="en-US" b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0610-A742-B7FF-753C86BFC978}"/>
                </c:ext>
              </c:extLst>
            </c:dLbl>
            <c:dLbl>
              <c:idx val="12"/>
              <c:layout>
                <c:manualLayout>
                  <c:x val="-2.0809933408213094E-2"/>
                  <c:y val="-2.3955493266043466E-2"/>
                </c:manualLayout>
              </c:layout>
              <c:tx>
                <c:rich>
                  <a:bodyPr/>
                  <a:lstStyle/>
                  <a:p>
                    <a:fld id="{FF908E6C-0CB5-E245-93C4-BA6473ADD70D}" type="CATEGORYNAME">
                      <a:rPr lang="en-US" sz="8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sz="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0610-A742-B7FF-753C86BFC978}"/>
                </c:ext>
              </c:extLst>
            </c:dLbl>
            <c:dLbl>
              <c:idx val="13"/>
              <c:layout>
                <c:manualLayout>
                  <c:x val="5.3313829395745934E-3"/>
                  <c:y val="-7.64146171169537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CF9A1BE-D822-CC44-A3E9-25348A85D0F9}" type="CATEGORYNAME">
                      <a:rPr lang="en-US" b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91399067522985"/>
                      <c:h val="0.143243490831057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0610-A742-B7FF-753C86BFC978}"/>
                </c:ext>
              </c:extLst>
            </c:dLbl>
            <c:dLbl>
              <c:idx val="14"/>
              <c:layout>
                <c:manualLayout>
                  <c:x val="1.6891345947692968E-2"/>
                  <c:y val="1.145765248953431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D2D322E-5EBB-634E-AA3B-67853934A05E}" type="CATEGORYNAME">
                      <a:rPr lang="en-US" b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0610-A742-B7FF-753C86BFC978}"/>
                </c:ext>
              </c:extLst>
            </c:dLbl>
            <c:dLbl>
              <c:idx val="15"/>
              <c:layout>
                <c:manualLayout>
                  <c:x val="3.7724131982711531E-2"/>
                  <c:y val="2.84792640036075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6173E90-66ED-7445-A57E-15B1A063E59E}" type="CATEGORYNAME">
                      <a:rPr lang="en-US" b="0"/>
                      <a:pPr>
                        <a:defRPr sz="8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0610-A742-B7FF-753C86BFC9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noFill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Construction</c:v>
                </c:pt>
                <c:pt idx="1">
                  <c:v>Insurance</c:v>
                </c:pt>
                <c:pt idx="2">
                  <c:v>Energy &amp; Utilities</c:v>
                </c:pt>
                <c:pt idx="3">
                  <c:v>Consulting</c:v>
                </c:pt>
                <c:pt idx="4">
                  <c:v>Consumer Services</c:v>
                </c:pt>
                <c:pt idx="5">
                  <c:v>Retail &amp; Wholesale</c:v>
                </c:pt>
                <c:pt idx="6">
                  <c:v>Education</c:v>
                </c:pt>
                <c:pt idx="7">
                  <c:v>Not for Profit</c:v>
                </c:pt>
                <c:pt idx="8">
                  <c:v>Other</c:v>
                </c:pt>
                <c:pt idx="9">
                  <c:v>Banking</c:v>
                </c:pt>
                <c:pt idx="10">
                  <c:v>Manufacturing</c:v>
                </c:pt>
                <c:pt idx="11">
                  <c:v>Healthcare &amp; Pharmaceuticals</c:v>
                </c:pt>
                <c:pt idx="12">
                  <c:v>Government</c:v>
                </c:pt>
                <c:pt idx="13">
                  <c:v>Business Services</c:v>
                </c:pt>
                <c:pt idx="14">
                  <c:v>Technology</c:v>
                </c:pt>
                <c:pt idx="15">
                  <c:v>Financial Services</c:v>
                </c:pt>
              </c:strCache>
            </c:strRef>
          </c:cat>
          <c:val>
            <c:numRef>
              <c:f>Sheet1!$B$2:$B$17</c:f>
              <c:numCache>
                <c:formatCode>0%</c:formatCode>
                <c:ptCount val="16"/>
                <c:pt idx="0">
                  <c:v>0.02</c:v>
                </c:pt>
                <c:pt idx="1">
                  <c:v>0.03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0.06</c:v>
                </c:pt>
                <c:pt idx="8">
                  <c:v>7.0000000000000007E-2</c:v>
                </c:pt>
                <c:pt idx="9">
                  <c:v>7.0000000000000007E-2</c:v>
                </c:pt>
                <c:pt idx="10">
                  <c:v>7.0000000000000007E-2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0.08</c:v>
                </c:pt>
                <c:pt idx="14">
                  <c:v>0.09</c:v>
                </c:pt>
                <c:pt idx="1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0610-A742-B7FF-753C86BFC978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15B90-1030-8242-80B4-D0C9C9779AF0}" type="datetimeFigureOut">
              <a:rPr lang="en-US" smtClean="0"/>
              <a:t>11/1/23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B8352-6150-FD46-9096-333D847AF6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8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3" name="Google Shape;14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4" name="Google Shape;14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6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2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5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94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80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7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26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49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9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33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10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3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30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91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76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21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21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325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26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BB35E-0225-7640-98A4-1F6AAF1270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3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82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9EF7-28E8-314A-96CC-0C68BE839AD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807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9EF7-28E8-314A-96CC-0C68BE839AD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87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9EF7-28E8-314A-96CC-0C68BE839AD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5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27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0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4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3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B8352-6150-FD46-9096-333D847AF6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1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541D3-C667-729E-561F-29B7115C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209F-9EC7-8943-895B-59C9ED2FFB78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E73D8-A56C-2AB8-8A73-81146808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6C7B3-987A-CC02-4727-5EEE5287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621D-EFDB-DA45-937F-C129787D2EB3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50663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7685" y="2542263"/>
            <a:ext cx="5115915" cy="3263671"/>
          </a:xfrm>
          <a:custGeom>
            <a:avLst/>
            <a:gdLst>
              <a:gd name="connsiteX0" fmla="*/ 0 w 5115915"/>
              <a:gd name="connsiteY0" fmla="*/ 0 h 3263671"/>
              <a:gd name="connsiteX1" fmla="*/ 5115915 w 5115915"/>
              <a:gd name="connsiteY1" fmla="*/ 0 h 3263671"/>
              <a:gd name="connsiteX2" fmla="*/ 5115915 w 5115915"/>
              <a:gd name="connsiteY2" fmla="*/ 3263671 h 3263671"/>
              <a:gd name="connsiteX3" fmla="*/ 0 w 5115915"/>
              <a:gd name="connsiteY3" fmla="*/ 3263671 h 326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915" h="3263671">
                <a:moveTo>
                  <a:pt x="0" y="0"/>
                </a:moveTo>
                <a:lnTo>
                  <a:pt x="5115915" y="0"/>
                </a:lnTo>
                <a:lnTo>
                  <a:pt x="5115915" y="3263671"/>
                </a:lnTo>
                <a:lnTo>
                  <a:pt x="0" y="32636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95080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762125"/>
            <a:ext cx="7410450" cy="3333750"/>
          </a:xfrm>
          <a:custGeom>
            <a:avLst/>
            <a:gdLst>
              <a:gd name="connsiteX0" fmla="*/ 0 w 7410450"/>
              <a:gd name="connsiteY0" fmla="*/ 0 h 3333750"/>
              <a:gd name="connsiteX1" fmla="*/ 7410450 w 7410450"/>
              <a:gd name="connsiteY1" fmla="*/ 0 h 3333750"/>
              <a:gd name="connsiteX2" fmla="*/ 7410450 w 7410450"/>
              <a:gd name="connsiteY2" fmla="*/ 3333750 h 3333750"/>
              <a:gd name="connsiteX3" fmla="*/ 0 w 74104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0450" h="3333750">
                <a:moveTo>
                  <a:pt x="0" y="0"/>
                </a:moveTo>
                <a:lnTo>
                  <a:pt x="7410450" y="0"/>
                </a:lnTo>
                <a:lnTo>
                  <a:pt x="74104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137902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81000"/>
            <a:ext cx="6781800" cy="6096000"/>
          </a:xfrm>
          <a:custGeom>
            <a:avLst/>
            <a:gdLst>
              <a:gd name="connsiteX0" fmla="*/ 0 w 6781800"/>
              <a:gd name="connsiteY0" fmla="*/ 0 h 6096000"/>
              <a:gd name="connsiteX1" fmla="*/ 6781800 w 6781800"/>
              <a:gd name="connsiteY1" fmla="*/ 0 h 6096000"/>
              <a:gd name="connsiteX2" fmla="*/ 6781800 w 6781800"/>
              <a:gd name="connsiteY2" fmla="*/ 6096000 h 6096000"/>
              <a:gd name="connsiteX3" fmla="*/ 0 w 6781800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800" h="6096000">
                <a:moveTo>
                  <a:pt x="0" y="0"/>
                </a:moveTo>
                <a:lnTo>
                  <a:pt x="6781800" y="0"/>
                </a:lnTo>
                <a:lnTo>
                  <a:pt x="6781800" y="6096000"/>
                </a:lnTo>
                <a:lnTo>
                  <a:pt x="0" y="609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603693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168758"/>
            <a:ext cx="12192000" cy="4520484"/>
          </a:xfrm>
          <a:custGeom>
            <a:avLst/>
            <a:gdLst>
              <a:gd name="connsiteX0" fmla="*/ 0 w 12192000"/>
              <a:gd name="connsiteY0" fmla="*/ 0 h 4520484"/>
              <a:gd name="connsiteX1" fmla="*/ 12192000 w 12192000"/>
              <a:gd name="connsiteY1" fmla="*/ 0 h 4520484"/>
              <a:gd name="connsiteX2" fmla="*/ 12192000 w 12192000"/>
              <a:gd name="connsiteY2" fmla="*/ 4520484 h 4520484"/>
              <a:gd name="connsiteX3" fmla="*/ 0 w 12192000"/>
              <a:gd name="connsiteY3" fmla="*/ 4520484 h 45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20484">
                <a:moveTo>
                  <a:pt x="0" y="0"/>
                </a:moveTo>
                <a:lnTo>
                  <a:pt x="12192000" y="0"/>
                </a:lnTo>
                <a:lnTo>
                  <a:pt x="12192000" y="4520484"/>
                </a:lnTo>
                <a:lnTo>
                  <a:pt x="0" y="452048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164041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84110-0278-F0ED-F8BC-5FC60C58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4EDBE-B706-FD41-A941-776AF1F57B06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6DB03-8D35-08FD-DEBF-DB1043487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F01C3-DDB3-2D8E-0A24-4DD43103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6C356-0073-FC4B-B5A8-F90A81E96D5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6547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35069" y="0"/>
            <a:ext cx="6556933" cy="6857998"/>
          </a:xfrm>
          <a:custGeom>
            <a:avLst/>
            <a:gdLst>
              <a:gd name="connsiteX0" fmla="*/ 2804550 w 6556933"/>
              <a:gd name="connsiteY0" fmla="*/ 0 h 6857998"/>
              <a:gd name="connsiteX1" fmla="*/ 6556933 w 6556933"/>
              <a:gd name="connsiteY1" fmla="*/ 0 h 6857998"/>
              <a:gd name="connsiteX2" fmla="*/ 6556933 w 6556933"/>
              <a:gd name="connsiteY2" fmla="*/ 6857998 h 6857998"/>
              <a:gd name="connsiteX3" fmla="*/ 2343617 w 6556933"/>
              <a:gd name="connsiteY3" fmla="*/ 6857998 h 6857998"/>
              <a:gd name="connsiteX4" fmla="*/ 2986326 w 6556933"/>
              <a:gd name="connsiteY4" fmla="*/ 6061981 h 6857998"/>
              <a:gd name="connsiteX5" fmla="*/ 0 w 6556933"/>
              <a:gd name="connsiteY5" fmla="*/ 295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6933" h="6857998">
                <a:moveTo>
                  <a:pt x="2804550" y="0"/>
                </a:moveTo>
                <a:lnTo>
                  <a:pt x="6556933" y="0"/>
                </a:lnTo>
                <a:lnTo>
                  <a:pt x="6556933" y="6857998"/>
                </a:lnTo>
                <a:lnTo>
                  <a:pt x="2343617" y="6857998"/>
                </a:lnTo>
                <a:lnTo>
                  <a:pt x="2986326" y="6061981"/>
                </a:lnTo>
                <a:lnTo>
                  <a:pt x="0" y="29506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330259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54D29-5C37-E07E-E1D4-C8AC0222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80BFA-EE07-EE43-BEC9-6EC40E9EF93E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36C3F-A584-D222-F801-CED53932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CCE39-FBC0-9BBB-A2C9-DC14FAFC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38A19-ABAF-A643-8250-7E91E2057F91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01842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A243A-E5FD-8943-AA99-0CA34DD7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7124D-DCC3-854B-BC8D-22B24CF8B9F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26208-4295-E792-93D7-1E4DA6EC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C59D4-7FCA-88C6-20F6-FCAD192F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320B4-7B40-5A44-B9A5-30F609CBCE9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83136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BF21F-7A0E-C7B4-D25A-F10DDA0A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0B68F-1C01-7143-87AB-5BC172186CD8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2955DD-4F55-4BCD-9C81-68E94C2A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EE7B37-259C-FE34-2153-3BB288A3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9A57B-D8C5-5246-A80F-713B4B7BF8A9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1889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7D1302-6217-4FB5-44C9-F5AE788C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4A580-EE44-6E45-BF6D-FD09615CD4CF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D89B33-A2A3-709B-8A2D-CD1EF336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F15AC5-85C9-537A-85D7-5E9277D9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3D362-BE5F-4A44-9EFA-5DF5C04CDE8D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3957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8FB736-6E00-D619-3F93-C524B1B3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A61C7-46E5-E147-8934-10A0FFD00292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27DE479-A521-ABF6-1401-218E6B19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5191D-C95B-21E9-01BB-77A2EC9A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902C7-1748-7C4E-8C5F-B39C5DF5C70A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419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02514" y="1422400"/>
            <a:ext cx="5950858" cy="4064000"/>
          </a:xfrm>
          <a:custGeom>
            <a:avLst/>
            <a:gdLst>
              <a:gd name="connsiteX0" fmla="*/ 0 w 5950858"/>
              <a:gd name="connsiteY0" fmla="*/ 0 h 4064000"/>
              <a:gd name="connsiteX1" fmla="*/ 5950858 w 5950858"/>
              <a:gd name="connsiteY1" fmla="*/ 0 h 4064000"/>
              <a:gd name="connsiteX2" fmla="*/ 5950858 w 5950858"/>
              <a:gd name="connsiteY2" fmla="*/ 4064000 h 4064000"/>
              <a:gd name="connsiteX3" fmla="*/ 0 w 5950858"/>
              <a:gd name="connsiteY3" fmla="*/ 406400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0858" h="4064000">
                <a:moveTo>
                  <a:pt x="0" y="0"/>
                </a:moveTo>
                <a:lnTo>
                  <a:pt x="5950858" y="0"/>
                </a:lnTo>
                <a:lnTo>
                  <a:pt x="5950858" y="4064000"/>
                </a:lnTo>
                <a:lnTo>
                  <a:pt x="0" y="4064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936360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90E950F-94BB-5035-A464-6D28EF71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E31D-EB8D-7449-887A-B3C796A4BF3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70A3D4-3976-20AC-BE76-1E782CDA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FBD9C3-1489-AE5E-C67A-252C943D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8950-3BF0-8D4D-BC41-037DB04240A8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85141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Phone6_mockup_front_black.png">
            <a:extLst>
              <a:ext uri="{FF2B5EF4-FFF2-40B4-BE49-F238E27FC236}">
                <a16:creationId xmlns:a16="http://schemas.microsoft.com/office/drawing/2014/main" id="{A9A42DB4-95C3-74D1-4A98-8B453A6B13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552450"/>
            <a:ext cx="3217862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iPhone6_mockup_front_black.png">
            <a:extLst>
              <a:ext uri="{FF2B5EF4-FFF2-40B4-BE49-F238E27FC236}">
                <a16:creationId xmlns:a16="http://schemas.microsoft.com/office/drawing/2014/main" id="{E982A911-22CB-2818-E41A-AC3DBAD21F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52450"/>
            <a:ext cx="3217862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188450" y="1524000"/>
            <a:ext cx="2095500" cy="3784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68350" y="1524000"/>
            <a:ext cx="2095500" cy="3784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108348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Phone6_mockup_front_white.png">
            <a:extLst>
              <a:ext uri="{FF2B5EF4-FFF2-40B4-BE49-F238E27FC236}">
                <a16:creationId xmlns:a16="http://schemas.microsoft.com/office/drawing/2014/main" id="{D0EB11B4-1C30-D0A8-E156-BE530625D0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808038"/>
            <a:ext cx="4878387" cy="760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285272" y="2032000"/>
            <a:ext cx="2887664" cy="4826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946788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6923CAA-C58F-D1C8-E343-CC34A82571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484313"/>
            <a:ext cx="6573837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93132" y="1757363"/>
            <a:ext cx="4617143" cy="3062287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759427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47650" y="209550"/>
            <a:ext cx="11696700" cy="64389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311333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88686" y="214086"/>
            <a:ext cx="2452913" cy="6429828"/>
          </a:xfrm>
          <a:custGeom>
            <a:avLst/>
            <a:gdLst>
              <a:gd name="connsiteX0" fmla="*/ 0 w 2452913"/>
              <a:gd name="connsiteY0" fmla="*/ 0 h 6429828"/>
              <a:gd name="connsiteX1" fmla="*/ 2452913 w 2452913"/>
              <a:gd name="connsiteY1" fmla="*/ 0 h 6429828"/>
              <a:gd name="connsiteX2" fmla="*/ 2452913 w 2452913"/>
              <a:gd name="connsiteY2" fmla="*/ 6429828 h 6429828"/>
              <a:gd name="connsiteX3" fmla="*/ 0 w 2452913"/>
              <a:gd name="connsiteY3" fmla="*/ 6429828 h 642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2913" h="6429828">
                <a:moveTo>
                  <a:pt x="0" y="0"/>
                </a:moveTo>
                <a:lnTo>
                  <a:pt x="2452913" y="0"/>
                </a:lnTo>
                <a:lnTo>
                  <a:pt x="2452913" y="6429828"/>
                </a:lnTo>
                <a:lnTo>
                  <a:pt x="0" y="642982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743199" y="214087"/>
            <a:ext cx="3018972" cy="2801257"/>
          </a:xfrm>
          <a:custGeom>
            <a:avLst/>
            <a:gdLst>
              <a:gd name="connsiteX0" fmla="*/ 0 w 3018972"/>
              <a:gd name="connsiteY0" fmla="*/ 0 h 2801257"/>
              <a:gd name="connsiteX1" fmla="*/ 3018972 w 3018972"/>
              <a:gd name="connsiteY1" fmla="*/ 0 h 2801257"/>
              <a:gd name="connsiteX2" fmla="*/ 3018972 w 3018972"/>
              <a:gd name="connsiteY2" fmla="*/ 2801257 h 2801257"/>
              <a:gd name="connsiteX3" fmla="*/ 0 w 3018972"/>
              <a:gd name="connsiteY3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8972" h="2801257">
                <a:moveTo>
                  <a:pt x="0" y="0"/>
                </a:moveTo>
                <a:lnTo>
                  <a:pt x="3018972" y="0"/>
                </a:lnTo>
                <a:lnTo>
                  <a:pt x="3018972" y="2801257"/>
                </a:lnTo>
                <a:lnTo>
                  <a:pt x="0" y="2801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5863771" y="214087"/>
            <a:ext cx="3018972" cy="2801257"/>
          </a:xfrm>
          <a:custGeom>
            <a:avLst/>
            <a:gdLst>
              <a:gd name="connsiteX0" fmla="*/ 0 w 3018972"/>
              <a:gd name="connsiteY0" fmla="*/ 0 h 2801257"/>
              <a:gd name="connsiteX1" fmla="*/ 3018972 w 3018972"/>
              <a:gd name="connsiteY1" fmla="*/ 0 h 2801257"/>
              <a:gd name="connsiteX2" fmla="*/ 3018972 w 3018972"/>
              <a:gd name="connsiteY2" fmla="*/ 2801257 h 2801257"/>
              <a:gd name="connsiteX3" fmla="*/ 0 w 3018972"/>
              <a:gd name="connsiteY3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8972" h="2801257">
                <a:moveTo>
                  <a:pt x="0" y="0"/>
                </a:moveTo>
                <a:lnTo>
                  <a:pt x="3018972" y="0"/>
                </a:lnTo>
                <a:lnTo>
                  <a:pt x="3018972" y="2801257"/>
                </a:lnTo>
                <a:lnTo>
                  <a:pt x="0" y="2801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984343" y="214087"/>
            <a:ext cx="3018972" cy="2801257"/>
          </a:xfrm>
          <a:custGeom>
            <a:avLst/>
            <a:gdLst>
              <a:gd name="connsiteX0" fmla="*/ 0 w 3018972"/>
              <a:gd name="connsiteY0" fmla="*/ 0 h 2801257"/>
              <a:gd name="connsiteX1" fmla="*/ 3018972 w 3018972"/>
              <a:gd name="connsiteY1" fmla="*/ 0 h 2801257"/>
              <a:gd name="connsiteX2" fmla="*/ 3018972 w 3018972"/>
              <a:gd name="connsiteY2" fmla="*/ 2801257 h 2801257"/>
              <a:gd name="connsiteX3" fmla="*/ 0 w 3018972"/>
              <a:gd name="connsiteY3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8972" h="2801257">
                <a:moveTo>
                  <a:pt x="0" y="0"/>
                </a:moveTo>
                <a:lnTo>
                  <a:pt x="3018972" y="0"/>
                </a:lnTo>
                <a:lnTo>
                  <a:pt x="3018972" y="2801257"/>
                </a:lnTo>
                <a:lnTo>
                  <a:pt x="0" y="2801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984343" y="3116943"/>
            <a:ext cx="3018972" cy="3526971"/>
          </a:xfrm>
          <a:custGeom>
            <a:avLst/>
            <a:gdLst>
              <a:gd name="connsiteX0" fmla="*/ 0 w 3018972"/>
              <a:gd name="connsiteY0" fmla="*/ 0 h 2801257"/>
              <a:gd name="connsiteX1" fmla="*/ 3018972 w 3018972"/>
              <a:gd name="connsiteY1" fmla="*/ 0 h 2801257"/>
              <a:gd name="connsiteX2" fmla="*/ 3018972 w 3018972"/>
              <a:gd name="connsiteY2" fmla="*/ 2801257 h 2801257"/>
              <a:gd name="connsiteX3" fmla="*/ 0 w 3018972"/>
              <a:gd name="connsiteY3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8972" h="2801257">
                <a:moveTo>
                  <a:pt x="0" y="0"/>
                </a:moveTo>
                <a:lnTo>
                  <a:pt x="3018972" y="0"/>
                </a:lnTo>
                <a:lnTo>
                  <a:pt x="3018972" y="2801257"/>
                </a:lnTo>
                <a:lnTo>
                  <a:pt x="0" y="2801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627607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829577"/>
          </a:xfrm>
          <a:custGeom>
            <a:avLst/>
            <a:gdLst>
              <a:gd name="connsiteX0" fmla="*/ 0 w 12192000"/>
              <a:gd name="connsiteY0" fmla="*/ 0 h 4829577"/>
              <a:gd name="connsiteX1" fmla="*/ 12192000 w 12192000"/>
              <a:gd name="connsiteY1" fmla="*/ 0 h 4829577"/>
              <a:gd name="connsiteX2" fmla="*/ 12192000 w 12192000"/>
              <a:gd name="connsiteY2" fmla="*/ 4829577 h 4829577"/>
              <a:gd name="connsiteX3" fmla="*/ 0 w 12192000"/>
              <a:gd name="connsiteY3" fmla="*/ 4829577 h 482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829577">
                <a:moveTo>
                  <a:pt x="0" y="0"/>
                </a:moveTo>
                <a:lnTo>
                  <a:pt x="12192000" y="0"/>
                </a:lnTo>
                <a:lnTo>
                  <a:pt x="12192000" y="4829577"/>
                </a:lnTo>
                <a:lnTo>
                  <a:pt x="0" y="482957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799240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574971" cy="6858000"/>
          </a:xfrm>
          <a:custGeom>
            <a:avLst/>
            <a:gdLst>
              <a:gd name="connsiteX0" fmla="*/ 0 w 6574971"/>
              <a:gd name="connsiteY0" fmla="*/ 0 h 6858000"/>
              <a:gd name="connsiteX1" fmla="*/ 1291771 w 6574971"/>
              <a:gd name="connsiteY1" fmla="*/ 0 h 6858000"/>
              <a:gd name="connsiteX2" fmla="*/ 1291771 w 6574971"/>
              <a:gd name="connsiteY2" fmla="*/ 5602514 h 6858000"/>
              <a:gd name="connsiteX3" fmla="*/ 6574971 w 6574971"/>
              <a:gd name="connsiteY3" fmla="*/ 5602514 h 6858000"/>
              <a:gd name="connsiteX4" fmla="*/ 6574971 w 6574971"/>
              <a:gd name="connsiteY4" fmla="*/ 6858000 h 6858000"/>
              <a:gd name="connsiteX5" fmla="*/ 1291771 w 6574971"/>
              <a:gd name="connsiteY5" fmla="*/ 6858000 h 6858000"/>
              <a:gd name="connsiteX6" fmla="*/ 0 w 6574971"/>
              <a:gd name="connsiteY6" fmla="*/ 6858000 h 6858000"/>
              <a:gd name="connsiteX7" fmla="*/ 0 w 6574971"/>
              <a:gd name="connsiteY7" fmla="*/ 56025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971" h="6858000">
                <a:moveTo>
                  <a:pt x="0" y="0"/>
                </a:moveTo>
                <a:lnTo>
                  <a:pt x="1291771" y="0"/>
                </a:lnTo>
                <a:lnTo>
                  <a:pt x="1291771" y="5602514"/>
                </a:lnTo>
                <a:lnTo>
                  <a:pt x="6574971" y="5602514"/>
                </a:lnTo>
                <a:lnTo>
                  <a:pt x="6574971" y="6858000"/>
                </a:lnTo>
                <a:lnTo>
                  <a:pt x="1291771" y="6858000"/>
                </a:lnTo>
                <a:lnTo>
                  <a:pt x="0" y="6858000"/>
                </a:lnTo>
                <a:lnTo>
                  <a:pt x="0" y="56025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973943" y="0"/>
            <a:ext cx="4601028" cy="4862286"/>
          </a:xfrm>
          <a:custGeom>
            <a:avLst/>
            <a:gdLst>
              <a:gd name="connsiteX0" fmla="*/ 0 w 4601028"/>
              <a:gd name="connsiteY0" fmla="*/ 0 h 4862286"/>
              <a:gd name="connsiteX1" fmla="*/ 4601028 w 4601028"/>
              <a:gd name="connsiteY1" fmla="*/ 0 h 4862286"/>
              <a:gd name="connsiteX2" fmla="*/ 4601028 w 4601028"/>
              <a:gd name="connsiteY2" fmla="*/ 4862286 h 4862286"/>
              <a:gd name="connsiteX3" fmla="*/ 0 w 4601028"/>
              <a:gd name="connsiteY3" fmla="*/ 4862286 h 48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1028" h="4862286">
                <a:moveTo>
                  <a:pt x="0" y="0"/>
                </a:moveTo>
                <a:lnTo>
                  <a:pt x="4601028" y="0"/>
                </a:lnTo>
                <a:lnTo>
                  <a:pt x="4601028" y="4862286"/>
                </a:lnTo>
                <a:lnTo>
                  <a:pt x="0" y="486228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361021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33401" y="1"/>
            <a:ext cx="3227231" cy="1313645"/>
          </a:xfrm>
          <a:custGeom>
            <a:avLst/>
            <a:gdLst>
              <a:gd name="connsiteX0" fmla="*/ 0 w 3227231"/>
              <a:gd name="connsiteY0" fmla="*/ 0 h 1313645"/>
              <a:gd name="connsiteX1" fmla="*/ 3227231 w 3227231"/>
              <a:gd name="connsiteY1" fmla="*/ 0 h 1313645"/>
              <a:gd name="connsiteX2" fmla="*/ 3227231 w 3227231"/>
              <a:gd name="connsiteY2" fmla="*/ 1313645 h 1313645"/>
              <a:gd name="connsiteX3" fmla="*/ 0 w 3227231"/>
              <a:gd name="connsiteY3" fmla="*/ 1313645 h 131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1313645">
                <a:moveTo>
                  <a:pt x="0" y="0"/>
                </a:moveTo>
                <a:lnTo>
                  <a:pt x="3227231" y="0"/>
                </a:lnTo>
                <a:lnTo>
                  <a:pt x="3227231" y="1313645"/>
                </a:lnTo>
                <a:lnTo>
                  <a:pt x="0" y="1313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33401" y="1424456"/>
            <a:ext cx="3227231" cy="2774056"/>
          </a:xfrm>
          <a:custGeom>
            <a:avLst/>
            <a:gdLst>
              <a:gd name="connsiteX0" fmla="*/ 0 w 3227231"/>
              <a:gd name="connsiteY0" fmla="*/ 0 h 2774056"/>
              <a:gd name="connsiteX1" fmla="*/ 3227231 w 3227231"/>
              <a:gd name="connsiteY1" fmla="*/ 0 h 2774056"/>
              <a:gd name="connsiteX2" fmla="*/ 3227231 w 3227231"/>
              <a:gd name="connsiteY2" fmla="*/ 2774056 h 2774056"/>
              <a:gd name="connsiteX3" fmla="*/ 0 w 3227231"/>
              <a:gd name="connsiteY3" fmla="*/ 2774056 h 277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774056">
                <a:moveTo>
                  <a:pt x="0" y="0"/>
                </a:moveTo>
                <a:lnTo>
                  <a:pt x="3227231" y="0"/>
                </a:lnTo>
                <a:lnTo>
                  <a:pt x="3227231" y="2774056"/>
                </a:lnTo>
                <a:lnTo>
                  <a:pt x="0" y="277405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533401" y="4309323"/>
            <a:ext cx="3227231" cy="2323706"/>
          </a:xfrm>
          <a:custGeom>
            <a:avLst/>
            <a:gdLst>
              <a:gd name="connsiteX0" fmla="*/ 0 w 3227231"/>
              <a:gd name="connsiteY0" fmla="*/ 0 h 2323706"/>
              <a:gd name="connsiteX1" fmla="*/ 3227231 w 3227231"/>
              <a:gd name="connsiteY1" fmla="*/ 0 h 2323706"/>
              <a:gd name="connsiteX2" fmla="*/ 3227231 w 3227231"/>
              <a:gd name="connsiteY2" fmla="*/ 2323706 h 2323706"/>
              <a:gd name="connsiteX3" fmla="*/ 0 w 3227231"/>
              <a:gd name="connsiteY3" fmla="*/ 2323706 h 232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323706">
                <a:moveTo>
                  <a:pt x="0" y="0"/>
                </a:moveTo>
                <a:lnTo>
                  <a:pt x="3227231" y="0"/>
                </a:lnTo>
                <a:lnTo>
                  <a:pt x="3227231" y="2323706"/>
                </a:lnTo>
                <a:lnTo>
                  <a:pt x="0" y="232370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3886201" y="1"/>
            <a:ext cx="3227231" cy="2873829"/>
          </a:xfrm>
          <a:custGeom>
            <a:avLst/>
            <a:gdLst>
              <a:gd name="connsiteX0" fmla="*/ 0 w 3227231"/>
              <a:gd name="connsiteY0" fmla="*/ 0 h 2873829"/>
              <a:gd name="connsiteX1" fmla="*/ 3227231 w 3227231"/>
              <a:gd name="connsiteY1" fmla="*/ 0 h 2873829"/>
              <a:gd name="connsiteX2" fmla="*/ 3227231 w 3227231"/>
              <a:gd name="connsiteY2" fmla="*/ 2873829 h 2873829"/>
              <a:gd name="connsiteX3" fmla="*/ 0 w 3227231"/>
              <a:gd name="connsiteY3" fmla="*/ 2873829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873829">
                <a:moveTo>
                  <a:pt x="0" y="0"/>
                </a:moveTo>
                <a:lnTo>
                  <a:pt x="3227231" y="0"/>
                </a:lnTo>
                <a:lnTo>
                  <a:pt x="3227231" y="2873829"/>
                </a:lnTo>
                <a:lnTo>
                  <a:pt x="0" y="28738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886201" y="2975430"/>
            <a:ext cx="3227231" cy="2525485"/>
          </a:xfrm>
          <a:custGeom>
            <a:avLst/>
            <a:gdLst>
              <a:gd name="connsiteX0" fmla="*/ 0 w 3227231"/>
              <a:gd name="connsiteY0" fmla="*/ 0 h 2525485"/>
              <a:gd name="connsiteX1" fmla="*/ 3227231 w 3227231"/>
              <a:gd name="connsiteY1" fmla="*/ 0 h 2525485"/>
              <a:gd name="connsiteX2" fmla="*/ 3227231 w 3227231"/>
              <a:gd name="connsiteY2" fmla="*/ 2525485 h 2525485"/>
              <a:gd name="connsiteX3" fmla="*/ 0 w 3227231"/>
              <a:gd name="connsiteY3" fmla="*/ 2525485 h 25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525485">
                <a:moveTo>
                  <a:pt x="0" y="0"/>
                </a:moveTo>
                <a:lnTo>
                  <a:pt x="3227231" y="0"/>
                </a:lnTo>
                <a:lnTo>
                  <a:pt x="3227231" y="2525485"/>
                </a:lnTo>
                <a:lnTo>
                  <a:pt x="0" y="25254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667296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611969" y="1"/>
            <a:ext cx="3227231" cy="1313645"/>
          </a:xfrm>
          <a:custGeom>
            <a:avLst/>
            <a:gdLst>
              <a:gd name="connsiteX0" fmla="*/ 0 w 3227231"/>
              <a:gd name="connsiteY0" fmla="*/ 0 h 1313645"/>
              <a:gd name="connsiteX1" fmla="*/ 3227231 w 3227231"/>
              <a:gd name="connsiteY1" fmla="*/ 0 h 1313645"/>
              <a:gd name="connsiteX2" fmla="*/ 3227231 w 3227231"/>
              <a:gd name="connsiteY2" fmla="*/ 1313645 h 1313645"/>
              <a:gd name="connsiteX3" fmla="*/ 0 w 3227231"/>
              <a:gd name="connsiteY3" fmla="*/ 1313645 h 131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1313645">
                <a:moveTo>
                  <a:pt x="0" y="0"/>
                </a:moveTo>
                <a:lnTo>
                  <a:pt x="3227231" y="0"/>
                </a:lnTo>
                <a:lnTo>
                  <a:pt x="3227231" y="1313645"/>
                </a:lnTo>
                <a:lnTo>
                  <a:pt x="0" y="13136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611969" y="1424456"/>
            <a:ext cx="3227231" cy="2774056"/>
          </a:xfrm>
          <a:custGeom>
            <a:avLst/>
            <a:gdLst>
              <a:gd name="connsiteX0" fmla="*/ 0 w 3227231"/>
              <a:gd name="connsiteY0" fmla="*/ 0 h 2774056"/>
              <a:gd name="connsiteX1" fmla="*/ 3227231 w 3227231"/>
              <a:gd name="connsiteY1" fmla="*/ 0 h 2774056"/>
              <a:gd name="connsiteX2" fmla="*/ 3227231 w 3227231"/>
              <a:gd name="connsiteY2" fmla="*/ 2774056 h 2774056"/>
              <a:gd name="connsiteX3" fmla="*/ 0 w 3227231"/>
              <a:gd name="connsiteY3" fmla="*/ 2774056 h 277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774056">
                <a:moveTo>
                  <a:pt x="0" y="0"/>
                </a:moveTo>
                <a:lnTo>
                  <a:pt x="3227231" y="0"/>
                </a:lnTo>
                <a:lnTo>
                  <a:pt x="3227231" y="2774056"/>
                </a:lnTo>
                <a:lnTo>
                  <a:pt x="0" y="277405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5611969" y="4309323"/>
            <a:ext cx="3227231" cy="2323706"/>
          </a:xfrm>
          <a:custGeom>
            <a:avLst/>
            <a:gdLst>
              <a:gd name="connsiteX0" fmla="*/ 0 w 3227231"/>
              <a:gd name="connsiteY0" fmla="*/ 0 h 2323706"/>
              <a:gd name="connsiteX1" fmla="*/ 3227231 w 3227231"/>
              <a:gd name="connsiteY1" fmla="*/ 0 h 2323706"/>
              <a:gd name="connsiteX2" fmla="*/ 3227231 w 3227231"/>
              <a:gd name="connsiteY2" fmla="*/ 2323706 h 2323706"/>
              <a:gd name="connsiteX3" fmla="*/ 0 w 3227231"/>
              <a:gd name="connsiteY3" fmla="*/ 2323706 h 232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323706">
                <a:moveTo>
                  <a:pt x="0" y="0"/>
                </a:moveTo>
                <a:lnTo>
                  <a:pt x="3227231" y="0"/>
                </a:lnTo>
                <a:lnTo>
                  <a:pt x="3227231" y="2323706"/>
                </a:lnTo>
                <a:lnTo>
                  <a:pt x="0" y="232370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9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8964769" y="1"/>
            <a:ext cx="3227231" cy="2873829"/>
          </a:xfrm>
          <a:custGeom>
            <a:avLst/>
            <a:gdLst>
              <a:gd name="connsiteX0" fmla="*/ 0 w 3227231"/>
              <a:gd name="connsiteY0" fmla="*/ 0 h 2873829"/>
              <a:gd name="connsiteX1" fmla="*/ 3227231 w 3227231"/>
              <a:gd name="connsiteY1" fmla="*/ 0 h 2873829"/>
              <a:gd name="connsiteX2" fmla="*/ 3227231 w 3227231"/>
              <a:gd name="connsiteY2" fmla="*/ 2873829 h 2873829"/>
              <a:gd name="connsiteX3" fmla="*/ 0 w 3227231"/>
              <a:gd name="connsiteY3" fmla="*/ 2873829 h 28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873829">
                <a:moveTo>
                  <a:pt x="0" y="0"/>
                </a:moveTo>
                <a:lnTo>
                  <a:pt x="3227231" y="0"/>
                </a:lnTo>
                <a:lnTo>
                  <a:pt x="3227231" y="2873829"/>
                </a:lnTo>
                <a:lnTo>
                  <a:pt x="0" y="28738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0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8964769" y="2975430"/>
            <a:ext cx="3227231" cy="2525485"/>
          </a:xfrm>
          <a:custGeom>
            <a:avLst/>
            <a:gdLst>
              <a:gd name="connsiteX0" fmla="*/ 0 w 3227231"/>
              <a:gd name="connsiteY0" fmla="*/ 0 h 2525485"/>
              <a:gd name="connsiteX1" fmla="*/ 3227231 w 3227231"/>
              <a:gd name="connsiteY1" fmla="*/ 0 h 2525485"/>
              <a:gd name="connsiteX2" fmla="*/ 3227231 w 3227231"/>
              <a:gd name="connsiteY2" fmla="*/ 2525485 h 2525485"/>
              <a:gd name="connsiteX3" fmla="*/ 0 w 3227231"/>
              <a:gd name="connsiteY3" fmla="*/ 2525485 h 25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7231" h="2525485">
                <a:moveTo>
                  <a:pt x="0" y="0"/>
                </a:moveTo>
                <a:lnTo>
                  <a:pt x="3227231" y="0"/>
                </a:lnTo>
                <a:lnTo>
                  <a:pt x="3227231" y="2525485"/>
                </a:lnTo>
                <a:lnTo>
                  <a:pt x="0" y="25254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42446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255657" y="2714171"/>
            <a:ext cx="4455886" cy="2496458"/>
          </a:xfrm>
          <a:custGeom>
            <a:avLst/>
            <a:gdLst>
              <a:gd name="connsiteX0" fmla="*/ 0 w 4455886"/>
              <a:gd name="connsiteY0" fmla="*/ 0 h 2496458"/>
              <a:gd name="connsiteX1" fmla="*/ 4455886 w 4455886"/>
              <a:gd name="connsiteY1" fmla="*/ 0 h 2496458"/>
              <a:gd name="connsiteX2" fmla="*/ 4455886 w 4455886"/>
              <a:gd name="connsiteY2" fmla="*/ 2496458 h 2496458"/>
              <a:gd name="connsiteX3" fmla="*/ 0 w 4455886"/>
              <a:gd name="connsiteY3" fmla="*/ 2496458 h 249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2496458">
                <a:moveTo>
                  <a:pt x="0" y="0"/>
                </a:moveTo>
                <a:lnTo>
                  <a:pt x="4455886" y="0"/>
                </a:lnTo>
                <a:lnTo>
                  <a:pt x="4455886" y="2496458"/>
                </a:lnTo>
                <a:lnTo>
                  <a:pt x="0" y="24964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71003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38450" cy="6858000"/>
          </a:xfrm>
          <a:custGeom>
            <a:avLst/>
            <a:gdLst>
              <a:gd name="connsiteX0" fmla="*/ 0 w 2838450"/>
              <a:gd name="connsiteY0" fmla="*/ 0 h 6858000"/>
              <a:gd name="connsiteX1" fmla="*/ 2838450 w 2838450"/>
              <a:gd name="connsiteY1" fmla="*/ 0 h 6858000"/>
              <a:gd name="connsiteX2" fmla="*/ 2838450 w 2838450"/>
              <a:gd name="connsiteY2" fmla="*/ 6858000 h 6858000"/>
              <a:gd name="connsiteX3" fmla="*/ 0 w 2838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450" h="6858000">
                <a:moveTo>
                  <a:pt x="0" y="0"/>
                </a:moveTo>
                <a:lnTo>
                  <a:pt x="2838450" y="0"/>
                </a:lnTo>
                <a:lnTo>
                  <a:pt x="28384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38450" y="0"/>
            <a:ext cx="3117850" cy="3276600"/>
          </a:xfrm>
          <a:custGeom>
            <a:avLst/>
            <a:gdLst>
              <a:gd name="connsiteX0" fmla="*/ 0 w 3117850"/>
              <a:gd name="connsiteY0" fmla="*/ 0 h 3276600"/>
              <a:gd name="connsiteX1" fmla="*/ 3117850 w 3117850"/>
              <a:gd name="connsiteY1" fmla="*/ 0 h 3276600"/>
              <a:gd name="connsiteX2" fmla="*/ 3117850 w 3117850"/>
              <a:gd name="connsiteY2" fmla="*/ 3276600 h 3276600"/>
              <a:gd name="connsiteX3" fmla="*/ 0 w 311785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850" h="3276600">
                <a:moveTo>
                  <a:pt x="0" y="0"/>
                </a:moveTo>
                <a:lnTo>
                  <a:pt x="3117850" y="0"/>
                </a:lnTo>
                <a:lnTo>
                  <a:pt x="3117850" y="3276600"/>
                </a:lnTo>
                <a:lnTo>
                  <a:pt x="0" y="3276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5956300" y="0"/>
            <a:ext cx="3117850" cy="3276600"/>
          </a:xfrm>
          <a:custGeom>
            <a:avLst/>
            <a:gdLst>
              <a:gd name="connsiteX0" fmla="*/ 0 w 3117850"/>
              <a:gd name="connsiteY0" fmla="*/ 0 h 3276600"/>
              <a:gd name="connsiteX1" fmla="*/ 3117850 w 3117850"/>
              <a:gd name="connsiteY1" fmla="*/ 0 h 3276600"/>
              <a:gd name="connsiteX2" fmla="*/ 3117850 w 3117850"/>
              <a:gd name="connsiteY2" fmla="*/ 3276600 h 3276600"/>
              <a:gd name="connsiteX3" fmla="*/ 0 w 311785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850" h="3276600">
                <a:moveTo>
                  <a:pt x="0" y="0"/>
                </a:moveTo>
                <a:lnTo>
                  <a:pt x="3117850" y="0"/>
                </a:lnTo>
                <a:lnTo>
                  <a:pt x="3117850" y="3276600"/>
                </a:lnTo>
                <a:lnTo>
                  <a:pt x="0" y="3276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9074150" y="0"/>
            <a:ext cx="3117850" cy="3276600"/>
          </a:xfrm>
          <a:custGeom>
            <a:avLst/>
            <a:gdLst>
              <a:gd name="connsiteX0" fmla="*/ 0 w 3117850"/>
              <a:gd name="connsiteY0" fmla="*/ 0 h 3276600"/>
              <a:gd name="connsiteX1" fmla="*/ 3117850 w 3117850"/>
              <a:gd name="connsiteY1" fmla="*/ 0 h 3276600"/>
              <a:gd name="connsiteX2" fmla="*/ 3117850 w 3117850"/>
              <a:gd name="connsiteY2" fmla="*/ 3276600 h 3276600"/>
              <a:gd name="connsiteX3" fmla="*/ 0 w 3117850"/>
              <a:gd name="connsiteY3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850" h="3276600">
                <a:moveTo>
                  <a:pt x="0" y="0"/>
                </a:moveTo>
                <a:lnTo>
                  <a:pt x="3117850" y="0"/>
                </a:lnTo>
                <a:lnTo>
                  <a:pt x="3117850" y="3276600"/>
                </a:lnTo>
                <a:lnTo>
                  <a:pt x="0" y="3276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53484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50653" y="1114425"/>
            <a:ext cx="4657725" cy="4600575"/>
          </a:xfrm>
          <a:custGeom>
            <a:avLst/>
            <a:gdLst>
              <a:gd name="connsiteX0" fmla="*/ 0 w 4657725"/>
              <a:gd name="connsiteY0" fmla="*/ 0 h 4600575"/>
              <a:gd name="connsiteX1" fmla="*/ 4657725 w 4657725"/>
              <a:gd name="connsiteY1" fmla="*/ 0 h 4600575"/>
              <a:gd name="connsiteX2" fmla="*/ 4657725 w 4657725"/>
              <a:gd name="connsiteY2" fmla="*/ 4600575 h 4600575"/>
              <a:gd name="connsiteX3" fmla="*/ 0 w 4657725"/>
              <a:gd name="connsiteY3" fmla="*/ 4600575 h 460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7725" h="4600575">
                <a:moveTo>
                  <a:pt x="0" y="0"/>
                </a:moveTo>
                <a:lnTo>
                  <a:pt x="4657725" y="0"/>
                </a:lnTo>
                <a:lnTo>
                  <a:pt x="4657725" y="4600575"/>
                </a:lnTo>
                <a:lnTo>
                  <a:pt x="0" y="460057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914346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72350" y="1298512"/>
            <a:ext cx="3686175" cy="4257675"/>
          </a:xfrm>
          <a:custGeom>
            <a:avLst/>
            <a:gdLst>
              <a:gd name="connsiteX0" fmla="*/ 0 w 3686175"/>
              <a:gd name="connsiteY0" fmla="*/ 0 h 4257675"/>
              <a:gd name="connsiteX1" fmla="*/ 3686175 w 3686175"/>
              <a:gd name="connsiteY1" fmla="*/ 0 h 4257675"/>
              <a:gd name="connsiteX2" fmla="*/ 3686175 w 3686175"/>
              <a:gd name="connsiteY2" fmla="*/ 4257675 h 4257675"/>
              <a:gd name="connsiteX3" fmla="*/ 0 w 3686175"/>
              <a:gd name="connsiteY3" fmla="*/ 4257675 h 42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175" h="4257675">
                <a:moveTo>
                  <a:pt x="0" y="0"/>
                </a:moveTo>
                <a:lnTo>
                  <a:pt x="3686175" y="0"/>
                </a:lnTo>
                <a:lnTo>
                  <a:pt x="3686175" y="4257675"/>
                </a:lnTo>
                <a:lnTo>
                  <a:pt x="0" y="425767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361995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08725" y="1513442"/>
            <a:ext cx="3750700" cy="3809190"/>
          </a:xfrm>
          <a:custGeom>
            <a:avLst/>
            <a:gdLst>
              <a:gd name="connsiteX0" fmla="*/ 1886317 w 3750700"/>
              <a:gd name="connsiteY0" fmla="*/ 0 h 3809190"/>
              <a:gd name="connsiteX1" fmla="*/ 3750700 w 3750700"/>
              <a:gd name="connsiteY1" fmla="*/ 1915562 h 3809190"/>
              <a:gd name="connsiteX2" fmla="*/ 1886317 w 3750700"/>
              <a:gd name="connsiteY2" fmla="*/ 3809190 h 3809190"/>
              <a:gd name="connsiteX3" fmla="*/ 0 w 3750700"/>
              <a:gd name="connsiteY3" fmla="*/ 1930185 h 380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0700" h="3809190">
                <a:moveTo>
                  <a:pt x="1886317" y="0"/>
                </a:moveTo>
                <a:lnTo>
                  <a:pt x="3750700" y="1915562"/>
                </a:lnTo>
                <a:lnTo>
                  <a:pt x="1886317" y="3809190"/>
                </a:lnTo>
                <a:lnTo>
                  <a:pt x="0" y="19301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51123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2724150"/>
          </a:xfrm>
          <a:custGeom>
            <a:avLst/>
            <a:gdLst>
              <a:gd name="connsiteX0" fmla="*/ 0 w 3276600"/>
              <a:gd name="connsiteY0" fmla="*/ 0 h 2724150"/>
              <a:gd name="connsiteX1" fmla="*/ 3276600 w 3276600"/>
              <a:gd name="connsiteY1" fmla="*/ 0 h 2724150"/>
              <a:gd name="connsiteX2" fmla="*/ 3276600 w 3276600"/>
              <a:gd name="connsiteY2" fmla="*/ 2724150 h 2724150"/>
              <a:gd name="connsiteX3" fmla="*/ 0 w 327660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2724150">
                <a:moveTo>
                  <a:pt x="0" y="0"/>
                </a:moveTo>
                <a:lnTo>
                  <a:pt x="3276600" y="0"/>
                </a:lnTo>
                <a:lnTo>
                  <a:pt x="327660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2724150"/>
            <a:ext cx="3276600" cy="4133850"/>
          </a:xfrm>
          <a:custGeom>
            <a:avLst/>
            <a:gdLst>
              <a:gd name="connsiteX0" fmla="*/ 0 w 3276600"/>
              <a:gd name="connsiteY0" fmla="*/ 0 h 4133850"/>
              <a:gd name="connsiteX1" fmla="*/ 3276600 w 3276600"/>
              <a:gd name="connsiteY1" fmla="*/ 0 h 4133850"/>
              <a:gd name="connsiteX2" fmla="*/ 3276600 w 3276600"/>
              <a:gd name="connsiteY2" fmla="*/ 4133850 h 4133850"/>
              <a:gd name="connsiteX3" fmla="*/ 0 w 3276600"/>
              <a:gd name="connsiteY3" fmla="*/ 4133850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4133850">
                <a:moveTo>
                  <a:pt x="0" y="0"/>
                </a:moveTo>
                <a:lnTo>
                  <a:pt x="3276600" y="0"/>
                </a:lnTo>
                <a:lnTo>
                  <a:pt x="3276600" y="4133850"/>
                </a:lnTo>
                <a:lnTo>
                  <a:pt x="0" y="41338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3276600" y="0"/>
            <a:ext cx="3276600" cy="6858000"/>
          </a:xfrm>
          <a:custGeom>
            <a:avLst/>
            <a:gdLst>
              <a:gd name="connsiteX0" fmla="*/ 0 w 3276600"/>
              <a:gd name="connsiteY0" fmla="*/ 0 h 2724150"/>
              <a:gd name="connsiteX1" fmla="*/ 3276600 w 3276600"/>
              <a:gd name="connsiteY1" fmla="*/ 0 h 2724150"/>
              <a:gd name="connsiteX2" fmla="*/ 3276600 w 3276600"/>
              <a:gd name="connsiteY2" fmla="*/ 2724150 h 2724150"/>
              <a:gd name="connsiteX3" fmla="*/ 0 w 327660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2724150">
                <a:moveTo>
                  <a:pt x="0" y="0"/>
                </a:moveTo>
                <a:lnTo>
                  <a:pt x="3276600" y="0"/>
                </a:lnTo>
                <a:lnTo>
                  <a:pt x="327660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553200" y="0"/>
            <a:ext cx="3276600" cy="3714750"/>
          </a:xfrm>
          <a:custGeom>
            <a:avLst/>
            <a:gdLst>
              <a:gd name="connsiteX0" fmla="*/ 0 w 3276600"/>
              <a:gd name="connsiteY0" fmla="*/ 0 h 2724150"/>
              <a:gd name="connsiteX1" fmla="*/ 3276600 w 3276600"/>
              <a:gd name="connsiteY1" fmla="*/ 0 h 2724150"/>
              <a:gd name="connsiteX2" fmla="*/ 3276600 w 3276600"/>
              <a:gd name="connsiteY2" fmla="*/ 2724150 h 2724150"/>
              <a:gd name="connsiteX3" fmla="*/ 0 w 327660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2724150">
                <a:moveTo>
                  <a:pt x="0" y="0"/>
                </a:moveTo>
                <a:lnTo>
                  <a:pt x="3276600" y="0"/>
                </a:lnTo>
                <a:lnTo>
                  <a:pt x="327660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553200" y="3714750"/>
            <a:ext cx="3276600" cy="3143250"/>
          </a:xfrm>
          <a:custGeom>
            <a:avLst/>
            <a:gdLst>
              <a:gd name="connsiteX0" fmla="*/ 0 w 3276600"/>
              <a:gd name="connsiteY0" fmla="*/ 0 h 2724150"/>
              <a:gd name="connsiteX1" fmla="*/ 3276600 w 3276600"/>
              <a:gd name="connsiteY1" fmla="*/ 0 h 2724150"/>
              <a:gd name="connsiteX2" fmla="*/ 3276600 w 3276600"/>
              <a:gd name="connsiteY2" fmla="*/ 2724150 h 2724150"/>
              <a:gd name="connsiteX3" fmla="*/ 0 w 327660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2724150">
                <a:moveTo>
                  <a:pt x="0" y="0"/>
                </a:moveTo>
                <a:lnTo>
                  <a:pt x="3276600" y="0"/>
                </a:lnTo>
                <a:lnTo>
                  <a:pt x="327660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9829800" y="0"/>
            <a:ext cx="2362200" cy="6858000"/>
          </a:xfrm>
          <a:custGeom>
            <a:avLst/>
            <a:gdLst>
              <a:gd name="connsiteX0" fmla="*/ 0 w 3276600"/>
              <a:gd name="connsiteY0" fmla="*/ 0 h 2724150"/>
              <a:gd name="connsiteX1" fmla="*/ 3276600 w 3276600"/>
              <a:gd name="connsiteY1" fmla="*/ 0 h 2724150"/>
              <a:gd name="connsiteX2" fmla="*/ 3276600 w 3276600"/>
              <a:gd name="connsiteY2" fmla="*/ 2724150 h 2724150"/>
              <a:gd name="connsiteX3" fmla="*/ 0 w 327660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2724150">
                <a:moveTo>
                  <a:pt x="0" y="0"/>
                </a:moveTo>
                <a:lnTo>
                  <a:pt x="3276600" y="0"/>
                </a:lnTo>
                <a:lnTo>
                  <a:pt x="327660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85732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85800" y="1162050"/>
            <a:ext cx="5543550" cy="3924300"/>
          </a:xfrm>
          <a:custGeom>
            <a:avLst/>
            <a:gdLst>
              <a:gd name="connsiteX0" fmla="*/ 0 w 5543550"/>
              <a:gd name="connsiteY0" fmla="*/ 0 h 3924300"/>
              <a:gd name="connsiteX1" fmla="*/ 5543550 w 5543550"/>
              <a:gd name="connsiteY1" fmla="*/ 0 h 3924300"/>
              <a:gd name="connsiteX2" fmla="*/ 5543550 w 5543550"/>
              <a:gd name="connsiteY2" fmla="*/ 3924300 h 3924300"/>
              <a:gd name="connsiteX3" fmla="*/ 0 w 5543550"/>
              <a:gd name="connsiteY3" fmla="*/ 39243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3550" h="3924300">
                <a:moveTo>
                  <a:pt x="0" y="0"/>
                </a:moveTo>
                <a:lnTo>
                  <a:pt x="5543550" y="0"/>
                </a:lnTo>
                <a:lnTo>
                  <a:pt x="5543550" y="3924300"/>
                </a:lnTo>
                <a:lnTo>
                  <a:pt x="0" y="39243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883837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161855" y="228600"/>
            <a:ext cx="3153345" cy="3448050"/>
          </a:xfrm>
          <a:custGeom>
            <a:avLst/>
            <a:gdLst>
              <a:gd name="connsiteX0" fmla="*/ 788336 w 3153345"/>
              <a:gd name="connsiteY0" fmla="*/ 0 h 3448050"/>
              <a:gd name="connsiteX1" fmla="*/ 3153345 w 3153345"/>
              <a:gd name="connsiteY1" fmla="*/ 0 h 3448050"/>
              <a:gd name="connsiteX2" fmla="*/ 2365009 w 3153345"/>
              <a:gd name="connsiteY2" fmla="*/ 3448050 h 3448050"/>
              <a:gd name="connsiteX3" fmla="*/ 0 w 3153345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345" h="3448050">
                <a:moveTo>
                  <a:pt x="788336" y="0"/>
                </a:moveTo>
                <a:lnTo>
                  <a:pt x="3153345" y="0"/>
                </a:lnTo>
                <a:lnTo>
                  <a:pt x="2365009" y="3448050"/>
                </a:lnTo>
                <a:lnTo>
                  <a:pt x="0" y="34480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495800" y="3790950"/>
            <a:ext cx="2000249" cy="2187188"/>
          </a:xfrm>
          <a:custGeom>
            <a:avLst/>
            <a:gdLst>
              <a:gd name="connsiteX0" fmla="*/ 500062 w 2000249"/>
              <a:gd name="connsiteY0" fmla="*/ 0 h 2187188"/>
              <a:gd name="connsiteX1" fmla="*/ 2000249 w 2000249"/>
              <a:gd name="connsiteY1" fmla="*/ 0 h 2187188"/>
              <a:gd name="connsiteX2" fmla="*/ 1500187 w 2000249"/>
              <a:gd name="connsiteY2" fmla="*/ 2187188 h 2187188"/>
              <a:gd name="connsiteX3" fmla="*/ 0 w 2000249"/>
              <a:gd name="connsiteY3" fmla="*/ 2187188 h 21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49" h="2187188">
                <a:moveTo>
                  <a:pt x="500062" y="0"/>
                </a:moveTo>
                <a:lnTo>
                  <a:pt x="2000249" y="0"/>
                </a:lnTo>
                <a:lnTo>
                  <a:pt x="1500187" y="2187188"/>
                </a:lnTo>
                <a:lnTo>
                  <a:pt x="0" y="218718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5920154" y="0"/>
            <a:ext cx="6271846" cy="6858000"/>
          </a:xfrm>
          <a:custGeom>
            <a:avLst/>
            <a:gdLst>
              <a:gd name="connsiteX0" fmla="*/ 1567962 w 6271846"/>
              <a:gd name="connsiteY0" fmla="*/ 0 h 6858000"/>
              <a:gd name="connsiteX1" fmla="*/ 6271846 w 6271846"/>
              <a:gd name="connsiteY1" fmla="*/ 0 h 6858000"/>
              <a:gd name="connsiteX2" fmla="*/ 4703885 w 6271846"/>
              <a:gd name="connsiteY2" fmla="*/ 6858000 h 6858000"/>
              <a:gd name="connsiteX3" fmla="*/ 0 w 62718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1846" h="6858000">
                <a:moveTo>
                  <a:pt x="1567962" y="0"/>
                </a:moveTo>
                <a:lnTo>
                  <a:pt x="6271846" y="0"/>
                </a:lnTo>
                <a:lnTo>
                  <a:pt x="47038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687564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225" y="276225"/>
            <a:ext cx="11639550" cy="6305550"/>
          </a:xfrm>
          <a:custGeom>
            <a:avLst/>
            <a:gdLst>
              <a:gd name="connsiteX0" fmla="*/ 0 w 11639550"/>
              <a:gd name="connsiteY0" fmla="*/ 0 h 6305550"/>
              <a:gd name="connsiteX1" fmla="*/ 11639550 w 11639550"/>
              <a:gd name="connsiteY1" fmla="*/ 0 h 6305550"/>
              <a:gd name="connsiteX2" fmla="*/ 11639550 w 11639550"/>
              <a:gd name="connsiteY2" fmla="*/ 6305550 h 6305550"/>
              <a:gd name="connsiteX3" fmla="*/ 0 w 11639550"/>
              <a:gd name="connsiteY3" fmla="*/ 6305550 h 630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9550" h="6305550">
                <a:moveTo>
                  <a:pt x="0" y="0"/>
                </a:moveTo>
                <a:lnTo>
                  <a:pt x="11639550" y="0"/>
                </a:lnTo>
                <a:lnTo>
                  <a:pt x="11639550" y="6305550"/>
                </a:lnTo>
                <a:lnTo>
                  <a:pt x="0" y="6305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116756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6858000"/>
          </a:xfrm>
          <a:custGeom>
            <a:avLst/>
            <a:gdLst>
              <a:gd name="connsiteX0" fmla="*/ 0 w 3276600"/>
              <a:gd name="connsiteY0" fmla="*/ 0 h 6858000"/>
              <a:gd name="connsiteX1" fmla="*/ 3276600 w 3276600"/>
              <a:gd name="connsiteY1" fmla="*/ 0 h 6858000"/>
              <a:gd name="connsiteX2" fmla="*/ 3276600 w 3276600"/>
              <a:gd name="connsiteY2" fmla="*/ 6858000 h 6858000"/>
              <a:gd name="connsiteX3" fmla="*/ 0 w 3276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6858000">
                <a:moveTo>
                  <a:pt x="0" y="0"/>
                </a:moveTo>
                <a:lnTo>
                  <a:pt x="3276600" y="0"/>
                </a:lnTo>
                <a:lnTo>
                  <a:pt x="3276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629650" y="0"/>
            <a:ext cx="3562350" cy="6858000"/>
          </a:xfrm>
          <a:custGeom>
            <a:avLst/>
            <a:gdLst>
              <a:gd name="connsiteX0" fmla="*/ 0 w 3276600"/>
              <a:gd name="connsiteY0" fmla="*/ 0 h 6858000"/>
              <a:gd name="connsiteX1" fmla="*/ 3276600 w 3276600"/>
              <a:gd name="connsiteY1" fmla="*/ 0 h 6858000"/>
              <a:gd name="connsiteX2" fmla="*/ 3276600 w 3276600"/>
              <a:gd name="connsiteY2" fmla="*/ 6858000 h 6858000"/>
              <a:gd name="connsiteX3" fmla="*/ 0 w 3276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6858000">
                <a:moveTo>
                  <a:pt x="0" y="0"/>
                </a:moveTo>
                <a:lnTo>
                  <a:pt x="3276600" y="0"/>
                </a:lnTo>
                <a:lnTo>
                  <a:pt x="3276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250296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47850" y="2819400"/>
            <a:ext cx="8534400" cy="4038600"/>
          </a:xfrm>
          <a:custGeom>
            <a:avLst/>
            <a:gdLst>
              <a:gd name="connsiteX0" fmla="*/ 0 w 8534400"/>
              <a:gd name="connsiteY0" fmla="*/ 0 h 4038600"/>
              <a:gd name="connsiteX1" fmla="*/ 8534400 w 8534400"/>
              <a:gd name="connsiteY1" fmla="*/ 0 h 4038600"/>
              <a:gd name="connsiteX2" fmla="*/ 8534400 w 8534400"/>
              <a:gd name="connsiteY2" fmla="*/ 4038600 h 4038600"/>
              <a:gd name="connsiteX3" fmla="*/ 0 w 8534400"/>
              <a:gd name="connsiteY3" fmla="*/ 403860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0" h="4038600">
                <a:moveTo>
                  <a:pt x="0" y="0"/>
                </a:moveTo>
                <a:lnTo>
                  <a:pt x="8534400" y="0"/>
                </a:lnTo>
                <a:lnTo>
                  <a:pt x="8534400" y="4038600"/>
                </a:lnTo>
                <a:lnTo>
                  <a:pt x="0" y="4038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5045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370285" y="0"/>
            <a:ext cx="4557486" cy="3672114"/>
          </a:xfrm>
          <a:custGeom>
            <a:avLst/>
            <a:gdLst>
              <a:gd name="connsiteX0" fmla="*/ 0 w 4557486"/>
              <a:gd name="connsiteY0" fmla="*/ 0 h 3672114"/>
              <a:gd name="connsiteX1" fmla="*/ 4557486 w 4557486"/>
              <a:gd name="connsiteY1" fmla="*/ 0 h 3672114"/>
              <a:gd name="connsiteX2" fmla="*/ 4557486 w 4557486"/>
              <a:gd name="connsiteY2" fmla="*/ 3672114 h 3672114"/>
              <a:gd name="connsiteX3" fmla="*/ 0 w 4557486"/>
              <a:gd name="connsiteY3" fmla="*/ 3672114 h 36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7486" h="3672114">
                <a:moveTo>
                  <a:pt x="0" y="0"/>
                </a:moveTo>
                <a:lnTo>
                  <a:pt x="4557486" y="0"/>
                </a:lnTo>
                <a:lnTo>
                  <a:pt x="4557486" y="3672114"/>
                </a:lnTo>
                <a:lnTo>
                  <a:pt x="0" y="36721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865257" y="3846285"/>
            <a:ext cx="5326743" cy="2685145"/>
          </a:xfrm>
          <a:custGeom>
            <a:avLst/>
            <a:gdLst>
              <a:gd name="connsiteX0" fmla="*/ 0 w 5326743"/>
              <a:gd name="connsiteY0" fmla="*/ 0 h 2685145"/>
              <a:gd name="connsiteX1" fmla="*/ 5326743 w 5326743"/>
              <a:gd name="connsiteY1" fmla="*/ 0 h 2685145"/>
              <a:gd name="connsiteX2" fmla="*/ 5326743 w 5326743"/>
              <a:gd name="connsiteY2" fmla="*/ 2685145 h 2685145"/>
              <a:gd name="connsiteX3" fmla="*/ 0 w 5326743"/>
              <a:gd name="connsiteY3" fmla="*/ 2685145 h 268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6743" h="2685145">
                <a:moveTo>
                  <a:pt x="0" y="0"/>
                </a:moveTo>
                <a:lnTo>
                  <a:pt x="5326743" y="0"/>
                </a:lnTo>
                <a:lnTo>
                  <a:pt x="5326743" y="2685145"/>
                </a:lnTo>
                <a:lnTo>
                  <a:pt x="0" y="268514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256880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" y="666750"/>
            <a:ext cx="4248150" cy="5429250"/>
          </a:xfrm>
          <a:custGeom>
            <a:avLst/>
            <a:gdLst>
              <a:gd name="connsiteX0" fmla="*/ 0 w 4248150"/>
              <a:gd name="connsiteY0" fmla="*/ 0 h 5429250"/>
              <a:gd name="connsiteX1" fmla="*/ 4248150 w 4248150"/>
              <a:gd name="connsiteY1" fmla="*/ 0 h 5429250"/>
              <a:gd name="connsiteX2" fmla="*/ 4248150 w 4248150"/>
              <a:gd name="connsiteY2" fmla="*/ 5429250 h 5429250"/>
              <a:gd name="connsiteX3" fmla="*/ 0 w 4248150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150" h="5429250">
                <a:moveTo>
                  <a:pt x="0" y="0"/>
                </a:moveTo>
                <a:lnTo>
                  <a:pt x="4248150" y="0"/>
                </a:lnTo>
                <a:lnTo>
                  <a:pt x="4248150" y="5429250"/>
                </a:lnTo>
                <a:lnTo>
                  <a:pt x="0" y="54292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030550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86150" cy="6858000"/>
          </a:xfrm>
          <a:custGeom>
            <a:avLst/>
            <a:gdLst>
              <a:gd name="connsiteX0" fmla="*/ 0 w 3486150"/>
              <a:gd name="connsiteY0" fmla="*/ 0 h 6858000"/>
              <a:gd name="connsiteX1" fmla="*/ 3486150 w 3486150"/>
              <a:gd name="connsiteY1" fmla="*/ 0 h 6858000"/>
              <a:gd name="connsiteX2" fmla="*/ 3486150 w 3486150"/>
              <a:gd name="connsiteY2" fmla="*/ 6858000 h 6858000"/>
              <a:gd name="connsiteX3" fmla="*/ 0 w 3486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0" h="6858000">
                <a:moveTo>
                  <a:pt x="0" y="0"/>
                </a:moveTo>
                <a:lnTo>
                  <a:pt x="3486150" y="0"/>
                </a:lnTo>
                <a:lnTo>
                  <a:pt x="34861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86150" y="0"/>
            <a:ext cx="3486150" cy="6858000"/>
          </a:xfrm>
          <a:custGeom>
            <a:avLst/>
            <a:gdLst>
              <a:gd name="connsiteX0" fmla="*/ 0 w 3486150"/>
              <a:gd name="connsiteY0" fmla="*/ 0 h 6858000"/>
              <a:gd name="connsiteX1" fmla="*/ 3486150 w 3486150"/>
              <a:gd name="connsiteY1" fmla="*/ 0 h 6858000"/>
              <a:gd name="connsiteX2" fmla="*/ 3486150 w 3486150"/>
              <a:gd name="connsiteY2" fmla="*/ 6858000 h 6858000"/>
              <a:gd name="connsiteX3" fmla="*/ 0 w 3486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0" h="6858000">
                <a:moveTo>
                  <a:pt x="0" y="0"/>
                </a:moveTo>
                <a:lnTo>
                  <a:pt x="3486150" y="0"/>
                </a:lnTo>
                <a:lnTo>
                  <a:pt x="34861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762142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57900" y="552450"/>
            <a:ext cx="5562600" cy="5715000"/>
          </a:xfrm>
          <a:custGeom>
            <a:avLst/>
            <a:gdLst>
              <a:gd name="connsiteX0" fmla="*/ 0 w 5562600"/>
              <a:gd name="connsiteY0" fmla="*/ 0 h 5715000"/>
              <a:gd name="connsiteX1" fmla="*/ 5562600 w 5562600"/>
              <a:gd name="connsiteY1" fmla="*/ 0 h 5715000"/>
              <a:gd name="connsiteX2" fmla="*/ 5562600 w 5562600"/>
              <a:gd name="connsiteY2" fmla="*/ 5715000 h 5715000"/>
              <a:gd name="connsiteX3" fmla="*/ 0 w 5562600"/>
              <a:gd name="connsiteY3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5715000">
                <a:moveTo>
                  <a:pt x="0" y="0"/>
                </a:moveTo>
                <a:lnTo>
                  <a:pt x="5562600" y="0"/>
                </a:lnTo>
                <a:lnTo>
                  <a:pt x="5562600" y="5715000"/>
                </a:lnTo>
                <a:lnTo>
                  <a:pt x="0" y="5715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26731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57300" y="1162050"/>
            <a:ext cx="3924300" cy="4057650"/>
          </a:xfrm>
          <a:custGeom>
            <a:avLst/>
            <a:gdLst>
              <a:gd name="connsiteX0" fmla="*/ 0 w 3924300"/>
              <a:gd name="connsiteY0" fmla="*/ 0 h 4057650"/>
              <a:gd name="connsiteX1" fmla="*/ 3924300 w 3924300"/>
              <a:gd name="connsiteY1" fmla="*/ 0 h 4057650"/>
              <a:gd name="connsiteX2" fmla="*/ 3924300 w 3924300"/>
              <a:gd name="connsiteY2" fmla="*/ 4057650 h 4057650"/>
              <a:gd name="connsiteX3" fmla="*/ 0 w 3924300"/>
              <a:gd name="connsiteY3" fmla="*/ 4057650 h 405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300" h="4057650">
                <a:moveTo>
                  <a:pt x="0" y="0"/>
                </a:moveTo>
                <a:lnTo>
                  <a:pt x="3924300" y="0"/>
                </a:lnTo>
                <a:lnTo>
                  <a:pt x="3924300" y="4057650"/>
                </a:lnTo>
                <a:lnTo>
                  <a:pt x="0" y="40576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056835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48600" cy="6858000"/>
          </a:xfrm>
          <a:custGeom>
            <a:avLst/>
            <a:gdLst>
              <a:gd name="connsiteX0" fmla="*/ 0 w 7848600"/>
              <a:gd name="connsiteY0" fmla="*/ 0 h 6858000"/>
              <a:gd name="connsiteX1" fmla="*/ 7848600 w 7848600"/>
              <a:gd name="connsiteY1" fmla="*/ 0 h 6858000"/>
              <a:gd name="connsiteX2" fmla="*/ 7848600 w 7848600"/>
              <a:gd name="connsiteY2" fmla="*/ 6858000 h 6858000"/>
              <a:gd name="connsiteX3" fmla="*/ 0 w 7848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6858000">
                <a:moveTo>
                  <a:pt x="0" y="0"/>
                </a:moveTo>
                <a:lnTo>
                  <a:pt x="7848600" y="0"/>
                </a:lnTo>
                <a:lnTo>
                  <a:pt x="7848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849369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2975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254848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54400"/>
          </a:xfrm>
          <a:custGeom>
            <a:avLst/>
            <a:gdLst>
              <a:gd name="connsiteX0" fmla="*/ 0 w 12192000"/>
              <a:gd name="connsiteY0" fmla="*/ 0 h 3454400"/>
              <a:gd name="connsiteX1" fmla="*/ 12192000 w 12192000"/>
              <a:gd name="connsiteY1" fmla="*/ 0 h 3454400"/>
              <a:gd name="connsiteX2" fmla="*/ 12192000 w 12192000"/>
              <a:gd name="connsiteY2" fmla="*/ 3454400 h 3454400"/>
              <a:gd name="connsiteX3" fmla="*/ 0 w 12192000"/>
              <a:gd name="connsiteY3" fmla="*/ 3454400 h 3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54400">
                <a:moveTo>
                  <a:pt x="0" y="0"/>
                </a:moveTo>
                <a:lnTo>
                  <a:pt x="12192000" y="0"/>
                </a:lnTo>
                <a:lnTo>
                  <a:pt x="12192000" y="3454400"/>
                </a:lnTo>
                <a:lnTo>
                  <a:pt x="0" y="3454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752114" y="2046515"/>
            <a:ext cx="2264228" cy="2460171"/>
          </a:xfrm>
          <a:custGeom>
            <a:avLst/>
            <a:gdLst>
              <a:gd name="connsiteX0" fmla="*/ 0 w 2264228"/>
              <a:gd name="connsiteY0" fmla="*/ 0 h 2460171"/>
              <a:gd name="connsiteX1" fmla="*/ 2264228 w 2264228"/>
              <a:gd name="connsiteY1" fmla="*/ 0 h 2460171"/>
              <a:gd name="connsiteX2" fmla="*/ 2264228 w 2264228"/>
              <a:gd name="connsiteY2" fmla="*/ 2460171 h 2460171"/>
              <a:gd name="connsiteX3" fmla="*/ 0 w 2264228"/>
              <a:gd name="connsiteY3" fmla="*/ 2460171 h 24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228" h="2460171">
                <a:moveTo>
                  <a:pt x="0" y="0"/>
                </a:moveTo>
                <a:lnTo>
                  <a:pt x="2264228" y="0"/>
                </a:lnTo>
                <a:lnTo>
                  <a:pt x="2264228" y="2460171"/>
                </a:lnTo>
                <a:lnTo>
                  <a:pt x="0" y="24601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352003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5D1E60-5734-BE57-461F-6933862B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EA41-09B4-A443-86C6-6CB14FE2866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ADD325-6DC8-5250-2EF9-565D573B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5A22BB-4966-FF9A-EA8F-8E610EFAD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1ECBD-C211-5647-99F1-8B0518B610B1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11852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DC7C9A-73CA-541F-2686-E59568C8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0F4F-B5E7-C849-854B-CD5C242A9506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BA815D-54AB-9A6F-482D-366760E0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4BAB68-FF9E-03B7-0F22-D7F31F6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6F39C-E4B4-D249-9D31-204DD092B51F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1726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6AC93-2F46-6100-F353-1EADEC62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271-E370-6041-9E68-9B80A2462220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4B0D2-2188-18ED-728E-86A028058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A75B2-4825-EE81-8AE7-450A8AD3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8C502-45C9-2D4B-BA54-7371BBBC3945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0626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4057" y="0"/>
            <a:ext cx="3875314" cy="5834743"/>
          </a:xfrm>
          <a:custGeom>
            <a:avLst/>
            <a:gdLst>
              <a:gd name="connsiteX0" fmla="*/ 0 w 3875314"/>
              <a:gd name="connsiteY0" fmla="*/ 0 h 5834743"/>
              <a:gd name="connsiteX1" fmla="*/ 3875314 w 3875314"/>
              <a:gd name="connsiteY1" fmla="*/ 0 h 5834743"/>
              <a:gd name="connsiteX2" fmla="*/ 3875314 w 3875314"/>
              <a:gd name="connsiteY2" fmla="*/ 5834743 h 5834743"/>
              <a:gd name="connsiteX3" fmla="*/ 0 w 3875314"/>
              <a:gd name="connsiteY3" fmla="*/ 5834743 h 583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5314" h="5834743">
                <a:moveTo>
                  <a:pt x="0" y="0"/>
                </a:moveTo>
                <a:lnTo>
                  <a:pt x="3875314" y="0"/>
                </a:lnTo>
                <a:lnTo>
                  <a:pt x="3875314" y="5834743"/>
                </a:lnTo>
                <a:lnTo>
                  <a:pt x="0" y="583474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896628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857FE-31A9-229F-A206-6FBCA567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1EB1B-584D-3E40-A8F9-4850226C725E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FB05-EEDA-3A6E-E0CA-8C83ADEC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E1169-0562-E0E9-4FCB-7EB4D9CD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BABE-31A4-0E4E-BF25-D781C857D3C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3946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310743" y="2775855"/>
            <a:ext cx="3410858" cy="2721429"/>
          </a:xfrm>
          <a:custGeom>
            <a:avLst/>
            <a:gdLst>
              <a:gd name="connsiteX0" fmla="*/ 0 w 3410858"/>
              <a:gd name="connsiteY0" fmla="*/ 0 h 2721429"/>
              <a:gd name="connsiteX1" fmla="*/ 3410858 w 3410858"/>
              <a:gd name="connsiteY1" fmla="*/ 0 h 2721429"/>
              <a:gd name="connsiteX2" fmla="*/ 3410858 w 3410858"/>
              <a:gd name="connsiteY2" fmla="*/ 2721429 h 2721429"/>
              <a:gd name="connsiteX3" fmla="*/ 0 w 3410858"/>
              <a:gd name="connsiteY3" fmla="*/ 2721429 h 272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0858" h="2721429">
                <a:moveTo>
                  <a:pt x="0" y="0"/>
                </a:moveTo>
                <a:lnTo>
                  <a:pt x="3410858" y="0"/>
                </a:lnTo>
                <a:lnTo>
                  <a:pt x="3410858" y="2721429"/>
                </a:lnTo>
                <a:lnTo>
                  <a:pt x="0" y="27214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852228" y="0"/>
            <a:ext cx="3410858" cy="4005943"/>
          </a:xfrm>
          <a:custGeom>
            <a:avLst/>
            <a:gdLst>
              <a:gd name="connsiteX0" fmla="*/ 0 w 3410858"/>
              <a:gd name="connsiteY0" fmla="*/ 0 h 4005943"/>
              <a:gd name="connsiteX1" fmla="*/ 3410858 w 3410858"/>
              <a:gd name="connsiteY1" fmla="*/ 0 h 4005943"/>
              <a:gd name="connsiteX2" fmla="*/ 3410858 w 3410858"/>
              <a:gd name="connsiteY2" fmla="*/ 4005943 h 4005943"/>
              <a:gd name="connsiteX3" fmla="*/ 0 w 3410858"/>
              <a:gd name="connsiteY3" fmla="*/ 4005943 h 40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0858" h="4005943">
                <a:moveTo>
                  <a:pt x="0" y="0"/>
                </a:moveTo>
                <a:lnTo>
                  <a:pt x="3410858" y="0"/>
                </a:lnTo>
                <a:lnTo>
                  <a:pt x="3410858" y="4005943"/>
                </a:lnTo>
                <a:lnTo>
                  <a:pt x="0" y="400594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852228" y="4136570"/>
            <a:ext cx="3410858" cy="2721429"/>
          </a:xfrm>
          <a:custGeom>
            <a:avLst/>
            <a:gdLst>
              <a:gd name="connsiteX0" fmla="*/ 0 w 3410858"/>
              <a:gd name="connsiteY0" fmla="*/ 0 h 2721429"/>
              <a:gd name="connsiteX1" fmla="*/ 3410858 w 3410858"/>
              <a:gd name="connsiteY1" fmla="*/ 0 h 2721429"/>
              <a:gd name="connsiteX2" fmla="*/ 3410858 w 3410858"/>
              <a:gd name="connsiteY2" fmla="*/ 2721429 h 2721429"/>
              <a:gd name="connsiteX3" fmla="*/ 0 w 3410858"/>
              <a:gd name="connsiteY3" fmla="*/ 2721429 h 272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0858" h="2721429">
                <a:moveTo>
                  <a:pt x="0" y="0"/>
                </a:moveTo>
                <a:lnTo>
                  <a:pt x="3410858" y="0"/>
                </a:lnTo>
                <a:lnTo>
                  <a:pt x="3410858" y="2721429"/>
                </a:lnTo>
                <a:lnTo>
                  <a:pt x="0" y="27214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16375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410857" cy="4847771"/>
          </a:xfrm>
          <a:custGeom>
            <a:avLst/>
            <a:gdLst>
              <a:gd name="connsiteX0" fmla="*/ 0 w 3410857"/>
              <a:gd name="connsiteY0" fmla="*/ 0 h 4847771"/>
              <a:gd name="connsiteX1" fmla="*/ 3410857 w 3410857"/>
              <a:gd name="connsiteY1" fmla="*/ 0 h 4847771"/>
              <a:gd name="connsiteX2" fmla="*/ 3410857 w 3410857"/>
              <a:gd name="connsiteY2" fmla="*/ 4847771 h 4847771"/>
              <a:gd name="connsiteX3" fmla="*/ 0 w 3410857"/>
              <a:gd name="connsiteY3" fmla="*/ 4847771 h 484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0857" h="4847771">
                <a:moveTo>
                  <a:pt x="0" y="0"/>
                </a:moveTo>
                <a:lnTo>
                  <a:pt x="3410857" y="0"/>
                </a:lnTo>
                <a:lnTo>
                  <a:pt x="3410857" y="4847771"/>
                </a:lnTo>
                <a:lnTo>
                  <a:pt x="0" y="4847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456022" y="3773715"/>
            <a:ext cx="1909671" cy="2714171"/>
          </a:xfrm>
          <a:custGeom>
            <a:avLst/>
            <a:gdLst>
              <a:gd name="connsiteX0" fmla="*/ 0 w 1909671"/>
              <a:gd name="connsiteY0" fmla="*/ 0 h 2714171"/>
              <a:gd name="connsiteX1" fmla="*/ 1909671 w 1909671"/>
              <a:gd name="connsiteY1" fmla="*/ 0 h 2714171"/>
              <a:gd name="connsiteX2" fmla="*/ 1909671 w 1909671"/>
              <a:gd name="connsiteY2" fmla="*/ 2714171 h 2714171"/>
              <a:gd name="connsiteX3" fmla="*/ 0 w 1909671"/>
              <a:gd name="connsiteY3" fmla="*/ 2714171 h 27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671" h="2714171">
                <a:moveTo>
                  <a:pt x="0" y="0"/>
                </a:moveTo>
                <a:lnTo>
                  <a:pt x="1909671" y="0"/>
                </a:lnTo>
                <a:lnTo>
                  <a:pt x="1909671" y="2714171"/>
                </a:lnTo>
                <a:lnTo>
                  <a:pt x="0" y="27141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473507" y="1872344"/>
            <a:ext cx="1909671" cy="2714171"/>
          </a:xfrm>
          <a:custGeom>
            <a:avLst/>
            <a:gdLst>
              <a:gd name="connsiteX0" fmla="*/ 0 w 1909671"/>
              <a:gd name="connsiteY0" fmla="*/ 0 h 2714171"/>
              <a:gd name="connsiteX1" fmla="*/ 1909671 w 1909671"/>
              <a:gd name="connsiteY1" fmla="*/ 0 h 2714171"/>
              <a:gd name="connsiteX2" fmla="*/ 1909671 w 1909671"/>
              <a:gd name="connsiteY2" fmla="*/ 2714171 h 2714171"/>
              <a:gd name="connsiteX3" fmla="*/ 0 w 1909671"/>
              <a:gd name="connsiteY3" fmla="*/ 2714171 h 27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671" h="2714171">
                <a:moveTo>
                  <a:pt x="0" y="0"/>
                </a:moveTo>
                <a:lnTo>
                  <a:pt x="1909671" y="0"/>
                </a:lnTo>
                <a:lnTo>
                  <a:pt x="1909671" y="2714171"/>
                </a:lnTo>
                <a:lnTo>
                  <a:pt x="0" y="27141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1693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72027" y="-628650"/>
            <a:ext cx="8286749" cy="8286750"/>
          </a:xfrm>
          <a:custGeom>
            <a:avLst/>
            <a:gdLst>
              <a:gd name="connsiteX0" fmla="*/ 5619749 w 11239499"/>
              <a:gd name="connsiteY0" fmla="*/ 0 h 11239500"/>
              <a:gd name="connsiteX1" fmla="*/ 11239499 w 11239499"/>
              <a:gd name="connsiteY1" fmla="*/ 5619750 h 11239500"/>
              <a:gd name="connsiteX2" fmla="*/ 5619749 w 11239499"/>
              <a:gd name="connsiteY2" fmla="*/ 11239500 h 11239500"/>
              <a:gd name="connsiteX3" fmla="*/ 0 w 11239499"/>
              <a:gd name="connsiteY3" fmla="*/ 5619750 h 1123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39499" h="11239500">
                <a:moveTo>
                  <a:pt x="5619749" y="0"/>
                </a:moveTo>
                <a:lnTo>
                  <a:pt x="11239499" y="5619750"/>
                </a:lnTo>
                <a:lnTo>
                  <a:pt x="5619749" y="11239500"/>
                </a:lnTo>
                <a:lnTo>
                  <a:pt x="0" y="5619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5085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0900" cy="3390900"/>
          </a:xfrm>
          <a:custGeom>
            <a:avLst/>
            <a:gdLst>
              <a:gd name="connsiteX0" fmla="*/ 1695450 w 3390900"/>
              <a:gd name="connsiteY0" fmla="*/ 0 h 3390900"/>
              <a:gd name="connsiteX1" fmla="*/ 3390900 w 3390900"/>
              <a:gd name="connsiteY1" fmla="*/ 1695450 h 3390900"/>
              <a:gd name="connsiteX2" fmla="*/ 1695450 w 3390900"/>
              <a:gd name="connsiteY2" fmla="*/ 3390900 h 3390900"/>
              <a:gd name="connsiteX3" fmla="*/ 0 w 3390900"/>
              <a:gd name="connsiteY3" fmla="*/ 169545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3390900">
                <a:moveTo>
                  <a:pt x="1695450" y="0"/>
                </a:moveTo>
                <a:lnTo>
                  <a:pt x="3390900" y="1695450"/>
                </a:lnTo>
                <a:lnTo>
                  <a:pt x="1695450" y="3390900"/>
                </a:lnTo>
                <a:lnTo>
                  <a:pt x="0" y="16954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-990600" y="2590800"/>
            <a:ext cx="3390900" cy="3390900"/>
          </a:xfrm>
          <a:custGeom>
            <a:avLst/>
            <a:gdLst>
              <a:gd name="connsiteX0" fmla="*/ 1695450 w 3390900"/>
              <a:gd name="connsiteY0" fmla="*/ 0 h 3390900"/>
              <a:gd name="connsiteX1" fmla="*/ 3390900 w 3390900"/>
              <a:gd name="connsiteY1" fmla="*/ 1695450 h 3390900"/>
              <a:gd name="connsiteX2" fmla="*/ 1695450 w 3390900"/>
              <a:gd name="connsiteY2" fmla="*/ 3390900 h 3390900"/>
              <a:gd name="connsiteX3" fmla="*/ 0 w 3390900"/>
              <a:gd name="connsiteY3" fmla="*/ 169545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3390900">
                <a:moveTo>
                  <a:pt x="1695450" y="0"/>
                </a:moveTo>
                <a:lnTo>
                  <a:pt x="3390900" y="1695450"/>
                </a:lnTo>
                <a:lnTo>
                  <a:pt x="1695450" y="3390900"/>
                </a:lnTo>
                <a:lnTo>
                  <a:pt x="0" y="16954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266950" y="1295400"/>
            <a:ext cx="3390900" cy="3390900"/>
          </a:xfrm>
          <a:custGeom>
            <a:avLst/>
            <a:gdLst>
              <a:gd name="connsiteX0" fmla="*/ 1695450 w 3390900"/>
              <a:gd name="connsiteY0" fmla="*/ 0 h 3390900"/>
              <a:gd name="connsiteX1" fmla="*/ 3390900 w 3390900"/>
              <a:gd name="connsiteY1" fmla="*/ 1695450 h 3390900"/>
              <a:gd name="connsiteX2" fmla="*/ 1695450 w 3390900"/>
              <a:gd name="connsiteY2" fmla="*/ 3390900 h 3390900"/>
              <a:gd name="connsiteX3" fmla="*/ 0 w 3390900"/>
              <a:gd name="connsiteY3" fmla="*/ 169545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3390900">
                <a:moveTo>
                  <a:pt x="1695450" y="0"/>
                </a:moveTo>
                <a:lnTo>
                  <a:pt x="3390900" y="1695450"/>
                </a:lnTo>
                <a:lnTo>
                  <a:pt x="1695450" y="3390900"/>
                </a:lnTo>
                <a:lnTo>
                  <a:pt x="0" y="16954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276350" y="3905250"/>
            <a:ext cx="3390900" cy="3390900"/>
          </a:xfrm>
          <a:custGeom>
            <a:avLst/>
            <a:gdLst>
              <a:gd name="connsiteX0" fmla="*/ 1695450 w 3390900"/>
              <a:gd name="connsiteY0" fmla="*/ 0 h 3390900"/>
              <a:gd name="connsiteX1" fmla="*/ 3390900 w 3390900"/>
              <a:gd name="connsiteY1" fmla="*/ 1695450 h 3390900"/>
              <a:gd name="connsiteX2" fmla="*/ 1695450 w 3390900"/>
              <a:gd name="connsiteY2" fmla="*/ 3390900 h 3390900"/>
              <a:gd name="connsiteX3" fmla="*/ 0 w 3390900"/>
              <a:gd name="connsiteY3" fmla="*/ 169545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3390900">
                <a:moveTo>
                  <a:pt x="1695450" y="0"/>
                </a:moveTo>
                <a:lnTo>
                  <a:pt x="3390900" y="1695450"/>
                </a:lnTo>
                <a:lnTo>
                  <a:pt x="1695450" y="3390900"/>
                </a:lnTo>
                <a:lnTo>
                  <a:pt x="0" y="16954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99148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515350" y="609600"/>
            <a:ext cx="3390900" cy="5962650"/>
          </a:xfrm>
          <a:custGeom>
            <a:avLst/>
            <a:gdLst>
              <a:gd name="connsiteX0" fmla="*/ 0 w 3390900"/>
              <a:gd name="connsiteY0" fmla="*/ 0 h 5962650"/>
              <a:gd name="connsiteX1" fmla="*/ 3390900 w 3390900"/>
              <a:gd name="connsiteY1" fmla="*/ 0 h 5962650"/>
              <a:gd name="connsiteX2" fmla="*/ 3390900 w 3390900"/>
              <a:gd name="connsiteY2" fmla="*/ 5962650 h 5962650"/>
              <a:gd name="connsiteX3" fmla="*/ 0 w 3390900"/>
              <a:gd name="connsiteY3" fmla="*/ 596265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5962650">
                <a:moveTo>
                  <a:pt x="0" y="0"/>
                </a:moveTo>
                <a:lnTo>
                  <a:pt x="3390900" y="0"/>
                </a:lnTo>
                <a:lnTo>
                  <a:pt x="3390900" y="5962650"/>
                </a:lnTo>
                <a:lnTo>
                  <a:pt x="0" y="59626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6826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1485" y="1587321"/>
            <a:ext cx="6224830" cy="3683358"/>
          </a:xfrm>
          <a:custGeom>
            <a:avLst/>
            <a:gdLst>
              <a:gd name="connsiteX0" fmla="*/ 0 w 6224830"/>
              <a:gd name="connsiteY0" fmla="*/ 0 h 3683358"/>
              <a:gd name="connsiteX1" fmla="*/ 6224830 w 6224830"/>
              <a:gd name="connsiteY1" fmla="*/ 0 h 3683358"/>
              <a:gd name="connsiteX2" fmla="*/ 5122933 w 6224830"/>
              <a:gd name="connsiteY2" fmla="*/ 3683358 h 3683358"/>
              <a:gd name="connsiteX3" fmla="*/ 0 w 6224830"/>
              <a:gd name="connsiteY3" fmla="*/ 3683358 h 368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4830" h="3683358">
                <a:moveTo>
                  <a:pt x="0" y="0"/>
                </a:moveTo>
                <a:lnTo>
                  <a:pt x="6224830" y="0"/>
                </a:lnTo>
                <a:lnTo>
                  <a:pt x="5122933" y="3683358"/>
                </a:lnTo>
                <a:lnTo>
                  <a:pt x="0" y="368335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67130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13600" cy="6858000"/>
          </a:xfrm>
          <a:custGeom>
            <a:avLst/>
            <a:gdLst>
              <a:gd name="connsiteX0" fmla="*/ 1714500 w 7213600"/>
              <a:gd name="connsiteY0" fmla="*/ 0 h 6858000"/>
              <a:gd name="connsiteX1" fmla="*/ 7213600 w 7213600"/>
              <a:gd name="connsiteY1" fmla="*/ 0 h 6858000"/>
              <a:gd name="connsiteX2" fmla="*/ 5499100 w 7213600"/>
              <a:gd name="connsiteY2" fmla="*/ 6858000 h 6858000"/>
              <a:gd name="connsiteX3" fmla="*/ 0 w 7213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3600" h="6858000">
                <a:moveTo>
                  <a:pt x="1714500" y="0"/>
                </a:moveTo>
                <a:lnTo>
                  <a:pt x="7213600" y="0"/>
                </a:lnTo>
                <a:lnTo>
                  <a:pt x="54991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5706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213601" y="1146628"/>
            <a:ext cx="3309258" cy="4383315"/>
          </a:xfrm>
          <a:custGeom>
            <a:avLst/>
            <a:gdLst>
              <a:gd name="connsiteX0" fmla="*/ 0 w 3309258"/>
              <a:gd name="connsiteY0" fmla="*/ 0 h 4383315"/>
              <a:gd name="connsiteX1" fmla="*/ 3309258 w 3309258"/>
              <a:gd name="connsiteY1" fmla="*/ 0 h 4383315"/>
              <a:gd name="connsiteX2" fmla="*/ 3309258 w 3309258"/>
              <a:gd name="connsiteY2" fmla="*/ 4383315 h 4383315"/>
              <a:gd name="connsiteX3" fmla="*/ 0 w 3309258"/>
              <a:gd name="connsiteY3" fmla="*/ 4383315 h 43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58" h="4383315">
                <a:moveTo>
                  <a:pt x="0" y="0"/>
                </a:moveTo>
                <a:lnTo>
                  <a:pt x="3309258" y="0"/>
                </a:lnTo>
                <a:lnTo>
                  <a:pt x="3309258" y="4383315"/>
                </a:lnTo>
                <a:lnTo>
                  <a:pt x="0" y="438331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23009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03086" y="0"/>
            <a:ext cx="3483428" cy="4717143"/>
          </a:xfrm>
          <a:custGeom>
            <a:avLst/>
            <a:gdLst>
              <a:gd name="connsiteX0" fmla="*/ 0 w 3483428"/>
              <a:gd name="connsiteY0" fmla="*/ 0 h 4717143"/>
              <a:gd name="connsiteX1" fmla="*/ 3483428 w 3483428"/>
              <a:gd name="connsiteY1" fmla="*/ 0 h 4717143"/>
              <a:gd name="connsiteX2" fmla="*/ 3483428 w 3483428"/>
              <a:gd name="connsiteY2" fmla="*/ 4717143 h 4717143"/>
              <a:gd name="connsiteX3" fmla="*/ 0 w 3483428"/>
              <a:gd name="connsiteY3" fmla="*/ 4717143 h 471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28" h="4717143">
                <a:moveTo>
                  <a:pt x="0" y="0"/>
                </a:moveTo>
                <a:lnTo>
                  <a:pt x="3483428" y="0"/>
                </a:lnTo>
                <a:lnTo>
                  <a:pt x="3483428" y="4717143"/>
                </a:lnTo>
                <a:lnTo>
                  <a:pt x="0" y="471714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08572" y="2140858"/>
            <a:ext cx="3483428" cy="4717143"/>
          </a:xfrm>
          <a:custGeom>
            <a:avLst/>
            <a:gdLst>
              <a:gd name="connsiteX0" fmla="*/ 0 w 3483428"/>
              <a:gd name="connsiteY0" fmla="*/ 0 h 4717143"/>
              <a:gd name="connsiteX1" fmla="*/ 3483428 w 3483428"/>
              <a:gd name="connsiteY1" fmla="*/ 0 h 4717143"/>
              <a:gd name="connsiteX2" fmla="*/ 3483428 w 3483428"/>
              <a:gd name="connsiteY2" fmla="*/ 4717143 h 4717143"/>
              <a:gd name="connsiteX3" fmla="*/ 0 w 3483428"/>
              <a:gd name="connsiteY3" fmla="*/ 4717143 h 471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28" h="4717143">
                <a:moveTo>
                  <a:pt x="0" y="0"/>
                </a:moveTo>
                <a:lnTo>
                  <a:pt x="3483428" y="0"/>
                </a:lnTo>
                <a:lnTo>
                  <a:pt x="3483428" y="4717143"/>
                </a:lnTo>
                <a:lnTo>
                  <a:pt x="0" y="471714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75327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23657" cy="6858000"/>
          </a:xfrm>
          <a:custGeom>
            <a:avLst/>
            <a:gdLst>
              <a:gd name="connsiteX0" fmla="*/ 0 w 4223657"/>
              <a:gd name="connsiteY0" fmla="*/ 0 h 6858000"/>
              <a:gd name="connsiteX1" fmla="*/ 4223657 w 4223657"/>
              <a:gd name="connsiteY1" fmla="*/ 0 h 6858000"/>
              <a:gd name="connsiteX2" fmla="*/ 4223657 w 4223657"/>
              <a:gd name="connsiteY2" fmla="*/ 6858000 h 6858000"/>
              <a:gd name="connsiteX3" fmla="*/ 0 w 42236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657" h="6858000">
                <a:moveTo>
                  <a:pt x="0" y="0"/>
                </a:moveTo>
                <a:lnTo>
                  <a:pt x="4223657" y="0"/>
                </a:lnTo>
                <a:lnTo>
                  <a:pt x="42236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455886" y="493485"/>
            <a:ext cx="2632523" cy="4274457"/>
          </a:xfrm>
          <a:custGeom>
            <a:avLst/>
            <a:gdLst>
              <a:gd name="connsiteX0" fmla="*/ 0 w 2632523"/>
              <a:gd name="connsiteY0" fmla="*/ 0 h 4274457"/>
              <a:gd name="connsiteX1" fmla="*/ 2632523 w 2632523"/>
              <a:gd name="connsiteY1" fmla="*/ 0 h 4274457"/>
              <a:gd name="connsiteX2" fmla="*/ 2632523 w 2632523"/>
              <a:gd name="connsiteY2" fmla="*/ 4274457 h 4274457"/>
              <a:gd name="connsiteX3" fmla="*/ 0 w 2632523"/>
              <a:gd name="connsiteY3" fmla="*/ 4274457 h 427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523" h="4274457">
                <a:moveTo>
                  <a:pt x="0" y="0"/>
                </a:moveTo>
                <a:lnTo>
                  <a:pt x="2632523" y="0"/>
                </a:lnTo>
                <a:lnTo>
                  <a:pt x="2632523" y="4274457"/>
                </a:lnTo>
                <a:lnTo>
                  <a:pt x="0" y="42744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18854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258050" y="0"/>
            <a:ext cx="493395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00318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876800" y="0"/>
            <a:ext cx="4876800" cy="2757714"/>
          </a:xfrm>
          <a:custGeom>
            <a:avLst/>
            <a:gdLst>
              <a:gd name="connsiteX0" fmla="*/ 0 w 4876800"/>
              <a:gd name="connsiteY0" fmla="*/ 0 h 2757714"/>
              <a:gd name="connsiteX1" fmla="*/ 4876800 w 4876800"/>
              <a:gd name="connsiteY1" fmla="*/ 0 h 2757714"/>
              <a:gd name="connsiteX2" fmla="*/ 4876800 w 4876800"/>
              <a:gd name="connsiteY2" fmla="*/ 2757714 h 2757714"/>
              <a:gd name="connsiteX3" fmla="*/ 0 w 4876800"/>
              <a:gd name="connsiteY3" fmla="*/ 2757714 h 275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2757714">
                <a:moveTo>
                  <a:pt x="0" y="0"/>
                </a:moveTo>
                <a:lnTo>
                  <a:pt x="4876800" y="0"/>
                </a:lnTo>
                <a:lnTo>
                  <a:pt x="4876800" y="2757714"/>
                </a:lnTo>
                <a:lnTo>
                  <a:pt x="0" y="27577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438400" y="3650342"/>
            <a:ext cx="4876800" cy="2757714"/>
          </a:xfrm>
          <a:custGeom>
            <a:avLst/>
            <a:gdLst>
              <a:gd name="connsiteX0" fmla="*/ 0 w 4876800"/>
              <a:gd name="connsiteY0" fmla="*/ 0 h 2757714"/>
              <a:gd name="connsiteX1" fmla="*/ 4876800 w 4876800"/>
              <a:gd name="connsiteY1" fmla="*/ 0 h 2757714"/>
              <a:gd name="connsiteX2" fmla="*/ 4876800 w 4876800"/>
              <a:gd name="connsiteY2" fmla="*/ 2757714 h 2757714"/>
              <a:gd name="connsiteX3" fmla="*/ 0 w 4876800"/>
              <a:gd name="connsiteY3" fmla="*/ 2757714 h 275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2757714">
                <a:moveTo>
                  <a:pt x="0" y="0"/>
                </a:moveTo>
                <a:lnTo>
                  <a:pt x="4876800" y="0"/>
                </a:lnTo>
                <a:lnTo>
                  <a:pt x="4876800" y="2757714"/>
                </a:lnTo>
                <a:lnTo>
                  <a:pt x="0" y="27577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16349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060575" y="366713"/>
            <a:ext cx="9696450" cy="6124575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15405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81410" y="440873"/>
            <a:ext cx="9937276" cy="5976257"/>
          </a:xfrm>
          <a:custGeom>
            <a:avLst/>
            <a:gdLst>
              <a:gd name="connsiteX0" fmla="*/ 0 w 9937276"/>
              <a:gd name="connsiteY0" fmla="*/ 0 h 5976257"/>
              <a:gd name="connsiteX1" fmla="*/ 9937276 w 9937276"/>
              <a:gd name="connsiteY1" fmla="*/ 0 h 5976257"/>
              <a:gd name="connsiteX2" fmla="*/ 9937276 w 9937276"/>
              <a:gd name="connsiteY2" fmla="*/ 5976257 h 5976257"/>
              <a:gd name="connsiteX3" fmla="*/ 0 w 9937276"/>
              <a:gd name="connsiteY3" fmla="*/ 5976257 h 597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276" h="5976257">
                <a:moveTo>
                  <a:pt x="0" y="0"/>
                </a:moveTo>
                <a:lnTo>
                  <a:pt x="9937276" y="0"/>
                </a:lnTo>
                <a:lnTo>
                  <a:pt x="9937276" y="5976257"/>
                </a:lnTo>
                <a:lnTo>
                  <a:pt x="0" y="5976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47844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286EF9-CE5A-E11E-8F4D-7DE41C0B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4ACE6-7FF7-EB4F-87FA-14CD09AE3EBA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F4A16F-06E7-77BD-0FC2-5F234480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4FC593-A210-6D0B-1B60-25D8A8238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88C3C-5399-C649-ACCC-6CF19120BAF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877166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289CC6-0697-3D27-A786-09EFD382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A6A0-347A-A348-B1E8-46CCFFEF932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35B46F-A9CF-68D9-DF3C-7579C6D6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37A205-C022-47C6-28CA-CB4B1D23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C4F7A-1889-0946-B107-0CF46092B86A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08462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BEB7-ACAB-1A09-B3D9-08CA1C52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01A3-D6CF-414F-9462-45CD9FB6D3F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38127-4AD6-1548-A1E5-CC2885A8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3AF23-D2F9-0BBC-083B-1F8B3D25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183D-1A2E-8449-8DF6-CA557CC3F354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30139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E8D98-6CA9-0C79-7B45-ED891BAC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CC25-4B1F-AD4E-BDD1-5674A3D4331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FB6-BDE0-AB24-4437-B4C54219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12D22-AC07-0C7E-7227-FCEECD3D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6E445-0223-594E-8E10-C43879CACB2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52855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9415B-D679-08AE-1E6E-A31FF175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636BC-3C4D-EE4C-98EF-CD54055298DC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49BB-8FB9-FCDF-227A-9EF7EC31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4BF79-B7F9-92C4-AF8A-9E7EE3C8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61987-6CE1-0545-9826-7A45925CD9C4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663242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l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94" y="6406210"/>
            <a:ext cx="973217" cy="2679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708781" y="6406212"/>
            <a:ext cx="301083" cy="3010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11591693" y="6407991"/>
            <a:ext cx="53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0E7466B-52F5-3547-ABA0-415F9419B4ED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256480"/>
            <a:ext cx="12192000" cy="599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2564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77826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(Customi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62000">
                <a:schemeClr val="tx1">
                  <a:alpha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 descr="l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94" y="6406210"/>
            <a:ext cx="973217" cy="2679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708781" y="6406212"/>
            <a:ext cx="301083" cy="3010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11591693" y="6407991"/>
            <a:ext cx="53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0E7466B-52F5-3547-ABA0-415F9419B4ED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2564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14094" y="408608"/>
            <a:ext cx="3934524" cy="5813772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26669" y="255781"/>
            <a:ext cx="7665491" cy="6602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27397" y="256478"/>
            <a:ext cx="7664604" cy="6601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03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t and Chart Area">
  <p:cSld name="2_Stat and Chart Are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/>
          <p:nvPr/>
        </p:nvSpPr>
        <p:spPr>
          <a:xfrm>
            <a:off x="0" y="256478"/>
            <a:ext cx="7523356" cy="6601522"/>
          </a:xfrm>
          <a:prstGeom prst="rect">
            <a:avLst/>
          </a:prstGeom>
          <a:solidFill>
            <a:srgbClr val="061B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3"/>
          <p:cNvSpPr/>
          <p:nvPr/>
        </p:nvSpPr>
        <p:spPr>
          <a:xfrm>
            <a:off x="0" y="189562"/>
            <a:ext cx="12192000" cy="6065937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sldNum" idx="12"/>
          </p:nvPr>
        </p:nvSpPr>
        <p:spPr>
          <a:xfrm>
            <a:off x="11506202" y="6374187"/>
            <a:ext cx="37084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6" name="Google Shape;26;p13"/>
          <p:cNvGrpSpPr/>
          <p:nvPr/>
        </p:nvGrpSpPr>
        <p:grpSpPr>
          <a:xfrm>
            <a:off x="322990" y="6421294"/>
            <a:ext cx="965949" cy="267973"/>
            <a:chOff x="885" y="415"/>
            <a:chExt cx="4805" cy="1333"/>
          </a:xfrm>
        </p:grpSpPr>
        <p:sp>
          <p:nvSpPr>
            <p:cNvPr id="27" name="Google Shape;27;p13"/>
            <p:cNvSpPr/>
            <p:nvPr/>
          </p:nvSpPr>
          <p:spPr>
            <a:xfrm>
              <a:off x="2174" y="649"/>
              <a:ext cx="640" cy="644"/>
            </a:xfrm>
            <a:custGeom>
              <a:avLst/>
              <a:gdLst/>
              <a:ahLst/>
              <a:cxnLst/>
              <a:rect l="l" t="t" r="r" b="b"/>
              <a:pathLst>
                <a:path w="1066" h="1067" extrusionOk="0">
                  <a:moveTo>
                    <a:pt x="807" y="825"/>
                  </a:moveTo>
                  <a:lnTo>
                    <a:pt x="807" y="825"/>
                  </a:lnTo>
                  <a:lnTo>
                    <a:pt x="752" y="764"/>
                  </a:lnTo>
                  <a:cubicBezTo>
                    <a:pt x="816" y="707"/>
                    <a:pt x="854" y="629"/>
                    <a:pt x="859" y="544"/>
                  </a:cubicBezTo>
                  <a:cubicBezTo>
                    <a:pt x="864" y="459"/>
                    <a:pt x="835" y="378"/>
                    <a:pt x="778" y="314"/>
                  </a:cubicBezTo>
                  <a:cubicBezTo>
                    <a:pt x="722" y="250"/>
                    <a:pt x="644" y="213"/>
                    <a:pt x="559" y="208"/>
                  </a:cubicBezTo>
                  <a:cubicBezTo>
                    <a:pt x="474" y="203"/>
                    <a:pt x="392" y="231"/>
                    <a:pt x="329" y="288"/>
                  </a:cubicBezTo>
                  <a:cubicBezTo>
                    <a:pt x="275" y="336"/>
                    <a:pt x="239" y="400"/>
                    <a:pt x="227" y="471"/>
                  </a:cubicBezTo>
                  <a:lnTo>
                    <a:pt x="308" y="473"/>
                  </a:lnTo>
                  <a:lnTo>
                    <a:pt x="177" y="650"/>
                  </a:lnTo>
                  <a:lnTo>
                    <a:pt x="72" y="465"/>
                  </a:lnTo>
                  <a:lnTo>
                    <a:pt x="145" y="467"/>
                  </a:lnTo>
                  <a:cubicBezTo>
                    <a:pt x="158" y="374"/>
                    <a:pt x="203" y="290"/>
                    <a:pt x="274" y="227"/>
                  </a:cubicBezTo>
                  <a:cubicBezTo>
                    <a:pt x="354" y="156"/>
                    <a:pt x="457" y="120"/>
                    <a:pt x="564" y="126"/>
                  </a:cubicBezTo>
                  <a:cubicBezTo>
                    <a:pt x="671" y="132"/>
                    <a:pt x="769" y="180"/>
                    <a:pt x="840" y="259"/>
                  </a:cubicBezTo>
                  <a:cubicBezTo>
                    <a:pt x="911" y="339"/>
                    <a:pt x="947" y="442"/>
                    <a:pt x="940" y="549"/>
                  </a:cubicBezTo>
                  <a:cubicBezTo>
                    <a:pt x="934" y="656"/>
                    <a:pt x="887" y="754"/>
                    <a:pt x="807" y="825"/>
                  </a:cubicBezTo>
                  <a:lnTo>
                    <a:pt x="807" y="825"/>
                  </a:lnTo>
                  <a:close/>
                  <a:moveTo>
                    <a:pt x="533" y="0"/>
                  </a:moveTo>
                  <a:lnTo>
                    <a:pt x="533" y="0"/>
                  </a:lnTo>
                  <a:cubicBezTo>
                    <a:pt x="238" y="0"/>
                    <a:pt x="0" y="239"/>
                    <a:pt x="0" y="534"/>
                  </a:cubicBezTo>
                  <a:cubicBezTo>
                    <a:pt x="0" y="828"/>
                    <a:pt x="238" y="1067"/>
                    <a:pt x="533" y="1067"/>
                  </a:cubicBezTo>
                  <a:cubicBezTo>
                    <a:pt x="828" y="1067"/>
                    <a:pt x="1066" y="828"/>
                    <a:pt x="1066" y="534"/>
                  </a:cubicBezTo>
                  <a:cubicBezTo>
                    <a:pt x="1066" y="239"/>
                    <a:pt x="828" y="0"/>
                    <a:pt x="53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>
              <a:off x="1457" y="1373"/>
              <a:ext cx="206" cy="283"/>
            </a:xfrm>
            <a:custGeom>
              <a:avLst/>
              <a:gdLst/>
              <a:ahLst/>
              <a:cxnLst/>
              <a:rect l="l" t="t" r="r" b="b"/>
              <a:pathLst>
                <a:path w="344" h="468" extrusionOk="0">
                  <a:moveTo>
                    <a:pt x="0" y="2"/>
                  </a:moveTo>
                  <a:lnTo>
                    <a:pt x="0" y="2"/>
                  </a:lnTo>
                  <a:cubicBezTo>
                    <a:pt x="3" y="1"/>
                    <a:pt x="7" y="1"/>
                    <a:pt x="12" y="1"/>
                  </a:cubicBezTo>
                  <a:cubicBezTo>
                    <a:pt x="16" y="0"/>
                    <a:pt x="20" y="0"/>
                    <a:pt x="24" y="0"/>
                  </a:cubicBezTo>
                  <a:cubicBezTo>
                    <a:pt x="28" y="0"/>
                    <a:pt x="33" y="0"/>
                    <a:pt x="37" y="1"/>
                  </a:cubicBezTo>
                  <a:cubicBezTo>
                    <a:pt x="41" y="1"/>
                    <a:pt x="45" y="1"/>
                    <a:pt x="48" y="2"/>
                  </a:cubicBezTo>
                  <a:lnTo>
                    <a:pt x="48" y="199"/>
                  </a:lnTo>
                  <a:lnTo>
                    <a:pt x="295" y="199"/>
                  </a:lnTo>
                  <a:lnTo>
                    <a:pt x="295" y="2"/>
                  </a:lnTo>
                  <a:cubicBezTo>
                    <a:pt x="299" y="1"/>
                    <a:pt x="302" y="1"/>
                    <a:pt x="306" y="1"/>
                  </a:cubicBezTo>
                  <a:cubicBezTo>
                    <a:pt x="311" y="0"/>
                    <a:pt x="315" y="0"/>
                    <a:pt x="319" y="0"/>
                  </a:cubicBezTo>
                  <a:cubicBezTo>
                    <a:pt x="323" y="0"/>
                    <a:pt x="327" y="0"/>
                    <a:pt x="332" y="1"/>
                  </a:cubicBezTo>
                  <a:cubicBezTo>
                    <a:pt x="336" y="1"/>
                    <a:pt x="340" y="1"/>
                    <a:pt x="344" y="2"/>
                  </a:cubicBezTo>
                  <a:lnTo>
                    <a:pt x="344" y="467"/>
                  </a:lnTo>
                  <a:cubicBezTo>
                    <a:pt x="341" y="467"/>
                    <a:pt x="337" y="467"/>
                    <a:pt x="333" y="468"/>
                  </a:cubicBezTo>
                  <a:cubicBezTo>
                    <a:pt x="328" y="468"/>
                    <a:pt x="324" y="468"/>
                    <a:pt x="319" y="468"/>
                  </a:cubicBezTo>
                  <a:cubicBezTo>
                    <a:pt x="315" y="468"/>
                    <a:pt x="311" y="468"/>
                    <a:pt x="306" y="468"/>
                  </a:cubicBezTo>
                  <a:cubicBezTo>
                    <a:pt x="302" y="467"/>
                    <a:pt x="299" y="467"/>
                    <a:pt x="295" y="467"/>
                  </a:cubicBezTo>
                  <a:lnTo>
                    <a:pt x="295" y="240"/>
                  </a:lnTo>
                  <a:lnTo>
                    <a:pt x="48" y="240"/>
                  </a:lnTo>
                  <a:lnTo>
                    <a:pt x="48" y="467"/>
                  </a:lnTo>
                  <a:cubicBezTo>
                    <a:pt x="45" y="467"/>
                    <a:pt x="41" y="467"/>
                    <a:pt x="37" y="468"/>
                  </a:cubicBezTo>
                  <a:cubicBezTo>
                    <a:pt x="33" y="468"/>
                    <a:pt x="28" y="468"/>
                    <a:pt x="24" y="468"/>
                  </a:cubicBezTo>
                  <a:cubicBezTo>
                    <a:pt x="20" y="468"/>
                    <a:pt x="15" y="468"/>
                    <a:pt x="11" y="468"/>
                  </a:cubicBezTo>
                  <a:cubicBezTo>
                    <a:pt x="6" y="467"/>
                    <a:pt x="3" y="467"/>
                    <a:pt x="0" y="46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1723" y="1454"/>
              <a:ext cx="169" cy="205"/>
            </a:xfrm>
            <a:custGeom>
              <a:avLst/>
              <a:gdLst/>
              <a:ahLst/>
              <a:cxnLst/>
              <a:rect l="l" t="t" r="r" b="b"/>
              <a:pathLst>
                <a:path w="281" h="339" extrusionOk="0">
                  <a:moveTo>
                    <a:pt x="0" y="2"/>
                  </a:moveTo>
                  <a:lnTo>
                    <a:pt x="0" y="2"/>
                  </a:lnTo>
                  <a:cubicBezTo>
                    <a:pt x="2" y="1"/>
                    <a:pt x="6" y="1"/>
                    <a:pt x="11" y="1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5" y="0"/>
                    <a:pt x="29" y="1"/>
                    <a:pt x="34" y="1"/>
                  </a:cubicBezTo>
                  <a:cubicBezTo>
                    <a:pt x="39" y="1"/>
                    <a:pt x="43" y="1"/>
                    <a:pt x="46" y="2"/>
                  </a:cubicBezTo>
                  <a:lnTo>
                    <a:pt x="46" y="187"/>
                  </a:lnTo>
                  <a:cubicBezTo>
                    <a:pt x="46" y="211"/>
                    <a:pt x="48" y="230"/>
                    <a:pt x="53" y="245"/>
                  </a:cubicBezTo>
                  <a:cubicBezTo>
                    <a:pt x="59" y="259"/>
                    <a:pt x="66" y="271"/>
                    <a:pt x="76" y="280"/>
                  </a:cubicBezTo>
                  <a:cubicBezTo>
                    <a:pt x="86" y="288"/>
                    <a:pt x="98" y="294"/>
                    <a:pt x="113" y="297"/>
                  </a:cubicBezTo>
                  <a:cubicBezTo>
                    <a:pt x="127" y="300"/>
                    <a:pt x="144" y="302"/>
                    <a:pt x="162" y="302"/>
                  </a:cubicBezTo>
                  <a:cubicBezTo>
                    <a:pt x="177" y="302"/>
                    <a:pt x="191" y="301"/>
                    <a:pt x="203" y="300"/>
                  </a:cubicBezTo>
                  <a:cubicBezTo>
                    <a:pt x="215" y="298"/>
                    <a:pt x="226" y="296"/>
                    <a:pt x="235" y="293"/>
                  </a:cubicBezTo>
                  <a:lnTo>
                    <a:pt x="235" y="2"/>
                  </a:lnTo>
                  <a:cubicBezTo>
                    <a:pt x="238" y="1"/>
                    <a:pt x="242" y="1"/>
                    <a:pt x="247" y="1"/>
                  </a:cubicBezTo>
                  <a:cubicBezTo>
                    <a:pt x="252" y="1"/>
                    <a:pt x="256" y="0"/>
                    <a:pt x="258" y="0"/>
                  </a:cubicBezTo>
                  <a:cubicBezTo>
                    <a:pt x="261" y="0"/>
                    <a:pt x="265" y="1"/>
                    <a:pt x="270" y="1"/>
                  </a:cubicBezTo>
                  <a:cubicBezTo>
                    <a:pt x="275" y="1"/>
                    <a:pt x="278" y="1"/>
                    <a:pt x="281" y="2"/>
                  </a:cubicBezTo>
                  <a:lnTo>
                    <a:pt x="281" y="323"/>
                  </a:lnTo>
                  <a:cubicBezTo>
                    <a:pt x="264" y="327"/>
                    <a:pt x="245" y="331"/>
                    <a:pt x="224" y="334"/>
                  </a:cubicBezTo>
                  <a:cubicBezTo>
                    <a:pt x="202" y="338"/>
                    <a:pt x="181" y="339"/>
                    <a:pt x="158" y="339"/>
                  </a:cubicBezTo>
                  <a:cubicBezTo>
                    <a:pt x="136" y="339"/>
                    <a:pt x="116" y="337"/>
                    <a:pt x="96" y="334"/>
                  </a:cubicBezTo>
                  <a:cubicBezTo>
                    <a:pt x="77" y="330"/>
                    <a:pt x="60" y="322"/>
                    <a:pt x="46" y="311"/>
                  </a:cubicBezTo>
                  <a:cubicBezTo>
                    <a:pt x="32" y="300"/>
                    <a:pt x="21" y="285"/>
                    <a:pt x="12" y="266"/>
                  </a:cubicBezTo>
                  <a:cubicBezTo>
                    <a:pt x="4" y="246"/>
                    <a:pt x="0" y="221"/>
                    <a:pt x="0" y="19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1948" y="1451"/>
              <a:ext cx="281" cy="205"/>
            </a:xfrm>
            <a:custGeom>
              <a:avLst/>
              <a:gdLst/>
              <a:ahLst/>
              <a:cxnLst/>
              <a:rect l="l" t="t" r="r" b="b"/>
              <a:pathLst>
                <a:path w="468" h="339" extrusionOk="0">
                  <a:moveTo>
                    <a:pt x="0" y="8"/>
                  </a:moveTo>
                  <a:lnTo>
                    <a:pt x="0" y="8"/>
                  </a:lnTo>
                  <a:cubicBezTo>
                    <a:pt x="4" y="7"/>
                    <a:pt x="7" y="7"/>
                    <a:pt x="11" y="7"/>
                  </a:cubicBezTo>
                  <a:cubicBezTo>
                    <a:pt x="14" y="7"/>
                    <a:pt x="18" y="6"/>
                    <a:pt x="21" y="6"/>
                  </a:cubicBezTo>
                  <a:cubicBezTo>
                    <a:pt x="25" y="6"/>
                    <a:pt x="28" y="7"/>
                    <a:pt x="31" y="7"/>
                  </a:cubicBezTo>
                  <a:cubicBezTo>
                    <a:pt x="35" y="7"/>
                    <a:pt x="38" y="7"/>
                    <a:pt x="42" y="8"/>
                  </a:cubicBezTo>
                  <a:cubicBezTo>
                    <a:pt x="43" y="15"/>
                    <a:pt x="44" y="25"/>
                    <a:pt x="44" y="36"/>
                  </a:cubicBezTo>
                  <a:cubicBezTo>
                    <a:pt x="45" y="46"/>
                    <a:pt x="45" y="56"/>
                    <a:pt x="45" y="65"/>
                  </a:cubicBezTo>
                  <a:cubicBezTo>
                    <a:pt x="49" y="56"/>
                    <a:pt x="54" y="48"/>
                    <a:pt x="61" y="41"/>
                  </a:cubicBezTo>
                  <a:cubicBezTo>
                    <a:pt x="67" y="33"/>
                    <a:pt x="75" y="26"/>
                    <a:pt x="84" y="20"/>
                  </a:cubicBezTo>
                  <a:cubicBezTo>
                    <a:pt x="93" y="14"/>
                    <a:pt x="103" y="9"/>
                    <a:pt x="114" y="5"/>
                  </a:cubicBezTo>
                  <a:cubicBezTo>
                    <a:pt x="126" y="2"/>
                    <a:pt x="139" y="0"/>
                    <a:pt x="153" y="0"/>
                  </a:cubicBezTo>
                  <a:cubicBezTo>
                    <a:pt x="167" y="0"/>
                    <a:pt x="178" y="1"/>
                    <a:pt x="188" y="5"/>
                  </a:cubicBezTo>
                  <a:cubicBezTo>
                    <a:pt x="198" y="8"/>
                    <a:pt x="206" y="12"/>
                    <a:pt x="214" y="17"/>
                  </a:cubicBezTo>
                  <a:cubicBezTo>
                    <a:pt x="221" y="23"/>
                    <a:pt x="227" y="29"/>
                    <a:pt x="232" y="36"/>
                  </a:cubicBezTo>
                  <a:cubicBezTo>
                    <a:pt x="237" y="44"/>
                    <a:pt x="241" y="52"/>
                    <a:pt x="245" y="61"/>
                  </a:cubicBezTo>
                  <a:cubicBezTo>
                    <a:pt x="250" y="54"/>
                    <a:pt x="256" y="47"/>
                    <a:pt x="263" y="39"/>
                  </a:cubicBezTo>
                  <a:cubicBezTo>
                    <a:pt x="269" y="32"/>
                    <a:pt x="277" y="26"/>
                    <a:pt x="285" y="20"/>
                  </a:cubicBezTo>
                  <a:cubicBezTo>
                    <a:pt x="294" y="14"/>
                    <a:pt x="303" y="9"/>
                    <a:pt x="314" y="5"/>
                  </a:cubicBezTo>
                  <a:cubicBezTo>
                    <a:pt x="325" y="2"/>
                    <a:pt x="337" y="0"/>
                    <a:pt x="351" y="0"/>
                  </a:cubicBezTo>
                  <a:cubicBezTo>
                    <a:pt x="392" y="0"/>
                    <a:pt x="422" y="11"/>
                    <a:pt x="441" y="33"/>
                  </a:cubicBezTo>
                  <a:cubicBezTo>
                    <a:pt x="459" y="55"/>
                    <a:pt x="468" y="86"/>
                    <a:pt x="468" y="127"/>
                  </a:cubicBezTo>
                  <a:lnTo>
                    <a:pt x="468" y="338"/>
                  </a:lnTo>
                  <a:cubicBezTo>
                    <a:pt x="465" y="338"/>
                    <a:pt x="462" y="338"/>
                    <a:pt x="457" y="339"/>
                  </a:cubicBezTo>
                  <a:cubicBezTo>
                    <a:pt x="452" y="339"/>
                    <a:pt x="448" y="339"/>
                    <a:pt x="445" y="339"/>
                  </a:cubicBezTo>
                  <a:cubicBezTo>
                    <a:pt x="443" y="339"/>
                    <a:pt x="439" y="339"/>
                    <a:pt x="434" y="339"/>
                  </a:cubicBezTo>
                  <a:cubicBezTo>
                    <a:pt x="429" y="338"/>
                    <a:pt x="425" y="338"/>
                    <a:pt x="422" y="338"/>
                  </a:cubicBezTo>
                  <a:lnTo>
                    <a:pt x="422" y="142"/>
                  </a:lnTo>
                  <a:cubicBezTo>
                    <a:pt x="422" y="107"/>
                    <a:pt x="416" y="81"/>
                    <a:pt x="404" y="65"/>
                  </a:cubicBezTo>
                  <a:cubicBezTo>
                    <a:pt x="391" y="48"/>
                    <a:pt x="373" y="39"/>
                    <a:pt x="348" y="39"/>
                  </a:cubicBezTo>
                  <a:cubicBezTo>
                    <a:pt x="333" y="39"/>
                    <a:pt x="320" y="42"/>
                    <a:pt x="309" y="48"/>
                  </a:cubicBezTo>
                  <a:cubicBezTo>
                    <a:pt x="298" y="53"/>
                    <a:pt x="288" y="61"/>
                    <a:pt x="281" y="70"/>
                  </a:cubicBezTo>
                  <a:cubicBezTo>
                    <a:pt x="273" y="80"/>
                    <a:pt x="268" y="91"/>
                    <a:pt x="264" y="104"/>
                  </a:cubicBezTo>
                  <a:cubicBezTo>
                    <a:pt x="260" y="117"/>
                    <a:pt x="258" y="130"/>
                    <a:pt x="258" y="144"/>
                  </a:cubicBezTo>
                  <a:lnTo>
                    <a:pt x="258" y="338"/>
                  </a:lnTo>
                  <a:cubicBezTo>
                    <a:pt x="255" y="338"/>
                    <a:pt x="251" y="338"/>
                    <a:pt x="246" y="339"/>
                  </a:cubicBezTo>
                  <a:cubicBezTo>
                    <a:pt x="241" y="339"/>
                    <a:pt x="238" y="339"/>
                    <a:pt x="235" y="339"/>
                  </a:cubicBezTo>
                  <a:cubicBezTo>
                    <a:pt x="232" y="339"/>
                    <a:pt x="229" y="339"/>
                    <a:pt x="224" y="339"/>
                  </a:cubicBezTo>
                  <a:cubicBezTo>
                    <a:pt x="219" y="338"/>
                    <a:pt x="215" y="338"/>
                    <a:pt x="212" y="338"/>
                  </a:cubicBezTo>
                  <a:lnTo>
                    <a:pt x="212" y="134"/>
                  </a:lnTo>
                  <a:cubicBezTo>
                    <a:pt x="212" y="101"/>
                    <a:pt x="206" y="76"/>
                    <a:pt x="195" y="60"/>
                  </a:cubicBezTo>
                  <a:cubicBezTo>
                    <a:pt x="183" y="44"/>
                    <a:pt x="167" y="36"/>
                    <a:pt x="145" y="36"/>
                  </a:cubicBezTo>
                  <a:cubicBezTo>
                    <a:pt x="131" y="36"/>
                    <a:pt x="118" y="40"/>
                    <a:pt x="106" y="46"/>
                  </a:cubicBezTo>
                  <a:cubicBezTo>
                    <a:pt x="93" y="53"/>
                    <a:pt x="83" y="62"/>
                    <a:pt x="74" y="74"/>
                  </a:cubicBezTo>
                  <a:cubicBezTo>
                    <a:pt x="65" y="86"/>
                    <a:pt x="58" y="101"/>
                    <a:pt x="53" y="117"/>
                  </a:cubicBezTo>
                  <a:cubicBezTo>
                    <a:pt x="49" y="134"/>
                    <a:pt x="46" y="152"/>
                    <a:pt x="46" y="172"/>
                  </a:cubicBezTo>
                  <a:lnTo>
                    <a:pt x="46" y="338"/>
                  </a:lnTo>
                  <a:cubicBezTo>
                    <a:pt x="43" y="338"/>
                    <a:pt x="40" y="338"/>
                    <a:pt x="35" y="339"/>
                  </a:cubicBezTo>
                  <a:cubicBezTo>
                    <a:pt x="30" y="339"/>
                    <a:pt x="26" y="339"/>
                    <a:pt x="23" y="339"/>
                  </a:cubicBezTo>
                  <a:cubicBezTo>
                    <a:pt x="21" y="339"/>
                    <a:pt x="17" y="339"/>
                    <a:pt x="12" y="339"/>
                  </a:cubicBezTo>
                  <a:cubicBezTo>
                    <a:pt x="7" y="338"/>
                    <a:pt x="3" y="338"/>
                    <a:pt x="0" y="338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2266" y="1451"/>
              <a:ext cx="160" cy="208"/>
            </a:xfrm>
            <a:custGeom>
              <a:avLst/>
              <a:gdLst/>
              <a:ahLst/>
              <a:cxnLst/>
              <a:rect l="l" t="t" r="r" b="b"/>
              <a:pathLst>
                <a:path w="265" h="345" extrusionOk="0">
                  <a:moveTo>
                    <a:pt x="219" y="177"/>
                  </a:moveTo>
                  <a:lnTo>
                    <a:pt x="219" y="177"/>
                  </a:lnTo>
                  <a:cubicBezTo>
                    <a:pt x="211" y="176"/>
                    <a:pt x="202" y="175"/>
                    <a:pt x="190" y="174"/>
                  </a:cubicBezTo>
                  <a:cubicBezTo>
                    <a:pt x="178" y="173"/>
                    <a:pt x="166" y="173"/>
                    <a:pt x="156" y="173"/>
                  </a:cubicBezTo>
                  <a:cubicBezTo>
                    <a:pt x="121" y="173"/>
                    <a:pt x="94" y="179"/>
                    <a:pt x="75" y="191"/>
                  </a:cubicBezTo>
                  <a:cubicBezTo>
                    <a:pt x="56" y="203"/>
                    <a:pt x="46" y="220"/>
                    <a:pt x="46" y="243"/>
                  </a:cubicBezTo>
                  <a:cubicBezTo>
                    <a:pt x="46" y="257"/>
                    <a:pt x="49" y="268"/>
                    <a:pt x="55" y="277"/>
                  </a:cubicBezTo>
                  <a:cubicBezTo>
                    <a:pt x="61" y="285"/>
                    <a:pt x="68" y="292"/>
                    <a:pt x="77" y="297"/>
                  </a:cubicBezTo>
                  <a:cubicBezTo>
                    <a:pt x="87" y="301"/>
                    <a:pt x="97" y="304"/>
                    <a:pt x="108" y="306"/>
                  </a:cubicBezTo>
                  <a:cubicBezTo>
                    <a:pt x="119" y="307"/>
                    <a:pt x="131" y="308"/>
                    <a:pt x="142" y="308"/>
                  </a:cubicBezTo>
                  <a:cubicBezTo>
                    <a:pt x="156" y="308"/>
                    <a:pt x="170" y="307"/>
                    <a:pt x="182" y="306"/>
                  </a:cubicBezTo>
                  <a:cubicBezTo>
                    <a:pt x="195" y="305"/>
                    <a:pt x="207" y="303"/>
                    <a:pt x="219" y="301"/>
                  </a:cubicBezTo>
                  <a:lnTo>
                    <a:pt x="219" y="177"/>
                  </a:lnTo>
                  <a:lnTo>
                    <a:pt x="219" y="177"/>
                  </a:lnTo>
                  <a:close/>
                  <a:moveTo>
                    <a:pt x="219" y="120"/>
                  </a:moveTo>
                  <a:lnTo>
                    <a:pt x="219" y="120"/>
                  </a:lnTo>
                  <a:cubicBezTo>
                    <a:pt x="219" y="91"/>
                    <a:pt x="212" y="70"/>
                    <a:pt x="198" y="57"/>
                  </a:cubicBezTo>
                  <a:cubicBezTo>
                    <a:pt x="183" y="44"/>
                    <a:pt x="162" y="37"/>
                    <a:pt x="133" y="37"/>
                  </a:cubicBezTo>
                  <a:cubicBezTo>
                    <a:pt x="115" y="37"/>
                    <a:pt x="98" y="39"/>
                    <a:pt x="82" y="41"/>
                  </a:cubicBezTo>
                  <a:cubicBezTo>
                    <a:pt x="67" y="43"/>
                    <a:pt x="53" y="46"/>
                    <a:pt x="41" y="50"/>
                  </a:cubicBezTo>
                  <a:cubicBezTo>
                    <a:pt x="39" y="46"/>
                    <a:pt x="37" y="40"/>
                    <a:pt x="35" y="33"/>
                  </a:cubicBezTo>
                  <a:cubicBezTo>
                    <a:pt x="34" y="26"/>
                    <a:pt x="33" y="19"/>
                    <a:pt x="33" y="12"/>
                  </a:cubicBezTo>
                  <a:cubicBezTo>
                    <a:pt x="45" y="9"/>
                    <a:pt x="60" y="6"/>
                    <a:pt x="77" y="4"/>
                  </a:cubicBezTo>
                  <a:cubicBezTo>
                    <a:pt x="95" y="1"/>
                    <a:pt x="113" y="0"/>
                    <a:pt x="132" y="0"/>
                  </a:cubicBezTo>
                  <a:cubicBezTo>
                    <a:pt x="177" y="0"/>
                    <a:pt x="211" y="9"/>
                    <a:pt x="233" y="27"/>
                  </a:cubicBezTo>
                  <a:cubicBezTo>
                    <a:pt x="255" y="46"/>
                    <a:pt x="265" y="75"/>
                    <a:pt x="265" y="114"/>
                  </a:cubicBezTo>
                  <a:lnTo>
                    <a:pt x="265" y="332"/>
                  </a:lnTo>
                  <a:cubicBezTo>
                    <a:pt x="249" y="335"/>
                    <a:pt x="229" y="338"/>
                    <a:pt x="206" y="341"/>
                  </a:cubicBezTo>
                  <a:cubicBezTo>
                    <a:pt x="183" y="344"/>
                    <a:pt x="161" y="345"/>
                    <a:pt x="140" y="345"/>
                  </a:cubicBezTo>
                  <a:cubicBezTo>
                    <a:pt x="96" y="345"/>
                    <a:pt x="62" y="337"/>
                    <a:pt x="37" y="321"/>
                  </a:cubicBezTo>
                  <a:cubicBezTo>
                    <a:pt x="12" y="305"/>
                    <a:pt x="0" y="280"/>
                    <a:pt x="0" y="244"/>
                  </a:cubicBezTo>
                  <a:cubicBezTo>
                    <a:pt x="0" y="227"/>
                    <a:pt x="4" y="211"/>
                    <a:pt x="11" y="198"/>
                  </a:cubicBezTo>
                  <a:cubicBezTo>
                    <a:pt x="18" y="184"/>
                    <a:pt x="28" y="173"/>
                    <a:pt x="41" y="163"/>
                  </a:cubicBezTo>
                  <a:cubicBezTo>
                    <a:pt x="54" y="154"/>
                    <a:pt x="69" y="147"/>
                    <a:pt x="87" y="142"/>
                  </a:cubicBezTo>
                  <a:cubicBezTo>
                    <a:pt x="105" y="138"/>
                    <a:pt x="125" y="135"/>
                    <a:pt x="146" y="135"/>
                  </a:cubicBezTo>
                  <a:cubicBezTo>
                    <a:pt x="163" y="135"/>
                    <a:pt x="177" y="136"/>
                    <a:pt x="189" y="137"/>
                  </a:cubicBezTo>
                  <a:cubicBezTo>
                    <a:pt x="201" y="138"/>
                    <a:pt x="211" y="139"/>
                    <a:pt x="219" y="140"/>
                  </a:cubicBezTo>
                  <a:lnTo>
                    <a:pt x="219" y="12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>
              <a:off x="2477" y="1451"/>
              <a:ext cx="171" cy="205"/>
            </a:xfrm>
            <a:custGeom>
              <a:avLst/>
              <a:gdLst/>
              <a:ahLst/>
              <a:cxnLst/>
              <a:rect l="l" t="t" r="r" b="b"/>
              <a:pathLst>
                <a:path w="284" h="339" extrusionOk="0">
                  <a:moveTo>
                    <a:pt x="0" y="8"/>
                  </a:moveTo>
                  <a:lnTo>
                    <a:pt x="0" y="8"/>
                  </a:lnTo>
                  <a:cubicBezTo>
                    <a:pt x="4" y="7"/>
                    <a:pt x="8" y="7"/>
                    <a:pt x="11" y="7"/>
                  </a:cubicBezTo>
                  <a:cubicBezTo>
                    <a:pt x="15" y="7"/>
                    <a:pt x="18" y="6"/>
                    <a:pt x="21" y="6"/>
                  </a:cubicBezTo>
                  <a:cubicBezTo>
                    <a:pt x="25" y="6"/>
                    <a:pt x="28" y="7"/>
                    <a:pt x="32" y="7"/>
                  </a:cubicBezTo>
                  <a:cubicBezTo>
                    <a:pt x="35" y="7"/>
                    <a:pt x="38" y="7"/>
                    <a:pt x="42" y="8"/>
                  </a:cubicBezTo>
                  <a:cubicBezTo>
                    <a:pt x="43" y="15"/>
                    <a:pt x="44" y="25"/>
                    <a:pt x="44" y="37"/>
                  </a:cubicBezTo>
                  <a:cubicBezTo>
                    <a:pt x="45" y="48"/>
                    <a:pt x="45" y="59"/>
                    <a:pt x="45" y="67"/>
                  </a:cubicBezTo>
                  <a:cubicBezTo>
                    <a:pt x="50" y="59"/>
                    <a:pt x="56" y="52"/>
                    <a:pt x="63" y="44"/>
                  </a:cubicBezTo>
                  <a:cubicBezTo>
                    <a:pt x="71" y="36"/>
                    <a:pt x="79" y="28"/>
                    <a:pt x="89" y="22"/>
                  </a:cubicBezTo>
                  <a:cubicBezTo>
                    <a:pt x="99" y="15"/>
                    <a:pt x="111" y="10"/>
                    <a:pt x="124" y="6"/>
                  </a:cubicBezTo>
                  <a:cubicBezTo>
                    <a:pt x="137" y="2"/>
                    <a:pt x="151" y="0"/>
                    <a:pt x="167" y="0"/>
                  </a:cubicBezTo>
                  <a:cubicBezTo>
                    <a:pt x="208" y="0"/>
                    <a:pt x="237" y="11"/>
                    <a:pt x="256" y="34"/>
                  </a:cubicBezTo>
                  <a:cubicBezTo>
                    <a:pt x="275" y="57"/>
                    <a:pt x="284" y="88"/>
                    <a:pt x="284" y="129"/>
                  </a:cubicBezTo>
                  <a:lnTo>
                    <a:pt x="284" y="338"/>
                  </a:lnTo>
                  <a:cubicBezTo>
                    <a:pt x="281" y="338"/>
                    <a:pt x="277" y="338"/>
                    <a:pt x="272" y="339"/>
                  </a:cubicBezTo>
                  <a:cubicBezTo>
                    <a:pt x="268" y="339"/>
                    <a:pt x="264" y="339"/>
                    <a:pt x="261" y="339"/>
                  </a:cubicBezTo>
                  <a:cubicBezTo>
                    <a:pt x="259" y="339"/>
                    <a:pt x="255" y="339"/>
                    <a:pt x="250" y="339"/>
                  </a:cubicBezTo>
                  <a:cubicBezTo>
                    <a:pt x="245" y="338"/>
                    <a:pt x="241" y="338"/>
                    <a:pt x="238" y="338"/>
                  </a:cubicBezTo>
                  <a:lnTo>
                    <a:pt x="238" y="142"/>
                  </a:lnTo>
                  <a:cubicBezTo>
                    <a:pt x="238" y="106"/>
                    <a:pt x="232" y="79"/>
                    <a:pt x="219" y="63"/>
                  </a:cubicBezTo>
                  <a:cubicBezTo>
                    <a:pt x="207" y="47"/>
                    <a:pt x="189" y="39"/>
                    <a:pt x="164" y="39"/>
                  </a:cubicBezTo>
                  <a:cubicBezTo>
                    <a:pt x="148" y="39"/>
                    <a:pt x="132" y="42"/>
                    <a:pt x="118" y="48"/>
                  </a:cubicBezTo>
                  <a:cubicBezTo>
                    <a:pt x="103" y="55"/>
                    <a:pt x="91" y="63"/>
                    <a:pt x="80" y="75"/>
                  </a:cubicBezTo>
                  <a:cubicBezTo>
                    <a:pt x="70" y="86"/>
                    <a:pt x="62" y="100"/>
                    <a:pt x="56" y="117"/>
                  </a:cubicBezTo>
                  <a:cubicBezTo>
                    <a:pt x="49" y="134"/>
                    <a:pt x="46" y="153"/>
                    <a:pt x="46" y="175"/>
                  </a:cubicBezTo>
                  <a:lnTo>
                    <a:pt x="46" y="338"/>
                  </a:lnTo>
                  <a:cubicBezTo>
                    <a:pt x="44" y="338"/>
                    <a:pt x="40" y="338"/>
                    <a:pt x="35" y="339"/>
                  </a:cubicBezTo>
                  <a:cubicBezTo>
                    <a:pt x="30" y="339"/>
                    <a:pt x="26" y="339"/>
                    <a:pt x="23" y="339"/>
                  </a:cubicBezTo>
                  <a:cubicBezTo>
                    <a:pt x="21" y="339"/>
                    <a:pt x="17" y="339"/>
                    <a:pt x="12" y="339"/>
                  </a:cubicBezTo>
                  <a:cubicBezTo>
                    <a:pt x="7" y="338"/>
                    <a:pt x="3" y="338"/>
                    <a:pt x="0" y="338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3"/>
            <p:cNvSpPr/>
            <p:nvPr/>
          </p:nvSpPr>
          <p:spPr>
            <a:xfrm>
              <a:off x="2775" y="1451"/>
              <a:ext cx="183" cy="208"/>
            </a:xfrm>
            <a:custGeom>
              <a:avLst/>
              <a:gdLst/>
              <a:ahLst/>
              <a:cxnLst/>
              <a:rect l="l" t="t" r="r" b="b"/>
              <a:pathLst>
                <a:path w="305" h="345" extrusionOk="0">
                  <a:moveTo>
                    <a:pt x="258" y="144"/>
                  </a:moveTo>
                  <a:lnTo>
                    <a:pt x="258" y="144"/>
                  </a:lnTo>
                  <a:cubicBezTo>
                    <a:pt x="258" y="130"/>
                    <a:pt x="257" y="117"/>
                    <a:pt x="253" y="104"/>
                  </a:cubicBezTo>
                  <a:cubicBezTo>
                    <a:pt x="249" y="91"/>
                    <a:pt x="243" y="80"/>
                    <a:pt x="235" y="70"/>
                  </a:cubicBezTo>
                  <a:cubicBezTo>
                    <a:pt x="227" y="60"/>
                    <a:pt x="217" y="53"/>
                    <a:pt x="205" y="47"/>
                  </a:cubicBezTo>
                  <a:cubicBezTo>
                    <a:pt x="192" y="41"/>
                    <a:pt x="177" y="37"/>
                    <a:pt x="159" y="37"/>
                  </a:cubicBezTo>
                  <a:cubicBezTo>
                    <a:pt x="127" y="37"/>
                    <a:pt x="101" y="47"/>
                    <a:pt x="83" y="65"/>
                  </a:cubicBezTo>
                  <a:cubicBezTo>
                    <a:pt x="65" y="84"/>
                    <a:pt x="54" y="110"/>
                    <a:pt x="50" y="144"/>
                  </a:cubicBezTo>
                  <a:lnTo>
                    <a:pt x="258" y="144"/>
                  </a:lnTo>
                  <a:lnTo>
                    <a:pt x="258" y="144"/>
                  </a:lnTo>
                  <a:close/>
                  <a:moveTo>
                    <a:pt x="49" y="179"/>
                  </a:moveTo>
                  <a:lnTo>
                    <a:pt x="49" y="179"/>
                  </a:lnTo>
                  <a:cubicBezTo>
                    <a:pt x="49" y="223"/>
                    <a:pt x="60" y="255"/>
                    <a:pt x="82" y="276"/>
                  </a:cubicBezTo>
                  <a:cubicBezTo>
                    <a:pt x="104" y="297"/>
                    <a:pt x="136" y="307"/>
                    <a:pt x="180" y="307"/>
                  </a:cubicBezTo>
                  <a:cubicBezTo>
                    <a:pt x="198" y="307"/>
                    <a:pt x="214" y="306"/>
                    <a:pt x="229" y="303"/>
                  </a:cubicBezTo>
                  <a:cubicBezTo>
                    <a:pt x="245" y="300"/>
                    <a:pt x="259" y="296"/>
                    <a:pt x="274" y="292"/>
                  </a:cubicBezTo>
                  <a:cubicBezTo>
                    <a:pt x="276" y="296"/>
                    <a:pt x="278" y="302"/>
                    <a:pt x="279" y="309"/>
                  </a:cubicBezTo>
                  <a:cubicBezTo>
                    <a:pt x="281" y="316"/>
                    <a:pt x="282" y="322"/>
                    <a:pt x="282" y="328"/>
                  </a:cubicBezTo>
                  <a:cubicBezTo>
                    <a:pt x="269" y="333"/>
                    <a:pt x="253" y="338"/>
                    <a:pt x="235" y="341"/>
                  </a:cubicBezTo>
                  <a:cubicBezTo>
                    <a:pt x="216" y="344"/>
                    <a:pt x="197" y="345"/>
                    <a:pt x="175" y="345"/>
                  </a:cubicBezTo>
                  <a:cubicBezTo>
                    <a:pt x="145" y="345"/>
                    <a:pt x="118" y="341"/>
                    <a:pt x="96" y="333"/>
                  </a:cubicBezTo>
                  <a:cubicBezTo>
                    <a:pt x="74" y="324"/>
                    <a:pt x="56" y="313"/>
                    <a:pt x="41" y="298"/>
                  </a:cubicBezTo>
                  <a:cubicBezTo>
                    <a:pt x="27" y="282"/>
                    <a:pt x="17" y="264"/>
                    <a:pt x="10" y="243"/>
                  </a:cubicBezTo>
                  <a:cubicBezTo>
                    <a:pt x="3" y="223"/>
                    <a:pt x="0" y="200"/>
                    <a:pt x="0" y="175"/>
                  </a:cubicBezTo>
                  <a:cubicBezTo>
                    <a:pt x="0" y="150"/>
                    <a:pt x="3" y="128"/>
                    <a:pt x="9" y="107"/>
                  </a:cubicBezTo>
                  <a:cubicBezTo>
                    <a:pt x="16" y="86"/>
                    <a:pt x="25" y="67"/>
                    <a:pt x="38" y="51"/>
                  </a:cubicBezTo>
                  <a:cubicBezTo>
                    <a:pt x="51" y="35"/>
                    <a:pt x="67" y="23"/>
                    <a:pt x="87" y="14"/>
                  </a:cubicBezTo>
                  <a:cubicBezTo>
                    <a:pt x="107" y="5"/>
                    <a:pt x="131" y="0"/>
                    <a:pt x="159" y="0"/>
                  </a:cubicBezTo>
                  <a:cubicBezTo>
                    <a:pt x="182" y="0"/>
                    <a:pt x="203" y="4"/>
                    <a:pt x="221" y="11"/>
                  </a:cubicBezTo>
                  <a:cubicBezTo>
                    <a:pt x="240" y="18"/>
                    <a:pt x="255" y="29"/>
                    <a:pt x="267" y="42"/>
                  </a:cubicBezTo>
                  <a:cubicBezTo>
                    <a:pt x="280" y="55"/>
                    <a:pt x="289" y="71"/>
                    <a:pt x="295" y="89"/>
                  </a:cubicBezTo>
                  <a:cubicBezTo>
                    <a:pt x="301" y="107"/>
                    <a:pt x="305" y="127"/>
                    <a:pt x="305" y="149"/>
                  </a:cubicBezTo>
                  <a:cubicBezTo>
                    <a:pt x="305" y="153"/>
                    <a:pt x="304" y="158"/>
                    <a:pt x="304" y="164"/>
                  </a:cubicBezTo>
                  <a:cubicBezTo>
                    <a:pt x="304" y="170"/>
                    <a:pt x="304" y="175"/>
                    <a:pt x="303" y="179"/>
                  </a:cubicBezTo>
                  <a:lnTo>
                    <a:pt x="49" y="1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3"/>
            <p:cNvSpPr/>
            <p:nvPr/>
          </p:nvSpPr>
          <p:spPr>
            <a:xfrm>
              <a:off x="3000" y="1454"/>
              <a:ext cx="101" cy="202"/>
            </a:xfrm>
            <a:custGeom>
              <a:avLst/>
              <a:gdLst/>
              <a:ahLst/>
              <a:cxnLst/>
              <a:rect l="l" t="t" r="r" b="b"/>
              <a:pathLst>
                <a:path w="168" h="333" extrusionOk="0">
                  <a:moveTo>
                    <a:pt x="0" y="2"/>
                  </a:moveTo>
                  <a:lnTo>
                    <a:pt x="0" y="2"/>
                  </a:lnTo>
                  <a:cubicBezTo>
                    <a:pt x="3" y="1"/>
                    <a:pt x="7" y="1"/>
                    <a:pt x="11" y="1"/>
                  </a:cubicBezTo>
                  <a:cubicBezTo>
                    <a:pt x="14" y="1"/>
                    <a:pt x="17" y="0"/>
                    <a:pt x="21" y="0"/>
                  </a:cubicBezTo>
                  <a:cubicBezTo>
                    <a:pt x="24" y="0"/>
                    <a:pt x="28" y="1"/>
                    <a:pt x="31" y="1"/>
                  </a:cubicBezTo>
                  <a:cubicBezTo>
                    <a:pt x="34" y="1"/>
                    <a:pt x="38" y="1"/>
                    <a:pt x="42" y="2"/>
                  </a:cubicBezTo>
                  <a:cubicBezTo>
                    <a:pt x="43" y="9"/>
                    <a:pt x="43" y="19"/>
                    <a:pt x="44" y="29"/>
                  </a:cubicBezTo>
                  <a:cubicBezTo>
                    <a:pt x="44" y="40"/>
                    <a:pt x="44" y="49"/>
                    <a:pt x="44" y="58"/>
                  </a:cubicBezTo>
                  <a:cubicBezTo>
                    <a:pt x="54" y="42"/>
                    <a:pt x="67" y="29"/>
                    <a:pt x="84" y="18"/>
                  </a:cubicBezTo>
                  <a:cubicBezTo>
                    <a:pt x="100" y="7"/>
                    <a:pt x="122" y="1"/>
                    <a:pt x="150" y="1"/>
                  </a:cubicBezTo>
                  <a:cubicBezTo>
                    <a:pt x="152" y="1"/>
                    <a:pt x="155" y="1"/>
                    <a:pt x="157" y="1"/>
                  </a:cubicBezTo>
                  <a:cubicBezTo>
                    <a:pt x="160" y="1"/>
                    <a:pt x="163" y="1"/>
                    <a:pt x="166" y="2"/>
                  </a:cubicBezTo>
                  <a:cubicBezTo>
                    <a:pt x="167" y="9"/>
                    <a:pt x="168" y="16"/>
                    <a:pt x="168" y="22"/>
                  </a:cubicBezTo>
                  <a:cubicBezTo>
                    <a:pt x="168" y="29"/>
                    <a:pt x="167" y="36"/>
                    <a:pt x="166" y="42"/>
                  </a:cubicBezTo>
                  <a:cubicBezTo>
                    <a:pt x="162" y="42"/>
                    <a:pt x="159" y="42"/>
                    <a:pt x="157" y="42"/>
                  </a:cubicBezTo>
                  <a:cubicBezTo>
                    <a:pt x="155" y="42"/>
                    <a:pt x="153" y="42"/>
                    <a:pt x="151" y="42"/>
                  </a:cubicBezTo>
                  <a:cubicBezTo>
                    <a:pt x="119" y="42"/>
                    <a:pt x="94" y="51"/>
                    <a:pt x="74" y="70"/>
                  </a:cubicBezTo>
                  <a:cubicBezTo>
                    <a:pt x="55" y="88"/>
                    <a:pt x="46" y="119"/>
                    <a:pt x="46" y="162"/>
                  </a:cubicBezTo>
                  <a:lnTo>
                    <a:pt x="46" y="332"/>
                  </a:lnTo>
                  <a:cubicBezTo>
                    <a:pt x="43" y="332"/>
                    <a:pt x="39" y="332"/>
                    <a:pt x="34" y="333"/>
                  </a:cubicBezTo>
                  <a:cubicBezTo>
                    <a:pt x="29" y="333"/>
                    <a:pt x="26" y="333"/>
                    <a:pt x="23" y="333"/>
                  </a:cubicBezTo>
                  <a:cubicBezTo>
                    <a:pt x="20" y="333"/>
                    <a:pt x="17" y="333"/>
                    <a:pt x="12" y="333"/>
                  </a:cubicBezTo>
                  <a:cubicBezTo>
                    <a:pt x="6" y="332"/>
                    <a:pt x="3" y="332"/>
                    <a:pt x="0" y="33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3"/>
            <p:cNvSpPr/>
            <p:nvPr/>
          </p:nvSpPr>
          <p:spPr>
            <a:xfrm>
              <a:off x="3129" y="1454"/>
              <a:ext cx="102" cy="202"/>
            </a:xfrm>
            <a:custGeom>
              <a:avLst/>
              <a:gdLst/>
              <a:ahLst/>
              <a:cxnLst/>
              <a:rect l="l" t="t" r="r" b="b"/>
              <a:pathLst>
                <a:path w="169" h="333" extrusionOk="0">
                  <a:moveTo>
                    <a:pt x="0" y="2"/>
                  </a:moveTo>
                  <a:lnTo>
                    <a:pt x="0" y="2"/>
                  </a:lnTo>
                  <a:cubicBezTo>
                    <a:pt x="4" y="1"/>
                    <a:pt x="7" y="1"/>
                    <a:pt x="11" y="1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5" y="0"/>
                    <a:pt x="28" y="1"/>
                    <a:pt x="32" y="1"/>
                  </a:cubicBezTo>
                  <a:cubicBezTo>
                    <a:pt x="35" y="1"/>
                    <a:pt x="38" y="1"/>
                    <a:pt x="42" y="2"/>
                  </a:cubicBezTo>
                  <a:cubicBezTo>
                    <a:pt x="43" y="9"/>
                    <a:pt x="44" y="19"/>
                    <a:pt x="44" y="29"/>
                  </a:cubicBezTo>
                  <a:cubicBezTo>
                    <a:pt x="45" y="40"/>
                    <a:pt x="45" y="49"/>
                    <a:pt x="45" y="58"/>
                  </a:cubicBezTo>
                  <a:cubicBezTo>
                    <a:pt x="54" y="42"/>
                    <a:pt x="67" y="29"/>
                    <a:pt x="84" y="18"/>
                  </a:cubicBezTo>
                  <a:cubicBezTo>
                    <a:pt x="101" y="7"/>
                    <a:pt x="123" y="1"/>
                    <a:pt x="150" y="1"/>
                  </a:cubicBezTo>
                  <a:cubicBezTo>
                    <a:pt x="153" y="1"/>
                    <a:pt x="155" y="1"/>
                    <a:pt x="158" y="1"/>
                  </a:cubicBezTo>
                  <a:cubicBezTo>
                    <a:pt x="160" y="1"/>
                    <a:pt x="163" y="1"/>
                    <a:pt x="166" y="2"/>
                  </a:cubicBezTo>
                  <a:cubicBezTo>
                    <a:pt x="168" y="9"/>
                    <a:pt x="169" y="16"/>
                    <a:pt x="169" y="22"/>
                  </a:cubicBezTo>
                  <a:cubicBezTo>
                    <a:pt x="169" y="29"/>
                    <a:pt x="168" y="36"/>
                    <a:pt x="166" y="42"/>
                  </a:cubicBezTo>
                  <a:cubicBezTo>
                    <a:pt x="163" y="42"/>
                    <a:pt x="160" y="42"/>
                    <a:pt x="158" y="42"/>
                  </a:cubicBezTo>
                  <a:cubicBezTo>
                    <a:pt x="156" y="42"/>
                    <a:pt x="153" y="42"/>
                    <a:pt x="151" y="42"/>
                  </a:cubicBezTo>
                  <a:cubicBezTo>
                    <a:pt x="119" y="42"/>
                    <a:pt x="94" y="51"/>
                    <a:pt x="75" y="70"/>
                  </a:cubicBezTo>
                  <a:cubicBezTo>
                    <a:pt x="56" y="88"/>
                    <a:pt x="46" y="119"/>
                    <a:pt x="46" y="162"/>
                  </a:cubicBezTo>
                  <a:lnTo>
                    <a:pt x="46" y="332"/>
                  </a:lnTo>
                  <a:cubicBezTo>
                    <a:pt x="43" y="332"/>
                    <a:pt x="40" y="332"/>
                    <a:pt x="35" y="333"/>
                  </a:cubicBezTo>
                  <a:cubicBezTo>
                    <a:pt x="30" y="333"/>
                    <a:pt x="26" y="333"/>
                    <a:pt x="23" y="333"/>
                  </a:cubicBezTo>
                  <a:cubicBezTo>
                    <a:pt x="21" y="333"/>
                    <a:pt x="17" y="333"/>
                    <a:pt x="12" y="333"/>
                  </a:cubicBezTo>
                  <a:cubicBezTo>
                    <a:pt x="7" y="332"/>
                    <a:pt x="3" y="332"/>
                    <a:pt x="0" y="33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3"/>
            <p:cNvSpPr/>
            <p:nvPr/>
          </p:nvSpPr>
          <p:spPr>
            <a:xfrm>
              <a:off x="3246" y="1451"/>
              <a:ext cx="191" cy="208"/>
            </a:xfrm>
            <a:custGeom>
              <a:avLst/>
              <a:gdLst/>
              <a:ahLst/>
              <a:cxnLst/>
              <a:rect l="l" t="t" r="r" b="b"/>
              <a:pathLst>
                <a:path w="319" h="345" extrusionOk="0">
                  <a:moveTo>
                    <a:pt x="160" y="308"/>
                  </a:moveTo>
                  <a:lnTo>
                    <a:pt x="160" y="308"/>
                  </a:lnTo>
                  <a:cubicBezTo>
                    <a:pt x="197" y="308"/>
                    <a:pt x="225" y="296"/>
                    <a:pt x="243" y="272"/>
                  </a:cubicBezTo>
                  <a:cubicBezTo>
                    <a:pt x="262" y="247"/>
                    <a:pt x="271" y="214"/>
                    <a:pt x="271" y="173"/>
                  </a:cubicBezTo>
                  <a:cubicBezTo>
                    <a:pt x="271" y="131"/>
                    <a:pt x="262" y="98"/>
                    <a:pt x="243" y="74"/>
                  </a:cubicBezTo>
                  <a:cubicBezTo>
                    <a:pt x="225" y="50"/>
                    <a:pt x="197" y="37"/>
                    <a:pt x="160" y="37"/>
                  </a:cubicBezTo>
                  <a:cubicBezTo>
                    <a:pt x="122" y="37"/>
                    <a:pt x="95" y="50"/>
                    <a:pt x="76" y="74"/>
                  </a:cubicBezTo>
                  <a:cubicBezTo>
                    <a:pt x="58" y="98"/>
                    <a:pt x="49" y="131"/>
                    <a:pt x="49" y="173"/>
                  </a:cubicBezTo>
                  <a:cubicBezTo>
                    <a:pt x="49" y="214"/>
                    <a:pt x="58" y="247"/>
                    <a:pt x="76" y="272"/>
                  </a:cubicBezTo>
                  <a:cubicBezTo>
                    <a:pt x="95" y="296"/>
                    <a:pt x="122" y="308"/>
                    <a:pt x="160" y="308"/>
                  </a:cubicBezTo>
                  <a:lnTo>
                    <a:pt x="160" y="308"/>
                  </a:lnTo>
                  <a:close/>
                  <a:moveTo>
                    <a:pt x="160" y="345"/>
                  </a:moveTo>
                  <a:lnTo>
                    <a:pt x="160" y="345"/>
                  </a:lnTo>
                  <a:cubicBezTo>
                    <a:pt x="133" y="345"/>
                    <a:pt x="110" y="341"/>
                    <a:pt x="90" y="332"/>
                  </a:cubicBezTo>
                  <a:cubicBezTo>
                    <a:pt x="70" y="323"/>
                    <a:pt x="53" y="311"/>
                    <a:pt x="40" y="296"/>
                  </a:cubicBezTo>
                  <a:cubicBezTo>
                    <a:pt x="27" y="280"/>
                    <a:pt x="17" y="262"/>
                    <a:pt x="10" y="241"/>
                  </a:cubicBezTo>
                  <a:cubicBezTo>
                    <a:pt x="4" y="219"/>
                    <a:pt x="0" y="197"/>
                    <a:pt x="0" y="173"/>
                  </a:cubicBezTo>
                  <a:cubicBezTo>
                    <a:pt x="0" y="149"/>
                    <a:pt x="4" y="126"/>
                    <a:pt x="10" y="105"/>
                  </a:cubicBezTo>
                  <a:cubicBezTo>
                    <a:pt x="17" y="84"/>
                    <a:pt x="27" y="65"/>
                    <a:pt x="40" y="50"/>
                  </a:cubicBezTo>
                  <a:cubicBezTo>
                    <a:pt x="53" y="34"/>
                    <a:pt x="70" y="22"/>
                    <a:pt x="90" y="13"/>
                  </a:cubicBezTo>
                  <a:cubicBezTo>
                    <a:pt x="110" y="4"/>
                    <a:pt x="133" y="0"/>
                    <a:pt x="160" y="0"/>
                  </a:cubicBezTo>
                  <a:cubicBezTo>
                    <a:pt x="186" y="0"/>
                    <a:pt x="209" y="4"/>
                    <a:pt x="229" y="13"/>
                  </a:cubicBezTo>
                  <a:cubicBezTo>
                    <a:pt x="249" y="22"/>
                    <a:pt x="266" y="34"/>
                    <a:pt x="279" y="50"/>
                  </a:cubicBezTo>
                  <a:cubicBezTo>
                    <a:pt x="292" y="65"/>
                    <a:pt x="302" y="84"/>
                    <a:pt x="309" y="105"/>
                  </a:cubicBezTo>
                  <a:cubicBezTo>
                    <a:pt x="316" y="126"/>
                    <a:pt x="319" y="149"/>
                    <a:pt x="319" y="173"/>
                  </a:cubicBezTo>
                  <a:cubicBezTo>
                    <a:pt x="319" y="197"/>
                    <a:pt x="316" y="219"/>
                    <a:pt x="309" y="241"/>
                  </a:cubicBezTo>
                  <a:cubicBezTo>
                    <a:pt x="302" y="262"/>
                    <a:pt x="292" y="280"/>
                    <a:pt x="279" y="296"/>
                  </a:cubicBezTo>
                  <a:cubicBezTo>
                    <a:pt x="266" y="311"/>
                    <a:pt x="249" y="323"/>
                    <a:pt x="229" y="332"/>
                  </a:cubicBezTo>
                  <a:cubicBezTo>
                    <a:pt x="209" y="341"/>
                    <a:pt x="186" y="345"/>
                    <a:pt x="160" y="34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3"/>
            <p:cNvSpPr/>
            <p:nvPr/>
          </p:nvSpPr>
          <p:spPr>
            <a:xfrm>
              <a:off x="3481" y="1454"/>
              <a:ext cx="101" cy="202"/>
            </a:xfrm>
            <a:custGeom>
              <a:avLst/>
              <a:gdLst/>
              <a:ahLst/>
              <a:cxnLst/>
              <a:rect l="l" t="t" r="r" b="b"/>
              <a:pathLst>
                <a:path w="168" h="333" extrusionOk="0">
                  <a:moveTo>
                    <a:pt x="0" y="2"/>
                  </a:moveTo>
                  <a:lnTo>
                    <a:pt x="0" y="2"/>
                  </a:lnTo>
                  <a:cubicBezTo>
                    <a:pt x="3" y="1"/>
                    <a:pt x="7" y="1"/>
                    <a:pt x="10" y="1"/>
                  </a:cubicBezTo>
                  <a:cubicBezTo>
                    <a:pt x="14" y="1"/>
                    <a:pt x="17" y="0"/>
                    <a:pt x="20" y="0"/>
                  </a:cubicBezTo>
                  <a:cubicBezTo>
                    <a:pt x="24" y="0"/>
                    <a:pt x="28" y="1"/>
                    <a:pt x="31" y="1"/>
                  </a:cubicBezTo>
                  <a:cubicBezTo>
                    <a:pt x="34" y="1"/>
                    <a:pt x="38" y="1"/>
                    <a:pt x="41" y="2"/>
                  </a:cubicBezTo>
                  <a:cubicBezTo>
                    <a:pt x="42" y="9"/>
                    <a:pt x="43" y="19"/>
                    <a:pt x="44" y="29"/>
                  </a:cubicBezTo>
                  <a:cubicBezTo>
                    <a:pt x="44" y="40"/>
                    <a:pt x="44" y="49"/>
                    <a:pt x="44" y="58"/>
                  </a:cubicBezTo>
                  <a:cubicBezTo>
                    <a:pt x="54" y="42"/>
                    <a:pt x="67" y="29"/>
                    <a:pt x="83" y="18"/>
                  </a:cubicBezTo>
                  <a:cubicBezTo>
                    <a:pt x="100" y="7"/>
                    <a:pt x="122" y="1"/>
                    <a:pt x="150" y="1"/>
                  </a:cubicBezTo>
                  <a:cubicBezTo>
                    <a:pt x="152" y="1"/>
                    <a:pt x="155" y="1"/>
                    <a:pt x="157" y="1"/>
                  </a:cubicBezTo>
                  <a:cubicBezTo>
                    <a:pt x="160" y="1"/>
                    <a:pt x="163" y="1"/>
                    <a:pt x="166" y="2"/>
                  </a:cubicBezTo>
                  <a:cubicBezTo>
                    <a:pt x="167" y="9"/>
                    <a:pt x="168" y="16"/>
                    <a:pt x="168" y="22"/>
                  </a:cubicBezTo>
                  <a:cubicBezTo>
                    <a:pt x="168" y="29"/>
                    <a:pt x="167" y="36"/>
                    <a:pt x="166" y="42"/>
                  </a:cubicBezTo>
                  <a:cubicBezTo>
                    <a:pt x="162" y="42"/>
                    <a:pt x="159" y="42"/>
                    <a:pt x="157" y="42"/>
                  </a:cubicBezTo>
                  <a:cubicBezTo>
                    <a:pt x="155" y="42"/>
                    <a:pt x="153" y="42"/>
                    <a:pt x="150" y="42"/>
                  </a:cubicBezTo>
                  <a:cubicBezTo>
                    <a:pt x="119" y="42"/>
                    <a:pt x="93" y="51"/>
                    <a:pt x="74" y="70"/>
                  </a:cubicBezTo>
                  <a:cubicBezTo>
                    <a:pt x="55" y="88"/>
                    <a:pt x="46" y="119"/>
                    <a:pt x="46" y="162"/>
                  </a:cubicBezTo>
                  <a:lnTo>
                    <a:pt x="46" y="332"/>
                  </a:lnTo>
                  <a:cubicBezTo>
                    <a:pt x="43" y="332"/>
                    <a:pt x="39" y="332"/>
                    <a:pt x="34" y="333"/>
                  </a:cubicBezTo>
                  <a:cubicBezTo>
                    <a:pt x="29" y="333"/>
                    <a:pt x="25" y="333"/>
                    <a:pt x="23" y="333"/>
                  </a:cubicBezTo>
                  <a:cubicBezTo>
                    <a:pt x="20" y="333"/>
                    <a:pt x="17" y="333"/>
                    <a:pt x="11" y="333"/>
                  </a:cubicBezTo>
                  <a:cubicBezTo>
                    <a:pt x="6" y="332"/>
                    <a:pt x="2" y="332"/>
                    <a:pt x="0" y="33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3"/>
            <p:cNvSpPr/>
            <p:nvPr/>
          </p:nvSpPr>
          <p:spPr>
            <a:xfrm>
              <a:off x="3596" y="1620"/>
              <a:ext cx="39" cy="36"/>
            </a:xfrm>
            <a:custGeom>
              <a:avLst/>
              <a:gdLst/>
              <a:ahLst/>
              <a:cxnLst/>
              <a:rect l="l" t="t" r="r" b="b"/>
              <a:pathLst>
                <a:path w="64" h="59" extrusionOk="0">
                  <a:moveTo>
                    <a:pt x="2" y="57"/>
                  </a:moveTo>
                  <a:lnTo>
                    <a:pt x="2" y="57"/>
                  </a:lnTo>
                  <a:cubicBezTo>
                    <a:pt x="1" y="48"/>
                    <a:pt x="0" y="38"/>
                    <a:pt x="0" y="29"/>
                  </a:cubicBezTo>
                  <a:cubicBezTo>
                    <a:pt x="0" y="20"/>
                    <a:pt x="1" y="11"/>
                    <a:pt x="2" y="2"/>
                  </a:cubicBezTo>
                  <a:cubicBezTo>
                    <a:pt x="12" y="0"/>
                    <a:pt x="22" y="0"/>
                    <a:pt x="32" y="0"/>
                  </a:cubicBezTo>
                  <a:cubicBezTo>
                    <a:pt x="42" y="0"/>
                    <a:pt x="52" y="0"/>
                    <a:pt x="62" y="2"/>
                  </a:cubicBezTo>
                  <a:cubicBezTo>
                    <a:pt x="63" y="11"/>
                    <a:pt x="64" y="20"/>
                    <a:pt x="64" y="29"/>
                  </a:cubicBezTo>
                  <a:cubicBezTo>
                    <a:pt x="64" y="38"/>
                    <a:pt x="63" y="48"/>
                    <a:pt x="62" y="57"/>
                  </a:cubicBezTo>
                  <a:cubicBezTo>
                    <a:pt x="52" y="58"/>
                    <a:pt x="42" y="59"/>
                    <a:pt x="32" y="59"/>
                  </a:cubicBezTo>
                  <a:cubicBezTo>
                    <a:pt x="22" y="59"/>
                    <a:pt x="12" y="58"/>
                    <a:pt x="2" y="5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3"/>
            <p:cNvSpPr/>
            <p:nvPr/>
          </p:nvSpPr>
          <p:spPr>
            <a:xfrm>
              <a:off x="3754" y="1369"/>
              <a:ext cx="214" cy="290"/>
            </a:xfrm>
            <a:custGeom>
              <a:avLst/>
              <a:gdLst/>
              <a:ahLst/>
              <a:cxnLst/>
              <a:rect l="l" t="t" r="r" b="b"/>
              <a:pathLst>
                <a:path w="355" h="480" extrusionOk="0">
                  <a:moveTo>
                    <a:pt x="339" y="420"/>
                  </a:moveTo>
                  <a:lnTo>
                    <a:pt x="339" y="420"/>
                  </a:lnTo>
                  <a:cubicBezTo>
                    <a:pt x="343" y="426"/>
                    <a:pt x="346" y="432"/>
                    <a:pt x="349" y="438"/>
                  </a:cubicBezTo>
                  <a:cubicBezTo>
                    <a:pt x="351" y="444"/>
                    <a:pt x="354" y="451"/>
                    <a:pt x="355" y="457"/>
                  </a:cubicBezTo>
                  <a:cubicBezTo>
                    <a:pt x="339" y="464"/>
                    <a:pt x="320" y="470"/>
                    <a:pt x="298" y="474"/>
                  </a:cubicBezTo>
                  <a:cubicBezTo>
                    <a:pt x="276" y="478"/>
                    <a:pt x="253" y="480"/>
                    <a:pt x="229" y="480"/>
                  </a:cubicBezTo>
                  <a:cubicBezTo>
                    <a:pt x="195" y="480"/>
                    <a:pt x="164" y="475"/>
                    <a:pt x="136" y="465"/>
                  </a:cubicBezTo>
                  <a:cubicBezTo>
                    <a:pt x="108" y="455"/>
                    <a:pt x="84" y="439"/>
                    <a:pt x="64" y="420"/>
                  </a:cubicBezTo>
                  <a:cubicBezTo>
                    <a:pt x="44" y="400"/>
                    <a:pt x="28" y="375"/>
                    <a:pt x="17" y="346"/>
                  </a:cubicBezTo>
                  <a:cubicBezTo>
                    <a:pt x="6" y="317"/>
                    <a:pt x="0" y="283"/>
                    <a:pt x="0" y="245"/>
                  </a:cubicBezTo>
                  <a:cubicBezTo>
                    <a:pt x="0" y="206"/>
                    <a:pt x="5" y="172"/>
                    <a:pt x="16" y="141"/>
                  </a:cubicBezTo>
                  <a:cubicBezTo>
                    <a:pt x="27" y="111"/>
                    <a:pt x="43" y="85"/>
                    <a:pt x="62" y="64"/>
                  </a:cubicBezTo>
                  <a:cubicBezTo>
                    <a:pt x="82" y="43"/>
                    <a:pt x="106" y="27"/>
                    <a:pt x="134" y="16"/>
                  </a:cubicBezTo>
                  <a:cubicBezTo>
                    <a:pt x="163" y="5"/>
                    <a:pt x="194" y="0"/>
                    <a:pt x="229" y="0"/>
                  </a:cubicBezTo>
                  <a:cubicBezTo>
                    <a:pt x="258" y="0"/>
                    <a:pt x="283" y="2"/>
                    <a:pt x="303" y="6"/>
                  </a:cubicBezTo>
                  <a:cubicBezTo>
                    <a:pt x="322" y="9"/>
                    <a:pt x="336" y="13"/>
                    <a:pt x="345" y="15"/>
                  </a:cubicBezTo>
                  <a:cubicBezTo>
                    <a:pt x="344" y="23"/>
                    <a:pt x="343" y="30"/>
                    <a:pt x="341" y="35"/>
                  </a:cubicBezTo>
                  <a:cubicBezTo>
                    <a:pt x="340" y="40"/>
                    <a:pt x="337" y="46"/>
                    <a:pt x="334" y="53"/>
                  </a:cubicBezTo>
                  <a:cubicBezTo>
                    <a:pt x="328" y="52"/>
                    <a:pt x="322" y="50"/>
                    <a:pt x="315" y="48"/>
                  </a:cubicBezTo>
                  <a:cubicBezTo>
                    <a:pt x="309" y="47"/>
                    <a:pt x="302" y="45"/>
                    <a:pt x="294" y="44"/>
                  </a:cubicBezTo>
                  <a:cubicBezTo>
                    <a:pt x="286" y="42"/>
                    <a:pt x="277" y="41"/>
                    <a:pt x="267" y="41"/>
                  </a:cubicBezTo>
                  <a:cubicBezTo>
                    <a:pt x="256" y="40"/>
                    <a:pt x="244" y="39"/>
                    <a:pt x="230" y="39"/>
                  </a:cubicBezTo>
                  <a:cubicBezTo>
                    <a:pt x="202" y="39"/>
                    <a:pt x="178" y="44"/>
                    <a:pt x="156" y="53"/>
                  </a:cubicBezTo>
                  <a:cubicBezTo>
                    <a:pt x="134" y="62"/>
                    <a:pt x="115" y="76"/>
                    <a:pt x="100" y="94"/>
                  </a:cubicBezTo>
                  <a:cubicBezTo>
                    <a:pt x="85" y="111"/>
                    <a:pt x="73" y="133"/>
                    <a:pt x="64" y="158"/>
                  </a:cubicBezTo>
                  <a:cubicBezTo>
                    <a:pt x="56" y="184"/>
                    <a:pt x="52" y="213"/>
                    <a:pt x="52" y="245"/>
                  </a:cubicBezTo>
                  <a:cubicBezTo>
                    <a:pt x="52" y="278"/>
                    <a:pt x="56" y="307"/>
                    <a:pt x="66" y="332"/>
                  </a:cubicBezTo>
                  <a:cubicBezTo>
                    <a:pt x="75" y="356"/>
                    <a:pt x="88" y="377"/>
                    <a:pt x="104" y="393"/>
                  </a:cubicBezTo>
                  <a:cubicBezTo>
                    <a:pt x="121" y="409"/>
                    <a:pt x="140" y="421"/>
                    <a:pt x="162" y="429"/>
                  </a:cubicBezTo>
                  <a:cubicBezTo>
                    <a:pt x="185" y="436"/>
                    <a:pt x="208" y="440"/>
                    <a:pt x="234" y="440"/>
                  </a:cubicBezTo>
                  <a:cubicBezTo>
                    <a:pt x="256" y="440"/>
                    <a:pt x="276" y="438"/>
                    <a:pt x="294" y="434"/>
                  </a:cubicBezTo>
                  <a:cubicBezTo>
                    <a:pt x="312" y="431"/>
                    <a:pt x="327" y="426"/>
                    <a:pt x="339" y="42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3"/>
            <p:cNvSpPr/>
            <p:nvPr/>
          </p:nvSpPr>
          <p:spPr>
            <a:xfrm>
              <a:off x="3974" y="1451"/>
              <a:ext cx="191" cy="208"/>
            </a:xfrm>
            <a:custGeom>
              <a:avLst/>
              <a:gdLst/>
              <a:ahLst/>
              <a:cxnLst/>
              <a:rect l="l" t="t" r="r" b="b"/>
              <a:pathLst>
                <a:path w="318" h="345" extrusionOk="0">
                  <a:moveTo>
                    <a:pt x="159" y="308"/>
                  </a:moveTo>
                  <a:lnTo>
                    <a:pt x="159" y="308"/>
                  </a:lnTo>
                  <a:cubicBezTo>
                    <a:pt x="196" y="308"/>
                    <a:pt x="224" y="296"/>
                    <a:pt x="243" y="272"/>
                  </a:cubicBezTo>
                  <a:cubicBezTo>
                    <a:pt x="261" y="247"/>
                    <a:pt x="270" y="214"/>
                    <a:pt x="270" y="173"/>
                  </a:cubicBezTo>
                  <a:cubicBezTo>
                    <a:pt x="270" y="131"/>
                    <a:pt x="261" y="98"/>
                    <a:pt x="243" y="74"/>
                  </a:cubicBezTo>
                  <a:cubicBezTo>
                    <a:pt x="224" y="50"/>
                    <a:pt x="196" y="37"/>
                    <a:pt x="159" y="37"/>
                  </a:cubicBezTo>
                  <a:cubicBezTo>
                    <a:pt x="122" y="37"/>
                    <a:pt x="94" y="50"/>
                    <a:pt x="76" y="74"/>
                  </a:cubicBezTo>
                  <a:cubicBezTo>
                    <a:pt x="57" y="98"/>
                    <a:pt x="48" y="131"/>
                    <a:pt x="48" y="173"/>
                  </a:cubicBezTo>
                  <a:cubicBezTo>
                    <a:pt x="48" y="214"/>
                    <a:pt x="57" y="247"/>
                    <a:pt x="76" y="272"/>
                  </a:cubicBezTo>
                  <a:cubicBezTo>
                    <a:pt x="94" y="296"/>
                    <a:pt x="122" y="308"/>
                    <a:pt x="159" y="308"/>
                  </a:cubicBezTo>
                  <a:lnTo>
                    <a:pt x="159" y="308"/>
                  </a:lnTo>
                  <a:close/>
                  <a:moveTo>
                    <a:pt x="159" y="345"/>
                  </a:moveTo>
                  <a:lnTo>
                    <a:pt x="159" y="345"/>
                  </a:lnTo>
                  <a:cubicBezTo>
                    <a:pt x="132" y="345"/>
                    <a:pt x="109" y="341"/>
                    <a:pt x="89" y="332"/>
                  </a:cubicBezTo>
                  <a:cubicBezTo>
                    <a:pt x="69" y="323"/>
                    <a:pt x="52" y="311"/>
                    <a:pt x="39" y="296"/>
                  </a:cubicBezTo>
                  <a:cubicBezTo>
                    <a:pt x="26" y="280"/>
                    <a:pt x="16" y="262"/>
                    <a:pt x="10" y="241"/>
                  </a:cubicBezTo>
                  <a:cubicBezTo>
                    <a:pt x="3" y="219"/>
                    <a:pt x="0" y="197"/>
                    <a:pt x="0" y="173"/>
                  </a:cubicBezTo>
                  <a:cubicBezTo>
                    <a:pt x="0" y="149"/>
                    <a:pt x="3" y="126"/>
                    <a:pt x="10" y="105"/>
                  </a:cubicBezTo>
                  <a:cubicBezTo>
                    <a:pt x="16" y="84"/>
                    <a:pt x="26" y="65"/>
                    <a:pt x="39" y="50"/>
                  </a:cubicBezTo>
                  <a:cubicBezTo>
                    <a:pt x="52" y="34"/>
                    <a:pt x="69" y="22"/>
                    <a:pt x="89" y="13"/>
                  </a:cubicBezTo>
                  <a:cubicBezTo>
                    <a:pt x="109" y="4"/>
                    <a:pt x="132" y="0"/>
                    <a:pt x="159" y="0"/>
                  </a:cubicBezTo>
                  <a:cubicBezTo>
                    <a:pt x="186" y="0"/>
                    <a:pt x="209" y="4"/>
                    <a:pt x="229" y="13"/>
                  </a:cubicBezTo>
                  <a:cubicBezTo>
                    <a:pt x="248" y="22"/>
                    <a:pt x="265" y="34"/>
                    <a:pt x="278" y="50"/>
                  </a:cubicBezTo>
                  <a:cubicBezTo>
                    <a:pt x="291" y="65"/>
                    <a:pt x="301" y="84"/>
                    <a:pt x="308" y="105"/>
                  </a:cubicBezTo>
                  <a:cubicBezTo>
                    <a:pt x="315" y="126"/>
                    <a:pt x="318" y="149"/>
                    <a:pt x="318" y="173"/>
                  </a:cubicBezTo>
                  <a:cubicBezTo>
                    <a:pt x="318" y="197"/>
                    <a:pt x="315" y="219"/>
                    <a:pt x="308" y="241"/>
                  </a:cubicBezTo>
                  <a:cubicBezTo>
                    <a:pt x="301" y="262"/>
                    <a:pt x="291" y="280"/>
                    <a:pt x="278" y="296"/>
                  </a:cubicBezTo>
                  <a:cubicBezTo>
                    <a:pt x="265" y="311"/>
                    <a:pt x="248" y="323"/>
                    <a:pt x="229" y="332"/>
                  </a:cubicBezTo>
                  <a:cubicBezTo>
                    <a:pt x="209" y="341"/>
                    <a:pt x="186" y="345"/>
                    <a:pt x="159" y="34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3"/>
            <p:cNvSpPr/>
            <p:nvPr/>
          </p:nvSpPr>
          <p:spPr>
            <a:xfrm>
              <a:off x="4208" y="1451"/>
              <a:ext cx="171" cy="205"/>
            </a:xfrm>
            <a:custGeom>
              <a:avLst/>
              <a:gdLst/>
              <a:ahLst/>
              <a:cxnLst/>
              <a:rect l="l" t="t" r="r" b="b"/>
              <a:pathLst>
                <a:path w="284" h="339" extrusionOk="0">
                  <a:moveTo>
                    <a:pt x="0" y="8"/>
                  </a:moveTo>
                  <a:lnTo>
                    <a:pt x="0" y="8"/>
                  </a:lnTo>
                  <a:cubicBezTo>
                    <a:pt x="4" y="7"/>
                    <a:pt x="7" y="7"/>
                    <a:pt x="11" y="7"/>
                  </a:cubicBezTo>
                  <a:cubicBezTo>
                    <a:pt x="14" y="7"/>
                    <a:pt x="18" y="6"/>
                    <a:pt x="21" y="6"/>
                  </a:cubicBezTo>
                  <a:cubicBezTo>
                    <a:pt x="25" y="6"/>
                    <a:pt x="28" y="7"/>
                    <a:pt x="31" y="7"/>
                  </a:cubicBezTo>
                  <a:cubicBezTo>
                    <a:pt x="35" y="7"/>
                    <a:pt x="38" y="7"/>
                    <a:pt x="42" y="8"/>
                  </a:cubicBezTo>
                  <a:cubicBezTo>
                    <a:pt x="43" y="15"/>
                    <a:pt x="43" y="25"/>
                    <a:pt x="44" y="37"/>
                  </a:cubicBezTo>
                  <a:cubicBezTo>
                    <a:pt x="44" y="48"/>
                    <a:pt x="45" y="59"/>
                    <a:pt x="45" y="67"/>
                  </a:cubicBezTo>
                  <a:cubicBezTo>
                    <a:pt x="49" y="59"/>
                    <a:pt x="55" y="52"/>
                    <a:pt x="63" y="44"/>
                  </a:cubicBezTo>
                  <a:cubicBezTo>
                    <a:pt x="70" y="36"/>
                    <a:pt x="79" y="28"/>
                    <a:pt x="89" y="22"/>
                  </a:cubicBezTo>
                  <a:cubicBezTo>
                    <a:pt x="99" y="15"/>
                    <a:pt x="111" y="10"/>
                    <a:pt x="124" y="6"/>
                  </a:cubicBezTo>
                  <a:cubicBezTo>
                    <a:pt x="137" y="2"/>
                    <a:pt x="151" y="0"/>
                    <a:pt x="166" y="0"/>
                  </a:cubicBezTo>
                  <a:cubicBezTo>
                    <a:pt x="207" y="0"/>
                    <a:pt x="237" y="11"/>
                    <a:pt x="256" y="34"/>
                  </a:cubicBezTo>
                  <a:cubicBezTo>
                    <a:pt x="274" y="57"/>
                    <a:pt x="284" y="88"/>
                    <a:pt x="284" y="129"/>
                  </a:cubicBezTo>
                  <a:lnTo>
                    <a:pt x="284" y="338"/>
                  </a:lnTo>
                  <a:cubicBezTo>
                    <a:pt x="281" y="338"/>
                    <a:pt x="277" y="338"/>
                    <a:pt x="272" y="339"/>
                  </a:cubicBezTo>
                  <a:cubicBezTo>
                    <a:pt x="267" y="339"/>
                    <a:pt x="263" y="339"/>
                    <a:pt x="261" y="339"/>
                  </a:cubicBezTo>
                  <a:cubicBezTo>
                    <a:pt x="258" y="339"/>
                    <a:pt x="255" y="339"/>
                    <a:pt x="249" y="339"/>
                  </a:cubicBezTo>
                  <a:cubicBezTo>
                    <a:pt x="244" y="338"/>
                    <a:pt x="240" y="338"/>
                    <a:pt x="238" y="338"/>
                  </a:cubicBezTo>
                  <a:lnTo>
                    <a:pt x="238" y="142"/>
                  </a:lnTo>
                  <a:cubicBezTo>
                    <a:pt x="238" y="106"/>
                    <a:pt x="231" y="79"/>
                    <a:pt x="219" y="63"/>
                  </a:cubicBezTo>
                  <a:cubicBezTo>
                    <a:pt x="207" y="47"/>
                    <a:pt x="188" y="39"/>
                    <a:pt x="163" y="39"/>
                  </a:cubicBezTo>
                  <a:cubicBezTo>
                    <a:pt x="147" y="39"/>
                    <a:pt x="132" y="42"/>
                    <a:pt x="117" y="48"/>
                  </a:cubicBezTo>
                  <a:cubicBezTo>
                    <a:pt x="103" y="55"/>
                    <a:pt x="90" y="63"/>
                    <a:pt x="80" y="75"/>
                  </a:cubicBezTo>
                  <a:cubicBezTo>
                    <a:pt x="69" y="86"/>
                    <a:pt x="61" y="100"/>
                    <a:pt x="55" y="117"/>
                  </a:cubicBezTo>
                  <a:cubicBezTo>
                    <a:pt x="49" y="134"/>
                    <a:pt x="46" y="153"/>
                    <a:pt x="46" y="175"/>
                  </a:cubicBezTo>
                  <a:lnTo>
                    <a:pt x="46" y="338"/>
                  </a:lnTo>
                  <a:cubicBezTo>
                    <a:pt x="43" y="338"/>
                    <a:pt x="39" y="338"/>
                    <a:pt x="35" y="339"/>
                  </a:cubicBezTo>
                  <a:cubicBezTo>
                    <a:pt x="30" y="339"/>
                    <a:pt x="26" y="339"/>
                    <a:pt x="23" y="339"/>
                  </a:cubicBezTo>
                  <a:cubicBezTo>
                    <a:pt x="21" y="339"/>
                    <a:pt x="17" y="339"/>
                    <a:pt x="12" y="339"/>
                  </a:cubicBezTo>
                  <a:cubicBezTo>
                    <a:pt x="7" y="338"/>
                    <a:pt x="3" y="338"/>
                    <a:pt x="0" y="338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3"/>
            <p:cNvSpPr/>
            <p:nvPr/>
          </p:nvSpPr>
          <p:spPr>
            <a:xfrm>
              <a:off x="4419" y="1451"/>
              <a:ext cx="183" cy="297"/>
            </a:xfrm>
            <a:custGeom>
              <a:avLst/>
              <a:gdLst/>
              <a:ahLst/>
              <a:cxnLst/>
              <a:rect l="l" t="t" r="r" b="b"/>
              <a:pathLst>
                <a:path w="304" h="492" extrusionOk="0">
                  <a:moveTo>
                    <a:pt x="257" y="44"/>
                  </a:moveTo>
                  <a:lnTo>
                    <a:pt x="257" y="44"/>
                  </a:lnTo>
                  <a:cubicBezTo>
                    <a:pt x="243" y="41"/>
                    <a:pt x="232" y="40"/>
                    <a:pt x="223" y="39"/>
                  </a:cubicBezTo>
                  <a:cubicBezTo>
                    <a:pt x="214" y="38"/>
                    <a:pt x="203" y="37"/>
                    <a:pt x="190" y="37"/>
                  </a:cubicBezTo>
                  <a:cubicBezTo>
                    <a:pt x="166" y="37"/>
                    <a:pt x="145" y="41"/>
                    <a:pt x="127" y="48"/>
                  </a:cubicBezTo>
                  <a:cubicBezTo>
                    <a:pt x="109" y="56"/>
                    <a:pt x="94" y="66"/>
                    <a:pt x="83" y="80"/>
                  </a:cubicBezTo>
                  <a:cubicBezTo>
                    <a:pt x="71" y="93"/>
                    <a:pt x="62" y="109"/>
                    <a:pt x="57" y="127"/>
                  </a:cubicBezTo>
                  <a:cubicBezTo>
                    <a:pt x="51" y="145"/>
                    <a:pt x="48" y="165"/>
                    <a:pt x="48" y="187"/>
                  </a:cubicBezTo>
                  <a:cubicBezTo>
                    <a:pt x="48" y="208"/>
                    <a:pt x="51" y="226"/>
                    <a:pt x="57" y="241"/>
                  </a:cubicBezTo>
                  <a:cubicBezTo>
                    <a:pt x="64" y="256"/>
                    <a:pt x="72" y="269"/>
                    <a:pt x="84" y="279"/>
                  </a:cubicBezTo>
                  <a:cubicBezTo>
                    <a:pt x="96" y="289"/>
                    <a:pt x="109" y="296"/>
                    <a:pt x="125" y="301"/>
                  </a:cubicBezTo>
                  <a:cubicBezTo>
                    <a:pt x="141" y="305"/>
                    <a:pt x="158" y="308"/>
                    <a:pt x="177" y="308"/>
                  </a:cubicBezTo>
                  <a:cubicBezTo>
                    <a:pt x="192" y="308"/>
                    <a:pt x="207" y="307"/>
                    <a:pt x="222" y="305"/>
                  </a:cubicBezTo>
                  <a:cubicBezTo>
                    <a:pt x="236" y="302"/>
                    <a:pt x="248" y="300"/>
                    <a:pt x="257" y="297"/>
                  </a:cubicBezTo>
                  <a:lnTo>
                    <a:pt x="257" y="44"/>
                  </a:lnTo>
                  <a:lnTo>
                    <a:pt x="257" y="44"/>
                  </a:lnTo>
                  <a:close/>
                  <a:moveTo>
                    <a:pt x="257" y="336"/>
                  </a:moveTo>
                  <a:lnTo>
                    <a:pt x="257" y="336"/>
                  </a:lnTo>
                  <a:cubicBezTo>
                    <a:pt x="246" y="339"/>
                    <a:pt x="234" y="341"/>
                    <a:pt x="221" y="343"/>
                  </a:cubicBezTo>
                  <a:cubicBezTo>
                    <a:pt x="208" y="344"/>
                    <a:pt x="194" y="345"/>
                    <a:pt x="179" y="345"/>
                  </a:cubicBezTo>
                  <a:cubicBezTo>
                    <a:pt x="154" y="345"/>
                    <a:pt x="131" y="343"/>
                    <a:pt x="109" y="338"/>
                  </a:cubicBezTo>
                  <a:cubicBezTo>
                    <a:pt x="87" y="332"/>
                    <a:pt x="68" y="323"/>
                    <a:pt x="52" y="311"/>
                  </a:cubicBezTo>
                  <a:cubicBezTo>
                    <a:pt x="36" y="298"/>
                    <a:pt x="23" y="281"/>
                    <a:pt x="14" y="260"/>
                  </a:cubicBezTo>
                  <a:cubicBezTo>
                    <a:pt x="4" y="239"/>
                    <a:pt x="0" y="213"/>
                    <a:pt x="0" y="182"/>
                  </a:cubicBezTo>
                  <a:cubicBezTo>
                    <a:pt x="0" y="154"/>
                    <a:pt x="4" y="128"/>
                    <a:pt x="13" y="106"/>
                  </a:cubicBezTo>
                  <a:cubicBezTo>
                    <a:pt x="22" y="84"/>
                    <a:pt x="35" y="65"/>
                    <a:pt x="51" y="49"/>
                  </a:cubicBezTo>
                  <a:cubicBezTo>
                    <a:pt x="68" y="33"/>
                    <a:pt x="87" y="21"/>
                    <a:pt x="110" y="13"/>
                  </a:cubicBezTo>
                  <a:cubicBezTo>
                    <a:pt x="133" y="4"/>
                    <a:pt x="159" y="0"/>
                    <a:pt x="187" y="0"/>
                  </a:cubicBezTo>
                  <a:cubicBezTo>
                    <a:pt x="200" y="0"/>
                    <a:pt x="212" y="0"/>
                    <a:pt x="222" y="1"/>
                  </a:cubicBezTo>
                  <a:cubicBezTo>
                    <a:pt x="233" y="2"/>
                    <a:pt x="242" y="3"/>
                    <a:pt x="251" y="4"/>
                  </a:cubicBezTo>
                  <a:cubicBezTo>
                    <a:pt x="261" y="5"/>
                    <a:pt x="269" y="7"/>
                    <a:pt x="278" y="8"/>
                  </a:cubicBezTo>
                  <a:cubicBezTo>
                    <a:pt x="286" y="10"/>
                    <a:pt x="295" y="12"/>
                    <a:pt x="304" y="15"/>
                  </a:cubicBezTo>
                  <a:lnTo>
                    <a:pt x="304" y="490"/>
                  </a:lnTo>
                  <a:cubicBezTo>
                    <a:pt x="301" y="491"/>
                    <a:pt x="297" y="491"/>
                    <a:pt x="292" y="491"/>
                  </a:cubicBezTo>
                  <a:cubicBezTo>
                    <a:pt x="287" y="491"/>
                    <a:pt x="283" y="492"/>
                    <a:pt x="280" y="492"/>
                  </a:cubicBezTo>
                  <a:cubicBezTo>
                    <a:pt x="278" y="492"/>
                    <a:pt x="274" y="491"/>
                    <a:pt x="269" y="491"/>
                  </a:cubicBezTo>
                  <a:cubicBezTo>
                    <a:pt x="264" y="491"/>
                    <a:pt x="260" y="491"/>
                    <a:pt x="257" y="490"/>
                  </a:cubicBezTo>
                  <a:lnTo>
                    <a:pt x="257" y="33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4656" y="1454"/>
              <a:ext cx="169" cy="205"/>
            </a:xfrm>
            <a:custGeom>
              <a:avLst/>
              <a:gdLst/>
              <a:ahLst/>
              <a:cxnLst/>
              <a:rect l="l" t="t" r="r" b="b"/>
              <a:pathLst>
                <a:path w="281" h="339" extrusionOk="0">
                  <a:moveTo>
                    <a:pt x="0" y="2"/>
                  </a:moveTo>
                  <a:lnTo>
                    <a:pt x="0" y="2"/>
                  </a:lnTo>
                  <a:cubicBezTo>
                    <a:pt x="2" y="1"/>
                    <a:pt x="6" y="1"/>
                    <a:pt x="11" y="1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5" y="0"/>
                    <a:pt x="29" y="1"/>
                    <a:pt x="34" y="1"/>
                  </a:cubicBezTo>
                  <a:cubicBezTo>
                    <a:pt x="39" y="1"/>
                    <a:pt x="43" y="1"/>
                    <a:pt x="46" y="2"/>
                  </a:cubicBezTo>
                  <a:lnTo>
                    <a:pt x="46" y="187"/>
                  </a:lnTo>
                  <a:cubicBezTo>
                    <a:pt x="46" y="211"/>
                    <a:pt x="48" y="230"/>
                    <a:pt x="53" y="245"/>
                  </a:cubicBezTo>
                  <a:cubicBezTo>
                    <a:pt x="58" y="259"/>
                    <a:pt x="66" y="271"/>
                    <a:pt x="76" y="280"/>
                  </a:cubicBezTo>
                  <a:cubicBezTo>
                    <a:pt x="86" y="288"/>
                    <a:pt x="98" y="294"/>
                    <a:pt x="113" y="297"/>
                  </a:cubicBezTo>
                  <a:cubicBezTo>
                    <a:pt x="127" y="300"/>
                    <a:pt x="144" y="302"/>
                    <a:pt x="162" y="302"/>
                  </a:cubicBezTo>
                  <a:cubicBezTo>
                    <a:pt x="177" y="302"/>
                    <a:pt x="191" y="301"/>
                    <a:pt x="203" y="300"/>
                  </a:cubicBezTo>
                  <a:cubicBezTo>
                    <a:pt x="215" y="298"/>
                    <a:pt x="226" y="296"/>
                    <a:pt x="235" y="293"/>
                  </a:cubicBezTo>
                  <a:lnTo>
                    <a:pt x="235" y="2"/>
                  </a:lnTo>
                  <a:cubicBezTo>
                    <a:pt x="238" y="1"/>
                    <a:pt x="242" y="1"/>
                    <a:pt x="247" y="1"/>
                  </a:cubicBezTo>
                  <a:cubicBezTo>
                    <a:pt x="252" y="1"/>
                    <a:pt x="256" y="0"/>
                    <a:pt x="258" y="0"/>
                  </a:cubicBezTo>
                  <a:cubicBezTo>
                    <a:pt x="261" y="0"/>
                    <a:pt x="265" y="1"/>
                    <a:pt x="270" y="1"/>
                  </a:cubicBezTo>
                  <a:cubicBezTo>
                    <a:pt x="275" y="1"/>
                    <a:pt x="278" y="1"/>
                    <a:pt x="281" y="2"/>
                  </a:cubicBezTo>
                  <a:lnTo>
                    <a:pt x="281" y="323"/>
                  </a:lnTo>
                  <a:cubicBezTo>
                    <a:pt x="264" y="327"/>
                    <a:pt x="245" y="331"/>
                    <a:pt x="224" y="334"/>
                  </a:cubicBezTo>
                  <a:cubicBezTo>
                    <a:pt x="202" y="338"/>
                    <a:pt x="181" y="339"/>
                    <a:pt x="158" y="339"/>
                  </a:cubicBezTo>
                  <a:cubicBezTo>
                    <a:pt x="136" y="339"/>
                    <a:pt x="116" y="337"/>
                    <a:pt x="96" y="334"/>
                  </a:cubicBezTo>
                  <a:cubicBezTo>
                    <a:pt x="77" y="330"/>
                    <a:pt x="60" y="322"/>
                    <a:pt x="46" y="311"/>
                  </a:cubicBezTo>
                  <a:cubicBezTo>
                    <a:pt x="32" y="300"/>
                    <a:pt x="21" y="285"/>
                    <a:pt x="12" y="266"/>
                  </a:cubicBezTo>
                  <a:cubicBezTo>
                    <a:pt x="4" y="246"/>
                    <a:pt x="0" y="221"/>
                    <a:pt x="0" y="19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4869" y="1451"/>
              <a:ext cx="183" cy="208"/>
            </a:xfrm>
            <a:custGeom>
              <a:avLst/>
              <a:gdLst/>
              <a:ahLst/>
              <a:cxnLst/>
              <a:rect l="l" t="t" r="r" b="b"/>
              <a:pathLst>
                <a:path w="305" h="345" extrusionOk="0">
                  <a:moveTo>
                    <a:pt x="259" y="144"/>
                  </a:moveTo>
                  <a:lnTo>
                    <a:pt x="259" y="144"/>
                  </a:lnTo>
                  <a:cubicBezTo>
                    <a:pt x="259" y="130"/>
                    <a:pt x="257" y="117"/>
                    <a:pt x="253" y="104"/>
                  </a:cubicBezTo>
                  <a:cubicBezTo>
                    <a:pt x="250" y="91"/>
                    <a:pt x="244" y="80"/>
                    <a:pt x="236" y="70"/>
                  </a:cubicBezTo>
                  <a:cubicBezTo>
                    <a:pt x="228" y="60"/>
                    <a:pt x="218" y="53"/>
                    <a:pt x="205" y="47"/>
                  </a:cubicBezTo>
                  <a:cubicBezTo>
                    <a:pt x="193" y="41"/>
                    <a:pt x="177" y="37"/>
                    <a:pt x="160" y="37"/>
                  </a:cubicBezTo>
                  <a:cubicBezTo>
                    <a:pt x="127" y="37"/>
                    <a:pt x="102" y="47"/>
                    <a:pt x="84" y="65"/>
                  </a:cubicBezTo>
                  <a:cubicBezTo>
                    <a:pt x="65" y="84"/>
                    <a:pt x="54" y="110"/>
                    <a:pt x="51" y="144"/>
                  </a:cubicBezTo>
                  <a:lnTo>
                    <a:pt x="259" y="144"/>
                  </a:lnTo>
                  <a:lnTo>
                    <a:pt x="259" y="144"/>
                  </a:lnTo>
                  <a:close/>
                  <a:moveTo>
                    <a:pt x="49" y="179"/>
                  </a:moveTo>
                  <a:lnTo>
                    <a:pt x="49" y="179"/>
                  </a:lnTo>
                  <a:cubicBezTo>
                    <a:pt x="49" y="223"/>
                    <a:pt x="60" y="255"/>
                    <a:pt x="82" y="276"/>
                  </a:cubicBezTo>
                  <a:cubicBezTo>
                    <a:pt x="104" y="297"/>
                    <a:pt x="137" y="307"/>
                    <a:pt x="181" y="307"/>
                  </a:cubicBezTo>
                  <a:cubicBezTo>
                    <a:pt x="198" y="307"/>
                    <a:pt x="215" y="306"/>
                    <a:pt x="230" y="303"/>
                  </a:cubicBezTo>
                  <a:cubicBezTo>
                    <a:pt x="245" y="300"/>
                    <a:pt x="260" y="296"/>
                    <a:pt x="274" y="292"/>
                  </a:cubicBezTo>
                  <a:cubicBezTo>
                    <a:pt x="277" y="296"/>
                    <a:pt x="279" y="302"/>
                    <a:pt x="280" y="309"/>
                  </a:cubicBezTo>
                  <a:cubicBezTo>
                    <a:pt x="281" y="316"/>
                    <a:pt x="282" y="322"/>
                    <a:pt x="283" y="328"/>
                  </a:cubicBezTo>
                  <a:cubicBezTo>
                    <a:pt x="269" y="333"/>
                    <a:pt x="253" y="338"/>
                    <a:pt x="235" y="341"/>
                  </a:cubicBezTo>
                  <a:cubicBezTo>
                    <a:pt x="217" y="344"/>
                    <a:pt x="197" y="345"/>
                    <a:pt x="176" y="345"/>
                  </a:cubicBezTo>
                  <a:cubicBezTo>
                    <a:pt x="145" y="345"/>
                    <a:pt x="119" y="341"/>
                    <a:pt x="97" y="333"/>
                  </a:cubicBezTo>
                  <a:cubicBezTo>
                    <a:pt x="74" y="324"/>
                    <a:pt x="56" y="313"/>
                    <a:pt x="42" y="298"/>
                  </a:cubicBezTo>
                  <a:cubicBezTo>
                    <a:pt x="28" y="282"/>
                    <a:pt x="17" y="264"/>
                    <a:pt x="11" y="243"/>
                  </a:cubicBezTo>
                  <a:cubicBezTo>
                    <a:pt x="4" y="223"/>
                    <a:pt x="0" y="200"/>
                    <a:pt x="0" y="175"/>
                  </a:cubicBezTo>
                  <a:cubicBezTo>
                    <a:pt x="0" y="150"/>
                    <a:pt x="4" y="128"/>
                    <a:pt x="10" y="107"/>
                  </a:cubicBezTo>
                  <a:cubicBezTo>
                    <a:pt x="16" y="86"/>
                    <a:pt x="26" y="67"/>
                    <a:pt x="38" y="51"/>
                  </a:cubicBezTo>
                  <a:cubicBezTo>
                    <a:pt x="51" y="35"/>
                    <a:pt x="68" y="23"/>
                    <a:pt x="88" y="14"/>
                  </a:cubicBezTo>
                  <a:cubicBezTo>
                    <a:pt x="108" y="5"/>
                    <a:pt x="132" y="0"/>
                    <a:pt x="160" y="0"/>
                  </a:cubicBezTo>
                  <a:cubicBezTo>
                    <a:pt x="183" y="0"/>
                    <a:pt x="204" y="4"/>
                    <a:pt x="222" y="11"/>
                  </a:cubicBezTo>
                  <a:cubicBezTo>
                    <a:pt x="240" y="18"/>
                    <a:pt x="255" y="29"/>
                    <a:pt x="268" y="42"/>
                  </a:cubicBezTo>
                  <a:cubicBezTo>
                    <a:pt x="280" y="55"/>
                    <a:pt x="289" y="71"/>
                    <a:pt x="296" y="89"/>
                  </a:cubicBezTo>
                  <a:cubicBezTo>
                    <a:pt x="302" y="107"/>
                    <a:pt x="305" y="127"/>
                    <a:pt x="305" y="149"/>
                  </a:cubicBezTo>
                  <a:cubicBezTo>
                    <a:pt x="305" y="153"/>
                    <a:pt x="305" y="158"/>
                    <a:pt x="305" y="164"/>
                  </a:cubicBezTo>
                  <a:cubicBezTo>
                    <a:pt x="305" y="170"/>
                    <a:pt x="304" y="175"/>
                    <a:pt x="304" y="179"/>
                  </a:cubicBezTo>
                  <a:lnTo>
                    <a:pt x="49" y="1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5094" y="1454"/>
              <a:ext cx="102" cy="202"/>
            </a:xfrm>
            <a:custGeom>
              <a:avLst/>
              <a:gdLst/>
              <a:ahLst/>
              <a:cxnLst/>
              <a:rect l="l" t="t" r="r" b="b"/>
              <a:pathLst>
                <a:path w="169" h="333" extrusionOk="0">
                  <a:moveTo>
                    <a:pt x="0" y="2"/>
                  </a:moveTo>
                  <a:lnTo>
                    <a:pt x="0" y="2"/>
                  </a:lnTo>
                  <a:cubicBezTo>
                    <a:pt x="4" y="1"/>
                    <a:pt x="8" y="1"/>
                    <a:pt x="11" y="1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5" y="0"/>
                    <a:pt x="28" y="1"/>
                    <a:pt x="32" y="1"/>
                  </a:cubicBezTo>
                  <a:cubicBezTo>
                    <a:pt x="35" y="1"/>
                    <a:pt x="38" y="1"/>
                    <a:pt x="42" y="2"/>
                  </a:cubicBezTo>
                  <a:cubicBezTo>
                    <a:pt x="43" y="9"/>
                    <a:pt x="44" y="19"/>
                    <a:pt x="44" y="29"/>
                  </a:cubicBezTo>
                  <a:cubicBezTo>
                    <a:pt x="45" y="40"/>
                    <a:pt x="45" y="49"/>
                    <a:pt x="45" y="58"/>
                  </a:cubicBezTo>
                  <a:cubicBezTo>
                    <a:pt x="54" y="42"/>
                    <a:pt x="67" y="29"/>
                    <a:pt x="84" y="18"/>
                  </a:cubicBezTo>
                  <a:cubicBezTo>
                    <a:pt x="101" y="7"/>
                    <a:pt x="123" y="1"/>
                    <a:pt x="150" y="1"/>
                  </a:cubicBezTo>
                  <a:cubicBezTo>
                    <a:pt x="153" y="1"/>
                    <a:pt x="155" y="1"/>
                    <a:pt x="158" y="1"/>
                  </a:cubicBezTo>
                  <a:cubicBezTo>
                    <a:pt x="160" y="1"/>
                    <a:pt x="163" y="1"/>
                    <a:pt x="167" y="2"/>
                  </a:cubicBezTo>
                  <a:cubicBezTo>
                    <a:pt x="168" y="9"/>
                    <a:pt x="169" y="16"/>
                    <a:pt x="169" y="22"/>
                  </a:cubicBezTo>
                  <a:cubicBezTo>
                    <a:pt x="169" y="29"/>
                    <a:pt x="168" y="36"/>
                    <a:pt x="167" y="42"/>
                  </a:cubicBezTo>
                  <a:cubicBezTo>
                    <a:pt x="163" y="42"/>
                    <a:pt x="160" y="42"/>
                    <a:pt x="158" y="42"/>
                  </a:cubicBezTo>
                  <a:cubicBezTo>
                    <a:pt x="156" y="42"/>
                    <a:pt x="154" y="42"/>
                    <a:pt x="151" y="42"/>
                  </a:cubicBezTo>
                  <a:cubicBezTo>
                    <a:pt x="120" y="42"/>
                    <a:pt x="94" y="51"/>
                    <a:pt x="75" y="70"/>
                  </a:cubicBezTo>
                  <a:cubicBezTo>
                    <a:pt x="56" y="88"/>
                    <a:pt x="46" y="119"/>
                    <a:pt x="46" y="162"/>
                  </a:cubicBezTo>
                  <a:lnTo>
                    <a:pt x="46" y="332"/>
                  </a:lnTo>
                  <a:cubicBezTo>
                    <a:pt x="44" y="332"/>
                    <a:pt x="40" y="332"/>
                    <a:pt x="35" y="333"/>
                  </a:cubicBezTo>
                  <a:cubicBezTo>
                    <a:pt x="30" y="333"/>
                    <a:pt x="26" y="333"/>
                    <a:pt x="23" y="333"/>
                  </a:cubicBezTo>
                  <a:cubicBezTo>
                    <a:pt x="21" y="333"/>
                    <a:pt x="17" y="333"/>
                    <a:pt x="12" y="333"/>
                  </a:cubicBezTo>
                  <a:cubicBezTo>
                    <a:pt x="7" y="332"/>
                    <a:pt x="3" y="332"/>
                    <a:pt x="0" y="33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3"/>
            <p:cNvSpPr/>
            <p:nvPr/>
          </p:nvSpPr>
          <p:spPr>
            <a:xfrm>
              <a:off x="5211" y="1451"/>
              <a:ext cx="184" cy="208"/>
            </a:xfrm>
            <a:custGeom>
              <a:avLst/>
              <a:gdLst/>
              <a:ahLst/>
              <a:cxnLst/>
              <a:rect l="l" t="t" r="r" b="b"/>
              <a:pathLst>
                <a:path w="305" h="345" extrusionOk="0">
                  <a:moveTo>
                    <a:pt x="259" y="144"/>
                  </a:moveTo>
                  <a:lnTo>
                    <a:pt x="259" y="144"/>
                  </a:lnTo>
                  <a:cubicBezTo>
                    <a:pt x="259" y="130"/>
                    <a:pt x="257" y="117"/>
                    <a:pt x="253" y="104"/>
                  </a:cubicBezTo>
                  <a:cubicBezTo>
                    <a:pt x="249" y="91"/>
                    <a:pt x="244" y="80"/>
                    <a:pt x="236" y="70"/>
                  </a:cubicBezTo>
                  <a:cubicBezTo>
                    <a:pt x="228" y="60"/>
                    <a:pt x="217" y="53"/>
                    <a:pt x="205" y="47"/>
                  </a:cubicBezTo>
                  <a:cubicBezTo>
                    <a:pt x="192" y="41"/>
                    <a:pt x="177" y="37"/>
                    <a:pt x="159" y="37"/>
                  </a:cubicBezTo>
                  <a:cubicBezTo>
                    <a:pt x="127" y="37"/>
                    <a:pt x="101" y="47"/>
                    <a:pt x="83" y="65"/>
                  </a:cubicBezTo>
                  <a:cubicBezTo>
                    <a:pt x="65" y="84"/>
                    <a:pt x="54" y="110"/>
                    <a:pt x="50" y="144"/>
                  </a:cubicBezTo>
                  <a:lnTo>
                    <a:pt x="259" y="144"/>
                  </a:lnTo>
                  <a:lnTo>
                    <a:pt x="259" y="144"/>
                  </a:lnTo>
                  <a:close/>
                  <a:moveTo>
                    <a:pt x="49" y="179"/>
                  </a:moveTo>
                  <a:lnTo>
                    <a:pt x="49" y="179"/>
                  </a:lnTo>
                  <a:cubicBezTo>
                    <a:pt x="49" y="223"/>
                    <a:pt x="60" y="255"/>
                    <a:pt x="82" y="276"/>
                  </a:cubicBezTo>
                  <a:cubicBezTo>
                    <a:pt x="104" y="297"/>
                    <a:pt x="137" y="307"/>
                    <a:pt x="180" y="307"/>
                  </a:cubicBezTo>
                  <a:cubicBezTo>
                    <a:pt x="198" y="307"/>
                    <a:pt x="215" y="306"/>
                    <a:pt x="230" y="303"/>
                  </a:cubicBezTo>
                  <a:cubicBezTo>
                    <a:pt x="245" y="300"/>
                    <a:pt x="260" y="296"/>
                    <a:pt x="274" y="292"/>
                  </a:cubicBezTo>
                  <a:cubicBezTo>
                    <a:pt x="276" y="296"/>
                    <a:pt x="278" y="302"/>
                    <a:pt x="280" y="309"/>
                  </a:cubicBezTo>
                  <a:cubicBezTo>
                    <a:pt x="281" y="316"/>
                    <a:pt x="282" y="322"/>
                    <a:pt x="282" y="328"/>
                  </a:cubicBezTo>
                  <a:cubicBezTo>
                    <a:pt x="269" y="333"/>
                    <a:pt x="253" y="338"/>
                    <a:pt x="235" y="341"/>
                  </a:cubicBezTo>
                  <a:cubicBezTo>
                    <a:pt x="217" y="344"/>
                    <a:pt x="197" y="345"/>
                    <a:pt x="176" y="345"/>
                  </a:cubicBezTo>
                  <a:cubicBezTo>
                    <a:pt x="145" y="345"/>
                    <a:pt x="118" y="341"/>
                    <a:pt x="96" y="333"/>
                  </a:cubicBezTo>
                  <a:cubicBezTo>
                    <a:pt x="74" y="324"/>
                    <a:pt x="56" y="313"/>
                    <a:pt x="42" y="298"/>
                  </a:cubicBezTo>
                  <a:cubicBezTo>
                    <a:pt x="27" y="282"/>
                    <a:pt x="17" y="264"/>
                    <a:pt x="10" y="243"/>
                  </a:cubicBezTo>
                  <a:cubicBezTo>
                    <a:pt x="4" y="223"/>
                    <a:pt x="0" y="200"/>
                    <a:pt x="0" y="175"/>
                  </a:cubicBezTo>
                  <a:cubicBezTo>
                    <a:pt x="0" y="150"/>
                    <a:pt x="3" y="128"/>
                    <a:pt x="10" y="107"/>
                  </a:cubicBezTo>
                  <a:cubicBezTo>
                    <a:pt x="16" y="86"/>
                    <a:pt x="25" y="67"/>
                    <a:pt x="38" y="51"/>
                  </a:cubicBezTo>
                  <a:cubicBezTo>
                    <a:pt x="51" y="35"/>
                    <a:pt x="67" y="23"/>
                    <a:pt x="87" y="14"/>
                  </a:cubicBezTo>
                  <a:cubicBezTo>
                    <a:pt x="108" y="5"/>
                    <a:pt x="131" y="0"/>
                    <a:pt x="159" y="0"/>
                  </a:cubicBezTo>
                  <a:cubicBezTo>
                    <a:pt x="183" y="0"/>
                    <a:pt x="203" y="4"/>
                    <a:pt x="222" y="11"/>
                  </a:cubicBezTo>
                  <a:cubicBezTo>
                    <a:pt x="240" y="18"/>
                    <a:pt x="255" y="29"/>
                    <a:pt x="267" y="42"/>
                  </a:cubicBezTo>
                  <a:cubicBezTo>
                    <a:pt x="280" y="55"/>
                    <a:pt x="289" y="71"/>
                    <a:pt x="295" y="89"/>
                  </a:cubicBezTo>
                  <a:cubicBezTo>
                    <a:pt x="302" y="107"/>
                    <a:pt x="305" y="127"/>
                    <a:pt x="305" y="149"/>
                  </a:cubicBezTo>
                  <a:cubicBezTo>
                    <a:pt x="305" y="153"/>
                    <a:pt x="305" y="158"/>
                    <a:pt x="304" y="164"/>
                  </a:cubicBezTo>
                  <a:cubicBezTo>
                    <a:pt x="304" y="170"/>
                    <a:pt x="304" y="175"/>
                    <a:pt x="303" y="179"/>
                  </a:cubicBezTo>
                  <a:lnTo>
                    <a:pt x="49" y="1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5427" y="1367"/>
              <a:ext cx="182" cy="292"/>
            </a:xfrm>
            <a:custGeom>
              <a:avLst/>
              <a:gdLst/>
              <a:ahLst/>
              <a:cxnLst/>
              <a:rect l="l" t="t" r="r" b="b"/>
              <a:pathLst>
                <a:path w="304" h="484" extrusionOk="0">
                  <a:moveTo>
                    <a:pt x="258" y="191"/>
                  </a:moveTo>
                  <a:lnTo>
                    <a:pt x="258" y="191"/>
                  </a:lnTo>
                  <a:cubicBezTo>
                    <a:pt x="248" y="187"/>
                    <a:pt x="236" y="184"/>
                    <a:pt x="222" y="181"/>
                  </a:cubicBezTo>
                  <a:cubicBezTo>
                    <a:pt x="208" y="179"/>
                    <a:pt x="193" y="177"/>
                    <a:pt x="177" y="177"/>
                  </a:cubicBezTo>
                  <a:cubicBezTo>
                    <a:pt x="155" y="177"/>
                    <a:pt x="136" y="181"/>
                    <a:pt x="120" y="187"/>
                  </a:cubicBezTo>
                  <a:cubicBezTo>
                    <a:pt x="104" y="194"/>
                    <a:pt x="91" y="204"/>
                    <a:pt x="80" y="216"/>
                  </a:cubicBezTo>
                  <a:cubicBezTo>
                    <a:pt x="69" y="229"/>
                    <a:pt x="61" y="243"/>
                    <a:pt x="56" y="261"/>
                  </a:cubicBezTo>
                  <a:cubicBezTo>
                    <a:pt x="51" y="278"/>
                    <a:pt x="48" y="297"/>
                    <a:pt x="48" y="317"/>
                  </a:cubicBezTo>
                  <a:cubicBezTo>
                    <a:pt x="48" y="362"/>
                    <a:pt x="60" y="395"/>
                    <a:pt x="83" y="415"/>
                  </a:cubicBezTo>
                  <a:cubicBezTo>
                    <a:pt x="106" y="436"/>
                    <a:pt x="138" y="446"/>
                    <a:pt x="181" y="446"/>
                  </a:cubicBezTo>
                  <a:cubicBezTo>
                    <a:pt x="196" y="446"/>
                    <a:pt x="211" y="445"/>
                    <a:pt x="225" y="444"/>
                  </a:cubicBezTo>
                  <a:cubicBezTo>
                    <a:pt x="239" y="442"/>
                    <a:pt x="250" y="441"/>
                    <a:pt x="258" y="438"/>
                  </a:cubicBezTo>
                  <a:lnTo>
                    <a:pt x="258" y="191"/>
                  </a:lnTo>
                  <a:lnTo>
                    <a:pt x="258" y="191"/>
                  </a:lnTo>
                  <a:close/>
                  <a:moveTo>
                    <a:pt x="258" y="1"/>
                  </a:moveTo>
                  <a:lnTo>
                    <a:pt x="258" y="1"/>
                  </a:lnTo>
                  <a:cubicBezTo>
                    <a:pt x="260" y="1"/>
                    <a:pt x="264" y="0"/>
                    <a:pt x="269" y="0"/>
                  </a:cubicBezTo>
                  <a:cubicBezTo>
                    <a:pt x="275" y="0"/>
                    <a:pt x="278" y="0"/>
                    <a:pt x="281" y="0"/>
                  </a:cubicBezTo>
                  <a:cubicBezTo>
                    <a:pt x="283" y="0"/>
                    <a:pt x="287" y="0"/>
                    <a:pt x="292" y="0"/>
                  </a:cubicBezTo>
                  <a:cubicBezTo>
                    <a:pt x="297" y="0"/>
                    <a:pt x="301" y="1"/>
                    <a:pt x="304" y="1"/>
                  </a:cubicBezTo>
                  <a:lnTo>
                    <a:pt x="304" y="469"/>
                  </a:lnTo>
                  <a:cubicBezTo>
                    <a:pt x="289" y="473"/>
                    <a:pt x="271" y="477"/>
                    <a:pt x="250" y="480"/>
                  </a:cubicBezTo>
                  <a:cubicBezTo>
                    <a:pt x="229" y="483"/>
                    <a:pt x="206" y="484"/>
                    <a:pt x="183" y="484"/>
                  </a:cubicBezTo>
                  <a:cubicBezTo>
                    <a:pt x="157" y="484"/>
                    <a:pt x="133" y="482"/>
                    <a:pt x="111" y="476"/>
                  </a:cubicBezTo>
                  <a:cubicBezTo>
                    <a:pt x="89" y="470"/>
                    <a:pt x="69" y="461"/>
                    <a:pt x="53" y="448"/>
                  </a:cubicBezTo>
                  <a:cubicBezTo>
                    <a:pt x="37" y="435"/>
                    <a:pt x="24" y="418"/>
                    <a:pt x="14" y="397"/>
                  </a:cubicBezTo>
                  <a:cubicBezTo>
                    <a:pt x="5" y="376"/>
                    <a:pt x="0" y="350"/>
                    <a:pt x="0" y="319"/>
                  </a:cubicBezTo>
                  <a:cubicBezTo>
                    <a:pt x="0" y="290"/>
                    <a:pt x="4" y="265"/>
                    <a:pt x="12" y="243"/>
                  </a:cubicBezTo>
                  <a:cubicBezTo>
                    <a:pt x="21" y="221"/>
                    <a:pt x="33" y="202"/>
                    <a:pt x="48" y="187"/>
                  </a:cubicBezTo>
                  <a:cubicBezTo>
                    <a:pt x="63" y="171"/>
                    <a:pt x="82" y="159"/>
                    <a:pt x="104" y="151"/>
                  </a:cubicBezTo>
                  <a:cubicBezTo>
                    <a:pt x="125" y="143"/>
                    <a:pt x="149" y="139"/>
                    <a:pt x="175" y="139"/>
                  </a:cubicBezTo>
                  <a:cubicBezTo>
                    <a:pt x="191" y="139"/>
                    <a:pt x="206" y="140"/>
                    <a:pt x="221" y="143"/>
                  </a:cubicBezTo>
                  <a:cubicBezTo>
                    <a:pt x="236" y="145"/>
                    <a:pt x="248" y="148"/>
                    <a:pt x="258" y="151"/>
                  </a:cubicBezTo>
                  <a:lnTo>
                    <a:pt x="258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5652" y="1620"/>
              <a:ext cx="38" cy="36"/>
            </a:xfrm>
            <a:custGeom>
              <a:avLst/>
              <a:gdLst/>
              <a:ahLst/>
              <a:cxnLst/>
              <a:rect l="l" t="t" r="r" b="b"/>
              <a:pathLst>
                <a:path w="64" h="59" extrusionOk="0">
                  <a:moveTo>
                    <a:pt x="2" y="57"/>
                  </a:moveTo>
                  <a:lnTo>
                    <a:pt x="2" y="57"/>
                  </a:lnTo>
                  <a:cubicBezTo>
                    <a:pt x="1" y="48"/>
                    <a:pt x="0" y="38"/>
                    <a:pt x="0" y="29"/>
                  </a:cubicBezTo>
                  <a:cubicBezTo>
                    <a:pt x="0" y="20"/>
                    <a:pt x="1" y="11"/>
                    <a:pt x="2" y="2"/>
                  </a:cubicBezTo>
                  <a:cubicBezTo>
                    <a:pt x="12" y="0"/>
                    <a:pt x="22" y="0"/>
                    <a:pt x="31" y="0"/>
                  </a:cubicBezTo>
                  <a:cubicBezTo>
                    <a:pt x="42" y="0"/>
                    <a:pt x="52" y="0"/>
                    <a:pt x="61" y="2"/>
                  </a:cubicBezTo>
                  <a:cubicBezTo>
                    <a:pt x="63" y="11"/>
                    <a:pt x="64" y="20"/>
                    <a:pt x="64" y="29"/>
                  </a:cubicBezTo>
                  <a:cubicBezTo>
                    <a:pt x="64" y="38"/>
                    <a:pt x="63" y="48"/>
                    <a:pt x="61" y="57"/>
                  </a:cubicBezTo>
                  <a:cubicBezTo>
                    <a:pt x="52" y="58"/>
                    <a:pt x="42" y="59"/>
                    <a:pt x="32" y="59"/>
                  </a:cubicBezTo>
                  <a:cubicBezTo>
                    <a:pt x="22" y="59"/>
                    <a:pt x="12" y="58"/>
                    <a:pt x="2" y="5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885" y="426"/>
              <a:ext cx="88" cy="858"/>
            </a:xfrm>
            <a:custGeom>
              <a:avLst/>
              <a:gdLst/>
              <a:ahLst/>
              <a:cxnLst/>
              <a:rect l="l" t="t" r="r" b="b"/>
              <a:pathLst>
                <a:path w="146" h="1420" extrusionOk="0">
                  <a:moveTo>
                    <a:pt x="0" y="4"/>
                  </a:moveTo>
                  <a:lnTo>
                    <a:pt x="0" y="4"/>
                  </a:lnTo>
                  <a:cubicBezTo>
                    <a:pt x="10" y="2"/>
                    <a:pt x="21" y="1"/>
                    <a:pt x="36" y="1"/>
                  </a:cubicBezTo>
                  <a:cubicBezTo>
                    <a:pt x="50" y="0"/>
                    <a:pt x="62" y="0"/>
                    <a:pt x="74" y="0"/>
                  </a:cubicBezTo>
                  <a:cubicBezTo>
                    <a:pt x="87" y="0"/>
                    <a:pt x="99" y="0"/>
                    <a:pt x="112" y="1"/>
                  </a:cubicBezTo>
                  <a:cubicBezTo>
                    <a:pt x="125" y="1"/>
                    <a:pt x="136" y="2"/>
                    <a:pt x="146" y="4"/>
                  </a:cubicBezTo>
                  <a:lnTo>
                    <a:pt x="146" y="1416"/>
                  </a:lnTo>
                  <a:cubicBezTo>
                    <a:pt x="136" y="1418"/>
                    <a:pt x="125" y="1419"/>
                    <a:pt x="112" y="1419"/>
                  </a:cubicBezTo>
                  <a:cubicBezTo>
                    <a:pt x="99" y="1420"/>
                    <a:pt x="87" y="1420"/>
                    <a:pt x="74" y="1420"/>
                  </a:cubicBezTo>
                  <a:cubicBezTo>
                    <a:pt x="60" y="1420"/>
                    <a:pt x="46" y="1420"/>
                    <a:pt x="32" y="1419"/>
                  </a:cubicBezTo>
                  <a:cubicBezTo>
                    <a:pt x="19" y="1419"/>
                    <a:pt x="8" y="1418"/>
                    <a:pt x="0" y="14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1563" y="662"/>
              <a:ext cx="517" cy="622"/>
            </a:xfrm>
            <a:custGeom>
              <a:avLst/>
              <a:gdLst/>
              <a:ahLst/>
              <a:cxnLst/>
              <a:rect l="l" t="t" r="r" b="b"/>
              <a:pathLst>
                <a:path w="861" h="1029" extrusionOk="0">
                  <a:moveTo>
                    <a:pt x="0" y="23"/>
                  </a:moveTo>
                  <a:lnTo>
                    <a:pt x="0" y="23"/>
                  </a:lnTo>
                  <a:cubicBezTo>
                    <a:pt x="11" y="22"/>
                    <a:pt x="22" y="21"/>
                    <a:pt x="33" y="20"/>
                  </a:cubicBezTo>
                  <a:cubicBezTo>
                    <a:pt x="43" y="20"/>
                    <a:pt x="53" y="19"/>
                    <a:pt x="63" y="19"/>
                  </a:cubicBezTo>
                  <a:cubicBezTo>
                    <a:pt x="75" y="19"/>
                    <a:pt x="85" y="20"/>
                    <a:pt x="95" y="20"/>
                  </a:cubicBezTo>
                  <a:cubicBezTo>
                    <a:pt x="105" y="21"/>
                    <a:pt x="116" y="22"/>
                    <a:pt x="127" y="23"/>
                  </a:cubicBezTo>
                  <a:cubicBezTo>
                    <a:pt x="130" y="47"/>
                    <a:pt x="132" y="76"/>
                    <a:pt x="133" y="112"/>
                  </a:cubicBezTo>
                  <a:cubicBezTo>
                    <a:pt x="135" y="147"/>
                    <a:pt x="135" y="178"/>
                    <a:pt x="135" y="204"/>
                  </a:cubicBezTo>
                  <a:cubicBezTo>
                    <a:pt x="150" y="180"/>
                    <a:pt x="168" y="157"/>
                    <a:pt x="191" y="132"/>
                  </a:cubicBezTo>
                  <a:cubicBezTo>
                    <a:pt x="213" y="108"/>
                    <a:pt x="240" y="86"/>
                    <a:pt x="270" y="66"/>
                  </a:cubicBezTo>
                  <a:cubicBezTo>
                    <a:pt x="301" y="47"/>
                    <a:pt x="336" y="31"/>
                    <a:pt x="375" y="18"/>
                  </a:cubicBezTo>
                  <a:cubicBezTo>
                    <a:pt x="415" y="6"/>
                    <a:pt x="458" y="0"/>
                    <a:pt x="505" y="0"/>
                  </a:cubicBezTo>
                  <a:cubicBezTo>
                    <a:pt x="629" y="0"/>
                    <a:pt x="720" y="34"/>
                    <a:pt x="776" y="103"/>
                  </a:cubicBezTo>
                  <a:cubicBezTo>
                    <a:pt x="833" y="172"/>
                    <a:pt x="861" y="268"/>
                    <a:pt x="861" y="393"/>
                  </a:cubicBezTo>
                  <a:lnTo>
                    <a:pt x="861" y="1025"/>
                  </a:lnTo>
                  <a:cubicBezTo>
                    <a:pt x="853" y="1027"/>
                    <a:pt x="841" y="1028"/>
                    <a:pt x="826" y="1028"/>
                  </a:cubicBezTo>
                  <a:cubicBezTo>
                    <a:pt x="811" y="1029"/>
                    <a:pt x="800" y="1029"/>
                    <a:pt x="791" y="1029"/>
                  </a:cubicBezTo>
                  <a:cubicBezTo>
                    <a:pt x="784" y="1029"/>
                    <a:pt x="773" y="1029"/>
                    <a:pt x="757" y="1028"/>
                  </a:cubicBezTo>
                  <a:cubicBezTo>
                    <a:pt x="742" y="1028"/>
                    <a:pt x="730" y="1027"/>
                    <a:pt x="721" y="1025"/>
                  </a:cubicBezTo>
                  <a:lnTo>
                    <a:pt x="721" y="432"/>
                  </a:lnTo>
                  <a:cubicBezTo>
                    <a:pt x="721" y="321"/>
                    <a:pt x="702" y="241"/>
                    <a:pt x="665" y="192"/>
                  </a:cubicBezTo>
                  <a:cubicBezTo>
                    <a:pt x="627" y="144"/>
                    <a:pt x="571" y="120"/>
                    <a:pt x="496" y="120"/>
                  </a:cubicBezTo>
                  <a:cubicBezTo>
                    <a:pt x="447" y="120"/>
                    <a:pt x="400" y="129"/>
                    <a:pt x="356" y="147"/>
                  </a:cubicBezTo>
                  <a:cubicBezTo>
                    <a:pt x="312" y="165"/>
                    <a:pt x="274" y="192"/>
                    <a:pt x="243" y="227"/>
                  </a:cubicBezTo>
                  <a:cubicBezTo>
                    <a:pt x="211" y="261"/>
                    <a:pt x="186" y="304"/>
                    <a:pt x="167" y="355"/>
                  </a:cubicBezTo>
                  <a:cubicBezTo>
                    <a:pt x="149" y="407"/>
                    <a:pt x="140" y="465"/>
                    <a:pt x="140" y="530"/>
                  </a:cubicBezTo>
                  <a:lnTo>
                    <a:pt x="140" y="1025"/>
                  </a:lnTo>
                  <a:cubicBezTo>
                    <a:pt x="131" y="1027"/>
                    <a:pt x="120" y="1028"/>
                    <a:pt x="105" y="1028"/>
                  </a:cubicBezTo>
                  <a:cubicBezTo>
                    <a:pt x="90" y="1029"/>
                    <a:pt x="78" y="1029"/>
                    <a:pt x="70" y="1029"/>
                  </a:cubicBezTo>
                  <a:cubicBezTo>
                    <a:pt x="63" y="1029"/>
                    <a:pt x="51" y="1029"/>
                    <a:pt x="36" y="1028"/>
                  </a:cubicBezTo>
                  <a:cubicBezTo>
                    <a:pt x="20" y="1028"/>
                    <a:pt x="8" y="1027"/>
                    <a:pt x="0" y="1025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2827" y="674"/>
              <a:ext cx="874" cy="612"/>
            </a:xfrm>
            <a:custGeom>
              <a:avLst/>
              <a:gdLst/>
              <a:ahLst/>
              <a:cxnLst/>
              <a:rect l="l" t="t" r="r" b="b"/>
              <a:pathLst>
                <a:path w="1456" h="1012" extrusionOk="0">
                  <a:moveTo>
                    <a:pt x="0" y="4"/>
                  </a:moveTo>
                  <a:lnTo>
                    <a:pt x="0" y="4"/>
                  </a:lnTo>
                  <a:cubicBezTo>
                    <a:pt x="8" y="3"/>
                    <a:pt x="19" y="2"/>
                    <a:pt x="33" y="1"/>
                  </a:cubicBezTo>
                  <a:cubicBezTo>
                    <a:pt x="46" y="1"/>
                    <a:pt x="60" y="0"/>
                    <a:pt x="74" y="0"/>
                  </a:cubicBezTo>
                  <a:cubicBezTo>
                    <a:pt x="85" y="0"/>
                    <a:pt x="99" y="1"/>
                    <a:pt x="116" y="1"/>
                  </a:cubicBezTo>
                  <a:cubicBezTo>
                    <a:pt x="132" y="2"/>
                    <a:pt x="144" y="3"/>
                    <a:pt x="153" y="4"/>
                  </a:cubicBezTo>
                  <a:lnTo>
                    <a:pt x="392" y="857"/>
                  </a:lnTo>
                  <a:lnTo>
                    <a:pt x="660" y="4"/>
                  </a:lnTo>
                  <a:cubicBezTo>
                    <a:pt x="671" y="3"/>
                    <a:pt x="684" y="2"/>
                    <a:pt x="697" y="1"/>
                  </a:cubicBezTo>
                  <a:cubicBezTo>
                    <a:pt x="710" y="1"/>
                    <a:pt x="725" y="0"/>
                    <a:pt x="740" y="0"/>
                  </a:cubicBezTo>
                  <a:cubicBezTo>
                    <a:pt x="752" y="0"/>
                    <a:pt x="763" y="0"/>
                    <a:pt x="775" y="0"/>
                  </a:cubicBezTo>
                  <a:cubicBezTo>
                    <a:pt x="788" y="0"/>
                    <a:pt x="799" y="2"/>
                    <a:pt x="811" y="4"/>
                  </a:cubicBezTo>
                  <a:lnTo>
                    <a:pt x="1078" y="845"/>
                  </a:lnTo>
                  <a:lnTo>
                    <a:pt x="1318" y="4"/>
                  </a:lnTo>
                  <a:cubicBezTo>
                    <a:pt x="1326" y="3"/>
                    <a:pt x="1336" y="2"/>
                    <a:pt x="1348" y="1"/>
                  </a:cubicBezTo>
                  <a:cubicBezTo>
                    <a:pt x="1360" y="1"/>
                    <a:pt x="1372" y="0"/>
                    <a:pt x="1383" y="0"/>
                  </a:cubicBezTo>
                  <a:cubicBezTo>
                    <a:pt x="1395" y="0"/>
                    <a:pt x="1408" y="1"/>
                    <a:pt x="1422" y="1"/>
                  </a:cubicBezTo>
                  <a:cubicBezTo>
                    <a:pt x="1436" y="2"/>
                    <a:pt x="1447" y="3"/>
                    <a:pt x="1456" y="4"/>
                  </a:cubicBezTo>
                  <a:lnTo>
                    <a:pt x="1144" y="1006"/>
                  </a:lnTo>
                  <a:cubicBezTo>
                    <a:pt x="1118" y="1010"/>
                    <a:pt x="1093" y="1012"/>
                    <a:pt x="1069" y="1012"/>
                  </a:cubicBezTo>
                  <a:cubicBezTo>
                    <a:pt x="1042" y="1012"/>
                    <a:pt x="1018" y="1010"/>
                    <a:pt x="995" y="1006"/>
                  </a:cubicBezTo>
                  <a:lnTo>
                    <a:pt x="734" y="177"/>
                  </a:lnTo>
                  <a:lnTo>
                    <a:pt x="460" y="1006"/>
                  </a:lnTo>
                  <a:cubicBezTo>
                    <a:pt x="435" y="1010"/>
                    <a:pt x="410" y="1012"/>
                    <a:pt x="386" y="1012"/>
                  </a:cubicBezTo>
                  <a:cubicBezTo>
                    <a:pt x="359" y="1012"/>
                    <a:pt x="334" y="1010"/>
                    <a:pt x="312" y="100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3810" y="415"/>
              <a:ext cx="558" cy="881"/>
            </a:xfrm>
            <a:custGeom>
              <a:avLst/>
              <a:gdLst/>
              <a:ahLst/>
              <a:cxnLst/>
              <a:rect l="l" t="t" r="r" b="b"/>
              <a:pathLst>
                <a:path w="928" h="1458" extrusionOk="0">
                  <a:moveTo>
                    <a:pt x="147" y="1324"/>
                  </a:moveTo>
                  <a:lnTo>
                    <a:pt x="147" y="1324"/>
                  </a:lnTo>
                  <a:cubicBezTo>
                    <a:pt x="167" y="1327"/>
                    <a:pt x="193" y="1329"/>
                    <a:pt x="226" y="1331"/>
                  </a:cubicBezTo>
                  <a:cubicBezTo>
                    <a:pt x="260" y="1333"/>
                    <a:pt x="294" y="1334"/>
                    <a:pt x="331" y="1334"/>
                  </a:cubicBezTo>
                  <a:cubicBezTo>
                    <a:pt x="387" y="1334"/>
                    <a:pt x="441" y="1329"/>
                    <a:pt x="494" y="1320"/>
                  </a:cubicBezTo>
                  <a:cubicBezTo>
                    <a:pt x="547" y="1311"/>
                    <a:pt x="594" y="1295"/>
                    <a:pt x="635" y="1273"/>
                  </a:cubicBezTo>
                  <a:cubicBezTo>
                    <a:pt x="676" y="1251"/>
                    <a:pt x="709" y="1221"/>
                    <a:pt x="734" y="1185"/>
                  </a:cubicBezTo>
                  <a:cubicBezTo>
                    <a:pt x="758" y="1148"/>
                    <a:pt x="771" y="1102"/>
                    <a:pt x="771" y="1047"/>
                  </a:cubicBezTo>
                  <a:cubicBezTo>
                    <a:pt x="771" y="992"/>
                    <a:pt x="760" y="946"/>
                    <a:pt x="739" y="909"/>
                  </a:cubicBezTo>
                  <a:cubicBezTo>
                    <a:pt x="718" y="871"/>
                    <a:pt x="689" y="841"/>
                    <a:pt x="652" y="817"/>
                  </a:cubicBezTo>
                  <a:cubicBezTo>
                    <a:pt x="615" y="794"/>
                    <a:pt x="572" y="777"/>
                    <a:pt x="523" y="766"/>
                  </a:cubicBezTo>
                  <a:cubicBezTo>
                    <a:pt x="473" y="756"/>
                    <a:pt x="420" y="751"/>
                    <a:pt x="363" y="751"/>
                  </a:cubicBezTo>
                  <a:lnTo>
                    <a:pt x="147" y="751"/>
                  </a:lnTo>
                  <a:lnTo>
                    <a:pt x="147" y="1324"/>
                  </a:lnTo>
                  <a:lnTo>
                    <a:pt x="147" y="1324"/>
                  </a:lnTo>
                  <a:close/>
                  <a:moveTo>
                    <a:pt x="348" y="623"/>
                  </a:moveTo>
                  <a:lnTo>
                    <a:pt x="348" y="623"/>
                  </a:lnTo>
                  <a:cubicBezTo>
                    <a:pt x="463" y="623"/>
                    <a:pt x="547" y="599"/>
                    <a:pt x="600" y="552"/>
                  </a:cubicBezTo>
                  <a:cubicBezTo>
                    <a:pt x="653" y="505"/>
                    <a:pt x="679" y="443"/>
                    <a:pt x="679" y="367"/>
                  </a:cubicBezTo>
                  <a:cubicBezTo>
                    <a:pt x="679" y="297"/>
                    <a:pt x="651" y="237"/>
                    <a:pt x="596" y="190"/>
                  </a:cubicBezTo>
                  <a:cubicBezTo>
                    <a:pt x="540" y="142"/>
                    <a:pt x="452" y="118"/>
                    <a:pt x="331" y="118"/>
                  </a:cubicBezTo>
                  <a:cubicBezTo>
                    <a:pt x="294" y="118"/>
                    <a:pt x="260" y="119"/>
                    <a:pt x="226" y="122"/>
                  </a:cubicBezTo>
                  <a:cubicBezTo>
                    <a:pt x="193" y="124"/>
                    <a:pt x="167" y="127"/>
                    <a:pt x="147" y="130"/>
                  </a:cubicBezTo>
                  <a:lnTo>
                    <a:pt x="147" y="623"/>
                  </a:lnTo>
                  <a:lnTo>
                    <a:pt x="348" y="623"/>
                  </a:lnTo>
                  <a:lnTo>
                    <a:pt x="348" y="623"/>
                  </a:lnTo>
                  <a:close/>
                  <a:moveTo>
                    <a:pt x="0" y="22"/>
                  </a:moveTo>
                  <a:lnTo>
                    <a:pt x="0" y="22"/>
                  </a:lnTo>
                  <a:cubicBezTo>
                    <a:pt x="15" y="20"/>
                    <a:pt x="35" y="18"/>
                    <a:pt x="61" y="16"/>
                  </a:cubicBezTo>
                  <a:cubicBezTo>
                    <a:pt x="87" y="13"/>
                    <a:pt x="115" y="10"/>
                    <a:pt x="145" y="8"/>
                  </a:cubicBezTo>
                  <a:cubicBezTo>
                    <a:pt x="174" y="5"/>
                    <a:pt x="204" y="3"/>
                    <a:pt x="235" y="2"/>
                  </a:cubicBezTo>
                  <a:cubicBezTo>
                    <a:pt x="265" y="1"/>
                    <a:pt x="292" y="0"/>
                    <a:pt x="317" y="0"/>
                  </a:cubicBezTo>
                  <a:cubicBezTo>
                    <a:pt x="483" y="0"/>
                    <a:pt x="611" y="30"/>
                    <a:pt x="701" y="90"/>
                  </a:cubicBezTo>
                  <a:cubicBezTo>
                    <a:pt x="790" y="149"/>
                    <a:pt x="834" y="242"/>
                    <a:pt x="834" y="367"/>
                  </a:cubicBezTo>
                  <a:cubicBezTo>
                    <a:pt x="834" y="408"/>
                    <a:pt x="828" y="445"/>
                    <a:pt x="814" y="478"/>
                  </a:cubicBezTo>
                  <a:cubicBezTo>
                    <a:pt x="801" y="512"/>
                    <a:pt x="783" y="542"/>
                    <a:pt x="760" y="569"/>
                  </a:cubicBezTo>
                  <a:cubicBezTo>
                    <a:pt x="737" y="596"/>
                    <a:pt x="711" y="619"/>
                    <a:pt x="680" y="636"/>
                  </a:cubicBezTo>
                  <a:cubicBezTo>
                    <a:pt x="650" y="655"/>
                    <a:pt x="619" y="669"/>
                    <a:pt x="586" y="678"/>
                  </a:cubicBezTo>
                  <a:cubicBezTo>
                    <a:pt x="630" y="683"/>
                    <a:pt x="672" y="694"/>
                    <a:pt x="713" y="710"/>
                  </a:cubicBezTo>
                  <a:cubicBezTo>
                    <a:pt x="754" y="727"/>
                    <a:pt x="791" y="750"/>
                    <a:pt x="823" y="779"/>
                  </a:cubicBezTo>
                  <a:cubicBezTo>
                    <a:pt x="855" y="808"/>
                    <a:pt x="880" y="845"/>
                    <a:pt x="899" y="889"/>
                  </a:cubicBezTo>
                  <a:cubicBezTo>
                    <a:pt x="918" y="933"/>
                    <a:pt x="928" y="986"/>
                    <a:pt x="928" y="1047"/>
                  </a:cubicBezTo>
                  <a:cubicBezTo>
                    <a:pt x="928" y="1118"/>
                    <a:pt x="912" y="1179"/>
                    <a:pt x="882" y="1230"/>
                  </a:cubicBezTo>
                  <a:cubicBezTo>
                    <a:pt x="852" y="1281"/>
                    <a:pt x="809" y="1324"/>
                    <a:pt x="755" y="1358"/>
                  </a:cubicBezTo>
                  <a:cubicBezTo>
                    <a:pt x="700" y="1392"/>
                    <a:pt x="636" y="1417"/>
                    <a:pt x="562" y="1433"/>
                  </a:cubicBezTo>
                  <a:cubicBezTo>
                    <a:pt x="487" y="1450"/>
                    <a:pt x="406" y="1458"/>
                    <a:pt x="319" y="1458"/>
                  </a:cubicBezTo>
                  <a:cubicBezTo>
                    <a:pt x="296" y="1458"/>
                    <a:pt x="271" y="1457"/>
                    <a:pt x="242" y="1456"/>
                  </a:cubicBezTo>
                  <a:cubicBezTo>
                    <a:pt x="214" y="1455"/>
                    <a:pt x="185" y="1453"/>
                    <a:pt x="156" y="1451"/>
                  </a:cubicBezTo>
                  <a:cubicBezTo>
                    <a:pt x="127" y="1449"/>
                    <a:pt x="99" y="1446"/>
                    <a:pt x="71" y="1443"/>
                  </a:cubicBezTo>
                  <a:cubicBezTo>
                    <a:pt x="44" y="1440"/>
                    <a:pt x="20" y="1437"/>
                    <a:pt x="0" y="1434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4462" y="662"/>
              <a:ext cx="557" cy="634"/>
            </a:xfrm>
            <a:custGeom>
              <a:avLst/>
              <a:gdLst/>
              <a:ahLst/>
              <a:cxnLst/>
              <a:rect l="l" t="t" r="r" b="b"/>
              <a:pathLst>
                <a:path w="926" h="1049" extrusionOk="0">
                  <a:moveTo>
                    <a:pt x="786" y="436"/>
                  </a:moveTo>
                  <a:lnTo>
                    <a:pt x="786" y="436"/>
                  </a:lnTo>
                  <a:cubicBezTo>
                    <a:pt x="786" y="395"/>
                    <a:pt x="780" y="355"/>
                    <a:pt x="768" y="316"/>
                  </a:cubicBezTo>
                  <a:cubicBezTo>
                    <a:pt x="757" y="277"/>
                    <a:pt x="740" y="242"/>
                    <a:pt x="715" y="213"/>
                  </a:cubicBezTo>
                  <a:cubicBezTo>
                    <a:pt x="691" y="183"/>
                    <a:pt x="660" y="159"/>
                    <a:pt x="622" y="141"/>
                  </a:cubicBezTo>
                  <a:cubicBezTo>
                    <a:pt x="584" y="123"/>
                    <a:pt x="538" y="114"/>
                    <a:pt x="484" y="114"/>
                  </a:cubicBezTo>
                  <a:cubicBezTo>
                    <a:pt x="385" y="114"/>
                    <a:pt x="308" y="142"/>
                    <a:pt x="253" y="198"/>
                  </a:cubicBezTo>
                  <a:cubicBezTo>
                    <a:pt x="198" y="254"/>
                    <a:pt x="165" y="334"/>
                    <a:pt x="153" y="436"/>
                  </a:cubicBezTo>
                  <a:lnTo>
                    <a:pt x="786" y="436"/>
                  </a:lnTo>
                  <a:lnTo>
                    <a:pt x="786" y="436"/>
                  </a:lnTo>
                  <a:close/>
                  <a:moveTo>
                    <a:pt x="149" y="544"/>
                  </a:moveTo>
                  <a:lnTo>
                    <a:pt x="149" y="544"/>
                  </a:lnTo>
                  <a:cubicBezTo>
                    <a:pt x="149" y="678"/>
                    <a:pt x="182" y="776"/>
                    <a:pt x="249" y="839"/>
                  </a:cubicBezTo>
                  <a:cubicBezTo>
                    <a:pt x="315" y="902"/>
                    <a:pt x="415" y="933"/>
                    <a:pt x="548" y="933"/>
                  </a:cubicBezTo>
                  <a:cubicBezTo>
                    <a:pt x="601" y="933"/>
                    <a:pt x="651" y="929"/>
                    <a:pt x="697" y="920"/>
                  </a:cubicBezTo>
                  <a:cubicBezTo>
                    <a:pt x="743" y="912"/>
                    <a:pt x="789" y="900"/>
                    <a:pt x="832" y="886"/>
                  </a:cubicBezTo>
                  <a:cubicBezTo>
                    <a:pt x="839" y="900"/>
                    <a:pt x="845" y="918"/>
                    <a:pt x="849" y="939"/>
                  </a:cubicBezTo>
                  <a:cubicBezTo>
                    <a:pt x="853" y="960"/>
                    <a:pt x="856" y="979"/>
                    <a:pt x="858" y="996"/>
                  </a:cubicBezTo>
                  <a:cubicBezTo>
                    <a:pt x="817" y="1013"/>
                    <a:pt x="768" y="1026"/>
                    <a:pt x="713" y="1035"/>
                  </a:cubicBezTo>
                  <a:cubicBezTo>
                    <a:pt x="658" y="1044"/>
                    <a:pt x="598" y="1049"/>
                    <a:pt x="533" y="1049"/>
                  </a:cubicBezTo>
                  <a:cubicBezTo>
                    <a:pt x="439" y="1049"/>
                    <a:pt x="359" y="1036"/>
                    <a:pt x="292" y="1011"/>
                  </a:cubicBezTo>
                  <a:cubicBezTo>
                    <a:pt x="225" y="985"/>
                    <a:pt x="170" y="949"/>
                    <a:pt x="127" y="904"/>
                  </a:cubicBezTo>
                  <a:cubicBezTo>
                    <a:pt x="83" y="858"/>
                    <a:pt x="51" y="803"/>
                    <a:pt x="31" y="740"/>
                  </a:cubicBezTo>
                  <a:cubicBezTo>
                    <a:pt x="11" y="676"/>
                    <a:pt x="0" y="606"/>
                    <a:pt x="0" y="530"/>
                  </a:cubicBezTo>
                  <a:cubicBezTo>
                    <a:pt x="0" y="457"/>
                    <a:pt x="10" y="388"/>
                    <a:pt x="29" y="324"/>
                  </a:cubicBezTo>
                  <a:cubicBezTo>
                    <a:pt x="48" y="260"/>
                    <a:pt x="77" y="203"/>
                    <a:pt x="116" y="155"/>
                  </a:cubicBezTo>
                  <a:cubicBezTo>
                    <a:pt x="155" y="106"/>
                    <a:pt x="204" y="68"/>
                    <a:pt x="266" y="41"/>
                  </a:cubicBezTo>
                  <a:cubicBezTo>
                    <a:pt x="326" y="13"/>
                    <a:pt x="399" y="0"/>
                    <a:pt x="484" y="0"/>
                  </a:cubicBezTo>
                  <a:cubicBezTo>
                    <a:pt x="555" y="0"/>
                    <a:pt x="618" y="11"/>
                    <a:pt x="673" y="33"/>
                  </a:cubicBezTo>
                  <a:cubicBezTo>
                    <a:pt x="728" y="55"/>
                    <a:pt x="774" y="87"/>
                    <a:pt x="812" y="126"/>
                  </a:cubicBezTo>
                  <a:cubicBezTo>
                    <a:pt x="849" y="166"/>
                    <a:pt x="878" y="214"/>
                    <a:pt x="897" y="270"/>
                  </a:cubicBezTo>
                  <a:cubicBezTo>
                    <a:pt x="916" y="326"/>
                    <a:pt x="926" y="386"/>
                    <a:pt x="926" y="452"/>
                  </a:cubicBezTo>
                  <a:cubicBezTo>
                    <a:pt x="926" y="464"/>
                    <a:pt x="925" y="479"/>
                    <a:pt x="924" y="497"/>
                  </a:cubicBezTo>
                  <a:cubicBezTo>
                    <a:pt x="924" y="515"/>
                    <a:pt x="923" y="531"/>
                    <a:pt x="921" y="544"/>
                  </a:cubicBezTo>
                  <a:lnTo>
                    <a:pt x="149" y="54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1033" y="426"/>
              <a:ext cx="466" cy="858"/>
            </a:xfrm>
            <a:custGeom>
              <a:avLst/>
              <a:gdLst/>
              <a:ahLst/>
              <a:cxnLst/>
              <a:rect l="l" t="t" r="r" b="b"/>
              <a:pathLst>
                <a:path w="776" h="1420" extrusionOk="0">
                  <a:moveTo>
                    <a:pt x="0" y="693"/>
                  </a:moveTo>
                  <a:lnTo>
                    <a:pt x="0" y="693"/>
                  </a:lnTo>
                  <a:lnTo>
                    <a:pt x="537" y="4"/>
                  </a:lnTo>
                  <a:cubicBezTo>
                    <a:pt x="548" y="2"/>
                    <a:pt x="560" y="1"/>
                    <a:pt x="572" y="1"/>
                  </a:cubicBezTo>
                  <a:cubicBezTo>
                    <a:pt x="584" y="0"/>
                    <a:pt x="595" y="0"/>
                    <a:pt x="607" y="0"/>
                  </a:cubicBezTo>
                  <a:cubicBezTo>
                    <a:pt x="622" y="0"/>
                    <a:pt x="637" y="0"/>
                    <a:pt x="651" y="1"/>
                  </a:cubicBezTo>
                  <a:cubicBezTo>
                    <a:pt x="665" y="1"/>
                    <a:pt x="680" y="2"/>
                    <a:pt x="696" y="4"/>
                  </a:cubicBezTo>
                  <a:lnTo>
                    <a:pt x="174" y="680"/>
                  </a:lnTo>
                  <a:lnTo>
                    <a:pt x="776" y="1416"/>
                  </a:lnTo>
                  <a:cubicBezTo>
                    <a:pt x="761" y="1418"/>
                    <a:pt x="745" y="1419"/>
                    <a:pt x="729" y="1419"/>
                  </a:cubicBezTo>
                  <a:cubicBezTo>
                    <a:pt x="712" y="1420"/>
                    <a:pt x="697" y="1420"/>
                    <a:pt x="681" y="1420"/>
                  </a:cubicBezTo>
                  <a:cubicBezTo>
                    <a:pt x="668" y="1420"/>
                    <a:pt x="655" y="1420"/>
                    <a:pt x="642" y="1419"/>
                  </a:cubicBezTo>
                  <a:cubicBezTo>
                    <a:pt x="628" y="1419"/>
                    <a:pt x="615" y="1418"/>
                    <a:pt x="602" y="1416"/>
                  </a:cubicBezTo>
                  <a:lnTo>
                    <a:pt x="0" y="69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5042" y="421"/>
              <a:ext cx="648" cy="867"/>
            </a:xfrm>
            <a:custGeom>
              <a:avLst/>
              <a:gdLst/>
              <a:ahLst/>
              <a:cxnLst/>
              <a:rect l="l" t="t" r="r" b="b"/>
              <a:pathLst>
                <a:path w="1080" h="1435" extrusionOk="0">
                  <a:moveTo>
                    <a:pt x="15" y="1117"/>
                  </a:moveTo>
                  <a:lnTo>
                    <a:pt x="15" y="1117"/>
                  </a:lnTo>
                  <a:lnTo>
                    <a:pt x="0" y="1098"/>
                  </a:lnTo>
                  <a:lnTo>
                    <a:pt x="636" y="14"/>
                  </a:lnTo>
                  <a:cubicBezTo>
                    <a:pt x="653" y="16"/>
                    <a:pt x="683" y="0"/>
                    <a:pt x="705" y="2"/>
                  </a:cubicBezTo>
                  <a:cubicBezTo>
                    <a:pt x="750" y="6"/>
                    <a:pt x="756" y="1"/>
                    <a:pt x="779" y="13"/>
                  </a:cubicBezTo>
                  <a:lnTo>
                    <a:pt x="202" y="1003"/>
                  </a:lnTo>
                  <a:lnTo>
                    <a:pt x="704" y="1003"/>
                  </a:lnTo>
                  <a:lnTo>
                    <a:pt x="704" y="575"/>
                  </a:lnTo>
                  <a:cubicBezTo>
                    <a:pt x="729" y="571"/>
                    <a:pt x="753" y="569"/>
                    <a:pt x="776" y="569"/>
                  </a:cubicBezTo>
                  <a:cubicBezTo>
                    <a:pt x="799" y="569"/>
                    <a:pt x="822" y="571"/>
                    <a:pt x="846" y="575"/>
                  </a:cubicBezTo>
                  <a:lnTo>
                    <a:pt x="846" y="1003"/>
                  </a:lnTo>
                  <a:lnTo>
                    <a:pt x="1073" y="1003"/>
                  </a:lnTo>
                  <a:cubicBezTo>
                    <a:pt x="1077" y="1025"/>
                    <a:pt x="1080" y="1037"/>
                    <a:pt x="1080" y="1056"/>
                  </a:cubicBezTo>
                  <a:cubicBezTo>
                    <a:pt x="1080" y="1077"/>
                    <a:pt x="1077" y="1098"/>
                    <a:pt x="1073" y="1117"/>
                  </a:cubicBezTo>
                  <a:lnTo>
                    <a:pt x="846" y="1117"/>
                  </a:lnTo>
                  <a:lnTo>
                    <a:pt x="846" y="1431"/>
                  </a:lnTo>
                  <a:cubicBezTo>
                    <a:pt x="833" y="1433"/>
                    <a:pt x="821" y="1435"/>
                    <a:pt x="809" y="1435"/>
                  </a:cubicBezTo>
                  <a:cubicBezTo>
                    <a:pt x="797" y="1435"/>
                    <a:pt x="785" y="1435"/>
                    <a:pt x="774" y="1435"/>
                  </a:cubicBezTo>
                  <a:cubicBezTo>
                    <a:pt x="763" y="1435"/>
                    <a:pt x="751" y="1435"/>
                    <a:pt x="739" y="1435"/>
                  </a:cubicBezTo>
                  <a:cubicBezTo>
                    <a:pt x="727" y="1435"/>
                    <a:pt x="715" y="1433"/>
                    <a:pt x="704" y="1431"/>
                  </a:cubicBezTo>
                  <a:lnTo>
                    <a:pt x="704" y="1117"/>
                  </a:lnTo>
                  <a:lnTo>
                    <a:pt x="15" y="111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13"/>
          <p:cNvSpPr/>
          <p:nvPr/>
        </p:nvSpPr>
        <p:spPr>
          <a:xfrm>
            <a:off x="5589347" y="0"/>
            <a:ext cx="6602654" cy="6255499"/>
          </a:xfrm>
          <a:prstGeom prst="rect">
            <a:avLst/>
          </a:prstGeom>
          <a:solidFill>
            <a:srgbClr val="000000">
              <a:alpha val="6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>
            <a:spLocks noGrp="1"/>
          </p:cNvSpPr>
          <p:nvPr>
            <p:ph type="chart" idx="2"/>
          </p:nvPr>
        </p:nvSpPr>
        <p:spPr>
          <a:xfrm>
            <a:off x="6664960" y="690880"/>
            <a:ext cx="5120640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0" y="0"/>
            <a:ext cx="12192000" cy="2564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974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00CC-1C98-0CB2-43F7-E20E7890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3AD8F-7DCC-FB4B-923B-A2A419D4354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D81FD-FE86-0DCF-EC13-BD60A4B8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4C21-C9ED-81F3-242C-4A27278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9D287-47B3-8C45-875D-60062AE600A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591200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B1F56D-D84E-AD39-3DBE-312027D1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B3C0C-E668-6740-AC95-88D44E059EA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B81EF0-E288-13B3-C149-6CFB4F84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E663C8-4225-E287-A37D-6E1E8BF7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3D388-FC40-5A40-80C6-371A86D855B8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366998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2058" y="330200"/>
            <a:ext cx="11567885" cy="6197600"/>
          </a:xfrm>
          <a:custGeom>
            <a:avLst/>
            <a:gdLst>
              <a:gd name="connsiteX0" fmla="*/ 0 w 11567885"/>
              <a:gd name="connsiteY0" fmla="*/ 0 h 6197600"/>
              <a:gd name="connsiteX1" fmla="*/ 11567885 w 11567885"/>
              <a:gd name="connsiteY1" fmla="*/ 0 h 6197600"/>
              <a:gd name="connsiteX2" fmla="*/ 11567885 w 11567885"/>
              <a:gd name="connsiteY2" fmla="*/ 6197600 h 6197600"/>
              <a:gd name="connsiteX3" fmla="*/ 0 w 11567885"/>
              <a:gd name="connsiteY3" fmla="*/ 6197600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7885" h="6197600">
                <a:moveTo>
                  <a:pt x="0" y="0"/>
                </a:moveTo>
                <a:lnTo>
                  <a:pt x="11567885" y="0"/>
                </a:lnTo>
                <a:lnTo>
                  <a:pt x="11567885" y="6197600"/>
                </a:lnTo>
                <a:lnTo>
                  <a:pt x="0" y="6197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45516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05200" cy="2495550"/>
          </a:xfrm>
          <a:custGeom>
            <a:avLst/>
            <a:gdLst>
              <a:gd name="connsiteX0" fmla="*/ 0 w 3505200"/>
              <a:gd name="connsiteY0" fmla="*/ 0 h 2495550"/>
              <a:gd name="connsiteX1" fmla="*/ 3505200 w 3505200"/>
              <a:gd name="connsiteY1" fmla="*/ 0 h 2495550"/>
              <a:gd name="connsiteX2" fmla="*/ 3505200 w 3505200"/>
              <a:gd name="connsiteY2" fmla="*/ 2495550 h 2495550"/>
              <a:gd name="connsiteX3" fmla="*/ 0 w 350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200" h="2495550">
                <a:moveTo>
                  <a:pt x="0" y="0"/>
                </a:moveTo>
                <a:lnTo>
                  <a:pt x="3505200" y="0"/>
                </a:lnTo>
                <a:lnTo>
                  <a:pt x="3505200" y="2495550"/>
                </a:lnTo>
                <a:lnTo>
                  <a:pt x="0" y="2495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751584" y="0"/>
            <a:ext cx="2495550" cy="2242456"/>
          </a:xfrm>
          <a:custGeom>
            <a:avLst/>
            <a:gdLst>
              <a:gd name="connsiteX0" fmla="*/ 0 w 2495550"/>
              <a:gd name="connsiteY0" fmla="*/ 0 h 2242456"/>
              <a:gd name="connsiteX1" fmla="*/ 2495550 w 2495550"/>
              <a:gd name="connsiteY1" fmla="*/ 0 h 2242456"/>
              <a:gd name="connsiteX2" fmla="*/ 2495550 w 2495550"/>
              <a:gd name="connsiteY2" fmla="*/ 2242456 h 2242456"/>
              <a:gd name="connsiteX3" fmla="*/ 0 w 2495550"/>
              <a:gd name="connsiteY3" fmla="*/ 2242456 h 224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242456">
                <a:moveTo>
                  <a:pt x="0" y="0"/>
                </a:moveTo>
                <a:lnTo>
                  <a:pt x="2495550" y="0"/>
                </a:lnTo>
                <a:lnTo>
                  <a:pt x="2495550" y="2242456"/>
                </a:lnTo>
                <a:lnTo>
                  <a:pt x="0" y="224245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81050" y="2730321"/>
            <a:ext cx="2495550" cy="4127679"/>
          </a:xfrm>
          <a:custGeom>
            <a:avLst/>
            <a:gdLst>
              <a:gd name="connsiteX0" fmla="*/ 0 w 2495550"/>
              <a:gd name="connsiteY0" fmla="*/ 0 h 4127679"/>
              <a:gd name="connsiteX1" fmla="*/ 2495550 w 2495550"/>
              <a:gd name="connsiteY1" fmla="*/ 0 h 4127679"/>
              <a:gd name="connsiteX2" fmla="*/ 2495550 w 2495550"/>
              <a:gd name="connsiteY2" fmla="*/ 4127679 h 4127679"/>
              <a:gd name="connsiteX3" fmla="*/ 0 w 2495550"/>
              <a:gd name="connsiteY3" fmla="*/ 4127679 h 412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4127679">
                <a:moveTo>
                  <a:pt x="0" y="0"/>
                </a:moveTo>
                <a:lnTo>
                  <a:pt x="2495550" y="0"/>
                </a:lnTo>
                <a:lnTo>
                  <a:pt x="2495550" y="4127679"/>
                </a:lnTo>
                <a:lnTo>
                  <a:pt x="0" y="41276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505200" y="2495550"/>
            <a:ext cx="3606800" cy="2495550"/>
          </a:xfrm>
          <a:custGeom>
            <a:avLst/>
            <a:gdLst>
              <a:gd name="connsiteX0" fmla="*/ 0 w 3606800"/>
              <a:gd name="connsiteY0" fmla="*/ 0 h 2495550"/>
              <a:gd name="connsiteX1" fmla="*/ 3606800 w 3606800"/>
              <a:gd name="connsiteY1" fmla="*/ 0 h 2495550"/>
              <a:gd name="connsiteX2" fmla="*/ 3606800 w 3606800"/>
              <a:gd name="connsiteY2" fmla="*/ 2495550 h 2495550"/>
              <a:gd name="connsiteX3" fmla="*/ 0 w 36068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800" h="2495550">
                <a:moveTo>
                  <a:pt x="0" y="0"/>
                </a:moveTo>
                <a:lnTo>
                  <a:pt x="3606800" y="0"/>
                </a:lnTo>
                <a:lnTo>
                  <a:pt x="3606800" y="2495550"/>
                </a:lnTo>
                <a:lnTo>
                  <a:pt x="0" y="2495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67459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62550" y="657225"/>
            <a:ext cx="7029450" cy="5543550"/>
          </a:xfrm>
          <a:custGeom>
            <a:avLst/>
            <a:gdLst>
              <a:gd name="connsiteX0" fmla="*/ 0 w 7029450"/>
              <a:gd name="connsiteY0" fmla="*/ 0 h 5543550"/>
              <a:gd name="connsiteX1" fmla="*/ 7029450 w 7029450"/>
              <a:gd name="connsiteY1" fmla="*/ 0 h 5543550"/>
              <a:gd name="connsiteX2" fmla="*/ 7029450 w 7029450"/>
              <a:gd name="connsiteY2" fmla="*/ 5543550 h 5543550"/>
              <a:gd name="connsiteX3" fmla="*/ 0 w 7029450"/>
              <a:gd name="connsiteY3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9450" h="5543550">
                <a:moveTo>
                  <a:pt x="0" y="0"/>
                </a:moveTo>
                <a:lnTo>
                  <a:pt x="7029450" y="0"/>
                </a:lnTo>
                <a:lnTo>
                  <a:pt x="7029450" y="5543550"/>
                </a:lnTo>
                <a:lnTo>
                  <a:pt x="0" y="554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099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18EF2-6265-5890-C3EC-72124FA6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94FB1-FD9B-4C4C-84E2-D81387B16C70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82DFD-4367-8661-3E52-037A1279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D0E01-6C96-F4D3-4E58-2E0BC132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427C-28F8-C543-A2D3-CE7479722E3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190451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56572" y="1262385"/>
            <a:ext cx="3190550" cy="4252540"/>
          </a:xfrm>
          <a:custGeom>
            <a:avLst/>
            <a:gdLst>
              <a:gd name="connsiteX0" fmla="*/ 0 w 3190550"/>
              <a:gd name="connsiteY0" fmla="*/ 0 h 4252540"/>
              <a:gd name="connsiteX1" fmla="*/ 3190550 w 3190550"/>
              <a:gd name="connsiteY1" fmla="*/ 0 h 4252540"/>
              <a:gd name="connsiteX2" fmla="*/ 3190550 w 3190550"/>
              <a:gd name="connsiteY2" fmla="*/ 4252540 h 4252540"/>
              <a:gd name="connsiteX3" fmla="*/ 0 w 3190550"/>
              <a:gd name="connsiteY3" fmla="*/ 4252540 h 425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0550" h="4252540">
                <a:moveTo>
                  <a:pt x="0" y="0"/>
                </a:moveTo>
                <a:lnTo>
                  <a:pt x="3190550" y="0"/>
                </a:lnTo>
                <a:lnTo>
                  <a:pt x="3190550" y="4252540"/>
                </a:lnTo>
                <a:lnTo>
                  <a:pt x="0" y="425254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9068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8797" y="1787918"/>
            <a:ext cx="3608137" cy="2893993"/>
          </a:xfrm>
          <a:custGeom>
            <a:avLst/>
            <a:gdLst>
              <a:gd name="connsiteX0" fmla="*/ 10978 w 3608137"/>
              <a:gd name="connsiteY0" fmla="*/ 0 h 2893993"/>
              <a:gd name="connsiteX1" fmla="*/ 20538 w 3608137"/>
              <a:gd name="connsiteY1" fmla="*/ 3196 h 2893993"/>
              <a:gd name="connsiteX2" fmla="*/ 39659 w 3608137"/>
              <a:gd name="connsiteY2" fmla="*/ 3196 h 2893993"/>
              <a:gd name="connsiteX3" fmla="*/ 46033 w 3608137"/>
              <a:gd name="connsiteY3" fmla="*/ 6392 h 2893993"/>
              <a:gd name="connsiteX4" fmla="*/ 65154 w 3608137"/>
              <a:gd name="connsiteY4" fmla="*/ 6392 h 2893993"/>
              <a:gd name="connsiteX5" fmla="*/ 71528 w 3608137"/>
              <a:gd name="connsiteY5" fmla="*/ 6392 h 2893993"/>
              <a:gd name="connsiteX6" fmla="*/ 93836 w 3608137"/>
              <a:gd name="connsiteY6" fmla="*/ 9587 h 2893993"/>
              <a:gd name="connsiteX7" fmla="*/ 100210 w 3608137"/>
              <a:gd name="connsiteY7" fmla="*/ 9587 h 2893993"/>
              <a:gd name="connsiteX8" fmla="*/ 119331 w 3608137"/>
              <a:gd name="connsiteY8" fmla="*/ 12783 h 2893993"/>
              <a:gd name="connsiteX9" fmla="*/ 125704 w 3608137"/>
              <a:gd name="connsiteY9" fmla="*/ 12783 h 2893993"/>
              <a:gd name="connsiteX10" fmla="*/ 144825 w 3608137"/>
              <a:gd name="connsiteY10" fmla="*/ 15978 h 2893993"/>
              <a:gd name="connsiteX11" fmla="*/ 154386 w 3608137"/>
              <a:gd name="connsiteY11" fmla="*/ 15978 h 2893993"/>
              <a:gd name="connsiteX12" fmla="*/ 173507 w 3608137"/>
              <a:gd name="connsiteY12" fmla="*/ 19174 h 2893993"/>
              <a:gd name="connsiteX13" fmla="*/ 183068 w 3608137"/>
              <a:gd name="connsiteY13" fmla="*/ 19174 h 2893993"/>
              <a:gd name="connsiteX14" fmla="*/ 202189 w 3608137"/>
              <a:gd name="connsiteY14" fmla="*/ 22370 h 2893993"/>
              <a:gd name="connsiteX15" fmla="*/ 208563 w 3608137"/>
              <a:gd name="connsiteY15" fmla="*/ 22370 h 2893993"/>
              <a:gd name="connsiteX16" fmla="*/ 224497 w 3608137"/>
              <a:gd name="connsiteY16" fmla="*/ 25566 h 2893993"/>
              <a:gd name="connsiteX17" fmla="*/ 237244 w 3608137"/>
              <a:gd name="connsiteY17" fmla="*/ 25566 h 2893993"/>
              <a:gd name="connsiteX18" fmla="*/ 256365 w 3608137"/>
              <a:gd name="connsiteY18" fmla="*/ 28761 h 2893993"/>
              <a:gd name="connsiteX19" fmla="*/ 262739 w 3608137"/>
              <a:gd name="connsiteY19" fmla="*/ 28761 h 2893993"/>
              <a:gd name="connsiteX20" fmla="*/ 281860 w 3608137"/>
              <a:gd name="connsiteY20" fmla="*/ 31957 h 2893993"/>
              <a:gd name="connsiteX21" fmla="*/ 288234 w 3608137"/>
              <a:gd name="connsiteY21" fmla="*/ 31957 h 2893993"/>
              <a:gd name="connsiteX22" fmla="*/ 307355 w 3608137"/>
              <a:gd name="connsiteY22" fmla="*/ 35153 h 2893993"/>
              <a:gd name="connsiteX23" fmla="*/ 316916 w 3608137"/>
              <a:gd name="connsiteY23" fmla="*/ 35153 h 2893993"/>
              <a:gd name="connsiteX24" fmla="*/ 336037 w 3608137"/>
              <a:gd name="connsiteY24" fmla="*/ 38348 h 2893993"/>
              <a:gd name="connsiteX25" fmla="*/ 345597 w 3608137"/>
              <a:gd name="connsiteY25" fmla="*/ 38348 h 2893993"/>
              <a:gd name="connsiteX26" fmla="*/ 364718 w 3608137"/>
              <a:gd name="connsiteY26" fmla="*/ 41544 h 2893993"/>
              <a:gd name="connsiteX27" fmla="*/ 371092 w 3608137"/>
              <a:gd name="connsiteY27" fmla="*/ 41544 h 2893993"/>
              <a:gd name="connsiteX28" fmla="*/ 390213 w 3608137"/>
              <a:gd name="connsiteY28" fmla="*/ 44740 h 2893993"/>
              <a:gd name="connsiteX29" fmla="*/ 399774 w 3608137"/>
              <a:gd name="connsiteY29" fmla="*/ 44740 h 2893993"/>
              <a:gd name="connsiteX30" fmla="*/ 418895 w 3608137"/>
              <a:gd name="connsiteY30" fmla="*/ 47935 h 2893993"/>
              <a:gd name="connsiteX31" fmla="*/ 425269 w 3608137"/>
              <a:gd name="connsiteY31" fmla="*/ 47935 h 2893993"/>
              <a:gd name="connsiteX32" fmla="*/ 444390 w 3608137"/>
              <a:gd name="connsiteY32" fmla="*/ 51131 h 2893993"/>
              <a:gd name="connsiteX33" fmla="*/ 450763 w 3608137"/>
              <a:gd name="connsiteY33" fmla="*/ 51131 h 2893993"/>
              <a:gd name="connsiteX34" fmla="*/ 473071 w 3608137"/>
              <a:gd name="connsiteY34" fmla="*/ 54326 h 2893993"/>
              <a:gd name="connsiteX35" fmla="*/ 479445 w 3608137"/>
              <a:gd name="connsiteY35" fmla="*/ 54326 h 2893993"/>
              <a:gd name="connsiteX36" fmla="*/ 498566 w 3608137"/>
              <a:gd name="connsiteY36" fmla="*/ 57522 h 2893993"/>
              <a:gd name="connsiteX37" fmla="*/ 508127 w 3608137"/>
              <a:gd name="connsiteY37" fmla="*/ 57522 h 2893993"/>
              <a:gd name="connsiteX38" fmla="*/ 524061 w 3608137"/>
              <a:gd name="connsiteY38" fmla="*/ 60718 h 2893993"/>
              <a:gd name="connsiteX39" fmla="*/ 533622 w 3608137"/>
              <a:gd name="connsiteY39" fmla="*/ 60718 h 2893993"/>
              <a:gd name="connsiteX40" fmla="*/ 552743 w 3608137"/>
              <a:gd name="connsiteY40" fmla="*/ 63914 h 2893993"/>
              <a:gd name="connsiteX41" fmla="*/ 562303 w 3608137"/>
              <a:gd name="connsiteY41" fmla="*/ 63914 h 2893993"/>
              <a:gd name="connsiteX42" fmla="*/ 581424 w 3608137"/>
              <a:gd name="connsiteY42" fmla="*/ 67109 h 2893993"/>
              <a:gd name="connsiteX43" fmla="*/ 587798 w 3608137"/>
              <a:gd name="connsiteY43" fmla="*/ 67109 h 2893993"/>
              <a:gd name="connsiteX44" fmla="*/ 606919 w 3608137"/>
              <a:gd name="connsiteY44" fmla="*/ 70305 h 2893993"/>
              <a:gd name="connsiteX45" fmla="*/ 616480 w 3608137"/>
              <a:gd name="connsiteY45" fmla="*/ 70305 h 2893993"/>
              <a:gd name="connsiteX46" fmla="*/ 635601 w 3608137"/>
              <a:gd name="connsiteY46" fmla="*/ 70305 h 2893993"/>
              <a:gd name="connsiteX47" fmla="*/ 645161 w 3608137"/>
              <a:gd name="connsiteY47" fmla="*/ 73501 h 2893993"/>
              <a:gd name="connsiteX48" fmla="*/ 664283 w 3608137"/>
              <a:gd name="connsiteY48" fmla="*/ 73501 h 2893993"/>
              <a:gd name="connsiteX49" fmla="*/ 667469 w 3608137"/>
              <a:gd name="connsiteY49" fmla="*/ 76696 h 2893993"/>
              <a:gd name="connsiteX50" fmla="*/ 689777 w 3608137"/>
              <a:gd name="connsiteY50" fmla="*/ 76696 h 2893993"/>
              <a:gd name="connsiteX51" fmla="*/ 696151 w 3608137"/>
              <a:gd name="connsiteY51" fmla="*/ 79892 h 2893993"/>
              <a:gd name="connsiteX52" fmla="*/ 715272 w 3608137"/>
              <a:gd name="connsiteY52" fmla="*/ 79892 h 2893993"/>
              <a:gd name="connsiteX53" fmla="*/ 724833 w 3608137"/>
              <a:gd name="connsiteY53" fmla="*/ 79892 h 2893993"/>
              <a:gd name="connsiteX54" fmla="*/ 747141 w 3608137"/>
              <a:gd name="connsiteY54" fmla="*/ 83088 h 2893993"/>
              <a:gd name="connsiteX55" fmla="*/ 750327 w 3608137"/>
              <a:gd name="connsiteY55" fmla="*/ 83088 h 2893993"/>
              <a:gd name="connsiteX56" fmla="*/ 769449 w 3608137"/>
              <a:gd name="connsiteY56" fmla="*/ 86283 h 2893993"/>
              <a:gd name="connsiteX57" fmla="*/ 779009 w 3608137"/>
              <a:gd name="connsiteY57" fmla="*/ 86283 h 2893993"/>
              <a:gd name="connsiteX58" fmla="*/ 798130 w 3608137"/>
              <a:gd name="connsiteY58" fmla="*/ 89479 h 2893993"/>
              <a:gd name="connsiteX59" fmla="*/ 804504 w 3608137"/>
              <a:gd name="connsiteY59" fmla="*/ 89479 h 2893993"/>
              <a:gd name="connsiteX60" fmla="*/ 823625 w 3608137"/>
              <a:gd name="connsiteY60" fmla="*/ 92675 h 2893993"/>
              <a:gd name="connsiteX61" fmla="*/ 829999 w 3608137"/>
              <a:gd name="connsiteY61" fmla="*/ 92675 h 2893993"/>
              <a:gd name="connsiteX62" fmla="*/ 852307 w 3608137"/>
              <a:gd name="connsiteY62" fmla="*/ 95870 h 2893993"/>
              <a:gd name="connsiteX63" fmla="*/ 858680 w 3608137"/>
              <a:gd name="connsiteY63" fmla="*/ 95870 h 2893993"/>
              <a:gd name="connsiteX64" fmla="*/ 880989 w 3608137"/>
              <a:gd name="connsiteY64" fmla="*/ 99066 h 2893993"/>
              <a:gd name="connsiteX65" fmla="*/ 887362 w 3608137"/>
              <a:gd name="connsiteY65" fmla="*/ 99066 h 2893993"/>
              <a:gd name="connsiteX66" fmla="*/ 906483 w 3608137"/>
              <a:gd name="connsiteY66" fmla="*/ 102262 h 2893993"/>
              <a:gd name="connsiteX67" fmla="*/ 912857 w 3608137"/>
              <a:gd name="connsiteY67" fmla="*/ 102262 h 2893993"/>
              <a:gd name="connsiteX68" fmla="*/ 931978 w 3608137"/>
              <a:gd name="connsiteY68" fmla="*/ 105457 h 2893993"/>
              <a:gd name="connsiteX69" fmla="*/ 941539 w 3608137"/>
              <a:gd name="connsiteY69" fmla="*/ 105457 h 2893993"/>
              <a:gd name="connsiteX70" fmla="*/ 960660 w 3608137"/>
              <a:gd name="connsiteY70" fmla="*/ 108653 h 2893993"/>
              <a:gd name="connsiteX71" fmla="*/ 967034 w 3608137"/>
              <a:gd name="connsiteY71" fmla="*/ 108653 h 2893993"/>
              <a:gd name="connsiteX72" fmla="*/ 986155 w 3608137"/>
              <a:gd name="connsiteY72" fmla="*/ 111849 h 2893993"/>
              <a:gd name="connsiteX73" fmla="*/ 995715 w 3608137"/>
              <a:gd name="connsiteY73" fmla="*/ 111849 h 2893993"/>
              <a:gd name="connsiteX74" fmla="*/ 1014836 w 3608137"/>
              <a:gd name="connsiteY74" fmla="*/ 115044 h 2893993"/>
              <a:gd name="connsiteX75" fmla="*/ 1024397 w 3608137"/>
              <a:gd name="connsiteY75" fmla="*/ 115044 h 2893993"/>
              <a:gd name="connsiteX76" fmla="*/ 1043518 w 3608137"/>
              <a:gd name="connsiteY76" fmla="*/ 118240 h 2893993"/>
              <a:gd name="connsiteX77" fmla="*/ 1049892 w 3608137"/>
              <a:gd name="connsiteY77" fmla="*/ 118240 h 2893993"/>
              <a:gd name="connsiteX78" fmla="*/ 1069013 w 3608137"/>
              <a:gd name="connsiteY78" fmla="*/ 121436 h 2893993"/>
              <a:gd name="connsiteX79" fmla="*/ 1078573 w 3608137"/>
              <a:gd name="connsiteY79" fmla="*/ 121436 h 2893993"/>
              <a:gd name="connsiteX80" fmla="*/ 1097694 w 3608137"/>
              <a:gd name="connsiteY80" fmla="*/ 124631 h 2893993"/>
              <a:gd name="connsiteX81" fmla="*/ 1104068 w 3608137"/>
              <a:gd name="connsiteY81" fmla="*/ 124631 h 2893993"/>
              <a:gd name="connsiteX82" fmla="*/ 1123189 w 3608137"/>
              <a:gd name="connsiteY82" fmla="*/ 127827 h 2893993"/>
              <a:gd name="connsiteX83" fmla="*/ 1129563 w 3608137"/>
              <a:gd name="connsiteY83" fmla="*/ 127827 h 2893993"/>
              <a:gd name="connsiteX84" fmla="*/ 1148684 w 3608137"/>
              <a:gd name="connsiteY84" fmla="*/ 131023 h 2893993"/>
              <a:gd name="connsiteX85" fmla="*/ 1158245 w 3608137"/>
              <a:gd name="connsiteY85" fmla="*/ 131023 h 2893993"/>
              <a:gd name="connsiteX86" fmla="*/ 1177366 w 3608137"/>
              <a:gd name="connsiteY86" fmla="*/ 134218 h 2893993"/>
              <a:gd name="connsiteX87" fmla="*/ 1186926 w 3608137"/>
              <a:gd name="connsiteY87" fmla="*/ 134218 h 2893993"/>
              <a:gd name="connsiteX88" fmla="*/ 1206047 w 3608137"/>
              <a:gd name="connsiteY88" fmla="*/ 137414 h 2893993"/>
              <a:gd name="connsiteX89" fmla="*/ 1212421 w 3608137"/>
              <a:gd name="connsiteY89" fmla="*/ 137414 h 2893993"/>
              <a:gd name="connsiteX90" fmla="*/ 1231542 w 3608137"/>
              <a:gd name="connsiteY90" fmla="*/ 140610 h 2893993"/>
              <a:gd name="connsiteX91" fmla="*/ 1237916 w 3608137"/>
              <a:gd name="connsiteY91" fmla="*/ 140610 h 2893993"/>
              <a:gd name="connsiteX92" fmla="*/ 1260224 w 3608137"/>
              <a:gd name="connsiteY92" fmla="*/ 143805 h 2893993"/>
              <a:gd name="connsiteX93" fmla="*/ 1266598 w 3608137"/>
              <a:gd name="connsiteY93" fmla="*/ 143805 h 2893993"/>
              <a:gd name="connsiteX94" fmla="*/ 1285719 w 3608137"/>
              <a:gd name="connsiteY94" fmla="*/ 147001 h 2893993"/>
              <a:gd name="connsiteX95" fmla="*/ 1292092 w 3608137"/>
              <a:gd name="connsiteY95" fmla="*/ 147001 h 2893993"/>
              <a:gd name="connsiteX96" fmla="*/ 1311214 w 3608137"/>
              <a:gd name="connsiteY96" fmla="*/ 147001 h 2893993"/>
              <a:gd name="connsiteX97" fmla="*/ 1320774 w 3608137"/>
              <a:gd name="connsiteY97" fmla="*/ 150197 h 2893993"/>
              <a:gd name="connsiteX98" fmla="*/ 1339895 w 3608137"/>
              <a:gd name="connsiteY98" fmla="*/ 150197 h 2893993"/>
              <a:gd name="connsiteX99" fmla="*/ 1346269 w 3608137"/>
              <a:gd name="connsiteY99" fmla="*/ 153392 h 2893993"/>
              <a:gd name="connsiteX100" fmla="*/ 1365390 w 3608137"/>
              <a:gd name="connsiteY100" fmla="*/ 153392 h 2893993"/>
              <a:gd name="connsiteX101" fmla="*/ 1374951 w 3608137"/>
              <a:gd name="connsiteY101" fmla="*/ 156588 h 2893993"/>
              <a:gd name="connsiteX102" fmla="*/ 1394072 w 3608137"/>
              <a:gd name="connsiteY102" fmla="*/ 156588 h 2893993"/>
              <a:gd name="connsiteX103" fmla="*/ 1403632 w 3608137"/>
              <a:gd name="connsiteY103" fmla="*/ 159784 h 2893993"/>
              <a:gd name="connsiteX104" fmla="*/ 1422753 w 3608137"/>
              <a:gd name="connsiteY104" fmla="*/ 159784 h 2893993"/>
              <a:gd name="connsiteX105" fmla="*/ 1429127 w 3608137"/>
              <a:gd name="connsiteY105" fmla="*/ 162979 h 2893993"/>
              <a:gd name="connsiteX106" fmla="*/ 1448248 w 3608137"/>
              <a:gd name="connsiteY106" fmla="*/ 162979 h 2893993"/>
              <a:gd name="connsiteX107" fmla="*/ 1451435 w 3608137"/>
              <a:gd name="connsiteY107" fmla="*/ 162979 h 2893993"/>
              <a:gd name="connsiteX108" fmla="*/ 1460996 w 3608137"/>
              <a:gd name="connsiteY108" fmla="*/ 162979 h 2893993"/>
              <a:gd name="connsiteX109" fmla="*/ 1470556 w 3608137"/>
              <a:gd name="connsiteY109" fmla="*/ 162979 h 2893993"/>
              <a:gd name="connsiteX110" fmla="*/ 1489677 w 3608137"/>
              <a:gd name="connsiteY110" fmla="*/ 166175 h 2893993"/>
              <a:gd name="connsiteX111" fmla="*/ 1499238 w 3608137"/>
              <a:gd name="connsiteY111" fmla="*/ 166175 h 2893993"/>
              <a:gd name="connsiteX112" fmla="*/ 1515172 w 3608137"/>
              <a:gd name="connsiteY112" fmla="*/ 169371 h 2893993"/>
              <a:gd name="connsiteX113" fmla="*/ 1524733 w 3608137"/>
              <a:gd name="connsiteY113" fmla="*/ 169371 h 2893993"/>
              <a:gd name="connsiteX114" fmla="*/ 1543854 w 3608137"/>
              <a:gd name="connsiteY114" fmla="*/ 172566 h 2893993"/>
              <a:gd name="connsiteX115" fmla="*/ 1553414 w 3608137"/>
              <a:gd name="connsiteY115" fmla="*/ 172566 h 2893993"/>
              <a:gd name="connsiteX116" fmla="*/ 1578909 w 3608137"/>
              <a:gd name="connsiteY116" fmla="*/ 175762 h 2893993"/>
              <a:gd name="connsiteX117" fmla="*/ 1598030 w 3608137"/>
              <a:gd name="connsiteY117" fmla="*/ 178958 h 2893993"/>
              <a:gd name="connsiteX118" fmla="*/ 1604404 w 3608137"/>
              <a:gd name="connsiteY118" fmla="*/ 178958 h 2893993"/>
              <a:gd name="connsiteX119" fmla="*/ 1626712 w 3608137"/>
              <a:gd name="connsiteY119" fmla="*/ 182153 h 2893993"/>
              <a:gd name="connsiteX120" fmla="*/ 1633086 w 3608137"/>
              <a:gd name="connsiteY120" fmla="*/ 182153 h 2893993"/>
              <a:gd name="connsiteX121" fmla="*/ 1655394 w 3608137"/>
              <a:gd name="connsiteY121" fmla="*/ 185349 h 2893993"/>
              <a:gd name="connsiteX122" fmla="*/ 1658580 w 3608137"/>
              <a:gd name="connsiteY122" fmla="*/ 185349 h 2893993"/>
              <a:gd name="connsiteX123" fmla="*/ 1677702 w 3608137"/>
              <a:gd name="connsiteY123" fmla="*/ 188545 h 2893993"/>
              <a:gd name="connsiteX124" fmla="*/ 1687262 w 3608137"/>
              <a:gd name="connsiteY124" fmla="*/ 188545 h 2893993"/>
              <a:gd name="connsiteX125" fmla="*/ 1706383 w 3608137"/>
              <a:gd name="connsiteY125" fmla="*/ 191740 h 2893993"/>
              <a:gd name="connsiteX126" fmla="*/ 1715944 w 3608137"/>
              <a:gd name="connsiteY126" fmla="*/ 191740 h 2893993"/>
              <a:gd name="connsiteX127" fmla="*/ 1735065 w 3608137"/>
              <a:gd name="connsiteY127" fmla="*/ 194936 h 2893993"/>
              <a:gd name="connsiteX128" fmla="*/ 1741439 w 3608137"/>
              <a:gd name="connsiteY128" fmla="*/ 194936 h 2893993"/>
              <a:gd name="connsiteX129" fmla="*/ 1760560 w 3608137"/>
              <a:gd name="connsiteY129" fmla="*/ 198132 h 2893993"/>
              <a:gd name="connsiteX130" fmla="*/ 1766933 w 3608137"/>
              <a:gd name="connsiteY130" fmla="*/ 198132 h 2893993"/>
              <a:gd name="connsiteX131" fmla="*/ 1789241 w 3608137"/>
              <a:gd name="connsiteY131" fmla="*/ 201327 h 2893993"/>
              <a:gd name="connsiteX132" fmla="*/ 1795615 w 3608137"/>
              <a:gd name="connsiteY132" fmla="*/ 201327 h 2893993"/>
              <a:gd name="connsiteX133" fmla="*/ 1814736 w 3608137"/>
              <a:gd name="connsiteY133" fmla="*/ 204523 h 2893993"/>
              <a:gd name="connsiteX134" fmla="*/ 1821110 w 3608137"/>
              <a:gd name="connsiteY134" fmla="*/ 204523 h 2893993"/>
              <a:gd name="connsiteX135" fmla="*/ 1840231 w 3608137"/>
              <a:gd name="connsiteY135" fmla="*/ 207719 h 2893993"/>
              <a:gd name="connsiteX136" fmla="*/ 1849792 w 3608137"/>
              <a:gd name="connsiteY136" fmla="*/ 207719 h 2893993"/>
              <a:gd name="connsiteX137" fmla="*/ 1868913 w 3608137"/>
              <a:gd name="connsiteY137" fmla="*/ 210914 h 2893993"/>
              <a:gd name="connsiteX138" fmla="*/ 1878473 w 3608137"/>
              <a:gd name="connsiteY138" fmla="*/ 210914 h 2893993"/>
              <a:gd name="connsiteX139" fmla="*/ 1897594 w 3608137"/>
              <a:gd name="connsiteY139" fmla="*/ 214110 h 2893993"/>
              <a:gd name="connsiteX140" fmla="*/ 1903968 w 3608137"/>
              <a:gd name="connsiteY140" fmla="*/ 214110 h 2893993"/>
              <a:gd name="connsiteX141" fmla="*/ 1923089 w 3608137"/>
              <a:gd name="connsiteY141" fmla="*/ 217306 h 2893993"/>
              <a:gd name="connsiteX142" fmla="*/ 1929463 w 3608137"/>
              <a:gd name="connsiteY142" fmla="*/ 217306 h 2893993"/>
              <a:gd name="connsiteX143" fmla="*/ 1951771 w 3608137"/>
              <a:gd name="connsiteY143" fmla="*/ 220501 h 2893993"/>
              <a:gd name="connsiteX144" fmla="*/ 1958145 w 3608137"/>
              <a:gd name="connsiteY144" fmla="*/ 220501 h 2893993"/>
              <a:gd name="connsiteX145" fmla="*/ 1977266 w 3608137"/>
              <a:gd name="connsiteY145" fmla="*/ 223697 h 2893993"/>
              <a:gd name="connsiteX146" fmla="*/ 1983639 w 3608137"/>
              <a:gd name="connsiteY146" fmla="*/ 223697 h 2893993"/>
              <a:gd name="connsiteX147" fmla="*/ 2002760 w 3608137"/>
              <a:gd name="connsiteY147" fmla="*/ 223697 h 2893993"/>
              <a:gd name="connsiteX148" fmla="*/ 2012321 w 3608137"/>
              <a:gd name="connsiteY148" fmla="*/ 226893 h 2893993"/>
              <a:gd name="connsiteX149" fmla="*/ 2031442 w 3608137"/>
              <a:gd name="connsiteY149" fmla="*/ 226893 h 2893993"/>
              <a:gd name="connsiteX150" fmla="*/ 2037816 w 3608137"/>
              <a:gd name="connsiteY150" fmla="*/ 230088 h 2893993"/>
              <a:gd name="connsiteX151" fmla="*/ 2056937 w 3608137"/>
              <a:gd name="connsiteY151" fmla="*/ 230088 h 2893993"/>
              <a:gd name="connsiteX152" fmla="*/ 2066498 w 3608137"/>
              <a:gd name="connsiteY152" fmla="*/ 233284 h 2893993"/>
              <a:gd name="connsiteX153" fmla="*/ 2085619 w 3608137"/>
              <a:gd name="connsiteY153" fmla="*/ 233284 h 2893993"/>
              <a:gd name="connsiteX154" fmla="*/ 2095179 w 3608137"/>
              <a:gd name="connsiteY154" fmla="*/ 236480 h 2893993"/>
              <a:gd name="connsiteX155" fmla="*/ 2114300 w 3608137"/>
              <a:gd name="connsiteY155" fmla="*/ 236480 h 2893993"/>
              <a:gd name="connsiteX156" fmla="*/ 2120674 w 3608137"/>
              <a:gd name="connsiteY156" fmla="*/ 236480 h 2893993"/>
              <a:gd name="connsiteX157" fmla="*/ 2136608 w 3608137"/>
              <a:gd name="connsiteY157" fmla="*/ 239675 h 2893993"/>
              <a:gd name="connsiteX158" fmla="*/ 2149356 w 3608137"/>
              <a:gd name="connsiteY158" fmla="*/ 239675 h 2893993"/>
              <a:gd name="connsiteX159" fmla="*/ 2165290 w 3608137"/>
              <a:gd name="connsiteY159" fmla="*/ 242871 h 2893993"/>
              <a:gd name="connsiteX160" fmla="*/ 2174850 w 3608137"/>
              <a:gd name="connsiteY160" fmla="*/ 242871 h 2893993"/>
              <a:gd name="connsiteX161" fmla="*/ 2200345 w 3608137"/>
              <a:gd name="connsiteY161" fmla="*/ 246067 h 2893993"/>
              <a:gd name="connsiteX162" fmla="*/ 2219466 w 3608137"/>
              <a:gd name="connsiteY162" fmla="*/ 249262 h 2893993"/>
              <a:gd name="connsiteX163" fmla="*/ 2229027 w 3608137"/>
              <a:gd name="connsiteY163" fmla="*/ 249262 h 2893993"/>
              <a:gd name="connsiteX164" fmla="*/ 2248148 w 3608137"/>
              <a:gd name="connsiteY164" fmla="*/ 252458 h 2893993"/>
              <a:gd name="connsiteX165" fmla="*/ 2257709 w 3608137"/>
              <a:gd name="connsiteY165" fmla="*/ 252458 h 2893993"/>
              <a:gd name="connsiteX166" fmla="*/ 2276830 w 3608137"/>
              <a:gd name="connsiteY166" fmla="*/ 255654 h 2893993"/>
              <a:gd name="connsiteX167" fmla="*/ 2283203 w 3608137"/>
              <a:gd name="connsiteY167" fmla="*/ 255654 h 2893993"/>
              <a:gd name="connsiteX168" fmla="*/ 2302325 w 3608137"/>
              <a:gd name="connsiteY168" fmla="*/ 258849 h 2893993"/>
              <a:gd name="connsiteX169" fmla="*/ 2308698 w 3608137"/>
              <a:gd name="connsiteY169" fmla="*/ 258849 h 2893993"/>
              <a:gd name="connsiteX170" fmla="*/ 2327819 w 3608137"/>
              <a:gd name="connsiteY170" fmla="*/ 262045 h 2893993"/>
              <a:gd name="connsiteX171" fmla="*/ 2337380 w 3608137"/>
              <a:gd name="connsiteY171" fmla="*/ 262045 h 2893993"/>
              <a:gd name="connsiteX172" fmla="*/ 2356501 w 3608137"/>
              <a:gd name="connsiteY172" fmla="*/ 265241 h 2893993"/>
              <a:gd name="connsiteX173" fmla="*/ 2362875 w 3608137"/>
              <a:gd name="connsiteY173" fmla="*/ 265241 h 2893993"/>
              <a:gd name="connsiteX174" fmla="*/ 2381996 w 3608137"/>
              <a:gd name="connsiteY174" fmla="*/ 268437 h 2893993"/>
              <a:gd name="connsiteX175" fmla="*/ 2391556 w 3608137"/>
              <a:gd name="connsiteY175" fmla="*/ 268437 h 2893993"/>
              <a:gd name="connsiteX176" fmla="*/ 2410678 w 3608137"/>
              <a:gd name="connsiteY176" fmla="*/ 271632 h 2893993"/>
              <a:gd name="connsiteX177" fmla="*/ 2417051 w 3608137"/>
              <a:gd name="connsiteY177" fmla="*/ 271632 h 2893993"/>
              <a:gd name="connsiteX178" fmla="*/ 2436172 w 3608137"/>
              <a:gd name="connsiteY178" fmla="*/ 274828 h 2893993"/>
              <a:gd name="connsiteX179" fmla="*/ 2445733 w 3608137"/>
              <a:gd name="connsiteY179" fmla="*/ 274828 h 2893993"/>
              <a:gd name="connsiteX180" fmla="*/ 2464854 w 3608137"/>
              <a:gd name="connsiteY180" fmla="*/ 278024 h 2893993"/>
              <a:gd name="connsiteX181" fmla="*/ 2474415 w 3608137"/>
              <a:gd name="connsiteY181" fmla="*/ 278024 h 2893993"/>
              <a:gd name="connsiteX182" fmla="*/ 2496723 w 3608137"/>
              <a:gd name="connsiteY182" fmla="*/ 281219 h 2893993"/>
              <a:gd name="connsiteX183" fmla="*/ 2499909 w 3608137"/>
              <a:gd name="connsiteY183" fmla="*/ 281219 h 2893993"/>
              <a:gd name="connsiteX184" fmla="*/ 2519031 w 3608137"/>
              <a:gd name="connsiteY184" fmla="*/ 284415 h 2893993"/>
              <a:gd name="connsiteX185" fmla="*/ 2522217 w 3608137"/>
              <a:gd name="connsiteY185" fmla="*/ 284415 h 2893993"/>
              <a:gd name="connsiteX186" fmla="*/ 2534965 w 3608137"/>
              <a:gd name="connsiteY186" fmla="*/ 287611 h 2893993"/>
              <a:gd name="connsiteX187" fmla="*/ 2541339 w 3608137"/>
              <a:gd name="connsiteY187" fmla="*/ 287611 h 2893993"/>
              <a:gd name="connsiteX188" fmla="*/ 2560460 w 3608137"/>
              <a:gd name="connsiteY188" fmla="*/ 290806 h 2893993"/>
              <a:gd name="connsiteX189" fmla="*/ 2566833 w 3608137"/>
              <a:gd name="connsiteY189" fmla="*/ 290806 h 2893993"/>
              <a:gd name="connsiteX190" fmla="*/ 2585954 w 3608137"/>
              <a:gd name="connsiteY190" fmla="*/ 294002 h 2893993"/>
              <a:gd name="connsiteX191" fmla="*/ 2595515 w 3608137"/>
              <a:gd name="connsiteY191" fmla="*/ 294002 h 2893993"/>
              <a:gd name="connsiteX192" fmla="*/ 2614636 w 3608137"/>
              <a:gd name="connsiteY192" fmla="*/ 297198 h 2893993"/>
              <a:gd name="connsiteX193" fmla="*/ 2624197 w 3608137"/>
              <a:gd name="connsiteY193" fmla="*/ 297198 h 2893993"/>
              <a:gd name="connsiteX194" fmla="*/ 2643318 w 3608137"/>
              <a:gd name="connsiteY194" fmla="*/ 300393 h 2893993"/>
              <a:gd name="connsiteX195" fmla="*/ 2649691 w 3608137"/>
              <a:gd name="connsiteY195" fmla="*/ 300393 h 2893993"/>
              <a:gd name="connsiteX196" fmla="*/ 2665626 w 3608137"/>
              <a:gd name="connsiteY196" fmla="*/ 300393 h 2893993"/>
              <a:gd name="connsiteX197" fmla="*/ 2675186 w 3608137"/>
              <a:gd name="connsiteY197" fmla="*/ 303589 h 2893993"/>
              <a:gd name="connsiteX198" fmla="*/ 2694307 w 3608137"/>
              <a:gd name="connsiteY198" fmla="*/ 303589 h 2893993"/>
              <a:gd name="connsiteX199" fmla="*/ 2703868 w 3608137"/>
              <a:gd name="connsiteY199" fmla="*/ 306785 h 2893993"/>
              <a:gd name="connsiteX200" fmla="*/ 2726176 w 3608137"/>
              <a:gd name="connsiteY200" fmla="*/ 306785 h 2893993"/>
              <a:gd name="connsiteX201" fmla="*/ 2729363 w 3608137"/>
              <a:gd name="connsiteY201" fmla="*/ 309980 h 2893993"/>
              <a:gd name="connsiteX202" fmla="*/ 2748484 w 3608137"/>
              <a:gd name="connsiteY202" fmla="*/ 309980 h 2893993"/>
              <a:gd name="connsiteX203" fmla="*/ 2758044 w 3608137"/>
              <a:gd name="connsiteY203" fmla="*/ 313176 h 2893993"/>
              <a:gd name="connsiteX204" fmla="*/ 2777166 w 3608137"/>
              <a:gd name="connsiteY204" fmla="*/ 313176 h 2893993"/>
              <a:gd name="connsiteX205" fmla="*/ 2786726 w 3608137"/>
              <a:gd name="connsiteY205" fmla="*/ 316372 h 2893993"/>
              <a:gd name="connsiteX206" fmla="*/ 2805847 w 3608137"/>
              <a:gd name="connsiteY206" fmla="*/ 316372 h 2893993"/>
              <a:gd name="connsiteX207" fmla="*/ 2812221 w 3608137"/>
              <a:gd name="connsiteY207" fmla="*/ 316372 h 2893993"/>
              <a:gd name="connsiteX208" fmla="*/ 2831342 w 3608137"/>
              <a:gd name="connsiteY208" fmla="*/ 319567 h 2893993"/>
              <a:gd name="connsiteX209" fmla="*/ 2840903 w 3608137"/>
              <a:gd name="connsiteY209" fmla="*/ 319567 h 2893993"/>
              <a:gd name="connsiteX210" fmla="*/ 2860024 w 3608137"/>
              <a:gd name="connsiteY210" fmla="*/ 322763 h 2893993"/>
              <a:gd name="connsiteX211" fmla="*/ 2866397 w 3608137"/>
              <a:gd name="connsiteY211" fmla="*/ 322763 h 2893993"/>
              <a:gd name="connsiteX212" fmla="*/ 2888705 w 3608137"/>
              <a:gd name="connsiteY212" fmla="*/ 325959 h 2893993"/>
              <a:gd name="connsiteX213" fmla="*/ 2891892 w 3608137"/>
              <a:gd name="connsiteY213" fmla="*/ 325959 h 2893993"/>
              <a:gd name="connsiteX214" fmla="*/ 2914200 w 3608137"/>
              <a:gd name="connsiteY214" fmla="*/ 329154 h 2893993"/>
              <a:gd name="connsiteX215" fmla="*/ 2920574 w 3608137"/>
              <a:gd name="connsiteY215" fmla="*/ 329154 h 2893993"/>
              <a:gd name="connsiteX216" fmla="*/ 2939695 w 3608137"/>
              <a:gd name="connsiteY216" fmla="*/ 332350 h 2893993"/>
              <a:gd name="connsiteX217" fmla="*/ 2949256 w 3608137"/>
              <a:gd name="connsiteY217" fmla="*/ 332350 h 2893993"/>
              <a:gd name="connsiteX218" fmla="*/ 2968377 w 3608137"/>
              <a:gd name="connsiteY218" fmla="*/ 335546 h 2893993"/>
              <a:gd name="connsiteX219" fmla="*/ 2974750 w 3608137"/>
              <a:gd name="connsiteY219" fmla="*/ 335546 h 2893993"/>
              <a:gd name="connsiteX220" fmla="*/ 2993872 w 3608137"/>
              <a:gd name="connsiteY220" fmla="*/ 338741 h 2893993"/>
              <a:gd name="connsiteX221" fmla="*/ 3003432 w 3608137"/>
              <a:gd name="connsiteY221" fmla="*/ 338741 h 2893993"/>
              <a:gd name="connsiteX222" fmla="*/ 3022553 w 3608137"/>
              <a:gd name="connsiteY222" fmla="*/ 341937 h 2893993"/>
              <a:gd name="connsiteX223" fmla="*/ 3028927 w 3608137"/>
              <a:gd name="connsiteY223" fmla="*/ 341937 h 2893993"/>
              <a:gd name="connsiteX224" fmla="*/ 3048048 w 3608137"/>
              <a:gd name="connsiteY224" fmla="*/ 345133 h 2893993"/>
              <a:gd name="connsiteX225" fmla="*/ 3054422 w 3608137"/>
              <a:gd name="connsiteY225" fmla="*/ 345133 h 2893993"/>
              <a:gd name="connsiteX226" fmla="*/ 3076730 w 3608137"/>
              <a:gd name="connsiteY226" fmla="*/ 348328 h 2893993"/>
              <a:gd name="connsiteX227" fmla="*/ 3083103 w 3608137"/>
              <a:gd name="connsiteY227" fmla="*/ 348328 h 2893993"/>
              <a:gd name="connsiteX228" fmla="*/ 3102225 w 3608137"/>
              <a:gd name="connsiteY228" fmla="*/ 351524 h 2893993"/>
              <a:gd name="connsiteX229" fmla="*/ 3108598 w 3608137"/>
              <a:gd name="connsiteY229" fmla="*/ 351524 h 2893993"/>
              <a:gd name="connsiteX230" fmla="*/ 3130906 w 3608137"/>
              <a:gd name="connsiteY230" fmla="*/ 354720 h 2893993"/>
              <a:gd name="connsiteX231" fmla="*/ 3137280 w 3608137"/>
              <a:gd name="connsiteY231" fmla="*/ 354720 h 2893993"/>
              <a:gd name="connsiteX232" fmla="*/ 3156401 w 3608137"/>
              <a:gd name="connsiteY232" fmla="*/ 357915 h 2893993"/>
              <a:gd name="connsiteX233" fmla="*/ 3165962 w 3608137"/>
              <a:gd name="connsiteY233" fmla="*/ 357915 h 2893993"/>
              <a:gd name="connsiteX234" fmla="*/ 3185083 w 3608137"/>
              <a:gd name="connsiteY234" fmla="*/ 361111 h 2893993"/>
              <a:gd name="connsiteX235" fmla="*/ 3191456 w 3608137"/>
              <a:gd name="connsiteY235" fmla="*/ 361111 h 2893993"/>
              <a:gd name="connsiteX236" fmla="*/ 3210578 w 3608137"/>
              <a:gd name="connsiteY236" fmla="*/ 364307 h 2893993"/>
              <a:gd name="connsiteX237" fmla="*/ 3220138 w 3608137"/>
              <a:gd name="connsiteY237" fmla="*/ 364307 h 2893993"/>
              <a:gd name="connsiteX238" fmla="*/ 3239259 w 3608137"/>
              <a:gd name="connsiteY238" fmla="*/ 367502 h 2893993"/>
              <a:gd name="connsiteX239" fmla="*/ 3245633 w 3608137"/>
              <a:gd name="connsiteY239" fmla="*/ 367502 h 2893993"/>
              <a:gd name="connsiteX240" fmla="*/ 3267941 w 3608137"/>
              <a:gd name="connsiteY240" fmla="*/ 370698 h 2893993"/>
              <a:gd name="connsiteX241" fmla="*/ 3271128 w 3608137"/>
              <a:gd name="connsiteY241" fmla="*/ 370698 h 2893993"/>
              <a:gd name="connsiteX242" fmla="*/ 3290249 w 3608137"/>
              <a:gd name="connsiteY242" fmla="*/ 373894 h 2893993"/>
              <a:gd name="connsiteX243" fmla="*/ 3299809 w 3608137"/>
              <a:gd name="connsiteY243" fmla="*/ 373894 h 2893993"/>
              <a:gd name="connsiteX244" fmla="*/ 3318931 w 3608137"/>
              <a:gd name="connsiteY244" fmla="*/ 373894 h 2893993"/>
              <a:gd name="connsiteX245" fmla="*/ 3328491 w 3608137"/>
              <a:gd name="connsiteY245" fmla="*/ 377090 h 2893993"/>
              <a:gd name="connsiteX246" fmla="*/ 3347612 w 3608137"/>
              <a:gd name="connsiteY246" fmla="*/ 377090 h 2893993"/>
              <a:gd name="connsiteX247" fmla="*/ 3353986 w 3608137"/>
              <a:gd name="connsiteY247" fmla="*/ 380285 h 2893993"/>
              <a:gd name="connsiteX248" fmla="*/ 3373107 w 3608137"/>
              <a:gd name="connsiteY248" fmla="*/ 380285 h 2893993"/>
              <a:gd name="connsiteX249" fmla="*/ 3382668 w 3608137"/>
              <a:gd name="connsiteY249" fmla="*/ 383481 h 2893993"/>
              <a:gd name="connsiteX250" fmla="*/ 3401789 w 3608137"/>
              <a:gd name="connsiteY250" fmla="*/ 383481 h 2893993"/>
              <a:gd name="connsiteX251" fmla="*/ 3408162 w 3608137"/>
              <a:gd name="connsiteY251" fmla="*/ 386676 h 2893993"/>
              <a:gd name="connsiteX252" fmla="*/ 3427284 w 3608137"/>
              <a:gd name="connsiteY252" fmla="*/ 386676 h 2893993"/>
              <a:gd name="connsiteX253" fmla="*/ 3436844 w 3608137"/>
              <a:gd name="connsiteY253" fmla="*/ 389872 h 2893993"/>
              <a:gd name="connsiteX254" fmla="*/ 3452778 w 3608137"/>
              <a:gd name="connsiteY254" fmla="*/ 389872 h 2893993"/>
              <a:gd name="connsiteX255" fmla="*/ 3462339 w 3608137"/>
              <a:gd name="connsiteY255" fmla="*/ 389872 h 2893993"/>
              <a:gd name="connsiteX256" fmla="*/ 3481460 w 3608137"/>
              <a:gd name="connsiteY256" fmla="*/ 393068 h 2893993"/>
              <a:gd name="connsiteX257" fmla="*/ 3491021 w 3608137"/>
              <a:gd name="connsiteY257" fmla="*/ 393068 h 2893993"/>
              <a:gd name="connsiteX258" fmla="*/ 3506955 w 3608137"/>
              <a:gd name="connsiteY258" fmla="*/ 396263 h 2893993"/>
              <a:gd name="connsiteX259" fmla="*/ 3516515 w 3608137"/>
              <a:gd name="connsiteY259" fmla="*/ 396263 h 2893993"/>
              <a:gd name="connsiteX260" fmla="*/ 3538823 w 3608137"/>
              <a:gd name="connsiteY260" fmla="*/ 399459 h 2893993"/>
              <a:gd name="connsiteX261" fmla="*/ 3545197 w 3608137"/>
              <a:gd name="connsiteY261" fmla="*/ 399459 h 2893993"/>
              <a:gd name="connsiteX262" fmla="*/ 3564318 w 3608137"/>
              <a:gd name="connsiteY262" fmla="*/ 402655 h 2893993"/>
              <a:gd name="connsiteX263" fmla="*/ 3570692 w 3608137"/>
              <a:gd name="connsiteY263" fmla="*/ 402655 h 2893993"/>
              <a:gd name="connsiteX264" fmla="*/ 3589813 w 3608137"/>
              <a:gd name="connsiteY264" fmla="*/ 405850 h 2893993"/>
              <a:gd name="connsiteX265" fmla="*/ 3599374 w 3608137"/>
              <a:gd name="connsiteY265" fmla="*/ 405850 h 2893993"/>
              <a:gd name="connsiteX266" fmla="*/ 3605747 w 3608137"/>
              <a:gd name="connsiteY266" fmla="*/ 409046 h 2893993"/>
              <a:gd name="connsiteX267" fmla="*/ 3605747 w 3608137"/>
              <a:gd name="connsiteY267" fmla="*/ 635939 h 2893993"/>
              <a:gd name="connsiteX268" fmla="*/ 3605747 w 3608137"/>
              <a:gd name="connsiteY268" fmla="*/ 1537118 h 2893993"/>
              <a:gd name="connsiteX269" fmla="*/ 3605747 w 3608137"/>
              <a:gd name="connsiteY269" fmla="*/ 2217796 h 2893993"/>
              <a:gd name="connsiteX270" fmla="*/ 3605747 w 3608137"/>
              <a:gd name="connsiteY270" fmla="*/ 2230579 h 2893993"/>
              <a:gd name="connsiteX271" fmla="*/ 3605747 w 3608137"/>
              <a:gd name="connsiteY271" fmla="*/ 2236970 h 2893993"/>
              <a:gd name="connsiteX272" fmla="*/ 3605747 w 3608137"/>
              <a:gd name="connsiteY272" fmla="*/ 2249753 h 2893993"/>
              <a:gd name="connsiteX273" fmla="*/ 3605747 w 3608137"/>
              <a:gd name="connsiteY273" fmla="*/ 2655603 h 2893993"/>
              <a:gd name="connsiteX274" fmla="*/ 3577066 w 3608137"/>
              <a:gd name="connsiteY274" fmla="*/ 2661994 h 2893993"/>
              <a:gd name="connsiteX275" fmla="*/ 3564318 w 3608137"/>
              <a:gd name="connsiteY275" fmla="*/ 2661994 h 2893993"/>
              <a:gd name="connsiteX276" fmla="*/ 3529263 w 3608137"/>
              <a:gd name="connsiteY276" fmla="*/ 2665190 h 2893993"/>
              <a:gd name="connsiteX277" fmla="*/ 3516515 w 3608137"/>
              <a:gd name="connsiteY277" fmla="*/ 2665190 h 2893993"/>
              <a:gd name="connsiteX278" fmla="*/ 3481460 w 3608137"/>
              <a:gd name="connsiteY278" fmla="*/ 2668385 h 2893993"/>
              <a:gd name="connsiteX279" fmla="*/ 3471899 w 3608137"/>
              <a:gd name="connsiteY279" fmla="*/ 2668385 h 2893993"/>
              <a:gd name="connsiteX280" fmla="*/ 3433657 w 3608137"/>
              <a:gd name="connsiteY280" fmla="*/ 2671581 h 2893993"/>
              <a:gd name="connsiteX281" fmla="*/ 3424097 w 3608137"/>
              <a:gd name="connsiteY281" fmla="*/ 2671581 h 2893993"/>
              <a:gd name="connsiteX282" fmla="*/ 3385854 w 3608137"/>
              <a:gd name="connsiteY282" fmla="*/ 2674777 h 2893993"/>
              <a:gd name="connsiteX283" fmla="*/ 3376294 w 3608137"/>
              <a:gd name="connsiteY283" fmla="*/ 2674777 h 2893993"/>
              <a:gd name="connsiteX284" fmla="*/ 3341239 w 3608137"/>
              <a:gd name="connsiteY284" fmla="*/ 2674777 h 2893993"/>
              <a:gd name="connsiteX285" fmla="*/ 3325304 w 3608137"/>
              <a:gd name="connsiteY285" fmla="*/ 2677972 h 2893993"/>
              <a:gd name="connsiteX286" fmla="*/ 3290249 w 3608137"/>
              <a:gd name="connsiteY286" fmla="*/ 2677972 h 2893993"/>
              <a:gd name="connsiteX287" fmla="*/ 3277501 w 3608137"/>
              <a:gd name="connsiteY287" fmla="*/ 2681168 h 2893993"/>
              <a:gd name="connsiteX288" fmla="*/ 3245633 w 3608137"/>
              <a:gd name="connsiteY288" fmla="*/ 2681168 h 2893993"/>
              <a:gd name="connsiteX289" fmla="*/ 3229699 w 3608137"/>
              <a:gd name="connsiteY289" fmla="*/ 2684364 h 2893993"/>
              <a:gd name="connsiteX290" fmla="*/ 3197830 w 3608137"/>
              <a:gd name="connsiteY290" fmla="*/ 2684364 h 2893993"/>
              <a:gd name="connsiteX291" fmla="*/ 3185083 w 3608137"/>
              <a:gd name="connsiteY291" fmla="*/ 2687560 h 2893993"/>
              <a:gd name="connsiteX292" fmla="*/ 3150027 w 3608137"/>
              <a:gd name="connsiteY292" fmla="*/ 2687560 h 2893993"/>
              <a:gd name="connsiteX293" fmla="*/ 3140467 w 3608137"/>
              <a:gd name="connsiteY293" fmla="*/ 2687560 h 2893993"/>
              <a:gd name="connsiteX294" fmla="*/ 3102225 w 3608137"/>
              <a:gd name="connsiteY294" fmla="*/ 2690755 h 2893993"/>
              <a:gd name="connsiteX295" fmla="*/ 3092664 w 3608137"/>
              <a:gd name="connsiteY295" fmla="*/ 2690755 h 2893993"/>
              <a:gd name="connsiteX296" fmla="*/ 3054422 w 3608137"/>
              <a:gd name="connsiteY296" fmla="*/ 2693951 h 2893993"/>
              <a:gd name="connsiteX297" fmla="*/ 3041674 w 3608137"/>
              <a:gd name="connsiteY297" fmla="*/ 2693951 h 2893993"/>
              <a:gd name="connsiteX298" fmla="*/ 3009806 w 3608137"/>
              <a:gd name="connsiteY298" fmla="*/ 2697147 h 2893993"/>
              <a:gd name="connsiteX299" fmla="*/ 2997058 w 3608137"/>
              <a:gd name="connsiteY299" fmla="*/ 2697147 h 2893993"/>
              <a:gd name="connsiteX300" fmla="*/ 2962003 w 3608137"/>
              <a:gd name="connsiteY300" fmla="*/ 2700342 h 2893993"/>
              <a:gd name="connsiteX301" fmla="*/ 2949256 w 3608137"/>
              <a:gd name="connsiteY301" fmla="*/ 2700342 h 2893993"/>
              <a:gd name="connsiteX302" fmla="*/ 2914200 w 3608137"/>
              <a:gd name="connsiteY302" fmla="*/ 2703538 h 2893993"/>
              <a:gd name="connsiteX303" fmla="*/ 2904640 w 3608137"/>
              <a:gd name="connsiteY303" fmla="*/ 2703538 h 2893993"/>
              <a:gd name="connsiteX304" fmla="*/ 2866397 w 3608137"/>
              <a:gd name="connsiteY304" fmla="*/ 2706734 h 2893993"/>
              <a:gd name="connsiteX305" fmla="*/ 2853650 w 3608137"/>
              <a:gd name="connsiteY305" fmla="*/ 2706734 h 2893993"/>
              <a:gd name="connsiteX306" fmla="*/ 2818595 w 3608137"/>
              <a:gd name="connsiteY306" fmla="*/ 2709929 h 2893993"/>
              <a:gd name="connsiteX307" fmla="*/ 2805847 w 3608137"/>
              <a:gd name="connsiteY307" fmla="*/ 2709929 h 2893993"/>
              <a:gd name="connsiteX308" fmla="*/ 2770792 w 3608137"/>
              <a:gd name="connsiteY308" fmla="*/ 2713125 h 2893993"/>
              <a:gd name="connsiteX309" fmla="*/ 2758044 w 3608137"/>
              <a:gd name="connsiteY309" fmla="*/ 2713125 h 2893993"/>
              <a:gd name="connsiteX310" fmla="*/ 2722989 w 3608137"/>
              <a:gd name="connsiteY310" fmla="*/ 2716321 h 2893993"/>
              <a:gd name="connsiteX311" fmla="*/ 2710242 w 3608137"/>
              <a:gd name="connsiteY311" fmla="*/ 2716321 h 2893993"/>
              <a:gd name="connsiteX312" fmla="*/ 2675186 w 3608137"/>
              <a:gd name="connsiteY312" fmla="*/ 2719516 h 2893993"/>
              <a:gd name="connsiteX313" fmla="*/ 2662439 w 3608137"/>
              <a:gd name="connsiteY313" fmla="*/ 2719516 h 2893993"/>
              <a:gd name="connsiteX314" fmla="*/ 2627384 w 3608137"/>
              <a:gd name="connsiteY314" fmla="*/ 2722712 h 2893993"/>
              <a:gd name="connsiteX315" fmla="*/ 2614636 w 3608137"/>
              <a:gd name="connsiteY315" fmla="*/ 2722712 h 2893993"/>
              <a:gd name="connsiteX316" fmla="*/ 2579581 w 3608137"/>
              <a:gd name="connsiteY316" fmla="*/ 2725908 h 2893993"/>
              <a:gd name="connsiteX317" fmla="*/ 2570020 w 3608137"/>
              <a:gd name="connsiteY317" fmla="*/ 2725908 h 2893993"/>
              <a:gd name="connsiteX318" fmla="*/ 2534965 w 3608137"/>
              <a:gd name="connsiteY318" fmla="*/ 2729103 h 2893993"/>
              <a:gd name="connsiteX319" fmla="*/ 2519031 w 3608137"/>
              <a:gd name="connsiteY319" fmla="*/ 2729103 h 2893993"/>
              <a:gd name="connsiteX320" fmla="*/ 2487162 w 3608137"/>
              <a:gd name="connsiteY320" fmla="*/ 2732299 h 2893993"/>
              <a:gd name="connsiteX321" fmla="*/ 2474415 w 3608137"/>
              <a:gd name="connsiteY321" fmla="*/ 2732299 h 2893993"/>
              <a:gd name="connsiteX322" fmla="*/ 2439359 w 3608137"/>
              <a:gd name="connsiteY322" fmla="*/ 2735495 h 2893993"/>
              <a:gd name="connsiteX323" fmla="*/ 2426612 w 3608137"/>
              <a:gd name="connsiteY323" fmla="*/ 2735495 h 2893993"/>
              <a:gd name="connsiteX324" fmla="*/ 2394743 w 3608137"/>
              <a:gd name="connsiteY324" fmla="*/ 2738690 h 2893993"/>
              <a:gd name="connsiteX325" fmla="*/ 2378809 w 3608137"/>
              <a:gd name="connsiteY325" fmla="*/ 2738690 h 2893993"/>
              <a:gd name="connsiteX326" fmla="*/ 2343754 w 3608137"/>
              <a:gd name="connsiteY326" fmla="*/ 2741886 h 2893993"/>
              <a:gd name="connsiteX327" fmla="*/ 2337380 w 3608137"/>
              <a:gd name="connsiteY327" fmla="*/ 2741886 h 2893993"/>
              <a:gd name="connsiteX328" fmla="*/ 2295951 w 3608137"/>
              <a:gd name="connsiteY328" fmla="*/ 2745082 h 2893993"/>
              <a:gd name="connsiteX329" fmla="*/ 2283203 w 3608137"/>
              <a:gd name="connsiteY329" fmla="*/ 2745082 h 2893993"/>
              <a:gd name="connsiteX330" fmla="*/ 2251335 w 3608137"/>
              <a:gd name="connsiteY330" fmla="*/ 2748277 h 2893993"/>
              <a:gd name="connsiteX331" fmla="*/ 2238588 w 3608137"/>
              <a:gd name="connsiteY331" fmla="*/ 2748277 h 2893993"/>
              <a:gd name="connsiteX332" fmla="*/ 2203532 w 3608137"/>
              <a:gd name="connsiteY332" fmla="*/ 2751473 h 2893993"/>
              <a:gd name="connsiteX333" fmla="*/ 2190785 w 3608137"/>
              <a:gd name="connsiteY333" fmla="*/ 2751473 h 2893993"/>
              <a:gd name="connsiteX334" fmla="*/ 2155729 w 3608137"/>
              <a:gd name="connsiteY334" fmla="*/ 2751473 h 2893993"/>
              <a:gd name="connsiteX335" fmla="*/ 2142982 w 3608137"/>
              <a:gd name="connsiteY335" fmla="*/ 2754669 h 2893993"/>
              <a:gd name="connsiteX336" fmla="*/ 2107927 w 3608137"/>
              <a:gd name="connsiteY336" fmla="*/ 2754669 h 2893993"/>
              <a:gd name="connsiteX337" fmla="*/ 2095179 w 3608137"/>
              <a:gd name="connsiteY337" fmla="*/ 2757864 h 2893993"/>
              <a:gd name="connsiteX338" fmla="*/ 2060124 w 3608137"/>
              <a:gd name="connsiteY338" fmla="*/ 2757864 h 2893993"/>
              <a:gd name="connsiteX339" fmla="*/ 2047376 w 3608137"/>
              <a:gd name="connsiteY339" fmla="*/ 2761060 h 2893993"/>
              <a:gd name="connsiteX340" fmla="*/ 2015508 w 3608137"/>
              <a:gd name="connsiteY340" fmla="*/ 2761060 h 2893993"/>
              <a:gd name="connsiteX341" fmla="*/ 2005947 w 3608137"/>
              <a:gd name="connsiteY341" fmla="*/ 2764256 h 2893993"/>
              <a:gd name="connsiteX342" fmla="*/ 2002760 w 3608137"/>
              <a:gd name="connsiteY342" fmla="*/ 2764256 h 2893993"/>
              <a:gd name="connsiteX343" fmla="*/ 1999574 w 3608137"/>
              <a:gd name="connsiteY343" fmla="*/ 2764256 h 2893993"/>
              <a:gd name="connsiteX344" fmla="*/ 1964518 w 3608137"/>
              <a:gd name="connsiteY344" fmla="*/ 2764256 h 2893993"/>
              <a:gd name="connsiteX345" fmla="*/ 1954958 w 3608137"/>
              <a:gd name="connsiteY345" fmla="*/ 2764256 h 2893993"/>
              <a:gd name="connsiteX346" fmla="*/ 1916715 w 3608137"/>
              <a:gd name="connsiteY346" fmla="*/ 2767451 h 2893993"/>
              <a:gd name="connsiteX347" fmla="*/ 1903968 w 3608137"/>
              <a:gd name="connsiteY347" fmla="*/ 2767451 h 2893993"/>
              <a:gd name="connsiteX348" fmla="*/ 1872100 w 3608137"/>
              <a:gd name="connsiteY348" fmla="*/ 2770647 h 2893993"/>
              <a:gd name="connsiteX349" fmla="*/ 1859352 w 3608137"/>
              <a:gd name="connsiteY349" fmla="*/ 2770647 h 2893993"/>
              <a:gd name="connsiteX350" fmla="*/ 1824297 w 3608137"/>
              <a:gd name="connsiteY350" fmla="*/ 2773843 h 2893993"/>
              <a:gd name="connsiteX351" fmla="*/ 1811549 w 3608137"/>
              <a:gd name="connsiteY351" fmla="*/ 2773843 h 2893993"/>
              <a:gd name="connsiteX352" fmla="*/ 1776494 w 3608137"/>
              <a:gd name="connsiteY352" fmla="*/ 2777038 h 2893993"/>
              <a:gd name="connsiteX353" fmla="*/ 1763747 w 3608137"/>
              <a:gd name="connsiteY353" fmla="*/ 2777038 h 2893993"/>
              <a:gd name="connsiteX354" fmla="*/ 1728691 w 3608137"/>
              <a:gd name="connsiteY354" fmla="*/ 2780234 h 2893993"/>
              <a:gd name="connsiteX355" fmla="*/ 1715944 w 3608137"/>
              <a:gd name="connsiteY355" fmla="*/ 2780234 h 2893993"/>
              <a:gd name="connsiteX356" fmla="*/ 1680888 w 3608137"/>
              <a:gd name="connsiteY356" fmla="*/ 2783430 h 2893993"/>
              <a:gd name="connsiteX357" fmla="*/ 1668141 w 3608137"/>
              <a:gd name="connsiteY357" fmla="*/ 2783430 h 2893993"/>
              <a:gd name="connsiteX358" fmla="*/ 1636272 w 3608137"/>
              <a:gd name="connsiteY358" fmla="*/ 2786625 h 2893993"/>
              <a:gd name="connsiteX359" fmla="*/ 1623525 w 3608137"/>
              <a:gd name="connsiteY359" fmla="*/ 2786625 h 2893993"/>
              <a:gd name="connsiteX360" fmla="*/ 1585283 w 3608137"/>
              <a:gd name="connsiteY360" fmla="*/ 2789821 h 2893993"/>
              <a:gd name="connsiteX361" fmla="*/ 1572535 w 3608137"/>
              <a:gd name="connsiteY361" fmla="*/ 2789821 h 2893993"/>
              <a:gd name="connsiteX362" fmla="*/ 1540667 w 3608137"/>
              <a:gd name="connsiteY362" fmla="*/ 2793017 h 2893993"/>
              <a:gd name="connsiteX363" fmla="*/ 1524733 w 3608137"/>
              <a:gd name="connsiteY363" fmla="*/ 2793017 h 2893993"/>
              <a:gd name="connsiteX364" fmla="*/ 1492864 w 3608137"/>
              <a:gd name="connsiteY364" fmla="*/ 2796212 h 2893993"/>
              <a:gd name="connsiteX365" fmla="*/ 1476930 w 3608137"/>
              <a:gd name="connsiteY365" fmla="*/ 2796212 h 2893993"/>
              <a:gd name="connsiteX366" fmla="*/ 1445061 w 3608137"/>
              <a:gd name="connsiteY366" fmla="*/ 2799408 h 2893993"/>
              <a:gd name="connsiteX367" fmla="*/ 1432314 w 3608137"/>
              <a:gd name="connsiteY367" fmla="*/ 2799408 h 2893993"/>
              <a:gd name="connsiteX368" fmla="*/ 1397259 w 3608137"/>
              <a:gd name="connsiteY368" fmla="*/ 2802604 h 2893993"/>
              <a:gd name="connsiteX369" fmla="*/ 1384511 w 3608137"/>
              <a:gd name="connsiteY369" fmla="*/ 2802604 h 2893993"/>
              <a:gd name="connsiteX370" fmla="*/ 1349456 w 3608137"/>
              <a:gd name="connsiteY370" fmla="*/ 2805799 h 2893993"/>
              <a:gd name="connsiteX371" fmla="*/ 1336708 w 3608137"/>
              <a:gd name="connsiteY371" fmla="*/ 2805799 h 2893993"/>
              <a:gd name="connsiteX372" fmla="*/ 1301653 w 3608137"/>
              <a:gd name="connsiteY372" fmla="*/ 2808995 h 2893993"/>
              <a:gd name="connsiteX373" fmla="*/ 1288906 w 3608137"/>
              <a:gd name="connsiteY373" fmla="*/ 2808995 h 2893993"/>
              <a:gd name="connsiteX374" fmla="*/ 1257037 w 3608137"/>
              <a:gd name="connsiteY374" fmla="*/ 2812191 h 2893993"/>
              <a:gd name="connsiteX375" fmla="*/ 1241103 w 3608137"/>
              <a:gd name="connsiteY375" fmla="*/ 2812191 h 2893993"/>
              <a:gd name="connsiteX376" fmla="*/ 1206047 w 3608137"/>
              <a:gd name="connsiteY376" fmla="*/ 2815386 h 2893993"/>
              <a:gd name="connsiteX377" fmla="*/ 1196487 w 3608137"/>
              <a:gd name="connsiteY377" fmla="*/ 2815386 h 2893993"/>
              <a:gd name="connsiteX378" fmla="*/ 1161432 w 3608137"/>
              <a:gd name="connsiteY378" fmla="*/ 2818582 h 2893993"/>
              <a:gd name="connsiteX379" fmla="*/ 1148684 w 3608137"/>
              <a:gd name="connsiteY379" fmla="*/ 2818582 h 2893993"/>
              <a:gd name="connsiteX380" fmla="*/ 1113629 w 3608137"/>
              <a:gd name="connsiteY380" fmla="*/ 2821778 h 2893993"/>
              <a:gd name="connsiteX381" fmla="*/ 1100881 w 3608137"/>
              <a:gd name="connsiteY381" fmla="*/ 2821778 h 2893993"/>
              <a:gd name="connsiteX382" fmla="*/ 1062639 w 3608137"/>
              <a:gd name="connsiteY382" fmla="*/ 2824973 h 2893993"/>
              <a:gd name="connsiteX383" fmla="*/ 1053078 w 3608137"/>
              <a:gd name="connsiteY383" fmla="*/ 2824973 h 2893993"/>
              <a:gd name="connsiteX384" fmla="*/ 1018023 w 3608137"/>
              <a:gd name="connsiteY384" fmla="*/ 2828169 h 2893993"/>
              <a:gd name="connsiteX385" fmla="*/ 1005276 w 3608137"/>
              <a:gd name="connsiteY385" fmla="*/ 2828169 h 2893993"/>
              <a:gd name="connsiteX386" fmla="*/ 967034 w 3608137"/>
              <a:gd name="connsiteY386" fmla="*/ 2831365 h 2893993"/>
              <a:gd name="connsiteX387" fmla="*/ 957473 w 3608137"/>
              <a:gd name="connsiteY387" fmla="*/ 2831365 h 2893993"/>
              <a:gd name="connsiteX388" fmla="*/ 922418 w 3608137"/>
              <a:gd name="connsiteY388" fmla="*/ 2831365 h 2893993"/>
              <a:gd name="connsiteX389" fmla="*/ 909670 w 3608137"/>
              <a:gd name="connsiteY389" fmla="*/ 2834560 h 2893993"/>
              <a:gd name="connsiteX390" fmla="*/ 877802 w 3608137"/>
              <a:gd name="connsiteY390" fmla="*/ 2834560 h 2893993"/>
              <a:gd name="connsiteX391" fmla="*/ 861867 w 3608137"/>
              <a:gd name="connsiteY391" fmla="*/ 2837756 h 2893993"/>
              <a:gd name="connsiteX392" fmla="*/ 826812 w 3608137"/>
              <a:gd name="connsiteY392" fmla="*/ 2837756 h 2893993"/>
              <a:gd name="connsiteX393" fmla="*/ 820438 w 3608137"/>
              <a:gd name="connsiteY393" fmla="*/ 2840952 h 2893993"/>
              <a:gd name="connsiteX394" fmla="*/ 782196 w 3608137"/>
              <a:gd name="connsiteY394" fmla="*/ 2840952 h 2893993"/>
              <a:gd name="connsiteX395" fmla="*/ 766262 w 3608137"/>
              <a:gd name="connsiteY395" fmla="*/ 2840952 h 2893993"/>
              <a:gd name="connsiteX396" fmla="*/ 734393 w 3608137"/>
              <a:gd name="connsiteY396" fmla="*/ 2844147 h 2893993"/>
              <a:gd name="connsiteX397" fmla="*/ 721646 w 3608137"/>
              <a:gd name="connsiteY397" fmla="*/ 2844147 h 2893993"/>
              <a:gd name="connsiteX398" fmla="*/ 686591 w 3608137"/>
              <a:gd name="connsiteY398" fmla="*/ 2847343 h 2893993"/>
              <a:gd name="connsiteX399" fmla="*/ 673843 w 3608137"/>
              <a:gd name="connsiteY399" fmla="*/ 2847343 h 2893993"/>
              <a:gd name="connsiteX400" fmla="*/ 641974 w 3608137"/>
              <a:gd name="connsiteY400" fmla="*/ 2850539 h 2893993"/>
              <a:gd name="connsiteX401" fmla="*/ 626040 w 3608137"/>
              <a:gd name="connsiteY401" fmla="*/ 2850539 h 2893993"/>
              <a:gd name="connsiteX402" fmla="*/ 590985 w 3608137"/>
              <a:gd name="connsiteY402" fmla="*/ 2853734 h 2893993"/>
              <a:gd name="connsiteX403" fmla="*/ 581424 w 3608137"/>
              <a:gd name="connsiteY403" fmla="*/ 2853734 h 2893993"/>
              <a:gd name="connsiteX404" fmla="*/ 546369 w 3608137"/>
              <a:gd name="connsiteY404" fmla="*/ 2856930 h 2893993"/>
              <a:gd name="connsiteX405" fmla="*/ 530435 w 3608137"/>
              <a:gd name="connsiteY405" fmla="*/ 2856930 h 2893993"/>
              <a:gd name="connsiteX406" fmla="*/ 498566 w 3608137"/>
              <a:gd name="connsiteY406" fmla="*/ 2860126 h 2893993"/>
              <a:gd name="connsiteX407" fmla="*/ 482632 w 3608137"/>
              <a:gd name="connsiteY407" fmla="*/ 2860126 h 2893993"/>
              <a:gd name="connsiteX408" fmla="*/ 450763 w 3608137"/>
              <a:gd name="connsiteY408" fmla="*/ 2863321 h 2893993"/>
              <a:gd name="connsiteX409" fmla="*/ 438016 w 3608137"/>
              <a:gd name="connsiteY409" fmla="*/ 2863321 h 2893993"/>
              <a:gd name="connsiteX410" fmla="*/ 402961 w 3608137"/>
              <a:gd name="connsiteY410" fmla="*/ 2866517 h 2893993"/>
              <a:gd name="connsiteX411" fmla="*/ 387026 w 3608137"/>
              <a:gd name="connsiteY411" fmla="*/ 2866517 h 2893993"/>
              <a:gd name="connsiteX412" fmla="*/ 355158 w 3608137"/>
              <a:gd name="connsiteY412" fmla="*/ 2869713 h 2893993"/>
              <a:gd name="connsiteX413" fmla="*/ 345597 w 3608137"/>
              <a:gd name="connsiteY413" fmla="*/ 2869713 h 2893993"/>
              <a:gd name="connsiteX414" fmla="*/ 307355 w 3608137"/>
              <a:gd name="connsiteY414" fmla="*/ 2872908 h 2893993"/>
              <a:gd name="connsiteX415" fmla="*/ 294608 w 3608137"/>
              <a:gd name="connsiteY415" fmla="*/ 2872908 h 2893993"/>
              <a:gd name="connsiteX416" fmla="*/ 259552 w 3608137"/>
              <a:gd name="connsiteY416" fmla="*/ 2876104 h 2893993"/>
              <a:gd name="connsiteX417" fmla="*/ 246805 w 3608137"/>
              <a:gd name="connsiteY417" fmla="*/ 2876104 h 2893993"/>
              <a:gd name="connsiteX418" fmla="*/ 211749 w 3608137"/>
              <a:gd name="connsiteY418" fmla="*/ 2879300 h 2893993"/>
              <a:gd name="connsiteX419" fmla="*/ 202189 w 3608137"/>
              <a:gd name="connsiteY419" fmla="*/ 2879300 h 2893993"/>
              <a:gd name="connsiteX420" fmla="*/ 163946 w 3608137"/>
              <a:gd name="connsiteY420" fmla="*/ 2882495 h 2893993"/>
              <a:gd name="connsiteX421" fmla="*/ 151199 w 3608137"/>
              <a:gd name="connsiteY421" fmla="*/ 2882495 h 2893993"/>
              <a:gd name="connsiteX422" fmla="*/ 119331 w 3608137"/>
              <a:gd name="connsiteY422" fmla="*/ 2885691 h 2893993"/>
              <a:gd name="connsiteX423" fmla="*/ 106583 w 3608137"/>
              <a:gd name="connsiteY423" fmla="*/ 2885691 h 2893993"/>
              <a:gd name="connsiteX424" fmla="*/ 68341 w 3608137"/>
              <a:gd name="connsiteY424" fmla="*/ 2888887 h 2893993"/>
              <a:gd name="connsiteX425" fmla="*/ 58780 w 3608137"/>
              <a:gd name="connsiteY425" fmla="*/ 2888887 h 2893993"/>
              <a:gd name="connsiteX426" fmla="*/ 23725 w 3608137"/>
              <a:gd name="connsiteY426" fmla="*/ 2892082 h 2893993"/>
              <a:gd name="connsiteX427" fmla="*/ 10978 w 3608137"/>
              <a:gd name="connsiteY427" fmla="*/ 2892082 h 2893993"/>
              <a:gd name="connsiteX428" fmla="*/ 1417 w 3608137"/>
              <a:gd name="connsiteY428" fmla="*/ 2885691 h 2893993"/>
              <a:gd name="connsiteX429" fmla="*/ 1417 w 3608137"/>
              <a:gd name="connsiteY429" fmla="*/ 2872908 h 2893993"/>
              <a:gd name="connsiteX430" fmla="*/ 1417 w 3608137"/>
              <a:gd name="connsiteY430" fmla="*/ 766961 h 2893993"/>
              <a:gd name="connsiteX431" fmla="*/ 1417 w 3608137"/>
              <a:gd name="connsiteY431" fmla="*/ 750983 h 2893993"/>
              <a:gd name="connsiteX432" fmla="*/ 1417 w 3608137"/>
              <a:gd name="connsiteY432" fmla="*/ 747787 h 2893993"/>
              <a:gd name="connsiteX433" fmla="*/ 1417 w 3608137"/>
              <a:gd name="connsiteY433" fmla="*/ 744592 h 2893993"/>
              <a:gd name="connsiteX434" fmla="*/ 1417 w 3608137"/>
              <a:gd name="connsiteY434" fmla="*/ 741396 h 2893993"/>
              <a:gd name="connsiteX435" fmla="*/ 1417 w 3608137"/>
              <a:gd name="connsiteY435" fmla="*/ 735005 h 2893993"/>
              <a:gd name="connsiteX436" fmla="*/ 1417 w 3608137"/>
              <a:gd name="connsiteY436" fmla="*/ 731809 h 2893993"/>
              <a:gd name="connsiteX437" fmla="*/ 1417 w 3608137"/>
              <a:gd name="connsiteY437" fmla="*/ 683874 h 2893993"/>
              <a:gd name="connsiteX438" fmla="*/ 1417 w 3608137"/>
              <a:gd name="connsiteY438" fmla="*/ 680678 h 2893993"/>
              <a:gd name="connsiteX439" fmla="*/ 1417 w 3608137"/>
              <a:gd name="connsiteY439" fmla="*/ 664700 h 2893993"/>
              <a:gd name="connsiteX440" fmla="*/ 1417 w 3608137"/>
              <a:gd name="connsiteY440" fmla="*/ 661504 h 2893993"/>
              <a:gd name="connsiteX441" fmla="*/ 1417 w 3608137"/>
              <a:gd name="connsiteY441" fmla="*/ 658308 h 2893993"/>
              <a:gd name="connsiteX442" fmla="*/ 1417 w 3608137"/>
              <a:gd name="connsiteY442" fmla="*/ 655113 h 2893993"/>
              <a:gd name="connsiteX443" fmla="*/ 1417 w 3608137"/>
              <a:gd name="connsiteY443" fmla="*/ 635939 h 2893993"/>
              <a:gd name="connsiteX444" fmla="*/ 1417 w 3608137"/>
              <a:gd name="connsiteY444" fmla="*/ 619960 h 2893993"/>
              <a:gd name="connsiteX445" fmla="*/ 1417 w 3608137"/>
              <a:gd name="connsiteY445" fmla="*/ 613569 h 2893993"/>
              <a:gd name="connsiteX446" fmla="*/ 1417 w 3608137"/>
              <a:gd name="connsiteY446" fmla="*/ 581612 h 2893993"/>
              <a:gd name="connsiteX447" fmla="*/ 1417 w 3608137"/>
              <a:gd name="connsiteY447" fmla="*/ 572025 h 2893993"/>
              <a:gd name="connsiteX448" fmla="*/ 1417 w 3608137"/>
              <a:gd name="connsiteY448" fmla="*/ 568830 h 2893993"/>
              <a:gd name="connsiteX449" fmla="*/ 1417 w 3608137"/>
              <a:gd name="connsiteY449" fmla="*/ 562438 h 2893993"/>
              <a:gd name="connsiteX450" fmla="*/ 1417 w 3608137"/>
              <a:gd name="connsiteY450" fmla="*/ 546460 h 2893993"/>
              <a:gd name="connsiteX451" fmla="*/ 1417 w 3608137"/>
              <a:gd name="connsiteY451" fmla="*/ 543264 h 2893993"/>
              <a:gd name="connsiteX452" fmla="*/ 1417 w 3608137"/>
              <a:gd name="connsiteY452" fmla="*/ 479351 h 2893993"/>
              <a:gd name="connsiteX453" fmla="*/ 1417 w 3608137"/>
              <a:gd name="connsiteY453" fmla="*/ 469764 h 2893993"/>
              <a:gd name="connsiteX454" fmla="*/ 1417 w 3608137"/>
              <a:gd name="connsiteY454" fmla="*/ 418633 h 2893993"/>
              <a:gd name="connsiteX455" fmla="*/ 1417 w 3608137"/>
              <a:gd name="connsiteY455" fmla="*/ 396263 h 2893993"/>
              <a:gd name="connsiteX456" fmla="*/ 1417 w 3608137"/>
              <a:gd name="connsiteY456" fmla="*/ 393068 h 2893993"/>
              <a:gd name="connsiteX457" fmla="*/ 1417 w 3608137"/>
              <a:gd name="connsiteY457" fmla="*/ 389872 h 2893993"/>
              <a:gd name="connsiteX458" fmla="*/ 1417 w 3608137"/>
              <a:gd name="connsiteY458" fmla="*/ 377090 h 2893993"/>
              <a:gd name="connsiteX459" fmla="*/ 1417 w 3608137"/>
              <a:gd name="connsiteY459" fmla="*/ 373894 h 2893993"/>
              <a:gd name="connsiteX460" fmla="*/ 1417 w 3608137"/>
              <a:gd name="connsiteY460" fmla="*/ 341937 h 2893993"/>
              <a:gd name="connsiteX461" fmla="*/ 1417 w 3608137"/>
              <a:gd name="connsiteY461" fmla="*/ 338741 h 2893993"/>
              <a:gd name="connsiteX462" fmla="*/ 1417 w 3608137"/>
              <a:gd name="connsiteY462" fmla="*/ 332350 h 2893993"/>
              <a:gd name="connsiteX463" fmla="*/ 1417 w 3608137"/>
              <a:gd name="connsiteY463" fmla="*/ 329154 h 2893993"/>
              <a:gd name="connsiteX464" fmla="*/ 1417 w 3608137"/>
              <a:gd name="connsiteY464" fmla="*/ 306785 h 2893993"/>
              <a:gd name="connsiteX465" fmla="*/ 1417 w 3608137"/>
              <a:gd name="connsiteY465" fmla="*/ 300393 h 2893993"/>
              <a:gd name="connsiteX466" fmla="*/ 1417 w 3608137"/>
              <a:gd name="connsiteY466" fmla="*/ 294002 h 2893993"/>
              <a:gd name="connsiteX467" fmla="*/ 1417 w 3608137"/>
              <a:gd name="connsiteY467" fmla="*/ 287611 h 2893993"/>
              <a:gd name="connsiteX468" fmla="*/ 1417 w 3608137"/>
              <a:gd name="connsiteY468" fmla="*/ 278024 h 2893993"/>
              <a:gd name="connsiteX469" fmla="*/ 1417 w 3608137"/>
              <a:gd name="connsiteY469" fmla="*/ 239675 h 2893993"/>
              <a:gd name="connsiteX470" fmla="*/ 1417 w 3608137"/>
              <a:gd name="connsiteY470" fmla="*/ 233284 h 2893993"/>
              <a:gd name="connsiteX471" fmla="*/ 1417 w 3608137"/>
              <a:gd name="connsiteY471" fmla="*/ 198132 h 2893993"/>
              <a:gd name="connsiteX472" fmla="*/ 1417 w 3608137"/>
              <a:gd name="connsiteY472" fmla="*/ 3196 h 2893993"/>
              <a:gd name="connsiteX473" fmla="*/ 10978 w 3608137"/>
              <a:gd name="connsiteY473" fmla="*/ 0 h 289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</a:cxnLst>
            <a:rect l="l" t="t" r="r" b="b"/>
            <a:pathLst>
              <a:path w="3608137" h="2893993">
                <a:moveTo>
                  <a:pt x="10978" y="0"/>
                </a:moveTo>
                <a:cubicBezTo>
                  <a:pt x="14165" y="0"/>
                  <a:pt x="17351" y="3196"/>
                  <a:pt x="20538" y="3196"/>
                </a:cubicBezTo>
                <a:cubicBezTo>
                  <a:pt x="26912" y="3196"/>
                  <a:pt x="33286" y="0"/>
                  <a:pt x="39659" y="3196"/>
                </a:cubicBezTo>
                <a:cubicBezTo>
                  <a:pt x="42846" y="3196"/>
                  <a:pt x="46033" y="3196"/>
                  <a:pt x="46033" y="6392"/>
                </a:cubicBezTo>
                <a:cubicBezTo>
                  <a:pt x="52407" y="6392"/>
                  <a:pt x="61967" y="3196"/>
                  <a:pt x="65154" y="6392"/>
                </a:cubicBezTo>
                <a:cubicBezTo>
                  <a:pt x="68341" y="6392"/>
                  <a:pt x="71528" y="6392"/>
                  <a:pt x="71528" y="6392"/>
                </a:cubicBezTo>
                <a:cubicBezTo>
                  <a:pt x="77901" y="12783"/>
                  <a:pt x="87462" y="6392"/>
                  <a:pt x="93836" y="9587"/>
                </a:cubicBezTo>
                <a:cubicBezTo>
                  <a:pt x="97023" y="9587"/>
                  <a:pt x="97023" y="9587"/>
                  <a:pt x="100210" y="9587"/>
                </a:cubicBezTo>
                <a:cubicBezTo>
                  <a:pt x="106583" y="12783"/>
                  <a:pt x="112957" y="9587"/>
                  <a:pt x="119331" y="12783"/>
                </a:cubicBezTo>
                <a:cubicBezTo>
                  <a:pt x="122518" y="12783"/>
                  <a:pt x="125704" y="12783"/>
                  <a:pt x="125704" y="12783"/>
                </a:cubicBezTo>
                <a:cubicBezTo>
                  <a:pt x="132078" y="15978"/>
                  <a:pt x="138452" y="12783"/>
                  <a:pt x="144825" y="15978"/>
                </a:cubicBezTo>
                <a:cubicBezTo>
                  <a:pt x="148012" y="15978"/>
                  <a:pt x="151199" y="15978"/>
                  <a:pt x="154386" y="15978"/>
                </a:cubicBezTo>
                <a:cubicBezTo>
                  <a:pt x="160760" y="19174"/>
                  <a:pt x="167133" y="15978"/>
                  <a:pt x="173507" y="19174"/>
                </a:cubicBezTo>
                <a:cubicBezTo>
                  <a:pt x="176694" y="19174"/>
                  <a:pt x="179881" y="19174"/>
                  <a:pt x="183068" y="19174"/>
                </a:cubicBezTo>
                <a:cubicBezTo>
                  <a:pt x="189442" y="22370"/>
                  <a:pt x="195815" y="19174"/>
                  <a:pt x="202189" y="22370"/>
                </a:cubicBezTo>
                <a:cubicBezTo>
                  <a:pt x="205376" y="22370"/>
                  <a:pt x="205376" y="22370"/>
                  <a:pt x="208563" y="22370"/>
                </a:cubicBezTo>
                <a:cubicBezTo>
                  <a:pt x="214936" y="25566"/>
                  <a:pt x="221310" y="22370"/>
                  <a:pt x="224497" y="25566"/>
                </a:cubicBezTo>
                <a:cubicBezTo>
                  <a:pt x="230871" y="25566"/>
                  <a:pt x="234057" y="25566"/>
                  <a:pt x="237244" y="25566"/>
                </a:cubicBezTo>
                <a:cubicBezTo>
                  <a:pt x="243618" y="28761"/>
                  <a:pt x="249991" y="25566"/>
                  <a:pt x="256365" y="28761"/>
                </a:cubicBezTo>
                <a:cubicBezTo>
                  <a:pt x="259552" y="28761"/>
                  <a:pt x="262739" y="28761"/>
                  <a:pt x="262739" y="28761"/>
                </a:cubicBezTo>
                <a:cubicBezTo>
                  <a:pt x="269113" y="31957"/>
                  <a:pt x="275487" y="28761"/>
                  <a:pt x="281860" y="31957"/>
                </a:cubicBezTo>
                <a:cubicBezTo>
                  <a:pt x="285047" y="31957"/>
                  <a:pt x="285047" y="31957"/>
                  <a:pt x="288234" y="31957"/>
                </a:cubicBezTo>
                <a:cubicBezTo>
                  <a:pt x="294608" y="35153"/>
                  <a:pt x="300981" y="31957"/>
                  <a:pt x="307355" y="35153"/>
                </a:cubicBezTo>
                <a:cubicBezTo>
                  <a:pt x="310542" y="35153"/>
                  <a:pt x="313729" y="35153"/>
                  <a:pt x="316916" y="35153"/>
                </a:cubicBezTo>
                <a:cubicBezTo>
                  <a:pt x="323289" y="38348"/>
                  <a:pt x="329663" y="35153"/>
                  <a:pt x="336037" y="38348"/>
                </a:cubicBezTo>
                <a:cubicBezTo>
                  <a:pt x="339223" y="38348"/>
                  <a:pt x="342410" y="38348"/>
                  <a:pt x="345597" y="38348"/>
                </a:cubicBezTo>
                <a:cubicBezTo>
                  <a:pt x="351971" y="41544"/>
                  <a:pt x="358344" y="38348"/>
                  <a:pt x="364718" y="41544"/>
                </a:cubicBezTo>
                <a:cubicBezTo>
                  <a:pt x="364718" y="41544"/>
                  <a:pt x="367905" y="41544"/>
                  <a:pt x="371092" y="41544"/>
                </a:cubicBezTo>
                <a:cubicBezTo>
                  <a:pt x="377466" y="44740"/>
                  <a:pt x="383840" y="41544"/>
                  <a:pt x="390213" y="44740"/>
                </a:cubicBezTo>
                <a:cubicBezTo>
                  <a:pt x="393400" y="44740"/>
                  <a:pt x="396587" y="44740"/>
                  <a:pt x="399774" y="44740"/>
                </a:cubicBezTo>
                <a:cubicBezTo>
                  <a:pt x="406147" y="47935"/>
                  <a:pt x="412521" y="44740"/>
                  <a:pt x="418895" y="47935"/>
                </a:cubicBezTo>
                <a:cubicBezTo>
                  <a:pt x="422082" y="47935"/>
                  <a:pt x="425269" y="47935"/>
                  <a:pt x="425269" y="47935"/>
                </a:cubicBezTo>
                <a:cubicBezTo>
                  <a:pt x="431642" y="51131"/>
                  <a:pt x="441203" y="47935"/>
                  <a:pt x="444390" y="51131"/>
                </a:cubicBezTo>
                <a:cubicBezTo>
                  <a:pt x="447576" y="51131"/>
                  <a:pt x="450763" y="51131"/>
                  <a:pt x="450763" y="51131"/>
                </a:cubicBezTo>
                <a:cubicBezTo>
                  <a:pt x="457137" y="54326"/>
                  <a:pt x="466697" y="51131"/>
                  <a:pt x="473071" y="54326"/>
                </a:cubicBezTo>
                <a:cubicBezTo>
                  <a:pt x="476258" y="54326"/>
                  <a:pt x="476258" y="54326"/>
                  <a:pt x="479445" y="54326"/>
                </a:cubicBezTo>
                <a:cubicBezTo>
                  <a:pt x="485819" y="57522"/>
                  <a:pt x="492193" y="54326"/>
                  <a:pt x="498566" y="57522"/>
                </a:cubicBezTo>
                <a:cubicBezTo>
                  <a:pt x="501753" y="57522"/>
                  <a:pt x="504940" y="57522"/>
                  <a:pt x="508127" y="57522"/>
                </a:cubicBezTo>
                <a:cubicBezTo>
                  <a:pt x="511314" y="60718"/>
                  <a:pt x="520874" y="57522"/>
                  <a:pt x="524061" y="60718"/>
                </a:cubicBezTo>
                <a:cubicBezTo>
                  <a:pt x="527248" y="60718"/>
                  <a:pt x="530435" y="60718"/>
                  <a:pt x="533622" y="60718"/>
                </a:cubicBezTo>
                <a:cubicBezTo>
                  <a:pt x="539995" y="63914"/>
                  <a:pt x="546369" y="60718"/>
                  <a:pt x="552743" y="63914"/>
                </a:cubicBezTo>
                <a:cubicBezTo>
                  <a:pt x="555929" y="63914"/>
                  <a:pt x="559116" y="63914"/>
                  <a:pt x="562303" y="63914"/>
                </a:cubicBezTo>
                <a:cubicBezTo>
                  <a:pt x="568677" y="67109"/>
                  <a:pt x="575051" y="63914"/>
                  <a:pt x="581424" y="67109"/>
                </a:cubicBezTo>
                <a:cubicBezTo>
                  <a:pt x="584611" y="67109"/>
                  <a:pt x="584611" y="67109"/>
                  <a:pt x="587798" y="67109"/>
                </a:cubicBezTo>
                <a:cubicBezTo>
                  <a:pt x="594172" y="70305"/>
                  <a:pt x="600545" y="67109"/>
                  <a:pt x="606919" y="70305"/>
                </a:cubicBezTo>
                <a:cubicBezTo>
                  <a:pt x="610106" y="70305"/>
                  <a:pt x="613293" y="70305"/>
                  <a:pt x="616480" y="70305"/>
                </a:cubicBezTo>
                <a:cubicBezTo>
                  <a:pt x="622853" y="73501"/>
                  <a:pt x="629227" y="70305"/>
                  <a:pt x="635601" y="70305"/>
                </a:cubicBezTo>
                <a:cubicBezTo>
                  <a:pt x="638788" y="73501"/>
                  <a:pt x="641974" y="73501"/>
                  <a:pt x="645161" y="73501"/>
                </a:cubicBezTo>
                <a:cubicBezTo>
                  <a:pt x="648348" y="76696"/>
                  <a:pt x="657909" y="73501"/>
                  <a:pt x="664283" y="73501"/>
                </a:cubicBezTo>
                <a:cubicBezTo>
                  <a:pt x="664283" y="73501"/>
                  <a:pt x="667469" y="76696"/>
                  <a:pt x="667469" y="76696"/>
                </a:cubicBezTo>
                <a:cubicBezTo>
                  <a:pt x="677030" y="79892"/>
                  <a:pt x="683404" y="73501"/>
                  <a:pt x="689777" y="76696"/>
                </a:cubicBezTo>
                <a:cubicBezTo>
                  <a:pt x="692964" y="76696"/>
                  <a:pt x="692964" y="76696"/>
                  <a:pt x="696151" y="79892"/>
                </a:cubicBezTo>
                <a:cubicBezTo>
                  <a:pt x="702525" y="83088"/>
                  <a:pt x="708898" y="76696"/>
                  <a:pt x="715272" y="79892"/>
                </a:cubicBezTo>
                <a:cubicBezTo>
                  <a:pt x="718459" y="79892"/>
                  <a:pt x="721646" y="79892"/>
                  <a:pt x="724833" y="79892"/>
                </a:cubicBezTo>
                <a:cubicBezTo>
                  <a:pt x="731206" y="86283"/>
                  <a:pt x="737580" y="79892"/>
                  <a:pt x="747141" y="83088"/>
                </a:cubicBezTo>
                <a:cubicBezTo>
                  <a:pt x="747141" y="83088"/>
                  <a:pt x="750327" y="83088"/>
                  <a:pt x="750327" y="83088"/>
                </a:cubicBezTo>
                <a:cubicBezTo>
                  <a:pt x="756701" y="86283"/>
                  <a:pt x="763075" y="83088"/>
                  <a:pt x="769449" y="86283"/>
                </a:cubicBezTo>
                <a:cubicBezTo>
                  <a:pt x="772636" y="86283"/>
                  <a:pt x="775822" y="86283"/>
                  <a:pt x="779009" y="86283"/>
                </a:cubicBezTo>
                <a:cubicBezTo>
                  <a:pt x="785383" y="89479"/>
                  <a:pt x="791757" y="86283"/>
                  <a:pt x="798130" y="89479"/>
                </a:cubicBezTo>
                <a:cubicBezTo>
                  <a:pt x="801317" y="89479"/>
                  <a:pt x="804504" y="89479"/>
                  <a:pt x="804504" y="89479"/>
                </a:cubicBezTo>
                <a:cubicBezTo>
                  <a:pt x="810878" y="92675"/>
                  <a:pt x="820438" y="89479"/>
                  <a:pt x="823625" y="92675"/>
                </a:cubicBezTo>
                <a:cubicBezTo>
                  <a:pt x="826812" y="92675"/>
                  <a:pt x="829999" y="92675"/>
                  <a:pt x="829999" y="92675"/>
                </a:cubicBezTo>
                <a:cubicBezTo>
                  <a:pt x="839559" y="95870"/>
                  <a:pt x="845933" y="92675"/>
                  <a:pt x="852307" y="95870"/>
                </a:cubicBezTo>
                <a:cubicBezTo>
                  <a:pt x="855494" y="95870"/>
                  <a:pt x="855494" y="95870"/>
                  <a:pt x="858680" y="95870"/>
                </a:cubicBezTo>
                <a:cubicBezTo>
                  <a:pt x="865054" y="99066"/>
                  <a:pt x="874615" y="95870"/>
                  <a:pt x="880989" y="99066"/>
                </a:cubicBezTo>
                <a:cubicBezTo>
                  <a:pt x="884175" y="99066"/>
                  <a:pt x="884175" y="99066"/>
                  <a:pt x="887362" y="99066"/>
                </a:cubicBezTo>
                <a:cubicBezTo>
                  <a:pt x="893736" y="102262"/>
                  <a:pt x="900110" y="99066"/>
                  <a:pt x="906483" y="102262"/>
                </a:cubicBezTo>
                <a:cubicBezTo>
                  <a:pt x="909670" y="102262"/>
                  <a:pt x="912857" y="102262"/>
                  <a:pt x="912857" y="102262"/>
                </a:cubicBezTo>
                <a:cubicBezTo>
                  <a:pt x="919231" y="105457"/>
                  <a:pt x="925604" y="102262"/>
                  <a:pt x="931978" y="105457"/>
                </a:cubicBezTo>
                <a:cubicBezTo>
                  <a:pt x="935165" y="105457"/>
                  <a:pt x="938352" y="105457"/>
                  <a:pt x="941539" y="105457"/>
                </a:cubicBezTo>
                <a:cubicBezTo>
                  <a:pt x="947912" y="108653"/>
                  <a:pt x="954286" y="105457"/>
                  <a:pt x="960660" y="108653"/>
                </a:cubicBezTo>
                <a:cubicBezTo>
                  <a:pt x="963846" y="108653"/>
                  <a:pt x="967034" y="108653"/>
                  <a:pt x="967034" y="108653"/>
                </a:cubicBezTo>
                <a:cubicBezTo>
                  <a:pt x="973407" y="111849"/>
                  <a:pt x="982968" y="108653"/>
                  <a:pt x="986155" y="111849"/>
                </a:cubicBezTo>
                <a:cubicBezTo>
                  <a:pt x="989342" y="111849"/>
                  <a:pt x="992528" y="111849"/>
                  <a:pt x="995715" y="111849"/>
                </a:cubicBezTo>
                <a:cubicBezTo>
                  <a:pt x="1002089" y="115044"/>
                  <a:pt x="1008463" y="111849"/>
                  <a:pt x="1014836" y="115044"/>
                </a:cubicBezTo>
                <a:cubicBezTo>
                  <a:pt x="1018023" y="115044"/>
                  <a:pt x="1021210" y="115044"/>
                  <a:pt x="1024397" y="115044"/>
                </a:cubicBezTo>
                <a:cubicBezTo>
                  <a:pt x="1030770" y="118240"/>
                  <a:pt x="1037144" y="115044"/>
                  <a:pt x="1043518" y="118240"/>
                </a:cubicBezTo>
                <a:cubicBezTo>
                  <a:pt x="1046705" y="118240"/>
                  <a:pt x="1046705" y="118240"/>
                  <a:pt x="1049892" y="118240"/>
                </a:cubicBezTo>
                <a:cubicBezTo>
                  <a:pt x="1056265" y="121436"/>
                  <a:pt x="1062639" y="118240"/>
                  <a:pt x="1069013" y="121436"/>
                </a:cubicBezTo>
                <a:cubicBezTo>
                  <a:pt x="1072200" y="121436"/>
                  <a:pt x="1075386" y="121436"/>
                  <a:pt x="1078573" y="121436"/>
                </a:cubicBezTo>
                <a:cubicBezTo>
                  <a:pt x="1084947" y="124631"/>
                  <a:pt x="1091321" y="121436"/>
                  <a:pt x="1097694" y="124631"/>
                </a:cubicBezTo>
                <a:cubicBezTo>
                  <a:pt x="1100881" y="124631"/>
                  <a:pt x="1100881" y="124631"/>
                  <a:pt x="1104068" y="124631"/>
                </a:cubicBezTo>
                <a:cubicBezTo>
                  <a:pt x="1110442" y="127827"/>
                  <a:pt x="1116816" y="124631"/>
                  <a:pt x="1123189" y="127827"/>
                </a:cubicBezTo>
                <a:cubicBezTo>
                  <a:pt x="1126376" y="127827"/>
                  <a:pt x="1126376" y="127827"/>
                  <a:pt x="1129563" y="127827"/>
                </a:cubicBezTo>
                <a:cubicBezTo>
                  <a:pt x="1135937" y="131023"/>
                  <a:pt x="1142310" y="127827"/>
                  <a:pt x="1148684" y="131023"/>
                </a:cubicBezTo>
                <a:cubicBezTo>
                  <a:pt x="1151871" y="131023"/>
                  <a:pt x="1155058" y="131023"/>
                  <a:pt x="1158245" y="131023"/>
                </a:cubicBezTo>
                <a:cubicBezTo>
                  <a:pt x="1164618" y="134218"/>
                  <a:pt x="1170992" y="131023"/>
                  <a:pt x="1177366" y="134218"/>
                </a:cubicBezTo>
                <a:cubicBezTo>
                  <a:pt x="1180553" y="134218"/>
                  <a:pt x="1183739" y="134218"/>
                  <a:pt x="1186926" y="134218"/>
                </a:cubicBezTo>
                <a:cubicBezTo>
                  <a:pt x="1190113" y="137414"/>
                  <a:pt x="1199674" y="134218"/>
                  <a:pt x="1206047" y="137414"/>
                </a:cubicBezTo>
                <a:cubicBezTo>
                  <a:pt x="1206047" y="137414"/>
                  <a:pt x="1209234" y="137414"/>
                  <a:pt x="1212421" y="137414"/>
                </a:cubicBezTo>
                <a:cubicBezTo>
                  <a:pt x="1218795" y="140610"/>
                  <a:pt x="1225169" y="137414"/>
                  <a:pt x="1231542" y="140610"/>
                </a:cubicBezTo>
                <a:cubicBezTo>
                  <a:pt x="1234729" y="140610"/>
                  <a:pt x="1234729" y="140610"/>
                  <a:pt x="1237916" y="140610"/>
                </a:cubicBezTo>
                <a:cubicBezTo>
                  <a:pt x="1244290" y="143805"/>
                  <a:pt x="1253850" y="140610"/>
                  <a:pt x="1260224" y="143805"/>
                </a:cubicBezTo>
                <a:cubicBezTo>
                  <a:pt x="1260224" y="143805"/>
                  <a:pt x="1263411" y="143805"/>
                  <a:pt x="1266598" y="143805"/>
                </a:cubicBezTo>
                <a:cubicBezTo>
                  <a:pt x="1272971" y="147001"/>
                  <a:pt x="1279345" y="140610"/>
                  <a:pt x="1285719" y="147001"/>
                </a:cubicBezTo>
                <a:cubicBezTo>
                  <a:pt x="1288906" y="147001"/>
                  <a:pt x="1292092" y="147001"/>
                  <a:pt x="1292092" y="147001"/>
                </a:cubicBezTo>
                <a:cubicBezTo>
                  <a:pt x="1298466" y="150197"/>
                  <a:pt x="1304840" y="147001"/>
                  <a:pt x="1311214" y="147001"/>
                </a:cubicBezTo>
                <a:cubicBezTo>
                  <a:pt x="1314400" y="147001"/>
                  <a:pt x="1317587" y="150197"/>
                  <a:pt x="1320774" y="150197"/>
                </a:cubicBezTo>
                <a:cubicBezTo>
                  <a:pt x="1327148" y="153392"/>
                  <a:pt x="1333521" y="147001"/>
                  <a:pt x="1339895" y="150197"/>
                </a:cubicBezTo>
                <a:cubicBezTo>
                  <a:pt x="1343082" y="150197"/>
                  <a:pt x="1346269" y="153392"/>
                  <a:pt x="1346269" y="153392"/>
                </a:cubicBezTo>
                <a:cubicBezTo>
                  <a:pt x="1352643" y="156588"/>
                  <a:pt x="1362203" y="150197"/>
                  <a:pt x="1365390" y="153392"/>
                </a:cubicBezTo>
                <a:cubicBezTo>
                  <a:pt x="1368577" y="153392"/>
                  <a:pt x="1371764" y="153392"/>
                  <a:pt x="1374951" y="156588"/>
                </a:cubicBezTo>
                <a:cubicBezTo>
                  <a:pt x="1381324" y="159784"/>
                  <a:pt x="1387698" y="153392"/>
                  <a:pt x="1394072" y="156588"/>
                </a:cubicBezTo>
                <a:cubicBezTo>
                  <a:pt x="1397259" y="156588"/>
                  <a:pt x="1400445" y="156588"/>
                  <a:pt x="1403632" y="159784"/>
                </a:cubicBezTo>
                <a:cubicBezTo>
                  <a:pt x="1410006" y="159784"/>
                  <a:pt x="1416380" y="156588"/>
                  <a:pt x="1422753" y="159784"/>
                </a:cubicBezTo>
                <a:cubicBezTo>
                  <a:pt x="1425940" y="159784"/>
                  <a:pt x="1425940" y="159784"/>
                  <a:pt x="1429127" y="162979"/>
                </a:cubicBezTo>
                <a:cubicBezTo>
                  <a:pt x="1435501" y="162979"/>
                  <a:pt x="1441874" y="159784"/>
                  <a:pt x="1448248" y="162979"/>
                </a:cubicBezTo>
                <a:cubicBezTo>
                  <a:pt x="1451435" y="162979"/>
                  <a:pt x="1451435" y="162979"/>
                  <a:pt x="1451435" y="162979"/>
                </a:cubicBezTo>
                <a:cubicBezTo>
                  <a:pt x="1454622" y="162979"/>
                  <a:pt x="1457809" y="162979"/>
                  <a:pt x="1460996" y="162979"/>
                </a:cubicBezTo>
                <a:cubicBezTo>
                  <a:pt x="1464183" y="162979"/>
                  <a:pt x="1467369" y="162979"/>
                  <a:pt x="1470556" y="162979"/>
                </a:cubicBezTo>
                <a:cubicBezTo>
                  <a:pt x="1476930" y="166175"/>
                  <a:pt x="1483304" y="162979"/>
                  <a:pt x="1489677" y="166175"/>
                </a:cubicBezTo>
                <a:cubicBezTo>
                  <a:pt x="1492864" y="166175"/>
                  <a:pt x="1496051" y="166175"/>
                  <a:pt x="1499238" y="166175"/>
                </a:cubicBezTo>
                <a:cubicBezTo>
                  <a:pt x="1502425" y="169371"/>
                  <a:pt x="1511985" y="166175"/>
                  <a:pt x="1515172" y="169371"/>
                </a:cubicBezTo>
                <a:cubicBezTo>
                  <a:pt x="1518359" y="169371"/>
                  <a:pt x="1521546" y="169371"/>
                  <a:pt x="1524733" y="169371"/>
                </a:cubicBezTo>
                <a:cubicBezTo>
                  <a:pt x="1531106" y="172566"/>
                  <a:pt x="1537480" y="169371"/>
                  <a:pt x="1543854" y="172566"/>
                </a:cubicBezTo>
                <a:cubicBezTo>
                  <a:pt x="1547041" y="172566"/>
                  <a:pt x="1550227" y="172566"/>
                  <a:pt x="1553414" y="172566"/>
                </a:cubicBezTo>
                <a:cubicBezTo>
                  <a:pt x="1559788" y="175762"/>
                  <a:pt x="1569349" y="172566"/>
                  <a:pt x="1578909" y="175762"/>
                </a:cubicBezTo>
                <a:cubicBezTo>
                  <a:pt x="1585283" y="178958"/>
                  <a:pt x="1591656" y="175762"/>
                  <a:pt x="1598030" y="178958"/>
                </a:cubicBezTo>
                <a:cubicBezTo>
                  <a:pt x="1601217" y="178958"/>
                  <a:pt x="1604404" y="178958"/>
                  <a:pt x="1604404" y="178958"/>
                </a:cubicBezTo>
                <a:cubicBezTo>
                  <a:pt x="1610778" y="182153"/>
                  <a:pt x="1620338" y="178958"/>
                  <a:pt x="1626712" y="182153"/>
                </a:cubicBezTo>
                <a:cubicBezTo>
                  <a:pt x="1629899" y="182153"/>
                  <a:pt x="1629899" y="182153"/>
                  <a:pt x="1633086" y="182153"/>
                </a:cubicBezTo>
                <a:cubicBezTo>
                  <a:pt x="1639459" y="185349"/>
                  <a:pt x="1645833" y="182153"/>
                  <a:pt x="1655394" y="185349"/>
                </a:cubicBezTo>
                <a:cubicBezTo>
                  <a:pt x="1655394" y="185349"/>
                  <a:pt x="1658580" y="185349"/>
                  <a:pt x="1658580" y="185349"/>
                </a:cubicBezTo>
                <a:cubicBezTo>
                  <a:pt x="1664954" y="188545"/>
                  <a:pt x="1671328" y="185349"/>
                  <a:pt x="1677702" y="188545"/>
                </a:cubicBezTo>
                <a:cubicBezTo>
                  <a:pt x="1680888" y="188545"/>
                  <a:pt x="1684075" y="188545"/>
                  <a:pt x="1687262" y="188545"/>
                </a:cubicBezTo>
                <a:cubicBezTo>
                  <a:pt x="1693636" y="191740"/>
                  <a:pt x="1700009" y="188545"/>
                  <a:pt x="1706383" y="191740"/>
                </a:cubicBezTo>
                <a:cubicBezTo>
                  <a:pt x="1709570" y="191740"/>
                  <a:pt x="1712757" y="191740"/>
                  <a:pt x="1715944" y="191740"/>
                </a:cubicBezTo>
                <a:cubicBezTo>
                  <a:pt x="1722317" y="194936"/>
                  <a:pt x="1728691" y="191740"/>
                  <a:pt x="1735065" y="194936"/>
                </a:cubicBezTo>
                <a:cubicBezTo>
                  <a:pt x="1735065" y="194936"/>
                  <a:pt x="1738252" y="194936"/>
                  <a:pt x="1741439" y="194936"/>
                </a:cubicBezTo>
                <a:cubicBezTo>
                  <a:pt x="1747812" y="198132"/>
                  <a:pt x="1754186" y="194936"/>
                  <a:pt x="1760560" y="198132"/>
                </a:cubicBezTo>
                <a:cubicBezTo>
                  <a:pt x="1763747" y="198132"/>
                  <a:pt x="1766933" y="198132"/>
                  <a:pt x="1766933" y="198132"/>
                </a:cubicBezTo>
                <a:cubicBezTo>
                  <a:pt x="1773307" y="201327"/>
                  <a:pt x="1782868" y="198132"/>
                  <a:pt x="1789241" y="201327"/>
                </a:cubicBezTo>
                <a:cubicBezTo>
                  <a:pt x="1792428" y="201327"/>
                  <a:pt x="1792428" y="201327"/>
                  <a:pt x="1795615" y="201327"/>
                </a:cubicBezTo>
                <a:cubicBezTo>
                  <a:pt x="1801989" y="204523"/>
                  <a:pt x="1808362" y="201327"/>
                  <a:pt x="1814736" y="204523"/>
                </a:cubicBezTo>
                <a:cubicBezTo>
                  <a:pt x="1817923" y="204523"/>
                  <a:pt x="1817923" y="204523"/>
                  <a:pt x="1821110" y="204523"/>
                </a:cubicBezTo>
                <a:cubicBezTo>
                  <a:pt x="1827484" y="207719"/>
                  <a:pt x="1833857" y="204523"/>
                  <a:pt x="1840231" y="207719"/>
                </a:cubicBezTo>
                <a:cubicBezTo>
                  <a:pt x="1843418" y="207719"/>
                  <a:pt x="1846605" y="207719"/>
                  <a:pt x="1849792" y="207719"/>
                </a:cubicBezTo>
                <a:cubicBezTo>
                  <a:pt x="1856165" y="210914"/>
                  <a:pt x="1862539" y="207719"/>
                  <a:pt x="1868913" y="210914"/>
                </a:cubicBezTo>
                <a:cubicBezTo>
                  <a:pt x="1872100" y="210914"/>
                  <a:pt x="1875286" y="210914"/>
                  <a:pt x="1878473" y="210914"/>
                </a:cubicBezTo>
                <a:cubicBezTo>
                  <a:pt x="1881660" y="214110"/>
                  <a:pt x="1891221" y="210914"/>
                  <a:pt x="1897594" y="214110"/>
                </a:cubicBezTo>
                <a:cubicBezTo>
                  <a:pt x="1897594" y="214110"/>
                  <a:pt x="1900781" y="214110"/>
                  <a:pt x="1903968" y="214110"/>
                </a:cubicBezTo>
                <a:cubicBezTo>
                  <a:pt x="1910342" y="217306"/>
                  <a:pt x="1916715" y="214110"/>
                  <a:pt x="1923089" y="217306"/>
                </a:cubicBezTo>
                <a:cubicBezTo>
                  <a:pt x="1926276" y="217306"/>
                  <a:pt x="1926276" y="217306"/>
                  <a:pt x="1929463" y="217306"/>
                </a:cubicBezTo>
                <a:cubicBezTo>
                  <a:pt x="1935837" y="220501"/>
                  <a:pt x="1945397" y="217306"/>
                  <a:pt x="1951771" y="220501"/>
                </a:cubicBezTo>
                <a:cubicBezTo>
                  <a:pt x="1954958" y="220501"/>
                  <a:pt x="1954958" y="220501"/>
                  <a:pt x="1958145" y="220501"/>
                </a:cubicBezTo>
                <a:cubicBezTo>
                  <a:pt x="1964518" y="223697"/>
                  <a:pt x="1970892" y="220501"/>
                  <a:pt x="1977266" y="223697"/>
                </a:cubicBezTo>
                <a:cubicBezTo>
                  <a:pt x="1980453" y="223697"/>
                  <a:pt x="1983639" y="223697"/>
                  <a:pt x="1983639" y="223697"/>
                </a:cubicBezTo>
                <a:cubicBezTo>
                  <a:pt x="1990013" y="226893"/>
                  <a:pt x="1996387" y="223697"/>
                  <a:pt x="2002760" y="223697"/>
                </a:cubicBezTo>
                <a:cubicBezTo>
                  <a:pt x="2005947" y="223697"/>
                  <a:pt x="2009134" y="226893"/>
                  <a:pt x="2012321" y="226893"/>
                </a:cubicBezTo>
                <a:cubicBezTo>
                  <a:pt x="2018695" y="230088"/>
                  <a:pt x="2025068" y="223697"/>
                  <a:pt x="2031442" y="226893"/>
                </a:cubicBezTo>
                <a:cubicBezTo>
                  <a:pt x="2034629" y="226893"/>
                  <a:pt x="2037816" y="230088"/>
                  <a:pt x="2037816" y="230088"/>
                </a:cubicBezTo>
                <a:cubicBezTo>
                  <a:pt x="2044190" y="233284"/>
                  <a:pt x="2050563" y="226893"/>
                  <a:pt x="2056937" y="230088"/>
                </a:cubicBezTo>
                <a:cubicBezTo>
                  <a:pt x="2060124" y="230088"/>
                  <a:pt x="2063311" y="233284"/>
                  <a:pt x="2066498" y="233284"/>
                </a:cubicBezTo>
                <a:cubicBezTo>
                  <a:pt x="2072871" y="236480"/>
                  <a:pt x="2079245" y="230088"/>
                  <a:pt x="2085619" y="233284"/>
                </a:cubicBezTo>
                <a:cubicBezTo>
                  <a:pt x="2088805" y="233284"/>
                  <a:pt x="2091992" y="233284"/>
                  <a:pt x="2095179" y="236480"/>
                </a:cubicBezTo>
                <a:cubicBezTo>
                  <a:pt x="2101553" y="239675"/>
                  <a:pt x="2107927" y="233284"/>
                  <a:pt x="2114300" y="236480"/>
                </a:cubicBezTo>
                <a:cubicBezTo>
                  <a:pt x="2114300" y="236480"/>
                  <a:pt x="2117487" y="236480"/>
                  <a:pt x="2120674" y="236480"/>
                </a:cubicBezTo>
                <a:cubicBezTo>
                  <a:pt x="2123861" y="242871"/>
                  <a:pt x="2133421" y="236480"/>
                  <a:pt x="2136608" y="239675"/>
                </a:cubicBezTo>
                <a:cubicBezTo>
                  <a:pt x="2142982" y="239675"/>
                  <a:pt x="2146169" y="239675"/>
                  <a:pt x="2149356" y="239675"/>
                </a:cubicBezTo>
                <a:cubicBezTo>
                  <a:pt x="2152542" y="242871"/>
                  <a:pt x="2158916" y="239675"/>
                  <a:pt x="2165290" y="242871"/>
                </a:cubicBezTo>
                <a:cubicBezTo>
                  <a:pt x="2168477" y="242871"/>
                  <a:pt x="2171664" y="242871"/>
                  <a:pt x="2174850" y="242871"/>
                </a:cubicBezTo>
                <a:cubicBezTo>
                  <a:pt x="2181224" y="249262"/>
                  <a:pt x="2190785" y="242871"/>
                  <a:pt x="2200345" y="246067"/>
                </a:cubicBezTo>
                <a:cubicBezTo>
                  <a:pt x="2206719" y="249262"/>
                  <a:pt x="2213093" y="246067"/>
                  <a:pt x="2219466" y="249262"/>
                </a:cubicBezTo>
                <a:cubicBezTo>
                  <a:pt x="2222653" y="249262"/>
                  <a:pt x="2225840" y="249262"/>
                  <a:pt x="2229027" y="249262"/>
                </a:cubicBezTo>
                <a:cubicBezTo>
                  <a:pt x="2235401" y="252458"/>
                  <a:pt x="2241774" y="249262"/>
                  <a:pt x="2248148" y="252458"/>
                </a:cubicBezTo>
                <a:cubicBezTo>
                  <a:pt x="2251335" y="252458"/>
                  <a:pt x="2254522" y="252458"/>
                  <a:pt x="2257709" y="252458"/>
                </a:cubicBezTo>
                <a:cubicBezTo>
                  <a:pt x="2260895" y="255654"/>
                  <a:pt x="2270456" y="252458"/>
                  <a:pt x="2276830" y="255654"/>
                </a:cubicBezTo>
                <a:cubicBezTo>
                  <a:pt x="2276830" y="255654"/>
                  <a:pt x="2280017" y="255654"/>
                  <a:pt x="2283203" y="255654"/>
                </a:cubicBezTo>
                <a:cubicBezTo>
                  <a:pt x="2289577" y="258849"/>
                  <a:pt x="2295951" y="255654"/>
                  <a:pt x="2302325" y="258849"/>
                </a:cubicBezTo>
                <a:cubicBezTo>
                  <a:pt x="2305511" y="258849"/>
                  <a:pt x="2305511" y="258849"/>
                  <a:pt x="2308698" y="258849"/>
                </a:cubicBezTo>
                <a:cubicBezTo>
                  <a:pt x="2315072" y="262045"/>
                  <a:pt x="2321446" y="258849"/>
                  <a:pt x="2327819" y="262045"/>
                </a:cubicBezTo>
                <a:cubicBezTo>
                  <a:pt x="2331006" y="262045"/>
                  <a:pt x="2334193" y="262045"/>
                  <a:pt x="2337380" y="262045"/>
                </a:cubicBezTo>
                <a:cubicBezTo>
                  <a:pt x="2343754" y="265241"/>
                  <a:pt x="2350127" y="262045"/>
                  <a:pt x="2356501" y="265241"/>
                </a:cubicBezTo>
                <a:cubicBezTo>
                  <a:pt x="2359688" y="265241"/>
                  <a:pt x="2362875" y="265241"/>
                  <a:pt x="2362875" y="265241"/>
                </a:cubicBezTo>
                <a:cubicBezTo>
                  <a:pt x="2369248" y="268437"/>
                  <a:pt x="2375622" y="265241"/>
                  <a:pt x="2381996" y="268437"/>
                </a:cubicBezTo>
                <a:cubicBezTo>
                  <a:pt x="2385183" y="268437"/>
                  <a:pt x="2388370" y="268437"/>
                  <a:pt x="2391556" y="268437"/>
                </a:cubicBezTo>
                <a:cubicBezTo>
                  <a:pt x="2397930" y="271632"/>
                  <a:pt x="2404304" y="268437"/>
                  <a:pt x="2410678" y="271632"/>
                </a:cubicBezTo>
                <a:cubicBezTo>
                  <a:pt x="2413864" y="271632"/>
                  <a:pt x="2417051" y="271632"/>
                  <a:pt x="2417051" y="271632"/>
                </a:cubicBezTo>
                <a:cubicBezTo>
                  <a:pt x="2423425" y="274828"/>
                  <a:pt x="2429799" y="271632"/>
                  <a:pt x="2436172" y="274828"/>
                </a:cubicBezTo>
                <a:cubicBezTo>
                  <a:pt x="2439359" y="274828"/>
                  <a:pt x="2442546" y="274828"/>
                  <a:pt x="2445733" y="274828"/>
                </a:cubicBezTo>
                <a:cubicBezTo>
                  <a:pt x="2452107" y="278024"/>
                  <a:pt x="2458480" y="274828"/>
                  <a:pt x="2464854" y="278024"/>
                </a:cubicBezTo>
                <a:cubicBezTo>
                  <a:pt x="2468041" y="278024"/>
                  <a:pt x="2471228" y="278024"/>
                  <a:pt x="2474415" y="278024"/>
                </a:cubicBezTo>
                <a:cubicBezTo>
                  <a:pt x="2480788" y="281219"/>
                  <a:pt x="2487162" y="278024"/>
                  <a:pt x="2496723" y="281219"/>
                </a:cubicBezTo>
                <a:cubicBezTo>
                  <a:pt x="2496723" y="281219"/>
                  <a:pt x="2499909" y="281219"/>
                  <a:pt x="2499909" y="281219"/>
                </a:cubicBezTo>
                <a:cubicBezTo>
                  <a:pt x="2506283" y="284415"/>
                  <a:pt x="2512657" y="281219"/>
                  <a:pt x="2519031" y="284415"/>
                </a:cubicBezTo>
                <a:cubicBezTo>
                  <a:pt x="2522217" y="284415"/>
                  <a:pt x="2522217" y="284415"/>
                  <a:pt x="2522217" y="284415"/>
                </a:cubicBezTo>
                <a:cubicBezTo>
                  <a:pt x="2525404" y="287611"/>
                  <a:pt x="2531778" y="284415"/>
                  <a:pt x="2534965" y="287611"/>
                </a:cubicBezTo>
                <a:cubicBezTo>
                  <a:pt x="2538152" y="287611"/>
                  <a:pt x="2538152" y="287611"/>
                  <a:pt x="2541339" y="287611"/>
                </a:cubicBezTo>
                <a:cubicBezTo>
                  <a:pt x="2547712" y="290806"/>
                  <a:pt x="2554086" y="287611"/>
                  <a:pt x="2560460" y="290806"/>
                </a:cubicBezTo>
                <a:cubicBezTo>
                  <a:pt x="2563646" y="290806"/>
                  <a:pt x="2566833" y="290806"/>
                  <a:pt x="2566833" y="290806"/>
                </a:cubicBezTo>
                <a:cubicBezTo>
                  <a:pt x="2573207" y="294002"/>
                  <a:pt x="2582768" y="290806"/>
                  <a:pt x="2585954" y="294002"/>
                </a:cubicBezTo>
                <a:cubicBezTo>
                  <a:pt x="2589141" y="294002"/>
                  <a:pt x="2592328" y="294002"/>
                  <a:pt x="2595515" y="294002"/>
                </a:cubicBezTo>
                <a:cubicBezTo>
                  <a:pt x="2601889" y="297198"/>
                  <a:pt x="2608262" y="294002"/>
                  <a:pt x="2614636" y="297198"/>
                </a:cubicBezTo>
                <a:cubicBezTo>
                  <a:pt x="2617823" y="297198"/>
                  <a:pt x="2621010" y="297198"/>
                  <a:pt x="2624197" y="297198"/>
                </a:cubicBezTo>
                <a:cubicBezTo>
                  <a:pt x="2630570" y="300393"/>
                  <a:pt x="2636944" y="297198"/>
                  <a:pt x="2643318" y="300393"/>
                </a:cubicBezTo>
                <a:cubicBezTo>
                  <a:pt x="2643318" y="300393"/>
                  <a:pt x="2646505" y="300393"/>
                  <a:pt x="2649691" y="300393"/>
                </a:cubicBezTo>
                <a:cubicBezTo>
                  <a:pt x="2652878" y="303589"/>
                  <a:pt x="2662439" y="300393"/>
                  <a:pt x="2665626" y="300393"/>
                </a:cubicBezTo>
                <a:cubicBezTo>
                  <a:pt x="2668813" y="300393"/>
                  <a:pt x="2671999" y="303589"/>
                  <a:pt x="2675186" y="303589"/>
                </a:cubicBezTo>
                <a:cubicBezTo>
                  <a:pt x="2681560" y="306785"/>
                  <a:pt x="2687934" y="300393"/>
                  <a:pt x="2694307" y="303589"/>
                </a:cubicBezTo>
                <a:cubicBezTo>
                  <a:pt x="2697494" y="303589"/>
                  <a:pt x="2700681" y="306785"/>
                  <a:pt x="2703868" y="306785"/>
                </a:cubicBezTo>
                <a:cubicBezTo>
                  <a:pt x="2710242" y="309980"/>
                  <a:pt x="2716615" y="303589"/>
                  <a:pt x="2726176" y="306785"/>
                </a:cubicBezTo>
                <a:cubicBezTo>
                  <a:pt x="2726176" y="306785"/>
                  <a:pt x="2729363" y="309980"/>
                  <a:pt x="2729363" y="309980"/>
                </a:cubicBezTo>
                <a:cubicBezTo>
                  <a:pt x="2735737" y="313176"/>
                  <a:pt x="2742110" y="306785"/>
                  <a:pt x="2748484" y="309980"/>
                </a:cubicBezTo>
                <a:cubicBezTo>
                  <a:pt x="2751671" y="309980"/>
                  <a:pt x="2754858" y="309980"/>
                  <a:pt x="2758044" y="313176"/>
                </a:cubicBezTo>
                <a:cubicBezTo>
                  <a:pt x="2764418" y="316372"/>
                  <a:pt x="2770792" y="309980"/>
                  <a:pt x="2777166" y="313176"/>
                </a:cubicBezTo>
                <a:cubicBezTo>
                  <a:pt x="2780352" y="313176"/>
                  <a:pt x="2783539" y="313176"/>
                  <a:pt x="2786726" y="316372"/>
                </a:cubicBezTo>
                <a:cubicBezTo>
                  <a:pt x="2793100" y="316372"/>
                  <a:pt x="2799474" y="313176"/>
                  <a:pt x="2805847" y="316372"/>
                </a:cubicBezTo>
                <a:cubicBezTo>
                  <a:pt x="2805847" y="316372"/>
                  <a:pt x="2809034" y="316372"/>
                  <a:pt x="2812221" y="316372"/>
                </a:cubicBezTo>
                <a:cubicBezTo>
                  <a:pt x="2818595" y="319567"/>
                  <a:pt x="2824968" y="316372"/>
                  <a:pt x="2831342" y="319567"/>
                </a:cubicBezTo>
                <a:cubicBezTo>
                  <a:pt x="2834529" y="319567"/>
                  <a:pt x="2837716" y="319567"/>
                  <a:pt x="2840903" y="319567"/>
                </a:cubicBezTo>
                <a:cubicBezTo>
                  <a:pt x="2847276" y="322763"/>
                  <a:pt x="2853650" y="319567"/>
                  <a:pt x="2860024" y="322763"/>
                </a:cubicBezTo>
                <a:cubicBezTo>
                  <a:pt x="2863211" y="322763"/>
                  <a:pt x="2863211" y="322763"/>
                  <a:pt x="2866397" y="322763"/>
                </a:cubicBezTo>
                <a:cubicBezTo>
                  <a:pt x="2872771" y="325959"/>
                  <a:pt x="2879145" y="322763"/>
                  <a:pt x="2888705" y="325959"/>
                </a:cubicBezTo>
                <a:cubicBezTo>
                  <a:pt x="2888705" y="325959"/>
                  <a:pt x="2891892" y="325959"/>
                  <a:pt x="2891892" y="325959"/>
                </a:cubicBezTo>
                <a:cubicBezTo>
                  <a:pt x="2901453" y="329154"/>
                  <a:pt x="2907827" y="325959"/>
                  <a:pt x="2914200" y="329154"/>
                </a:cubicBezTo>
                <a:cubicBezTo>
                  <a:pt x="2917387" y="329154"/>
                  <a:pt x="2917387" y="329154"/>
                  <a:pt x="2920574" y="329154"/>
                </a:cubicBezTo>
                <a:cubicBezTo>
                  <a:pt x="2926948" y="332350"/>
                  <a:pt x="2933321" y="329154"/>
                  <a:pt x="2939695" y="332350"/>
                </a:cubicBezTo>
                <a:cubicBezTo>
                  <a:pt x="2942882" y="332350"/>
                  <a:pt x="2946069" y="332350"/>
                  <a:pt x="2949256" y="332350"/>
                </a:cubicBezTo>
                <a:cubicBezTo>
                  <a:pt x="2952442" y="335546"/>
                  <a:pt x="2962003" y="332350"/>
                  <a:pt x="2968377" y="335546"/>
                </a:cubicBezTo>
                <a:cubicBezTo>
                  <a:pt x="2968377" y="335546"/>
                  <a:pt x="2971564" y="335546"/>
                  <a:pt x="2974750" y="335546"/>
                </a:cubicBezTo>
                <a:cubicBezTo>
                  <a:pt x="2981124" y="338741"/>
                  <a:pt x="2987498" y="335546"/>
                  <a:pt x="2993872" y="338741"/>
                </a:cubicBezTo>
                <a:cubicBezTo>
                  <a:pt x="2997058" y="338741"/>
                  <a:pt x="3000245" y="338741"/>
                  <a:pt x="3003432" y="338741"/>
                </a:cubicBezTo>
                <a:cubicBezTo>
                  <a:pt x="3009806" y="341937"/>
                  <a:pt x="3016180" y="338741"/>
                  <a:pt x="3022553" y="341937"/>
                </a:cubicBezTo>
                <a:cubicBezTo>
                  <a:pt x="3025740" y="341937"/>
                  <a:pt x="3025740" y="341937"/>
                  <a:pt x="3028927" y="341937"/>
                </a:cubicBezTo>
                <a:cubicBezTo>
                  <a:pt x="3035301" y="345133"/>
                  <a:pt x="3041674" y="341937"/>
                  <a:pt x="3048048" y="345133"/>
                </a:cubicBezTo>
                <a:cubicBezTo>
                  <a:pt x="3051235" y="345133"/>
                  <a:pt x="3054422" y="345133"/>
                  <a:pt x="3054422" y="345133"/>
                </a:cubicBezTo>
                <a:cubicBezTo>
                  <a:pt x="3060795" y="348328"/>
                  <a:pt x="3070356" y="345133"/>
                  <a:pt x="3076730" y="348328"/>
                </a:cubicBezTo>
                <a:cubicBezTo>
                  <a:pt x="3079917" y="348328"/>
                  <a:pt x="3079917" y="348328"/>
                  <a:pt x="3083103" y="348328"/>
                </a:cubicBezTo>
                <a:cubicBezTo>
                  <a:pt x="3089477" y="351524"/>
                  <a:pt x="3095851" y="348328"/>
                  <a:pt x="3102225" y="351524"/>
                </a:cubicBezTo>
                <a:cubicBezTo>
                  <a:pt x="3105411" y="351524"/>
                  <a:pt x="3108598" y="351524"/>
                  <a:pt x="3108598" y="351524"/>
                </a:cubicBezTo>
                <a:cubicBezTo>
                  <a:pt x="3118159" y="354720"/>
                  <a:pt x="3124533" y="351524"/>
                  <a:pt x="3130906" y="354720"/>
                </a:cubicBezTo>
                <a:cubicBezTo>
                  <a:pt x="3134093" y="354720"/>
                  <a:pt x="3137280" y="354720"/>
                  <a:pt x="3137280" y="354720"/>
                </a:cubicBezTo>
                <a:cubicBezTo>
                  <a:pt x="3143654" y="357915"/>
                  <a:pt x="3150027" y="354720"/>
                  <a:pt x="3156401" y="357915"/>
                </a:cubicBezTo>
                <a:cubicBezTo>
                  <a:pt x="3159588" y="357915"/>
                  <a:pt x="3162775" y="357915"/>
                  <a:pt x="3165962" y="357915"/>
                </a:cubicBezTo>
                <a:cubicBezTo>
                  <a:pt x="3172335" y="361111"/>
                  <a:pt x="3178709" y="357915"/>
                  <a:pt x="3185083" y="361111"/>
                </a:cubicBezTo>
                <a:cubicBezTo>
                  <a:pt x="3188270" y="361111"/>
                  <a:pt x="3188270" y="361111"/>
                  <a:pt x="3191456" y="361111"/>
                </a:cubicBezTo>
                <a:cubicBezTo>
                  <a:pt x="3197830" y="364307"/>
                  <a:pt x="3204204" y="361111"/>
                  <a:pt x="3210578" y="364307"/>
                </a:cubicBezTo>
                <a:cubicBezTo>
                  <a:pt x="3213764" y="364307"/>
                  <a:pt x="3216951" y="364307"/>
                  <a:pt x="3220138" y="364307"/>
                </a:cubicBezTo>
                <a:cubicBezTo>
                  <a:pt x="3226512" y="367502"/>
                  <a:pt x="3232886" y="364307"/>
                  <a:pt x="3239259" y="367502"/>
                </a:cubicBezTo>
                <a:cubicBezTo>
                  <a:pt x="3242446" y="367502"/>
                  <a:pt x="3242446" y="367502"/>
                  <a:pt x="3245633" y="367502"/>
                </a:cubicBezTo>
                <a:cubicBezTo>
                  <a:pt x="3252007" y="370698"/>
                  <a:pt x="3258380" y="367502"/>
                  <a:pt x="3267941" y="370698"/>
                </a:cubicBezTo>
                <a:cubicBezTo>
                  <a:pt x="3267941" y="370698"/>
                  <a:pt x="3271128" y="370698"/>
                  <a:pt x="3271128" y="370698"/>
                </a:cubicBezTo>
                <a:cubicBezTo>
                  <a:pt x="3277501" y="373894"/>
                  <a:pt x="3283875" y="370698"/>
                  <a:pt x="3290249" y="373894"/>
                </a:cubicBezTo>
                <a:cubicBezTo>
                  <a:pt x="3293436" y="373894"/>
                  <a:pt x="3296623" y="373894"/>
                  <a:pt x="3299809" y="373894"/>
                </a:cubicBezTo>
                <a:cubicBezTo>
                  <a:pt x="3306183" y="377090"/>
                  <a:pt x="3312557" y="373894"/>
                  <a:pt x="3318931" y="373894"/>
                </a:cubicBezTo>
                <a:cubicBezTo>
                  <a:pt x="3322117" y="377090"/>
                  <a:pt x="3325304" y="377090"/>
                  <a:pt x="3328491" y="377090"/>
                </a:cubicBezTo>
                <a:cubicBezTo>
                  <a:pt x="3334865" y="380285"/>
                  <a:pt x="3341239" y="377090"/>
                  <a:pt x="3347612" y="377090"/>
                </a:cubicBezTo>
                <a:cubicBezTo>
                  <a:pt x="3347612" y="380285"/>
                  <a:pt x="3350799" y="380285"/>
                  <a:pt x="3353986" y="380285"/>
                </a:cubicBezTo>
                <a:cubicBezTo>
                  <a:pt x="3360360" y="383481"/>
                  <a:pt x="3366733" y="377090"/>
                  <a:pt x="3373107" y="380285"/>
                </a:cubicBezTo>
                <a:cubicBezTo>
                  <a:pt x="3376294" y="380285"/>
                  <a:pt x="3379481" y="383481"/>
                  <a:pt x="3382668" y="383481"/>
                </a:cubicBezTo>
                <a:cubicBezTo>
                  <a:pt x="3389041" y="386676"/>
                  <a:pt x="3395415" y="380285"/>
                  <a:pt x="3401789" y="383481"/>
                </a:cubicBezTo>
                <a:cubicBezTo>
                  <a:pt x="3404976" y="383481"/>
                  <a:pt x="3408162" y="386676"/>
                  <a:pt x="3408162" y="386676"/>
                </a:cubicBezTo>
                <a:cubicBezTo>
                  <a:pt x="3414536" y="386676"/>
                  <a:pt x="3424097" y="383481"/>
                  <a:pt x="3427284" y="386676"/>
                </a:cubicBezTo>
                <a:cubicBezTo>
                  <a:pt x="3430470" y="386676"/>
                  <a:pt x="3433657" y="386676"/>
                  <a:pt x="3436844" y="389872"/>
                </a:cubicBezTo>
                <a:cubicBezTo>
                  <a:pt x="3443218" y="389872"/>
                  <a:pt x="3449591" y="386676"/>
                  <a:pt x="3452778" y="389872"/>
                </a:cubicBezTo>
                <a:cubicBezTo>
                  <a:pt x="3455965" y="389872"/>
                  <a:pt x="3459152" y="389872"/>
                  <a:pt x="3462339" y="389872"/>
                </a:cubicBezTo>
                <a:cubicBezTo>
                  <a:pt x="3468713" y="396263"/>
                  <a:pt x="3475086" y="389872"/>
                  <a:pt x="3481460" y="393068"/>
                </a:cubicBezTo>
                <a:cubicBezTo>
                  <a:pt x="3484647" y="393068"/>
                  <a:pt x="3487834" y="393068"/>
                  <a:pt x="3491021" y="393068"/>
                </a:cubicBezTo>
                <a:cubicBezTo>
                  <a:pt x="3494207" y="396263"/>
                  <a:pt x="3503768" y="393068"/>
                  <a:pt x="3506955" y="396263"/>
                </a:cubicBezTo>
                <a:cubicBezTo>
                  <a:pt x="3510142" y="396263"/>
                  <a:pt x="3513329" y="396263"/>
                  <a:pt x="3516515" y="396263"/>
                </a:cubicBezTo>
                <a:cubicBezTo>
                  <a:pt x="3522889" y="399459"/>
                  <a:pt x="3532450" y="396263"/>
                  <a:pt x="3538823" y="399459"/>
                </a:cubicBezTo>
                <a:cubicBezTo>
                  <a:pt x="3542010" y="399459"/>
                  <a:pt x="3542010" y="399459"/>
                  <a:pt x="3545197" y="399459"/>
                </a:cubicBezTo>
                <a:cubicBezTo>
                  <a:pt x="3551571" y="402655"/>
                  <a:pt x="3557944" y="399459"/>
                  <a:pt x="3564318" y="402655"/>
                </a:cubicBezTo>
                <a:cubicBezTo>
                  <a:pt x="3567505" y="402655"/>
                  <a:pt x="3567505" y="402655"/>
                  <a:pt x="3570692" y="402655"/>
                </a:cubicBezTo>
                <a:cubicBezTo>
                  <a:pt x="3577066" y="405850"/>
                  <a:pt x="3583439" y="402655"/>
                  <a:pt x="3589813" y="405850"/>
                </a:cubicBezTo>
                <a:cubicBezTo>
                  <a:pt x="3593000" y="405850"/>
                  <a:pt x="3596187" y="405850"/>
                  <a:pt x="3599374" y="405850"/>
                </a:cubicBezTo>
                <a:cubicBezTo>
                  <a:pt x="3602560" y="409046"/>
                  <a:pt x="3605747" y="409046"/>
                  <a:pt x="3605747" y="409046"/>
                </a:cubicBezTo>
                <a:cubicBezTo>
                  <a:pt x="3605747" y="485742"/>
                  <a:pt x="3605747" y="562438"/>
                  <a:pt x="3605747" y="635939"/>
                </a:cubicBezTo>
                <a:cubicBezTo>
                  <a:pt x="3605747" y="936332"/>
                  <a:pt x="3605747" y="1236725"/>
                  <a:pt x="3605747" y="1537118"/>
                </a:cubicBezTo>
                <a:cubicBezTo>
                  <a:pt x="3605747" y="1764011"/>
                  <a:pt x="3605747" y="1990903"/>
                  <a:pt x="3605747" y="2217796"/>
                </a:cubicBezTo>
                <a:cubicBezTo>
                  <a:pt x="3605747" y="2220992"/>
                  <a:pt x="3605747" y="2227383"/>
                  <a:pt x="3605747" y="2230579"/>
                </a:cubicBezTo>
                <a:cubicBezTo>
                  <a:pt x="3608934" y="2233774"/>
                  <a:pt x="3608934" y="2236970"/>
                  <a:pt x="3605747" y="2236970"/>
                </a:cubicBezTo>
                <a:cubicBezTo>
                  <a:pt x="3605747" y="2243361"/>
                  <a:pt x="3605747" y="2246557"/>
                  <a:pt x="3605747" y="2249753"/>
                </a:cubicBezTo>
                <a:cubicBezTo>
                  <a:pt x="3605747" y="2387166"/>
                  <a:pt x="3605747" y="2521385"/>
                  <a:pt x="3605747" y="2655603"/>
                </a:cubicBezTo>
                <a:cubicBezTo>
                  <a:pt x="3596187" y="2665190"/>
                  <a:pt x="3586626" y="2655603"/>
                  <a:pt x="3577066" y="2661994"/>
                </a:cubicBezTo>
                <a:cubicBezTo>
                  <a:pt x="3573879" y="2661994"/>
                  <a:pt x="3567505" y="2661994"/>
                  <a:pt x="3564318" y="2661994"/>
                </a:cubicBezTo>
                <a:cubicBezTo>
                  <a:pt x="3551571" y="2665190"/>
                  <a:pt x="3538823" y="2661994"/>
                  <a:pt x="3529263" y="2665190"/>
                </a:cubicBezTo>
                <a:cubicBezTo>
                  <a:pt x="3526076" y="2665190"/>
                  <a:pt x="3522889" y="2665190"/>
                  <a:pt x="3516515" y="2665190"/>
                </a:cubicBezTo>
                <a:cubicBezTo>
                  <a:pt x="3506955" y="2668385"/>
                  <a:pt x="3494207" y="2665190"/>
                  <a:pt x="3481460" y="2668385"/>
                </a:cubicBezTo>
                <a:cubicBezTo>
                  <a:pt x="3478273" y="2668385"/>
                  <a:pt x="3475086" y="2668385"/>
                  <a:pt x="3471899" y="2668385"/>
                </a:cubicBezTo>
                <a:cubicBezTo>
                  <a:pt x="3459152" y="2671581"/>
                  <a:pt x="3446405" y="2665190"/>
                  <a:pt x="3433657" y="2671581"/>
                </a:cubicBezTo>
                <a:cubicBezTo>
                  <a:pt x="3430470" y="2671581"/>
                  <a:pt x="3427284" y="2671581"/>
                  <a:pt x="3424097" y="2671581"/>
                </a:cubicBezTo>
                <a:cubicBezTo>
                  <a:pt x="3411349" y="2674777"/>
                  <a:pt x="3398602" y="2668385"/>
                  <a:pt x="3385854" y="2674777"/>
                </a:cubicBezTo>
                <a:cubicBezTo>
                  <a:pt x="3382668" y="2674777"/>
                  <a:pt x="3379481" y="2674777"/>
                  <a:pt x="3376294" y="2674777"/>
                </a:cubicBezTo>
                <a:cubicBezTo>
                  <a:pt x="3366733" y="2677972"/>
                  <a:pt x="3353986" y="2671581"/>
                  <a:pt x="3341239" y="2674777"/>
                </a:cubicBezTo>
                <a:cubicBezTo>
                  <a:pt x="3334865" y="2677972"/>
                  <a:pt x="3331678" y="2677972"/>
                  <a:pt x="3325304" y="2677972"/>
                </a:cubicBezTo>
                <a:cubicBezTo>
                  <a:pt x="3312557" y="2681168"/>
                  <a:pt x="3302996" y="2674777"/>
                  <a:pt x="3290249" y="2677972"/>
                </a:cubicBezTo>
                <a:cubicBezTo>
                  <a:pt x="3287062" y="2681168"/>
                  <a:pt x="3283875" y="2681168"/>
                  <a:pt x="3277501" y="2681168"/>
                </a:cubicBezTo>
                <a:cubicBezTo>
                  <a:pt x="3267941" y="2684364"/>
                  <a:pt x="3255193" y="2677972"/>
                  <a:pt x="3245633" y="2681168"/>
                </a:cubicBezTo>
                <a:cubicBezTo>
                  <a:pt x="3239259" y="2681168"/>
                  <a:pt x="3236072" y="2681168"/>
                  <a:pt x="3229699" y="2684364"/>
                </a:cubicBezTo>
                <a:cubicBezTo>
                  <a:pt x="3220138" y="2687560"/>
                  <a:pt x="3207391" y="2681168"/>
                  <a:pt x="3197830" y="2684364"/>
                </a:cubicBezTo>
                <a:cubicBezTo>
                  <a:pt x="3194643" y="2684364"/>
                  <a:pt x="3188270" y="2684364"/>
                  <a:pt x="3185083" y="2687560"/>
                </a:cubicBezTo>
                <a:cubicBezTo>
                  <a:pt x="3172335" y="2690755"/>
                  <a:pt x="3159588" y="2684364"/>
                  <a:pt x="3150027" y="2687560"/>
                </a:cubicBezTo>
                <a:cubicBezTo>
                  <a:pt x="3146840" y="2687560"/>
                  <a:pt x="3143654" y="2687560"/>
                  <a:pt x="3140467" y="2687560"/>
                </a:cubicBezTo>
                <a:cubicBezTo>
                  <a:pt x="3127719" y="2693951"/>
                  <a:pt x="3114972" y="2687560"/>
                  <a:pt x="3102225" y="2690755"/>
                </a:cubicBezTo>
                <a:cubicBezTo>
                  <a:pt x="3099038" y="2690755"/>
                  <a:pt x="3095851" y="2690755"/>
                  <a:pt x="3092664" y="2690755"/>
                </a:cubicBezTo>
                <a:cubicBezTo>
                  <a:pt x="3079917" y="2697147"/>
                  <a:pt x="3067169" y="2690755"/>
                  <a:pt x="3054422" y="2693951"/>
                </a:cubicBezTo>
                <a:cubicBezTo>
                  <a:pt x="3051235" y="2693951"/>
                  <a:pt x="3044861" y="2693951"/>
                  <a:pt x="3041674" y="2693951"/>
                </a:cubicBezTo>
                <a:cubicBezTo>
                  <a:pt x="3028927" y="2700342"/>
                  <a:pt x="3019366" y="2693951"/>
                  <a:pt x="3009806" y="2697147"/>
                </a:cubicBezTo>
                <a:cubicBezTo>
                  <a:pt x="3006619" y="2697147"/>
                  <a:pt x="3000245" y="2697147"/>
                  <a:pt x="2997058" y="2697147"/>
                </a:cubicBezTo>
                <a:cubicBezTo>
                  <a:pt x="2987498" y="2703538"/>
                  <a:pt x="2974750" y="2697147"/>
                  <a:pt x="2962003" y="2700342"/>
                </a:cubicBezTo>
                <a:cubicBezTo>
                  <a:pt x="2958816" y="2700342"/>
                  <a:pt x="2952442" y="2700342"/>
                  <a:pt x="2949256" y="2700342"/>
                </a:cubicBezTo>
                <a:cubicBezTo>
                  <a:pt x="2936508" y="2703538"/>
                  <a:pt x="2923761" y="2700342"/>
                  <a:pt x="2914200" y="2703538"/>
                </a:cubicBezTo>
                <a:cubicBezTo>
                  <a:pt x="2911013" y="2703538"/>
                  <a:pt x="2907827" y="2703538"/>
                  <a:pt x="2904640" y="2703538"/>
                </a:cubicBezTo>
                <a:cubicBezTo>
                  <a:pt x="2891892" y="2706734"/>
                  <a:pt x="2879145" y="2703538"/>
                  <a:pt x="2866397" y="2706734"/>
                </a:cubicBezTo>
                <a:cubicBezTo>
                  <a:pt x="2860024" y="2706734"/>
                  <a:pt x="2856837" y="2706734"/>
                  <a:pt x="2853650" y="2706734"/>
                </a:cubicBezTo>
                <a:cubicBezTo>
                  <a:pt x="2840903" y="2709929"/>
                  <a:pt x="2831342" y="2706734"/>
                  <a:pt x="2818595" y="2709929"/>
                </a:cubicBezTo>
                <a:cubicBezTo>
                  <a:pt x="2815408" y="2709929"/>
                  <a:pt x="2809034" y="2709929"/>
                  <a:pt x="2805847" y="2709929"/>
                </a:cubicBezTo>
                <a:cubicBezTo>
                  <a:pt x="2793100" y="2713125"/>
                  <a:pt x="2780352" y="2709929"/>
                  <a:pt x="2770792" y="2713125"/>
                </a:cubicBezTo>
                <a:cubicBezTo>
                  <a:pt x="2767605" y="2713125"/>
                  <a:pt x="2761231" y="2713125"/>
                  <a:pt x="2758044" y="2713125"/>
                </a:cubicBezTo>
                <a:cubicBezTo>
                  <a:pt x="2748484" y="2716321"/>
                  <a:pt x="2735737" y="2713125"/>
                  <a:pt x="2722989" y="2716321"/>
                </a:cubicBezTo>
                <a:cubicBezTo>
                  <a:pt x="2719802" y="2716321"/>
                  <a:pt x="2713429" y="2716321"/>
                  <a:pt x="2710242" y="2716321"/>
                </a:cubicBezTo>
                <a:cubicBezTo>
                  <a:pt x="2697494" y="2719516"/>
                  <a:pt x="2687934" y="2716321"/>
                  <a:pt x="2675186" y="2719516"/>
                </a:cubicBezTo>
                <a:cubicBezTo>
                  <a:pt x="2671999" y="2719516"/>
                  <a:pt x="2668813" y="2719516"/>
                  <a:pt x="2662439" y="2719516"/>
                </a:cubicBezTo>
                <a:cubicBezTo>
                  <a:pt x="2652878" y="2722712"/>
                  <a:pt x="2640131" y="2719516"/>
                  <a:pt x="2627384" y="2722712"/>
                </a:cubicBezTo>
                <a:cubicBezTo>
                  <a:pt x="2624197" y="2722712"/>
                  <a:pt x="2617823" y="2722712"/>
                  <a:pt x="2614636" y="2722712"/>
                </a:cubicBezTo>
                <a:cubicBezTo>
                  <a:pt x="2605076" y="2725908"/>
                  <a:pt x="2592328" y="2722712"/>
                  <a:pt x="2579581" y="2725908"/>
                </a:cubicBezTo>
                <a:cubicBezTo>
                  <a:pt x="2576394" y="2725908"/>
                  <a:pt x="2573207" y="2725908"/>
                  <a:pt x="2570020" y="2725908"/>
                </a:cubicBezTo>
                <a:cubicBezTo>
                  <a:pt x="2557273" y="2729103"/>
                  <a:pt x="2544525" y="2725908"/>
                  <a:pt x="2534965" y="2729103"/>
                </a:cubicBezTo>
                <a:cubicBezTo>
                  <a:pt x="2528591" y="2729103"/>
                  <a:pt x="2525404" y="2729103"/>
                  <a:pt x="2519031" y="2729103"/>
                </a:cubicBezTo>
                <a:cubicBezTo>
                  <a:pt x="2509470" y="2732299"/>
                  <a:pt x="2496723" y="2729103"/>
                  <a:pt x="2487162" y="2732299"/>
                </a:cubicBezTo>
                <a:cubicBezTo>
                  <a:pt x="2480788" y="2732299"/>
                  <a:pt x="2477601" y="2732299"/>
                  <a:pt x="2474415" y="2732299"/>
                </a:cubicBezTo>
                <a:cubicBezTo>
                  <a:pt x="2461667" y="2735495"/>
                  <a:pt x="2452107" y="2732299"/>
                  <a:pt x="2439359" y="2735495"/>
                </a:cubicBezTo>
                <a:cubicBezTo>
                  <a:pt x="2436172" y="2735495"/>
                  <a:pt x="2429799" y="2735495"/>
                  <a:pt x="2426612" y="2735495"/>
                </a:cubicBezTo>
                <a:cubicBezTo>
                  <a:pt x="2413864" y="2738690"/>
                  <a:pt x="2404304" y="2735495"/>
                  <a:pt x="2394743" y="2738690"/>
                </a:cubicBezTo>
                <a:cubicBezTo>
                  <a:pt x="2388370" y="2738690"/>
                  <a:pt x="2385183" y="2738690"/>
                  <a:pt x="2378809" y="2738690"/>
                </a:cubicBezTo>
                <a:cubicBezTo>
                  <a:pt x="2369248" y="2741886"/>
                  <a:pt x="2356501" y="2738690"/>
                  <a:pt x="2343754" y="2741886"/>
                </a:cubicBezTo>
                <a:cubicBezTo>
                  <a:pt x="2343754" y="2741886"/>
                  <a:pt x="2340567" y="2741886"/>
                  <a:pt x="2337380" y="2741886"/>
                </a:cubicBezTo>
                <a:cubicBezTo>
                  <a:pt x="2324633" y="2745082"/>
                  <a:pt x="2308698" y="2738690"/>
                  <a:pt x="2295951" y="2745082"/>
                </a:cubicBezTo>
                <a:cubicBezTo>
                  <a:pt x="2292764" y="2745082"/>
                  <a:pt x="2289577" y="2745082"/>
                  <a:pt x="2283203" y="2745082"/>
                </a:cubicBezTo>
                <a:cubicBezTo>
                  <a:pt x="2273643" y="2748277"/>
                  <a:pt x="2260895" y="2745082"/>
                  <a:pt x="2251335" y="2748277"/>
                </a:cubicBezTo>
                <a:cubicBezTo>
                  <a:pt x="2244961" y="2748277"/>
                  <a:pt x="2241774" y="2748277"/>
                  <a:pt x="2238588" y="2748277"/>
                </a:cubicBezTo>
                <a:cubicBezTo>
                  <a:pt x="2225840" y="2751473"/>
                  <a:pt x="2216280" y="2745082"/>
                  <a:pt x="2203532" y="2751473"/>
                </a:cubicBezTo>
                <a:cubicBezTo>
                  <a:pt x="2200345" y="2748277"/>
                  <a:pt x="2193972" y="2748277"/>
                  <a:pt x="2190785" y="2751473"/>
                </a:cubicBezTo>
                <a:cubicBezTo>
                  <a:pt x="2178037" y="2754669"/>
                  <a:pt x="2168477" y="2751473"/>
                  <a:pt x="2155729" y="2751473"/>
                </a:cubicBezTo>
                <a:cubicBezTo>
                  <a:pt x="2152542" y="2754669"/>
                  <a:pt x="2149356" y="2754669"/>
                  <a:pt x="2142982" y="2754669"/>
                </a:cubicBezTo>
                <a:cubicBezTo>
                  <a:pt x="2133421" y="2757864"/>
                  <a:pt x="2120674" y="2751473"/>
                  <a:pt x="2107927" y="2754669"/>
                </a:cubicBezTo>
                <a:cubicBezTo>
                  <a:pt x="2104740" y="2754669"/>
                  <a:pt x="2098366" y="2754669"/>
                  <a:pt x="2095179" y="2757864"/>
                </a:cubicBezTo>
                <a:cubicBezTo>
                  <a:pt x="2082432" y="2761060"/>
                  <a:pt x="2072871" y="2754669"/>
                  <a:pt x="2060124" y="2757864"/>
                </a:cubicBezTo>
                <a:cubicBezTo>
                  <a:pt x="2056937" y="2757864"/>
                  <a:pt x="2050563" y="2761060"/>
                  <a:pt x="2047376" y="2761060"/>
                </a:cubicBezTo>
                <a:cubicBezTo>
                  <a:pt x="2034629" y="2764256"/>
                  <a:pt x="2025068" y="2757864"/>
                  <a:pt x="2015508" y="2761060"/>
                </a:cubicBezTo>
                <a:cubicBezTo>
                  <a:pt x="2012321" y="2761060"/>
                  <a:pt x="2009134" y="2761060"/>
                  <a:pt x="2005947" y="2764256"/>
                </a:cubicBezTo>
                <a:cubicBezTo>
                  <a:pt x="2002760" y="2764256"/>
                  <a:pt x="2002760" y="2764256"/>
                  <a:pt x="2002760" y="2764256"/>
                </a:cubicBezTo>
                <a:cubicBezTo>
                  <a:pt x="1999574" y="2764256"/>
                  <a:pt x="1999574" y="2764256"/>
                  <a:pt x="1999574" y="2764256"/>
                </a:cubicBezTo>
                <a:cubicBezTo>
                  <a:pt x="1990013" y="2767451"/>
                  <a:pt x="1977266" y="2761060"/>
                  <a:pt x="1964518" y="2764256"/>
                </a:cubicBezTo>
                <a:cubicBezTo>
                  <a:pt x="1961331" y="2764256"/>
                  <a:pt x="1958145" y="2764256"/>
                  <a:pt x="1954958" y="2764256"/>
                </a:cubicBezTo>
                <a:cubicBezTo>
                  <a:pt x="1942210" y="2770647"/>
                  <a:pt x="1929463" y="2764256"/>
                  <a:pt x="1916715" y="2767451"/>
                </a:cubicBezTo>
                <a:cubicBezTo>
                  <a:pt x="1913529" y="2767451"/>
                  <a:pt x="1910342" y="2767451"/>
                  <a:pt x="1903968" y="2767451"/>
                </a:cubicBezTo>
                <a:cubicBezTo>
                  <a:pt x="1894407" y="2773843"/>
                  <a:pt x="1881660" y="2767451"/>
                  <a:pt x="1872100" y="2770647"/>
                </a:cubicBezTo>
                <a:cubicBezTo>
                  <a:pt x="1865726" y="2770647"/>
                  <a:pt x="1862539" y="2770647"/>
                  <a:pt x="1859352" y="2770647"/>
                </a:cubicBezTo>
                <a:cubicBezTo>
                  <a:pt x="1846605" y="2777038"/>
                  <a:pt x="1837044" y="2770647"/>
                  <a:pt x="1824297" y="2773843"/>
                </a:cubicBezTo>
                <a:cubicBezTo>
                  <a:pt x="1821110" y="2773843"/>
                  <a:pt x="1814736" y="2773843"/>
                  <a:pt x="1811549" y="2773843"/>
                </a:cubicBezTo>
                <a:cubicBezTo>
                  <a:pt x="1798802" y="2777038"/>
                  <a:pt x="1786054" y="2773843"/>
                  <a:pt x="1776494" y="2777038"/>
                </a:cubicBezTo>
                <a:cubicBezTo>
                  <a:pt x="1773307" y="2777038"/>
                  <a:pt x="1766933" y="2777038"/>
                  <a:pt x="1763747" y="2777038"/>
                </a:cubicBezTo>
                <a:cubicBezTo>
                  <a:pt x="1754186" y="2780234"/>
                  <a:pt x="1741439" y="2777038"/>
                  <a:pt x="1728691" y="2780234"/>
                </a:cubicBezTo>
                <a:cubicBezTo>
                  <a:pt x="1725504" y="2780234"/>
                  <a:pt x="1719131" y="2780234"/>
                  <a:pt x="1715944" y="2780234"/>
                </a:cubicBezTo>
                <a:cubicBezTo>
                  <a:pt x="1703196" y="2783430"/>
                  <a:pt x="1693636" y="2780234"/>
                  <a:pt x="1680888" y="2783430"/>
                </a:cubicBezTo>
                <a:cubicBezTo>
                  <a:pt x="1677702" y="2783430"/>
                  <a:pt x="1674515" y="2783430"/>
                  <a:pt x="1668141" y="2783430"/>
                </a:cubicBezTo>
                <a:cubicBezTo>
                  <a:pt x="1658580" y="2786625"/>
                  <a:pt x="1645833" y="2783430"/>
                  <a:pt x="1636272" y="2786625"/>
                </a:cubicBezTo>
                <a:cubicBezTo>
                  <a:pt x="1629899" y="2786625"/>
                  <a:pt x="1626712" y="2786625"/>
                  <a:pt x="1623525" y="2786625"/>
                </a:cubicBezTo>
                <a:cubicBezTo>
                  <a:pt x="1610778" y="2789821"/>
                  <a:pt x="1598030" y="2786625"/>
                  <a:pt x="1585283" y="2789821"/>
                </a:cubicBezTo>
                <a:cubicBezTo>
                  <a:pt x="1582096" y="2789821"/>
                  <a:pt x="1575722" y="2789821"/>
                  <a:pt x="1572535" y="2789821"/>
                </a:cubicBezTo>
                <a:cubicBezTo>
                  <a:pt x="1562975" y="2793017"/>
                  <a:pt x="1550227" y="2789821"/>
                  <a:pt x="1540667" y="2793017"/>
                </a:cubicBezTo>
                <a:cubicBezTo>
                  <a:pt x="1534293" y="2793017"/>
                  <a:pt x="1531106" y="2793017"/>
                  <a:pt x="1524733" y="2793017"/>
                </a:cubicBezTo>
                <a:cubicBezTo>
                  <a:pt x="1515172" y="2796212"/>
                  <a:pt x="1502425" y="2793017"/>
                  <a:pt x="1492864" y="2796212"/>
                </a:cubicBezTo>
                <a:cubicBezTo>
                  <a:pt x="1486490" y="2796212"/>
                  <a:pt x="1483304" y="2796212"/>
                  <a:pt x="1476930" y="2796212"/>
                </a:cubicBezTo>
                <a:cubicBezTo>
                  <a:pt x="1467369" y="2799408"/>
                  <a:pt x="1454622" y="2796212"/>
                  <a:pt x="1445061" y="2799408"/>
                </a:cubicBezTo>
                <a:cubicBezTo>
                  <a:pt x="1441874" y="2799408"/>
                  <a:pt x="1435501" y="2799408"/>
                  <a:pt x="1432314" y="2799408"/>
                </a:cubicBezTo>
                <a:cubicBezTo>
                  <a:pt x="1419567" y="2802604"/>
                  <a:pt x="1406819" y="2799408"/>
                  <a:pt x="1397259" y="2802604"/>
                </a:cubicBezTo>
                <a:cubicBezTo>
                  <a:pt x="1394072" y="2802604"/>
                  <a:pt x="1387698" y="2802604"/>
                  <a:pt x="1384511" y="2802604"/>
                </a:cubicBezTo>
                <a:cubicBezTo>
                  <a:pt x="1374951" y="2805799"/>
                  <a:pt x="1362203" y="2802604"/>
                  <a:pt x="1349456" y="2805799"/>
                </a:cubicBezTo>
                <a:cubicBezTo>
                  <a:pt x="1346269" y="2805799"/>
                  <a:pt x="1339895" y="2805799"/>
                  <a:pt x="1336708" y="2805799"/>
                </a:cubicBezTo>
                <a:cubicBezTo>
                  <a:pt x="1323961" y="2808995"/>
                  <a:pt x="1314400" y="2805799"/>
                  <a:pt x="1301653" y="2808995"/>
                </a:cubicBezTo>
                <a:cubicBezTo>
                  <a:pt x="1298466" y="2808995"/>
                  <a:pt x="1295279" y="2808995"/>
                  <a:pt x="1288906" y="2808995"/>
                </a:cubicBezTo>
                <a:cubicBezTo>
                  <a:pt x="1279345" y="2812191"/>
                  <a:pt x="1266598" y="2808995"/>
                  <a:pt x="1257037" y="2812191"/>
                </a:cubicBezTo>
                <a:cubicBezTo>
                  <a:pt x="1250663" y="2812191"/>
                  <a:pt x="1247476" y="2812191"/>
                  <a:pt x="1241103" y="2812191"/>
                </a:cubicBezTo>
                <a:cubicBezTo>
                  <a:pt x="1231542" y="2815386"/>
                  <a:pt x="1218795" y="2812191"/>
                  <a:pt x="1206047" y="2815386"/>
                </a:cubicBezTo>
                <a:cubicBezTo>
                  <a:pt x="1202861" y="2815386"/>
                  <a:pt x="1199674" y="2815386"/>
                  <a:pt x="1196487" y="2815386"/>
                </a:cubicBezTo>
                <a:cubicBezTo>
                  <a:pt x="1183739" y="2818582"/>
                  <a:pt x="1170992" y="2815386"/>
                  <a:pt x="1161432" y="2818582"/>
                </a:cubicBezTo>
                <a:cubicBezTo>
                  <a:pt x="1158245" y="2818582"/>
                  <a:pt x="1151871" y="2818582"/>
                  <a:pt x="1148684" y="2818582"/>
                </a:cubicBezTo>
                <a:cubicBezTo>
                  <a:pt x="1139123" y="2821778"/>
                  <a:pt x="1126376" y="2818582"/>
                  <a:pt x="1113629" y="2821778"/>
                </a:cubicBezTo>
                <a:cubicBezTo>
                  <a:pt x="1110442" y="2821778"/>
                  <a:pt x="1104068" y="2821778"/>
                  <a:pt x="1100881" y="2821778"/>
                </a:cubicBezTo>
                <a:cubicBezTo>
                  <a:pt x="1088134" y="2824973"/>
                  <a:pt x="1075386" y="2818582"/>
                  <a:pt x="1062639" y="2824973"/>
                </a:cubicBezTo>
                <a:cubicBezTo>
                  <a:pt x="1059452" y="2824973"/>
                  <a:pt x="1056265" y="2824973"/>
                  <a:pt x="1053078" y="2824973"/>
                </a:cubicBezTo>
                <a:cubicBezTo>
                  <a:pt x="1040331" y="2828169"/>
                  <a:pt x="1027584" y="2821778"/>
                  <a:pt x="1018023" y="2828169"/>
                </a:cubicBezTo>
                <a:cubicBezTo>
                  <a:pt x="1014836" y="2828169"/>
                  <a:pt x="1008463" y="2828169"/>
                  <a:pt x="1005276" y="2828169"/>
                </a:cubicBezTo>
                <a:cubicBezTo>
                  <a:pt x="992528" y="2831365"/>
                  <a:pt x="979781" y="2824973"/>
                  <a:pt x="967034" y="2831365"/>
                </a:cubicBezTo>
                <a:cubicBezTo>
                  <a:pt x="963846" y="2831365"/>
                  <a:pt x="960660" y="2831365"/>
                  <a:pt x="957473" y="2831365"/>
                </a:cubicBezTo>
                <a:cubicBezTo>
                  <a:pt x="944725" y="2834560"/>
                  <a:pt x="935165" y="2828169"/>
                  <a:pt x="922418" y="2831365"/>
                </a:cubicBezTo>
                <a:cubicBezTo>
                  <a:pt x="919231" y="2834560"/>
                  <a:pt x="916044" y="2834560"/>
                  <a:pt x="909670" y="2834560"/>
                </a:cubicBezTo>
                <a:cubicBezTo>
                  <a:pt x="900110" y="2837756"/>
                  <a:pt x="887362" y="2831365"/>
                  <a:pt x="877802" y="2834560"/>
                </a:cubicBezTo>
                <a:cubicBezTo>
                  <a:pt x="871428" y="2834560"/>
                  <a:pt x="868241" y="2837756"/>
                  <a:pt x="861867" y="2837756"/>
                </a:cubicBezTo>
                <a:cubicBezTo>
                  <a:pt x="852307" y="2840952"/>
                  <a:pt x="839559" y="2834560"/>
                  <a:pt x="826812" y="2837756"/>
                </a:cubicBezTo>
                <a:cubicBezTo>
                  <a:pt x="823625" y="2837756"/>
                  <a:pt x="823625" y="2837756"/>
                  <a:pt x="820438" y="2840952"/>
                </a:cubicBezTo>
                <a:cubicBezTo>
                  <a:pt x="807691" y="2844147"/>
                  <a:pt x="794943" y="2837756"/>
                  <a:pt x="782196" y="2840952"/>
                </a:cubicBezTo>
                <a:cubicBezTo>
                  <a:pt x="775822" y="2840952"/>
                  <a:pt x="772636" y="2840952"/>
                  <a:pt x="766262" y="2840952"/>
                </a:cubicBezTo>
                <a:cubicBezTo>
                  <a:pt x="756701" y="2847343"/>
                  <a:pt x="743954" y="2840952"/>
                  <a:pt x="734393" y="2844147"/>
                </a:cubicBezTo>
                <a:cubicBezTo>
                  <a:pt x="728020" y="2844147"/>
                  <a:pt x="724833" y="2844147"/>
                  <a:pt x="721646" y="2844147"/>
                </a:cubicBezTo>
                <a:cubicBezTo>
                  <a:pt x="708898" y="2850539"/>
                  <a:pt x="699338" y="2844147"/>
                  <a:pt x="686591" y="2847343"/>
                </a:cubicBezTo>
                <a:cubicBezTo>
                  <a:pt x="683404" y="2847343"/>
                  <a:pt x="677030" y="2847343"/>
                  <a:pt x="673843" y="2847343"/>
                </a:cubicBezTo>
                <a:cubicBezTo>
                  <a:pt x="661095" y="2853734"/>
                  <a:pt x="651535" y="2847343"/>
                  <a:pt x="641974" y="2850539"/>
                </a:cubicBezTo>
                <a:cubicBezTo>
                  <a:pt x="635601" y="2850539"/>
                  <a:pt x="632414" y="2850539"/>
                  <a:pt x="626040" y="2850539"/>
                </a:cubicBezTo>
                <a:cubicBezTo>
                  <a:pt x="616480" y="2856930"/>
                  <a:pt x="603732" y="2850539"/>
                  <a:pt x="590985" y="2853734"/>
                </a:cubicBezTo>
                <a:cubicBezTo>
                  <a:pt x="587798" y="2853734"/>
                  <a:pt x="584611" y="2853734"/>
                  <a:pt x="581424" y="2853734"/>
                </a:cubicBezTo>
                <a:cubicBezTo>
                  <a:pt x="568677" y="2856930"/>
                  <a:pt x="555929" y="2853734"/>
                  <a:pt x="546369" y="2856930"/>
                </a:cubicBezTo>
                <a:cubicBezTo>
                  <a:pt x="539995" y="2856930"/>
                  <a:pt x="536808" y="2856930"/>
                  <a:pt x="530435" y="2856930"/>
                </a:cubicBezTo>
                <a:cubicBezTo>
                  <a:pt x="520874" y="2860126"/>
                  <a:pt x="508127" y="2856930"/>
                  <a:pt x="498566" y="2860126"/>
                </a:cubicBezTo>
                <a:cubicBezTo>
                  <a:pt x="492193" y="2860126"/>
                  <a:pt x="485819" y="2860126"/>
                  <a:pt x="482632" y="2860126"/>
                </a:cubicBezTo>
                <a:cubicBezTo>
                  <a:pt x="473071" y="2863321"/>
                  <a:pt x="460324" y="2860126"/>
                  <a:pt x="450763" y="2863321"/>
                </a:cubicBezTo>
                <a:cubicBezTo>
                  <a:pt x="447576" y="2863321"/>
                  <a:pt x="441203" y="2863321"/>
                  <a:pt x="438016" y="2863321"/>
                </a:cubicBezTo>
                <a:cubicBezTo>
                  <a:pt x="425269" y="2866517"/>
                  <a:pt x="412521" y="2863321"/>
                  <a:pt x="402961" y="2866517"/>
                </a:cubicBezTo>
                <a:cubicBezTo>
                  <a:pt x="396587" y="2866517"/>
                  <a:pt x="393400" y="2866517"/>
                  <a:pt x="387026" y="2866517"/>
                </a:cubicBezTo>
                <a:cubicBezTo>
                  <a:pt x="377466" y="2869713"/>
                  <a:pt x="367905" y="2866517"/>
                  <a:pt x="355158" y="2869713"/>
                </a:cubicBezTo>
                <a:cubicBezTo>
                  <a:pt x="351971" y="2869713"/>
                  <a:pt x="348784" y="2869713"/>
                  <a:pt x="345597" y="2869713"/>
                </a:cubicBezTo>
                <a:cubicBezTo>
                  <a:pt x="332850" y="2872908"/>
                  <a:pt x="320102" y="2869713"/>
                  <a:pt x="307355" y="2872908"/>
                </a:cubicBezTo>
                <a:cubicBezTo>
                  <a:pt x="304168" y="2872908"/>
                  <a:pt x="300981" y="2872908"/>
                  <a:pt x="294608" y="2872908"/>
                </a:cubicBezTo>
                <a:cubicBezTo>
                  <a:pt x="285047" y="2876104"/>
                  <a:pt x="272299" y="2872908"/>
                  <a:pt x="259552" y="2876104"/>
                </a:cubicBezTo>
                <a:cubicBezTo>
                  <a:pt x="256365" y="2876104"/>
                  <a:pt x="249991" y="2876104"/>
                  <a:pt x="246805" y="2876104"/>
                </a:cubicBezTo>
                <a:cubicBezTo>
                  <a:pt x="237244" y="2879300"/>
                  <a:pt x="224497" y="2876104"/>
                  <a:pt x="211749" y="2879300"/>
                </a:cubicBezTo>
                <a:cubicBezTo>
                  <a:pt x="208563" y="2879300"/>
                  <a:pt x="205376" y="2879300"/>
                  <a:pt x="202189" y="2879300"/>
                </a:cubicBezTo>
                <a:cubicBezTo>
                  <a:pt x="189442" y="2882495"/>
                  <a:pt x="176694" y="2879300"/>
                  <a:pt x="163946" y="2882495"/>
                </a:cubicBezTo>
                <a:cubicBezTo>
                  <a:pt x="160760" y="2882495"/>
                  <a:pt x="157573" y="2882495"/>
                  <a:pt x="151199" y="2882495"/>
                </a:cubicBezTo>
                <a:cubicBezTo>
                  <a:pt x="141639" y="2885691"/>
                  <a:pt x="132078" y="2882495"/>
                  <a:pt x="119331" y="2885691"/>
                </a:cubicBezTo>
                <a:cubicBezTo>
                  <a:pt x="116144" y="2885691"/>
                  <a:pt x="109770" y="2885691"/>
                  <a:pt x="106583" y="2885691"/>
                </a:cubicBezTo>
                <a:cubicBezTo>
                  <a:pt x="93836" y="2888887"/>
                  <a:pt x="81089" y="2885691"/>
                  <a:pt x="68341" y="2888887"/>
                </a:cubicBezTo>
                <a:cubicBezTo>
                  <a:pt x="65154" y="2888887"/>
                  <a:pt x="61967" y="2888887"/>
                  <a:pt x="58780" y="2888887"/>
                </a:cubicBezTo>
                <a:cubicBezTo>
                  <a:pt x="46033" y="2892082"/>
                  <a:pt x="33286" y="2888887"/>
                  <a:pt x="23725" y="2892082"/>
                </a:cubicBezTo>
                <a:cubicBezTo>
                  <a:pt x="20538" y="2892082"/>
                  <a:pt x="14165" y="2892082"/>
                  <a:pt x="10978" y="2892082"/>
                </a:cubicBezTo>
                <a:cubicBezTo>
                  <a:pt x="4604" y="2895278"/>
                  <a:pt x="1417" y="2895278"/>
                  <a:pt x="1417" y="2885691"/>
                </a:cubicBezTo>
                <a:cubicBezTo>
                  <a:pt x="1417" y="2882495"/>
                  <a:pt x="1417" y="2879300"/>
                  <a:pt x="1417" y="2872908"/>
                </a:cubicBezTo>
                <a:cubicBezTo>
                  <a:pt x="1417" y="2169861"/>
                  <a:pt x="1417" y="1470009"/>
                  <a:pt x="1417" y="766961"/>
                </a:cubicBezTo>
                <a:cubicBezTo>
                  <a:pt x="1417" y="760570"/>
                  <a:pt x="-1770" y="754179"/>
                  <a:pt x="1417" y="750983"/>
                </a:cubicBezTo>
                <a:cubicBezTo>
                  <a:pt x="1417" y="747787"/>
                  <a:pt x="1417" y="747787"/>
                  <a:pt x="1417" y="747787"/>
                </a:cubicBezTo>
                <a:cubicBezTo>
                  <a:pt x="1417" y="744592"/>
                  <a:pt x="1417" y="744592"/>
                  <a:pt x="1417" y="744592"/>
                </a:cubicBezTo>
                <a:cubicBezTo>
                  <a:pt x="1417" y="741396"/>
                  <a:pt x="1417" y="741396"/>
                  <a:pt x="1417" y="741396"/>
                </a:cubicBezTo>
                <a:cubicBezTo>
                  <a:pt x="1417" y="738200"/>
                  <a:pt x="1417" y="738200"/>
                  <a:pt x="1417" y="735005"/>
                </a:cubicBezTo>
                <a:cubicBezTo>
                  <a:pt x="1417" y="731809"/>
                  <a:pt x="1417" y="731809"/>
                  <a:pt x="1417" y="731809"/>
                </a:cubicBezTo>
                <a:cubicBezTo>
                  <a:pt x="1417" y="715830"/>
                  <a:pt x="1417" y="699852"/>
                  <a:pt x="1417" y="683874"/>
                </a:cubicBezTo>
                <a:cubicBezTo>
                  <a:pt x="1417" y="680678"/>
                  <a:pt x="1417" y="680678"/>
                  <a:pt x="1417" y="680678"/>
                </a:cubicBezTo>
                <a:cubicBezTo>
                  <a:pt x="1417" y="674287"/>
                  <a:pt x="1417" y="667895"/>
                  <a:pt x="1417" y="664700"/>
                </a:cubicBezTo>
                <a:cubicBezTo>
                  <a:pt x="1417" y="661504"/>
                  <a:pt x="1417" y="661504"/>
                  <a:pt x="1417" y="661504"/>
                </a:cubicBezTo>
                <a:cubicBezTo>
                  <a:pt x="1417" y="658308"/>
                  <a:pt x="1417" y="658308"/>
                  <a:pt x="1417" y="658308"/>
                </a:cubicBezTo>
                <a:cubicBezTo>
                  <a:pt x="1417" y="655113"/>
                  <a:pt x="1417" y="655113"/>
                  <a:pt x="1417" y="655113"/>
                </a:cubicBezTo>
                <a:cubicBezTo>
                  <a:pt x="1417" y="648721"/>
                  <a:pt x="1417" y="642330"/>
                  <a:pt x="1417" y="635939"/>
                </a:cubicBezTo>
                <a:cubicBezTo>
                  <a:pt x="4604" y="632743"/>
                  <a:pt x="4604" y="626352"/>
                  <a:pt x="1417" y="619960"/>
                </a:cubicBezTo>
                <a:cubicBezTo>
                  <a:pt x="1417" y="619960"/>
                  <a:pt x="1417" y="616765"/>
                  <a:pt x="1417" y="613569"/>
                </a:cubicBezTo>
                <a:cubicBezTo>
                  <a:pt x="4604" y="603982"/>
                  <a:pt x="4604" y="591199"/>
                  <a:pt x="1417" y="581612"/>
                </a:cubicBezTo>
                <a:cubicBezTo>
                  <a:pt x="1417" y="578417"/>
                  <a:pt x="1417" y="575221"/>
                  <a:pt x="1417" y="572025"/>
                </a:cubicBezTo>
                <a:cubicBezTo>
                  <a:pt x="1417" y="568830"/>
                  <a:pt x="1417" y="568830"/>
                  <a:pt x="1417" y="568830"/>
                </a:cubicBezTo>
                <a:cubicBezTo>
                  <a:pt x="1417" y="565634"/>
                  <a:pt x="1417" y="565634"/>
                  <a:pt x="1417" y="562438"/>
                </a:cubicBezTo>
                <a:cubicBezTo>
                  <a:pt x="4604" y="559243"/>
                  <a:pt x="4604" y="552851"/>
                  <a:pt x="1417" y="546460"/>
                </a:cubicBezTo>
                <a:cubicBezTo>
                  <a:pt x="1417" y="543264"/>
                  <a:pt x="1417" y="543264"/>
                  <a:pt x="1417" y="543264"/>
                </a:cubicBezTo>
                <a:cubicBezTo>
                  <a:pt x="4604" y="524090"/>
                  <a:pt x="4604" y="501721"/>
                  <a:pt x="1417" y="479351"/>
                </a:cubicBezTo>
                <a:cubicBezTo>
                  <a:pt x="1417" y="476155"/>
                  <a:pt x="1417" y="472959"/>
                  <a:pt x="1417" y="469764"/>
                </a:cubicBezTo>
                <a:cubicBezTo>
                  <a:pt x="4604" y="453786"/>
                  <a:pt x="4604" y="434611"/>
                  <a:pt x="1417" y="418633"/>
                </a:cubicBezTo>
                <a:cubicBezTo>
                  <a:pt x="1417" y="412242"/>
                  <a:pt x="1417" y="405850"/>
                  <a:pt x="1417" y="396263"/>
                </a:cubicBezTo>
                <a:cubicBezTo>
                  <a:pt x="1417" y="393068"/>
                  <a:pt x="1417" y="393068"/>
                  <a:pt x="1417" y="393068"/>
                </a:cubicBezTo>
                <a:cubicBezTo>
                  <a:pt x="1417" y="389872"/>
                  <a:pt x="1417" y="389872"/>
                  <a:pt x="1417" y="389872"/>
                </a:cubicBezTo>
                <a:cubicBezTo>
                  <a:pt x="4604" y="386676"/>
                  <a:pt x="4604" y="380285"/>
                  <a:pt x="1417" y="377090"/>
                </a:cubicBezTo>
                <a:cubicBezTo>
                  <a:pt x="1417" y="373894"/>
                  <a:pt x="1417" y="373894"/>
                  <a:pt x="1417" y="373894"/>
                </a:cubicBezTo>
                <a:cubicBezTo>
                  <a:pt x="4604" y="361111"/>
                  <a:pt x="4604" y="351524"/>
                  <a:pt x="1417" y="341937"/>
                </a:cubicBezTo>
                <a:cubicBezTo>
                  <a:pt x="1417" y="338741"/>
                  <a:pt x="1417" y="338741"/>
                  <a:pt x="1417" y="338741"/>
                </a:cubicBezTo>
                <a:cubicBezTo>
                  <a:pt x="1417" y="335546"/>
                  <a:pt x="1417" y="335546"/>
                  <a:pt x="1417" y="332350"/>
                </a:cubicBezTo>
                <a:cubicBezTo>
                  <a:pt x="1417" y="329154"/>
                  <a:pt x="1417" y="329154"/>
                  <a:pt x="1417" y="329154"/>
                </a:cubicBezTo>
                <a:cubicBezTo>
                  <a:pt x="4604" y="322763"/>
                  <a:pt x="4604" y="316372"/>
                  <a:pt x="1417" y="306785"/>
                </a:cubicBezTo>
                <a:cubicBezTo>
                  <a:pt x="1417" y="303589"/>
                  <a:pt x="1417" y="300393"/>
                  <a:pt x="1417" y="300393"/>
                </a:cubicBezTo>
                <a:cubicBezTo>
                  <a:pt x="1417" y="297198"/>
                  <a:pt x="1417" y="294002"/>
                  <a:pt x="1417" y="294002"/>
                </a:cubicBezTo>
                <a:cubicBezTo>
                  <a:pt x="1417" y="290806"/>
                  <a:pt x="1417" y="287611"/>
                  <a:pt x="1417" y="287611"/>
                </a:cubicBezTo>
                <a:cubicBezTo>
                  <a:pt x="1417" y="284415"/>
                  <a:pt x="1417" y="281219"/>
                  <a:pt x="1417" y="278024"/>
                </a:cubicBezTo>
                <a:cubicBezTo>
                  <a:pt x="4604" y="265241"/>
                  <a:pt x="4604" y="252458"/>
                  <a:pt x="1417" y="239675"/>
                </a:cubicBezTo>
                <a:cubicBezTo>
                  <a:pt x="1417" y="239675"/>
                  <a:pt x="1417" y="236480"/>
                  <a:pt x="1417" y="233284"/>
                </a:cubicBezTo>
                <a:cubicBezTo>
                  <a:pt x="1417" y="223697"/>
                  <a:pt x="1417" y="210914"/>
                  <a:pt x="1417" y="198132"/>
                </a:cubicBezTo>
                <a:cubicBezTo>
                  <a:pt x="1417" y="134218"/>
                  <a:pt x="1417" y="67109"/>
                  <a:pt x="1417" y="3196"/>
                </a:cubicBezTo>
                <a:cubicBezTo>
                  <a:pt x="4604" y="0"/>
                  <a:pt x="7791" y="0"/>
                  <a:pt x="10978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31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93135" y="3112303"/>
            <a:ext cx="3787670" cy="2106285"/>
          </a:xfrm>
          <a:custGeom>
            <a:avLst/>
            <a:gdLst>
              <a:gd name="connsiteX0" fmla="*/ 0 w 3787670"/>
              <a:gd name="connsiteY0" fmla="*/ 0 h 2106285"/>
              <a:gd name="connsiteX1" fmla="*/ 3787670 w 3787670"/>
              <a:gd name="connsiteY1" fmla="*/ 0 h 2106285"/>
              <a:gd name="connsiteX2" fmla="*/ 3787670 w 3787670"/>
              <a:gd name="connsiteY2" fmla="*/ 2106285 h 2106285"/>
              <a:gd name="connsiteX3" fmla="*/ 0 w 3787670"/>
              <a:gd name="connsiteY3" fmla="*/ 2106285 h 21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7670" h="2106285">
                <a:moveTo>
                  <a:pt x="0" y="0"/>
                </a:moveTo>
                <a:lnTo>
                  <a:pt x="3787670" y="0"/>
                </a:lnTo>
                <a:lnTo>
                  <a:pt x="3787670" y="2106285"/>
                </a:lnTo>
                <a:lnTo>
                  <a:pt x="0" y="21062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69970" y="1388299"/>
            <a:ext cx="5256519" cy="2923097"/>
          </a:xfrm>
          <a:custGeom>
            <a:avLst/>
            <a:gdLst>
              <a:gd name="connsiteX0" fmla="*/ 0 w 5256519"/>
              <a:gd name="connsiteY0" fmla="*/ 0 h 2923097"/>
              <a:gd name="connsiteX1" fmla="*/ 5256519 w 5256519"/>
              <a:gd name="connsiteY1" fmla="*/ 0 h 2923097"/>
              <a:gd name="connsiteX2" fmla="*/ 5256519 w 5256519"/>
              <a:gd name="connsiteY2" fmla="*/ 2923097 h 2923097"/>
              <a:gd name="connsiteX3" fmla="*/ 0 w 5256519"/>
              <a:gd name="connsiteY3" fmla="*/ 2923097 h 292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19" h="2923097">
                <a:moveTo>
                  <a:pt x="0" y="0"/>
                </a:moveTo>
                <a:lnTo>
                  <a:pt x="5256519" y="0"/>
                </a:lnTo>
                <a:lnTo>
                  <a:pt x="5256519" y="2923097"/>
                </a:lnTo>
                <a:lnTo>
                  <a:pt x="0" y="292309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40605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2514" y="1978026"/>
            <a:ext cx="2433637" cy="2894013"/>
          </a:xfrm>
          <a:custGeom>
            <a:avLst/>
            <a:gdLst>
              <a:gd name="connsiteX0" fmla="*/ 405614 w 2433637"/>
              <a:gd name="connsiteY0" fmla="*/ 0 h 2894013"/>
              <a:gd name="connsiteX1" fmla="*/ 2028023 w 2433637"/>
              <a:gd name="connsiteY1" fmla="*/ 0 h 2894013"/>
              <a:gd name="connsiteX2" fmla="*/ 2433637 w 2433637"/>
              <a:gd name="connsiteY2" fmla="*/ 405614 h 2894013"/>
              <a:gd name="connsiteX3" fmla="*/ 2433637 w 2433637"/>
              <a:gd name="connsiteY3" fmla="*/ 2488399 h 2894013"/>
              <a:gd name="connsiteX4" fmla="*/ 2028023 w 2433637"/>
              <a:gd name="connsiteY4" fmla="*/ 2894013 h 2894013"/>
              <a:gd name="connsiteX5" fmla="*/ 405614 w 2433637"/>
              <a:gd name="connsiteY5" fmla="*/ 2894013 h 2894013"/>
              <a:gd name="connsiteX6" fmla="*/ 0 w 2433637"/>
              <a:gd name="connsiteY6" fmla="*/ 2488399 h 2894013"/>
              <a:gd name="connsiteX7" fmla="*/ 0 w 2433637"/>
              <a:gd name="connsiteY7" fmla="*/ 405614 h 2894013"/>
              <a:gd name="connsiteX8" fmla="*/ 405614 w 2433637"/>
              <a:gd name="connsiteY8" fmla="*/ 0 h 289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637" h="2894013">
                <a:moveTo>
                  <a:pt x="405614" y="0"/>
                </a:moveTo>
                <a:lnTo>
                  <a:pt x="2028023" y="0"/>
                </a:lnTo>
                <a:cubicBezTo>
                  <a:pt x="2252037" y="0"/>
                  <a:pt x="2433637" y="181600"/>
                  <a:pt x="2433637" y="405614"/>
                </a:cubicBezTo>
                <a:lnTo>
                  <a:pt x="2433637" y="2488399"/>
                </a:lnTo>
                <a:cubicBezTo>
                  <a:pt x="2433637" y="2712413"/>
                  <a:pt x="2252037" y="2894013"/>
                  <a:pt x="2028023" y="2894013"/>
                </a:cubicBezTo>
                <a:lnTo>
                  <a:pt x="405614" y="2894013"/>
                </a:lnTo>
                <a:cubicBezTo>
                  <a:pt x="181600" y="2894013"/>
                  <a:pt x="0" y="2712413"/>
                  <a:pt x="0" y="2488399"/>
                </a:cubicBezTo>
                <a:lnTo>
                  <a:pt x="0" y="405614"/>
                </a:lnTo>
                <a:cubicBezTo>
                  <a:pt x="0" y="181600"/>
                  <a:pt x="181600" y="0"/>
                  <a:pt x="40561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00522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95470" y="1700012"/>
            <a:ext cx="1970468" cy="3515933"/>
          </a:xfrm>
          <a:custGeom>
            <a:avLst/>
            <a:gdLst>
              <a:gd name="connsiteX0" fmla="*/ 0 w 1970468"/>
              <a:gd name="connsiteY0" fmla="*/ 0 h 3515933"/>
              <a:gd name="connsiteX1" fmla="*/ 1970468 w 1970468"/>
              <a:gd name="connsiteY1" fmla="*/ 0 h 3515933"/>
              <a:gd name="connsiteX2" fmla="*/ 1970468 w 1970468"/>
              <a:gd name="connsiteY2" fmla="*/ 3515933 h 3515933"/>
              <a:gd name="connsiteX3" fmla="*/ 0 w 1970468"/>
              <a:gd name="connsiteY3" fmla="*/ 3515933 h 351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468" h="3515933">
                <a:moveTo>
                  <a:pt x="0" y="0"/>
                </a:moveTo>
                <a:lnTo>
                  <a:pt x="1970468" y="0"/>
                </a:lnTo>
                <a:lnTo>
                  <a:pt x="1970468" y="3515933"/>
                </a:lnTo>
                <a:lnTo>
                  <a:pt x="0" y="351593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61066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24050" y="0"/>
            <a:ext cx="8343900" cy="6858000"/>
          </a:xfrm>
          <a:custGeom>
            <a:avLst/>
            <a:gdLst>
              <a:gd name="connsiteX0" fmla="*/ 0 w 8343900"/>
              <a:gd name="connsiteY0" fmla="*/ 0 h 6858000"/>
              <a:gd name="connsiteX1" fmla="*/ 8343900 w 8343900"/>
              <a:gd name="connsiteY1" fmla="*/ 0 h 6858000"/>
              <a:gd name="connsiteX2" fmla="*/ 8343900 w 8343900"/>
              <a:gd name="connsiteY2" fmla="*/ 6858000 h 6858000"/>
              <a:gd name="connsiteX3" fmla="*/ 0 w 834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3900" h="6858000">
                <a:moveTo>
                  <a:pt x="0" y="0"/>
                </a:moveTo>
                <a:lnTo>
                  <a:pt x="8343900" y="0"/>
                </a:lnTo>
                <a:lnTo>
                  <a:pt x="8343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21191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23874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761825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499776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237727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873675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0050" y="390525"/>
            <a:ext cx="3962400" cy="6076950"/>
          </a:xfrm>
          <a:custGeom>
            <a:avLst/>
            <a:gdLst>
              <a:gd name="connsiteX0" fmla="*/ 0 w 3962400"/>
              <a:gd name="connsiteY0" fmla="*/ 0 h 6076950"/>
              <a:gd name="connsiteX1" fmla="*/ 3962400 w 3962400"/>
              <a:gd name="connsiteY1" fmla="*/ 0 h 6076950"/>
              <a:gd name="connsiteX2" fmla="*/ 3962400 w 3962400"/>
              <a:gd name="connsiteY2" fmla="*/ 6076950 h 6076950"/>
              <a:gd name="connsiteX3" fmla="*/ 0 w 3962400"/>
              <a:gd name="connsiteY3" fmla="*/ 6076950 h 60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076950">
                <a:moveTo>
                  <a:pt x="0" y="0"/>
                </a:moveTo>
                <a:lnTo>
                  <a:pt x="3962400" y="0"/>
                </a:lnTo>
                <a:lnTo>
                  <a:pt x="3962400" y="6076950"/>
                </a:lnTo>
                <a:lnTo>
                  <a:pt x="0" y="6076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68386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860392" y="390525"/>
            <a:ext cx="3962400" cy="6076950"/>
          </a:xfrm>
          <a:custGeom>
            <a:avLst/>
            <a:gdLst>
              <a:gd name="connsiteX0" fmla="*/ 0 w 3962400"/>
              <a:gd name="connsiteY0" fmla="*/ 0 h 6076950"/>
              <a:gd name="connsiteX1" fmla="*/ 3962400 w 3962400"/>
              <a:gd name="connsiteY1" fmla="*/ 0 h 6076950"/>
              <a:gd name="connsiteX2" fmla="*/ 3962400 w 3962400"/>
              <a:gd name="connsiteY2" fmla="*/ 6076950 h 6076950"/>
              <a:gd name="connsiteX3" fmla="*/ 0 w 3962400"/>
              <a:gd name="connsiteY3" fmla="*/ 6076950 h 60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076950">
                <a:moveTo>
                  <a:pt x="0" y="0"/>
                </a:moveTo>
                <a:lnTo>
                  <a:pt x="3962400" y="0"/>
                </a:lnTo>
                <a:lnTo>
                  <a:pt x="3962400" y="6076950"/>
                </a:lnTo>
                <a:lnTo>
                  <a:pt x="0" y="6076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3102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5275" y="304800"/>
            <a:ext cx="11601450" cy="2724150"/>
          </a:xfrm>
          <a:custGeom>
            <a:avLst/>
            <a:gdLst>
              <a:gd name="connsiteX0" fmla="*/ 0 w 11601450"/>
              <a:gd name="connsiteY0" fmla="*/ 0 h 2724150"/>
              <a:gd name="connsiteX1" fmla="*/ 11601450 w 11601450"/>
              <a:gd name="connsiteY1" fmla="*/ 0 h 2724150"/>
              <a:gd name="connsiteX2" fmla="*/ 11601450 w 11601450"/>
              <a:gd name="connsiteY2" fmla="*/ 2724150 h 2724150"/>
              <a:gd name="connsiteX3" fmla="*/ 0 w 1160145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1450" h="2724150">
                <a:moveTo>
                  <a:pt x="0" y="0"/>
                </a:moveTo>
                <a:lnTo>
                  <a:pt x="11601450" y="0"/>
                </a:lnTo>
                <a:lnTo>
                  <a:pt x="1160145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3514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C38F17-FB91-2A5B-B55E-5B4FC8B4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78ED7-1056-1442-AC69-1819788F7A1C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13A830-AD84-D33F-8754-DB6A1B1D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979B8-6AF4-FCED-3AE2-0378A6DC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2327-C345-6244-88B4-34C3FB954864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051862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71550" y="762000"/>
            <a:ext cx="4819650" cy="2571750"/>
          </a:xfrm>
          <a:custGeom>
            <a:avLst/>
            <a:gdLst>
              <a:gd name="connsiteX0" fmla="*/ 0 w 4819650"/>
              <a:gd name="connsiteY0" fmla="*/ 0 h 2571750"/>
              <a:gd name="connsiteX1" fmla="*/ 4819650 w 4819650"/>
              <a:gd name="connsiteY1" fmla="*/ 0 h 2571750"/>
              <a:gd name="connsiteX2" fmla="*/ 4819650 w 4819650"/>
              <a:gd name="connsiteY2" fmla="*/ 2571750 h 2571750"/>
              <a:gd name="connsiteX3" fmla="*/ 0 w 48196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650" h="2571750">
                <a:moveTo>
                  <a:pt x="0" y="0"/>
                </a:moveTo>
                <a:lnTo>
                  <a:pt x="4819650" y="0"/>
                </a:lnTo>
                <a:lnTo>
                  <a:pt x="48196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71550" y="3524250"/>
            <a:ext cx="3790950" cy="2571750"/>
          </a:xfrm>
          <a:custGeom>
            <a:avLst/>
            <a:gdLst>
              <a:gd name="connsiteX0" fmla="*/ 0 w 3790950"/>
              <a:gd name="connsiteY0" fmla="*/ 0 h 2571750"/>
              <a:gd name="connsiteX1" fmla="*/ 3790950 w 3790950"/>
              <a:gd name="connsiteY1" fmla="*/ 0 h 2571750"/>
              <a:gd name="connsiteX2" fmla="*/ 3790950 w 3790950"/>
              <a:gd name="connsiteY2" fmla="*/ 2571750 h 2571750"/>
              <a:gd name="connsiteX3" fmla="*/ 0 w 37909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950" h="2571750">
                <a:moveTo>
                  <a:pt x="0" y="0"/>
                </a:moveTo>
                <a:lnTo>
                  <a:pt x="3790950" y="0"/>
                </a:lnTo>
                <a:lnTo>
                  <a:pt x="37909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20733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057650" cy="2514600"/>
          </a:xfrm>
          <a:custGeom>
            <a:avLst/>
            <a:gdLst>
              <a:gd name="connsiteX0" fmla="*/ 0 w 4057650"/>
              <a:gd name="connsiteY0" fmla="*/ 0 h 2514600"/>
              <a:gd name="connsiteX1" fmla="*/ 4057650 w 4057650"/>
              <a:gd name="connsiteY1" fmla="*/ 0 h 2514600"/>
              <a:gd name="connsiteX2" fmla="*/ 4057650 w 4057650"/>
              <a:gd name="connsiteY2" fmla="*/ 2514600 h 2514600"/>
              <a:gd name="connsiteX3" fmla="*/ 0 w 40576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2514600">
                <a:moveTo>
                  <a:pt x="0" y="0"/>
                </a:moveTo>
                <a:lnTo>
                  <a:pt x="4057650" y="0"/>
                </a:lnTo>
                <a:lnTo>
                  <a:pt x="4057650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38491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258300" cy="5486400"/>
          </a:xfrm>
          <a:custGeom>
            <a:avLst/>
            <a:gdLst>
              <a:gd name="connsiteX0" fmla="*/ 0 w 9258300"/>
              <a:gd name="connsiteY0" fmla="*/ 0 h 5486400"/>
              <a:gd name="connsiteX1" fmla="*/ 9258300 w 9258300"/>
              <a:gd name="connsiteY1" fmla="*/ 0 h 5486400"/>
              <a:gd name="connsiteX2" fmla="*/ 9258300 w 9258300"/>
              <a:gd name="connsiteY2" fmla="*/ 5486400 h 5486400"/>
              <a:gd name="connsiteX3" fmla="*/ 0 w 92583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8300" h="5486400">
                <a:moveTo>
                  <a:pt x="0" y="0"/>
                </a:moveTo>
                <a:lnTo>
                  <a:pt x="9258300" y="0"/>
                </a:lnTo>
                <a:lnTo>
                  <a:pt x="925830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15402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95350" y="3429000"/>
            <a:ext cx="11296650" cy="2571750"/>
          </a:xfrm>
          <a:custGeom>
            <a:avLst/>
            <a:gdLst>
              <a:gd name="connsiteX0" fmla="*/ 0 w 7181850"/>
              <a:gd name="connsiteY0" fmla="*/ 0 h 2571750"/>
              <a:gd name="connsiteX1" fmla="*/ 7181850 w 7181850"/>
              <a:gd name="connsiteY1" fmla="*/ 0 h 2571750"/>
              <a:gd name="connsiteX2" fmla="*/ 7181850 w 7181850"/>
              <a:gd name="connsiteY2" fmla="*/ 2571750 h 2571750"/>
              <a:gd name="connsiteX3" fmla="*/ 0 w 71818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1850" h="2571750">
                <a:moveTo>
                  <a:pt x="0" y="0"/>
                </a:moveTo>
                <a:lnTo>
                  <a:pt x="7181850" y="0"/>
                </a:lnTo>
                <a:lnTo>
                  <a:pt x="71818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30421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81410" y="440873"/>
            <a:ext cx="9937276" cy="5976257"/>
          </a:xfrm>
          <a:custGeom>
            <a:avLst/>
            <a:gdLst>
              <a:gd name="connsiteX0" fmla="*/ 0 w 9937276"/>
              <a:gd name="connsiteY0" fmla="*/ 0 h 5976257"/>
              <a:gd name="connsiteX1" fmla="*/ 9937276 w 9937276"/>
              <a:gd name="connsiteY1" fmla="*/ 0 h 5976257"/>
              <a:gd name="connsiteX2" fmla="*/ 9937276 w 9937276"/>
              <a:gd name="connsiteY2" fmla="*/ 5976257 h 5976257"/>
              <a:gd name="connsiteX3" fmla="*/ 0 w 9937276"/>
              <a:gd name="connsiteY3" fmla="*/ 5976257 h 597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276" h="5976257">
                <a:moveTo>
                  <a:pt x="0" y="0"/>
                </a:moveTo>
                <a:lnTo>
                  <a:pt x="9937276" y="0"/>
                </a:lnTo>
                <a:lnTo>
                  <a:pt x="9937276" y="5976257"/>
                </a:lnTo>
                <a:lnTo>
                  <a:pt x="0" y="5976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40956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53944" y="932544"/>
            <a:ext cx="4128406" cy="4992915"/>
          </a:xfrm>
          <a:custGeom>
            <a:avLst/>
            <a:gdLst>
              <a:gd name="connsiteX0" fmla="*/ 0 w 4128406"/>
              <a:gd name="connsiteY0" fmla="*/ 0 h 4992915"/>
              <a:gd name="connsiteX1" fmla="*/ 4128406 w 4128406"/>
              <a:gd name="connsiteY1" fmla="*/ 0 h 4992915"/>
              <a:gd name="connsiteX2" fmla="*/ 4128406 w 4128406"/>
              <a:gd name="connsiteY2" fmla="*/ 4992915 h 4992915"/>
              <a:gd name="connsiteX3" fmla="*/ 0 w 4128406"/>
              <a:gd name="connsiteY3" fmla="*/ 4992915 h 499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406" h="4992915">
                <a:moveTo>
                  <a:pt x="0" y="0"/>
                </a:moveTo>
                <a:lnTo>
                  <a:pt x="4128406" y="0"/>
                </a:lnTo>
                <a:lnTo>
                  <a:pt x="4128406" y="4992915"/>
                </a:lnTo>
                <a:lnTo>
                  <a:pt x="0" y="499291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23641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57400"/>
            <a:ext cx="6610350" cy="4800600"/>
          </a:xfrm>
          <a:custGeom>
            <a:avLst/>
            <a:gdLst>
              <a:gd name="connsiteX0" fmla="*/ 0 w 6610350"/>
              <a:gd name="connsiteY0" fmla="*/ 0 h 4800600"/>
              <a:gd name="connsiteX1" fmla="*/ 6610350 w 6610350"/>
              <a:gd name="connsiteY1" fmla="*/ 0 h 4800600"/>
              <a:gd name="connsiteX2" fmla="*/ 6610350 w 6610350"/>
              <a:gd name="connsiteY2" fmla="*/ 4800600 h 4800600"/>
              <a:gd name="connsiteX3" fmla="*/ 0 w 66103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350" h="4800600">
                <a:moveTo>
                  <a:pt x="0" y="0"/>
                </a:moveTo>
                <a:lnTo>
                  <a:pt x="6610350" y="0"/>
                </a:lnTo>
                <a:lnTo>
                  <a:pt x="6610350" y="4800600"/>
                </a:lnTo>
                <a:lnTo>
                  <a:pt x="0" y="4800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610350" y="0"/>
            <a:ext cx="5581650" cy="2057400"/>
          </a:xfrm>
          <a:custGeom>
            <a:avLst/>
            <a:gdLst>
              <a:gd name="connsiteX0" fmla="*/ 0 w 5581650"/>
              <a:gd name="connsiteY0" fmla="*/ 0 h 2057400"/>
              <a:gd name="connsiteX1" fmla="*/ 5581650 w 5581650"/>
              <a:gd name="connsiteY1" fmla="*/ 0 h 2057400"/>
              <a:gd name="connsiteX2" fmla="*/ 5581650 w 5581650"/>
              <a:gd name="connsiteY2" fmla="*/ 2057400 h 2057400"/>
              <a:gd name="connsiteX3" fmla="*/ 0 w 558165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1650" h="2057400">
                <a:moveTo>
                  <a:pt x="0" y="0"/>
                </a:moveTo>
                <a:lnTo>
                  <a:pt x="5581650" y="0"/>
                </a:lnTo>
                <a:lnTo>
                  <a:pt x="5581650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35931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3250" y="1219200"/>
            <a:ext cx="5238750" cy="4419600"/>
          </a:xfrm>
          <a:custGeom>
            <a:avLst/>
            <a:gdLst>
              <a:gd name="connsiteX0" fmla="*/ 571500 w 5238750"/>
              <a:gd name="connsiteY0" fmla="*/ 0 h 4419600"/>
              <a:gd name="connsiteX1" fmla="*/ 5238750 w 5238750"/>
              <a:gd name="connsiteY1" fmla="*/ 0 h 4419600"/>
              <a:gd name="connsiteX2" fmla="*/ 5238750 w 5238750"/>
              <a:gd name="connsiteY2" fmla="*/ 4419600 h 4419600"/>
              <a:gd name="connsiteX3" fmla="*/ 0 w 5238750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4419600">
                <a:moveTo>
                  <a:pt x="571500" y="0"/>
                </a:moveTo>
                <a:lnTo>
                  <a:pt x="5238750" y="0"/>
                </a:lnTo>
                <a:lnTo>
                  <a:pt x="523875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10116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1975" y="514350"/>
            <a:ext cx="4800600" cy="5829300"/>
          </a:xfrm>
          <a:custGeom>
            <a:avLst/>
            <a:gdLst>
              <a:gd name="connsiteX0" fmla="*/ 0 w 4800600"/>
              <a:gd name="connsiteY0" fmla="*/ 0 h 5829300"/>
              <a:gd name="connsiteX1" fmla="*/ 4800600 w 4800600"/>
              <a:gd name="connsiteY1" fmla="*/ 0 h 5829300"/>
              <a:gd name="connsiteX2" fmla="*/ 4800600 w 4800600"/>
              <a:gd name="connsiteY2" fmla="*/ 5829300 h 5829300"/>
              <a:gd name="connsiteX3" fmla="*/ 0 w 4800600"/>
              <a:gd name="connsiteY3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0" h="5829300">
                <a:moveTo>
                  <a:pt x="0" y="0"/>
                </a:moveTo>
                <a:lnTo>
                  <a:pt x="4800600" y="0"/>
                </a:lnTo>
                <a:lnTo>
                  <a:pt x="4800600" y="5829300"/>
                </a:lnTo>
                <a:lnTo>
                  <a:pt x="0" y="58293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629275" y="514350"/>
            <a:ext cx="6000750" cy="3124200"/>
          </a:xfrm>
          <a:custGeom>
            <a:avLst/>
            <a:gdLst>
              <a:gd name="connsiteX0" fmla="*/ 0 w 6000750"/>
              <a:gd name="connsiteY0" fmla="*/ 0 h 3124200"/>
              <a:gd name="connsiteX1" fmla="*/ 6000750 w 6000750"/>
              <a:gd name="connsiteY1" fmla="*/ 0 h 3124200"/>
              <a:gd name="connsiteX2" fmla="*/ 6000750 w 6000750"/>
              <a:gd name="connsiteY2" fmla="*/ 3124200 h 3124200"/>
              <a:gd name="connsiteX3" fmla="*/ 0 w 6000750"/>
              <a:gd name="connsiteY3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3124200">
                <a:moveTo>
                  <a:pt x="0" y="0"/>
                </a:moveTo>
                <a:lnTo>
                  <a:pt x="6000750" y="0"/>
                </a:lnTo>
                <a:lnTo>
                  <a:pt x="6000750" y="3124200"/>
                </a:lnTo>
                <a:lnTo>
                  <a:pt x="0" y="31242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82692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8150" y="438150"/>
            <a:ext cx="5334000" cy="5981700"/>
          </a:xfrm>
          <a:custGeom>
            <a:avLst/>
            <a:gdLst>
              <a:gd name="connsiteX0" fmla="*/ 0 w 5334000"/>
              <a:gd name="connsiteY0" fmla="*/ 0 h 5981700"/>
              <a:gd name="connsiteX1" fmla="*/ 5334000 w 5334000"/>
              <a:gd name="connsiteY1" fmla="*/ 0 h 5981700"/>
              <a:gd name="connsiteX2" fmla="*/ 5334000 w 5334000"/>
              <a:gd name="connsiteY2" fmla="*/ 5981700 h 5981700"/>
              <a:gd name="connsiteX3" fmla="*/ 0 w 5334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0" h="5981700">
                <a:moveTo>
                  <a:pt x="0" y="0"/>
                </a:moveTo>
                <a:lnTo>
                  <a:pt x="5334000" y="0"/>
                </a:lnTo>
                <a:lnTo>
                  <a:pt x="5334000" y="5981700"/>
                </a:lnTo>
                <a:lnTo>
                  <a:pt x="0" y="59817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6021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F933A-5512-B475-5F49-1BA3E164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ECAEE-AAD2-D04A-BF2D-002C59A520AA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4DA328-9A43-9702-535D-564A7B03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1CB8A6-7E40-3BDD-157C-CE91958C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0937-649A-6E48-A284-4ECC66E527A0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956686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467600" y="0"/>
            <a:ext cx="4724400" cy="2286000"/>
          </a:xfrm>
          <a:custGeom>
            <a:avLst/>
            <a:gdLst>
              <a:gd name="connsiteX0" fmla="*/ 0 w 4724400"/>
              <a:gd name="connsiteY0" fmla="*/ 0 h 2286000"/>
              <a:gd name="connsiteX1" fmla="*/ 4724400 w 4724400"/>
              <a:gd name="connsiteY1" fmla="*/ 0 h 2286000"/>
              <a:gd name="connsiteX2" fmla="*/ 4724400 w 4724400"/>
              <a:gd name="connsiteY2" fmla="*/ 2286000 h 2286000"/>
              <a:gd name="connsiteX3" fmla="*/ 0 w 4724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286000">
                <a:moveTo>
                  <a:pt x="0" y="0"/>
                </a:moveTo>
                <a:lnTo>
                  <a:pt x="4724400" y="0"/>
                </a:lnTo>
                <a:lnTo>
                  <a:pt x="4724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467600" y="2286000"/>
            <a:ext cx="4724400" cy="2286000"/>
          </a:xfrm>
          <a:custGeom>
            <a:avLst/>
            <a:gdLst>
              <a:gd name="connsiteX0" fmla="*/ 0 w 4724400"/>
              <a:gd name="connsiteY0" fmla="*/ 0 h 2286000"/>
              <a:gd name="connsiteX1" fmla="*/ 4724400 w 4724400"/>
              <a:gd name="connsiteY1" fmla="*/ 0 h 2286000"/>
              <a:gd name="connsiteX2" fmla="*/ 4724400 w 4724400"/>
              <a:gd name="connsiteY2" fmla="*/ 2286000 h 2286000"/>
              <a:gd name="connsiteX3" fmla="*/ 0 w 4724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286000">
                <a:moveTo>
                  <a:pt x="0" y="0"/>
                </a:moveTo>
                <a:lnTo>
                  <a:pt x="4724400" y="0"/>
                </a:lnTo>
                <a:lnTo>
                  <a:pt x="4724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467600" y="4572000"/>
            <a:ext cx="4724400" cy="2286000"/>
          </a:xfrm>
          <a:custGeom>
            <a:avLst/>
            <a:gdLst>
              <a:gd name="connsiteX0" fmla="*/ 0 w 4724400"/>
              <a:gd name="connsiteY0" fmla="*/ 0 h 2286000"/>
              <a:gd name="connsiteX1" fmla="*/ 4724400 w 4724400"/>
              <a:gd name="connsiteY1" fmla="*/ 0 h 2286000"/>
              <a:gd name="connsiteX2" fmla="*/ 4724400 w 4724400"/>
              <a:gd name="connsiteY2" fmla="*/ 2286000 h 2286000"/>
              <a:gd name="connsiteX3" fmla="*/ 0 w 4724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286000">
                <a:moveTo>
                  <a:pt x="0" y="0"/>
                </a:moveTo>
                <a:lnTo>
                  <a:pt x="4724400" y="0"/>
                </a:lnTo>
                <a:lnTo>
                  <a:pt x="4724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630168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39920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10150" y="3429000"/>
            <a:ext cx="7181850" cy="2571750"/>
          </a:xfrm>
          <a:custGeom>
            <a:avLst/>
            <a:gdLst>
              <a:gd name="connsiteX0" fmla="*/ 0 w 7181850"/>
              <a:gd name="connsiteY0" fmla="*/ 0 h 2571750"/>
              <a:gd name="connsiteX1" fmla="*/ 7181850 w 7181850"/>
              <a:gd name="connsiteY1" fmla="*/ 0 h 2571750"/>
              <a:gd name="connsiteX2" fmla="*/ 7181850 w 7181850"/>
              <a:gd name="connsiteY2" fmla="*/ 2571750 h 2571750"/>
              <a:gd name="connsiteX3" fmla="*/ 0 w 71818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1850" h="2571750">
                <a:moveTo>
                  <a:pt x="0" y="0"/>
                </a:moveTo>
                <a:lnTo>
                  <a:pt x="7181850" y="0"/>
                </a:lnTo>
                <a:lnTo>
                  <a:pt x="71818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5703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819150"/>
            <a:ext cx="6610350" cy="2609850"/>
          </a:xfrm>
          <a:custGeom>
            <a:avLst/>
            <a:gdLst>
              <a:gd name="connsiteX0" fmla="*/ 0 w 6610350"/>
              <a:gd name="connsiteY0" fmla="*/ 0 h 2609850"/>
              <a:gd name="connsiteX1" fmla="*/ 6610350 w 6610350"/>
              <a:gd name="connsiteY1" fmla="*/ 0 h 2609850"/>
              <a:gd name="connsiteX2" fmla="*/ 6610350 w 6610350"/>
              <a:gd name="connsiteY2" fmla="*/ 2609850 h 2609850"/>
              <a:gd name="connsiteX3" fmla="*/ 0 w 6610350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350" h="2609850">
                <a:moveTo>
                  <a:pt x="0" y="0"/>
                </a:moveTo>
                <a:lnTo>
                  <a:pt x="6610350" y="0"/>
                </a:lnTo>
                <a:lnTo>
                  <a:pt x="6610350" y="2609850"/>
                </a:lnTo>
                <a:lnTo>
                  <a:pt x="0" y="26098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610350" cy="2609850"/>
          </a:xfrm>
          <a:custGeom>
            <a:avLst/>
            <a:gdLst>
              <a:gd name="connsiteX0" fmla="*/ 0 w 6610350"/>
              <a:gd name="connsiteY0" fmla="*/ 0 h 2609850"/>
              <a:gd name="connsiteX1" fmla="*/ 6610350 w 6610350"/>
              <a:gd name="connsiteY1" fmla="*/ 0 h 2609850"/>
              <a:gd name="connsiteX2" fmla="*/ 6610350 w 6610350"/>
              <a:gd name="connsiteY2" fmla="*/ 2609850 h 2609850"/>
              <a:gd name="connsiteX3" fmla="*/ 0 w 6610350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350" h="2609850">
                <a:moveTo>
                  <a:pt x="0" y="0"/>
                </a:moveTo>
                <a:lnTo>
                  <a:pt x="6610350" y="0"/>
                </a:lnTo>
                <a:lnTo>
                  <a:pt x="6610350" y="2609850"/>
                </a:lnTo>
                <a:lnTo>
                  <a:pt x="0" y="26098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93505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190625"/>
            <a:ext cx="7219950" cy="4476750"/>
          </a:xfrm>
          <a:custGeom>
            <a:avLst/>
            <a:gdLst>
              <a:gd name="connsiteX0" fmla="*/ 0 w 7219950"/>
              <a:gd name="connsiteY0" fmla="*/ 0 h 4476750"/>
              <a:gd name="connsiteX1" fmla="*/ 7219950 w 7219950"/>
              <a:gd name="connsiteY1" fmla="*/ 0 h 4476750"/>
              <a:gd name="connsiteX2" fmla="*/ 7219950 w 7219950"/>
              <a:gd name="connsiteY2" fmla="*/ 4476750 h 4476750"/>
              <a:gd name="connsiteX3" fmla="*/ 0 w 7219950"/>
              <a:gd name="connsiteY3" fmla="*/ 4476750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9950" h="4476750">
                <a:moveTo>
                  <a:pt x="0" y="0"/>
                </a:moveTo>
                <a:lnTo>
                  <a:pt x="7219950" y="0"/>
                </a:lnTo>
                <a:lnTo>
                  <a:pt x="7219950" y="4476750"/>
                </a:lnTo>
                <a:lnTo>
                  <a:pt x="0" y="4476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45387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18457" y="2100943"/>
            <a:ext cx="10755086" cy="2656114"/>
          </a:xfrm>
          <a:custGeom>
            <a:avLst/>
            <a:gdLst>
              <a:gd name="connsiteX0" fmla="*/ 0 w 10755086"/>
              <a:gd name="connsiteY0" fmla="*/ 0 h 2656114"/>
              <a:gd name="connsiteX1" fmla="*/ 10755086 w 10755086"/>
              <a:gd name="connsiteY1" fmla="*/ 0 h 2656114"/>
              <a:gd name="connsiteX2" fmla="*/ 10755086 w 10755086"/>
              <a:gd name="connsiteY2" fmla="*/ 2656114 h 2656114"/>
              <a:gd name="connsiteX3" fmla="*/ 0 w 10755086"/>
              <a:gd name="connsiteY3" fmla="*/ 2656114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5086" h="2656114">
                <a:moveTo>
                  <a:pt x="0" y="0"/>
                </a:moveTo>
                <a:lnTo>
                  <a:pt x="10755086" y="0"/>
                </a:lnTo>
                <a:lnTo>
                  <a:pt x="10755086" y="2656114"/>
                </a:lnTo>
                <a:lnTo>
                  <a:pt x="0" y="26561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71151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762125"/>
            <a:ext cx="7410450" cy="3333750"/>
          </a:xfrm>
          <a:custGeom>
            <a:avLst/>
            <a:gdLst>
              <a:gd name="connsiteX0" fmla="*/ 0 w 7410450"/>
              <a:gd name="connsiteY0" fmla="*/ 0 h 3333750"/>
              <a:gd name="connsiteX1" fmla="*/ 7410450 w 7410450"/>
              <a:gd name="connsiteY1" fmla="*/ 0 h 3333750"/>
              <a:gd name="connsiteX2" fmla="*/ 7410450 w 7410450"/>
              <a:gd name="connsiteY2" fmla="*/ 3333750 h 3333750"/>
              <a:gd name="connsiteX3" fmla="*/ 0 w 74104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0450" h="3333750">
                <a:moveTo>
                  <a:pt x="0" y="0"/>
                </a:moveTo>
                <a:lnTo>
                  <a:pt x="7410450" y="0"/>
                </a:lnTo>
                <a:lnTo>
                  <a:pt x="74104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70223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81000"/>
            <a:ext cx="6781800" cy="6096000"/>
          </a:xfrm>
          <a:custGeom>
            <a:avLst/>
            <a:gdLst>
              <a:gd name="connsiteX0" fmla="*/ 0 w 6781800"/>
              <a:gd name="connsiteY0" fmla="*/ 0 h 6096000"/>
              <a:gd name="connsiteX1" fmla="*/ 6781800 w 6781800"/>
              <a:gd name="connsiteY1" fmla="*/ 0 h 6096000"/>
              <a:gd name="connsiteX2" fmla="*/ 6781800 w 6781800"/>
              <a:gd name="connsiteY2" fmla="*/ 6096000 h 6096000"/>
              <a:gd name="connsiteX3" fmla="*/ 0 w 6781800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800" h="6096000">
                <a:moveTo>
                  <a:pt x="0" y="0"/>
                </a:moveTo>
                <a:lnTo>
                  <a:pt x="6781800" y="0"/>
                </a:lnTo>
                <a:lnTo>
                  <a:pt x="6781800" y="6096000"/>
                </a:lnTo>
                <a:lnTo>
                  <a:pt x="0" y="609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95971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168758"/>
            <a:ext cx="12192000" cy="4520484"/>
          </a:xfrm>
          <a:custGeom>
            <a:avLst/>
            <a:gdLst>
              <a:gd name="connsiteX0" fmla="*/ 0 w 12192000"/>
              <a:gd name="connsiteY0" fmla="*/ 0 h 4520484"/>
              <a:gd name="connsiteX1" fmla="*/ 12192000 w 12192000"/>
              <a:gd name="connsiteY1" fmla="*/ 0 h 4520484"/>
              <a:gd name="connsiteX2" fmla="*/ 12192000 w 12192000"/>
              <a:gd name="connsiteY2" fmla="*/ 4520484 h 4520484"/>
              <a:gd name="connsiteX3" fmla="*/ 0 w 12192000"/>
              <a:gd name="connsiteY3" fmla="*/ 4520484 h 45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20484">
                <a:moveTo>
                  <a:pt x="0" y="0"/>
                </a:moveTo>
                <a:lnTo>
                  <a:pt x="12192000" y="0"/>
                </a:lnTo>
                <a:lnTo>
                  <a:pt x="12192000" y="4520484"/>
                </a:lnTo>
                <a:lnTo>
                  <a:pt x="0" y="452048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51423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00CC-1C98-0CB2-43F7-E20E7890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3AD8F-7DCC-FB4B-923B-A2A419D4354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D81FD-FE86-0DCF-EC13-BD60A4B8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4C21-C9ED-81F3-242C-4A27278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9D287-47B3-8C45-875D-60062AE600A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87887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90C884-6E36-435C-6713-E9D49D84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C6EC4-EF8B-C448-8C59-82E1B9BC464A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9A28AD-2CB8-D634-F59A-C6C016A2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A98957-0C11-99C0-F82F-E20DB83D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6A52A-2B5F-DB45-9381-55475649916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001283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B1F56D-D84E-AD39-3DBE-312027D1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B3C0C-E668-6740-AC95-88D44E059EAD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B81EF0-E288-13B3-C149-6CFB4F84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E663C8-4225-E287-A37D-6E1E8BF7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3D388-FC40-5A40-80C6-371A86D855B8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158721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2058" y="330200"/>
            <a:ext cx="11567885" cy="6197600"/>
          </a:xfrm>
          <a:custGeom>
            <a:avLst/>
            <a:gdLst>
              <a:gd name="connsiteX0" fmla="*/ 0 w 11567885"/>
              <a:gd name="connsiteY0" fmla="*/ 0 h 6197600"/>
              <a:gd name="connsiteX1" fmla="*/ 11567885 w 11567885"/>
              <a:gd name="connsiteY1" fmla="*/ 0 h 6197600"/>
              <a:gd name="connsiteX2" fmla="*/ 11567885 w 11567885"/>
              <a:gd name="connsiteY2" fmla="*/ 6197600 h 6197600"/>
              <a:gd name="connsiteX3" fmla="*/ 0 w 11567885"/>
              <a:gd name="connsiteY3" fmla="*/ 6197600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7885" h="6197600">
                <a:moveTo>
                  <a:pt x="0" y="0"/>
                </a:moveTo>
                <a:lnTo>
                  <a:pt x="11567885" y="0"/>
                </a:lnTo>
                <a:lnTo>
                  <a:pt x="11567885" y="6197600"/>
                </a:lnTo>
                <a:lnTo>
                  <a:pt x="0" y="6197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8034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05200" cy="2495550"/>
          </a:xfrm>
          <a:custGeom>
            <a:avLst/>
            <a:gdLst>
              <a:gd name="connsiteX0" fmla="*/ 0 w 3505200"/>
              <a:gd name="connsiteY0" fmla="*/ 0 h 2495550"/>
              <a:gd name="connsiteX1" fmla="*/ 3505200 w 3505200"/>
              <a:gd name="connsiteY1" fmla="*/ 0 h 2495550"/>
              <a:gd name="connsiteX2" fmla="*/ 3505200 w 3505200"/>
              <a:gd name="connsiteY2" fmla="*/ 2495550 h 2495550"/>
              <a:gd name="connsiteX3" fmla="*/ 0 w 35052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200" h="2495550">
                <a:moveTo>
                  <a:pt x="0" y="0"/>
                </a:moveTo>
                <a:lnTo>
                  <a:pt x="3505200" y="0"/>
                </a:lnTo>
                <a:lnTo>
                  <a:pt x="3505200" y="2495550"/>
                </a:lnTo>
                <a:lnTo>
                  <a:pt x="0" y="2495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751584" y="0"/>
            <a:ext cx="2495550" cy="2242456"/>
          </a:xfrm>
          <a:custGeom>
            <a:avLst/>
            <a:gdLst>
              <a:gd name="connsiteX0" fmla="*/ 0 w 2495550"/>
              <a:gd name="connsiteY0" fmla="*/ 0 h 2242456"/>
              <a:gd name="connsiteX1" fmla="*/ 2495550 w 2495550"/>
              <a:gd name="connsiteY1" fmla="*/ 0 h 2242456"/>
              <a:gd name="connsiteX2" fmla="*/ 2495550 w 2495550"/>
              <a:gd name="connsiteY2" fmla="*/ 2242456 h 2242456"/>
              <a:gd name="connsiteX3" fmla="*/ 0 w 2495550"/>
              <a:gd name="connsiteY3" fmla="*/ 2242456 h 224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242456">
                <a:moveTo>
                  <a:pt x="0" y="0"/>
                </a:moveTo>
                <a:lnTo>
                  <a:pt x="2495550" y="0"/>
                </a:lnTo>
                <a:lnTo>
                  <a:pt x="2495550" y="2242456"/>
                </a:lnTo>
                <a:lnTo>
                  <a:pt x="0" y="224245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81050" y="2730321"/>
            <a:ext cx="2495550" cy="4127679"/>
          </a:xfrm>
          <a:custGeom>
            <a:avLst/>
            <a:gdLst>
              <a:gd name="connsiteX0" fmla="*/ 0 w 2495550"/>
              <a:gd name="connsiteY0" fmla="*/ 0 h 4127679"/>
              <a:gd name="connsiteX1" fmla="*/ 2495550 w 2495550"/>
              <a:gd name="connsiteY1" fmla="*/ 0 h 4127679"/>
              <a:gd name="connsiteX2" fmla="*/ 2495550 w 2495550"/>
              <a:gd name="connsiteY2" fmla="*/ 4127679 h 4127679"/>
              <a:gd name="connsiteX3" fmla="*/ 0 w 2495550"/>
              <a:gd name="connsiteY3" fmla="*/ 4127679 h 412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4127679">
                <a:moveTo>
                  <a:pt x="0" y="0"/>
                </a:moveTo>
                <a:lnTo>
                  <a:pt x="2495550" y="0"/>
                </a:lnTo>
                <a:lnTo>
                  <a:pt x="2495550" y="4127679"/>
                </a:lnTo>
                <a:lnTo>
                  <a:pt x="0" y="412767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505200" y="2495550"/>
            <a:ext cx="3606800" cy="2495550"/>
          </a:xfrm>
          <a:custGeom>
            <a:avLst/>
            <a:gdLst>
              <a:gd name="connsiteX0" fmla="*/ 0 w 3606800"/>
              <a:gd name="connsiteY0" fmla="*/ 0 h 2495550"/>
              <a:gd name="connsiteX1" fmla="*/ 3606800 w 3606800"/>
              <a:gd name="connsiteY1" fmla="*/ 0 h 2495550"/>
              <a:gd name="connsiteX2" fmla="*/ 3606800 w 3606800"/>
              <a:gd name="connsiteY2" fmla="*/ 2495550 h 2495550"/>
              <a:gd name="connsiteX3" fmla="*/ 0 w 36068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800" h="2495550">
                <a:moveTo>
                  <a:pt x="0" y="0"/>
                </a:moveTo>
                <a:lnTo>
                  <a:pt x="3606800" y="0"/>
                </a:lnTo>
                <a:lnTo>
                  <a:pt x="3606800" y="2495550"/>
                </a:lnTo>
                <a:lnTo>
                  <a:pt x="0" y="2495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71868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62550" y="657225"/>
            <a:ext cx="7029450" cy="5543550"/>
          </a:xfrm>
          <a:custGeom>
            <a:avLst/>
            <a:gdLst>
              <a:gd name="connsiteX0" fmla="*/ 0 w 7029450"/>
              <a:gd name="connsiteY0" fmla="*/ 0 h 5543550"/>
              <a:gd name="connsiteX1" fmla="*/ 7029450 w 7029450"/>
              <a:gd name="connsiteY1" fmla="*/ 0 h 5543550"/>
              <a:gd name="connsiteX2" fmla="*/ 7029450 w 7029450"/>
              <a:gd name="connsiteY2" fmla="*/ 5543550 h 5543550"/>
              <a:gd name="connsiteX3" fmla="*/ 0 w 7029450"/>
              <a:gd name="connsiteY3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9450" h="5543550">
                <a:moveTo>
                  <a:pt x="0" y="0"/>
                </a:moveTo>
                <a:lnTo>
                  <a:pt x="7029450" y="0"/>
                </a:lnTo>
                <a:lnTo>
                  <a:pt x="7029450" y="5543550"/>
                </a:lnTo>
                <a:lnTo>
                  <a:pt x="0" y="554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565356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56572" y="1262385"/>
            <a:ext cx="3190550" cy="4252540"/>
          </a:xfrm>
          <a:custGeom>
            <a:avLst/>
            <a:gdLst>
              <a:gd name="connsiteX0" fmla="*/ 0 w 3190550"/>
              <a:gd name="connsiteY0" fmla="*/ 0 h 4252540"/>
              <a:gd name="connsiteX1" fmla="*/ 3190550 w 3190550"/>
              <a:gd name="connsiteY1" fmla="*/ 0 h 4252540"/>
              <a:gd name="connsiteX2" fmla="*/ 3190550 w 3190550"/>
              <a:gd name="connsiteY2" fmla="*/ 4252540 h 4252540"/>
              <a:gd name="connsiteX3" fmla="*/ 0 w 3190550"/>
              <a:gd name="connsiteY3" fmla="*/ 4252540 h 425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0550" h="4252540">
                <a:moveTo>
                  <a:pt x="0" y="0"/>
                </a:moveTo>
                <a:lnTo>
                  <a:pt x="3190550" y="0"/>
                </a:lnTo>
                <a:lnTo>
                  <a:pt x="3190550" y="4252540"/>
                </a:lnTo>
                <a:lnTo>
                  <a:pt x="0" y="425254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0109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8797" y="1787918"/>
            <a:ext cx="3608137" cy="2893993"/>
          </a:xfrm>
          <a:custGeom>
            <a:avLst/>
            <a:gdLst>
              <a:gd name="connsiteX0" fmla="*/ 10978 w 3608137"/>
              <a:gd name="connsiteY0" fmla="*/ 0 h 2893993"/>
              <a:gd name="connsiteX1" fmla="*/ 20538 w 3608137"/>
              <a:gd name="connsiteY1" fmla="*/ 3196 h 2893993"/>
              <a:gd name="connsiteX2" fmla="*/ 39659 w 3608137"/>
              <a:gd name="connsiteY2" fmla="*/ 3196 h 2893993"/>
              <a:gd name="connsiteX3" fmla="*/ 46033 w 3608137"/>
              <a:gd name="connsiteY3" fmla="*/ 6392 h 2893993"/>
              <a:gd name="connsiteX4" fmla="*/ 65154 w 3608137"/>
              <a:gd name="connsiteY4" fmla="*/ 6392 h 2893993"/>
              <a:gd name="connsiteX5" fmla="*/ 71528 w 3608137"/>
              <a:gd name="connsiteY5" fmla="*/ 6392 h 2893993"/>
              <a:gd name="connsiteX6" fmla="*/ 93836 w 3608137"/>
              <a:gd name="connsiteY6" fmla="*/ 9587 h 2893993"/>
              <a:gd name="connsiteX7" fmla="*/ 100210 w 3608137"/>
              <a:gd name="connsiteY7" fmla="*/ 9587 h 2893993"/>
              <a:gd name="connsiteX8" fmla="*/ 119331 w 3608137"/>
              <a:gd name="connsiteY8" fmla="*/ 12783 h 2893993"/>
              <a:gd name="connsiteX9" fmla="*/ 125704 w 3608137"/>
              <a:gd name="connsiteY9" fmla="*/ 12783 h 2893993"/>
              <a:gd name="connsiteX10" fmla="*/ 144825 w 3608137"/>
              <a:gd name="connsiteY10" fmla="*/ 15978 h 2893993"/>
              <a:gd name="connsiteX11" fmla="*/ 154386 w 3608137"/>
              <a:gd name="connsiteY11" fmla="*/ 15978 h 2893993"/>
              <a:gd name="connsiteX12" fmla="*/ 173507 w 3608137"/>
              <a:gd name="connsiteY12" fmla="*/ 19174 h 2893993"/>
              <a:gd name="connsiteX13" fmla="*/ 183068 w 3608137"/>
              <a:gd name="connsiteY13" fmla="*/ 19174 h 2893993"/>
              <a:gd name="connsiteX14" fmla="*/ 202189 w 3608137"/>
              <a:gd name="connsiteY14" fmla="*/ 22370 h 2893993"/>
              <a:gd name="connsiteX15" fmla="*/ 208563 w 3608137"/>
              <a:gd name="connsiteY15" fmla="*/ 22370 h 2893993"/>
              <a:gd name="connsiteX16" fmla="*/ 224497 w 3608137"/>
              <a:gd name="connsiteY16" fmla="*/ 25566 h 2893993"/>
              <a:gd name="connsiteX17" fmla="*/ 237244 w 3608137"/>
              <a:gd name="connsiteY17" fmla="*/ 25566 h 2893993"/>
              <a:gd name="connsiteX18" fmla="*/ 256365 w 3608137"/>
              <a:gd name="connsiteY18" fmla="*/ 28761 h 2893993"/>
              <a:gd name="connsiteX19" fmla="*/ 262739 w 3608137"/>
              <a:gd name="connsiteY19" fmla="*/ 28761 h 2893993"/>
              <a:gd name="connsiteX20" fmla="*/ 281860 w 3608137"/>
              <a:gd name="connsiteY20" fmla="*/ 31957 h 2893993"/>
              <a:gd name="connsiteX21" fmla="*/ 288234 w 3608137"/>
              <a:gd name="connsiteY21" fmla="*/ 31957 h 2893993"/>
              <a:gd name="connsiteX22" fmla="*/ 307355 w 3608137"/>
              <a:gd name="connsiteY22" fmla="*/ 35153 h 2893993"/>
              <a:gd name="connsiteX23" fmla="*/ 316916 w 3608137"/>
              <a:gd name="connsiteY23" fmla="*/ 35153 h 2893993"/>
              <a:gd name="connsiteX24" fmla="*/ 336037 w 3608137"/>
              <a:gd name="connsiteY24" fmla="*/ 38348 h 2893993"/>
              <a:gd name="connsiteX25" fmla="*/ 345597 w 3608137"/>
              <a:gd name="connsiteY25" fmla="*/ 38348 h 2893993"/>
              <a:gd name="connsiteX26" fmla="*/ 364718 w 3608137"/>
              <a:gd name="connsiteY26" fmla="*/ 41544 h 2893993"/>
              <a:gd name="connsiteX27" fmla="*/ 371092 w 3608137"/>
              <a:gd name="connsiteY27" fmla="*/ 41544 h 2893993"/>
              <a:gd name="connsiteX28" fmla="*/ 390213 w 3608137"/>
              <a:gd name="connsiteY28" fmla="*/ 44740 h 2893993"/>
              <a:gd name="connsiteX29" fmla="*/ 399774 w 3608137"/>
              <a:gd name="connsiteY29" fmla="*/ 44740 h 2893993"/>
              <a:gd name="connsiteX30" fmla="*/ 418895 w 3608137"/>
              <a:gd name="connsiteY30" fmla="*/ 47935 h 2893993"/>
              <a:gd name="connsiteX31" fmla="*/ 425269 w 3608137"/>
              <a:gd name="connsiteY31" fmla="*/ 47935 h 2893993"/>
              <a:gd name="connsiteX32" fmla="*/ 444390 w 3608137"/>
              <a:gd name="connsiteY32" fmla="*/ 51131 h 2893993"/>
              <a:gd name="connsiteX33" fmla="*/ 450763 w 3608137"/>
              <a:gd name="connsiteY33" fmla="*/ 51131 h 2893993"/>
              <a:gd name="connsiteX34" fmla="*/ 473071 w 3608137"/>
              <a:gd name="connsiteY34" fmla="*/ 54326 h 2893993"/>
              <a:gd name="connsiteX35" fmla="*/ 479445 w 3608137"/>
              <a:gd name="connsiteY35" fmla="*/ 54326 h 2893993"/>
              <a:gd name="connsiteX36" fmla="*/ 498566 w 3608137"/>
              <a:gd name="connsiteY36" fmla="*/ 57522 h 2893993"/>
              <a:gd name="connsiteX37" fmla="*/ 508127 w 3608137"/>
              <a:gd name="connsiteY37" fmla="*/ 57522 h 2893993"/>
              <a:gd name="connsiteX38" fmla="*/ 524061 w 3608137"/>
              <a:gd name="connsiteY38" fmla="*/ 60718 h 2893993"/>
              <a:gd name="connsiteX39" fmla="*/ 533622 w 3608137"/>
              <a:gd name="connsiteY39" fmla="*/ 60718 h 2893993"/>
              <a:gd name="connsiteX40" fmla="*/ 552743 w 3608137"/>
              <a:gd name="connsiteY40" fmla="*/ 63914 h 2893993"/>
              <a:gd name="connsiteX41" fmla="*/ 562303 w 3608137"/>
              <a:gd name="connsiteY41" fmla="*/ 63914 h 2893993"/>
              <a:gd name="connsiteX42" fmla="*/ 581424 w 3608137"/>
              <a:gd name="connsiteY42" fmla="*/ 67109 h 2893993"/>
              <a:gd name="connsiteX43" fmla="*/ 587798 w 3608137"/>
              <a:gd name="connsiteY43" fmla="*/ 67109 h 2893993"/>
              <a:gd name="connsiteX44" fmla="*/ 606919 w 3608137"/>
              <a:gd name="connsiteY44" fmla="*/ 70305 h 2893993"/>
              <a:gd name="connsiteX45" fmla="*/ 616480 w 3608137"/>
              <a:gd name="connsiteY45" fmla="*/ 70305 h 2893993"/>
              <a:gd name="connsiteX46" fmla="*/ 635601 w 3608137"/>
              <a:gd name="connsiteY46" fmla="*/ 70305 h 2893993"/>
              <a:gd name="connsiteX47" fmla="*/ 645161 w 3608137"/>
              <a:gd name="connsiteY47" fmla="*/ 73501 h 2893993"/>
              <a:gd name="connsiteX48" fmla="*/ 664283 w 3608137"/>
              <a:gd name="connsiteY48" fmla="*/ 73501 h 2893993"/>
              <a:gd name="connsiteX49" fmla="*/ 667469 w 3608137"/>
              <a:gd name="connsiteY49" fmla="*/ 76696 h 2893993"/>
              <a:gd name="connsiteX50" fmla="*/ 689777 w 3608137"/>
              <a:gd name="connsiteY50" fmla="*/ 76696 h 2893993"/>
              <a:gd name="connsiteX51" fmla="*/ 696151 w 3608137"/>
              <a:gd name="connsiteY51" fmla="*/ 79892 h 2893993"/>
              <a:gd name="connsiteX52" fmla="*/ 715272 w 3608137"/>
              <a:gd name="connsiteY52" fmla="*/ 79892 h 2893993"/>
              <a:gd name="connsiteX53" fmla="*/ 724833 w 3608137"/>
              <a:gd name="connsiteY53" fmla="*/ 79892 h 2893993"/>
              <a:gd name="connsiteX54" fmla="*/ 747141 w 3608137"/>
              <a:gd name="connsiteY54" fmla="*/ 83088 h 2893993"/>
              <a:gd name="connsiteX55" fmla="*/ 750327 w 3608137"/>
              <a:gd name="connsiteY55" fmla="*/ 83088 h 2893993"/>
              <a:gd name="connsiteX56" fmla="*/ 769449 w 3608137"/>
              <a:gd name="connsiteY56" fmla="*/ 86283 h 2893993"/>
              <a:gd name="connsiteX57" fmla="*/ 779009 w 3608137"/>
              <a:gd name="connsiteY57" fmla="*/ 86283 h 2893993"/>
              <a:gd name="connsiteX58" fmla="*/ 798130 w 3608137"/>
              <a:gd name="connsiteY58" fmla="*/ 89479 h 2893993"/>
              <a:gd name="connsiteX59" fmla="*/ 804504 w 3608137"/>
              <a:gd name="connsiteY59" fmla="*/ 89479 h 2893993"/>
              <a:gd name="connsiteX60" fmla="*/ 823625 w 3608137"/>
              <a:gd name="connsiteY60" fmla="*/ 92675 h 2893993"/>
              <a:gd name="connsiteX61" fmla="*/ 829999 w 3608137"/>
              <a:gd name="connsiteY61" fmla="*/ 92675 h 2893993"/>
              <a:gd name="connsiteX62" fmla="*/ 852307 w 3608137"/>
              <a:gd name="connsiteY62" fmla="*/ 95870 h 2893993"/>
              <a:gd name="connsiteX63" fmla="*/ 858680 w 3608137"/>
              <a:gd name="connsiteY63" fmla="*/ 95870 h 2893993"/>
              <a:gd name="connsiteX64" fmla="*/ 880989 w 3608137"/>
              <a:gd name="connsiteY64" fmla="*/ 99066 h 2893993"/>
              <a:gd name="connsiteX65" fmla="*/ 887362 w 3608137"/>
              <a:gd name="connsiteY65" fmla="*/ 99066 h 2893993"/>
              <a:gd name="connsiteX66" fmla="*/ 906483 w 3608137"/>
              <a:gd name="connsiteY66" fmla="*/ 102262 h 2893993"/>
              <a:gd name="connsiteX67" fmla="*/ 912857 w 3608137"/>
              <a:gd name="connsiteY67" fmla="*/ 102262 h 2893993"/>
              <a:gd name="connsiteX68" fmla="*/ 931978 w 3608137"/>
              <a:gd name="connsiteY68" fmla="*/ 105457 h 2893993"/>
              <a:gd name="connsiteX69" fmla="*/ 941539 w 3608137"/>
              <a:gd name="connsiteY69" fmla="*/ 105457 h 2893993"/>
              <a:gd name="connsiteX70" fmla="*/ 960660 w 3608137"/>
              <a:gd name="connsiteY70" fmla="*/ 108653 h 2893993"/>
              <a:gd name="connsiteX71" fmla="*/ 967034 w 3608137"/>
              <a:gd name="connsiteY71" fmla="*/ 108653 h 2893993"/>
              <a:gd name="connsiteX72" fmla="*/ 986155 w 3608137"/>
              <a:gd name="connsiteY72" fmla="*/ 111849 h 2893993"/>
              <a:gd name="connsiteX73" fmla="*/ 995715 w 3608137"/>
              <a:gd name="connsiteY73" fmla="*/ 111849 h 2893993"/>
              <a:gd name="connsiteX74" fmla="*/ 1014836 w 3608137"/>
              <a:gd name="connsiteY74" fmla="*/ 115044 h 2893993"/>
              <a:gd name="connsiteX75" fmla="*/ 1024397 w 3608137"/>
              <a:gd name="connsiteY75" fmla="*/ 115044 h 2893993"/>
              <a:gd name="connsiteX76" fmla="*/ 1043518 w 3608137"/>
              <a:gd name="connsiteY76" fmla="*/ 118240 h 2893993"/>
              <a:gd name="connsiteX77" fmla="*/ 1049892 w 3608137"/>
              <a:gd name="connsiteY77" fmla="*/ 118240 h 2893993"/>
              <a:gd name="connsiteX78" fmla="*/ 1069013 w 3608137"/>
              <a:gd name="connsiteY78" fmla="*/ 121436 h 2893993"/>
              <a:gd name="connsiteX79" fmla="*/ 1078573 w 3608137"/>
              <a:gd name="connsiteY79" fmla="*/ 121436 h 2893993"/>
              <a:gd name="connsiteX80" fmla="*/ 1097694 w 3608137"/>
              <a:gd name="connsiteY80" fmla="*/ 124631 h 2893993"/>
              <a:gd name="connsiteX81" fmla="*/ 1104068 w 3608137"/>
              <a:gd name="connsiteY81" fmla="*/ 124631 h 2893993"/>
              <a:gd name="connsiteX82" fmla="*/ 1123189 w 3608137"/>
              <a:gd name="connsiteY82" fmla="*/ 127827 h 2893993"/>
              <a:gd name="connsiteX83" fmla="*/ 1129563 w 3608137"/>
              <a:gd name="connsiteY83" fmla="*/ 127827 h 2893993"/>
              <a:gd name="connsiteX84" fmla="*/ 1148684 w 3608137"/>
              <a:gd name="connsiteY84" fmla="*/ 131023 h 2893993"/>
              <a:gd name="connsiteX85" fmla="*/ 1158245 w 3608137"/>
              <a:gd name="connsiteY85" fmla="*/ 131023 h 2893993"/>
              <a:gd name="connsiteX86" fmla="*/ 1177366 w 3608137"/>
              <a:gd name="connsiteY86" fmla="*/ 134218 h 2893993"/>
              <a:gd name="connsiteX87" fmla="*/ 1186926 w 3608137"/>
              <a:gd name="connsiteY87" fmla="*/ 134218 h 2893993"/>
              <a:gd name="connsiteX88" fmla="*/ 1206047 w 3608137"/>
              <a:gd name="connsiteY88" fmla="*/ 137414 h 2893993"/>
              <a:gd name="connsiteX89" fmla="*/ 1212421 w 3608137"/>
              <a:gd name="connsiteY89" fmla="*/ 137414 h 2893993"/>
              <a:gd name="connsiteX90" fmla="*/ 1231542 w 3608137"/>
              <a:gd name="connsiteY90" fmla="*/ 140610 h 2893993"/>
              <a:gd name="connsiteX91" fmla="*/ 1237916 w 3608137"/>
              <a:gd name="connsiteY91" fmla="*/ 140610 h 2893993"/>
              <a:gd name="connsiteX92" fmla="*/ 1260224 w 3608137"/>
              <a:gd name="connsiteY92" fmla="*/ 143805 h 2893993"/>
              <a:gd name="connsiteX93" fmla="*/ 1266598 w 3608137"/>
              <a:gd name="connsiteY93" fmla="*/ 143805 h 2893993"/>
              <a:gd name="connsiteX94" fmla="*/ 1285719 w 3608137"/>
              <a:gd name="connsiteY94" fmla="*/ 147001 h 2893993"/>
              <a:gd name="connsiteX95" fmla="*/ 1292092 w 3608137"/>
              <a:gd name="connsiteY95" fmla="*/ 147001 h 2893993"/>
              <a:gd name="connsiteX96" fmla="*/ 1311214 w 3608137"/>
              <a:gd name="connsiteY96" fmla="*/ 147001 h 2893993"/>
              <a:gd name="connsiteX97" fmla="*/ 1320774 w 3608137"/>
              <a:gd name="connsiteY97" fmla="*/ 150197 h 2893993"/>
              <a:gd name="connsiteX98" fmla="*/ 1339895 w 3608137"/>
              <a:gd name="connsiteY98" fmla="*/ 150197 h 2893993"/>
              <a:gd name="connsiteX99" fmla="*/ 1346269 w 3608137"/>
              <a:gd name="connsiteY99" fmla="*/ 153392 h 2893993"/>
              <a:gd name="connsiteX100" fmla="*/ 1365390 w 3608137"/>
              <a:gd name="connsiteY100" fmla="*/ 153392 h 2893993"/>
              <a:gd name="connsiteX101" fmla="*/ 1374951 w 3608137"/>
              <a:gd name="connsiteY101" fmla="*/ 156588 h 2893993"/>
              <a:gd name="connsiteX102" fmla="*/ 1394072 w 3608137"/>
              <a:gd name="connsiteY102" fmla="*/ 156588 h 2893993"/>
              <a:gd name="connsiteX103" fmla="*/ 1403632 w 3608137"/>
              <a:gd name="connsiteY103" fmla="*/ 159784 h 2893993"/>
              <a:gd name="connsiteX104" fmla="*/ 1422753 w 3608137"/>
              <a:gd name="connsiteY104" fmla="*/ 159784 h 2893993"/>
              <a:gd name="connsiteX105" fmla="*/ 1429127 w 3608137"/>
              <a:gd name="connsiteY105" fmla="*/ 162979 h 2893993"/>
              <a:gd name="connsiteX106" fmla="*/ 1448248 w 3608137"/>
              <a:gd name="connsiteY106" fmla="*/ 162979 h 2893993"/>
              <a:gd name="connsiteX107" fmla="*/ 1451435 w 3608137"/>
              <a:gd name="connsiteY107" fmla="*/ 162979 h 2893993"/>
              <a:gd name="connsiteX108" fmla="*/ 1460996 w 3608137"/>
              <a:gd name="connsiteY108" fmla="*/ 162979 h 2893993"/>
              <a:gd name="connsiteX109" fmla="*/ 1470556 w 3608137"/>
              <a:gd name="connsiteY109" fmla="*/ 162979 h 2893993"/>
              <a:gd name="connsiteX110" fmla="*/ 1489677 w 3608137"/>
              <a:gd name="connsiteY110" fmla="*/ 166175 h 2893993"/>
              <a:gd name="connsiteX111" fmla="*/ 1499238 w 3608137"/>
              <a:gd name="connsiteY111" fmla="*/ 166175 h 2893993"/>
              <a:gd name="connsiteX112" fmla="*/ 1515172 w 3608137"/>
              <a:gd name="connsiteY112" fmla="*/ 169371 h 2893993"/>
              <a:gd name="connsiteX113" fmla="*/ 1524733 w 3608137"/>
              <a:gd name="connsiteY113" fmla="*/ 169371 h 2893993"/>
              <a:gd name="connsiteX114" fmla="*/ 1543854 w 3608137"/>
              <a:gd name="connsiteY114" fmla="*/ 172566 h 2893993"/>
              <a:gd name="connsiteX115" fmla="*/ 1553414 w 3608137"/>
              <a:gd name="connsiteY115" fmla="*/ 172566 h 2893993"/>
              <a:gd name="connsiteX116" fmla="*/ 1578909 w 3608137"/>
              <a:gd name="connsiteY116" fmla="*/ 175762 h 2893993"/>
              <a:gd name="connsiteX117" fmla="*/ 1598030 w 3608137"/>
              <a:gd name="connsiteY117" fmla="*/ 178958 h 2893993"/>
              <a:gd name="connsiteX118" fmla="*/ 1604404 w 3608137"/>
              <a:gd name="connsiteY118" fmla="*/ 178958 h 2893993"/>
              <a:gd name="connsiteX119" fmla="*/ 1626712 w 3608137"/>
              <a:gd name="connsiteY119" fmla="*/ 182153 h 2893993"/>
              <a:gd name="connsiteX120" fmla="*/ 1633086 w 3608137"/>
              <a:gd name="connsiteY120" fmla="*/ 182153 h 2893993"/>
              <a:gd name="connsiteX121" fmla="*/ 1655394 w 3608137"/>
              <a:gd name="connsiteY121" fmla="*/ 185349 h 2893993"/>
              <a:gd name="connsiteX122" fmla="*/ 1658580 w 3608137"/>
              <a:gd name="connsiteY122" fmla="*/ 185349 h 2893993"/>
              <a:gd name="connsiteX123" fmla="*/ 1677702 w 3608137"/>
              <a:gd name="connsiteY123" fmla="*/ 188545 h 2893993"/>
              <a:gd name="connsiteX124" fmla="*/ 1687262 w 3608137"/>
              <a:gd name="connsiteY124" fmla="*/ 188545 h 2893993"/>
              <a:gd name="connsiteX125" fmla="*/ 1706383 w 3608137"/>
              <a:gd name="connsiteY125" fmla="*/ 191740 h 2893993"/>
              <a:gd name="connsiteX126" fmla="*/ 1715944 w 3608137"/>
              <a:gd name="connsiteY126" fmla="*/ 191740 h 2893993"/>
              <a:gd name="connsiteX127" fmla="*/ 1735065 w 3608137"/>
              <a:gd name="connsiteY127" fmla="*/ 194936 h 2893993"/>
              <a:gd name="connsiteX128" fmla="*/ 1741439 w 3608137"/>
              <a:gd name="connsiteY128" fmla="*/ 194936 h 2893993"/>
              <a:gd name="connsiteX129" fmla="*/ 1760560 w 3608137"/>
              <a:gd name="connsiteY129" fmla="*/ 198132 h 2893993"/>
              <a:gd name="connsiteX130" fmla="*/ 1766933 w 3608137"/>
              <a:gd name="connsiteY130" fmla="*/ 198132 h 2893993"/>
              <a:gd name="connsiteX131" fmla="*/ 1789241 w 3608137"/>
              <a:gd name="connsiteY131" fmla="*/ 201327 h 2893993"/>
              <a:gd name="connsiteX132" fmla="*/ 1795615 w 3608137"/>
              <a:gd name="connsiteY132" fmla="*/ 201327 h 2893993"/>
              <a:gd name="connsiteX133" fmla="*/ 1814736 w 3608137"/>
              <a:gd name="connsiteY133" fmla="*/ 204523 h 2893993"/>
              <a:gd name="connsiteX134" fmla="*/ 1821110 w 3608137"/>
              <a:gd name="connsiteY134" fmla="*/ 204523 h 2893993"/>
              <a:gd name="connsiteX135" fmla="*/ 1840231 w 3608137"/>
              <a:gd name="connsiteY135" fmla="*/ 207719 h 2893993"/>
              <a:gd name="connsiteX136" fmla="*/ 1849792 w 3608137"/>
              <a:gd name="connsiteY136" fmla="*/ 207719 h 2893993"/>
              <a:gd name="connsiteX137" fmla="*/ 1868913 w 3608137"/>
              <a:gd name="connsiteY137" fmla="*/ 210914 h 2893993"/>
              <a:gd name="connsiteX138" fmla="*/ 1878473 w 3608137"/>
              <a:gd name="connsiteY138" fmla="*/ 210914 h 2893993"/>
              <a:gd name="connsiteX139" fmla="*/ 1897594 w 3608137"/>
              <a:gd name="connsiteY139" fmla="*/ 214110 h 2893993"/>
              <a:gd name="connsiteX140" fmla="*/ 1903968 w 3608137"/>
              <a:gd name="connsiteY140" fmla="*/ 214110 h 2893993"/>
              <a:gd name="connsiteX141" fmla="*/ 1923089 w 3608137"/>
              <a:gd name="connsiteY141" fmla="*/ 217306 h 2893993"/>
              <a:gd name="connsiteX142" fmla="*/ 1929463 w 3608137"/>
              <a:gd name="connsiteY142" fmla="*/ 217306 h 2893993"/>
              <a:gd name="connsiteX143" fmla="*/ 1951771 w 3608137"/>
              <a:gd name="connsiteY143" fmla="*/ 220501 h 2893993"/>
              <a:gd name="connsiteX144" fmla="*/ 1958145 w 3608137"/>
              <a:gd name="connsiteY144" fmla="*/ 220501 h 2893993"/>
              <a:gd name="connsiteX145" fmla="*/ 1977266 w 3608137"/>
              <a:gd name="connsiteY145" fmla="*/ 223697 h 2893993"/>
              <a:gd name="connsiteX146" fmla="*/ 1983639 w 3608137"/>
              <a:gd name="connsiteY146" fmla="*/ 223697 h 2893993"/>
              <a:gd name="connsiteX147" fmla="*/ 2002760 w 3608137"/>
              <a:gd name="connsiteY147" fmla="*/ 223697 h 2893993"/>
              <a:gd name="connsiteX148" fmla="*/ 2012321 w 3608137"/>
              <a:gd name="connsiteY148" fmla="*/ 226893 h 2893993"/>
              <a:gd name="connsiteX149" fmla="*/ 2031442 w 3608137"/>
              <a:gd name="connsiteY149" fmla="*/ 226893 h 2893993"/>
              <a:gd name="connsiteX150" fmla="*/ 2037816 w 3608137"/>
              <a:gd name="connsiteY150" fmla="*/ 230088 h 2893993"/>
              <a:gd name="connsiteX151" fmla="*/ 2056937 w 3608137"/>
              <a:gd name="connsiteY151" fmla="*/ 230088 h 2893993"/>
              <a:gd name="connsiteX152" fmla="*/ 2066498 w 3608137"/>
              <a:gd name="connsiteY152" fmla="*/ 233284 h 2893993"/>
              <a:gd name="connsiteX153" fmla="*/ 2085619 w 3608137"/>
              <a:gd name="connsiteY153" fmla="*/ 233284 h 2893993"/>
              <a:gd name="connsiteX154" fmla="*/ 2095179 w 3608137"/>
              <a:gd name="connsiteY154" fmla="*/ 236480 h 2893993"/>
              <a:gd name="connsiteX155" fmla="*/ 2114300 w 3608137"/>
              <a:gd name="connsiteY155" fmla="*/ 236480 h 2893993"/>
              <a:gd name="connsiteX156" fmla="*/ 2120674 w 3608137"/>
              <a:gd name="connsiteY156" fmla="*/ 236480 h 2893993"/>
              <a:gd name="connsiteX157" fmla="*/ 2136608 w 3608137"/>
              <a:gd name="connsiteY157" fmla="*/ 239675 h 2893993"/>
              <a:gd name="connsiteX158" fmla="*/ 2149356 w 3608137"/>
              <a:gd name="connsiteY158" fmla="*/ 239675 h 2893993"/>
              <a:gd name="connsiteX159" fmla="*/ 2165290 w 3608137"/>
              <a:gd name="connsiteY159" fmla="*/ 242871 h 2893993"/>
              <a:gd name="connsiteX160" fmla="*/ 2174850 w 3608137"/>
              <a:gd name="connsiteY160" fmla="*/ 242871 h 2893993"/>
              <a:gd name="connsiteX161" fmla="*/ 2200345 w 3608137"/>
              <a:gd name="connsiteY161" fmla="*/ 246067 h 2893993"/>
              <a:gd name="connsiteX162" fmla="*/ 2219466 w 3608137"/>
              <a:gd name="connsiteY162" fmla="*/ 249262 h 2893993"/>
              <a:gd name="connsiteX163" fmla="*/ 2229027 w 3608137"/>
              <a:gd name="connsiteY163" fmla="*/ 249262 h 2893993"/>
              <a:gd name="connsiteX164" fmla="*/ 2248148 w 3608137"/>
              <a:gd name="connsiteY164" fmla="*/ 252458 h 2893993"/>
              <a:gd name="connsiteX165" fmla="*/ 2257709 w 3608137"/>
              <a:gd name="connsiteY165" fmla="*/ 252458 h 2893993"/>
              <a:gd name="connsiteX166" fmla="*/ 2276830 w 3608137"/>
              <a:gd name="connsiteY166" fmla="*/ 255654 h 2893993"/>
              <a:gd name="connsiteX167" fmla="*/ 2283203 w 3608137"/>
              <a:gd name="connsiteY167" fmla="*/ 255654 h 2893993"/>
              <a:gd name="connsiteX168" fmla="*/ 2302325 w 3608137"/>
              <a:gd name="connsiteY168" fmla="*/ 258849 h 2893993"/>
              <a:gd name="connsiteX169" fmla="*/ 2308698 w 3608137"/>
              <a:gd name="connsiteY169" fmla="*/ 258849 h 2893993"/>
              <a:gd name="connsiteX170" fmla="*/ 2327819 w 3608137"/>
              <a:gd name="connsiteY170" fmla="*/ 262045 h 2893993"/>
              <a:gd name="connsiteX171" fmla="*/ 2337380 w 3608137"/>
              <a:gd name="connsiteY171" fmla="*/ 262045 h 2893993"/>
              <a:gd name="connsiteX172" fmla="*/ 2356501 w 3608137"/>
              <a:gd name="connsiteY172" fmla="*/ 265241 h 2893993"/>
              <a:gd name="connsiteX173" fmla="*/ 2362875 w 3608137"/>
              <a:gd name="connsiteY173" fmla="*/ 265241 h 2893993"/>
              <a:gd name="connsiteX174" fmla="*/ 2381996 w 3608137"/>
              <a:gd name="connsiteY174" fmla="*/ 268437 h 2893993"/>
              <a:gd name="connsiteX175" fmla="*/ 2391556 w 3608137"/>
              <a:gd name="connsiteY175" fmla="*/ 268437 h 2893993"/>
              <a:gd name="connsiteX176" fmla="*/ 2410678 w 3608137"/>
              <a:gd name="connsiteY176" fmla="*/ 271632 h 2893993"/>
              <a:gd name="connsiteX177" fmla="*/ 2417051 w 3608137"/>
              <a:gd name="connsiteY177" fmla="*/ 271632 h 2893993"/>
              <a:gd name="connsiteX178" fmla="*/ 2436172 w 3608137"/>
              <a:gd name="connsiteY178" fmla="*/ 274828 h 2893993"/>
              <a:gd name="connsiteX179" fmla="*/ 2445733 w 3608137"/>
              <a:gd name="connsiteY179" fmla="*/ 274828 h 2893993"/>
              <a:gd name="connsiteX180" fmla="*/ 2464854 w 3608137"/>
              <a:gd name="connsiteY180" fmla="*/ 278024 h 2893993"/>
              <a:gd name="connsiteX181" fmla="*/ 2474415 w 3608137"/>
              <a:gd name="connsiteY181" fmla="*/ 278024 h 2893993"/>
              <a:gd name="connsiteX182" fmla="*/ 2496723 w 3608137"/>
              <a:gd name="connsiteY182" fmla="*/ 281219 h 2893993"/>
              <a:gd name="connsiteX183" fmla="*/ 2499909 w 3608137"/>
              <a:gd name="connsiteY183" fmla="*/ 281219 h 2893993"/>
              <a:gd name="connsiteX184" fmla="*/ 2519031 w 3608137"/>
              <a:gd name="connsiteY184" fmla="*/ 284415 h 2893993"/>
              <a:gd name="connsiteX185" fmla="*/ 2522217 w 3608137"/>
              <a:gd name="connsiteY185" fmla="*/ 284415 h 2893993"/>
              <a:gd name="connsiteX186" fmla="*/ 2534965 w 3608137"/>
              <a:gd name="connsiteY186" fmla="*/ 287611 h 2893993"/>
              <a:gd name="connsiteX187" fmla="*/ 2541339 w 3608137"/>
              <a:gd name="connsiteY187" fmla="*/ 287611 h 2893993"/>
              <a:gd name="connsiteX188" fmla="*/ 2560460 w 3608137"/>
              <a:gd name="connsiteY188" fmla="*/ 290806 h 2893993"/>
              <a:gd name="connsiteX189" fmla="*/ 2566833 w 3608137"/>
              <a:gd name="connsiteY189" fmla="*/ 290806 h 2893993"/>
              <a:gd name="connsiteX190" fmla="*/ 2585954 w 3608137"/>
              <a:gd name="connsiteY190" fmla="*/ 294002 h 2893993"/>
              <a:gd name="connsiteX191" fmla="*/ 2595515 w 3608137"/>
              <a:gd name="connsiteY191" fmla="*/ 294002 h 2893993"/>
              <a:gd name="connsiteX192" fmla="*/ 2614636 w 3608137"/>
              <a:gd name="connsiteY192" fmla="*/ 297198 h 2893993"/>
              <a:gd name="connsiteX193" fmla="*/ 2624197 w 3608137"/>
              <a:gd name="connsiteY193" fmla="*/ 297198 h 2893993"/>
              <a:gd name="connsiteX194" fmla="*/ 2643318 w 3608137"/>
              <a:gd name="connsiteY194" fmla="*/ 300393 h 2893993"/>
              <a:gd name="connsiteX195" fmla="*/ 2649691 w 3608137"/>
              <a:gd name="connsiteY195" fmla="*/ 300393 h 2893993"/>
              <a:gd name="connsiteX196" fmla="*/ 2665626 w 3608137"/>
              <a:gd name="connsiteY196" fmla="*/ 300393 h 2893993"/>
              <a:gd name="connsiteX197" fmla="*/ 2675186 w 3608137"/>
              <a:gd name="connsiteY197" fmla="*/ 303589 h 2893993"/>
              <a:gd name="connsiteX198" fmla="*/ 2694307 w 3608137"/>
              <a:gd name="connsiteY198" fmla="*/ 303589 h 2893993"/>
              <a:gd name="connsiteX199" fmla="*/ 2703868 w 3608137"/>
              <a:gd name="connsiteY199" fmla="*/ 306785 h 2893993"/>
              <a:gd name="connsiteX200" fmla="*/ 2726176 w 3608137"/>
              <a:gd name="connsiteY200" fmla="*/ 306785 h 2893993"/>
              <a:gd name="connsiteX201" fmla="*/ 2729363 w 3608137"/>
              <a:gd name="connsiteY201" fmla="*/ 309980 h 2893993"/>
              <a:gd name="connsiteX202" fmla="*/ 2748484 w 3608137"/>
              <a:gd name="connsiteY202" fmla="*/ 309980 h 2893993"/>
              <a:gd name="connsiteX203" fmla="*/ 2758044 w 3608137"/>
              <a:gd name="connsiteY203" fmla="*/ 313176 h 2893993"/>
              <a:gd name="connsiteX204" fmla="*/ 2777166 w 3608137"/>
              <a:gd name="connsiteY204" fmla="*/ 313176 h 2893993"/>
              <a:gd name="connsiteX205" fmla="*/ 2786726 w 3608137"/>
              <a:gd name="connsiteY205" fmla="*/ 316372 h 2893993"/>
              <a:gd name="connsiteX206" fmla="*/ 2805847 w 3608137"/>
              <a:gd name="connsiteY206" fmla="*/ 316372 h 2893993"/>
              <a:gd name="connsiteX207" fmla="*/ 2812221 w 3608137"/>
              <a:gd name="connsiteY207" fmla="*/ 316372 h 2893993"/>
              <a:gd name="connsiteX208" fmla="*/ 2831342 w 3608137"/>
              <a:gd name="connsiteY208" fmla="*/ 319567 h 2893993"/>
              <a:gd name="connsiteX209" fmla="*/ 2840903 w 3608137"/>
              <a:gd name="connsiteY209" fmla="*/ 319567 h 2893993"/>
              <a:gd name="connsiteX210" fmla="*/ 2860024 w 3608137"/>
              <a:gd name="connsiteY210" fmla="*/ 322763 h 2893993"/>
              <a:gd name="connsiteX211" fmla="*/ 2866397 w 3608137"/>
              <a:gd name="connsiteY211" fmla="*/ 322763 h 2893993"/>
              <a:gd name="connsiteX212" fmla="*/ 2888705 w 3608137"/>
              <a:gd name="connsiteY212" fmla="*/ 325959 h 2893993"/>
              <a:gd name="connsiteX213" fmla="*/ 2891892 w 3608137"/>
              <a:gd name="connsiteY213" fmla="*/ 325959 h 2893993"/>
              <a:gd name="connsiteX214" fmla="*/ 2914200 w 3608137"/>
              <a:gd name="connsiteY214" fmla="*/ 329154 h 2893993"/>
              <a:gd name="connsiteX215" fmla="*/ 2920574 w 3608137"/>
              <a:gd name="connsiteY215" fmla="*/ 329154 h 2893993"/>
              <a:gd name="connsiteX216" fmla="*/ 2939695 w 3608137"/>
              <a:gd name="connsiteY216" fmla="*/ 332350 h 2893993"/>
              <a:gd name="connsiteX217" fmla="*/ 2949256 w 3608137"/>
              <a:gd name="connsiteY217" fmla="*/ 332350 h 2893993"/>
              <a:gd name="connsiteX218" fmla="*/ 2968377 w 3608137"/>
              <a:gd name="connsiteY218" fmla="*/ 335546 h 2893993"/>
              <a:gd name="connsiteX219" fmla="*/ 2974750 w 3608137"/>
              <a:gd name="connsiteY219" fmla="*/ 335546 h 2893993"/>
              <a:gd name="connsiteX220" fmla="*/ 2993872 w 3608137"/>
              <a:gd name="connsiteY220" fmla="*/ 338741 h 2893993"/>
              <a:gd name="connsiteX221" fmla="*/ 3003432 w 3608137"/>
              <a:gd name="connsiteY221" fmla="*/ 338741 h 2893993"/>
              <a:gd name="connsiteX222" fmla="*/ 3022553 w 3608137"/>
              <a:gd name="connsiteY222" fmla="*/ 341937 h 2893993"/>
              <a:gd name="connsiteX223" fmla="*/ 3028927 w 3608137"/>
              <a:gd name="connsiteY223" fmla="*/ 341937 h 2893993"/>
              <a:gd name="connsiteX224" fmla="*/ 3048048 w 3608137"/>
              <a:gd name="connsiteY224" fmla="*/ 345133 h 2893993"/>
              <a:gd name="connsiteX225" fmla="*/ 3054422 w 3608137"/>
              <a:gd name="connsiteY225" fmla="*/ 345133 h 2893993"/>
              <a:gd name="connsiteX226" fmla="*/ 3076730 w 3608137"/>
              <a:gd name="connsiteY226" fmla="*/ 348328 h 2893993"/>
              <a:gd name="connsiteX227" fmla="*/ 3083103 w 3608137"/>
              <a:gd name="connsiteY227" fmla="*/ 348328 h 2893993"/>
              <a:gd name="connsiteX228" fmla="*/ 3102225 w 3608137"/>
              <a:gd name="connsiteY228" fmla="*/ 351524 h 2893993"/>
              <a:gd name="connsiteX229" fmla="*/ 3108598 w 3608137"/>
              <a:gd name="connsiteY229" fmla="*/ 351524 h 2893993"/>
              <a:gd name="connsiteX230" fmla="*/ 3130906 w 3608137"/>
              <a:gd name="connsiteY230" fmla="*/ 354720 h 2893993"/>
              <a:gd name="connsiteX231" fmla="*/ 3137280 w 3608137"/>
              <a:gd name="connsiteY231" fmla="*/ 354720 h 2893993"/>
              <a:gd name="connsiteX232" fmla="*/ 3156401 w 3608137"/>
              <a:gd name="connsiteY232" fmla="*/ 357915 h 2893993"/>
              <a:gd name="connsiteX233" fmla="*/ 3165962 w 3608137"/>
              <a:gd name="connsiteY233" fmla="*/ 357915 h 2893993"/>
              <a:gd name="connsiteX234" fmla="*/ 3185083 w 3608137"/>
              <a:gd name="connsiteY234" fmla="*/ 361111 h 2893993"/>
              <a:gd name="connsiteX235" fmla="*/ 3191456 w 3608137"/>
              <a:gd name="connsiteY235" fmla="*/ 361111 h 2893993"/>
              <a:gd name="connsiteX236" fmla="*/ 3210578 w 3608137"/>
              <a:gd name="connsiteY236" fmla="*/ 364307 h 2893993"/>
              <a:gd name="connsiteX237" fmla="*/ 3220138 w 3608137"/>
              <a:gd name="connsiteY237" fmla="*/ 364307 h 2893993"/>
              <a:gd name="connsiteX238" fmla="*/ 3239259 w 3608137"/>
              <a:gd name="connsiteY238" fmla="*/ 367502 h 2893993"/>
              <a:gd name="connsiteX239" fmla="*/ 3245633 w 3608137"/>
              <a:gd name="connsiteY239" fmla="*/ 367502 h 2893993"/>
              <a:gd name="connsiteX240" fmla="*/ 3267941 w 3608137"/>
              <a:gd name="connsiteY240" fmla="*/ 370698 h 2893993"/>
              <a:gd name="connsiteX241" fmla="*/ 3271128 w 3608137"/>
              <a:gd name="connsiteY241" fmla="*/ 370698 h 2893993"/>
              <a:gd name="connsiteX242" fmla="*/ 3290249 w 3608137"/>
              <a:gd name="connsiteY242" fmla="*/ 373894 h 2893993"/>
              <a:gd name="connsiteX243" fmla="*/ 3299809 w 3608137"/>
              <a:gd name="connsiteY243" fmla="*/ 373894 h 2893993"/>
              <a:gd name="connsiteX244" fmla="*/ 3318931 w 3608137"/>
              <a:gd name="connsiteY244" fmla="*/ 373894 h 2893993"/>
              <a:gd name="connsiteX245" fmla="*/ 3328491 w 3608137"/>
              <a:gd name="connsiteY245" fmla="*/ 377090 h 2893993"/>
              <a:gd name="connsiteX246" fmla="*/ 3347612 w 3608137"/>
              <a:gd name="connsiteY246" fmla="*/ 377090 h 2893993"/>
              <a:gd name="connsiteX247" fmla="*/ 3353986 w 3608137"/>
              <a:gd name="connsiteY247" fmla="*/ 380285 h 2893993"/>
              <a:gd name="connsiteX248" fmla="*/ 3373107 w 3608137"/>
              <a:gd name="connsiteY248" fmla="*/ 380285 h 2893993"/>
              <a:gd name="connsiteX249" fmla="*/ 3382668 w 3608137"/>
              <a:gd name="connsiteY249" fmla="*/ 383481 h 2893993"/>
              <a:gd name="connsiteX250" fmla="*/ 3401789 w 3608137"/>
              <a:gd name="connsiteY250" fmla="*/ 383481 h 2893993"/>
              <a:gd name="connsiteX251" fmla="*/ 3408162 w 3608137"/>
              <a:gd name="connsiteY251" fmla="*/ 386676 h 2893993"/>
              <a:gd name="connsiteX252" fmla="*/ 3427284 w 3608137"/>
              <a:gd name="connsiteY252" fmla="*/ 386676 h 2893993"/>
              <a:gd name="connsiteX253" fmla="*/ 3436844 w 3608137"/>
              <a:gd name="connsiteY253" fmla="*/ 389872 h 2893993"/>
              <a:gd name="connsiteX254" fmla="*/ 3452778 w 3608137"/>
              <a:gd name="connsiteY254" fmla="*/ 389872 h 2893993"/>
              <a:gd name="connsiteX255" fmla="*/ 3462339 w 3608137"/>
              <a:gd name="connsiteY255" fmla="*/ 389872 h 2893993"/>
              <a:gd name="connsiteX256" fmla="*/ 3481460 w 3608137"/>
              <a:gd name="connsiteY256" fmla="*/ 393068 h 2893993"/>
              <a:gd name="connsiteX257" fmla="*/ 3491021 w 3608137"/>
              <a:gd name="connsiteY257" fmla="*/ 393068 h 2893993"/>
              <a:gd name="connsiteX258" fmla="*/ 3506955 w 3608137"/>
              <a:gd name="connsiteY258" fmla="*/ 396263 h 2893993"/>
              <a:gd name="connsiteX259" fmla="*/ 3516515 w 3608137"/>
              <a:gd name="connsiteY259" fmla="*/ 396263 h 2893993"/>
              <a:gd name="connsiteX260" fmla="*/ 3538823 w 3608137"/>
              <a:gd name="connsiteY260" fmla="*/ 399459 h 2893993"/>
              <a:gd name="connsiteX261" fmla="*/ 3545197 w 3608137"/>
              <a:gd name="connsiteY261" fmla="*/ 399459 h 2893993"/>
              <a:gd name="connsiteX262" fmla="*/ 3564318 w 3608137"/>
              <a:gd name="connsiteY262" fmla="*/ 402655 h 2893993"/>
              <a:gd name="connsiteX263" fmla="*/ 3570692 w 3608137"/>
              <a:gd name="connsiteY263" fmla="*/ 402655 h 2893993"/>
              <a:gd name="connsiteX264" fmla="*/ 3589813 w 3608137"/>
              <a:gd name="connsiteY264" fmla="*/ 405850 h 2893993"/>
              <a:gd name="connsiteX265" fmla="*/ 3599374 w 3608137"/>
              <a:gd name="connsiteY265" fmla="*/ 405850 h 2893993"/>
              <a:gd name="connsiteX266" fmla="*/ 3605747 w 3608137"/>
              <a:gd name="connsiteY266" fmla="*/ 409046 h 2893993"/>
              <a:gd name="connsiteX267" fmla="*/ 3605747 w 3608137"/>
              <a:gd name="connsiteY267" fmla="*/ 635939 h 2893993"/>
              <a:gd name="connsiteX268" fmla="*/ 3605747 w 3608137"/>
              <a:gd name="connsiteY268" fmla="*/ 1537118 h 2893993"/>
              <a:gd name="connsiteX269" fmla="*/ 3605747 w 3608137"/>
              <a:gd name="connsiteY269" fmla="*/ 2217796 h 2893993"/>
              <a:gd name="connsiteX270" fmla="*/ 3605747 w 3608137"/>
              <a:gd name="connsiteY270" fmla="*/ 2230579 h 2893993"/>
              <a:gd name="connsiteX271" fmla="*/ 3605747 w 3608137"/>
              <a:gd name="connsiteY271" fmla="*/ 2236970 h 2893993"/>
              <a:gd name="connsiteX272" fmla="*/ 3605747 w 3608137"/>
              <a:gd name="connsiteY272" fmla="*/ 2249753 h 2893993"/>
              <a:gd name="connsiteX273" fmla="*/ 3605747 w 3608137"/>
              <a:gd name="connsiteY273" fmla="*/ 2655603 h 2893993"/>
              <a:gd name="connsiteX274" fmla="*/ 3577066 w 3608137"/>
              <a:gd name="connsiteY274" fmla="*/ 2661994 h 2893993"/>
              <a:gd name="connsiteX275" fmla="*/ 3564318 w 3608137"/>
              <a:gd name="connsiteY275" fmla="*/ 2661994 h 2893993"/>
              <a:gd name="connsiteX276" fmla="*/ 3529263 w 3608137"/>
              <a:gd name="connsiteY276" fmla="*/ 2665190 h 2893993"/>
              <a:gd name="connsiteX277" fmla="*/ 3516515 w 3608137"/>
              <a:gd name="connsiteY277" fmla="*/ 2665190 h 2893993"/>
              <a:gd name="connsiteX278" fmla="*/ 3481460 w 3608137"/>
              <a:gd name="connsiteY278" fmla="*/ 2668385 h 2893993"/>
              <a:gd name="connsiteX279" fmla="*/ 3471899 w 3608137"/>
              <a:gd name="connsiteY279" fmla="*/ 2668385 h 2893993"/>
              <a:gd name="connsiteX280" fmla="*/ 3433657 w 3608137"/>
              <a:gd name="connsiteY280" fmla="*/ 2671581 h 2893993"/>
              <a:gd name="connsiteX281" fmla="*/ 3424097 w 3608137"/>
              <a:gd name="connsiteY281" fmla="*/ 2671581 h 2893993"/>
              <a:gd name="connsiteX282" fmla="*/ 3385854 w 3608137"/>
              <a:gd name="connsiteY282" fmla="*/ 2674777 h 2893993"/>
              <a:gd name="connsiteX283" fmla="*/ 3376294 w 3608137"/>
              <a:gd name="connsiteY283" fmla="*/ 2674777 h 2893993"/>
              <a:gd name="connsiteX284" fmla="*/ 3341239 w 3608137"/>
              <a:gd name="connsiteY284" fmla="*/ 2674777 h 2893993"/>
              <a:gd name="connsiteX285" fmla="*/ 3325304 w 3608137"/>
              <a:gd name="connsiteY285" fmla="*/ 2677972 h 2893993"/>
              <a:gd name="connsiteX286" fmla="*/ 3290249 w 3608137"/>
              <a:gd name="connsiteY286" fmla="*/ 2677972 h 2893993"/>
              <a:gd name="connsiteX287" fmla="*/ 3277501 w 3608137"/>
              <a:gd name="connsiteY287" fmla="*/ 2681168 h 2893993"/>
              <a:gd name="connsiteX288" fmla="*/ 3245633 w 3608137"/>
              <a:gd name="connsiteY288" fmla="*/ 2681168 h 2893993"/>
              <a:gd name="connsiteX289" fmla="*/ 3229699 w 3608137"/>
              <a:gd name="connsiteY289" fmla="*/ 2684364 h 2893993"/>
              <a:gd name="connsiteX290" fmla="*/ 3197830 w 3608137"/>
              <a:gd name="connsiteY290" fmla="*/ 2684364 h 2893993"/>
              <a:gd name="connsiteX291" fmla="*/ 3185083 w 3608137"/>
              <a:gd name="connsiteY291" fmla="*/ 2687560 h 2893993"/>
              <a:gd name="connsiteX292" fmla="*/ 3150027 w 3608137"/>
              <a:gd name="connsiteY292" fmla="*/ 2687560 h 2893993"/>
              <a:gd name="connsiteX293" fmla="*/ 3140467 w 3608137"/>
              <a:gd name="connsiteY293" fmla="*/ 2687560 h 2893993"/>
              <a:gd name="connsiteX294" fmla="*/ 3102225 w 3608137"/>
              <a:gd name="connsiteY294" fmla="*/ 2690755 h 2893993"/>
              <a:gd name="connsiteX295" fmla="*/ 3092664 w 3608137"/>
              <a:gd name="connsiteY295" fmla="*/ 2690755 h 2893993"/>
              <a:gd name="connsiteX296" fmla="*/ 3054422 w 3608137"/>
              <a:gd name="connsiteY296" fmla="*/ 2693951 h 2893993"/>
              <a:gd name="connsiteX297" fmla="*/ 3041674 w 3608137"/>
              <a:gd name="connsiteY297" fmla="*/ 2693951 h 2893993"/>
              <a:gd name="connsiteX298" fmla="*/ 3009806 w 3608137"/>
              <a:gd name="connsiteY298" fmla="*/ 2697147 h 2893993"/>
              <a:gd name="connsiteX299" fmla="*/ 2997058 w 3608137"/>
              <a:gd name="connsiteY299" fmla="*/ 2697147 h 2893993"/>
              <a:gd name="connsiteX300" fmla="*/ 2962003 w 3608137"/>
              <a:gd name="connsiteY300" fmla="*/ 2700342 h 2893993"/>
              <a:gd name="connsiteX301" fmla="*/ 2949256 w 3608137"/>
              <a:gd name="connsiteY301" fmla="*/ 2700342 h 2893993"/>
              <a:gd name="connsiteX302" fmla="*/ 2914200 w 3608137"/>
              <a:gd name="connsiteY302" fmla="*/ 2703538 h 2893993"/>
              <a:gd name="connsiteX303" fmla="*/ 2904640 w 3608137"/>
              <a:gd name="connsiteY303" fmla="*/ 2703538 h 2893993"/>
              <a:gd name="connsiteX304" fmla="*/ 2866397 w 3608137"/>
              <a:gd name="connsiteY304" fmla="*/ 2706734 h 2893993"/>
              <a:gd name="connsiteX305" fmla="*/ 2853650 w 3608137"/>
              <a:gd name="connsiteY305" fmla="*/ 2706734 h 2893993"/>
              <a:gd name="connsiteX306" fmla="*/ 2818595 w 3608137"/>
              <a:gd name="connsiteY306" fmla="*/ 2709929 h 2893993"/>
              <a:gd name="connsiteX307" fmla="*/ 2805847 w 3608137"/>
              <a:gd name="connsiteY307" fmla="*/ 2709929 h 2893993"/>
              <a:gd name="connsiteX308" fmla="*/ 2770792 w 3608137"/>
              <a:gd name="connsiteY308" fmla="*/ 2713125 h 2893993"/>
              <a:gd name="connsiteX309" fmla="*/ 2758044 w 3608137"/>
              <a:gd name="connsiteY309" fmla="*/ 2713125 h 2893993"/>
              <a:gd name="connsiteX310" fmla="*/ 2722989 w 3608137"/>
              <a:gd name="connsiteY310" fmla="*/ 2716321 h 2893993"/>
              <a:gd name="connsiteX311" fmla="*/ 2710242 w 3608137"/>
              <a:gd name="connsiteY311" fmla="*/ 2716321 h 2893993"/>
              <a:gd name="connsiteX312" fmla="*/ 2675186 w 3608137"/>
              <a:gd name="connsiteY312" fmla="*/ 2719516 h 2893993"/>
              <a:gd name="connsiteX313" fmla="*/ 2662439 w 3608137"/>
              <a:gd name="connsiteY313" fmla="*/ 2719516 h 2893993"/>
              <a:gd name="connsiteX314" fmla="*/ 2627384 w 3608137"/>
              <a:gd name="connsiteY314" fmla="*/ 2722712 h 2893993"/>
              <a:gd name="connsiteX315" fmla="*/ 2614636 w 3608137"/>
              <a:gd name="connsiteY315" fmla="*/ 2722712 h 2893993"/>
              <a:gd name="connsiteX316" fmla="*/ 2579581 w 3608137"/>
              <a:gd name="connsiteY316" fmla="*/ 2725908 h 2893993"/>
              <a:gd name="connsiteX317" fmla="*/ 2570020 w 3608137"/>
              <a:gd name="connsiteY317" fmla="*/ 2725908 h 2893993"/>
              <a:gd name="connsiteX318" fmla="*/ 2534965 w 3608137"/>
              <a:gd name="connsiteY318" fmla="*/ 2729103 h 2893993"/>
              <a:gd name="connsiteX319" fmla="*/ 2519031 w 3608137"/>
              <a:gd name="connsiteY319" fmla="*/ 2729103 h 2893993"/>
              <a:gd name="connsiteX320" fmla="*/ 2487162 w 3608137"/>
              <a:gd name="connsiteY320" fmla="*/ 2732299 h 2893993"/>
              <a:gd name="connsiteX321" fmla="*/ 2474415 w 3608137"/>
              <a:gd name="connsiteY321" fmla="*/ 2732299 h 2893993"/>
              <a:gd name="connsiteX322" fmla="*/ 2439359 w 3608137"/>
              <a:gd name="connsiteY322" fmla="*/ 2735495 h 2893993"/>
              <a:gd name="connsiteX323" fmla="*/ 2426612 w 3608137"/>
              <a:gd name="connsiteY323" fmla="*/ 2735495 h 2893993"/>
              <a:gd name="connsiteX324" fmla="*/ 2394743 w 3608137"/>
              <a:gd name="connsiteY324" fmla="*/ 2738690 h 2893993"/>
              <a:gd name="connsiteX325" fmla="*/ 2378809 w 3608137"/>
              <a:gd name="connsiteY325" fmla="*/ 2738690 h 2893993"/>
              <a:gd name="connsiteX326" fmla="*/ 2343754 w 3608137"/>
              <a:gd name="connsiteY326" fmla="*/ 2741886 h 2893993"/>
              <a:gd name="connsiteX327" fmla="*/ 2337380 w 3608137"/>
              <a:gd name="connsiteY327" fmla="*/ 2741886 h 2893993"/>
              <a:gd name="connsiteX328" fmla="*/ 2295951 w 3608137"/>
              <a:gd name="connsiteY328" fmla="*/ 2745082 h 2893993"/>
              <a:gd name="connsiteX329" fmla="*/ 2283203 w 3608137"/>
              <a:gd name="connsiteY329" fmla="*/ 2745082 h 2893993"/>
              <a:gd name="connsiteX330" fmla="*/ 2251335 w 3608137"/>
              <a:gd name="connsiteY330" fmla="*/ 2748277 h 2893993"/>
              <a:gd name="connsiteX331" fmla="*/ 2238588 w 3608137"/>
              <a:gd name="connsiteY331" fmla="*/ 2748277 h 2893993"/>
              <a:gd name="connsiteX332" fmla="*/ 2203532 w 3608137"/>
              <a:gd name="connsiteY332" fmla="*/ 2751473 h 2893993"/>
              <a:gd name="connsiteX333" fmla="*/ 2190785 w 3608137"/>
              <a:gd name="connsiteY333" fmla="*/ 2751473 h 2893993"/>
              <a:gd name="connsiteX334" fmla="*/ 2155729 w 3608137"/>
              <a:gd name="connsiteY334" fmla="*/ 2751473 h 2893993"/>
              <a:gd name="connsiteX335" fmla="*/ 2142982 w 3608137"/>
              <a:gd name="connsiteY335" fmla="*/ 2754669 h 2893993"/>
              <a:gd name="connsiteX336" fmla="*/ 2107927 w 3608137"/>
              <a:gd name="connsiteY336" fmla="*/ 2754669 h 2893993"/>
              <a:gd name="connsiteX337" fmla="*/ 2095179 w 3608137"/>
              <a:gd name="connsiteY337" fmla="*/ 2757864 h 2893993"/>
              <a:gd name="connsiteX338" fmla="*/ 2060124 w 3608137"/>
              <a:gd name="connsiteY338" fmla="*/ 2757864 h 2893993"/>
              <a:gd name="connsiteX339" fmla="*/ 2047376 w 3608137"/>
              <a:gd name="connsiteY339" fmla="*/ 2761060 h 2893993"/>
              <a:gd name="connsiteX340" fmla="*/ 2015508 w 3608137"/>
              <a:gd name="connsiteY340" fmla="*/ 2761060 h 2893993"/>
              <a:gd name="connsiteX341" fmla="*/ 2005947 w 3608137"/>
              <a:gd name="connsiteY341" fmla="*/ 2764256 h 2893993"/>
              <a:gd name="connsiteX342" fmla="*/ 2002760 w 3608137"/>
              <a:gd name="connsiteY342" fmla="*/ 2764256 h 2893993"/>
              <a:gd name="connsiteX343" fmla="*/ 1999574 w 3608137"/>
              <a:gd name="connsiteY343" fmla="*/ 2764256 h 2893993"/>
              <a:gd name="connsiteX344" fmla="*/ 1964518 w 3608137"/>
              <a:gd name="connsiteY344" fmla="*/ 2764256 h 2893993"/>
              <a:gd name="connsiteX345" fmla="*/ 1954958 w 3608137"/>
              <a:gd name="connsiteY345" fmla="*/ 2764256 h 2893993"/>
              <a:gd name="connsiteX346" fmla="*/ 1916715 w 3608137"/>
              <a:gd name="connsiteY346" fmla="*/ 2767451 h 2893993"/>
              <a:gd name="connsiteX347" fmla="*/ 1903968 w 3608137"/>
              <a:gd name="connsiteY347" fmla="*/ 2767451 h 2893993"/>
              <a:gd name="connsiteX348" fmla="*/ 1872100 w 3608137"/>
              <a:gd name="connsiteY348" fmla="*/ 2770647 h 2893993"/>
              <a:gd name="connsiteX349" fmla="*/ 1859352 w 3608137"/>
              <a:gd name="connsiteY349" fmla="*/ 2770647 h 2893993"/>
              <a:gd name="connsiteX350" fmla="*/ 1824297 w 3608137"/>
              <a:gd name="connsiteY350" fmla="*/ 2773843 h 2893993"/>
              <a:gd name="connsiteX351" fmla="*/ 1811549 w 3608137"/>
              <a:gd name="connsiteY351" fmla="*/ 2773843 h 2893993"/>
              <a:gd name="connsiteX352" fmla="*/ 1776494 w 3608137"/>
              <a:gd name="connsiteY352" fmla="*/ 2777038 h 2893993"/>
              <a:gd name="connsiteX353" fmla="*/ 1763747 w 3608137"/>
              <a:gd name="connsiteY353" fmla="*/ 2777038 h 2893993"/>
              <a:gd name="connsiteX354" fmla="*/ 1728691 w 3608137"/>
              <a:gd name="connsiteY354" fmla="*/ 2780234 h 2893993"/>
              <a:gd name="connsiteX355" fmla="*/ 1715944 w 3608137"/>
              <a:gd name="connsiteY355" fmla="*/ 2780234 h 2893993"/>
              <a:gd name="connsiteX356" fmla="*/ 1680888 w 3608137"/>
              <a:gd name="connsiteY356" fmla="*/ 2783430 h 2893993"/>
              <a:gd name="connsiteX357" fmla="*/ 1668141 w 3608137"/>
              <a:gd name="connsiteY357" fmla="*/ 2783430 h 2893993"/>
              <a:gd name="connsiteX358" fmla="*/ 1636272 w 3608137"/>
              <a:gd name="connsiteY358" fmla="*/ 2786625 h 2893993"/>
              <a:gd name="connsiteX359" fmla="*/ 1623525 w 3608137"/>
              <a:gd name="connsiteY359" fmla="*/ 2786625 h 2893993"/>
              <a:gd name="connsiteX360" fmla="*/ 1585283 w 3608137"/>
              <a:gd name="connsiteY360" fmla="*/ 2789821 h 2893993"/>
              <a:gd name="connsiteX361" fmla="*/ 1572535 w 3608137"/>
              <a:gd name="connsiteY361" fmla="*/ 2789821 h 2893993"/>
              <a:gd name="connsiteX362" fmla="*/ 1540667 w 3608137"/>
              <a:gd name="connsiteY362" fmla="*/ 2793017 h 2893993"/>
              <a:gd name="connsiteX363" fmla="*/ 1524733 w 3608137"/>
              <a:gd name="connsiteY363" fmla="*/ 2793017 h 2893993"/>
              <a:gd name="connsiteX364" fmla="*/ 1492864 w 3608137"/>
              <a:gd name="connsiteY364" fmla="*/ 2796212 h 2893993"/>
              <a:gd name="connsiteX365" fmla="*/ 1476930 w 3608137"/>
              <a:gd name="connsiteY365" fmla="*/ 2796212 h 2893993"/>
              <a:gd name="connsiteX366" fmla="*/ 1445061 w 3608137"/>
              <a:gd name="connsiteY366" fmla="*/ 2799408 h 2893993"/>
              <a:gd name="connsiteX367" fmla="*/ 1432314 w 3608137"/>
              <a:gd name="connsiteY367" fmla="*/ 2799408 h 2893993"/>
              <a:gd name="connsiteX368" fmla="*/ 1397259 w 3608137"/>
              <a:gd name="connsiteY368" fmla="*/ 2802604 h 2893993"/>
              <a:gd name="connsiteX369" fmla="*/ 1384511 w 3608137"/>
              <a:gd name="connsiteY369" fmla="*/ 2802604 h 2893993"/>
              <a:gd name="connsiteX370" fmla="*/ 1349456 w 3608137"/>
              <a:gd name="connsiteY370" fmla="*/ 2805799 h 2893993"/>
              <a:gd name="connsiteX371" fmla="*/ 1336708 w 3608137"/>
              <a:gd name="connsiteY371" fmla="*/ 2805799 h 2893993"/>
              <a:gd name="connsiteX372" fmla="*/ 1301653 w 3608137"/>
              <a:gd name="connsiteY372" fmla="*/ 2808995 h 2893993"/>
              <a:gd name="connsiteX373" fmla="*/ 1288906 w 3608137"/>
              <a:gd name="connsiteY373" fmla="*/ 2808995 h 2893993"/>
              <a:gd name="connsiteX374" fmla="*/ 1257037 w 3608137"/>
              <a:gd name="connsiteY374" fmla="*/ 2812191 h 2893993"/>
              <a:gd name="connsiteX375" fmla="*/ 1241103 w 3608137"/>
              <a:gd name="connsiteY375" fmla="*/ 2812191 h 2893993"/>
              <a:gd name="connsiteX376" fmla="*/ 1206047 w 3608137"/>
              <a:gd name="connsiteY376" fmla="*/ 2815386 h 2893993"/>
              <a:gd name="connsiteX377" fmla="*/ 1196487 w 3608137"/>
              <a:gd name="connsiteY377" fmla="*/ 2815386 h 2893993"/>
              <a:gd name="connsiteX378" fmla="*/ 1161432 w 3608137"/>
              <a:gd name="connsiteY378" fmla="*/ 2818582 h 2893993"/>
              <a:gd name="connsiteX379" fmla="*/ 1148684 w 3608137"/>
              <a:gd name="connsiteY379" fmla="*/ 2818582 h 2893993"/>
              <a:gd name="connsiteX380" fmla="*/ 1113629 w 3608137"/>
              <a:gd name="connsiteY380" fmla="*/ 2821778 h 2893993"/>
              <a:gd name="connsiteX381" fmla="*/ 1100881 w 3608137"/>
              <a:gd name="connsiteY381" fmla="*/ 2821778 h 2893993"/>
              <a:gd name="connsiteX382" fmla="*/ 1062639 w 3608137"/>
              <a:gd name="connsiteY382" fmla="*/ 2824973 h 2893993"/>
              <a:gd name="connsiteX383" fmla="*/ 1053078 w 3608137"/>
              <a:gd name="connsiteY383" fmla="*/ 2824973 h 2893993"/>
              <a:gd name="connsiteX384" fmla="*/ 1018023 w 3608137"/>
              <a:gd name="connsiteY384" fmla="*/ 2828169 h 2893993"/>
              <a:gd name="connsiteX385" fmla="*/ 1005276 w 3608137"/>
              <a:gd name="connsiteY385" fmla="*/ 2828169 h 2893993"/>
              <a:gd name="connsiteX386" fmla="*/ 967034 w 3608137"/>
              <a:gd name="connsiteY386" fmla="*/ 2831365 h 2893993"/>
              <a:gd name="connsiteX387" fmla="*/ 957473 w 3608137"/>
              <a:gd name="connsiteY387" fmla="*/ 2831365 h 2893993"/>
              <a:gd name="connsiteX388" fmla="*/ 922418 w 3608137"/>
              <a:gd name="connsiteY388" fmla="*/ 2831365 h 2893993"/>
              <a:gd name="connsiteX389" fmla="*/ 909670 w 3608137"/>
              <a:gd name="connsiteY389" fmla="*/ 2834560 h 2893993"/>
              <a:gd name="connsiteX390" fmla="*/ 877802 w 3608137"/>
              <a:gd name="connsiteY390" fmla="*/ 2834560 h 2893993"/>
              <a:gd name="connsiteX391" fmla="*/ 861867 w 3608137"/>
              <a:gd name="connsiteY391" fmla="*/ 2837756 h 2893993"/>
              <a:gd name="connsiteX392" fmla="*/ 826812 w 3608137"/>
              <a:gd name="connsiteY392" fmla="*/ 2837756 h 2893993"/>
              <a:gd name="connsiteX393" fmla="*/ 820438 w 3608137"/>
              <a:gd name="connsiteY393" fmla="*/ 2840952 h 2893993"/>
              <a:gd name="connsiteX394" fmla="*/ 782196 w 3608137"/>
              <a:gd name="connsiteY394" fmla="*/ 2840952 h 2893993"/>
              <a:gd name="connsiteX395" fmla="*/ 766262 w 3608137"/>
              <a:gd name="connsiteY395" fmla="*/ 2840952 h 2893993"/>
              <a:gd name="connsiteX396" fmla="*/ 734393 w 3608137"/>
              <a:gd name="connsiteY396" fmla="*/ 2844147 h 2893993"/>
              <a:gd name="connsiteX397" fmla="*/ 721646 w 3608137"/>
              <a:gd name="connsiteY397" fmla="*/ 2844147 h 2893993"/>
              <a:gd name="connsiteX398" fmla="*/ 686591 w 3608137"/>
              <a:gd name="connsiteY398" fmla="*/ 2847343 h 2893993"/>
              <a:gd name="connsiteX399" fmla="*/ 673843 w 3608137"/>
              <a:gd name="connsiteY399" fmla="*/ 2847343 h 2893993"/>
              <a:gd name="connsiteX400" fmla="*/ 641974 w 3608137"/>
              <a:gd name="connsiteY400" fmla="*/ 2850539 h 2893993"/>
              <a:gd name="connsiteX401" fmla="*/ 626040 w 3608137"/>
              <a:gd name="connsiteY401" fmla="*/ 2850539 h 2893993"/>
              <a:gd name="connsiteX402" fmla="*/ 590985 w 3608137"/>
              <a:gd name="connsiteY402" fmla="*/ 2853734 h 2893993"/>
              <a:gd name="connsiteX403" fmla="*/ 581424 w 3608137"/>
              <a:gd name="connsiteY403" fmla="*/ 2853734 h 2893993"/>
              <a:gd name="connsiteX404" fmla="*/ 546369 w 3608137"/>
              <a:gd name="connsiteY404" fmla="*/ 2856930 h 2893993"/>
              <a:gd name="connsiteX405" fmla="*/ 530435 w 3608137"/>
              <a:gd name="connsiteY405" fmla="*/ 2856930 h 2893993"/>
              <a:gd name="connsiteX406" fmla="*/ 498566 w 3608137"/>
              <a:gd name="connsiteY406" fmla="*/ 2860126 h 2893993"/>
              <a:gd name="connsiteX407" fmla="*/ 482632 w 3608137"/>
              <a:gd name="connsiteY407" fmla="*/ 2860126 h 2893993"/>
              <a:gd name="connsiteX408" fmla="*/ 450763 w 3608137"/>
              <a:gd name="connsiteY408" fmla="*/ 2863321 h 2893993"/>
              <a:gd name="connsiteX409" fmla="*/ 438016 w 3608137"/>
              <a:gd name="connsiteY409" fmla="*/ 2863321 h 2893993"/>
              <a:gd name="connsiteX410" fmla="*/ 402961 w 3608137"/>
              <a:gd name="connsiteY410" fmla="*/ 2866517 h 2893993"/>
              <a:gd name="connsiteX411" fmla="*/ 387026 w 3608137"/>
              <a:gd name="connsiteY411" fmla="*/ 2866517 h 2893993"/>
              <a:gd name="connsiteX412" fmla="*/ 355158 w 3608137"/>
              <a:gd name="connsiteY412" fmla="*/ 2869713 h 2893993"/>
              <a:gd name="connsiteX413" fmla="*/ 345597 w 3608137"/>
              <a:gd name="connsiteY413" fmla="*/ 2869713 h 2893993"/>
              <a:gd name="connsiteX414" fmla="*/ 307355 w 3608137"/>
              <a:gd name="connsiteY414" fmla="*/ 2872908 h 2893993"/>
              <a:gd name="connsiteX415" fmla="*/ 294608 w 3608137"/>
              <a:gd name="connsiteY415" fmla="*/ 2872908 h 2893993"/>
              <a:gd name="connsiteX416" fmla="*/ 259552 w 3608137"/>
              <a:gd name="connsiteY416" fmla="*/ 2876104 h 2893993"/>
              <a:gd name="connsiteX417" fmla="*/ 246805 w 3608137"/>
              <a:gd name="connsiteY417" fmla="*/ 2876104 h 2893993"/>
              <a:gd name="connsiteX418" fmla="*/ 211749 w 3608137"/>
              <a:gd name="connsiteY418" fmla="*/ 2879300 h 2893993"/>
              <a:gd name="connsiteX419" fmla="*/ 202189 w 3608137"/>
              <a:gd name="connsiteY419" fmla="*/ 2879300 h 2893993"/>
              <a:gd name="connsiteX420" fmla="*/ 163946 w 3608137"/>
              <a:gd name="connsiteY420" fmla="*/ 2882495 h 2893993"/>
              <a:gd name="connsiteX421" fmla="*/ 151199 w 3608137"/>
              <a:gd name="connsiteY421" fmla="*/ 2882495 h 2893993"/>
              <a:gd name="connsiteX422" fmla="*/ 119331 w 3608137"/>
              <a:gd name="connsiteY422" fmla="*/ 2885691 h 2893993"/>
              <a:gd name="connsiteX423" fmla="*/ 106583 w 3608137"/>
              <a:gd name="connsiteY423" fmla="*/ 2885691 h 2893993"/>
              <a:gd name="connsiteX424" fmla="*/ 68341 w 3608137"/>
              <a:gd name="connsiteY424" fmla="*/ 2888887 h 2893993"/>
              <a:gd name="connsiteX425" fmla="*/ 58780 w 3608137"/>
              <a:gd name="connsiteY425" fmla="*/ 2888887 h 2893993"/>
              <a:gd name="connsiteX426" fmla="*/ 23725 w 3608137"/>
              <a:gd name="connsiteY426" fmla="*/ 2892082 h 2893993"/>
              <a:gd name="connsiteX427" fmla="*/ 10978 w 3608137"/>
              <a:gd name="connsiteY427" fmla="*/ 2892082 h 2893993"/>
              <a:gd name="connsiteX428" fmla="*/ 1417 w 3608137"/>
              <a:gd name="connsiteY428" fmla="*/ 2885691 h 2893993"/>
              <a:gd name="connsiteX429" fmla="*/ 1417 w 3608137"/>
              <a:gd name="connsiteY429" fmla="*/ 2872908 h 2893993"/>
              <a:gd name="connsiteX430" fmla="*/ 1417 w 3608137"/>
              <a:gd name="connsiteY430" fmla="*/ 766961 h 2893993"/>
              <a:gd name="connsiteX431" fmla="*/ 1417 w 3608137"/>
              <a:gd name="connsiteY431" fmla="*/ 750983 h 2893993"/>
              <a:gd name="connsiteX432" fmla="*/ 1417 w 3608137"/>
              <a:gd name="connsiteY432" fmla="*/ 747787 h 2893993"/>
              <a:gd name="connsiteX433" fmla="*/ 1417 w 3608137"/>
              <a:gd name="connsiteY433" fmla="*/ 744592 h 2893993"/>
              <a:gd name="connsiteX434" fmla="*/ 1417 w 3608137"/>
              <a:gd name="connsiteY434" fmla="*/ 741396 h 2893993"/>
              <a:gd name="connsiteX435" fmla="*/ 1417 w 3608137"/>
              <a:gd name="connsiteY435" fmla="*/ 735005 h 2893993"/>
              <a:gd name="connsiteX436" fmla="*/ 1417 w 3608137"/>
              <a:gd name="connsiteY436" fmla="*/ 731809 h 2893993"/>
              <a:gd name="connsiteX437" fmla="*/ 1417 w 3608137"/>
              <a:gd name="connsiteY437" fmla="*/ 683874 h 2893993"/>
              <a:gd name="connsiteX438" fmla="*/ 1417 w 3608137"/>
              <a:gd name="connsiteY438" fmla="*/ 680678 h 2893993"/>
              <a:gd name="connsiteX439" fmla="*/ 1417 w 3608137"/>
              <a:gd name="connsiteY439" fmla="*/ 664700 h 2893993"/>
              <a:gd name="connsiteX440" fmla="*/ 1417 w 3608137"/>
              <a:gd name="connsiteY440" fmla="*/ 661504 h 2893993"/>
              <a:gd name="connsiteX441" fmla="*/ 1417 w 3608137"/>
              <a:gd name="connsiteY441" fmla="*/ 658308 h 2893993"/>
              <a:gd name="connsiteX442" fmla="*/ 1417 w 3608137"/>
              <a:gd name="connsiteY442" fmla="*/ 655113 h 2893993"/>
              <a:gd name="connsiteX443" fmla="*/ 1417 w 3608137"/>
              <a:gd name="connsiteY443" fmla="*/ 635939 h 2893993"/>
              <a:gd name="connsiteX444" fmla="*/ 1417 w 3608137"/>
              <a:gd name="connsiteY444" fmla="*/ 619960 h 2893993"/>
              <a:gd name="connsiteX445" fmla="*/ 1417 w 3608137"/>
              <a:gd name="connsiteY445" fmla="*/ 613569 h 2893993"/>
              <a:gd name="connsiteX446" fmla="*/ 1417 w 3608137"/>
              <a:gd name="connsiteY446" fmla="*/ 581612 h 2893993"/>
              <a:gd name="connsiteX447" fmla="*/ 1417 w 3608137"/>
              <a:gd name="connsiteY447" fmla="*/ 572025 h 2893993"/>
              <a:gd name="connsiteX448" fmla="*/ 1417 w 3608137"/>
              <a:gd name="connsiteY448" fmla="*/ 568830 h 2893993"/>
              <a:gd name="connsiteX449" fmla="*/ 1417 w 3608137"/>
              <a:gd name="connsiteY449" fmla="*/ 562438 h 2893993"/>
              <a:gd name="connsiteX450" fmla="*/ 1417 w 3608137"/>
              <a:gd name="connsiteY450" fmla="*/ 546460 h 2893993"/>
              <a:gd name="connsiteX451" fmla="*/ 1417 w 3608137"/>
              <a:gd name="connsiteY451" fmla="*/ 543264 h 2893993"/>
              <a:gd name="connsiteX452" fmla="*/ 1417 w 3608137"/>
              <a:gd name="connsiteY452" fmla="*/ 479351 h 2893993"/>
              <a:gd name="connsiteX453" fmla="*/ 1417 w 3608137"/>
              <a:gd name="connsiteY453" fmla="*/ 469764 h 2893993"/>
              <a:gd name="connsiteX454" fmla="*/ 1417 w 3608137"/>
              <a:gd name="connsiteY454" fmla="*/ 418633 h 2893993"/>
              <a:gd name="connsiteX455" fmla="*/ 1417 w 3608137"/>
              <a:gd name="connsiteY455" fmla="*/ 396263 h 2893993"/>
              <a:gd name="connsiteX456" fmla="*/ 1417 w 3608137"/>
              <a:gd name="connsiteY456" fmla="*/ 393068 h 2893993"/>
              <a:gd name="connsiteX457" fmla="*/ 1417 w 3608137"/>
              <a:gd name="connsiteY457" fmla="*/ 389872 h 2893993"/>
              <a:gd name="connsiteX458" fmla="*/ 1417 w 3608137"/>
              <a:gd name="connsiteY458" fmla="*/ 377090 h 2893993"/>
              <a:gd name="connsiteX459" fmla="*/ 1417 w 3608137"/>
              <a:gd name="connsiteY459" fmla="*/ 373894 h 2893993"/>
              <a:gd name="connsiteX460" fmla="*/ 1417 w 3608137"/>
              <a:gd name="connsiteY460" fmla="*/ 341937 h 2893993"/>
              <a:gd name="connsiteX461" fmla="*/ 1417 w 3608137"/>
              <a:gd name="connsiteY461" fmla="*/ 338741 h 2893993"/>
              <a:gd name="connsiteX462" fmla="*/ 1417 w 3608137"/>
              <a:gd name="connsiteY462" fmla="*/ 332350 h 2893993"/>
              <a:gd name="connsiteX463" fmla="*/ 1417 w 3608137"/>
              <a:gd name="connsiteY463" fmla="*/ 329154 h 2893993"/>
              <a:gd name="connsiteX464" fmla="*/ 1417 w 3608137"/>
              <a:gd name="connsiteY464" fmla="*/ 306785 h 2893993"/>
              <a:gd name="connsiteX465" fmla="*/ 1417 w 3608137"/>
              <a:gd name="connsiteY465" fmla="*/ 300393 h 2893993"/>
              <a:gd name="connsiteX466" fmla="*/ 1417 w 3608137"/>
              <a:gd name="connsiteY466" fmla="*/ 294002 h 2893993"/>
              <a:gd name="connsiteX467" fmla="*/ 1417 w 3608137"/>
              <a:gd name="connsiteY467" fmla="*/ 287611 h 2893993"/>
              <a:gd name="connsiteX468" fmla="*/ 1417 w 3608137"/>
              <a:gd name="connsiteY468" fmla="*/ 278024 h 2893993"/>
              <a:gd name="connsiteX469" fmla="*/ 1417 w 3608137"/>
              <a:gd name="connsiteY469" fmla="*/ 239675 h 2893993"/>
              <a:gd name="connsiteX470" fmla="*/ 1417 w 3608137"/>
              <a:gd name="connsiteY470" fmla="*/ 233284 h 2893993"/>
              <a:gd name="connsiteX471" fmla="*/ 1417 w 3608137"/>
              <a:gd name="connsiteY471" fmla="*/ 198132 h 2893993"/>
              <a:gd name="connsiteX472" fmla="*/ 1417 w 3608137"/>
              <a:gd name="connsiteY472" fmla="*/ 3196 h 2893993"/>
              <a:gd name="connsiteX473" fmla="*/ 10978 w 3608137"/>
              <a:gd name="connsiteY473" fmla="*/ 0 h 289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</a:cxnLst>
            <a:rect l="l" t="t" r="r" b="b"/>
            <a:pathLst>
              <a:path w="3608137" h="2893993">
                <a:moveTo>
                  <a:pt x="10978" y="0"/>
                </a:moveTo>
                <a:cubicBezTo>
                  <a:pt x="14165" y="0"/>
                  <a:pt x="17351" y="3196"/>
                  <a:pt x="20538" y="3196"/>
                </a:cubicBezTo>
                <a:cubicBezTo>
                  <a:pt x="26912" y="3196"/>
                  <a:pt x="33286" y="0"/>
                  <a:pt x="39659" y="3196"/>
                </a:cubicBezTo>
                <a:cubicBezTo>
                  <a:pt x="42846" y="3196"/>
                  <a:pt x="46033" y="3196"/>
                  <a:pt x="46033" y="6392"/>
                </a:cubicBezTo>
                <a:cubicBezTo>
                  <a:pt x="52407" y="6392"/>
                  <a:pt x="61967" y="3196"/>
                  <a:pt x="65154" y="6392"/>
                </a:cubicBezTo>
                <a:cubicBezTo>
                  <a:pt x="68341" y="6392"/>
                  <a:pt x="71528" y="6392"/>
                  <a:pt x="71528" y="6392"/>
                </a:cubicBezTo>
                <a:cubicBezTo>
                  <a:pt x="77901" y="12783"/>
                  <a:pt x="87462" y="6392"/>
                  <a:pt x="93836" y="9587"/>
                </a:cubicBezTo>
                <a:cubicBezTo>
                  <a:pt x="97023" y="9587"/>
                  <a:pt x="97023" y="9587"/>
                  <a:pt x="100210" y="9587"/>
                </a:cubicBezTo>
                <a:cubicBezTo>
                  <a:pt x="106583" y="12783"/>
                  <a:pt x="112957" y="9587"/>
                  <a:pt x="119331" y="12783"/>
                </a:cubicBezTo>
                <a:cubicBezTo>
                  <a:pt x="122518" y="12783"/>
                  <a:pt x="125704" y="12783"/>
                  <a:pt x="125704" y="12783"/>
                </a:cubicBezTo>
                <a:cubicBezTo>
                  <a:pt x="132078" y="15978"/>
                  <a:pt x="138452" y="12783"/>
                  <a:pt x="144825" y="15978"/>
                </a:cubicBezTo>
                <a:cubicBezTo>
                  <a:pt x="148012" y="15978"/>
                  <a:pt x="151199" y="15978"/>
                  <a:pt x="154386" y="15978"/>
                </a:cubicBezTo>
                <a:cubicBezTo>
                  <a:pt x="160760" y="19174"/>
                  <a:pt x="167133" y="15978"/>
                  <a:pt x="173507" y="19174"/>
                </a:cubicBezTo>
                <a:cubicBezTo>
                  <a:pt x="176694" y="19174"/>
                  <a:pt x="179881" y="19174"/>
                  <a:pt x="183068" y="19174"/>
                </a:cubicBezTo>
                <a:cubicBezTo>
                  <a:pt x="189442" y="22370"/>
                  <a:pt x="195815" y="19174"/>
                  <a:pt x="202189" y="22370"/>
                </a:cubicBezTo>
                <a:cubicBezTo>
                  <a:pt x="205376" y="22370"/>
                  <a:pt x="205376" y="22370"/>
                  <a:pt x="208563" y="22370"/>
                </a:cubicBezTo>
                <a:cubicBezTo>
                  <a:pt x="214936" y="25566"/>
                  <a:pt x="221310" y="22370"/>
                  <a:pt x="224497" y="25566"/>
                </a:cubicBezTo>
                <a:cubicBezTo>
                  <a:pt x="230871" y="25566"/>
                  <a:pt x="234057" y="25566"/>
                  <a:pt x="237244" y="25566"/>
                </a:cubicBezTo>
                <a:cubicBezTo>
                  <a:pt x="243618" y="28761"/>
                  <a:pt x="249991" y="25566"/>
                  <a:pt x="256365" y="28761"/>
                </a:cubicBezTo>
                <a:cubicBezTo>
                  <a:pt x="259552" y="28761"/>
                  <a:pt x="262739" y="28761"/>
                  <a:pt x="262739" y="28761"/>
                </a:cubicBezTo>
                <a:cubicBezTo>
                  <a:pt x="269113" y="31957"/>
                  <a:pt x="275487" y="28761"/>
                  <a:pt x="281860" y="31957"/>
                </a:cubicBezTo>
                <a:cubicBezTo>
                  <a:pt x="285047" y="31957"/>
                  <a:pt x="285047" y="31957"/>
                  <a:pt x="288234" y="31957"/>
                </a:cubicBezTo>
                <a:cubicBezTo>
                  <a:pt x="294608" y="35153"/>
                  <a:pt x="300981" y="31957"/>
                  <a:pt x="307355" y="35153"/>
                </a:cubicBezTo>
                <a:cubicBezTo>
                  <a:pt x="310542" y="35153"/>
                  <a:pt x="313729" y="35153"/>
                  <a:pt x="316916" y="35153"/>
                </a:cubicBezTo>
                <a:cubicBezTo>
                  <a:pt x="323289" y="38348"/>
                  <a:pt x="329663" y="35153"/>
                  <a:pt x="336037" y="38348"/>
                </a:cubicBezTo>
                <a:cubicBezTo>
                  <a:pt x="339223" y="38348"/>
                  <a:pt x="342410" y="38348"/>
                  <a:pt x="345597" y="38348"/>
                </a:cubicBezTo>
                <a:cubicBezTo>
                  <a:pt x="351971" y="41544"/>
                  <a:pt x="358344" y="38348"/>
                  <a:pt x="364718" y="41544"/>
                </a:cubicBezTo>
                <a:cubicBezTo>
                  <a:pt x="364718" y="41544"/>
                  <a:pt x="367905" y="41544"/>
                  <a:pt x="371092" y="41544"/>
                </a:cubicBezTo>
                <a:cubicBezTo>
                  <a:pt x="377466" y="44740"/>
                  <a:pt x="383840" y="41544"/>
                  <a:pt x="390213" y="44740"/>
                </a:cubicBezTo>
                <a:cubicBezTo>
                  <a:pt x="393400" y="44740"/>
                  <a:pt x="396587" y="44740"/>
                  <a:pt x="399774" y="44740"/>
                </a:cubicBezTo>
                <a:cubicBezTo>
                  <a:pt x="406147" y="47935"/>
                  <a:pt x="412521" y="44740"/>
                  <a:pt x="418895" y="47935"/>
                </a:cubicBezTo>
                <a:cubicBezTo>
                  <a:pt x="422082" y="47935"/>
                  <a:pt x="425269" y="47935"/>
                  <a:pt x="425269" y="47935"/>
                </a:cubicBezTo>
                <a:cubicBezTo>
                  <a:pt x="431642" y="51131"/>
                  <a:pt x="441203" y="47935"/>
                  <a:pt x="444390" y="51131"/>
                </a:cubicBezTo>
                <a:cubicBezTo>
                  <a:pt x="447576" y="51131"/>
                  <a:pt x="450763" y="51131"/>
                  <a:pt x="450763" y="51131"/>
                </a:cubicBezTo>
                <a:cubicBezTo>
                  <a:pt x="457137" y="54326"/>
                  <a:pt x="466697" y="51131"/>
                  <a:pt x="473071" y="54326"/>
                </a:cubicBezTo>
                <a:cubicBezTo>
                  <a:pt x="476258" y="54326"/>
                  <a:pt x="476258" y="54326"/>
                  <a:pt x="479445" y="54326"/>
                </a:cubicBezTo>
                <a:cubicBezTo>
                  <a:pt x="485819" y="57522"/>
                  <a:pt x="492193" y="54326"/>
                  <a:pt x="498566" y="57522"/>
                </a:cubicBezTo>
                <a:cubicBezTo>
                  <a:pt x="501753" y="57522"/>
                  <a:pt x="504940" y="57522"/>
                  <a:pt x="508127" y="57522"/>
                </a:cubicBezTo>
                <a:cubicBezTo>
                  <a:pt x="511314" y="60718"/>
                  <a:pt x="520874" y="57522"/>
                  <a:pt x="524061" y="60718"/>
                </a:cubicBezTo>
                <a:cubicBezTo>
                  <a:pt x="527248" y="60718"/>
                  <a:pt x="530435" y="60718"/>
                  <a:pt x="533622" y="60718"/>
                </a:cubicBezTo>
                <a:cubicBezTo>
                  <a:pt x="539995" y="63914"/>
                  <a:pt x="546369" y="60718"/>
                  <a:pt x="552743" y="63914"/>
                </a:cubicBezTo>
                <a:cubicBezTo>
                  <a:pt x="555929" y="63914"/>
                  <a:pt x="559116" y="63914"/>
                  <a:pt x="562303" y="63914"/>
                </a:cubicBezTo>
                <a:cubicBezTo>
                  <a:pt x="568677" y="67109"/>
                  <a:pt x="575051" y="63914"/>
                  <a:pt x="581424" y="67109"/>
                </a:cubicBezTo>
                <a:cubicBezTo>
                  <a:pt x="584611" y="67109"/>
                  <a:pt x="584611" y="67109"/>
                  <a:pt x="587798" y="67109"/>
                </a:cubicBezTo>
                <a:cubicBezTo>
                  <a:pt x="594172" y="70305"/>
                  <a:pt x="600545" y="67109"/>
                  <a:pt x="606919" y="70305"/>
                </a:cubicBezTo>
                <a:cubicBezTo>
                  <a:pt x="610106" y="70305"/>
                  <a:pt x="613293" y="70305"/>
                  <a:pt x="616480" y="70305"/>
                </a:cubicBezTo>
                <a:cubicBezTo>
                  <a:pt x="622853" y="73501"/>
                  <a:pt x="629227" y="70305"/>
                  <a:pt x="635601" y="70305"/>
                </a:cubicBezTo>
                <a:cubicBezTo>
                  <a:pt x="638788" y="73501"/>
                  <a:pt x="641974" y="73501"/>
                  <a:pt x="645161" y="73501"/>
                </a:cubicBezTo>
                <a:cubicBezTo>
                  <a:pt x="648348" y="76696"/>
                  <a:pt x="657909" y="73501"/>
                  <a:pt x="664283" y="73501"/>
                </a:cubicBezTo>
                <a:cubicBezTo>
                  <a:pt x="664283" y="73501"/>
                  <a:pt x="667469" y="76696"/>
                  <a:pt x="667469" y="76696"/>
                </a:cubicBezTo>
                <a:cubicBezTo>
                  <a:pt x="677030" y="79892"/>
                  <a:pt x="683404" y="73501"/>
                  <a:pt x="689777" y="76696"/>
                </a:cubicBezTo>
                <a:cubicBezTo>
                  <a:pt x="692964" y="76696"/>
                  <a:pt x="692964" y="76696"/>
                  <a:pt x="696151" y="79892"/>
                </a:cubicBezTo>
                <a:cubicBezTo>
                  <a:pt x="702525" y="83088"/>
                  <a:pt x="708898" y="76696"/>
                  <a:pt x="715272" y="79892"/>
                </a:cubicBezTo>
                <a:cubicBezTo>
                  <a:pt x="718459" y="79892"/>
                  <a:pt x="721646" y="79892"/>
                  <a:pt x="724833" y="79892"/>
                </a:cubicBezTo>
                <a:cubicBezTo>
                  <a:pt x="731206" y="86283"/>
                  <a:pt x="737580" y="79892"/>
                  <a:pt x="747141" y="83088"/>
                </a:cubicBezTo>
                <a:cubicBezTo>
                  <a:pt x="747141" y="83088"/>
                  <a:pt x="750327" y="83088"/>
                  <a:pt x="750327" y="83088"/>
                </a:cubicBezTo>
                <a:cubicBezTo>
                  <a:pt x="756701" y="86283"/>
                  <a:pt x="763075" y="83088"/>
                  <a:pt x="769449" y="86283"/>
                </a:cubicBezTo>
                <a:cubicBezTo>
                  <a:pt x="772636" y="86283"/>
                  <a:pt x="775822" y="86283"/>
                  <a:pt x="779009" y="86283"/>
                </a:cubicBezTo>
                <a:cubicBezTo>
                  <a:pt x="785383" y="89479"/>
                  <a:pt x="791757" y="86283"/>
                  <a:pt x="798130" y="89479"/>
                </a:cubicBezTo>
                <a:cubicBezTo>
                  <a:pt x="801317" y="89479"/>
                  <a:pt x="804504" y="89479"/>
                  <a:pt x="804504" y="89479"/>
                </a:cubicBezTo>
                <a:cubicBezTo>
                  <a:pt x="810878" y="92675"/>
                  <a:pt x="820438" y="89479"/>
                  <a:pt x="823625" y="92675"/>
                </a:cubicBezTo>
                <a:cubicBezTo>
                  <a:pt x="826812" y="92675"/>
                  <a:pt x="829999" y="92675"/>
                  <a:pt x="829999" y="92675"/>
                </a:cubicBezTo>
                <a:cubicBezTo>
                  <a:pt x="839559" y="95870"/>
                  <a:pt x="845933" y="92675"/>
                  <a:pt x="852307" y="95870"/>
                </a:cubicBezTo>
                <a:cubicBezTo>
                  <a:pt x="855494" y="95870"/>
                  <a:pt x="855494" y="95870"/>
                  <a:pt x="858680" y="95870"/>
                </a:cubicBezTo>
                <a:cubicBezTo>
                  <a:pt x="865054" y="99066"/>
                  <a:pt x="874615" y="95870"/>
                  <a:pt x="880989" y="99066"/>
                </a:cubicBezTo>
                <a:cubicBezTo>
                  <a:pt x="884175" y="99066"/>
                  <a:pt x="884175" y="99066"/>
                  <a:pt x="887362" y="99066"/>
                </a:cubicBezTo>
                <a:cubicBezTo>
                  <a:pt x="893736" y="102262"/>
                  <a:pt x="900110" y="99066"/>
                  <a:pt x="906483" y="102262"/>
                </a:cubicBezTo>
                <a:cubicBezTo>
                  <a:pt x="909670" y="102262"/>
                  <a:pt x="912857" y="102262"/>
                  <a:pt x="912857" y="102262"/>
                </a:cubicBezTo>
                <a:cubicBezTo>
                  <a:pt x="919231" y="105457"/>
                  <a:pt x="925604" y="102262"/>
                  <a:pt x="931978" y="105457"/>
                </a:cubicBezTo>
                <a:cubicBezTo>
                  <a:pt x="935165" y="105457"/>
                  <a:pt x="938352" y="105457"/>
                  <a:pt x="941539" y="105457"/>
                </a:cubicBezTo>
                <a:cubicBezTo>
                  <a:pt x="947912" y="108653"/>
                  <a:pt x="954286" y="105457"/>
                  <a:pt x="960660" y="108653"/>
                </a:cubicBezTo>
                <a:cubicBezTo>
                  <a:pt x="963846" y="108653"/>
                  <a:pt x="967034" y="108653"/>
                  <a:pt x="967034" y="108653"/>
                </a:cubicBezTo>
                <a:cubicBezTo>
                  <a:pt x="973407" y="111849"/>
                  <a:pt x="982968" y="108653"/>
                  <a:pt x="986155" y="111849"/>
                </a:cubicBezTo>
                <a:cubicBezTo>
                  <a:pt x="989342" y="111849"/>
                  <a:pt x="992528" y="111849"/>
                  <a:pt x="995715" y="111849"/>
                </a:cubicBezTo>
                <a:cubicBezTo>
                  <a:pt x="1002089" y="115044"/>
                  <a:pt x="1008463" y="111849"/>
                  <a:pt x="1014836" y="115044"/>
                </a:cubicBezTo>
                <a:cubicBezTo>
                  <a:pt x="1018023" y="115044"/>
                  <a:pt x="1021210" y="115044"/>
                  <a:pt x="1024397" y="115044"/>
                </a:cubicBezTo>
                <a:cubicBezTo>
                  <a:pt x="1030770" y="118240"/>
                  <a:pt x="1037144" y="115044"/>
                  <a:pt x="1043518" y="118240"/>
                </a:cubicBezTo>
                <a:cubicBezTo>
                  <a:pt x="1046705" y="118240"/>
                  <a:pt x="1046705" y="118240"/>
                  <a:pt x="1049892" y="118240"/>
                </a:cubicBezTo>
                <a:cubicBezTo>
                  <a:pt x="1056265" y="121436"/>
                  <a:pt x="1062639" y="118240"/>
                  <a:pt x="1069013" y="121436"/>
                </a:cubicBezTo>
                <a:cubicBezTo>
                  <a:pt x="1072200" y="121436"/>
                  <a:pt x="1075386" y="121436"/>
                  <a:pt x="1078573" y="121436"/>
                </a:cubicBezTo>
                <a:cubicBezTo>
                  <a:pt x="1084947" y="124631"/>
                  <a:pt x="1091321" y="121436"/>
                  <a:pt x="1097694" y="124631"/>
                </a:cubicBezTo>
                <a:cubicBezTo>
                  <a:pt x="1100881" y="124631"/>
                  <a:pt x="1100881" y="124631"/>
                  <a:pt x="1104068" y="124631"/>
                </a:cubicBezTo>
                <a:cubicBezTo>
                  <a:pt x="1110442" y="127827"/>
                  <a:pt x="1116816" y="124631"/>
                  <a:pt x="1123189" y="127827"/>
                </a:cubicBezTo>
                <a:cubicBezTo>
                  <a:pt x="1126376" y="127827"/>
                  <a:pt x="1126376" y="127827"/>
                  <a:pt x="1129563" y="127827"/>
                </a:cubicBezTo>
                <a:cubicBezTo>
                  <a:pt x="1135937" y="131023"/>
                  <a:pt x="1142310" y="127827"/>
                  <a:pt x="1148684" y="131023"/>
                </a:cubicBezTo>
                <a:cubicBezTo>
                  <a:pt x="1151871" y="131023"/>
                  <a:pt x="1155058" y="131023"/>
                  <a:pt x="1158245" y="131023"/>
                </a:cubicBezTo>
                <a:cubicBezTo>
                  <a:pt x="1164618" y="134218"/>
                  <a:pt x="1170992" y="131023"/>
                  <a:pt x="1177366" y="134218"/>
                </a:cubicBezTo>
                <a:cubicBezTo>
                  <a:pt x="1180553" y="134218"/>
                  <a:pt x="1183739" y="134218"/>
                  <a:pt x="1186926" y="134218"/>
                </a:cubicBezTo>
                <a:cubicBezTo>
                  <a:pt x="1190113" y="137414"/>
                  <a:pt x="1199674" y="134218"/>
                  <a:pt x="1206047" y="137414"/>
                </a:cubicBezTo>
                <a:cubicBezTo>
                  <a:pt x="1206047" y="137414"/>
                  <a:pt x="1209234" y="137414"/>
                  <a:pt x="1212421" y="137414"/>
                </a:cubicBezTo>
                <a:cubicBezTo>
                  <a:pt x="1218795" y="140610"/>
                  <a:pt x="1225169" y="137414"/>
                  <a:pt x="1231542" y="140610"/>
                </a:cubicBezTo>
                <a:cubicBezTo>
                  <a:pt x="1234729" y="140610"/>
                  <a:pt x="1234729" y="140610"/>
                  <a:pt x="1237916" y="140610"/>
                </a:cubicBezTo>
                <a:cubicBezTo>
                  <a:pt x="1244290" y="143805"/>
                  <a:pt x="1253850" y="140610"/>
                  <a:pt x="1260224" y="143805"/>
                </a:cubicBezTo>
                <a:cubicBezTo>
                  <a:pt x="1260224" y="143805"/>
                  <a:pt x="1263411" y="143805"/>
                  <a:pt x="1266598" y="143805"/>
                </a:cubicBezTo>
                <a:cubicBezTo>
                  <a:pt x="1272971" y="147001"/>
                  <a:pt x="1279345" y="140610"/>
                  <a:pt x="1285719" y="147001"/>
                </a:cubicBezTo>
                <a:cubicBezTo>
                  <a:pt x="1288906" y="147001"/>
                  <a:pt x="1292092" y="147001"/>
                  <a:pt x="1292092" y="147001"/>
                </a:cubicBezTo>
                <a:cubicBezTo>
                  <a:pt x="1298466" y="150197"/>
                  <a:pt x="1304840" y="147001"/>
                  <a:pt x="1311214" y="147001"/>
                </a:cubicBezTo>
                <a:cubicBezTo>
                  <a:pt x="1314400" y="147001"/>
                  <a:pt x="1317587" y="150197"/>
                  <a:pt x="1320774" y="150197"/>
                </a:cubicBezTo>
                <a:cubicBezTo>
                  <a:pt x="1327148" y="153392"/>
                  <a:pt x="1333521" y="147001"/>
                  <a:pt x="1339895" y="150197"/>
                </a:cubicBezTo>
                <a:cubicBezTo>
                  <a:pt x="1343082" y="150197"/>
                  <a:pt x="1346269" y="153392"/>
                  <a:pt x="1346269" y="153392"/>
                </a:cubicBezTo>
                <a:cubicBezTo>
                  <a:pt x="1352643" y="156588"/>
                  <a:pt x="1362203" y="150197"/>
                  <a:pt x="1365390" y="153392"/>
                </a:cubicBezTo>
                <a:cubicBezTo>
                  <a:pt x="1368577" y="153392"/>
                  <a:pt x="1371764" y="153392"/>
                  <a:pt x="1374951" y="156588"/>
                </a:cubicBezTo>
                <a:cubicBezTo>
                  <a:pt x="1381324" y="159784"/>
                  <a:pt x="1387698" y="153392"/>
                  <a:pt x="1394072" y="156588"/>
                </a:cubicBezTo>
                <a:cubicBezTo>
                  <a:pt x="1397259" y="156588"/>
                  <a:pt x="1400445" y="156588"/>
                  <a:pt x="1403632" y="159784"/>
                </a:cubicBezTo>
                <a:cubicBezTo>
                  <a:pt x="1410006" y="159784"/>
                  <a:pt x="1416380" y="156588"/>
                  <a:pt x="1422753" y="159784"/>
                </a:cubicBezTo>
                <a:cubicBezTo>
                  <a:pt x="1425940" y="159784"/>
                  <a:pt x="1425940" y="159784"/>
                  <a:pt x="1429127" y="162979"/>
                </a:cubicBezTo>
                <a:cubicBezTo>
                  <a:pt x="1435501" y="162979"/>
                  <a:pt x="1441874" y="159784"/>
                  <a:pt x="1448248" y="162979"/>
                </a:cubicBezTo>
                <a:cubicBezTo>
                  <a:pt x="1451435" y="162979"/>
                  <a:pt x="1451435" y="162979"/>
                  <a:pt x="1451435" y="162979"/>
                </a:cubicBezTo>
                <a:cubicBezTo>
                  <a:pt x="1454622" y="162979"/>
                  <a:pt x="1457809" y="162979"/>
                  <a:pt x="1460996" y="162979"/>
                </a:cubicBezTo>
                <a:cubicBezTo>
                  <a:pt x="1464183" y="162979"/>
                  <a:pt x="1467369" y="162979"/>
                  <a:pt x="1470556" y="162979"/>
                </a:cubicBezTo>
                <a:cubicBezTo>
                  <a:pt x="1476930" y="166175"/>
                  <a:pt x="1483304" y="162979"/>
                  <a:pt x="1489677" y="166175"/>
                </a:cubicBezTo>
                <a:cubicBezTo>
                  <a:pt x="1492864" y="166175"/>
                  <a:pt x="1496051" y="166175"/>
                  <a:pt x="1499238" y="166175"/>
                </a:cubicBezTo>
                <a:cubicBezTo>
                  <a:pt x="1502425" y="169371"/>
                  <a:pt x="1511985" y="166175"/>
                  <a:pt x="1515172" y="169371"/>
                </a:cubicBezTo>
                <a:cubicBezTo>
                  <a:pt x="1518359" y="169371"/>
                  <a:pt x="1521546" y="169371"/>
                  <a:pt x="1524733" y="169371"/>
                </a:cubicBezTo>
                <a:cubicBezTo>
                  <a:pt x="1531106" y="172566"/>
                  <a:pt x="1537480" y="169371"/>
                  <a:pt x="1543854" y="172566"/>
                </a:cubicBezTo>
                <a:cubicBezTo>
                  <a:pt x="1547041" y="172566"/>
                  <a:pt x="1550227" y="172566"/>
                  <a:pt x="1553414" y="172566"/>
                </a:cubicBezTo>
                <a:cubicBezTo>
                  <a:pt x="1559788" y="175762"/>
                  <a:pt x="1569349" y="172566"/>
                  <a:pt x="1578909" y="175762"/>
                </a:cubicBezTo>
                <a:cubicBezTo>
                  <a:pt x="1585283" y="178958"/>
                  <a:pt x="1591656" y="175762"/>
                  <a:pt x="1598030" y="178958"/>
                </a:cubicBezTo>
                <a:cubicBezTo>
                  <a:pt x="1601217" y="178958"/>
                  <a:pt x="1604404" y="178958"/>
                  <a:pt x="1604404" y="178958"/>
                </a:cubicBezTo>
                <a:cubicBezTo>
                  <a:pt x="1610778" y="182153"/>
                  <a:pt x="1620338" y="178958"/>
                  <a:pt x="1626712" y="182153"/>
                </a:cubicBezTo>
                <a:cubicBezTo>
                  <a:pt x="1629899" y="182153"/>
                  <a:pt x="1629899" y="182153"/>
                  <a:pt x="1633086" y="182153"/>
                </a:cubicBezTo>
                <a:cubicBezTo>
                  <a:pt x="1639459" y="185349"/>
                  <a:pt x="1645833" y="182153"/>
                  <a:pt x="1655394" y="185349"/>
                </a:cubicBezTo>
                <a:cubicBezTo>
                  <a:pt x="1655394" y="185349"/>
                  <a:pt x="1658580" y="185349"/>
                  <a:pt x="1658580" y="185349"/>
                </a:cubicBezTo>
                <a:cubicBezTo>
                  <a:pt x="1664954" y="188545"/>
                  <a:pt x="1671328" y="185349"/>
                  <a:pt x="1677702" y="188545"/>
                </a:cubicBezTo>
                <a:cubicBezTo>
                  <a:pt x="1680888" y="188545"/>
                  <a:pt x="1684075" y="188545"/>
                  <a:pt x="1687262" y="188545"/>
                </a:cubicBezTo>
                <a:cubicBezTo>
                  <a:pt x="1693636" y="191740"/>
                  <a:pt x="1700009" y="188545"/>
                  <a:pt x="1706383" y="191740"/>
                </a:cubicBezTo>
                <a:cubicBezTo>
                  <a:pt x="1709570" y="191740"/>
                  <a:pt x="1712757" y="191740"/>
                  <a:pt x="1715944" y="191740"/>
                </a:cubicBezTo>
                <a:cubicBezTo>
                  <a:pt x="1722317" y="194936"/>
                  <a:pt x="1728691" y="191740"/>
                  <a:pt x="1735065" y="194936"/>
                </a:cubicBezTo>
                <a:cubicBezTo>
                  <a:pt x="1735065" y="194936"/>
                  <a:pt x="1738252" y="194936"/>
                  <a:pt x="1741439" y="194936"/>
                </a:cubicBezTo>
                <a:cubicBezTo>
                  <a:pt x="1747812" y="198132"/>
                  <a:pt x="1754186" y="194936"/>
                  <a:pt x="1760560" y="198132"/>
                </a:cubicBezTo>
                <a:cubicBezTo>
                  <a:pt x="1763747" y="198132"/>
                  <a:pt x="1766933" y="198132"/>
                  <a:pt x="1766933" y="198132"/>
                </a:cubicBezTo>
                <a:cubicBezTo>
                  <a:pt x="1773307" y="201327"/>
                  <a:pt x="1782868" y="198132"/>
                  <a:pt x="1789241" y="201327"/>
                </a:cubicBezTo>
                <a:cubicBezTo>
                  <a:pt x="1792428" y="201327"/>
                  <a:pt x="1792428" y="201327"/>
                  <a:pt x="1795615" y="201327"/>
                </a:cubicBezTo>
                <a:cubicBezTo>
                  <a:pt x="1801989" y="204523"/>
                  <a:pt x="1808362" y="201327"/>
                  <a:pt x="1814736" y="204523"/>
                </a:cubicBezTo>
                <a:cubicBezTo>
                  <a:pt x="1817923" y="204523"/>
                  <a:pt x="1817923" y="204523"/>
                  <a:pt x="1821110" y="204523"/>
                </a:cubicBezTo>
                <a:cubicBezTo>
                  <a:pt x="1827484" y="207719"/>
                  <a:pt x="1833857" y="204523"/>
                  <a:pt x="1840231" y="207719"/>
                </a:cubicBezTo>
                <a:cubicBezTo>
                  <a:pt x="1843418" y="207719"/>
                  <a:pt x="1846605" y="207719"/>
                  <a:pt x="1849792" y="207719"/>
                </a:cubicBezTo>
                <a:cubicBezTo>
                  <a:pt x="1856165" y="210914"/>
                  <a:pt x="1862539" y="207719"/>
                  <a:pt x="1868913" y="210914"/>
                </a:cubicBezTo>
                <a:cubicBezTo>
                  <a:pt x="1872100" y="210914"/>
                  <a:pt x="1875286" y="210914"/>
                  <a:pt x="1878473" y="210914"/>
                </a:cubicBezTo>
                <a:cubicBezTo>
                  <a:pt x="1881660" y="214110"/>
                  <a:pt x="1891221" y="210914"/>
                  <a:pt x="1897594" y="214110"/>
                </a:cubicBezTo>
                <a:cubicBezTo>
                  <a:pt x="1897594" y="214110"/>
                  <a:pt x="1900781" y="214110"/>
                  <a:pt x="1903968" y="214110"/>
                </a:cubicBezTo>
                <a:cubicBezTo>
                  <a:pt x="1910342" y="217306"/>
                  <a:pt x="1916715" y="214110"/>
                  <a:pt x="1923089" y="217306"/>
                </a:cubicBezTo>
                <a:cubicBezTo>
                  <a:pt x="1926276" y="217306"/>
                  <a:pt x="1926276" y="217306"/>
                  <a:pt x="1929463" y="217306"/>
                </a:cubicBezTo>
                <a:cubicBezTo>
                  <a:pt x="1935837" y="220501"/>
                  <a:pt x="1945397" y="217306"/>
                  <a:pt x="1951771" y="220501"/>
                </a:cubicBezTo>
                <a:cubicBezTo>
                  <a:pt x="1954958" y="220501"/>
                  <a:pt x="1954958" y="220501"/>
                  <a:pt x="1958145" y="220501"/>
                </a:cubicBezTo>
                <a:cubicBezTo>
                  <a:pt x="1964518" y="223697"/>
                  <a:pt x="1970892" y="220501"/>
                  <a:pt x="1977266" y="223697"/>
                </a:cubicBezTo>
                <a:cubicBezTo>
                  <a:pt x="1980453" y="223697"/>
                  <a:pt x="1983639" y="223697"/>
                  <a:pt x="1983639" y="223697"/>
                </a:cubicBezTo>
                <a:cubicBezTo>
                  <a:pt x="1990013" y="226893"/>
                  <a:pt x="1996387" y="223697"/>
                  <a:pt x="2002760" y="223697"/>
                </a:cubicBezTo>
                <a:cubicBezTo>
                  <a:pt x="2005947" y="223697"/>
                  <a:pt x="2009134" y="226893"/>
                  <a:pt x="2012321" y="226893"/>
                </a:cubicBezTo>
                <a:cubicBezTo>
                  <a:pt x="2018695" y="230088"/>
                  <a:pt x="2025068" y="223697"/>
                  <a:pt x="2031442" y="226893"/>
                </a:cubicBezTo>
                <a:cubicBezTo>
                  <a:pt x="2034629" y="226893"/>
                  <a:pt x="2037816" y="230088"/>
                  <a:pt x="2037816" y="230088"/>
                </a:cubicBezTo>
                <a:cubicBezTo>
                  <a:pt x="2044190" y="233284"/>
                  <a:pt x="2050563" y="226893"/>
                  <a:pt x="2056937" y="230088"/>
                </a:cubicBezTo>
                <a:cubicBezTo>
                  <a:pt x="2060124" y="230088"/>
                  <a:pt x="2063311" y="233284"/>
                  <a:pt x="2066498" y="233284"/>
                </a:cubicBezTo>
                <a:cubicBezTo>
                  <a:pt x="2072871" y="236480"/>
                  <a:pt x="2079245" y="230088"/>
                  <a:pt x="2085619" y="233284"/>
                </a:cubicBezTo>
                <a:cubicBezTo>
                  <a:pt x="2088805" y="233284"/>
                  <a:pt x="2091992" y="233284"/>
                  <a:pt x="2095179" y="236480"/>
                </a:cubicBezTo>
                <a:cubicBezTo>
                  <a:pt x="2101553" y="239675"/>
                  <a:pt x="2107927" y="233284"/>
                  <a:pt x="2114300" y="236480"/>
                </a:cubicBezTo>
                <a:cubicBezTo>
                  <a:pt x="2114300" y="236480"/>
                  <a:pt x="2117487" y="236480"/>
                  <a:pt x="2120674" y="236480"/>
                </a:cubicBezTo>
                <a:cubicBezTo>
                  <a:pt x="2123861" y="242871"/>
                  <a:pt x="2133421" y="236480"/>
                  <a:pt x="2136608" y="239675"/>
                </a:cubicBezTo>
                <a:cubicBezTo>
                  <a:pt x="2142982" y="239675"/>
                  <a:pt x="2146169" y="239675"/>
                  <a:pt x="2149356" y="239675"/>
                </a:cubicBezTo>
                <a:cubicBezTo>
                  <a:pt x="2152542" y="242871"/>
                  <a:pt x="2158916" y="239675"/>
                  <a:pt x="2165290" y="242871"/>
                </a:cubicBezTo>
                <a:cubicBezTo>
                  <a:pt x="2168477" y="242871"/>
                  <a:pt x="2171664" y="242871"/>
                  <a:pt x="2174850" y="242871"/>
                </a:cubicBezTo>
                <a:cubicBezTo>
                  <a:pt x="2181224" y="249262"/>
                  <a:pt x="2190785" y="242871"/>
                  <a:pt x="2200345" y="246067"/>
                </a:cubicBezTo>
                <a:cubicBezTo>
                  <a:pt x="2206719" y="249262"/>
                  <a:pt x="2213093" y="246067"/>
                  <a:pt x="2219466" y="249262"/>
                </a:cubicBezTo>
                <a:cubicBezTo>
                  <a:pt x="2222653" y="249262"/>
                  <a:pt x="2225840" y="249262"/>
                  <a:pt x="2229027" y="249262"/>
                </a:cubicBezTo>
                <a:cubicBezTo>
                  <a:pt x="2235401" y="252458"/>
                  <a:pt x="2241774" y="249262"/>
                  <a:pt x="2248148" y="252458"/>
                </a:cubicBezTo>
                <a:cubicBezTo>
                  <a:pt x="2251335" y="252458"/>
                  <a:pt x="2254522" y="252458"/>
                  <a:pt x="2257709" y="252458"/>
                </a:cubicBezTo>
                <a:cubicBezTo>
                  <a:pt x="2260895" y="255654"/>
                  <a:pt x="2270456" y="252458"/>
                  <a:pt x="2276830" y="255654"/>
                </a:cubicBezTo>
                <a:cubicBezTo>
                  <a:pt x="2276830" y="255654"/>
                  <a:pt x="2280017" y="255654"/>
                  <a:pt x="2283203" y="255654"/>
                </a:cubicBezTo>
                <a:cubicBezTo>
                  <a:pt x="2289577" y="258849"/>
                  <a:pt x="2295951" y="255654"/>
                  <a:pt x="2302325" y="258849"/>
                </a:cubicBezTo>
                <a:cubicBezTo>
                  <a:pt x="2305511" y="258849"/>
                  <a:pt x="2305511" y="258849"/>
                  <a:pt x="2308698" y="258849"/>
                </a:cubicBezTo>
                <a:cubicBezTo>
                  <a:pt x="2315072" y="262045"/>
                  <a:pt x="2321446" y="258849"/>
                  <a:pt x="2327819" y="262045"/>
                </a:cubicBezTo>
                <a:cubicBezTo>
                  <a:pt x="2331006" y="262045"/>
                  <a:pt x="2334193" y="262045"/>
                  <a:pt x="2337380" y="262045"/>
                </a:cubicBezTo>
                <a:cubicBezTo>
                  <a:pt x="2343754" y="265241"/>
                  <a:pt x="2350127" y="262045"/>
                  <a:pt x="2356501" y="265241"/>
                </a:cubicBezTo>
                <a:cubicBezTo>
                  <a:pt x="2359688" y="265241"/>
                  <a:pt x="2362875" y="265241"/>
                  <a:pt x="2362875" y="265241"/>
                </a:cubicBezTo>
                <a:cubicBezTo>
                  <a:pt x="2369248" y="268437"/>
                  <a:pt x="2375622" y="265241"/>
                  <a:pt x="2381996" y="268437"/>
                </a:cubicBezTo>
                <a:cubicBezTo>
                  <a:pt x="2385183" y="268437"/>
                  <a:pt x="2388370" y="268437"/>
                  <a:pt x="2391556" y="268437"/>
                </a:cubicBezTo>
                <a:cubicBezTo>
                  <a:pt x="2397930" y="271632"/>
                  <a:pt x="2404304" y="268437"/>
                  <a:pt x="2410678" y="271632"/>
                </a:cubicBezTo>
                <a:cubicBezTo>
                  <a:pt x="2413864" y="271632"/>
                  <a:pt x="2417051" y="271632"/>
                  <a:pt x="2417051" y="271632"/>
                </a:cubicBezTo>
                <a:cubicBezTo>
                  <a:pt x="2423425" y="274828"/>
                  <a:pt x="2429799" y="271632"/>
                  <a:pt x="2436172" y="274828"/>
                </a:cubicBezTo>
                <a:cubicBezTo>
                  <a:pt x="2439359" y="274828"/>
                  <a:pt x="2442546" y="274828"/>
                  <a:pt x="2445733" y="274828"/>
                </a:cubicBezTo>
                <a:cubicBezTo>
                  <a:pt x="2452107" y="278024"/>
                  <a:pt x="2458480" y="274828"/>
                  <a:pt x="2464854" y="278024"/>
                </a:cubicBezTo>
                <a:cubicBezTo>
                  <a:pt x="2468041" y="278024"/>
                  <a:pt x="2471228" y="278024"/>
                  <a:pt x="2474415" y="278024"/>
                </a:cubicBezTo>
                <a:cubicBezTo>
                  <a:pt x="2480788" y="281219"/>
                  <a:pt x="2487162" y="278024"/>
                  <a:pt x="2496723" y="281219"/>
                </a:cubicBezTo>
                <a:cubicBezTo>
                  <a:pt x="2496723" y="281219"/>
                  <a:pt x="2499909" y="281219"/>
                  <a:pt x="2499909" y="281219"/>
                </a:cubicBezTo>
                <a:cubicBezTo>
                  <a:pt x="2506283" y="284415"/>
                  <a:pt x="2512657" y="281219"/>
                  <a:pt x="2519031" y="284415"/>
                </a:cubicBezTo>
                <a:cubicBezTo>
                  <a:pt x="2522217" y="284415"/>
                  <a:pt x="2522217" y="284415"/>
                  <a:pt x="2522217" y="284415"/>
                </a:cubicBezTo>
                <a:cubicBezTo>
                  <a:pt x="2525404" y="287611"/>
                  <a:pt x="2531778" y="284415"/>
                  <a:pt x="2534965" y="287611"/>
                </a:cubicBezTo>
                <a:cubicBezTo>
                  <a:pt x="2538152" y="287611"/>
                  <a:pt x="2538152" y="287611"/>
                  <a:pt x="2541339" y="287611"/>
                </a:cubicBezTo>
                <a:cubicBezTo>
                  <a:pt x="2547712" y="290806"/>
                  <a:pt x="2554086" y="287611"/>
                  <a:pt x="2560460" y="290806"/>
                </a:cubicBezTo>
                <a:cubicBezTo>
                  <a:pt x="2563646" y="290806"/>
                  <a:pt x="2566833" y="290806"/>
                  <a:pt x="2566833" y="290806"/>
                </a:cubicBezTo>
                <a:cubicBezTo>
                  <a:pt x="2573207" y="294002"/>
                  <a:pt x="2582768" y="290806"/>
                  <a:pt x="2585954" y="294002"/>
                </a:cubicBezTo>
                <a:cubicBezTo>
                  <a:pt x="2589141" y="294002"/>
                  <a:pt x="2592328" y="294002"/>
                  <a:pt x="2595515" y="294002"/>
                </a:cubicBezTo>
                <a:cubicBezTo>
                  <a:pt x="2601889" y="297198"/>
                  <a:pt x="2608262" y="294002"/>
                  <a:pt x="2614636" y="297198"/>
                </a:cubicBezTo>
                <a:cubicBezTo>
                  <a:pt x="2617823" y="297198"/>
                  <a:pt x="2621010" y="297198"/>
                  <a:pt x="2624197" y="297198"/>
                </a:cubicBezTo>
                <a:cubicBezTo>
                  <a:pt x="2630570" y="300393"/>
                  <a:pt x="2636944" y="297198"/>
                  <a:pt x="2643318" y="300393"/>
                </a:cubicBezTo>
                <a:cubicBezTo>
                  <a:pt x="2643318" y="300393"/>
                  <a:pt x="2646505" y="300393"/>
                  <a:pt x="2649691" y="300393"/>
                </a:cubicBezTo>
                <a:cubicBezTo>
                  <a:pt x="2652878" y="303589"/>
                  <a:pt x="2662439" y="300393"/>
                  <a:pt x="2665626" y="300393"/>
                </a:cubicBezTo>
                <a:cubicBezTo>
                  <a:pt x="2668813" y="300393"/>
                  <a:pt x="2671999" y="303589"/>
                  <a:pt x="2675186" y="303589"/>
                </a:cubicBezTo>
                <a:cubicBezTo>
                  <a:pt x="2681560" y="306785"/>
                  <a:pt x="2687934" y="300393"/>
                  <a:pt x="2694307" y="303589"/>
                </a:cubicBezTo>
                <a:cubicBezTo>
                  <a:pt x="2697494" y="303589"/>
                  <a:pt x="2700681" y="306785"/>
                  <a:pt x="2703868" y="306785"/>
                </a:cubicBezTo>
                <a:cubicBezTo>
                  <a:pt x="2710242" y="309980"/>
                  <a:pt x="2716615" y="303589"/>
                  <a:pt x="2726176" y="306785"/>
                </a:cubicBezTo>
                <a:cubicBezTo>
                  <a:pt x="2726176" y="306785"/>
                  <a:pt x="2729363" y="309980"/>
                  <a:pt x="2729363" y="309980"/>
                </a:cubicBezTo>
                <a:cubicBezTo>
                  <a:pt x="2735737" y="313176"/>
                  <a:pt x="2742110" y="306785"/>
                  <a:pt x="2748484" y="309980"/>
                </a:cubicBezTo>
                <a:cubicBezTo>
                  <a:pt x="2751671" y="309980"/>
                  <a:pt x="2754858" y="309980"/>
                  <a:pt x="2758044" y="313176"/>
                </a:cubicBezTo>
                <a:cubicBezTo>
                  <a:pt x="2764418" y="316372"/>
                  <a:pt x="2770792" y="309980"/>
                  <a:pt x="2777166" y="313176"/>
                </a:cubicBezTo>
                <a:cubicBezTo>
                  <a:pt x="2780352" y="313176"/>
                  <a:pt x="2783539" y="313176"/>
                  <a:pt x="2786726" y="316372"/>
                </a:cubicBezTo>
                <a:cubicBezTo>
                  <a:pt x="2793100" y="316372"/>
                  <a:pt x="2799474" y="313176"/>
                  <a:pt x="2805847" y="316372"/>
                </a:cubicBezTo>
                <a:cubicBezTo>
                  <a:pt x="2805847" y="316372"/>
                  <a:pt x="2809034" y="316372"/>
                  <a:pt x="2812221" y="316372"/>
                </a:cubicBezTo>
                <a:cubicBezTo>
                  <a:pt x="2818595" y="319567"/>
                  <a:pt x="2824968" y="316372"/>
                  <a:pt x="2831342" y="319567"/>
                </a:cubicBezTo>
                <a:cubicBezTo>
                  <a:pt x="2834529" y="319567"/>
                  <a:pt x="2837716" y="319567"/>
                  <a:pt x="2840903" y="319567"/>
                </a:cubicBezTo>
                <a:cubicBezTo>
                  <a:pt x="2847276" y="322763"/>
                  <a:pt x="2853650" y="319567"/>
                  <a:pt x="2860024" y="322763"/>
                </a:cubicBezTo>
                <a:cubicBezTo>
                  <a:pt x="2863211" y="322763"/>
                  <a:pt x="2863211" y="322763"/>
                  <a:pt x="2866397" y="322763"/>
                </a:cubicBezTo>
                <a:cubicBezTo>
                  <a:pt x="2872771" y="325959"/>
                  <a:pt x="2879145" y="322763"/>
                  <a:pt x="2888705" y="325959"/>
                </a:cubicBezTo>
                <a:cubicBezTo>
                  <a:pt x="2888705" y="325959"/>
                  <a:pt x="2891892" y="325959"/>
                  <a:pt x="2891892" y="325959"/>
                </a:cubicBezTo>
                <a:cubicBezTo>
                  <a:pt x="2901453" y="329154"/>
                  <a:pt x="2907827" y="325959"/>
                  <a:pt x="2914200" y="329154"/>
                </a:cubicBezTo>
                <a:cubicBezTo>
                  <a:pt x="2917387" y="329154"/>
                  <a:pt x="2917387" y="329154"/>
                  <a:pt x="2920574" y="329154"/>
                </a:cubicBezTo>
                <a:cubicBezTo>
                  <a:pt x="2926948" y="332350"/>
                  <a:pt x="2933321" y="329154"/>
                  <a:pt x="2939695" y="332350"/>
                </a:cubicBezTo>
                <a:cubicBezTo>
                  <a:pt x="2942882" y="332350"/>
                  <a:pt x="2946069" y="332350"/>
                  <a:pt x="2949256" y="332350"/>
                </a:cubicBezTo>
                <a:cubicBezTo>
                  <a:pt x="2952442" y="335546"/>
                  <a:pt x="2962003" y="332350"/>
                  <a:pt x="2968377" y="335546"/>
                </a:cubicBezTo>
                <a:cubicBezTo>
                  <a:pt x="2968377" y="335546"/>
                  <a:pt x="2971564" y="335546"/>
                  <a:pt x="2974750" y="335546"/>
                </a:cubicBezTo>
                <a:cubicBezTo>
                  <a:pt x="2981124" y="338741"/>
                  <a:pt x="2987498" y="335546"/>
                  <a:pt x="2993872" y="338741"/>
                </a:cubicBezTo>
                <a:cubicBezTo>
                  <a:pt x="2997058" y="338741"/>
                  <a:pt x="3000245" y="338741"/>
                  <a:pt x="3003432" y="338741"/>
                </a:cubicBezTo>
                <a:cubicBezTo>
                  <a:pt x="3009806" y="341937"/>
                  <a:pt x="3016180" y="338741"/>
                  <a:pt x="3022553" y="341937"/>
                </a:cubicBezTo>
                <a:cubicBezTo>
                  <a:pt x="3025740" y="341937"/>
                  <a:pt x="3025740" y="341937"/>
                  <a:pt x="3028927" y="341937"/>
                </a:cubicBezTo>
                <a:cubicBezTo>
                  <a:pt x="3035301" y="345133"/>
                  <a:pt x="3041674" y="341937"/>
                  <a:pt x="3048048" y="345133"/>
                </a:cubicBezTo>
                <a:cubicBezTo>
                  <a:pt x="3051235" y="345133"/>
                  <a:pt x="3054422" y="345133"/>
                  <a:pt x="3054422" y="345133"/>
                </a:cubicBezTo>
                <a:cubicBezTo>
                  <a:pt x="3060795" y="348328"/>
                  <a:pt x="3070356" y="345133"/>
                  <a:pt x="3076730" y="348328"/>
                </a:cubicBezTo>
                <a:cubicBezTo>
                  <a:pt x="3079917" y="348328"/>
                  <a:pt x="3079917" y="348328"/>
                  <a:pt x="3083103" y="348328"/>
                </a:cubicBezTo>
                <a:cubicBezTo>
                  <a:pt x="3089477" y="351524"/>
                  <a:pt x="3095851" y="348328"/>
                  <a:pt x="3102225" y="351524"/>
                </a:cubicBezTo>
                <a:cubicBezTo>
                  <a:pt x="3105411" y="351524"/>
                  <a:pt x="3108598" y="351524"/>
                  <a:pt x="3108598" y="351524"/>
                </a:cubicBezTo>
                <a:cubicBezTo>
                  <a:pt x="3118159" y="354720"/>
                  <a:pt x="3124533" y="351524"/>
                  <a:pt x="3130906" y="354720"/>
                </a:cubicBezTo>
                <a:cubicBezTo>
                  <a:pt x="3134093" y="354720"/>
                  <a:pt x="3137280" y="354720"/>
                  <a:pt x="3137280" y="354720"/>
                </a:cubicBezTo>
                <a:cubicBezTo>
                  <a:pt x="3143654" y="357915"/>
                  <a:pt x="3150027" y="354720"/>
                  <a:pt x="3156401" y="357915"/>
                </a:cubicBezTo>
                <a:cubicBezTo>
                  <a:pt x="3159588" y="357915"/>
                  <a:pt x="3162775" y="357915"/>
                  <a:pt x="3165962" y="357915"/>
                </a:cubicBezTo>
                <a:cubicBezTo>
                  <a:pt x="3172335" y="361111"/>
                  <a:pt x="3178709" y="357915"/>
                  <a:pt x="3185083" y="361111"/>
                </a:cubicBezTo>
                <a:cubicBezTo>
                  <a:pt x="3188270" y="361111"/>
                  <a:pt x="3188270" y="361111"/>
                  <a:pt x="3191456" y="361111"/>
                </a:cubicBezTo>
                <a:cubicBezTo>
                  <a:pt x="3197830" y="364307"/>
                  <a:pt x="3204204" y="361111"/>
                  <a:pt x="3210578" y="364307"/>
                </a:cubicBezTo>
                <a:cubicBezTo>
                  <a:pt x="3213764" y="364307"/>
                  <a:pt x="3216951" y="364307"/>
                  <a:pt x="3220138" y="364307"/>
                </a:cubicBezTo>
                <a:cubicBezTo>
                  <a:pt x="3226512" y="367502"/>
                  <a:pt x="3232886" y="364307"/>
                  <a:pt x="3239259" y="367502"/>
                </a:cubicBezTo>
                <a:cubicBezTo>
                  <a:pt x="3242446" y="367502"/>
                  <a:pt x="3242446" y="367502"/>
                  <a:pt x="3245633" y="367502"/>
                </a:cubicBezTo>
                <a:cubicBezTo>
                  <a:pt x="3252007" y="370698"/>
                  <a:pt x="3258380" y="367502"/>
                  <a:pt x="3267941" y="370698"/>
                </a:cubicBezTo>
                <a:cubicBezTo>
                  <a:pt x="3267941" y="370698"/>
                  <a:pt x="3271128" y="370698"/>
                  <a:pt x="3271128" y="370698"/>
                </a:cubicBezTo>
                <a:cubicBezTo>
                  <a:pt x="3277501" y="373894"/>
                  <a:pt x="3283875" y="370698"/>
                  <a:pt x="3290249" y="373894"/>
                </a:cubicBezTo>
                <a:cubicBezTo>
                  <a:pt x="3293436" y="373894"/>
                  <a:pt x="3296623" y="373894"/>
                  <a:pt x="3299809" y="373894"/>
                </a:cubicBezTo>
                <a:cubicBezTo>
                  <a:pt x="3306183" y="377090"/>
                  <a:pt x="3312557" y="373894"/>
                  <a:pt x="3318931" y="373894"/>
                </a:cubicBezTo>
                <a:cubicBezTo>
                  <a:pt x="3322117" y="377090"/>
                  <a:pt x="3325304" y="377090"/>
                  <a:pt x="3328491" y="377090"/>
                </a:cubicBezTo>
                <a:cubicBezTo>
                  <a:pt x="3334865" y="380285"/>
                  <a:pt x="3341239" y="377090"/>
                  <a:pt x="3347612" y="377090"/>
                </a:cubicBezTo>
                <a:cubicBezTo>
                  <a:pt x="3347612" y="380285"/>
                  <a:pt x="3350799" y="380285"/>
                  <a:pt x="3353986" y="380285"/>
                </a:cubicBezTo>
                <a:cubicBezTo>
                  <a:pt x="3360360" y="383481"/>
                  <a:pt x="3366733" y="377090"/>
                  <a:pt x="3373107" y="380285"/>
                </a:cubicBezTo>
                <a:cubicBezTo>
                  <a:pt x="3376294" y="380285"/>
                  <a:pt x="3379481" y="383481"/>
                  <a:pt x="3382668" y="383481"/>
                </a:cubicBezTo>
                <a:cubicBezTo>
                  <a:pt x="3389041" y="386676"/>
                  <a:pt x="3395415" y="380285"/>
                  <a:pt x="3401789" y="383481"/>
                </a:cubicBezTo>
                <a:cubicBezTo>
                  <a:pt x="3404976" y="383481"/>
                  <a:pt x="3408162" y="386676"/>
                  <a:pt x="3408162" y="386676"/>
                </a:cubicBezTo>
                <a:cubicBezTo>
                  <a:pt x="3414536" y="386676"/>
                  <a:pt x="3424097" y="383481"/>
                  <a:pt x="3427284" y="386676"/>
                </a:cubicBezTo>
                <a:cubicBezTo>
                  <a:pt x="3430470" y="386676"/>
                  <a:pt x="3433657" y="386676"/>
                  <a:pt x="3436844" y="389872"/>
                </a:cubicBezTo>
                <a:cubicBezTo>
                  <a:pt x="3443218" y="389872"/>
                  <a:pt x="3449591" y="386676"/>
                  <a:pt x="3452778" y="389872"/>
                </a:cubicBezTo>
                <a:cubicBezTo>
                  <a:pt x="3455965" y="389872"/>
                  <a:pt x="3459152" y="389872"/>
                  <a:pt x="3462339" y="389872"/>
                </a:cubicBezTo>
                <a:cubicBezTo>
                  <a:pt x="3468713" y="396263"/>
                  <a:pt x="3475086" y="389872"/>
                  <a:pt x="3481460" y="393068"/>
                </a:cubicBezTo>
                <a:cubicBezTo>
                  <a:pt x="3484647" y="393068"/>
                  <a:pt x="3487834" y="393068"/>
                  <a:pt x="3491021" y="393068"/>
                </a:cubicBezTo>
                <a:cubicBezTo>
                  <a:pt x="3494207" y="396263"/>
                  <a:pt x="3503768" y="393068"/>
                  <a:pt x="3506955" y="396263"/>
                </a:cubicBezTo>
                <a:cubicBezTo>
                  <a:pt x="3510142" y="396263"/>
                  <a:pt x="3513329" y="396263"/>
                  <a:pt x="3516515" y="396263"/>
                </a:cubicBezTo>
                <a:cubicBezTo>
                  <a:pt x="3522889" y="399459"/>
                  <a:pt x="3532450" y="396263"/>
                  <a:pt x="3538823" y="399459"/>
                </a:cubicBezTo>
                <a:cubicBezTo>
                  <a:pt x="3542010" y="399459"/>
                  <a:pt x="3542010" y="399459"/>
                  <a:pt x="3545197" y="399459"/>
                </a:cubicBezTo>
                <a:cubicBezTo>
                  <a:pt x="3551571" y="402655"/>
                  <a:pt x="3557944" y="399459"/>
                  <a:pt x="3564318" y="402655"/>
                </a:cubicBezTo>
                <a:cubicBezTo>
                  <a:pt x="3567505" y="402655"/>
                  <a:pt x="3567505" y="402655"/>
                  <a:pt x="3570692" y="402655"/>
                </a:cubicBezTo>
                <a:cubicBezTo>
                  <a:pt x="3577066" y="405850"/>
                  <a:pt x="3583439" y="402655"/>
                  <a:pt x="3589813" y="405850"/>
                </a:cubicBezTo>
                <a:cubicBezTo>
                  <a:pt x="3593000" y="405850"/>
                  <a:pt x="3596187" y="405850"/>
                  <a:pt x="3599374" y="405850"/>
                </a:cubicBezTo>
                <a:cubicBezTo>
                  <a:pt x="3602560" y="409046"/>
                  <a:pt x="3605747" y="409046"/>
                  <a:pt x="3605747" y="409046"/>
                </a:cubicBezTo>
                <a:cubicBezTo>
                  <a:pt x="3605747" y="485742"/>
                  <a:pt x="3605747" y="562438"/>
                  <a:pt x="3605747" y="635939"/>
                </a:cubicBezTo>
                <a:cubicBezTo>
                  <a:pt x="3605747" y="936332"/>
                  <a:pt x="3605747" y="1236725"/>
                  <a:pt x="3605747" y="1537118"/>
                </a:cubicBezTo>
                <a:cubicBezTo>
                  <a:pt x="3605747" y="1764011"/>
                  <a:pt x="3605747" y="1990903"/>
                  <a:pt x="3605747" y="2217796"/>
                </a:cubicBezTo>
                <a:cubicBezTo>
                  <a:pt x="3605747" y="2220992"/>
                  <a:pt x="3605747" y="2227383"/>
                  <a:pt x="3605747" y="2230579"/>
                </a:cubicBezTo>
                <a:cubicBezTo>
                  <a:pt x="3608934" y="2233774"/>
                  <a:pt x="3608934" y="2236970"/>
                  <a:pt x="3605747" y="2236970"/>
                </a:cubicBezTo>
                <a:cubicBezTo>
                  <a:pt x="3605747" y="2243361"/>
                  <a:pt x="3605747" y="2246557"/>
                  <a:pt x="3605747" y="2249753"/>
                </a:cubicBezTo>
                <a:cubicBezTo>
                  <a:pt x="3605747" y="2387166"/>
                  <a:pt x="3605747" y="2521385"/>
                  <a:pt x="3605747" y="2655603"/>
                </a:cubicBezTo>
                <a:cubicBezTo>
                  <a:pt x="3596187" y="2665190"/>
                  <a:pt x="3586626" y="2655603"/>
                  <a:pt x="3577066" y="2661994"/>
                </a:cubicBezTo>
                <a:cubicBezTo>
                  <a:pt x="3573879" y="2661994"/>
                  <a:pt x="3567505" y="2661994"/>
                  <a:pt x="3564318" y="2661994"/>
                </a:cubicBezTo>
                <a:cubicBezTo>
                  <a:pt x="3551571" y="2665190"/>
                  <a:pt x="3538823" y="2661994"/>
                  <a:pt x="3529263" y="2665190"/>
                </a:cubicBezTo>
                <a:cubicBezTo>
                  <a:pt x="3526076" y="2665190"/>
                  <a:pt x="3522889" y="2665190"/>
                  <a:pt x="3516515" y="2665190"/>
                </a:cubicBezTo>
                <a:cubicBezTo>
                  <a:pt x="3506955" y="2668385"/>
                  <a:pt x="3494207" y="2665190"/>
                  <a:pt x="3481460" y="2668385"/>
                </a:cubicBezTo>
                <a:cubicBezTo>
                  <a:pt x="3478273" y="2668385"/>
                  <a:pt x="3475086" y="2668385"/>
                  <a:pt x="3471899" y="2668385"/>
                </a:cubicBezTo>
                <a:cubicBezTo>
                  <a:pt x="3459152" y="2671581"/>
                  <a:pt x="3446405" y="2665190"/>
                  <a:pt x="3433657" y="2671581"/>
                </a:cubicBezTo>
                <a:cubicBezTo>
                  <a:pt x="3430470" y="2671581"/>
                  <a:pt x="3427284" y="2671581"/>
                  <a:pt x="3424097" y="2671581"/>
                </a:cubicBezTo>
                <a:cubicBezTo>
                  <a:pt x="3411349" y="2674777"/>
                  <a:pt x="3398602" y="2668385"/>
                  <a:pt x="3385854" y="2674777"/>
                </a:cubicBezTo>
                <a:cubicBezTo>
                  <a:pt x="3382668" y="2674777"/>
                  <a:pt x="3379481" y="2674777"/>
                  <a:pt x="3376294" y="2674777"/>
                </a:cubicBezTo>
                <a:cubicBezTo>
                  <a:pt x="3366733" y="2677972"/>
                  <a:pt x="3353986" y="2671581"/>
                  <a:pt x="3341239" y="2674777"/>
                </a:cubicBezTo>
                <a:cubicBezTo>
                  <a:pt x="3334865" y="2677972"/>
                  <a:pt x="3331678" y="2677972"/>
                  <a:pt x="3325304" y="2677972"/>
                </a:cubicBezTo>
                <a:cubicBezTo>
                  <a:pt x="3312557" y="2681168"/>
                  <a:pt x="3302996" y="2674777"/>
                  <a:pt x="3290249" y="2677972"/>
                </a:cubicBezTo>
                <a:cubicBezTo>
                  <a:pt x="3287062" y="2681168"/>
                  <a:pt x="3283875" y="2681168"/>
                  <a:pt x="3277501" y="2681168"/>
                </a:cubicBezTo>
                <a:cubicBezTo>
                  <a:pt x="3267941" y="2684364"/>
                  <a:pt x="3255193" y="2677972"/>
                  <a:pt x="3245633" y="2681168"/>
                </a:cubicBezTo>
                <a:cubicBezTo>
                  <a:pt x="3239259" y="2681168"/>
                  <a:pt x="3236072" y="2681168"/>
                  <a:pt x="3229699" y="2684364"/>
                </a:cubicBezTo>
                <a:cubicBezTo>
                  <a:pt x="3220138" y="2687560"/>
                  <a:pt x="3207391" y="2681168"/>
                  <a:pt x="3197830" y="2684364"/>
                </a:cubicBezTo>
                <a:cubicBezTo>
                  <a:pt x="3194643" y="2684364"/>
                  <a:pt x="3188270" y="2684364"/>
                  <a:pt x="3185083" y="2687560"/>
                </a:cubicBezTo>
                <a:cubicBezTo>
                  <a:pt x="3172335" y="2690755"/>
                  <a:pt x="3159588" y="2684364"/>
                  <a:pt x="3150027" y="2687560"/>
                </a:cubicBezTo>
                <a:cubicBezTo>
                  <a:pt x="3146840" y="2687560"/>
                  <a:pt x="3143654" y="2687560"/>
                  <a:pt x="3140467" y="2687560"/>
                </a:cubicBezTo>
                <a:cubicBezTo>
                  <a:pt x="3127719" y="2693951"/>
                  <a:pt x="3114972" y="2687560"/>
                  <a:pt x="3102225" y="2690755"/>
                </a:cubicBezTo>
                <a:cubicBezTo>
                  <a:pt x="3099038" y="2690755"/>
                  <a:pt x="3095851" y="2690755"/>
                  <a:pt x="3092664" y="2690755"/>
                </a:cubicBezTo>
                <a:cubicBezTo>
                  <a:pt x="3079917" y="2697147"/>
                  <a:pt x="3067169" y="2690755"/>
                  <a:pt x="3054422" y="2693951"/>
                </a:cubicBezTo>
                <a:cubicBezTo>
                  <a:pt x="3051235" y="2693951"/>
                  <a:pt x="3044861" y="2693951"/>
                  <a:pt x="3041674" y="2693951"/>
                </a:cubicBezTo>
                <a:cubicBezTo>
                  <a:pt x="3028927" y="2700342"/>
                  <a:pt x="3019366" y="2693951"/>
                  <a:pt x="3009806" y="2697147"/>
                </a:cubicBezTo>
                <a:cubicBezTo>
                  <a:pt x="3006619" y="2697147"/>
                  <a:pt x="3000245" y="2697147"/>
                  <a:pt x="2997058" y="2697147"/>
                </a:cubicBezTo>
                <a:cubicBezTo>
                  <a:pt x="2987498" y="2703538"/>
                  <a:pt x="2974750" y="2697147"/>
                  <a:pt x="2962003" y="2700342"/>
                </a:cubicBezTo>
                <a:cubicBezTo>
                  <a:pt x="2958816" y="2700342"/>
                  <a:pt x="2952442" y="2700342"/>
                  <a:pt x="2949256" y="2700342"/>
                </a:cubicBezTo>
                <a:cubicBezTo>
                  <a:pt x="2936508" y="2703538"/>
                  <a:pt x="2923761" y="2700342"/>
                  <a:pt x="2914200" y="2703538"/>
                </a:cubicBezTo>
                <a:cubicBezTo>
                  <a:pt x="2911013" y="2703538"/>
                  <a:pt x="2907827" y="2703538"/>
                  <a:pt x="2904640" y="2703538"/>
                </a:cubicBezTo>
                <a:cubicBezTo>
                  <a:pt x="2891892" y="2706734"/>
                  <a:pt x="2879145" y="2703538"/>
                  <a:pt x="2866397" y="2706734"/>
                </a:cubicBezTo>
                <a:cubicBezTo>
                  <a:pt x="2860024" y="2706734"/>
                  <a:pt x="2856837" y="2706734"/>
                  <a:pt x="2853650" y="2706734"/>
                </a:cubicBezTo>
                <a:cubicBezTo>
                  <a:pt x="2840903" y="2709929"/>
                  <a:pt x="2831342" y="2706734"/>
                  <a:pt x="2818595" y="2709929"/>
                </a:cubicBezTo>
                <a:cubicBezTo>
                  <a:pt x="2815408" y="2709929"/>
                  <a:pt x="2809034" y="2709929"/>
                  <a:pt x="2805847" y="2709929"/>
                </a:cubicBezTo>
                <a:cubicBezTo>
                  <a:pt x="2793100" y="2713125"/>
                  <a:pt x="2780352" y="2709929"/>
                  <a:pt x="2770792" y="2713125"/>
                </a:cubicBezTo>
                <a:cubicBezTo>
                  <a:pt x="2767605" y="2713125"/>
                  <a:pt x="2761231" y="2713125"/>
                  <a:pt x="2758044" y="2713125"/>
                </a:cubicBezTo>
                <a:cubicBezTo>
                  <a:pt x="2748484" y="2716321"/>
                  <a:pt x="2735737" y="2713125"/>
                  <a:pt x="2722989" y="2716321"/>
                </a:cubicBezTo>
                <a:cubicBezTo>
                  <a:pt x="2719802" y="2716321"/>
                  <a:pt x="2713429" y="2716321"/>
                  <a:pt x="2710242" y="2716321"/>
                </a:cubicBezTo>
                <a:cubicBezTo>
                  <a:pt x="2697494" y="2719516"/>
                  <a:pt x="2687934" y="2716321"/>
                  <a:pt x="2675186" y="2719516"/>
                </a:cubicBezTo>
                <a:cubicBezTo>
                  <a:pt x="2671999" y="2719516"/>
                  <a:pt x="2668813" y="2719516"/>
                  <a:pt x="2662439" y="2719516"/>
                </a:cubicBezTo>
                <a:cubicBezTo>
                  <a:pt x="2652878" y="2722712"/>
                  <a:pt x="2640131" y="2719516"/>
                  <a:pt x="2627384" y="2722712"/>
                </a:cubicBezTo>
                <a:cubicBezTo>
                  <a:pt x="2624197" y="2722712"/>
                  <a:pt x="2617823" y="2722712"/>
                  <a:pt x="2614636" y="2722712"/>
                </a:cubicBezTo>
                <a:cubicBezTo>
                  <a:pt x="2605076" y="2725908"/>
                  <a:pt x="2592328" y="2722712"/>
                  <a:pt x="2579581" y="2725908"/>
                </a:cubicBezTo>
                <a:cubicBezTo>
                  <a:pt x="2576394" y="2725908"/>
                  <a:pt x="2573207" y="2725908"/>
                  <a:pt x="2570020" y="2725908"/>
                </a:cubicBezTo>
                <a:cubicBezTo>
                  <a:pt x="2557273" y="2729103"/>
                  <a:pt x="2544525" y="2725908"/>
                  <a:pt x="2534965" y="2729103"/>
                </a:cubicBezTo>
                <a:cubicBezTo>
                  <a:pt x="2528591" y="2729103"/>
                  <a:pt x="2525404" y="2729103"/>
                  <a:pt x="2519031" y="2729103"/>
                </a:cubicBezTo>
                <a:cubicBezTo>
                  <a:pt x="2509470" y="2732299"/>
                  <a:pt x="2496723" y="2729103"/>
                  <a:pt x="2487162" y="2732299"/>
                </a:cubicBezTo>
                <a:cubicBezTo>
                  <a:pt x="2480788" y="2732299"/>
                  <a:pt x="2477601" y="2732299"/>
                  <a:pt x="2474415" y="2732299"/>
                </a:cubicBezTo>
                <a:cubicBezTo>
                  <a:pt x="2461667" y="2735495"/>
                  <a:pt x="2452107" y="2732299"/>
                  <a:pt x="2439359" y="2735495"/>
                </a:cubicBezTo>
                <a:cubicBezTo>
                  <a:pt x="2436172" y="2735495"/>
                  <a:pt x="2429799" y="2735495"/>
                  <a:pt x="2426612" y="2735495"/>
                </a:cubicBezTo>
                <a:cubicBezTo>
                  <a:pt x="2413864" y="2738690"/>
                  <a:pt x="2404304" y="2735495"/>
                  <a:pt x="2394743" y="2738690"/>
                </a:cubicBezTo>
                <a:cubicBezTo>
                  <a:pt x="2388370" y="2738690"/>
                  <a:pt x="2385183" y="2738690"/>
                  <a:pt x="2378809" y="2738690"/>
                </a:cubicBezTo>
                <a:cubicBezTo>
                  <a:pt x="2369248" y="2741886"/>
                  <a:pt x="2356501" y="2738690"/>
                  <a:pt x="2343754" y="2741886"/>
                </a:cubicBezTo>
                <a:cubicBezTo>
                  <a:pt x="2343754" y="2741886"/>
                  <a:pt x="2340567" y="2741886"/>
                  <a:pt x="2337380" y="2741886"/>
                </a:cubicBezTo>
                <a:cubicBezTo>
                  <a:pt x="2324633" y="2745082"/>
                  <a:pt x="2308698" y="2738690"/>
                  <a:pt x="2295951" y="2745082"/>
                </a:cubicBezTo>
                <a:cubicBezTo>
                  <a:pt x="2292764" y="2745082"/>
                  <a:pt x="2289577" y="2745082"/>
                  <a:pt x="2283203" y="2745082"/>
                </a:cubicBezTo>
                <a:cubicBezTo>
                  <a:pt x="2273643" y="2748277"/>
                  <a:pt x="2260895" y="2745082"/>
                  <a:pt x="2251335" y="2748277"/>
                </a:cubicBezTo>
                <a:cubicBezTo>
                  <a:pt x="2244961" y="2748277"/>
                  <a:pt x="2241774" y="2748277"/>
                  <a:pt x="2238588" y="2748277"/>
                </a:cubicBezTo>
                <a:cubicBezTo>
                  <a:pt x="2225840" y="2751473"/>
                  <a:pt x="2216280" y="2745082"/>
                  <a:pt x="2203532" y="2751473"/>
                </a:cubicBezTo>
                <a:cubicBezTo>
                  <a:pt x="2200345" y="2748277"/>
                  <a:pt x="2193972" y="2748277"/>
                  <a:pt x="2190785" y="2751473"/>
                </a:cubicBezTo>
                <a:cubicBezTo>
                  <a:pt x="2178037" y="2754669"/>
                  <a:pt x="2168477" y="2751473"/>
                  <a:pt x="2155729" y="2751473"/>
                </a:cubicBezTo>
                <a:cubicBezTo>
                  <a:pt x="2152542" y="2754669"/>
                  <a:pt x="2149356" y="2754669"/>
                  <a:pt x="2142982" y="2754669"/>
                </a:cubicBezTo>
                <a:cubicBezTo>
                  <a:pt x="2133421" y="2757864"/>
                  <a:pt x="2120674" y="2751473"/>
                  <a:pt x="2107927" y="2754669"/>
                </a:cubicBezTo>
                <a:cubicBezTo>
                  <a:pt x="2104740" y="2754669"/>
                  <a:pt x="2098366" y="2754669"/>
                  <a:pt x="2095179" y="2757864"/>
                </a:cubicBezTo>
                <a:cubicBezTo>
                  <a:pt x="2082432" y="2761060"/>
                  <a:pt x="2072871" y="2754669"/>
                  <a:pt x="2060124" y="2757864"/>
                </a:cubicBezTo>
                <a:cubicBezTo>
                  <a:pt x="2056937" y="2757864"/>
                  <a:pt x="2050563" y="2761060"/>
                  <a:pt x="2047376" y="2761060"/>
                </a:cubicBezTo>
                <a:cubicBezTo>
                  <a:pt x="2034629" y="2764256"/>
                  <a:pt x="2025068" y="2757864"/>
                  <a:pt x="2015508" y="2761060"/>
                </a:cubicBezTo>
                <a:cubicBezTo>
                  <a:pt x="2012321" y="2761060"/>
                  <a:pt x="2009134" y="2761060"/>
                  <a:pt x="2005947" y="2764256"/>
                </a:cubicBezTo>
                <a:cubicBezTo>
                  <a:pt x="2002760" y="2764256"/>
                  <a:pt x="2002760" y="2764256"/>
                  <a:pt x="2002760" y="2764256"/>
                </a:cubicBezTo>
                <a:cubicBezTo>
                  <a:pt x="1999574" y="2764256"/>
                  <a:pt x="1999574" y="2764256"/>
                  <a:pt x="1999574" y="2764256"/>
                </a:cubicBezTo>
                <a:cubicBezTo>
                  <a:pt x="1990013" y="2767451"/>
                  <a:pt x="1977266" y="2761060"/>
                  <a:pt x="1964518" y="2764256"/>
                </a:cubicBezTo>
                <a:cubicBezTo>
                  <a:pt x="1961331" y="2764256"/>
                  <a:pt x="1958145" y="2764256"/>
                  <a:pt x="1954958" y="2764256"/>
                </a:cubicBezTo>
                <a:cubicBezTo>
                  <a:pt x="1942210" y="2770647"/>
                  <a:pt x="1929463" y="2764256"/>
                  <a:pt x="1916715" y="2767451"/>
                </a:cubicBezTo>
                <a:cubicBezTo>
                  <a:pt x="1913529" y="2767451"/>
                  <a:pt x="1910342" y="2767451"/>
                  <a:pt x="1903968" y="2767451"/>
                </a:cubicBezTo>
                <a:cubicBezTo>
                  <a:pt x="1894407" y="2773843"/>
                  <a:pt x="1881660" y="2767451"/>
                  <a:pt x="1872100" y="2770647"/>
                </a:cubicBezTo>
                <a:cubicBezTo>
                  <a:pt x="1865726" y="2770647"/>
                  <a:pt x="1862539" y="2770647"/>
                  <a:pt x="1859352" y="2770647"/>
                </a:cubicBezTo>
                <a:cubicBezTo>
                  <a:pt x="1846605" y="2777038"/>
                  <a:pt x="1837044" y="2770647"/>
                  <a:pt x="1824297" y="2773843"/>
                </a:cubicBezTo>
                <a:cubicBezTo>
                  <a:pt x="1821110" y="2773843"/>
                  <a:pt x="1814736" y="2773843"/>
                  <a:pt x="1811549" y="2773843"/>
                </a:cubicBezTo>
                <a:cubicBezTo>
                  <a:pt x="1798802" y="2777038"/>
                  <a:pt x="1786054" y="2773843"/>
                  <a:pt x="1776494" y="2777038"/>
                </a:cubicBezTo>
                <a:cubicBezTo>
                  <a:pt x="1773307" y="2777038"/>
                  <a:pt x="1766933" y="2777038"/>
                  <a:pt x="1763747" y="2777038"/>
                </a:cubicBezTo>
                <a:cubicBezTo>
                  <a:pt x="1754186" y="2780234"/>
                  <a:pt x="1741439" y="2777038"/>
                  <a:pt x="1728691" y="2780234"/>
                </a:cubicBezTo>
                <a:cubicBezTo>
                  <a:pt x="1725504" y="2780234"/>
                  <a:pt x="1719131" y="2780234"/>
                  <a:pt x="1715944" y="2780234"/>
                </a:cubicBezTo>
                <a:cubicBezTo>
                  <a:pt x="1703196" y="2783430"/>
                  <a:pt x="1693636" y="2780234"/>
                  <a:pt x="1680888" y="2783430"/>
                </a:cubicBezTo>
                <a:cubicBezTo>
                  <a:pt x="1677702" y="2783430"/>
                  <a:pt x="1674515" y="2783430"/>
                  <a:pt x="1668141" y="2783430"/>
                </a:cubicBezTo>
                <a:cubicBezTo>
                  <a:pt x="1658580" y="2786625"/>
                  <a:pt x="1645833" y="2783430"/>
                  <a:pt x="1636272" y="2786625"/>
                </a:cubicBezTo>
                <a:cubicBezTo>
                  <a:pt x="1629899" y="2786625"/>
                  <a:pt x="1626712" y="2786625"/>
                  <a:pt x="1623525" y="2786625"/>
                </a:cubicBezTo>
                <a:cubicBezTo>
                  <a:pt x="1610778" y="2789821"/>
                  <a:pt x="1598030" y="2786625"/>
                  <a:pt x="1585283" y="2789821"/>
                </a:cubicBezTo>
                <a:cubicBezTo>
                  <a:pt x="1582096" y="2789821"/>
                  <a:pt x="1575722" y="2789821"/>
                  <a:pt x="1572535" y="2789821"/>
                </a:cubicBezTo>
                <a:cubicBezTo>
                  <a:pt x="1562975" y="2793017"/>
                  <a:pt x="1550227" y="2789821"/>
                  <a:pt x="1540667" y="2793017"/>
                </a:cubicBezTo>
                <a:cubicBezTo>
                  <a:pt x="1534293" y="2793017"/>
                  <a:pt x="1531106" y="2793017"/>
                  <a:pt x="1524733" y="2793017"/>
                </a:cubicBezTo>
                <a:cubicBezTo>
                  <a:pt x="1515172" y="2796212"/>
                  <a:pt x="1502425" y="2793017"/>
                  <a:pt x="1492864" y="2796212"/>
                </a:cubicBezTo>
                <a:cubicBezTo>
                  <a:pt x="1486490" y="2796212"/>
                  <a:pt x="1483304" y="2796212"/>
                  <a:pt x="1476930" y="2796212"/>
                </a:cubicBezTo>
                <a:cubicBezTo>
                  <a:pt x="1467369" y="2799408"/>
                  <a:pt x="1454622" y="2796212"/>
                  <a:pt x="1445061" y="2799408"/>
                </a:cubicBezTo>
                <a:cubicBezTo>
                  <a:pt x="1441874" y="2799408"/>
                  <a:pt x="1435501" y="2799408"/>
                  <a:pt x="1432314" y="2799408"/>
                </a:cubicBezTo>
                <a:cubicBezTo>
                  <a:pt x="1419567" y="2802604"/>
                  <a:pt x="1406819" y="2799408"/>
                  <a:pt x="1397259" y="2802604"/>
                </a:cubicBezTo>
                <a:cubicBezTo>
                  <a:pt x="1394072" y="2802604"/>
                  <a:pt x="1387698" y="2802604"/>
                  <a:pt x="1384511" y="2802604"/>
                </a:cubicBezTo>
                <a:cubicBezTo>
                  <a:pt x="1374951" y="2805799"/>
                  <a:pt x="1362203" y="2802604"/>
                  <a:pt x="1349456" y="2805799"/>
                </a:cubicBezTo>
                <a:cubicBezTo>
                  <a:pt x="1346269" y="2805799"/>
                  <a:pt x="1339895" y="2805799"/>
                  <a:pt x="1336708" y="2805799"/>
                </a:cubicBezTo>
                <a:cubicBezTo>
                  <a:pt x="1323961" y="2808995"/>
                  <a:pt x="1314400" y="2805799"/>
                  <a:pt x="1301653" y="2808995"/>
                </a:cubicBezTo>
                <a:cubicBezTo>
                  <a:pt x="1298466" y="2808995"/>
                  <a:pt x="1295279" y="2808995"/>
                  <a:pt x="1288906" y="2808995"/>
                </a:cubicBezTo>
                <a:cubicBezTo>
                  <a:pt x="1279345" y="2812191"/>
                  <a:pt x="1266598" y="2808995"/>
                  <a:pt x="1257037" y="2812191"/>
                </a:cubicBezTo>
                <a:cubicBezTo>
                  <a:pt x="1250663" y="2812191"/>
                  <a:pt x="1247476" y="2812191"/>
                  <a:pt x="1241103" y="2812191"/>
                </a:cubicBezTo>
                <a:cubicBezTo>
                  <a:pt x="1231542" y="2815386"/>
                  <a:pt x="1218795" y="2812191"/>
                  <a:pt x="1206047" y="2815386"/>
                </a:cubicBezTo>
                <a:cubicBezTo>
                  <a:pt x="1202861" y="2815386"/>
                  <a:pt x="1199674" y="2815386"/>
                  <a:pt x="1196487" y="2815386"/>
                </a:cubicBezTo>
                <a:cubicBezTo>
                  <a:pt x="1183739" y="2818582"/>
                  <a:pt x="1170992" y="2815386"/>
                  <a:pt x="1161432" y="2818582"/>
                </a:cubicBezTo>
                <a:cubicBezTo>
                  <a:pt x="1158245" y="2818582"/>
                  <a:pt x="1151871" y="2818582"/>
                  <a:pt x="1148684" y="2818582"/>
                </a:cubicBezTo>
                <a:cubicBezTo>
                  <a:pt x="1139123" y="2821778"/>
                  <a:pt x="1126376" y="2818582"/>
                  <a:pt x="1113629" y="2821778"/>
                </a:cubicBezTo>
                <a:cubicBezTo>
                  <a:pt x="1110442" y="2821778"/>
                  <a:pt x="1104068" y="2821778"/>
                  <a:pt x="1100881" y="2821778"/>
                </a:cubicBezTo>
                <a:cubicBezTo>
                  <a:pt x="1088134" y="2824973"/>
                  <a:pt x="1075386" y="2818582"/>
                  <a:pt x="1062639" y="2824973"/>
                </a:cubicBezTo>
                <a:cubicBezTo>
                  <a:pt x="1059452" y="2824973"/>
                  <a:pt x="1056265" y="2824973"/>
                  <a:pt x="1053078" y="2824973"/>
                </a:cubicBezTo>
                <a:cubicBezTo>
                  <a:pt x="1040331" y="2828169"/>
                  <a:pt x="1027584" y="2821778"/>
                  <a:pt x="1018023" y="2828169"/>
                </a:cubicBezTo>
                <a:cubicBezTo>
                  <a:pt x="1014836" y="2828169"/>
                  <a:pt x="1008463" y="2828169"/>
                  <a:pt x="1005276" y="2828169"/>
                </a:cubicBezTo>
                <a:cubicBezTo>
                  <a:pt x="992528" y="2831365"/>
                  <a:pt x="979781" y="2824973"/>
                  <a:pt x="967034" y="2831365"/>
                </a:cubicBezTo>
                <a:cubicBezTo>
                  <a:pt x="963846" y="2831365"/>
                  <a:pt x="960660" y="2831365"/>
                  <a:pt x="957473" y="2831365"/>
                </a:cubicBezTo>
                <a:cubicBezTo>
                  <a:pt x="944725" y="2834560"/>
                  <a:pt x="935165" y="2828169"/>
                  <a:pt x="922418" y="2831365"/>
                </a:cubicBezTo>
                <a:cubicBezTo>
                  <a:pt x="919231" y="2834560"/>
                  <a:pt x="916044" y="2834560"/>
                  <a:pt x="909670" y="2834560"/>
                </a:cubicBezTo>
                <a:cubicBezTo>
                  <a:pt x="900110" y="2837756"/>
                  <a:pt x="887362" y="2831365"/>
                  <a:pt x="877802" y="2834560"/>
                </a:cubicBezTo>
                <a:cubicBezTo>
                  <a:pt x="871428" y="2834560"/>
                  <a:pt x="868241" y="2837756"/>
                  <a:pt x="861867" y="2837756"/>
                </a:cubicBezTo>
                <a:cubicBezTo>
                  <a:pt x="852307" y="2840952"/>
                  <a:pt x="839559" y="2834560"/>
                  <a:pt x="826812" y="2837756"/>
                </a:cubicBezTo>
                <a:cubicBezTo>
                  <a:pt x="823625" y="2837756"/>
                  <a:pt x="823625" y="2837756"/>
                  <a:pt x="820438" y="2840952"/>
                </a:cubicBezTo>
                <a:cubicBezTo>
                  <a:pt x="807691" y="2844147"/>
                  <a:pt x="794943" y="2837756"/>
                  <a:pt x="782196" y="2840952"/>
                </a:cubicBezTo>
                <a:cubicBezTo>
                  <a:pt x="775822" y="2840952"/>
                  <a:pt x="772636" y="2840952"/>
                  <a:pt x="766262" y="2840952"/>
                </a:cubicBezTo>
                <a:cubicBezTo>
                  <a:pt x="756701" y="2847343"/>
                  <a:pt x="743954" y="2840952"/>
                  <a:pt x="734393" y="2844147"/>
                </a:cubicBezTo>
                <a:cubicBezTo>
                  <a:pt x="728020" y="2844147"/>
                  <a:pt x="724833" y="2844147"/>
                  <a:pt x="721646" y="2844147"/>
                </a:cubicBezTo>
                <a:cubicBezTo>
                  <a:pt x="708898" y="2850539"/>
                  <a:pt x="699338" y="2844147"/>
                  <a:pt x="686591" y="2847343"/>
                </a:cubicBezTo>
                <a:cubicBezTo>
                  <a:pt x="683404" y="2847343"/>
                  <a:pt x="677030" y="2847343"/>
                  <a:pt x="673843" y="2847343"/>
                </a:cubicBezTo>
                <a:cubicBezTo>
                  <a:pt x="661095" y="2853734"/>
                  <a:pt x="651535" y="2847343"/>
                  <a:pt x="641974" y="2850539"/>
                </a:cubicBezTo>
                <a:cubicBezTo>
                  <a:pt x="635601" y="2850539"/>
                  <a:pt x="632414" y="2850539"/>
                  <a:pt x="626040" y="2850539"/>
                </a:cubicBezTo>
                <a:cubicBezTo>
                  <a:pt x="616480" y="2856930"/>
                  <a:pt x="603732" y="2850539"/>
                  <a:pt x="590985" y="2853734"/>
                </a:cubicBezTo>
                <a:cubicBezTo>
                  <a:pt x="587798" y="2853734"/>
                  <a:pt x="584611" y="2853734"/>
                  <a:pt x="581424" y="2853734"/>
                </a:cubicBezTo>
                <a:cubicBezTo>
                  <a:pt x="568677" y="2856930"/>
                  <a:pt x="555929" y="2853734"/>
                  <a:pt x="546369" y="2856930"/>
                </a:cubicBezTo>
                <a:cubicBezTo>
                  <a:pt x="539995" y="2856930"/>
                  <a:pt x="536808" y="2856930"/>
                  <a:pt x="530435" y="2856930"/>
                </a:cubicBezTo>
                <a:cubicBezTo>
                  <a:pt x="520874" y="2860126"/>
                  <a:pt x="508127" y="2856930"/>
                  <a:pt x="498566" y="2860126"/>
                </a:cubicBezTo>
                <a:cubicBezTo>
                  <a:pt x="492193" y="2860126"/>
                  <a:pt x="485819" y="2860126"/>
                  <a:pt x="482632" y="2860126"/>
                </a:cubicBezTo>
                <a:cubicBezTo>
                  <a:pt x="473071" y="2863321"/>
                  <a:pt x="460324" y="2860126"/>
                  <a:pt x="450763" y="2863321"/>
                </a:cubicBezTo>
                <a:cubicBezTo>
                  <a:pt x="447576" y="2863321"/>
                  <a:pt x="441203" y="2863321"/>
                  <a:pt x="438016" y="2863321"/>
                </a:cubicBezTo>
                <a:cubicBezTo>
                  <a:pt x="425269" y="2866517"/>
                  <a:pt x="412521" y="2863321"/>
                  <a:pt x="402961" y="2866517"/>
                </a:cubicBezTo>
                <a:cubicBezTo>
                  <a:pt x="396587" y="2866517"/>
                  <a:pt x="393400" y="2866517"/>
                  <a:pt x="387026" y="2866517"/>
                </a:cubicBezTo>
                <a:cubicBezTo>
                  <a:pt x="377466" y="2869713"/>
                  <a:pt x="367905" y="2866517"/>
                  <a:pt x="355158" y="2869713"/>
                </a:cubicBezTo>
                <a:cubicBezTo>
                  <a:pt x="351971" y="2869713"/>
                  <a:pt x="348784" y="2869713"/>
                  <a:pt x="345597" y="2869713"/>
                </a:cubicBezTo>
                <a:cubicBezTo>
                  <a:pt x="332850" y="2872908"/>
                  <a:pt x="320102" y="2869713"/>
                  <a:pt x="307355" y="2872908"/>
                </a:cubicBezTo>
                <a:cubicBezTo>
                  <a:pt x="304168" y="2872908"/>
                  <a:pt x="300981" y="2872908"/>
                  <a:pt x="294608" y="2872908"/>
                </a:cubicBezTo>
                <a:cubicBezTo>
                  <a:pt x="285047" y="2876104"/>
                  <a:pt x="272299" y="2872908"/>
                  <a:pt x="259552" y="2876104"/>
                </a:cubicBezTo>
                <a:cubicBezTo>
                  <a:pt x="256365" y="2876104"/>
                  <a:pt x="249991" y="2876104"/>
                  <a:pt x="246805" y="2876104"/>
                </a:cubicBezTo>
                <a:cubicBezTo>
                  <a:pt x="237244" y="2879300"/>
                  <a:pt x="224497" y="2876104"/>
                  <a:pt x="211749" y="2879300"/>
                </a:cubicBezTo>
                <a:cubicBezTo>
                  <a:pt x="208563" y="2879300"/>
                  <a:pt x="205376" y="2879300"/>
                  <a:pt x="202189" y="2879300"/>
                </a:cubicBezTo>
                <a:cubicBezTo>
                  <a:pt x="189442" y="2882495"/>
                  <a:pt x="176694" y="2879300"/>
                  <a:pt x="163946" y="2882495"/>
                </a:cubicBezTo>
                <a:cubicBezTo>
                  <a:pt x="160760" y="2882495"/>
                  <a:pt x="157573" y="2882495"/>
                  <a:pt x="151199" y="2882495"/>
                </a:cubicBezTo>
                <a:cubicBezTo>
                  <a:pt x="141639" y="2885691"/>
                  <a:pt x="132078" y="2882495"/>
                  <a:pt x="119331" y="2885691"/>
                </a:cubicBezTo>
                <a:cubicBezTo>
                  <a:pt x="116144" y="2885691"/>
                  <a:pt x="109770" y="2885691"/>
                  <a:pt x="106583" y="2885691"/>
                </a:cubicBezTo>
                <a:cubicBezTo>
                  <a:pt x="93836" y="2888887"/>
                  <a:pt x="81089" y="2885691"/>
                  <a:pt x="68341" y="2888887"/>
                </a:cubicBezTo>
                <a:cubicBezTo>
                  <a:pt x="65154" y="2888887"/>
                  <a:pt x="61967" y="2888887"/>
                  <a:pt x="58780" y="2888887"/>
                </a:cubicBezTo>
                <a:cubicBezTo>
                  <a:pt x="46033" y="2892082"/>
                  <a:pt x="33286" y="2888887"/>
                  <a:pt x="23725" y="2892082"/>
                </a:cubicBezTo>
                <a:cubicBezTo>
                  <a:pt x="20538" y="2892082"/>
                  <a:pt x="14165" y="2892082"/>
                  <a:pt x="10978" y="2892082"/>
                </a:cubicBezTo>
                <a:cubicBezTo>
                  <a:pt x="4604" y="2895278"/>
                  <a:pt x="1417" y="2895278"/>
                  <a:pt x="1417" y="2885691"/>
                </a:cubicBezTo>
                <a:cubicBezTo>
                  <a:pt x="1417" y="2882495"/>
                  <a:pt x="1417" y="2879300"/>
                  <a:pt x="1417" y="2872908"/>
                </a:cubicBezTo>
                <a:cubicBezTo>
                  <a:pt x="1417" y="2169861"/>
                  <a:pt x="1417" y="1470009"/>
                  <a:pt x="1417" y="766961"/>
                </a:cubicBezTo>
                <a:cubicBezTo>
                  <a:pt x="1417" y="760570"/>
                  <a:pt x="-1770" y="754179"/>
                  <a:pt x="1417" y="750983"/>
                </a:cubicBezTo>
                <a:cubicBezTo>
                  <a:pt x="1417" y="747787"/>
                  <a:pt x="1417" y="747787"/>
                  <a:pt x="1417" y="747787"/>
                </a:cubicBezTo>
                <a:cubicBezTo>
                  <a:pt x="1417" y="744592"/>
                  <a:pt x="1417" y="744592"/>
                  <a:pt x="1417" y="744592"/>
                </a:cubicBezTo>
                <a:cubicBezTo>
                  <a:pt x="1417" y="741396"/>
                  <a:pt x="1417" y="741396"/>
                  <a:pt x="1417" y="741396"/>
                </a:cubicBezTo>
                <a:cubicBezTo>
                  <a:pt x="1417" y="738200"/>
                  <a:pt x="1417" y="738200"/>
                  <a:pt x="1417" y="735005"/>
                </a:cubicBezTo>
                <a:cubicBezTo>
                  <a:pt x="1417" y="731809"/>
                  <a:pt x="1417" y="731809"/>
                  <a:pt x="1417" y="731809"/>
                </a:cubicBezTo>
                <a:cubicBezTo>
                  <a:pt x="1417" y="715830"/>
                  <a:pt x="1417" y="699852"/>
                  <a:pt x="1417" y="683874"/>
                </a:cubicBezTo>
                <a:cubicBezTo>
                  <a:pt x="1417" y="680678"/>
                  <a:pt x="1417" y="680678"/>
                  <a:pt x="1417" y="680678"/>
                </a:cubicBezTo>
                <a:cubicBezTo>
                  <a:pt x="1417" y="674287"/>
                  <a:pt x="1417" y="667895"/>
                  <a:pt x="1417" y="664700"/>
                </a:cubicBezTo>
                <a:cubicBezTo>
                  <a:pt x="1417" y="661504"/>
                  <a:pt x="1417" y="661504"/>
                  <a:pt x="1417" y="661504"/>
                </a:cubicBezTo>
                <a:cubicBezTo>
                  <a:pt x="1417" y="658308"/>
                  <a:pt x="1417" y="658308"/>
                  <a:pt x="1417" y="658308"/>
                </a:cubicBezTo>
                <a:cubicBezTo>
                  <a:pt x="1417" y="655113"/>
                  <a:pt x="1417" y="655113"/>
                  <a:pt x="1417" y="655113"/>
                </a:cubicBezTo>
                <a:cubicBezTo>
                  <a:pt x="1417" y="648721"/>
                  <a:pt x="1417" y="642330"/>
                  <a:pt x="1417" y="635939"/>
                </a:cubicBezTo>
                <a:cubicBezTo>
                  <a:pt x="4604" y="632743"/>
                  <a:pt x="4604" y="626352"/>
                  <a:pt x="1417" y="619960"/>
                </a:cubicBezTo>
                <a:cubicBezTo>
                  <a:pt x="1417" y="619960"/>
                  <a:pt x="1417" y="616765"/>
                  <a:pt x="1417" y="613569"/>
                </a:cubicBezTo>
                <a:cubicBezTo>
                  <a:pt x="4604" y="603982"/>
                  <a:pt x="4604" y="591199"/>
                  <a:pt x="1417" y="581612"/>
                </a:cubicBezTo>
                <a:cubicBezTo>
                  <a:pt x="1417" y="578417"/>
                  <a:pt x="1417" y="575221"/>
                  <a:pt x="1417" y="572025"/>
                </a:cubicBezTo>
                <a:cubicBezTo>
                  <a:pt x="1417" y="568830"/>
                  <a:pt x="1417" y="568830"/>
                  <a:pt x="1417" y="568830"/>
                </a:cubicBezTo>
                <a:cubicBezTo>
                  <a:pt x="1417" y="565634"/>
                  <a:pt x="1417" y="565634"/>
                  <a:pt x="1417" y="562438"/>
                </a:cubicBezTo>
                <a:cubicBezTo>
                  <a:pt x="4604" y="559243"/>
                  <a:pt x="4604" y="552851"/>
                  <a:pt x="1417" y="546460"/>
                </a:cubicBezTo>
                <a:cubicBezTo>
                  <a:pt x="1417" y="543264"/>
                  <a:pt x="1417" y="543264"/>
                  <a:pt x="1417" y="543264"/>
                </a:cubicBezTo>
                <a:cubicBezTo>
                  <a:pt x="4604" y="524090"/>
                  <a:pt x="4604" y="501721"/>
                  <a:pt x="1417" y="479351"/>
                </a:cubicBezTo>
                <a:cubicBezTo>
                  <a:pt x="1417" y="476155"/>
                  <a:pt x="1417" y="472959"/>
                  <a:pt x="1417" y="469764"/>
                </a:cubicBezTo>
                <a:cubicBezTo>
                  <a:pt x="4604" y="453786"/>
                  <a:pt x="4604" y="434611"/>
                  <a:pt x="1417" y="418633"/>
                </a:cubicBezTo>
                <a:cubicBezTo>
                  <a:pt x="1417" y="412242"/>
                  <a:pt x="1417" y="405850"/>
                  <a:pt x="1417" y="396263"/>
                </a:cubicBezTo>
                <a:cubicBezTo>
                  <a:pt x="1417" y="393068"/>
                  <a:pt x="1417" y="393068"/>
                  <a:pt x="1417" y="393068"/>
                </a:cubicBezTo>
                <a:cubicBezTo>
                  <a:pt x="1417" y="389872"/>
                  <a:pt x="1417" y="389872"/>
                  <a:pt x="1417" y="389872"/>
                </a:cubicBezTo>
                <a:cubicBezTo>
                  <a:pt x="4604" y="386676"/>
                  <a:pt x="4604" y="380285"/>
                  <a:pt x="1417" y="377090"/>
                </a:cubicBezTo>
                <a:cubicBezTo>
                  <a:pt x="1417" y="373894"/>
                  <a:pt x="1417" y="373894"/>
                  <a:pt x="1417" y="373894"/>
                </a:cubicBezTo>
                <a:cubicBezTo>
                  <a:pt x="4604" y="361111"/>
                  <a:pt x="4604" y="351524"/>
                  <a:pt x="1417" y="341937"/>
                </a:cubicBezTo>
                <a:cubicBezTo>
                  <a:pt x="1417" y="338741"/>
                  <a:pt x="1417" y="338741"/>
                  <a:pt x="1417" y="338741"/>
                </a:cubicBezTo>
                <a:cubicBezTo>
                  <a:pt x="1417" y="335546"/>
                  <a:pt x="1417" y="335546"/>
                  <a:pt x="1417" y="332350"/>
                </a:cubicBezTo>
                <a:cubicBezTo>
                  <a:pt x="1417" y="329154"/>
                  <a:pt x="1417" y="329154"/>
                  <a:pt x="1417" y="329154"/>
                </a:cubicBezTo>
                <a:cubicBezTo>
                  <a:pt x="4604" y="322763"/>
                  <a:pt x="4604" y="316372"/>
                  <a:pt x="1417" y="306785"/>
                </a:cubicBezTo>
                <a:cubicBezTo>
                  <a:pt x="1417" y="303589"/>
                  <a:pt x="1417" y="300393"/>
                  <a:pt x="1417" y="300393"/>
                </a:cubicBezTo>
                <a:cubicBezTo>
                  <a:pt x="1417" y="297198"/>
                  <a:pt x="1417" y="294002"/>
                  <a:pt x="1417" y="294002"/>
                </a:cubicBezTo>
                <a:cubicBezTo>
                  <a:pt x="1417" y="290806"/>
                  <a:pt x="1417" y="287611"/>
                  <a:pt x="1417" y="287611"/>
                </a:cubicBezTo>
                <a:cubicBezTo>
                  <a:pt x="1417" y="284415"/>
                  <a:pt x="1417" y="281219"/>
                  <a:pt x="1417" y="278024"/>
                </a:cubicBezTo>
                <a:cubicBezTo>
                  <a:pt x="4604" y="265241"/>
                  <a:pt x="4604" y="252458"/>
                  <a:pt x="1417" y="239675"/>
                </a:cubicBezTo>
                <a:cubicBezTo>
                  <a:pt x="1417" y="239675"/>
                  <a:pt x="1417" y="236480"/>
                  <a:pt x="1417" y="233284"/>
                </a:cubicBezTo>
                <a:cubicBezTo>
                  <a:pt x="1417" y="223697"/>
                  <a:pt x="1417" y="210914"/>
                  <a:pt x="1417" y="198132"/>
                </a:cubicBezTo>
                <a:cubicBezTo>
                  <a:pt x="1417" y="134218"/>
                  <a:pt x="1417" y="67109"/>
                  <a:pt x="1417" y="3196"/>
                </a:cubicBezTo>
                <a:cubicBezTo>
                  <a:pt x="4604" y="0"/>
                  <a:pt x="7791" y="0"/>
                  <a:pt x="10978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6208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93135" y="3112303"/>
            <a:ext cx="3787670" cy="2106285"/>
          </a:xfrm>
          <a:custGeom>
            <a:avLst/>
            <a:gdLst>
              <a:gd name="connsiteX0" fmla="*/ 0 w 3787670"/>
              <a:gd name="connsiteY0" fmla="*/ 0 h 2106285"/>
              <a:gd name="connsiteX1" fmla="*/ 3787670 w 3787670"/>
              <a:gd name="connsiteY1" fmla="*/ 0 h 2106285"/>
              <a:gd name="connsiteX2" fmla="*/ 3787670 w 3787670"/>
              <a:gd name="connsiteY2" fmla="*/ 2106285 h 2106285"/>
              <a:gd name="connsiteX3" fmla="*/ 0 w 3787670"/>
              <a:gd name="connsiteY3" fmla="*/ 2106285 h 21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7670" h="2106285">
                <a:moveTo>
                  <a:pt x="0" y="0"/>
                </a:moveTo>
                <a:lnTo>
                  <a:pt x="3787670" y="0"/>
                </a:lnTo>
                <a:lnTo>
                  <a:pt x="3787670" y="2106285"/>
                </a:lnTo>
                <a:lnTo>
                  <a:pt x="0" y="21062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69970" y="1388299"/>
            <a:ext cx="5256519" cy="2923097"/>
          </a:xfrm>
          <a:custGeom>
            <a:avLst/>
            <a:gdLst>
              <a:gd name="connsiteX0" fmla="*/ 0 w 5256519"/>
              <a:gd name="connsiteY0" fmla="*/ 0 h 2923097"/>
              <a:gd name="connsiteX1" fmla="*/ 5256519 w 5256519"/>
              <a:gd name="connsiteY1" fmla="*/ 0 h 2923097"/>
              <a:gd name="connsiteX2" fmla="*/ 5256519 w 5256519"/>
              <a:gd name="connsiteY2" fmla="*/ 2923097 h 2923097"/>
              <a:gd name="connsiteX3" fmla="*/ 0 w 5256519"/>
              <a:gd name="connsiteY3" fmla="*/ 2923097 h 292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519" h="2923097">
                <a:moveTo>
                  <a:pt x="0" y="0"/>
                </a:moveTo>
                <a:lnTo>
                  <a:pt x="5256519" y="0"/>
                </a:lnTo>
                <a:lnTo>
                  <a:pt x="5256519" y="2923097"/>
                </a:lnTo>
                <a:lnTo>
                  <a:pt x="0" y="292309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745930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2514" y="1978026"/>
            <a:ext cx="2433637" cy="2894013"/>
          </a:xfrm>
          <a:custGeom>
            <a:avLst/>
            <a:gdLst>
              <a:gd name="connsiteX0" fmla="*/ 405614 w 2433637"/>
              <a:gd name="connsiteY0" fmla="*/ 0 h 2894013"/>
              <a:gd name="connsiteX1" fmla="*/ 2028023 w 2433637"/>
              <a:gd name="connsiteY1" fmla="*/ 0 h 2894013"/>
              <a:gd name="connsiteX2" fmla="*/ 2433637 w 2433637"/>
              <a:gd name="connsiteY2" fmla="*/ 405614 h 2894013"/>
              <a:gd name="connsiteX3" fmla="*/ 2433637 w 2433637"/>
              <a:gd name="connsiteY3" fmla="*/ 2488399 h 2894013"/>
              <a:gd name="connsiteX4" fmla="*/ 2028023 w 2433637"/>
              <a:gd name="connsiteY4" fmla="*/ 2894013 h 2894013"/>
              <a:gd name="connsiteX5" fmla="*/ 405614 w 2433637"/>
              <a:gd name="connsiteY5" fmla="*/ 2894013 h 2894013"/>
              <a:gd name="connsiteX6" fmla="*/ 0 w 2433637"/>
              <a:gd name="connsiteY6" fmla="*/ 2488399 h 2894013"/>
              <a:gd name="connsiteX7" fmla="*/ 0 w 2433637"/>
              <a:gd name="connsiteY7" fmla="*/ 405614 h 2894013"/>
              <a:gd name="connsiteX8" fmla="*/ 405614 w 2433637"/>
              <a:gd name="connsiteY8" fmla="*/ 0 h 289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637" h="2894013">
                <a:moveTo>
                  <a:pt x="405614" y="0"/>
                </a:moveTo>
                <a:lnTo>
                  <a:pt x="2028023" y="0"/>
                </a:lnTo>
                <a:cubicBezTo>
                  <a:pt x="2252037" y="0"/>
                  <a:pt x="2433637" y="181600"/>
                  <a:pt x="2433637" y="405614"/>
                </a:cubicBezTo>
                <a:lnTo>
                  <a:pt x="2433637" y="2488399"/>
                </a:lnTo>
                <a:cubicBezTo>
                  <a:pt x="2433637" y="2712413"/>
                  <a:pt x="2252037" y="2894013"/>
                  <a:pt x="2028023" y="2894013"/>
                </a:cubicBezTo>
                <a:lnTo>
                  <a:pt x="405614" y="2894013"/>
                </a:lnTo>
                <a:cubicBezTo>
                  <a:pt x="181600" y="2894013"/>
                  <a:pt x="0" y="2712413"/>
                  <a:pt x="0" y="2488399"/>
                </a:cubicBezTo>
                <a:lnTo>
                  <a:pt x="0" y="405614"/>
                </a:lnTo>
                <a:cubicBezTo>
                  <a:pt x="0" y="181600"/>
                  <a:pt x="181600" y="0"/>
                  <a:pt x="40561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10246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95470" y="1700012"/>
            <a:ext cx="1970468" cy="3515933"/>
          </a:xfrm>
          <a:custGeom>
            <a:avLst/>
            <a:gdLst>
              <a:gd name="connsiteX0" fmla="*/ 0 w 1970468"/>
              <a:gd name="connsiteY0" fmla="*/ 0 h 3515933"/>
              <a:gd name="connsiteX1" fmla="*/ 1970468 w 1970468"/>
              <a:gd name="connsiteY1" fmla="*/ 0 h 3515933"/>
              <a:gd name="connsiteX2" fmla="*/ 1970468 w 1970468"/>
              <a:gd name="connsiteY2" fmla="*/ 3515933 h 3515933"/>
              <a:gd name="connsiteX3" fmla="*/ 0 w 1970468"/>
              <a:gd name="connsiteY3" fmla="*/ 3515933 h 351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468" h="3515933">
                <a:moveTo>
                  <a:pt x="0" y="0"/>
                </a:moveTo>
                <a:lnTo>
                  <a:pt x="1970468" y="0"/>
                </a:lnTo>
                <a:lnTo>
                  <a:pt x="1970468" y="3515933"/>
                </a:lnTo>
                <a:lnTo>
                  <a:pt x="0" y="351593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81458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24050" y="0"/>
            <a:ext cx="8343900" cy="6858000"/>
          </a:xfrm>
          <a:custGeom>
            <a:avLst/>
            <a:gdLst>
              <a:gd name="connsiteX0" fmla="*/ 0 w 8343900"/>
              <a:gd name="connsiteY0" fmla="*/ 0 h 6858000"/>
              <a:gd name="connsiteX1" fmla="*/ 8343900 w 8343900"/>
              <a:gd name="connsiteY1" fmla="*/ 0 h 6858000"/>
              <a:gd name="connsiteX2" fmla="*/ 8343900 w 8343900"/>
              <a:gd name="connsiteY2" fmla="*/ 6858000 h 6858000"/>
              <a:gd name="connsiteX3" fmla="*/ 0 w 834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3900" h="6858000">
                <a:moveTo>
                  <a:pt x="0" y="0"/>
                </a:moveTo>
                <a:lnTo>
                  <a:pt x="8343900" y="0"/>
                </a:lnTo>
                <a:lnTo>
                  <a:pt x="8343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8516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78752B-1B73-7DA3-A732-6D6168DE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F0AF-55C9-E544-AEBF-832124CC7B51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54847E-A973-32DC-41D7-3567353D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A98D3A-9267-24E6-0317-F8F25F9B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722BB-87DE-5445-9334-95E457D25FA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5073433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23874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761825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499776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237727" y="2278743"/>
            <a:ext cx="1930400" cy="2264229"/>
          </a:xfrm>
          <a:custGeom>
            <a:avLst/>
            <a:gdLst>
              <a:gd name="connsiteX0" fmla="*/ 0 w 1930400"/>
              <a:gd name="connsiteY0" fmla="*/ 0 h 2264229"/>
              <a:gd name="connsiteX1" fmla="*/ 1930400 w 1930400"/>
              <a:gd name="connsiteY1" fmla="*/ 0 h 2264229"/>
              <a:gd name="connsiteX2" fmla="*/ 1930400 w 1930400"/>
              <a:gd name="connsiteY2" fmla="*/ 2264229 h 2264229"/>
              <a:gd name="connsiteX3" fmla="*/ 0 w 1930400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2264229">
                <a:moveTo>
                  <a:pt x="0" y="0"/>
                </a:moveTo>
                <a:lnTo>
                  <a:pt x="1930400" y="0"/>
                </a:lnTo>
                <a:lnTo>
                  <a:pt x="1930400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158898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0050" y="390525"/>
            <a:ext cx="3962400" cy="6076950"/>
          </a:xfrm>
          <a:custGeom>
            <a:avLst/>
            <a:gdLst>
              <a:gd name="connsiteX0" fmla="*/ 0 w 3962400"/>
              <a:gd name="connsiteY0" fmla="*/ 0 h 6076950"/>
              <a:gd name="connsiteX1" fmla="*/ 3962400 w 3962400"/>
              <a:gd name="connsiteY1" fmla="*/ 0 h 6076950"/>
              <a:gd name="connsiteX2" fmla="*/ 3962400 w 3962400"/>
              <a:gd name="connsiteY2" fmla="*/ 6076950 h 6076950"/>
              <a:gd name="connsiteX3" fmla="*/ 0 w 3962400"/>
              <a:gd name="connsiteY3" fmla="*/ 6076950 h 60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076950">
                <a:moveTo>
                  <a:pt x="0" y="0"/>
                </a:moveTo>
                <a:lnTo>
                  <a:pt x="3962400" y="0"/>
                </a:lnTo>
                <a:lnTo>
                  <a:pt x="3962400" y="6076950"/>
                </a:lnTo>
                <a:lnTo>
                  <a:pt x="0" y="6076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416553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860392" y="390525"/>
            <a:ext cx="3962400" cy="6076950"/>
          </a:xfrm>
          <a:custGeom>
            <a:avLst/>
            <a:gdLst>
              <a:gd name="connsiteX0" fmla="*/ 0 w 3962400"/>
              <a:gd name="connsiteY0" fmla="*/ 0 h 6076950"/>
              <a:gd name="connsiteX1" fmla="*/ 3962400 w 3962400"/>
              <a:gd name="connsiteY1" fmla="*/ 0 h 6076950"/>
              <a:gd name="connsiteX2" fmla="*/ 3962400 w 3962400"/>
              <a:gd name="connsiteY2" fmla="*/ 6076950 h 6076950"/>
              <a:gd name="connsiteX3" fmla="*/ 0 w 3962400"/>
              <a:gd name="connsiteY3" fmla="*/ 6076950 h 60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076950">
                <a:moveTo>
                  <a:pt x="0" y="0"/>
                </a:moveTo>
                <a:lnTo>
                  <a:pt x="3962400" y="0"/>
                </a:lnTo>
                <a:lnTo>
                  <a:pt x="3962400" y="6076950"/>
                </a:lnTo>
                <a:lnTo>
                  <a:pt x="0" y="6076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839476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95275" y="304800"/>
            <a:ext cx="11601450" cy="2724150"/>
          </a:xfrm>
          <a:custGeom>
            <a:avLst/>
            <a:gdLst>
              <a:gd name="connsiteX0" fmla="*/ 0 w 11601450"/>
              <a:gd name="connsiteY0" fmla="*/ 0 h 2724150"/>
              <a:gd name="connsiteX1" fmla="*/ 11601450 w 11601450"/>
              <a:gd name="connsiteY1" fmla="*/ 0 h 2724150"/>
              <a:gd name="connsiteX2" fmla="*/ 11601450 w 11601450"/>
              <a:gd name="connsiteY2" fmla="*/ 2724150 h 2724150"/>
              <a:gd name="connsiteX3" fmla="*/ 0 w 11601450"/>
              <a:gd name="connsiteY3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1450" h="2724150">
                <a:moveTo>
                  <a:pt x="0" y="0"/>
                </a:moveTo>
                <a:lnTo>
                  <a:pt x="11601450" y="0"/>
                </a:lnTo>
                <a:lnTo>
                  <a:pt x="11601450" y="2724150"/>
                </a:lnTo>
                <a:lnTo>
                  <a:pt x="0" y="27241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37084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71550" y="762000"/>
            <a:ext cx="4819650" cy="2571750"/>
          </a:xfrm>
          <a:custGeom>
            <a:avLst/>
            <a:gdLst>
              <a:gd name="connsiteX0" fmla="*/ 0 w 4819650"/>
              <a:gd name="connsiteY0" fmla="*/ 0 h 2571750"/>
              <a:gd name="connsiteX1" fmla="*/ 4819650 w 4819650"/>
              <a:gd name="connsiteY1" fmla="*/ 0 h 2571750"/>
              <a:gd name="connsiteX2" fmla="*/ 4819650 w 4819650"/>
              <a:gd name="connsiteY2" fmla="*/ 2571750 h 2571750"/>
              <a:gd name="connsiteX3" fmla="*/ 0 w 48196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650" h="2571750">
                <a:moveTo>
                  <a:pt x="0" y="0"/>
                </a:moveTo>
                <a:lnTo>
                  <a:pt x="4819650" y="0"/>
                </a:lnTo>
                <a:lnTo>
                  <a:pt x="48196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71550" y="3524250"/>
            <a:ext cx="3790950" cy="2571750"/>
          </a:xfrm>
          <a:custGeom>
            <a:avLst/>
            <a:gdLst>
              <a:gd name="connsiteX0" fmla="*/ 0 w 3790950"/>
              <a:gd name="connsiteY0" fmla="*/ 0 h 2571750"/>
              <a:gd name="connsiteX1" fmla="*/ 3790950 w 3790950"/>
              <a:gd name="connsiteY1" fmla="*/ 0 h 2571750"/>
              <a:gd name="connsiteX2" fmla="*/ 3790950 w 3790950"/>
              <a:gd name="connsiteY2" fmla="*/ 2571750 h 2571750"/>
              <a:gd name="connsiteX3" fmla="*/ 0 w 37909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950" h="2571750">
                <a:moveTo>
                  <a:pt x="0" y="0"/>
                </a:moveTo>
                <a:lnTo>
                  <a:pt x="3790950" y="0"/>
                </a:lnTo>
                <a:lnTo>
                  <a:pt x="37909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98384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4057650" cy="2514600"/>
          </a:xfrm>
          <a:custGeom>
            <a:avLst/>
            <a:gdLst>
              <a:gd name="connsiteX0" fmla="*/ 0 w 4057650"/>
              <a:gd name="connsiteY0" fmla="*/ 0 h 2514600"/>
              <a:gd name="connsiteX1" fmla="*/ 4057650 w 4057650"/>
              <a:gd name="connsiteY1" fmla="*/ 0 h 2514600"/>
              <a:gd name="connsiteX2" fmla="*/ 4057650 w 4057650"/>
              <a:gd name="connsiteY2" fmla="*/ 2514600 h 2514600"/>
              <a:gd name="connsiteX3" fmla="*/ 0 w 40576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2514600">
                <a:moveTo>
                  <a:pt x="0" y="0"/>
                </a:moveTo>
                <a:lnTo>
                  <a:pt x="4057650" y="0"/>
                </a:lnTo>
                <a:lnTo>
                  <a:pt x="4057650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12612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9258300" cy="5486400"/>
          </a:xfrm>
          <a:custGeom>
            <a:avLst/>
            <a:gdLst>
              <a:gd name="connsiteX0" fmla="*/ 0 w 9258300"/>
              <a:gd name="connsiteY0" fmla="*/ 0 h 5486400"/>
              <a:gd name="connsiteX1" fmla="*/ 9258300 w 9258300"/>
              <a:gd name="connsiteY1" fmla="*/ 0 h 5486400"/>
              <a:gd name="connsiteX2" fmla="*/ 9258300 w 9258300"/>
              <a:gd name="connsiteY2" fmla="*/ 5486400 h 5486400"/>
              <a:gd name="connsiteX3" fmla="*/ 0 w 92583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8300" h="5486400">
                <a:moveTo>
                  <a:pt x="0" y="0"/>
                </a:moveTo>
                <a:lnTo>
                  <a:pt x="9258300" y="0"/>
                </a:lnTo>
                <a:lnTo>
                  <a:pt x="925830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98470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95350" y="3429000"/>
            <a:ext cx="11296650" cy="2571750"/>
          </a:xfrm>
          <a:custGeom>
            <a:avLst/>
            <a:gdLst>
              <a:gd name="connsiteX0" fmla="*/ 0 w 7181850"/>
              <a:gd name="connsiteY0" fmla="*/ 0 h 2571750"/>
              <a:gd name="connsiteX1" fmla="*/ 7181850 w 7181850"/>
              <a:gd name="connsiteY1" fmla="*/ 0 h 2571750"/>
              <a:gd name="connsiteX2" fmla="*/ 7181850 w 7181850"/>
              <a:gd name="connsiteY2" fmla="*/ 2571750 h 2571750"/>
              <a:gd name="connsiteX3" fmla="*/ 0 w 71818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1850" h="2571750">
                <a:moveTo>
                  <a:pt x="0" y="0"/>
                </a:moveTo>
                <a:lnTo>
                  <a:pt x="7181850" y="0"/>
                </a:lnTo>
                <a:lnTo>
                  <a:pt x="71818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51435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81410" y="440873"/>
            <a:ext cx="9937276" cy="5976257"/>
          </a:xfrm>
          <a:custGeom>
            <a:avLst/>
            <a:gdLst>
              <a:gd name="connsiteX0" fmla="*/ 0 w 9937276"/>
              <a:gd name="connsiteY0" fmla="*/ 0 h 5976257"/>
              <a:gd name="connsiteX1" fmla="*/ 9937276 w 9937276"/>
              <a:gd name="connsiteY1" fmla="*/ 0 h 5976257"/>
              <a:gd name="connsiteX2" fmla="*/ 9937276 w 9937276"/>
              <a:gd name="connsiteY2" fmla="*/ 5976257 h 5976257"/>
              <a:gd name="connsiteX3" fmla="*/ 0 w 9937276"/>
              <a:gd name="connsiteY3" fmla="*/ 5976257 h 597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276" h="5976257">
                <a:moveTo>
                  <a:pt x="0" y="0"/>
                </a:moveTo>
                <a:lnTo>
                  <a:pt x="9937276" y="0"/>
                </a:lnTo>
                <a:lnTo>
                  <a:pt x="9937276" y="5976257"/>
                </a:lnTo>
                <a:lnTo>
                  <a:pt x="0" y="5976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8050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53944" y="932544"/>
            <a:ext cx="4128406" cy="4992915"/>
          </a:xfrm>
          <a:custGeom>
            <a:avLst/>
            <a:gdLst>
              <a:gd name="connsiteX0" fmla="*/ 0 w 4128406"/>
              <a:gd name="connsiteY0" fmla="*/ 0 h 4992915"/>
              <a:gd name="connsiteX1" fmla="*/ 4128406 w 4128406"/>
              <a:gd name="connsiteY1" fmla="*/ 0 h 4992915"/>
              <a:gd name="connsiteX2" fmla="*/ 4128406 w 4128406"/>
              <a:gd name="connsiteY2" fmla="*/ 4992915 h 4992915"/>
              <a:gd name="connsiteX3" fmla="*/ 0 w 4128406"/>
              <a:gd name="connsiteY3" fmla="*/ 4992915 h 499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406" h="4992915">
                <a:moveTo>
                  <a:pt x="0" y="0"/>
                </a:moveTo>
                <a:lnTo>
                  <a:pt x="4128406" y="0"/>
                </a:lnTo>
                <a:lnTo>
                  <a:pt x="4128406" y="4992915"/>
                </a:lnTo>
                <a:lnTo>
                  <a:pt x="0" y="499291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3160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70857" y="1088571"/>
            <a:ext cx="3352800" cy="4441372"/>
          </a:xfrm>
          <a:custGeom>
            <a:avLst/>
            <a:gdLst>
              <a:gd name="connsiteX0" fmla="*/ 0 w 3352800"/>
              <a:gd name="connsiteY0" fmla="*/ 0 h 4441372"/>
              <a:gd name="connsiteX1" fmla="*/ 3352800 w 3352800"/>
              <a:gd name="connsiteY1" fmla="*/ 0 h 4441372"/>
              <a:gd name="connsiteX2" fmla="*/ 3352800 w 3352800"/>
              <a:gd name="connsiteY2" fmla="*/ 4441372 h 4441372"/>
              <a:gd name="connsiteX3" fmla="*/ 0 w 3352800"/>
              <a:gd name="connsiteY3" fmla="*/ 4441372 h 444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4441372">
                <a:moveTo>
                  <a:pt x="0" y="0"/>
                </a:moveTo>
                <a:lnTo>
                  <a:pt x="3352800" y="0"/>
                </a:lnTo>
                <a:lnTo>
                  <a:pt x="3352800" y="4441372"/>
                </a:lnTo>
                <a:lnTo>
                  <a:pt x="0" y="44413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679245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57400"/>
            <a:ext cx="6610350" cy="4800600"/>
          </a:xfrm>
          <a:custGeom>
            <a:avLst/>
            <a:gdLst>
              <a:gd name="connsiteX0" fmla="*/ 0 w 6610350"/>
              <a:gd name="connsiteY0" fmla="*/ 0 h 4800600"/>
              <a:gd name="connsiteX1" fmla="*/ 6610350 w 6610350"/>
              <a:gd name="connsiteY1" fmla="*/ 0 h 4800600"/>
              <a:gd name="connsiteX2" fmla="*/ 6610350 w 6610350"/>
              <a:gd name="connsiteY2" fmla="*/ 4800600 h 4800600"/>
              <a:gd name="connsiteX3" fmla="*/ 0 w 66103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350" h="4800600">
                <a:moveTo>
                  <a:pt x="0" y="0"/>
                </a:moveTo>
                <a:lnTo>
                  <a:pt x="6610350" y="0"/>
                </a:lnTo>
                <a:lnTo>
                  <a:pt x="6610350" y="4800600"/>
                </a:lnTo>
                <a:lnTo>
                  <a:pt x="0" y="4800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610350" y="0"/>
            <a:ext cx="5581650" cy="2057400"/>
          </a:xfrm>
          <a:custGeom>
            <a:avLst/>
            <a:gdLst>
              <a:gd name="connsiteX0" fmla="*/ 0 w 5581650"/>
              <a:gd name="connsiteY0" fmla="*/ 0 h 2057400"/>
              <a:gd name="connsiteX1" fmla="*/ 5581650 w 5581650"/>
              <a:gd name="connsiteY1" fmla="*/ 0 h 2057400"/>
              <a:gd name="connsiteX2" fmla="*/ 5581650 w 5581650"/>
              <a:gd name="connsiteY2" fmla="*/ 2057400 h 2057400"/>
              <a:gd name="connsiteX3" fmla="*/ 0 w 558165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1650" h="2057400">
                <a:moveTo>
                  <a:pt x="0" y="0"/>
                </a:moveTo>
                <a:lnTo>
                  <a:pt x="5581650" y="0"/>
                </a:lnTo>
                <a:lnTo>
                  <a:pt x="5581650" y="2057400"/>
                </a:lnTo>
                <a:lnTo>
                  <a:pt x="0" y="2057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001328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3250" y="1219200"/>
            <a:ext cx="5238750" cy="4419600"/>
          </a:xfrm>
          <a:custGeom>
            <a:avLst/>
            <a:gdLst>
              <a:gd name="connsiteX0" fmla="*/ 571500 w 5238750"/>
              <a:gd name="connsiteY0" fmla="*/ 0 h 4419600"/>
              <a:gd name="connsiteX1" fmla="*/ 5238750 w 5238750"/>
              <a:gd name="connsiteY1" fmla="*/ 0 h 4419600"/>
              <a:gd name="connsiteX2" fmla="*/ 5238750 w 5238750"/>
              <a:gd name="connsiteY2" fmla="*/ 4419600 h 4419600"/>
              <a:gd name="connsiteX3" fmla="*/ 0 w 5238750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4419600">
                <a:moveTo>
                  <a:pt x="571500" y="0"/>
                </a:moveTo>
                <a:lnTo>
                  <a:pt x="5238750" y="0"/>
                </a:lnTo>
                <a:lnTo>
                  <a:pt x="523875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62117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1975" y="514350"/>
            <a:ext cx="4800600" cy="5829300"/>
          </a:xfrm>
          <a:custGeom>
            <a:avLst/>
            <a:gdLst>
              <a:gd name="connsiteX0" fmla="*/ 0 w 4800600"/>
              <a:gd name="connsiteY0" fmla="*/ 0 h 5829300"/>
              <a:gd name="connsiteX1" fmla="*/ 4800600 w 4800600"/>
              <a:gd name="connsiteY1" fmla="*/ 0 h 5829300"/>
              <a:gd name="connsiteX2" fmla="*/ 4800600 w 4800600"/>
              <a:gd name="connsiteY2" fmla="*/ 5829300 h 5829300"/>
              <a:gd name="connsiteX3" fmla="*/ 0 w 4800600"/>
              <a:gd name="connsiteY3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0" h="5829300">
                <a:moveTo>
                  <a:pt x="0" y="0"/>
                </a:moveTo>
                <a:lnTo>
                  <a:pt x="4800600" y="0"/>
                </a:lnTo>
                <a:lnTo>
                  <a:pt x="4800600" y="5829300"/>
                </a:lnTo>
                <a:lnTo>
                  <a:pt x="0" y="58293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629275" y="514350"/>
            <a:ext cx="6000750" cy="3124200"/>
          </a:xfrm>
          <a:custGeom>
            <a:avLst/>
            <a:gdLst>
              <a:gd name="connsiteX0" fmla="*/ 0 w 6000750"/>
              <a:gd name="connsiteY0" fmla="*/ 0 h 3124200"/>
              <a:gd name="connsiteX1" fmla="*/ 6000750 w 6000750"/>
              <a:gd name="connsiteY1" fmla="*/ 0 h 3124200"/>
              <a:gd name="connsiteX2" fmla="*/ 6000750 w 6000750"/>
              <a:gd name="connsiteY2" fmla="*/ 3124200 h 3124200"/>
              <a:gd name="connsiteX3" fmla="*/ 0 w 6000750"/>
              <a:gd name="connsiteY3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0" h="3124200">
                <a:moveTo>
                  <a:pt x="0" y="0"/>
                </a:moveTo>
                <a:lnTo>
                  <a:pt x="6000750" y="0"/>
                </a:lnTo>
                <a:lnTo>
                  <a:pt x="6000750" y="3124200"/>
                </a:lnTo>
                <a:lnTo>
                  <a:pt x="0" y="31242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951082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8150" y="438150"/>
            <a:ext cx="5334000" cy="5981700"/>
          </a:xfrm>
          <a:custGeom>
            <a:avLst/>
            <a:gdLst>
              <a:gd name="connsiteX0" fmla="*/ 0 w 5334000"/>
              <a:gd name="connsiteY0" fmla="*/ 0 h 5981700"/>
              <a:gd name="connsiteX1" fmla="*/ 5334000 w 5334000"/>
              <a:gd name="connsiteY1" fmla="*/ 0 h 5981700"/>
              <a:gd name="connsiteX2" fmla="*/ 5334000 w 5334000"/>
              <a:gd name="connsiteY2" fmla="*/ 5981700 h 5981700"/>
              <a:gd name="connsiteX3" fmla="*/ 0 w 5334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0" h="5981700">
                <a:moveTo>
                  <a:pt x="0" y="0"/>
                </a:moveTo>
                <a:lnTo>
                  <a:pt x="5334000" y="0"/>
                </a:lnTo>
                <a:lnTo>
                  <a:pt x="5334000" y="5981700"/>
                </a:lnTo>
                <a:lnTo>
                  <a:pt x="0" y="59817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28804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467600" y="0"/>
            <a:ext cx="4724400" cy="2286000"/>
          </a:xfrm>
          <a:custGeom>
            <a:avLst/>
            <a:gdLst>
              <a:gd name="connsiteX0" fmla="*/ 0 w 4724400"/>
              <a:gd name="connsiteY0" fmla="*/ 0 h 2286000"/>
              <a:gd name="connsiteX1" fmla="*/ 4724400 w 4724400"/>
              <a:gd name="connsiteY1" fmla="*/ 0 h 2286000"/>
              <a:gd name="connsiteX2" fmla="*/ 4724400 w 4724400"/>
              <a:gd name="connsiteY2" fmla="*/ 2286000 h 2286000"/>
              <a:gd name="connsiteX3" fmla="*/ 0 w 4724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286000">
                <a:moveTo>
                  <a:pt x="0" y="0"/>
                </a:moveTo>
                <a:lnTo>
                  <a:pt x="4724400" y="0"/>
                </a:lnTo>
                <a:lnTo>
                  <a:pt x="4724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467600" y="2286000"/>
            <a:ext cx="4724400" cy="2286000"/>
          </a:xfrm>
          <a:custGeom>
            <a:avLst/>
            <a:gdLst>
              <a:gd name="connsiteX0" fmla="*/ 0 w 4724400"/>
              <a:gd name="connsiteY0" fmla="*/ 0 h 2286000"/>
              <a:gd name="connsiteX1" fmla="*/ 4724400 w 4724400"/>
              <a:gd name="connsiteY1" fmla="*/ 0 h 2286000"/>
              <a:gd name="connsiteX2" fmla="*/ 4724400 w 4724400"/>
              <a:gd name="connsiteY2" fmla="*/ 2286000 h 2286000"/>
              <a:gd name="connsiteX3" fmla="*/ 0 w 4724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286000">
                <a:moveTo>
                  <a:pt x="0" y="0"/>
                </a:moveTo>
                <a:lnTo>
                  <a:pt x="4724400" y="0"/>
                </a:lnTo>
                <a:lnTo>
                  <a:pt x="4724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467600" y="4572000"/>
            <a:ext cx="4724400" cy="2286000"/>
          </a:xfrm>
          <a:custGeom>
            <a:avLst/>
            <a:gdLst>
              <a:gd name="connsiteX0" fmla="*/ 0 w 4724400"/>
              <a:gd name="connsiteY0" fmla="*/ 0 h 2286000"/>
              <a:gd name="connsiteX1" fmla="*/ 4724400 w 4724400"/>
              <a:gd name="connsiteY1" fmla="*/ 0 h 2286000"/>
              <a:gd name="connsiteX2" fmla="*/ 4724400 w 4724400"/>
              <a:gd name="connsiteY2" fmla="*/ 2286000 h 2286000"/>
              <a:gd name="connsiteX3" fmla="*/ 0 w 4724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2286000">
                <a:moveTo>
                  <a:pt x="0" y="0"/>
                </a:moveTo>
                <a:lnTo>
                  <a:pt x="4724400" y="0"/>
                </a:lnTo>
                <a:lnTo>
                  <a:pt x="4724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731893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807543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10150" y="3429000"/>
            <a:ext cx="7181850" cy="2571750"/>
          </a:xfrm>
          <a:custGeom>
            <a:avLst/>
            <a:gdLst>
              <a:gd name="connsiteX0" fmla="*/ 0 w 7181850"/>
              <a:gd name="connsiteY0" fmla="*/ 0 h 2571750"/>
              <a:gd name="connsiteX1" fmla="*/ 7181850 w 7181850"/>
              <a:gd name="connsiteY1" fmla="*/ 0 h 2571750"/>
              <a:gd name="connsiteX2" fmla="*/ 7181850 w 7181850"/>
              <a:gd name="connsiteY2" fmla="*/ 2571750 h 2571750"/>
              <a:gd name="connsiteX3" fmla="*/ 0 w 718185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1850" h="2571750">
                <a:moveTo>
                  <a:pt x="0" y="0"/>
                </a:moveTo>
                <a:lnTo>
                  <a:pt x="7181850" y="0"/>
                </a:lnTo>
                <a:lnTo>
                  <a:pt x="718185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64227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819150"/>
            <a:ext cx="6610350" cy="2609850"/>
          </a:xfrm>
          <a:custGeom>
            <a:avLst/>
            <a:gdLst>
              <a:gd name="connsiteX0" fmla="*/ 0 w 6610350"/>
              <a:gd name="connsiteY0" fmla="*/ 0 h 2609850"/>
              <a:gd name="connsiteX1" fmla="*/ 6610350 w 6610350"/>
              <a:gd name="connsiteY1" fmla="*/ 0 h 2609850"/>
              <a:gd name="connsiteX2" fmla="*/ 6610350 w 6610350"/>
              <a:gd name="connsiteY2" fmla="*/ 2609850 h 2609850"/>
              <a:gd name="connsiteX3" fmla="*/ 0 w 6610350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350" h="2609850">
                <a:moveTo>
                  <a:pt x="0" y="0"/>
                </a:moveTo>
                <a:lnTo>
                  <a:pt x="6610350" y="0"/>
                </a:lnTo>
                <a:lnTo>
                  <a:pt x="6610350" y="2609850"/>
                </a:lnTo>
                <a:lnTo>
                  <a:pt x="0" y="26098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610350" cy="2609850"/>
          </a:xfrm>
          <a:custGeom>
            <a:avLst/>
            <a:gdLst>
              <a:gd name="connsiteX0" fmla="*/ 0 w 6610350"/>
              <a:gd name="connsiteY0" fmla="*/ 0 h 2609850"/>
              <a:gd name="connsiteX1" fmla="*/ 6610350 w 6610350"/>
              <a:gd name="connsiteY1" fmla="*/ 0 h 2609850"/>
              <a:gd name="connsiteX2" fmla="*/ 6610350 w 6610350"/>
              <a:gd name="connsiteY2" fmla="*/ 2609850 h 2609850"/>
              <a:gd name="connsiteX3" fmla="*/ 0 w 6610350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0350" h="2609850">
                <a:moveTo>
                  <a:pt x="0" y="0"/>
                </a:moveTo>
                <a:lnTo>
                  <a:pt x="6610350" y="0"/>
                </a:lnTo>
                <a:lnTo>
                  <a:pt x="6610350" y="2609850"/>
                </a:lnTo>
                <a:lnTo>
                  <a:pt x="0" y="26098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272645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190625"/>
            <a:ext cx="7219950" cy="4476750"/>
          </a:xfrm>
          <a:custGeom>
            <a:avLst/>
            <a:gdLst>
              <a:gd name="connsiteX0" fmla="*/ 0 w 7219950"/>
              <a:gd name="connsiteY0" fmla="*/ 0 h 4476750"/>
              <a:gd name="connsiteX1" fmla="*/ 7219950 w 7219950"/>
              <a:gd name="connsiteY1" fmla="*/ 0 h 4476750"/>
              <a:gd name="connsiteX2" fmla="*/ 7219950 w 7219950"/>
              <a:gd name="connsiteY2" fmla="*/ 4476750 h 4476750"/>
              <a:gd name="connsiteX3" fmla="*/ 0 w 7219950"/>
              <a:gd name="connsiteY3" fmla="*/ 4476750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9950" h="4476750">
                <a:moveTo>
                  <a:pt x="0" y="0"/>
                </a:moveTo>
                <a:lnTo>
                  <a:pt x="7219950" y="0"/>
                </a:lnTo>
                <a:lnTo>
                  <a:pt x="7219950" y="4476750"/>
                </a:lnTo>
                <a:lnTo>
                  <a:pt x="0" y="4476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582175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18457" y="2100943"/>
            <a:ext cx="10755086" cy="2656114"/>
          </a:xfrm>
          <a:custGeom>
            <a:avLst/>
            <a:gdLst>
              <a:gd name="connsiteX0" fmla="*/ 0 w 10755086"/>
              <a:gd name="connsiteY0" fmla="*/ 0 h 2656114"/>
              <a:gd name="connsiteX1" fmla="*/ 10755086 w 10755086"/>
              <a:gd name="connsiteY1" fmla="*/ 0 h 2656114"/>
              <a:gd name="connsiteX2" fmla="*/ 10755086 w 10755086"/>
              <a:gd name="connsiteY2" fmla="*/ 2656114 h 2656114"/>
              <a:gd name="connsiteX3" fmla="*/ 0 w 10755086"/>
              <a:gd name="connsiteY3" fmla="*/ 2656114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5086" h="2656114">
                <a:moveTo>
                  <a:pt x="0" y="0"/>
                </a:moveTo>
                <a:lnTo>
                  <a:pt x="10755086" y="0"/>
                </a:lnTo>
                <a:lnTo>
                  <a:pt x="10755086" y="2656114"/>
                </a:lnTo>
                <a:lnTo>
                  <a:pt x="0" y="26561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8059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33" Type="http://schemas.openxmlformats.org/officeDocument/2006/relationships/slideLayout" Target="../slideLayouts/slideLayout135.xml"/><Relationship Id="rId38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32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30.xml"/><Relationship Id="rId36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32.xml"/><Relationship Id="rId35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DF354657-709F-D78C-B3F7-10B14E5F38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30B70C97-D7E6-4EF6-69FE-06D17DF7A0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80821-C5A3-F3D3-C497-4F738A114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1CE5CB-8995-D44A-8750-A2B2A295695E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B59E-9F85-6481-16B6-9595B509E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788F7-6062-A3E4-5D83-FCA8BA4D3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067378-1B85-874F-A6EF-440D333C0766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8246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907" r:id="rId32"/>
    <p:sldLayoutId id="2147483908" r:id="rId33"/>
    <p:sldLayoutId id="2147483909" r:id="rId3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5065AE-1458-4FDD-7F8C-91263EE859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5DC1590-C2D5-03DF-8BA1-775820DA9C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64DE2-F22B-43F1-4105-8FE5C208A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279933-F41A-6049-B8AF-D498004DCC79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C43C-129A-4676-6DBD-DAB800546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19D5B-4526-0E29-64E7-40F78D54F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0013C8-F605-9C4A-BA2C-A8739CB23E9C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82952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  <p:sldLayoutId id="2147483827" r:id="rId30"/>
    <p:sldLayoutId id="2147483828" r:id="rId31"/>
    <p:sldLayoutId id="2147483829" r:id="rId32"/>
    <p:sldLayoutId id="2147483830" r:id="rId33"/>
    <p:sldLayoutId id="2147483831" r:id="rId3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5065AE-1458-4FDD-7F8C-91263EE859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5DC1590-C2D5-03DF-8BA1-775820DA9C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64DE2-F22B-43F1-4105-8FE5C208A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279933-F41A-6049-B8AF-D498004DCC79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C43C-129A-4676-6DBD-DAB800546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19D5B-4526-0E29-64E7-40F78D54F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0013C8-F605-9C4A-BA2C-A8739CB23E9C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6844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  <p:sldLayoutId id="2147483860" r:id="rId28"/>
    <p:sldLayoutId id="2147483861" r:id="rId29"/>
    <p:sldLayoutId id="2147483862" r:id="rId30"/>
    <p:sldLayoutId id="2147483863" r:id="rId31"/>
    <p:sldLayoutId id="2147483864" r:id="rId32"/>
    <p:sldLayoutId id="2147483865" r:id="rId33"/>
    <p:sldLayoutId id="2147483866" r:id="rId3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81C3637E-F6D9-5975-C04B-C65D748EF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B3307DF9-058F-52B3-95AC-1D8D42A58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3103D-2EBC-6138-7966-7DA0F88BC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3406F3-A31A-AC44-AF41-D1F02E4350F2}" type="datetimeFigureOut">
              <a:rPr lang="id-ID"/>
              <a:pPr>
                <a:defRPr/>
              </a:pPr>
              <a:t>01/11/23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4087-3E4C-5F3F-4CFB-EA3AC75E5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EDE37-EAE7-7B8C-01D9-27A9561B4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0D03B0-6AFB-4B47-98BB-DCF3CE198B14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183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  <p:sldLayoutId id="2147483902" r:id="rId34"/>
    <p:sldLayoutId id="2147483903" r:id="rId35"/>
    <p:sldLayoutId id="2147483904" r:id="rId36"/>
    <p:sldLayoutId id="2147483905" r:id="rId37"/>
    <p:sldLayoutId id="2147483906" r:id="rId3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EC633C5-8871-33F2-999D-6A7DF6D1D9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1458"/>
          <a:stretch/>
        </p:blipFill>
        <p:spPr>
          <a:xfrm>
            <a:off x="0" y="1168400"/>
            <a:ext cx="12192000" cy="4521200"/>
          </a:xfrm>
          <a:custGeom>
            <a:avLst/>
            <a:gdLst>
              <a:gd name="T0" fmla="*/ 0 w 12192000"/>
              <a:gd name="T1" fmla="*/ 0 h 4520484"/>
              <a:gd name="T2" fmla="*/ 12192000 w 12192000"/>
              <a:gd name="T3" fmla="*/ 0 h 4520484"/>
              <a:gd name="T4" fmla="*/ 12192000 w 12192000"/>
              <a:gd name="T5" fmla="*/ 4520484 h 4520484"/>
              <a:gd name="T6" fmla="*/ 0 w 12192000"/>
              <a:gd name="T7" fmla="*/ 4520484 h 45204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4520484">
                <a:moveTo>
                  <a:pt x="0" y="0"/>
                </a:moveTo>
                <a:lnTo>
                  <a:pt x="12192000" y="0"/>
                </a:lnTo>
                <a:lnTo>
                  <a:pt x="12192000" y="4520484"/>
                </a:lnTo>
                <a:lnTo>
                  <a:pt x="0" y="452048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DEDDEB-0A10-B391-321C-23A9531ED5F5}"/>
              </a:ext>
            </a:extLst>
          </p:cNvPr>
          <p:cNvSpPr/>
          <p:nvPr/>
        </p:nvSpPr>
        <p:spPr>
          <a:xfrm>
            <a:off x="5791200" y="2005013"/>
            <a:ext cx="6400800" cy="284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B783B-3BA3-B1C8-5411-3EBBEFBBA750}"/>
              </a:ext>
            </a:extLst>
          </p:cNvPr>
          <p:cNvSpPr/>
          <p:nvPr/>
        </p:nvSpPr>
        <p:spPr>
          <a:xfrm>
            <a:off x="0" y="2005013"/>
            <a:ext cx="811213" cy="284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748" name="Picture 4" descr="Logo&#10;&#10;Description automatically generated">
            <a:extLst>
              <a:ext uri="{FF2B5EF4-FFF2-40B4-BE49-F238E27FC236}">
                <a16:creationId xmlns:a16="http://schemas.microsoft.com/office/drawing/2014/main" id="{4DCB2945-C376-E9B8-F8AF-C27944AA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31788"/>
            <a:ext cx="19796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4E636-8EA8-146D-9DF4-855999547CE3}"/>
              </a:ext>
            </a:extLst>
          </p:cNvPr>
          <p:cNvSpPr txBox="1"/>
          <p:nvPr/>
        </p:nvSpPr>
        <p:spPr>
          <a:xfrm>
            <a:off x="6156325" y="2228671"/>
            <a:ext cx="567055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600" dirty="0">
                <a:solidFill>
                  <a:prstClr val="white"/>
                </a:solidFill>
                <a:latin typeface="Arial Black" panose="020B0604020202020204" pitchFamily="34" charset="0"/>
                <a:ea typeface="Source Sans Pro Black" panose="020B0803030403020204" pitchFamily="34" charset="0"/>
                <a:cs typeface="Arial Black" panose="020B0604020202020204" pitchFamily="34" charset="0"/>
              </a:rPr>
              <a:t>Networking with the enemy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spc="600" dirty="0">
              <a:solidFill>
                <a:prstClr val="white"/>
              </a:solidFill>
              <a:latin typeface="Arial Black" panose="020B0604020202020204" pitchFamily="34" charset="0"/>
              <a:ea typeface="Source Sans Pro Black" panose="020B0803030403020204" pitchFamily="34" charset="0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Source Sans Pro Black" panose="020B0803030403020204" pitchFamily="34" charset="0"/>
                <a:cs typeface="Arial Black" panose="020B0604020202020204" pitchFamily="34" charset="0"/>
              </a:rPr>
              <a:t>Understanding the Psychology of Social Engineering</a:t>
            </a:r>
            <a:endParaRPr kumimoji="0" lang="id-ID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604020202020204" pitchFamily="34" charset="0"/>
              <a:ea typeface="Source Sans Pro Black" panose="020B0803030403020204" pitchFamily="34" charset="0"/>
              <a:cs typeface="Arial Black" panose="020B0604020202020204" pitchFamily="34" charset="0"/>
            </a:endParaRPr>
          </a:p>
        </p:txBody>
      </p:sp>
      <p:sp>
        <p:nvSpPr>
          <p:cNvPr id="31750" name="Rectangle 9">
            <a:extLst>
              <a:ext uri="{FF2B5EF4-FFF2-40B4-BE49-F238E27FC236}">
                <a16:creationId xmlns:a16="http://schemas.microsoft.com/office/drawing/2014/main" id="{8CB8BEC8-959D-DA2D-3D1D-D306358F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4051359"/>
            <a:ext cx="5022850" cy="82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dirty="0">
              <a:solidFill>
                <a:prstClr val="white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dirty="0">
              <a:solidFill>
                <a:prstClr val="white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Javvad Malik</a:t>
            </a: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BA2BFD-7C7B-8B40-FBB0-AF0FB86BDC5F}"/>
              </a:ext>
            </a:extLst>
          </p:cNvPr>
          <p:cNvSpPr/>
          <p:nvPr/>
        </p:nvSpPr>
        <p:spPr>
          <a:xfrm>
            <a:off x="5334000" y="0"/>
            <a:ext cx="6858000" cy="1847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B893E6E-D9A3-814F-8CF9-7530BECB1D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8662"/>
          <a:stretch/>
        </p:blipFill>
        <p:spPr>
          <a:xfrm>
            <a:off x="7053263" y="931863"/>
            <a:ext cx="4129087" cy="4994275"/>
          </a:xfrm>
          <a:custGeom>
            <a:avLst/>
            <a:gdLst>
              <a:gd name="T0" fmla="*/ 0 w 4128406"/>
              <a:gd name="T1" fmla="*/ 0 h 4992915"/>
              <a:gd name="T2" fmla="*/ 4128406 w 4128406"/>
              <a:gd name="T3" fmla="*/ 0 h 4992915"/>
              <a:gd name="T4" fmla="*/ 4128406 w 4128406"/>
              <a:gd name="T5" fmla="*/ 4992915 h 4992915"/>
              <a:gd name="T6" fmla="*/ 0 w 4128406"/>
              <a:gd name="T7" fmla="*/ 4992915 h 49929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28406" h="4992915">
                <a:moveTo>
                  <a:pt x="0" y="0"/>
                </a:moveTo>
                <a:lnTo>
                  <a:pt x="4128406" y="0"/>
                </a:lnTo>
                <a:lnTo>
                  <a:pt x="4128406" y="4992915"/>
                </a:lnTo>
                <a:lnTo>
                  <a:pt x="0" y="499291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21FD09-6CF5-D296-54DB-797467106BF7}"/>
              </a:ext>
            </a:extLst>
          </p:cNvPr>
          <p:cNvSpPr/>
          <p:nvPr/>
        </p:nvSpPr>
        <p:spPr>
          <a:xfrm>
            <a:off x="7216131" y="1099373"/>
            <a:ext cx="3645458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VDBIR: 74% of Data Breaches Involve the “Human Element”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AEBA4-40D2-37EC-36A8-752D0B8A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27" y="931863"/>
            <a:ext cx="2839873" cy="50022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BA2BFD-7C7B-8B40-FBB0-AF0FB86BDC5F}"/>
              </a:ext>
            </a:extLst>
          </p:cNvPr>
          <p:cNvSpPr/>
          <p:nvPr/>
        </p:nvSpPr>
        <p:spPr>
          <a:xfrm>
            <a:off x="5334000" y="0"/>
            <a:ext cx="6858000" cy="1847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B893E6E-D9A3-814F-8CF9-7530BECB1D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8662"/>
          <a:stretch/>
        </p:blipFill>
        <p:spPr>
          <a:xfrm>
            <a:off x="7053263" y="931863"/>
            <a:ext cx="4129087" cy="4994275"/>
          </a:xfrm>
          <a:custGeom>
            <a:avLst/>
            <a:gdLst>
              <a:gd name="T0" fmla="*/ 0 w 4128406"/>
              <a:gd name="T1" fmla="*/ 0 h 4992915"/>
              <a:gd name="T2" fmla="*/ 4128406 w 4128406"/>
              <a:gd name="T3" fmla="*/ 0 h 4992915"/>
              <a:gd name="T4" fmla="*/ 4128406 w 4128406"/>
              <a:gd name="T5" fmla="*/ 4992915 h 4992915"/>
              <a:gd name="T6" fmla="*/ 0 w 4128406"/>
              <a:gd name="T7" fmla="*/ 4992915 h 49929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28406" h="4992915">
                <a:moveTo>
                  <a:pt x="0" y="0"/>
                </a:moveTo>
                <a:lnTo>
                  <a:pt x="4128406" y="0"/>
                </a:lnTo>
                <a:lnTo>
                  <a:pt x="4128406" y="4992915"/>
                </a:lnTo>
                <a:lnTo>
                  <a:pt x="0" y="499291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BABBFAEE-D674-6940-DFFF-50FBE390D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9" y="2312036"/>
            <a:ext cx="11013302" cy="33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22434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A4E44A31-922D-7AB2-A29E-28B55070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5626" y="1863801"/>
            <a:ext cx="4440746" cy="4440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B8C49-8E29-84B7-36B3-064E02E653D7}"/>
              </a:ext>
            </a:extLst>
          </p:cNvPr>
          <p:cNvSpPr txBox="1"/>
          <p:nvPr/>
        </p:nvSpPr>
        <p:spPr>
          <a:xfrm>
            <a:off x="1096200" y="313130"/>
            <a:ext cx="10386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ea typeface="Source Sans Pro Black" panose="020B0803030403020204" pitchFamily="34" charset="0"/>
                <a:cs typeface="Arial Black" panose="020B0604020202020204" pitchFamily="34" charset="0"/>
              </a:rPr>
              <a:t>Why do people fall for social engineering attacks? </a:t>
            </a:r>
          </a:p>
        </p:txBody>
      </p:sp>
    </p:spTree>
    <p:extLst>
      <p:ext uri="{BB962C8B-B14F-4D97-AF65-F5344CB8AC3E}">
        <p14:creationId xmlns:p14="http://schemas.microsoft.com/office/powerpoint/2010/main" val="421944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A3F600E3-5AA9-E872-D9AF-D752B2CCB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20000"/>
          </a:blip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5E855F-03A7-FD7A-759E-0EFAFD4B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spc="6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Lazy Answers</a:t>
            </a:r>
          </a:p>
        </p:txBody>
      </p:sp>
    </p:spTree>
    <p:extLst>
      <p:ext uri="{BB962C8B-B14F-4D97-AF65-F5344CB8AC3E}">
        <p14:creationId xmlns:p14="http://schemas.microsoft.com/office/powerpoint/2010/main" val="1429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oster walking">
            <a:extLst>
              <a:ext uri="{FF2B5EF4-FFF2-40B4-BE49-F238E27FC236}">
                <a16:creationId xmlns:a16="http://schemas.microsoft.com/office/drawing/2014/main" id="{E788434E-AC79-8601-EFFF-BB5797B44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455" b="109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23750F-F822-F34C-B327-483C1487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600" dirty="0">
                <a:latin typeface="Arial Black" panose="020B0604020202020204" pitchFamily="34" charset="0"/>
                <a:cs typeface="Arial Black" panose="020B0604020202020204" pitchFamily="34" charset="0"/>
              </a:rPr>
              <a:t>Why Did The Chicken </a:t>
            </a:r>
            <a:br>
              <a:rPr lang="en-US" sz="3600" b="1" spc="600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 b="1" spc="600" dirty="0">
                <a:latin typeface="Arial Black" panose="020B0604020202020204" pitchFamily="34" charset="0"/>
                <a:cs typeface="Arial Black" panose="020B0604020202020204" pitchFamily="34" charset="0"/>
              </a:rPr>
              <a:t>Cross The Road?</a:t>
            </a:r>
          </a:p>
        </p:txBody>
      </p:sp>
    </p:spTree>
    <p:extLst>
      <p:ext uri="{BB962C8B-B14F-4D97-AF65-F5344CB8AC3E}">
        <p14:creationId xmlns:p14="http://schemas.microsoft.com/office/powerpoint/2010/main" val="3096329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A4E44A31-922D-7AB2-A29E-28B55070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5626" y="1863801"/>
            <a:ext cx="4440746" cy="4440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B8C49-8E29-84B7-36B3-064E02E653D7}"/>
              </a:ext>
            </a:extLst>
          </p:cNvPr>
          <p:cNvSpPr txBox="1"/>
          <p:nvPr/>
        </p:nvSpPr>
        <p:spPr>
          <a:xfrm>
            <a:off x="123092" y="313130"/>
            <a:ext cx="11939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ea typeface="Source Sans Pro Black" panose="020B0803030403020204" pitchFamily="34" charset="0"/>
                <a:cs typeface="Arial Black" panose="020B0604020202020204" pitchFamily="34" charset="0"/>
              </a:rPr>
              <a:t>Our Own Brains Working Against Us</a:t>
            </a:r>
          </a:p>
        </p:txBody>
      </p:sp>
    </p:spTree>
    <p:extLst>
      <p:ext uri="{BB962C8B-B14F-4D97-AF65-F5344CB8AC3E}">
        <p14:creationId xmlns:p14="http://schemas.microsoft.com/office/powerpoint/2010/main" val="107705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F69BC-2904-3F02-7534-221B78AD3EB2}"/>
              </a:ext>
            </a:extLst>
          </p:cNvPr>
          <p:cNvSpPr txBox="1"/>
          <p:nvPr/>
        </p:nvSpPr>
        <p:spPr>
          <a:xfrm>
            <a:off x="2173493" y="533287"/>
            <a:ext cx="7845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Which line is longest?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EA5EF-BEA1-43A4-5249-382746755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6818" y="2418406"/>
            <a:ext cx="8718362" cy="24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6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9847A88-95BB-C5F1-579B-C12539674146}"/>
              </a:ext>
            </a:extLst>
          </p:cNvPr>
          <p:cNvGrpSpPr/>
          <p:nvPr/>
        </p:nvGrpSpPr>
        <p:grpSpPr>
          <a:xfrm>
            <a:off x="1736818" y="2037911"/>
            <a:ext cx="8718362" cy="3133098"/>
            <a:chOff x="1494175" y="3429000"/>
            <a:chExt cx="8718362" cy="31330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3ACEB3-804B-8710-66B3-182086A5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4175" y="3811108"/>
              <a:ext cx="8718362" cy="24483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208908-F377-4CAC-B0DC-C6A656B64D8C}"/>
                </a:ext>
              </a:extLst>
            </p:cNvPr>
            <p:cNvCxnSpPr>
              <a:cxnSpLocks/>
            </p:cNvCxnSpPr>
            <p:nvPr/>
          </p:nvCxnSpPr>
          <p:spPr>
            <a:xfrm>
              <a:off x="1849951" y="3429000"/>
              <a:ext cx="0" cy="3104580"/>
            </a:xfrm>
            <a:prstGeom prst="line">
              <a:avLst/>
            </a:prstGeom>
            <a:ln w="6350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4F1E00B-A0DA-441B-26A3-9FD5BE41E84E}"/>
                </a:ext>
              </a:extLst>
            </p:cNvPr>
            <p:cNvCxnSpPr>
              <a:cxnSpLocks/>
            </p:cNvCxnSpPr>
            <p:nvPr/>
          </p:nvCxnSpPr>
          <p:spPr>
            <a:xfrm>
              <a:off x="9832243" y="3457518"/>
              <a:ext cx="0" cy="3104580"/>
            </a:xfrm>
            <a:prstGeom prst="line">
              <a:avLst/>
            </a:prstGeom>
            <a:ln w="6350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F69BC-2904-3F02-7534-221B78AD3EB2}"/>
              </a:ext>
            </a:extLst>
          </p:cNvPr>
          <p:cNvSpPr txBox="1"/>
          <p:nvPr/>
        </p:nvSpPr>
        <p:spPr>
          <a:xfrm>
            <a:off x="2173493" y="533287"/>
            <a:ext cx="7845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Which line is longest?</a:t>
            </a:r>
          </a:p>
        </p:txBody>
      </p:sp>
    </p:spTree>
    <p:extLst>
      <p:ext uri="{BB962C8B-B14F-4D97-AF65-F5344CB8AC3E}">
        <p14:creationId xmlns:p14="http://schemas.microsoft.com/office/powerpoint/2010/main" val="360739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F69BC-2904-3F02-7534-221B78AD3EB2}"/>
              </a:ext>
            </a:extLst>
          </p:cNvPr>
          <p:cNvSpPr txBox="1"/>
          <p:nvPr/>
        </p:nvSpPr>
        <p:spPr>
          <a:xfrm>
            <a:off x="2173493" y="533287"/>
            <a:ext cx="7845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Which line is longest?</a:t>
            </a:r>
          </a:p>
        </p:txBody>
      </p:sp>
      <p:pic>
        <p:nvPicPr>
          <p:cNvPr id="8" name="Picture 7" descr="A grey square with a black line&#10;&#10;Description automatically generated">
            <a:extLst>
              <a:ext uri="{FF2B5EF4-FFF2-40B4-BE49-F238E27FC236}">
                <a16:creationId xmlns:a16="http://schemas.microsoft.com/office/drawing/2014/main" id="{87FCD9EF-27C6-7098-56AE-5E3870FC9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9" y="1194333"/>
            <a:ext cx="6286500" cy="51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88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FDA2BB0-811A-93EA-D3B2-6E96A836D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299" y="289367"/>
            <a:ext cx="7061402" cy="5984538"/>
          </a:xfrm>
          <a:prstGeom prst="rect">
            <a:avLst/>
          </a:prstGeom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006E9EAB-B2DB-8CB2-7564-D1A4D4C0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9" b="-39361"/>
          <a:stretch/>
        </p:blipFill>
        <p:spPr>
          <a:xfrm>
            <a:off x="3950754" y="1849895"/>
            <a:ext cx="1579418" cy="5984538"/>
          </a:xfrm>
          <a:prstGeom prst="rect">
            <a:avLst/>
          </a:prstGeom>
        </p:spPr>
      </p:pic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3C94E6F2-EA4F-CB4A-BB62-D53B116781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9" b="-39361"/>
          <a:stretch/>
        </p:blipFill>
        <p:spPr>
          <a:xfrm>
            <a:off x="7026030" y="1448113"/>
            <a:ext cx="1579418" cy="598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4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object, outdoor&#10;&#10;Description generated with very high confidence">
            <a:extLst>
              <a:ext uri="{FF2B5EF4-FFF2-40B4-BE49-F238E27FC236}">
                <a16:creationId xmlns:a16="http://schemas.microsoft.com/office/drawing/2014/main" id="{D0ED6551-397E-D255-11A2-BCAA48FC4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678C0F-8470-C661-4679-E66A320BECD2}"/>
              </a:ext>
            </a:extLst>
          </p:cNvPr>
          <p:cNvSpPr txBox="1"/>
          <p:nvPr/>
        </p:nvSpPr>
        <p:spPr>
          <a:xfrm>
            <a:off x="8006300" y="1126415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Javvad Malik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Lead Security Awareness Advocate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6850D-4F6B-FBE1-739A-840BB7A9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875" t="4188" r="21875" b="39562"/>
          <a:stretch/>
        </p:blipFill>
        <p:spPr>
          <a:xfrm>
            <a:off x="6274470" y="639380"/>
            <a:ext cx="1645920" cy="164592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A0536-4386-8ADF-8049-ED8D7D611FEB}"/>
              </a:ext>
            </a:extLst>
          </p:cNvPr>
          <p:cNvSpPr txBox="1"/>
          <p:nvPr/>
        </p:nvSpPr>
        <p:spPr>
          <a:xfrm>
            <a:off x="6024134" y="2727887"/>
            <a:ext cx="5391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 years in information / IT / cyber security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Security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Industry Analyst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Security Advocate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YouTuber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Podcaster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Blogger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CE119-A62F-B5D0-7898-ED71D319421B}"/>
              </a:ext>
            </a:extLst>
          </p:cNvPr>
          <p:cNvSpPr txBox="1"/>
          <p:nvPr/>
        </p:nvSpPr>
        <p:spPr>
          <a:xfrm>
            <a:off x="5981560" y="5013177"/>
            <a:ext cx="539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JavvadMalik.com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@J4vv4D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52AFB8AC-B479-CB80-5403-81439440B8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299" y="289367"/>
            <a:ext cx="7061402" cy="5984538"/>
          </a:xfrm>
          <a:prstGeom prst="rect">
            <a:avLst/>
          </a:prstGeom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D64F687-290F-4633-8D11-9D32575EC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9" b="-39361"/>
          <a:stretch/>
        </p:blipFill>
        <p:spPr>
          <a:xfrm>
            <a:off x="3950754" y="3428999"/>
            <a:ext cx="1579418" cy="3429001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6233CD5B-C51E-9EA4-54E6-97A91E9FD4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9" b="-39361"/>
          <a:stretch/>
        </p:blipFill>
        <p:spPr>
          <a:xfrm>
            <a:off x="7040318" y="3428999"/>
            <a:ext cx="1579418" cy="28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FABD1D95-4D80-A4EB-4935-9B323718F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299" y="289367"/>
            <a:ext cx="7061402" cy="598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5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5CC11B4-6471-9F31-A412-9470F8637320}"/>
              </a:ext>
            </a:extLst>
          </p:cNvPr>
          <p:cNvSpPr txBox="1">
            <a:spLocks/>
          </p:cNvSpPr>
          <p:nvPr/>
        </p:nvSpPr>
        <p:spPr>
          <a:xfrm>
            <a:off x="314093" y="1588889"/>
            <a:ext cx="11442478" cy="43285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The phaonmneal pweor of the hmuan mnid, aoccdrnig to a rscheearch at Cmabrigde Uinervtisy, it deosn't mttaer in waht oredr the ltteers in a wrod are, the olny iprmoatnt tihng is taht the frist and lsat ltteer be in the rghit pclae.</a:t>
            </a:r>
          </a:p>
          <a:p>
            <a:r>
              <a:rPr lang="en-US" sz="3600"/>
              <a:t>The rset can be a taotl mses and you can sitll raed it wouthit a porbelm. </a:t>
            </a:r>
          </a:p>
          <a:p>
            <a:r>
              <a:rPr lang="en-US" sz="3600"/>
              <a:t>Tihs is bcuseae the huamn mnid deos not raed ervey lteter by istlef, but the wrod as a wlohe. Amzanig huh? </a:t>
            </a:r>
          </a:p>
          <a:p>
            <a:r>
              <a:rPr lang="en-US" sz="3600"/>
              <a:t>And I awlyas tghuhot slpeling was ipmorantt!</a:t>
            </a: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3B97A1-D272-BB0F-BEF4-8077ECD28F97}"/>
              </a:ext>
            </a:extLst>
          </p:cNvPr>
          <p:cNvSpPr txBox="1">
            <a:spLocks/>
          </p:cNvSpPr>
          <p:nvPr/>
        </p:nvSpPr>
        <p:spPr>
          <a:xfrm>
            <a:off x="314093" y="460860"/>
            <a:ext cx="11442478" cy="7381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Perception vs. Reality</a:t>
            </a:r>
          </a:p>
        </p:txBody>
      </p:sp>
    </p:spTree>
    <p:extLst>
      <p:ext uri="{BB962C8B-B14F-4D97-AF65-F5344CB8AC3E}">
        <p14:creationId xmlns:p14="http://schemas.microsoft.com/office/powerpoint/2010/main" val="421295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3B97A1-D272-BB0F-BEF4-8077ECD28F97}"/>
              </a:ext>
            </a:extLst>
          </p:cNvPr>
          <p:cNvSpPr txBox="1">
            <a:spLocks/>
          </p:cNvSpPr>
          <p:nvPr/>
        </p:nvSpPr>
        <p:spPr>
          <a:xfrm>
            <a:off x="314093" y="460860"/>
            <a:ext cx="11442478" cy="7381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Perception vs. Reality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1AF8134F-0CAC-0698-324D-66171B53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60" y="1349620"/>
            <a:ext cx="11109280" cy="41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01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A grid of colorful squares&#10;&#10;Description automatically generated">
            <a:extLst>
              <a:ext uri="{FF2B5EF4-FFF2-40B4-BE49-F238E27FC236}">
                <a16:creationId xmlns:a16="http://schemas.microsoft.com/office/drawing/2014/main" id="{ABAE62A7-184E-EAA2-EFCD-AE18CCEF3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0"/>
            <a:ext cx="8915400" cy="62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33542-95DA-EC82-26BB-B6B3AF78CEE8}"/>
              </a:ext>
            </a:extLst>
          </p:cNvPr>
          <p:cNvSpPr txBox="1"/>
          <p:nvPr/>
        </p:nvSpPr>
        <p:spPr>
          <a:xfrm>
            <a:off x="365613" y="1166842"/>
            <a:ext cx="114607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do employees need to do?</a:t>
            </a:r>
          </a:p>
        </p:txBody>
      </p:sp>
    </p:spTree>
    <p:extLst>
      <p:ext uri="{BB962C8B-B14F-4D97-AF65-F5344CB8AC3E}">
        <p14:creationId xmlns:p14="http://schemas.microsoft.com/office/powerpoint/2010/main" val="357889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33542-95DA-EC82-26BB-B6B3AF78CEE8}"/>
              </a:ext>
            </a:extLst>
          </p:cNvPr>
          <p:cNvSpPr txBox="1"/>
          <p:nvPr/>
        </p:nvSpPr>
        <p:spPr>
          <a:xfrm>
            <a:off x="365613" y="-81953"/>
            <a:ext cx="1146077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Recognise</a:t>
            </a:r>
          </a:p>
          <a:p>
            <a:pPr algn="ctr"/>
            <a:endParaRPr lang="en-GB" sz="9600" b="1" spc="600" dirty="0">
              <a:solidFill>
                <a:srgbClr val="E7E6E6">
                  <a:lumMod val="25000"/>
                </a:srgb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endParaRPr lang="en-GB" sz="9600" b="1" spc="600" dirty="0">
              <a:solidFill>
                <a:srgbClr val="E7E6E6">
                  <a:lumMod val="25000"/>
                </a:srgb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GB" sz="9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Report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85C730-62BB-03EA-7B2D-FB6BA2FE5694}"/>
              </a:ext>
            </a:extLst>
          </p:cNvPr>
          <p:cNvSpPr/>
          <p:nvPr/>
        </p:nvSpPr>
        <p:spPr>
          <a:xfrm rot="271359">
            <a:off x="5168172" y="1543867"/>
            <a:ext cx="2343911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3900" b="1" dirty="0">
                <a:ln w="12700">
                  <a:solidFill>
                    <a:sysClr val="windowText" lastClr="000000"/>
                  </a:solidFill>
                </a:ln>
                <a:solidFill>
                  <a:srgbClr val="EE7D30"/>
                </a:solidFill>
                <a:latin typeface="WFUTURA-SEMIBOLD" panose="02000603000000000000" pitchFamily="2" charset="77"/>
              </a:rPr>
              <a:t>&amp;</a:t>
            </a:r>
            <a:endParaRPr lang="en-GB" sz="3600" b="1" dirty="0">
              <a:ln w="12700">
                <a:solidFill>
                  <a:sysClr val="windowText" lastClr="000000"/>
                </a:solidFill>
              </a:ln>
              <a:solidFill>
                <a:srgbClr val="EE7D30"/>
              </a:solidFill>
              <a:latin typeface="WFUTURA-SEMIBOLD" panose="020006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5837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 descr="A diagram of personal hygiene&#10;&#10;Description automatically generated">
            <a:extLst>
              <a:ext uri="{FF2B5EF4-FFF2-40B4-BE49-F238E27FC236}">
                <a16:creationId xmlns:a16="http://schemas.microsoft.com/office/drawing/2014/main" id="{028BFF29-D9B4-A887-8421-7E83292FD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111"/>
            <a:ext cx="12217191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42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 descr="A computer network diagram with icons&#10;&#10;Description automatically generated with medium confidence">
            <a:extLst>
              <a:ext uri="{FF2B5EF4-FFF2-40B4-BE49-F238E27FC236}">
                <a16:creationId xmlns:a16="http://schemas.microsoft.com/office/drawing/2014/main" id="{46B1A282-BA27-8457-15C6-42F96B58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89" y="-64080"/>
            <a:ext cx="12460516" cy="6945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62818D-C048-2AA3-906E-4D54AED4AF81}"/>
              </a:ext>
            </a:extLst>
          </p:cNvPr>
          <p:cNvSpPr/>
          <p:nvPr/>
        </p:nvSpPr>
        <p:spPr>
          <a:xfrm>
            <a:off x="1520041" y="4569790"/>
            <a:ext cx="1935678" cy="1772273"/>
          </a:xfrm>
          <a:prstGeom prst="rect">
            <a:avLst/>
          </a:prstGeom>
          <a:solidFill>
            <a:srgbClr val="26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03247-19CA-28DA-E157-9846E2B55C17}"/>
              </a:ext>
            </a:extLst>
          </p:cNvPr>
          <p:cNvSpPr/>
          <p:nvPr/>
        </p:nvSpPr>
        <p:spPr>
          <a:xfrm>
            <a:off x="1743692" y="5106390"/>
            <a:ext cx="1935678" cy="297847"/>
          </a:xfrm>
          <a:prstGeom prst="rect">
            <a:avLst/>
          </a:prstGeom>
          <a:solidFill>
            <a:srgbClr val="26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E7DFE-DD2D-2359-AA29-6C728351BA4E}"/>
              </a:ext>
            </a:extLst>
          </p:cNvPr>
          <p:cNvSpPr txBox="1"/>
          <p:nvPr/>
        </p:nvSpPr>
        <p:spPr>
          <a:xfrm>
            <a:off x="1743692" y="4909826"/>
            <a:ext cx="2410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Use MFA wherever available</a:t>
            </a:r>
          </a:p>
        </p:txBody>
      </p:sp>
    </p:spTree>
    <p:extLst>
      <p:ext uri="{BB962C8B-B14F-4D97-AF65-F5344CB8AC3E}">
        <p14:creationId xmlns:p14="http://schemas.microsoft.com/office/powerpoint/2010/main" val="2365501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470650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470650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Close-up of a karate uniform with a black belt">
            <a:extLst>
              <a:ext uri="{FF2B5EF4-FFF2-40B4-BE49-F238E27FC236}">
                <a16:creationId xmlns:a16="http://schemas.microsoft.com/office/drawing/2014/main" id="{59011D73-324B-540B-EAB3-06250CC380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4" y="0"/>
            <a:ext cx="12191999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5EAD959-5069-0B72-1249-A132E2FAAF00}"/>
              </a:ext>
            </a:extLst>
          </p:cNvPr>
          <p:cNvSpPr txBox="1">
            <a:spLocks/>
          </p:cNvSpPr>
          <p:nvPr/>
        </p:nvSpPr>
        <p:spPr>
          <a:xfrm>
            <a:off x="-3174" y="1742577"/>
            <a:ext cx="12191998" cy="259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F69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spc="600" dirty="0">
                <a:solidFill>
                  <a:srgbClr val="EE7D3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More training! </a:t>
            </a:r>
          </a:p>
        </p:txBody>
      </p:sp>
    </p:spTree>
    <p:extLst>
      <p:ext uri="{BB962C8B-B14F-4D97-AF65-F5344CB8AC3E}">
        <p14:creationId xmlns:p14="http://schemas.microsoft.com/office/powerpoint/2010/main" val="62545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2"/>
          <p:cNvSpPr txBox="1">
            <a:spLocks noGrp="1"/>
          </p:cNvSpPr>
          <p:nvPr>
            <p:ph type="sldNum" idx="12"/>
          </p:nvPr>
        </p:nvSpPr>
        <p:spPr>
          <a:xfrm>
            <a:off x="11506202" y="6374187"/>
            <a:ext cx="37084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457" name="Google Shape;1457;p2"/>
          <p:cNvSpPr txBox="1"/>
          <p:nvPr/>
        </p:nvSpPr>
        <p:spPr>
          <a:xfrm>
            <a:off x="428017" y="917930"/>
            <a:ext cx="4572000" cy="89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6626"/>
              </a:buClr>
              <a:buSzPts val="7000"/>
              <a:buFont typeface="Arial Black"/>
              <a:buNone/>
            </a:pPr>
            <a:r>
              <a:rPr lang="en-US" sz="7000" b="1" i="0" u="none" strike="noStrike" cap="none" dirty="0">
                <a:solidFill>
                  <a:srgbClr val="F06626"/>
                </a:solidFill>
                <a:latin typeface="Arial Black"/>
                <a:ea typeface="Arial Black"/>
                <a:cs typeface="Arial Black"/>
                <a:sym typeface="Arial Black"/>
              </a:rPr>
              <a:t>60,000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2"/>
          <p:cNvSpPr txBox="1"/>
          <p:nvPr/>
        </p:nvSpPr>
        <p:spPr>
          <a:xfrm>
            <a:off x="345569" y="570942"/>
            <a:ext cx="4572000" cy="39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2"/>
          <p:cNvSpPr txBox="1"/>
          <p:nvPr/>
        </p:nvSpPr>
        <p:spPr>
          <a:xfrm>
            <a:off x="345569" y="1867891"/>
            <a:ext cx="4572000" cy="39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Customers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0" name="Google Shape;1460;p2"/>
          <p:cNvCxnSpPr/>
          <p:nvPr/>
        </p:nvCxnSpPr>
        <p:spPr>
          <a:xfrm>
            <a:off x="807875" y="2426620"/>
            <a:ext cx="3649579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1" name="Google Shape;1461;p2"/>
          <p:cNvSpPr txBox="1"/>
          <p:nvPr/>
        </p:nvSpPr>
        <p:spPr>
          <a:xfrm>
            <a:off x="6096000" y="1196225"/>
            <a:ext cx="5877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18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world’s largest integrated Security Awareness Training and Simulated Phishing platform 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877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D7D3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help tens of thousands of organizations manage the ongoing problem of social engineering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877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D7D3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CEO &amp; employees are industry veterans in IT Security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877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D7D3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Sales, Courseware Development, Customer Success, and Technical Support teams worldwide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877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D7D3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Offices in the USA, UK, Netherlands, India, Germany, South Africa, United Arab Emirates, Singapore, Japan, Australia, and Brazil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2"/>
          <p:cNvSpPr txBox="1"/>
          <p:nvPr/>
        </p:nvSpPr>
        <p:spPr>
          <a:xfrm>
            <a:off x="5868322" y="512856"/>
            <a:ext cx="6037560" cy="57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6626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16626"/>
                </a:solidFill>
                <a:latin typeface="Arial"/>
                <a:ea typeface="Arial"/>
                <a:cs typeface="Arial"/>
                <a:sym typeface="Arial"/>
              </a:rPr>
              <a:t>About 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3" name="Google Shape;1463;p2"/>
          <p:cNvGraphicFramePr/>
          <p:nvPr/>
        </p:nvGraphicFramePr>
        <p:xfrm>
          <a:off x="460470" y="2426620"/>
          <a:ext cx="4695615" cy="3601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64" name="Google Shape;1464;p2"/>
          <p:cNvGraphicFramePr/>
          <p:nvPr/>
        </p:nvGraphicFramePr>
        <p:xfrm>
          <a:off x="612870" y="2579020"/>
          <a:ext cx="4695615" cy="3601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65" name="Google Shape;14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2759" y="4561873"/>
            <a:ext cx="1308686" cy="130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57878" y="4613625"/>
            <a:ext cx="1278943" cy="127894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7" name="Google Shape;1467;p2" descr="A picture containing graphical user interfac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8327" y="4613625"/>
            <a:ext cx="1567250" cy="125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470650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470650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 descr="One glowing fluorescent bulb amonst unlit incandescent bulbs">
            <a:extLst>
              <a:ext uri="{FF2B5EF4-FFF2-40B4-BE49-F238E27FC236}">
                <a16:creationId xmlns:a16="http://schemas.microsoft.com/office/drawing/2014/main" id="{62961464-0CBE-D98D-E50A-90EF261D82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C9A9A4-5382-BFF0-134F-A9339CB77993}"/>
              </a:ext>
            </a:extLst>
          </p:cNvPr>
          <p:cNvSpPr txBox="1">
            <a:spLocks/>
          </p:cNvSpPr>
          <p:nvPr/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F69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spc="600" dirty="0">
                <a:solidFill>
                  <a:srgbClr val="EE7D3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Think like a marketer,</a:t>
            </a:r>
          </a:p>
          <a:p>
            <a:pPr algn="ctr">
              <a:spcAft>
                <a:spcPts val="600"/>
              </a:spcAft>
            </a:pPr>
            <a:r>
              <a:rPr lang="en-US" sz="3600" spc="600" dirty="0">
                <a:solidFill>
                  <a:srgbClr val="EE7D3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Not like a trainer</a:t>
            </a:r>
          </a:p>
        </p:txBody>
      </p:sp>
    </p:spTree>
    <p:extLst>
      <p:ext uri="{BB962C8B-B14F-4D97-AF65-F5344CB8AC3E}">
        <p14:creationId xmlns:p14="http://schemas.microsoft.com/office/powerpoint/2010/main" val="96569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470650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470650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C9A9A4-5382-BFF0-134F-A9339CB77993}"/>
              </a:ext>
            </a:extLst>
          </p:cNvPr>
          <p:cNvSpPr txBox="1">
            <a:spLocks/>
          </p:cNvSpPr>
          <p:nvPr/>
        </p:nvSpPr>
        <p:spPr>
          <a:xfrm>
            <a:off x="-14284" y="17621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F69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Think like a marketer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7FAA3-4470-DB37-4F56-1C44B356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192" y="1628033"/>
            <a:ext cx="6173048" cy="44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470650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470650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48942F-8268-6D2E-65D8-9604BEC05CDA}"/>
              </a:ext>
            </a:extLst>
          </p:cNvPr>
          <p:cNvSpPr/>
          <p:nvPr/>
        </p:nvSpPr>
        <p:spPr>
          <a:xfrm>
            <a:off x="371475" y="737264"/>
            <a:ext cx="115014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You can’t effectively train on everything</a:t>
            </a:r>
            <a:r>
              <a:rPr lang="mr-IN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</a:rPr>
              <a:t>…</a:t>
            </a:r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lvl="0" algn="ctr">
              <a:defRPr/>
            </a:pPr>
            <a:endParaRPr lang="en-US" sz="3600" b="1" spc="600" dirty="0">
              <a:solidFill>
                <a:srgbClr val="E7E6E6">
                  <a:lumMod val="25000"/>
                </a:srgb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0" algn="ctr">
              <a:defRPr/>
            </a:pPr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If your goal is behavior change,</a:t>
            </a:r>
          </a:p>
          <a:p>
            <a:pPr lvl="0" algn="ctr">
              <a:defRPr/>
            </a:pPr>
            <a:r>
              <a:rPr lang="en-US" sz="3600" b="1" spc="600" dirty="0">
                <a:solidFill>
                  <a:srgbClr val="E7E6E6">
                    <a:lumMod val="2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600" b="1" spc="600" dirty="0">
                <a:solidFill>
                  <a:srgbClr val="EE7D3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focus on 2 to 3 behaviors at a time</a:t>
            </a:r>
          </a:p>
        </p:txBody>
      </p:sp>
    </p:spTree>
    <p:extLst>
      <p:ext uri="{BB962C8B-B14F-4D97-AF65-F5344CB8AC3E}">
        <p14:creationId xmlns:p14="http://schemas.microsoft.com/office/powerpoint/2010/main" val="1869528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470650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470650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0C782BD-3A9A-BB7A-E896-9438B49B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57" y="1943510"/>
            <a:ext cx="2604571" cy="3850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9F9BD5-36F7-E8CC-6B62-B9CE3150E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342" y="1943510"/>
            <a:ext cx="2890567" cy="3850235"/>
          </a:xfrm>
          <a:prstGeom prst="rect">
            <a:avLst/>
          </a:prstGeom>
        </p:spPr>
      </p:pic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4FBAB14-0E77-6F21-79CB-AC144BC47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338" y="1943510"/>
            <a:ext cx="2604571" cy="3850236"/>
          </a:xfrm>
          <a:prstGeom prst="rect">
            <a:avLst/>
          </a:prstGeom>
        </p:spPr>
      </p:pic>
      <p:pic>
        <p:nvPicPr>
          <p:cNvPr id="6" name="Picture 5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043E1052-9639-F533-6171-0808EDE6F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29" y="1943510"/>
            <a:ext cx="2604571" cy="38502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B3D2E3-216F-7317-675B-32A7CEC13800}"/>
              </a:ext>
            </a:extLst>
          </p:cNvPr>
          <p:cNvSpPr txBox="1">
            <a:spLocks/>
          </p:cNvSpPr>
          <p:nvPr/>
        </p:nvSpPr>
        <p:spPr>
          <a:xfrm>
            <a:off x="493845" y="387927"/>
            <a:ext cx="112043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F69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spc="600" dirty="0">
                <a:solidFill>
                  <a:srgbClr val="EE7D3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The art and craft of storytelling</a:t>
            </a:r>
          </a:p>
        </p:txBody>
      </p:sp>
    </p:spTree>
    <p:extLst>
      <p:ext uri="{BB962C8B-B14F-4D97-AF65-F5344CB8AC3E}">
        <p14:creationId xmlns:p14="http://schemas.microsoft.com/office/powerpoint/2010/main" val="1003149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470650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470650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95D09-F7F1-B07F-E3ED-97B93CA4B445}"/>
              </a:ext>
            </a:extLst>
          </p:cNvPr>
          <p:cNvSpPr/>
          <p:nvPr/>
        </p:nvSpPr>
        <p:spPr>
          <a:xfrm>
            <a:off x="520534" y="518664"/>
            <a:ext cx="10452265" cy="724395"/>
          </a:xfrm>
          <a:prstGeom prst="rect">
            <a:avLst/>
          </a:prstGeom>
          <a:solidFill>
            <a:srgbClr val="EE7D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pperplate" panose="02000504000000020004" pitchFamily="2" charset="77"/>
                <a:ea typeface="+mn-ea"/>
                <a:cs typeface="+mn-cs"/>
              </a:rPr>
              <a:t>Nudge them in the right direction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D6643-425F-867E-5263-884551E8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2503">
            <a:off x="36625" y="2528433"/>
            <a:ext cx="4454790" cy="2971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B40B4-45E8-F1B8-1D44-655D5DF71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812" y="2446801"/>
            <a:ext cx="4029981" cy="156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sitting, car, front, bus&#10;&#10;Description automatically generated">
            <a:extLst>
              <a:ext uri="{FF2B5EF4-FFF2-40B4-BE49-F238E27FC236}">
                <a16:creationId xmlns:a16="http://schemas.microsoft.com/office/drawing/2014/main" id="{89CAFA70-18AC-AABE-37CC-51B3C0AE4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771" y="1754578"/>
            <a:ext cx="3199523" cy="4077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3672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9DCF75-23DA-104C-B998-76ED455F9876}"/>
              </a:ext>
            </a:extLst>
          </p:cNvPr>
          <p:cNvSpPr txBox="1"/>
          <p:nvPr/>
        </p:nvSpPr>
        <p:spPr>
          <a:xfrm>
            <a:off x="429959" y="1176674"/>
            <a:ext cx="5032182" cy="2862322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>
            <a:defPPr>
              <a:defRPr lang="en-US"/>
            </a:defPPr>
            <a:lvl1pPr marL="342900" indent="-342900">
              <a:buClr>
                <a:srgbClr val="ED7D3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D7D3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Reduced Malware and Ransomware Infections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D7D3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Reduced Data Loss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D7D3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Reduced Potential Cyber-theft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D7D3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Increased User Productivity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D7D3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Users Have Security Top of Mind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410E07-D103-F241-8382-F13B5DE04B56}"/>
              </a:ext>
            </a:extLst>
          </p:cNvPr>
          <p:cNvCxnSpPr/>
          <p:nvPr/>
        </p:nvCxnSpPr>
        <p:spPr>
          <a:xfrm flipH="1" flipV="1">
            <a:off x="296294" y="4308628"/>
            <a:ext cx="52995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2DAED45-7CBB-4E4F-90FF-9EA8BEC5D8ED}"/>
              </a:ext>
            </a:extLst>
          </p:cNvPr>
          <p:cNvSpPr txBox="1">
            <a:spLocks/>
          </p:cNvSpPr>
          <p:nvPr/>
        </p:nvSpPr>
        <p:spPr>
          <a:xfrm>
            <a:off x="401081" y="4561424"/>
            <a:ext cx="5605807" cy="6889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F06626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82%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626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Average Improvement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0640B3-1E68-3F4C-B241-D70E256FBA2E}"/>
              </a:ext>
            </a:extLst>
          </p:cNvPr>
          <p:cNvSpPr txBox="1">
            <a:spLocks/>
          </p:cNvSpPr>
          <p:nvPr/>
        </p:nvSpPr>
        <p:spPr>
          <a:xfrm>
            <a:off x="401081" y="5257738"/>
            <a:ext cx="5694919" cy="6889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Across all industries and sizes from baseline testing to one year or more of ongoing training and testing</a:t>
            </a:r>
          </a:p>
        </p:txBody>
      </p:sp>
      <p:pic>
        <p:nvPicPr>
          <p:cNvPr id="4" name="Picture 3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7245DDD7-51DD-16B6-30B0-2B4333347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437" y="716849"/>
            <a:ext cx="6183081" cy="56209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89A000-E526-A64F-B9F7-A3AEDAEF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18" y="400058"/>
            <a:ext cx="11573564" cy="55513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16626"/>
                </a:solidFill>
                <a:latin typeface="Arial" charset="0"/>
                <a:ea typeface="Arial" charset="0"/>
                <a:cs typeface="Arial" charset="0"/>
              </a:rPr>
              <a:t>Generating Industry-Leading Results and ROI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DF908F61-8668-3893-C0E3-41799EE916F1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FCE6015B-C21A-0956-D339-9413158E38D1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6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16">
            <a:extLst>
              <a:ext uri="{FF2B5EF4-FFF2-40B4-BE49-F238E27FC236}">
                <a16:creationId xmlns:a16="http://schemas.microsoft.com/office/drawing/2014/main" id="{E499EF4D-90DA-5B38-D286-CB4E3B2F44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3333"/>
            <a:ext cx="12192000" cy="8273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532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A5C09F-6B65-2E83-23C6-8AE97A034686}"/>
              </a:ext>
            </a:extLst>
          </p:cNvPr>
          <p:cNvSpPr txBox="1">
            <a:spLocks/>
          </p:cNvSpPr>
          <p:nvPr/>
        </p:nvSpPr>
        <p:spPr>
          <a:xfrm>
            <a:off x="314094" y="408608"/>
            <a:ext cx="3934524" cy="5813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F69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>
              <a:spcAft>
                <a:spcPts val="600"/>
              </a:spcAft>
            </a:pPr>
            <a:r>
              <a:rPr lang="en-US" sz="3600" spc="600" dirty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 have a 7-point strategy</a:t>
            </a:r>
          </a:p>
        </p:txBody>
      </p:sp>
      <p:pic>
        <p:nvPicPr>
          <p:cNvPr id="4" name="Google Shape;72;p16">
            <a:extLst>
              <a:ext uri="{FF2B5EF4-FFF2-40B4-BE49-F238E27FC236}">
                <a16:creationId xmlns:a16="http://schemas.microsoft.com/office/drawing/2014/main" id="{E499EF4D-90DA-5B38-D286-CB4E3B2F440F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397" y="256478"/>
            <a:ext cx="7664604" cy="6601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476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A5C09F-6B65-2E83-23C6-8AE97A034686}"/>
              </a:ext>
            </a:extLst>
          </p:cNvPr>
          <p:cNvSpPr txBox="1">
            <a:spLocks/>
          </p:cNvSpPr>
          <p:nvPr/>
        </p:nvSpPr>
        <p:spPr>
          <a:xfrm>
            <a:off x="0" y="408608"/>
            <a:ext cx="4527397" cy="5813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EF69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71500" indent="-5715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600" dirty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Create Champions</a:t>
            </a:r>
          </a:p>
          <a:p>
            <a:pPr defTabSz="685800">
              <a:spcAft>
                <a:spcPts val="600"/>
              </a:spcAft>
            </a:pPr>
            <a:endParaRPr lang="en-US" sz="2000" spc="600" dirty="0">
              <a:solidFill>
                <a:schemeClr val="bg1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  <a:p>
            <a:pPr marL="571500" indent="-5715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600" dirty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Share Stories From the Top</a:t>
            </a:r>
          </a:p>
          <a:p>
            <a:pPr marL="571500" indent="-5715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600" dirty="0">
              <a:solidFill>
                <a:schemeClr val="bg1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  <a:p>
            <a:pPr marL="571500" indent="-5715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600" dirty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Intensity v Consistency</a:t>
            </a:r>
          </a:p>
        </p:txBody>
      </p:sp>
      <p:pic>
        <p:nvPicPr>
          <p:cNvPr id="4" name="Google Shape;72;p16">
            <a:extLst>
              <a:ext uri="{FF2B5EF4-FFF2-40B4-BE49-F238E27FC236}">
                <a16:creationId xmlns:a16="http://schemas.microsoft.com/office/drawing/2014/main" id="{E499EF4D-90DA-5B38-D286-CB4E3B2F440F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397" y="256478"/>
            <a:ext cx="7664604" cy="6601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298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32788B-53C6-5638-82C8-3AF6299961D7}"/>
              </a:ext>
            </a:extLst>
          </p:cNvPr>
          <p:cNvSpPr/>
          <p:nvPr/>
        </p:nvSpPr>
        <p:spPr>
          <a:xfrm>
            <a:off x="5619750" y="0"/>
            <a:ext cx="318135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590736A-BC06-DB54-FC05-D5ADFEC63B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333"/>
          <a:stretch/>
        </p:blipFill>
        <p:spPr>
          <a:custGeom>
            <a:avLst/>
            <a:gdLst>
              <a:gd name="T0" fmla="*/ 0 w 5562600"/>
              <a:gd name="T1" fmla="*/ 0 h 5715000"/>
              <a:gd name="T2" fmla="*/ 5562600 w 5562600"/>
              <a:gd name="T3" fmla="*/ 0 h 5715000"/>
              <a:gd name="T4" fmla="*/ 5562600 w 5562600"/>
              <a:gd name="T5" fmla="*/ 5715000 h 5715000"/>
              <a:gd name="T6" fmla="*/ 0 w 5562600"/>
              <a:gd name="T7" fmla="*/ 5715000 h 5715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62600" h="5715000">
                <a:moveTo>
                  <a:pt x="0" y="0"/>
                </a:moveTo>
                <a:lnTo>
                  <a:pt x="5562600" y="0"/>
                </a:lnTo>
                <a:lnTo>
                  <a:pt x="5562600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0420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7BE96C9-BB74-4D3C-CCDE-25BB636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>
            <a:fillRect/>
          </a:stretch>
        </p:blipFill>
        <p:spPr bwMode="auto">
          <a:xfrm>
            <a:off x="622300" y="3136900"/>
            <a:ext cx="1976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DCE796-049D-86F4-D3A1-97DF8E2BE89C}"/>
              </a:ext>
            </a:extLst>
          </p:cNvPr>
          <p:cNvSpPr txBox="1"/>
          <p:nvPr/>
        </p:nvSpPr>
        <p:spPr>
          <a:xfrm>
            <a:off x="0" y="248194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E159F-4308-E268-FC58-F34D0A3857AE}"/>
              </a:ext>
            </a:extLst>
          </p:cNvPr>
          <p:cNvSpPr txBox="1"/>
          <p:nvPr/>
        </p:nvSpPr>
        <p:spPr>
          <a:xfrm>
            <a:off x="488950" y="4789481"/>
            <a:ext cx="4622800" cy="147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Javvad Malik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Lead Security Awareness Advocate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Email:           </a:t>
            </a:r>
            <a:r>
              <a:rPr kumimoji="0" lang="en-US" sz="1801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javvadm@knowbe4.com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Twitter:         </a:t>
            </a:r>
            <a:r>
              <a:rPr kumimoji="0" lang="en-US" sz="1801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@J4vv4D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LinkedIn:       </a:t>
            </a:r>
            <a:r>
              <a:rPr kumimoji="0" lang="en-US" sz="1801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/in/Javvad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72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653FEC9-AC03-EAA8-84F1-8ADFCCF44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76" y="2751864"/>
            <a:ext cx="10697847" cy="13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 descr="A person in a yellow jacket&#10;&#10;Description automatically generated">
            <a:extLst>
              <a:ext uri="{FF2B5EF4-FFF2-40B4-BE49-F238E27FC236}">
                <a16:creationId xmlns:a16="http://schemas.microsoft.com/office/drawing/2014/main" id="{5DD72689-A27D-EBED-4191-AA75C45B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39" y="911990"/>
            <a:ext cx="5718921" cy="50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7AA1AFB8-C699-BF23-AA2B-B6FFEB802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20570"/>
            <a:ext cx="7772400" cy="36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4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C044062-4CBE-5455-7524-F249C25C2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948" y="869674"/>
            <a:ext cx="4968103" cy="51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2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 descr="A person wearing a crown&#10;&#10;Description automatically generated with medium confidence">
            <a:extLst>
              <a:ext uri="{FF2B5EF4-FFF2-40B4-BE49-F238E27FC236}">
                <a16:creationId xmlns:a16="http://schemas.microsoft.com/office/drawing/2014/main" id="{07E0FF32-1879-2F3A-B92D-185E03156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156" y="0"/>
            <a:ext cx="7299687" cy="62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4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Freeform 5">
            <a:extLst>
              <a:ext uri="{FF2B5EF4-FFF2-40B4-BE49-F238E27FC236}">
                <a16:creationId xmlns:a16="http://schemas.microsoft.com/office/drawing/2014/main" id="{A169898A-F4C6-548D-F844-CAEB5DBE7083}"/>
              </a:ext>
            </a:extLst>
          </p:cNvPr>
          <p:cNvSpPr>
            <a:spLocks/>
          </p:cNvSpPr>
          <p:nvPr/>
        </p:nvSpPr>
        <p:spPr bwMode="auto">
          <a:xfrm>
            <a:off x="3175" y="6342063"/>
            <a:ext cx="8674100" cy="211137"/>
          </a:xfrm>
          <a:custGeom>
            <a:avLst/>
            <a:gdLst>
              <a:gd name="T0" fmla="*/ 2147483646 w 10000"/>
              <a:gd name="T1" fmla="*/ 0 h 10000"/>
              <a:gd name="T2" fmla="*/ 2147483646 w 10000"/>
              <a:gd name="T3" fmla="*/ 2147483646 h 10000"/>
              <a:gd name="T4" fmla="*/ 0 w 10000"/>
              <a:gd name="T5" fmla="*/ 2147483646 h 10000"/>
              <a:gd name="T6" fmla="*/ 0 w 10000"/>
              <a:gd name="T7" fmla="*/ 0 h 10000"/>
              <a:gd name="T8" fmla="*/ 2147483646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9518" y="0"/>
                </a:moveTo>
                <a:cubicBezTo>
                  <a:pt x="9679" y="3333"/>
                  <a:pt x="9839" y="6667"/>
                  <a:pt x="10000" y="10000"/>
                </a:cubicBezTo>
                <a:lnTo>
                  <a:pt x="0" y="10000"/>
                </a:lnTo>
                <a:lnTo>
                  <a:pt x="0" y="0"/>
                </a:lnTo>
                <a:lnTo>
                  <a:pt x="95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93DC897B-2C5F-4A22-E83A-96E7F419BC6C}"/>
              </a:ext>
            </a:extLst>
          </p:cNvPr>
          <p:cNvSpPr>
            <a:spLocks/>
          </p:cNvSpPr>
          <p:nvPr/>
        </p:nvSpPr>
        <p:spPr bwMode="auto">
          <a:xfrm>
            <a:off x="8345488" y="6342063"/>
            <a:ext cx="3846512" cy="211137"/>
          </a:xfrm>
          <a:custGeom>
            <a:avLst/>
            <a:gdLst>
              <a:gd name="T0" fmla="*/ 0 w 10000"/>
              <a:gd name="T1" fmla="*/ 0 h 10000"/>
              <a:gd name="T2" fmla="*/ 427718 w 10000"/>
              <a:gd name="T3" fmla="*/ 210433 h 10000"/>
              <a:gd name="T4" fmla="*/ 3846384 w 10000"/>
              <a:gd name="T5" fmla="*/ 210433 h 10000"/>
              <a:gd name="T6" fmla="*/ 3846384 w 10000"/>
              <a:gd name="T7" fmla="*/ 0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112" y="10000"/>
                </a:ln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40F3FD76-C3F1-D66F-0B4C-1484F625A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11118"/>
            <a:ext cx="7772400" cy="56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369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keting-05" id="{D0398F7E-104D-9844-A7F2-B13FD5A386BE}" vid="{50710B8B-3B16-D643-904F-5440ECD18D3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DE3D3B-CD3C-4528-A716-B6058A7388C7}"/>
</file>

<file path=customXml/itemProps2.xml><?xml version="1.0" encoding="utf-8"?>
<ds:datastoreItem xmlns:ds="http://schemas.openxmlformats.org/officeDocument/2006/customXml" ds:itemID="{63A11B5F-7ECE-484A-9FC3-5F557D352AEA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54880</TotalTime>
  <Words>498</Words>
  <Application>Microsoft Macintosh PowerPoint</Application>
  <PresentationFormat>Widescreen</PresentationFormat>
  <Paragraphs>128</Paragraphs>
  <Slides>39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Copperplate</vt:lpstr>
      <vt:lpstr>Open Sans</vt:lpstr>
      <vt:lpstr>WFUTURA-SEMIBOLD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Lazy Answers</vt:lpstr>
      <vt:lpstr>Why Did The Chicken  Cross The Road?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Generating Industry-Leading Results and ROI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Tim D'Agostino</dc:creator>
  <cp:lastModifiedBy>Javvad Malik</cp:lastModifiedBy>
  <cp:revision>480</cp:revision>
  <cp:lastPrinted>2017-09-20T23:04:08Z</cp:lastPrinted>
  <dcterms:created xsi:type="dcterms:W3CDTF">2017-03-30T02:13:07Z</dcterms:created>
  <dcterms:modified xsi:type="dcterms:W3CDTF">2023-11-01T12:06:27Z</dcterms:modified>
</cp:coreProperties>
</file>