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3.xml" ContentType="application/vnd.openxmlformats-officedocument.presentationml.notesSlide+xml"/>
  <Override PartName="/ppt/tags/tag42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22.xml" ContentType="application/vnd.openxmlformats-officedocument.presentationml.tags+xml"/>
  <Override PartName="/ppt/tags/tag423.xml" ContentType="application/vnd.openxmlformats-officedocument.presentationml.tags+xml"/>
  <Override PartName="/ppt/notesSlides/notesSlide5.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xml" ContentType="application/vnd.openxmlformats-officedocument.presentationml.notesSlide+xml"/>
  <Override PartName="/ppt/tags/tag429.xml" ContentType="application/vnd.openxmlformats-officedocument.presentationml.tags+xml"/>
  <Override PartName="/ppt/tags/tag43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5"/>
    <p:sldMasterId id="2147483864" r:id="rId6"/>
    <p:sldMasterId id="2147483884" r:id="rId7"/>
  </p:sldMasterIdLst>
  <p:notesMasterIdLst>
    <p:notesMasterId r:id="rId28"/>
  </p:notesMasterIdLst>
  <p:handoutMasterIdLst>
    <p:handoutMasterId r:id="rId29"/>
  </p:handoutMasterIdLst>
  <p:sldIdLst>
    <p:sldId id="2147479550" r:id="rId8"/>
    <p:sldId id="2147479580" r:id="rId9"/>
    <p:sldId id="2147479583" r:id="rId10"/>
    <p:sldId id="2147479582" r:id="rId11"/>
    <p:sldId id="2147479584" r:id="rId12"/>
    <p:sldId id="2147376018" r:id="rId13"/>
    <p:sldId id="2147470903" r:id="rId14"/>
    <p:sldId id="2147479551" r:id="rId15"/>
    <p:sldId id="2147474404" r:id="rId16"/>
    <p:sldId id="2147479552" r:id="rId17"/>
    <p:sldId id="2147479553" r:id="rId18"/>
    <p:sldId id="2147479554" r:id="rId19"/>
    <p:sldId id="2147470893" r:id="rId20"/>
    <p:sldId id="2147479555" r:id="rId21"/>
    <p:sldId id="2147479556" r:id="rId22"/>
    <p:sldId id="2147479557" r:id="rId23"/>
    <p:sldId id="2147479578" r:id="rId24"/>
    <p:sldId id="2147479575" r:id="rId25"/>
    <p:sldId id="2147479576" r:id="rId26"/>
    <p:sldId id="2147479577" r:id="rId27"/>
  </p:sldIdLst>
  <p:sldSz cx="12192000" cy="6858000"/>
  <p:notesSz cx="7102475" cy="9388475"/>
  <p:embeddedFontLst>
    <p:embeddedFont>
      <p:font typeface="Bosch Office Sans" pitchFamily="2"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081"/>
    <a:srgbClr val="FCB079"/>
    <a:srgbClr val="FED17F"/>
    <a:srgbClr val="F8696B"/>
    <a:srgbClr val="92D050"/>
    <a:srgbClr val="FB9173"/>
    <a:srgbClr val="FB9B75"/>
    <a:srgbClr val="FCAB78"/>
    <a:srgbClr val="FFE984"/>
    <a:srgbClr val="F9E9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8731" autoAdjust="0"/>
  </p:normalViewPr>
  <p:slideViewPr>
    <p:cSldViewPr snapToGrid="0" snapToObjects="1">
      <p:cViewPr varScale="1">
        <p:scale>
          <a:sx n="90" d="100"/>
          <a:sy n="90" d="100"/>
        </p:scale>
        <p:origin x="156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8" d="100"/>
          <a:sy n="78" d="100"/>
        </p:scale>
        <p:origin x="315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3"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accent1"/>
                </a:solidFill>
                <a:latin typeface="+mn-lt"/>
                <a:ea typeface="+mn-ea"/>
                <a:cs typeface="+mn-cs"/>
              </a:defRPr>
            </a:pPr>
            <a:r>
              <a:rPr lang="en-US" sz="1700" b="1" i="0" baseline="0" dirty="0">
                <a:solidFill>
                  <a:schemeClr val="accent1"/>
                </a:solidFill>
                <a:effectLst/>
              </a:rPr>
              <a:t>Top security categories</a:t>
            </a:r>
            <a:endParaRPr lang="en-US" sz="1700" dirty="0">
              <a:solidFill>
                <a:schemeClr val="accent1"/>
              </a:solidFill>
              <a:effectLst/>
            </a:endParaRPr>
          </a:p>
        </c:rich>
      </c:tx>
      <c:overlay val="0"/>
      <c:spPr>
        <a:noFill/>
        <a:ln>
          <a:noFill/>
        </a:ln>
        <a:effectLst/>
      </c:spPr>
      <c:txPr>
        <a:bodyPr rot="0" spcFirstLastPara="1" vertOverflow="ellipsis" vert="horz" wrap="square" anchor="ctr" anchorCtr="1"/>
        <a:lstStyle/>
        <a:p>
          <a:pPr>
            <a:defRPr sz="1700" b="0" i="0" u="none" strike="noStrike" kern="1200" spc="0" baseline="0">
              <a:solidFill>
                <a:schemeClr val="accent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Sheet1!$A$2:$A$13</c:f>
              <c:strCache>
                <c:ptCount val="12"/>
                <c:pt idx="0">
                  <c:v>Cyber security risk assessment</c:v>
                </c:pt>
                <c:pt idx="1">
                  <c:v>​Security Operations Center / MDR</c:v>
                </c:pt>
                <c:pt idx="2">
                  <c:v>Endpoint Security
(Antivirus, EDR, XDR)</c:v>
                </c:pt>
                <c:pt idx="3">
                  <c:v>SIEM / Security Information 
and Event Manager</c:v>
                </c:pt>
                <c:pt idx="4">
                  <c:v>Penetration Testing</c:v>
                </c:pt>
                <c:pt idx="5">
                  <c:v>Business Communications 
Management / Emergency plans</c:v>
                </c:pt>
                <c:pt idx="6">
                  <c:v>Awareness Trainings and 
Phishing-Tests</c:v>
                </c:pt>
                <c:pt idx="7">
                  <c:v>Incident Response Retainer</c:v>
                </c:pt>
                <c:pt idx="8">
                  <c:v>GRC / ISMS / Audits</c:v>
                </c:pt>
                <c:pt idx="9">
                  <c:v>Remote Access</c:v>
                </c:pt>
                <c:pt idx="10">
                  <c:v>Product Security </c:v>
                </c:pt>
                <c:pt idx="11">
                  <c:v>Others</c:v>
                </c:pt>
              </c:strCache>
            </c:strRef>
          </c:cat>
          <c:val>
            <c:numRef>
              <c:f>Sheet1!$B$2:$B$13</c:f>
              <c:numCache>
                <c:formatCode>General</c:formatCode>
                <c:ptCount val="12"/>
                <c:pt idx="0">
                  <c:v>100</c:v>
                </c:pt>
                <c:pt idx="1">
                  <c:v>70</c:v>
                </c:pt>
                <c:pt idx="2">
                  <c:v>60</c:v>
                </c:pt>
                <c:pt idx="3">
                  <c:v>50</c:v>
                </c:pt>
                <c:pt idx="4">
                  <c:v>45</c:v>
                </c:pt>
                <c:pt idx="5">
                  <c:v>40</c:v>
                </c:pt>
                <c:pt idx="6">
                  <c:v>37</c:v>
                </c:pt>
                <c:pt idx="7">
                  <c:v>35</c:v>
                </c:pt>
                <c:pt idx="8">
                  <c:v>32</c:v>
                </c:pt>
                <c:pt idx="9">
                  <c:v>30</c:v>
                </c:pt>
                <c:pt idx="10">
                  <c:v>25</c:v>
                </c:pt>
                <c:pt idx="11">
                  <c:v>80</c:v>
                </c:pt>
              </c:numCache>
            </c:numRef>
          </c:val>
          <c:extLst>
            <c:ext xmlns:c16="http://schemas.microsoft.com/office/drawing/2014/chart" uri="{C3380CC4-5D6E-409C-BE32-E72D297353CC}">
              <c16:uniqueId val="{00000000-2736-438F-A521-53C8ECD25709}"/>
            </c:ext>
          </c:extLst>
        </c:ser>
        <c:dLbls>
          <c:showLegendKey val="0"/>
          <c:showVal val="0"/>
          <c:showCatName val="0"/>
          <c:showSerName val="0"/>
          <c:showPercent val="0"/>
          <c:showBubbleSize val="0"/>
        </c:dLbls>
        <c:gapWidth val="150"/>
        <c:overlap val="100"/>
        <c:axId val="2012862159"/>
        <c:axId val="26844752"/>
      </c:barChart>
      <c:catAx>
        <c:axId val="201286215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6844752"/>
        <c:crosses val="autoZero"/>
        <c:auto val="1"/>
        <c:lblAlgn val="ctr"/>
        <c:lblOffset val="100"/>
        <c:noMultiLvlLbl val="0"/>
      </c:catAx>
      <c:valAx>
        <c:axId val="26844752"/>
        <c:scaling>
          <c:orientation val="minMax"/>
          <c:max val="100"/>
        </c:scaling>
        <c:delete val="1"/>
        <c:axPos val="t"/>
        <c:numFmt formatCode="General" sourceLinked="1"/>
        <c:majorTickMark val="none"/>
        <c:minorTickMark val="none"/>
        <c:tickLblPos val="nextTo"/>
        <c:crossAx val="2012862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070C0"/>
            </a:solidFill>
            <a:ln>
              <a:noFill/>
            </a:ln>
            <a:effectLst/>
          </c:spPr>
          <c:invertIfNegative val="0"/>
          <c:dLbls>
            <c:dLbl>
              <c:idx val="0"/>
              <c:layout>
                <c:manualLayout>
                  <c:x val="0"/>
                  <c:y val="-0.394973774001457"/>
                </c:manualLayout>
              </c:layout>
              <c:tx>
                <c:rich>
                  <a:bodyPr/>
                  <a:lstStyle/>
                  <a:p>
                    <a:fld id="{BF0FC1CF-56A6-4D60-96D2-1557109D19FE}"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EED-415D-A1F9-66323D9D5205}"/>
                </c:ext>
              </c:extLst>
            </c:dLbl>
            <c:dLbl>
              <c:idx val="1"/>
              <c:layout>
                <c:manualLayout>
                  <c:x val="-3.2609128325363445E-17"/>
                  <c:y val="-0.32072165848050194"/>
                </c:manualLayout>
              </c:layout>
              <c:tx>
                <c:rich>
                  <a:bodyPr/>
                  <a:lstStyle/>
                  <a:p>
                    <a:fld id="{E2E2CFC9-1387-4FD7-9BCE-12684C757A4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EED-415D-A1F9-66323D9D5205}"/>
                </c:ext>
              </c:extLst>
            </c:dLbl>
            <c:dLbl>
              <c:idx val="2"/>
              <c:layout>
                <c:manualLayout>
                  <c:x val="-6.521825665072689E-17"/>
                  <c:y val="-0.24844790004389683"/>
                </c:manualLayout>
              </c:layout>
              <c:tx>
                <c:rich>
                  <a:bodyPr/>
                  <a:lstStyle/>
                  <a:p>
                    <a:fld id="{E6E99D1D-C52F-4370-901F-31CCC64F2E49}"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EED-415D-A1F9-66323D9D5205}"/>
                </c:ext>
              </c:extLst>
            </c:dLbl>
            <c:dLbl>
              <c:idx val="3"/>
              <c:layout>
                <c:manualLayout>
                  <c:x val="6.5831816376554128E-17"/>
                  <c:y val="-0.16524410728246344"/>
                </c:manualLayout>
              </c:layout>
              <c:tx>
                <c:rich>
                  <a:bodyPr/>
                  <a:lstStyle/>
                  <a:p>
                    <a:fld id="{D377A629-5969-47AB-BD3E-49DF19BF878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EED-415D-A1F9-66323D9D5205}"/>
                </c:ext>
              </c:extLst>
            </c:dLbl>
            <c:dLbl>
              <c:idx val="4"/>
              <c:layout>
                <c:manualLayout>
                  <c:x val="-1.3043651330145378E-16"/>
                  <c:y val="-0.13111556025584975"/>
                </c:manualLayout>
              </c:layout>
              <c:tx>
                <c:rich>
                  <a:bodyPr/>
                  <a:lstStyle/>
                  <a:p>
                    <a:fld id="{036E0512-AD00-4364-8356-F2D6FFF90779}"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EED-415D-A1F9-66323D9D5205}"/>
                </c:ext>
              </c:extLst>
            </c:dLbl>
            <c:dLbl>
              <c:idx val="5"/>
              <c:layout>
                <c:manualLayout>
                  <c:x val="0"/>
                  <c:y val="-0.2081353773544059"/>
                </c:manualLayout>
              </c:layout>
              <c:tx>
                <c:rich>
                  <a:bodyPr/>
                  <a:lstStyle/>
                  <a:p>
                    <a:fld id="{DBBC5267-C6BF-4917-9F98-850F6BC906CC}"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EED-415D-A1F9-66323D9D52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Google Search</c:v>
                </c:pt>
                <c:pt idx="1">
                  <c:v>Directly from providers</c:v>
                </c:pt>
                <c:pt idx="2">
                  <c:v>At trade fairs or events</c:v>
                </c:pt>
                <c:pt idx="3">
                  <c:v>From Social media</c:v>
                </c:pt>
                <c:pt idx="4">
                  <c:v>From Bosch CyberCompare</c:v>
                </c:pt>
                <c:pt idx="5">
                  <c:v>In brochures and trade magazines</c:v>
                </c:pt>
              </c:strCache>
            </c:strRef>
          </c:cat>
          <c:val>
            <c:numRef>
              <c:f>Sheet1!$B$2:$B$7</c:f>
              <c:numCache>
                <c:formatCode>General</c:formatCode>
                <c:ptCount val="6"/>
                <c:pt idx="0">
                  <c:v>59.20000000000001</c:v>
                </c:pt>
                <c:pt idx="1">
                  <c:v>46.6</c:v>
                </c:pt>
                <c:pt idx="2">
                  <c:v>35.4</c:v>
                </c:pt>
                <c:pt idx="3">
                  <c:v>22.7</c:v>
                </c:pt>
                <c:pt idx="4">
                  <c:v>15.9</c:v>
                </c:pt>
                <c:pt idx="5">
                  <c:v>28.500000000000004</c:v>
                </c:pt>
              </c:numCache>
            </c:numRef>
          </c:val>
          <c:extLst>
            <c:ext xmlns:c16="http://schemas.microsoft.com/office/drawing/2014/chart" uri="{C3380CC4-5D6E-409C-BE32-E72D297353CC}">
              <c16:uniqueId val="{00000000-FEED-415D-A1F9-66323D9D5205}"/>
            </c:ext>
          </c:extLst>
        </c:ser>
        <c:dLbls>
          <c:dLblPos val="ctr"/>
          <c:showLegendKey val="0"/>
          <c:showVal val="1"/>
          <c:showCatName val="0"/>
          <c:showSerName val="0"/>
          <c:showPercent val="0"/>
          <c:showBubbleSize val="0"/>
        </c:dLbls>
        <c:gapWidth val="95"/>
        <c:overlap val="100"/>
        <c:axId val="1105248271"/>
        <c:axId val="337077120"/>
      </c:barChart>
      <c:catAx>
        <c:axId val="1105248271"/>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37077120"/>
        <c:crosses val="autoZero"/>
        <c:auto val="1"/>
        <c:lblAlgn val="ctr"/>
        <c:lblOffset val="100"/>
        <c:noMultiLvlLbl val="0"/>
      </c:catAx>
      <c:valAx>
        <c:axId val="3370771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05248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A6BD5B6C-20AF-4F0F-889A-7AADC7535123}" type="datetime3">
              <a:rPr lang="en-US" smtClean="0"/>
              <a:t>13 November 2023</a:t>
            </a:fld>
            <a:endParaRPr lang="en-US" dirty="0"/>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D2610F73-99D1-48E7-A408-B5EB5C8393F8}" type="slidenum">
              <a:rPr lang="en-US" smtClean="0"/>
              <a:t>‹#›</a:t>
            </a:fld>
            <a:endParaRPr lang="en-US" dirty="0"/>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14400" tIns="47114" rIns="94229" bIns="47114" rtlCol="0"/>
          <a:lstStyle>
            <a:lvl1pPr marL="0" indent="0" algn="l" rtl="0">
              <a:defRPr sz="900">
                <a:latin typeface="+mn-lt"/>
                <a:cs typeface="Arial" panose="020B0604020202020204" pitchFamily="34" charset="0"/>
              </a:defRPr>
            </a:lvl1pPr>
          </a:lstStyle>
          <a:p>
            <a:endParaRPr lang="de-DE"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14400" bIns="47114" rtlCol="0"/>
          <a:lstStyle>
            <a:lvl1pPr algn="r" rtl="0">
              <a:defRPr sz="900">
                <a:latin typeface="+mn-lt"/>
                <a:cs typeface="Arial" panose="020B0604020202020204" pitchFamily="34" charset="0"/>
              </a:defRPr>
            </a:lvl1pPr>
          </a:lstStyle>
          <a:p>
            <a:fld id="{1DF34805-1F01-4BDA-A8CA-FCEA2B4BC8D0}" type="datetime3">
              <a:rPr lang="de-DE" smtClean="0"/>
              <a:pPr/>
              <a:t>13/11/23</a:t>
            </a:fld>
            <a:endParaRPr lang="de-DE" dirty="0"/>
          </a:p>
        </p:txBody>
      </p:sp>
      <p:sp>
        <p:nvSpPr>
          <p:cNvPr id="4" name="Slide Image Placeholder 3"/>
          <p:cNvSpPr>
            <a:spLocks noGrp="1" noRot="1" noChangeAspect="1"/>
          </p:cNvSpPr>
          <p:nvPr>
            <p:ph type="sldImg" idx="2"/>
          </p:nvPr>
        </p:nvSpPr>
        <p:spPr>
          <a:xfrm>
            <a:off x="735012" y="563563"/>
            <a:ext cx="5632450" cy="3168650"/>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14400" tIns="47114" rIns="94229" bIns="47114" rtlCol="0" anchor="b"/>
          <a:lstStyle>
            <a:lvl1pPr algn="l" rtl="0">
              <a:defRPr sz="900">
                <a:latin typeface="+mn-lt"/>
                <a:cs typeface="Arial" panose="020B0604020202020204" pitchFamily="34" charset="0"/>
              </a:defRPr>
            </a:lvl1pPr>
          </a:lstStyle>
          <a:p>
            <a:endParaRPr lang="de-DE"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14400" bIns="47114" rtlCol="0" anchor="b"/>
          <a:lstStyle>
            <a:lvl1pPr algn="r" rtl="0">
              <a:defRPr sz="900">
                <a:latin typeface="+mn-lt"/>
                <a:cs typeface="Arial" panose="020B0604020202020204" pitchFamily="34" charset="0"/>
              </a:defRPr>
            </a:lvl1pPr>
          </a:lstStyle>
          <a:p>
            <a:fld id="{CF5EBCF4-26FC-4F76-8DA1-52FDDC328D44}" type="slidenum">
              <a:rPr lang="de-DE" smtClean="0"/>
              <a:pPr/>
              <a:t>‹#›</a:t>
            </a:fld>
            <a:endParaRPr lang="de-DE" dirty="0"/>
          </a:p>
        </p:txBody>
      </p:sp>
      <p:sp>
        <p:nvSpPr>
          <p:cNvPr id="5" name="Notes Placeholder 4">
            <a:extLst>
              <a:ext uri="{FF2B5EF4-FFF2-40B4-BE49-F238E27FC236}">
                <a16:creationId xmlns:a16="http://schemas.microsoft.com/office/drawing/2014/main" id="{22FEA09E-B533-4D4E-953A-87FE390760BA}"/>
              </a:ext>
            </a:extLst>
          </p:cNvPr>
          <p:cNvSpPr>
            <a:spLocks noGrp="1"/>
          </p:cNvSpPr>
          <p:nvPr>
            <p:ph type="body" sz="quarter" idx="3"/>
          </p:nvPr>
        </p:nvSpPr>
        <p:spPr>
          <a:xfrm>
            <a:off x="735012" y="4518025"/>
            <a:ext cx="5632450" cy="1000274"/>
          </a:xfrm>
          <a:prstGeom prst="rect">
            <a:avLst/>
          </a:prstGeom>
        </p:spPr>
        <p:txBody>
          <a:bodyPr vert="horz" lIns="0" tIns="0" rIns="0" bIns="0" rtlCol="0">
            <a:spAutoFit/>
          </a:bodyPr>
          <a:lstStyle/>
          <a:p>
            <a:pPr lvl="0"/>
            <a:r>
              <a:rPr lang="de-DE" dirty="0"/>
              <a:t>Click to edit Master text styles</a:t>
            </a:r>
          </a:p>
          <a:p>
            <a:pPr lvl="1"/>
            <a:r>
              <a:rPr lang="de-DE" dirty="0"/>
              <a:t>Second level</a:t>
            </a:r>
          </a:p>
          <a:p>
            <a:pPr lvl="2"/>
            <a:r>
              <a:rPr lang="de-DE" dirty="0"/>
              <a:t>Third level</a:t>
            </a:r>
          </a:p>
          <a:p>
            <a:pPr lvl="3"/>
            <a:r>
              <a:rPr lang="de-DE" dirty="0"/>
              <a:t>Fourth level</a:t>
            </a:r>
          </a:p>
          <a:p>
            <a:pPr lvl="4"/>
            <a:r>
              <a:rPr lang="de-DE" dirty="0"/>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300"/>
      </a:spcBef>
      <a:spcAft>
        <a:spcPts val="300"/>
      </a:spcAft>
      <a:defRPr lang="en-US" sz="1100" kern="1200">
        <a:solidFill>
          <a:schemeClr val="tx1"/>
        </a:solidFill>
        <a:latin typeface="+mn-lt"/>
        <a:ea typeface="+mn-ea"/>
        <a:cs typeface="Arial" panose="020B0604020202020204" pitchFamily="34" charset="0"/>
      </a:defRPr>
    </a:lvl1pPr>
    <a:lvl2pPr marL="144000" indent="-144000" algn="l" defTabSz="914400" rtl="0" eaLnBrk="1" latinLnBrk="0" hangingPunct="1">
      <a:spcAft>
        <a:spcPts val="300"/>
      </a:spcAft>
      <a:buSzPct val="110000"/>
      <a:buFont typeface="Wingdings" panose="05000000000000000000" pitchFamily="2" charset="2"/>
      <a:buChar char=""/>
      <a:defRPr lang="en-US" sz="1100" kern="1200">
        <a:solidFill>
          <a:schemeClr val="tx1"/>
        </a:solidFill>
        <a:latin typeface="+mn-lt"/>
        <a:ea typeface="+mn-ea"/>
        <a:cs typeface="+mn-cs"/>
      </a:defRPr>
    </a:lvl2pPr>
    <a:lvl3pPr marL="288000" indent="-144000" algn="l" defTabSz="914400" rtl="0" eaLnBrk="1" latinLnBrk="0" hangingPunct="1">
      <a:spcAft>
        <a:spcPts val="300"/>
      </a:spcAft>
      <a:buSzPct val="110000"/>
      <a:buFont typeface="Arial" panose="020B0604020202020204" pitchFamily="34" charset="0"/>
      <a:buChar char="‒"/>
      <a:defRPr lang="en-US" sz="1100" kern="1200">
        <a:solidFill>
          <a:schemeClr val="tx1"/>
        </a:solidFill>
        <a:latin typeface="+mn-lt"/>
        <a:ea typeface="+mn-ea"/>
        <a:cs typeface="+mn-cs"/>
      </a:defRPr>
    </a:lvl3pPr>
    <a:lvl4pPr marL="432000" indent="-144000" algn="l" defTabSz="914400" rtl="0" eaLnBrk="1" latinLnBrk="0" hangingPunct="1">
      <a:spcAft>
        <a:spcPts val="300"/>
      </a:spcAft>
      <a:buSzPct val="100000"/>
      <a:buFont typeface="Arial" panose="020B0604020202020204" pitchFamily="34" charset="0"/>
      <a:buChar char="•"/>
      <a:defRPr lang="en-US" sz="1100" kern="1200">
        <a:solidFill>
          <a:schemeClr val="tx1"/>
        </a:solidFill>
        <a:latin typeface="+mn-lt"/>
        <a:ea typeface="+mn-ea"/>
        <a:cs typeface="+mn-cs"/>
      </a:defRPr>
    </a:lvl4pPr>
    <a:lvl5pPr marL="576000" indent="-144000" algn="l" defTabSz="914400" rtl="0" eaLnBrk="1" latinLnBrk="0" hangingPunct="1">
      <a:spcAft>
        <a:spcPts val="300"/>
      </a:spcAft>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de-DE"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13/11/23</a:t>
            </a:fld>
            <a:endParaRPr kumimoji="0" lang="de-DE"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de-DE"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1" name="Slide Image Placeholder 50">
            <a:extLst>
              <a:ext uri="{FF2B5EF4-FFF2-40B4-BE49-F238E27FC236}">
                <a16:creationId xmlns:a16="http://schemas.microsoft.com/office/drawing/2014/main" id="{DCE3710F-2356-44F5-A47E-3DFCE8CD483E}"/>
              </a:ext>
            </a:extLst>
          </p:cNvPr>
          <p:cNvSpPr>
            <a:spLocks noGrp="1" noRot="1" noChangeAspect="1"/>
          </p:cNvSpPr>
          <p:nvPr>
            <p:ph type="sldImg"/>
          </p:nvPr>
        </p:nvSpPr>
        <p:spPr>
          <a:xfrm>
            <a:off x="735013" y="563563"/>
            <a:ext cx="5632450" cy="3168650"/>
          </a:xfrm>
        </p:spPr>
      </p:sp>
      <p:sp>
        <p:nvSpPr>
          <p:cNvPr id="2" name="Notes Placeholder 1">
            <a:extLst>
              <a:ext uri="{FF2B5EF4-FFF2-40B4-BE49-F238E27FC236}">
                <a16:creationId xmlns:a16="http://schemas.microsoft.com/office/drawing/2014/main" id="{256E1378-66DB-F026-6379-1B9D38A86AE5}"/>
              </a:ext>
            </a:extLst>
          </p:cNvPr>
          <p:cNvSpPr>
            <a:spLocks noGrp="1"/>
          </p:cNvSpPr>
          <p:nvPr>
            <p:ph type="body" idx="1"/>
          </p:nvPr>
        </p:nvSpPr>
        <p:spPr/>
        <p:txBody>
          <a:bodyPr/>
          <a:lstStyle/>
          <a:p>
            <a:r>
              <a:rPr lang="en-GB" dirty="0"/>
              <a:t>Welcome</a:t>
            </a:r>
          </a:p>
          <a:p>
            <a:endParaRPr lang="en-GB" dirty="0"/>
          </a:p>
          <a:p>
            <a:r>
              <a:rPr lang="en-GB" dirty="0"/>
              <a:t>Don’t worry – this is not just another </a:t>
            </a:r>
            <a:r>
              <a:rPr lang="en-GB" dirty="0" err="1"/>
              <a:t>powerpoint</a:t>
            </a:r>
            <a:r>
              <a:rPr lang="en-GB" dirty="0"/>
              <a:t> of doom and gloom</a:t>
            </a:r>
          </a:p>
          <a:p>
            <a:r>
              <a:rPr lang="en-GB" dirty="0"/>
              <a:t>It is also not going to be full of stats about cyber attacks and telling you that what you are doing is wrong. </a:t>
            </a:r>
          </a:p>
          <a:p>
            <a:r>
              <a:rPr lang="en-GB" dirty="0"/>
              <a:t>Instead, I would like this to be an informative session about how to buy cybersecurity and it is completely based on our experience.</a:t>
            </a:r>
          </a:p>
        </p:txBody>
      </p:sp>
    </p:spTree>
    <p:extLst>
      <p:ext uri="{BB962C8B-B14F-4D97-AF65-F5344CB8AC3E}">
        <p14:creationId xmlns:p14="http://schemas.microsoft.com/office/powerpoint/2010/main" val="412420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In cybersecurity – “ There is no one size fits all”</a:t>
            </a:r>
          </a:p>
          <a:p>
            <a:endParaRPr lang="en-GB" dirty="0"/>
          </a:p>
          <a:p>
            <a:r>
              <a:rPr lang="en-GB" dirty="0"/>
              <a:t>You need to create a customised approach for purchasing cybersecurity and broadly it should involve these key strategic steps.</a:t>
            </a:r>
          </a:p>
          <a:p>
            <a:endParaRPr lang="en-GB" dirty="0"/>
          </a:p>
          <a:p>
            <a:r>
              <a:rPr lang="en-GB" dirty="0"/>
              <a:t>People form procurement will immediately recognise these  - so yes these are not new.</a:t>
            </a:r>
          </a:p>
          <a:p>
            <a:endParaRPr lang="en-GB" dirty="0"/>
          </a:p>
          <a:p>
            <a:r>
              <a:rPr lang="en-GB" dirty="0"/>
              <a:t>Let’s look at each of these steps and remind ourselves on how to make them efficient.</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10</a:t>
            </a:fld>
            <a:endParaRPr lang="de-DE" dirty="0"/>
          </a:p>
        </p:txBody>
      </p:sp>
    </p:spTree>
    <p:extLst>
      <p:ext uri="{BB962C8B-B14F-4D97-AF65-F5344CB8AC3E}">
        <p14:creationId xmlns:p14="http://schemas.microsoft.com/office/powerpoint/2010/main" val="87857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Get it right from the start</a:t>
            </a:r>
          </a:p>
          <a:p>
            <a:endParaRPr lang="en-GB" dirty="0"/>
          </a:p>
          <a:p>
            <a:r>
              <a:rPr lang="en-GB" dirty="0"/>
              <a:t>If you have not done before – I would recommend that you start from the audit – not by your IT service provider or even the security team. </a:t>
            </a:r>
          </a:p>
          <a:p>
            <a:endParaRPr lang="en-GB" dirty="0"/>
          </a:p>
          <a:p>
            <a:r>
              <a:rPr lang="en-GB" dirty="0"/>
              <a:t>An external unbiased view will provide you with good assessment of your security posture and advice you on the best course to take for next 3-5 years.</a:t>
            </a:r>
          </a:p>
          <a:p>
            <a:endParaRPr lang="en-GB" dirty="0"/>
          </a:p>
          <a:p>
            <a:r>
              <a:rPr lang="en-GB" dirty="0"/>
              <a:t>Also consider your current capabilities, how would you involve innovation and have a criteria for recognising cost-performance ratio.</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11</a:t>
            </a:fld>
            <a:endParaRPr lang="de-DE" dirty="0"/>
          </a:p>
        </p:txBody>
      </p:sp>
    </p:spTree>
    <p:extLst>
      <p:ext uri="{BB962C8B-B14F-4D97-AF65-F5344CB8AC3E}">
        <p14:creationId xmlns:p14="http://schemas.microsoft.com/office/powerpoint/2010/main" val="1069922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How many times I must have seen a standard specifications on the tender portal and thought “here we go again”.  </a:t>
            </a:r>
          </a:p>
          <a:p>
            <a:endParaRPr lang="en-GB" dirty="0"/>
          </a:p>
          <a:p>
            <a:r>
              <a:rPr lang="en-GB" dirty="0"/>
              <a:t>They are very generic and very often missing detailed information. </a:t>
            </a:r>
          </a:p>
          <a:p>
            <a:endParaRPr lang="en-GB" dirty="0"/>
          </a:p>
          <a:p>
            <a:pPr marL="0" marR="0" lvl="0" indent="0" algn="l" defTabSz="914400" rtl="0" eaLnBrk="1" fontAlgn="auto" latinLnBrk="0" hangingPunct="1">
              <a:lnSpc>
                <a:spcPct val="100000"/>
              </a:lnSpc>
              <a:spcBef>
                <a:spcPts val="300"/>
              </a:spcBef>
              <a:spcAft>
                <a:spcPts val="300"/>
              </a:spcAft>
              <a:buClrTx/>
              <a:buSzTx/>
              <a:buFontTx/>
              <a:buNone/>
              <a:tabLst/>
              <a:defRPr/>
            </a:pPr>
            <a:r>
              <a:rPr lang="en-GB" dirty="0"/>
              <a:t>If you have done an independent security audit, this step becomes easy.</a:t>
            </a:r>
          </a:p>
          <a:p>
            <a:endParaRPr lang="en-GB" dirty="0"/>
          </a:p>
          <a:p>
            <a:pPr marL="0" marR="0" lvl="0" indent="0" algn="l" defTabSz="914400" rtl="0" eaLnBrk="1" fontAlgn="auto" latinLnBrk="0" hangingPunct="1">
              <a:lnSpc>
                <a:spcPct val="100000"/>
              </a:lnSpc>
              <a:spcBef>
                <a:spcPts val="300"/>
              </a:spcBef>
              <a:spcAft>
                <a:spcPts val="300"/>
              </a:spcAft>
              <a:buClrTx/>
              <a:buSzTx/>
              <a:buFontTx/>
              <a:buNone/>
              <a:tabLst/>
              <a:defRPr/>
            </a:pPr>
            <a:r>
              <a:rPr lang="en-GB" dirty="0"/>
              <a:t>Identify key stakeholders within your Department related to the security criteria, identify gaps - like skills for implementation, support, training</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GB" dirty="0"/>
          </a:p>
          <a:p>
            <a:pPr marL="0" marR="0" lvl="0" indent="0" algn="l" defTabSz="914400" rtl="0" eaLnBrk="1" fontAlgn="auto" latinLnBrk="0" hangingPunct="1">
              <a:lnSpc>
                <a:spcPct val="100000"/>
              </a:lnSpc>
              <a:spcBef>
                <a:spcPts val="300"/>
              </a:spcBef>
              <a:spcAft>
                <a:spcPts val="300"/>
              </a:spcAft>
              <a:buClrTx/>
              <a:buSzTx/>
              <a:buFontTx/>
              <a:buNone/>
              <a:tabLst/>
              <a:defRPr/>
            </a:pPr>
            <a:r>
              <a:rPr lang="en-GB" dirty="0"/>
              <a:t>Learning from your past experience will help</a:t>
            </a:r>
          </a:p>
          <a:p>
            <a:endParaRPr lang="en-GB" dirty="0"/>
          </a:p>
          <a:p>
            <a:r>
              <a:rPr lang="en-GB" dirty="0"/>
              <a:t>Define these features and service options and focus on your current needs than nice to have trendy features like generative AI. </a:t>
            </a:r>
          </a:p>
          <a:p>
            <a:endParaRPr lang="en-GB" dirty="0"/>
          </a:p>
          <a:p>
            <a:r>
              <a:rPr lang="en-GB" dirty="0"/>
              <a:t>This will help you create a strong and detailed specification list – </a:t>
            </a:r>
          </a:p>
          <a:p>
            <a:endParaRPr lang="en-GB" dirty="0"/>
          </a:p>
          <a:p>
            <a:r>
              <a:rPr lang="en-GB" dirty="0"/>
              <a:t>Basis for good response from vendors</a:t>
            </a:r>
          </a:p>
          <a:p>
            <a:endParaRPr lang="en-GB" dirty="0"/>
          </a:p>
          <a:p>
            <a:r>
              <a:rPr lang="en-GB" dirty="0"/>
              <a:t>Less room for assumptions and leading to a very efficient process</a:t>
            </a:r>
          </a:p>
          <a:p>
            <a:endParaRPr lang="en-GB" dirty="0"/>
          </a:p>
          <a:p>
            <a:r>
              <a:rPr lang="en-GB" dirty="0"/>
              <a:t>So, now you have a succinct and detailed specification for a successful tender process</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12</a:t>
            </a:fld>
            <a:endParaRPr lang="de-DE" dirty="0"/>
          </a:p>
        </p:txBody>
      </p:sp>
    </p:spTree>
    <p:extLst>
      <p:ext uri="{BB962C8B-B14F-4D97-AF65-F5344CB8AC3E}">
        <p14:creationId xmlns:p14="http://schemas.microsoft.com/office/powerpoint/2010/main" val="182041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This is the redacted example of heatmap from a tender comparison for MSSP for SOC</a:t>
            </a:r>
          </a:p>
          <a:p>
            <a:endParaRPr lang="en-GB" dirty="0"/>
          </a:p>
          <a:p>
            <a:r>
              <a:rPr lang="en-GB" dirty="0"/>
              <a:t>In this example, for a district council, there were over 230 criteria identified for comparison.</a:t>
            </a:r>
          </a:p>
          <a:p>
            <a:endParaRPr lang="en-GB" dirty="0"/>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13</a:t>
            </a:fld>
            <a:endParaRPr lang="de-DE" dirty="0"/>
          </a:p>
        </p:txBody>
      </p:sp>
    </p:spTree>
    <p:extLst>
      <p:ext uri="{BB962C8B-B14F-4D97-AF65-F5344CB8AC3E}">
        <p14:creationId xmlns:p14="http://schemas.microsoft.com/office/powerpoint/2010/main" val="200040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GB" dirty="0"/>
          </a:p>
          <a:p>
            <a:r>
              <a:rPr lang="en-GB" dirty="0"/>
              <a:t>So, you have completed your public tender and started receiving responses and started the process for shortlisting providers for interviews.</a:t>
            </a:r>
          </a:p>
          <a:p>
            <a:endParaRPr lang="en-GB" dirty="0"/>
          </a:p>
          <a:p>
            <a:r>
              <a:rPr lang="en-GB" dirty="0"/>
              <a:t>So, we have been asked these questions a lot – Is it worth doing RFI before the actual tender?</a:t>
            </a:r>
          </a:p>
          <a:p>
            <a:endParaRPr lang="en-GB" dirty="0"/>
          </a:p>
          <a:p>
            <a:r>
              <a:rPr lang="en-GB" dirty="0"/>
              <a:t>Absolutely – will help you to validate your specification and project your costs - especially as some solutions and service will easily cost more than 6 figures.</a:t>
            </a:r>
          </a:p>
          <a:p>
            <a:endParaRPr lang="en-GB" dirty="0"/>
          </a:p>
          <a:p>
            <a:r>
              <a:rPr lang="en-GB" dirty="0"/>
              <a:t>These are the most common things to look out for whether you are whittling down the response through interviews or a tabletop exercise with colleagues.</a:t>
            </a:r>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14</a:t>
            </a:fld>
            <a:endParaRPr lang="de-DE" dirty="0"/>
          </a:p>
        </p:txBody>
      </p:sp>
    </p:spTree>
    <p:extLst>
      <p:ext uri="{BB962C8B-B14F-4D97-AF65-F5344CB8AC3E}">
        <p14:creationId xmlns:p14="http://schemas.microsoft.com/office/powerpoint/2010/main" val="246653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You are now ready for comparison on the scoring matrix of some sort against the specification for drawing up a short list.</a:t>
            </a:r>
          </a:p>
          <a:p>
            <a:endParaRPr lang="en-GB" dirty="0"/>
          </a:p>
          <a:p>
            <a:r>
              <a:rPr lang="en-GB" dirty="0"/>
              <a:t>In order to help comparison look out for these point specifically outside response on features</a:t>
            </a:r>
          </a:p>
          <a:p>
            <a:endParaRPr lang="en-GB" dirty="0"/>
          </a:p>
          <a:p>
            <a:r>
              <a:rPr lang="en-GB" dirty="0"/>
              <a:t>POC is a tricky one – many providers hate it but we really recommend it considering the amount of investment for some solutions.</a:t>
            </a:r>
          </a:p>
          <a:p>
            <a:endParaRPr lang="en-GB" dirty="0"/>
          </a:p>
          <a:p>
            <a:r>
              <a:rPr lang="en-GB" dirty="0"/>
              <a:t>Different charging models for some services makes it difficult to compare. In these cases, it is worth consulting specialist in the department to arrive at a benchmark for meaningful comparison.</a:t>
            </a:r>
          </a:p>
          <a:p>
            <a:endParaRPr lang="en-GB" dirty="0"/>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15</a:t>
            </a:fld>
            <a:endParaRPr lang="de-DE" dirty="0"/>
          </a:p>
        </p:txBody>
      </p:sp>
    </p:spTree>
    <p:extLst>
      <p:ext uri="{BB962C8B-B14F-4D97-AF65-F5344CB8AC3E}">
        <p14:creationId xmlns:p14="http://schemas.microsoft.com/office/powerpoint/2010/main" val="1863208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Now you are in the final stage – maybe inviting the shortlisted 2-3 vendors for negotiation. </a:t>
            </a:r>
          </a:p>
          <a:p>
            <a:endParaRPr lang="en-GB" dirty="0"/>
          </a:p>
          <a:p>
            <a:r>
              <a:rPr lang="en-GB" dirty="0"/>
              <a:t>It is important to keep a competitive environment and</a:t>
            </a:r>
          </a:p>
          <a:p>
            <a:endParaRPr lang="en-GB" dirty="0"/>
          </a:p>
          <a:p>
            <a:r>
              <a:rPr lang="en-GB" dirty="0"/>
              <a:t>Clarify … clarify and don’t take anything for granted.</a:t>
            </a:r>
          </a:p>
          <a:p>
            <a:r>
              <a:rPr lang="en-GB" dirty="0"/>
              <a:t>When evaluating response, actively look out for hidden fees – ask lots of questions – especially when you see</a:t>
            </a:r>
          </a:p>
          <a:p>
            <a:r>
              <a:rPr lang="en-GB" dirty="0"/>
              <a:t>extra features added to the specification list</a:t>
            </a:r>
          </a:p>
          <a:p>
            <a:r>
              <a:rPr lang="en-GB" dirty="0"/>
              <a:t>“once coded…”</a:t>
            </a:r>
          </a:p>
          <a:p>
            <a:r>
              <a:rPr lang="en-GB" dirty="0"/>
              <a:t>“customised..”</a:t>
            </a:r>
          </a:p>
          <a:p>
            <a:endParaRPr lang="en-US" dirty="0"/>
          </a:p>
          <a:p>
            <a:r>
              <a:rPr lang="en-US" dirty="0" err="1"/>
              <a:t>Equalisation</a:t>
            </a:r>
            <a:r>
              <a:rPr lang="en-US" dirty="0"/>
              <a:t> - are any particular rates  or costs that seem extremely out of place or unduly high or low</a:t>
            </a:r>
            <a:r>
              <a:rPr lang="en-GB" dirty="0"/>
              <a:t>? </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16</a:t>
            </a:fld>
            <a:endParaRPr lang="de-DE" dirty="0"/>
          </a:p>
        </p:txBody>
      </p:sp>
    </p:spTree>
    <p:extLst>
      <p:ext uri="{BB962C8B-B14F-4D97-AF65-F5344CB8AC3E}">
        <p14:creationId xmlns:p14="http://schemas.microsoft.com/office/powerpoint/2010/main" val="315607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If the terms are extensive subcategorise them and compare them separately </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17</a:t>
            </a:fld>
            <a:endParaRPr lang="de-DE" dirty="0"/>
          </a:p>
        </p:txBody>
      </p:sp>
    </p:spTree>
    <p:extLst>
      <p:ext uri="{BB962C8B-B14F-4D97-AF65-F5344CB8AC3E}">
        <p14:creationId xmlns:p14="http://schemas.microsoft.com/office/powerpoint/2010/main" val="3412327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So, you have made your decision and award and drawing up a contract:</a:t>
            </a:r>
          </a:p>
          <a:p>
            <a:endParaRPr lang="en-GB" dirty="0"/>
          </a:p>
          <a:p>
            <a:r>
              <a:rPr lang="en-GB" dirty="0"/>
              <a:t>Most important part is to built-in data privacy and security and predicting costs</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18</a:t>
            </a:fld>
            <a:endParaRPr lang="de-DE" dirty="0"/>
          </a:p>
        </p:txBody>
      </p:sp>
    </p:spTree>
    <p:extLst>
      <p:ext uri="{BB962C8B-B14F-4D97-AF65-F5344CB8AC3E}">
        <p14:creationId xmlns:p14="http://schemas.microsoft.com/office/powerpoint/2010/main" val="34727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Most procurement team do contract management very well but some fall apart due to all sorts of reason – mainly lack of knowledgeable staff in cybersecurity</a:t>
            </a:r>
          </a:p>
          <a:p>
            <a:endParaRPr lang="en-GB" dirty="0"/>
          </a:p>
          <a:p>
            <a:r>
              <a:rPr lang="en-GB" dirty="0"/>
              <a:t>Here are some of the important things to think about</a:t>
            </a:r>
          </a:p>
          <a:p>
            <a:endParaRPr lang="en-GB" dirty="0"/>
          </a:p>
          <a:p>
            <a:r>
              <a:rPr lang="en-GB" dirty="0"/>
              <a:t>Agree a schedule for audit – site visits should not be just a day out but an opportunity to observe if the vendor themselves follow “practise what you preach”</a:t>
            </a:r>
          </a:p>
          <a:p>
            <a:endParaRPr lang="en-GB" dirty="0"/>
          </a:p>
          <a:p>
            <a:r>
              <a:rPr lang="en-GB" dirty="0"/>
              <a:t>Monitor performance of the vendor through variety of matrixes </a:t>
            </a:r>
            <a:r>
              <a:rPr lang="en-GB"/>
              <a:t>and request regular </a:t>
            </a:r>
            <a:r>
              <a:rPr lang="en-GB" dirty="0"/>
              <a:t>feedback from security professionals</a:t>
            </a:r>
          </a:p>
          <a:p>
            <a:endParaRPr lang="en-GB" dirty="0"/>
          </a:p>
          <a:p>
            <a:r>
              <a:rPr lang="en-GB" dirty="0"/>
              <a:t>Risk management – security assessment – please don’t send them 800 questions…</a:t>
            </a:r>
          </a:p>
          <a:p>
            <a:endParaRPr lang="en-GB" dirty="0"/>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19</a:t>
            </a:fld>
            <a:endParaRPr lang="de-DE" dirty="0"/>
          </a:p>
        </p:txBody>
      </p:sp>
    </p:spTree>
    <p:extLst>
      <p:ext uri="{BB962C8B-B14F-4D97-AF65-F5344CB8AC3E}">
        <p14:creationId xmlns:p14="http://schemas.microsoft.com/office/powerpoint/2010/main" val="148624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I will introduce CyberCompare</a:t>
            </a:r>
          </a:p>
          <a:p>
            <a:r>
              <a:rPr lang="en-GB" dirty="0"/>
              <a:t>Who we are, what we do, how do we do</a:t>
            </a:r>
          </a:p>
          <a:p>
            <a:endParaRPr lang="en-GB" dirty="0"/>
          </a:p>
          <a:p>
            <a:r>
              <a:rPr lang="en-GB" dirty="0"/>
              <a:t>And then we will talk about how to have a good procurement strategy for cybersecurity products and services</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2</a:t>
            </a:fld>
            <a:endParaRPr lang="de-DE" dirty="0"/>
          </a:p>
        </p:txBody>
      </p:sp>
    </p:spTree>
    <p:extLst>
      <p:ext uri="{BB962C8B-B14F-4D97-AF65-F5344CB8AC3E}">
        <p14:creationId xmlns:p14="http://schemas.microsoft.com/office/powerpoint/2010/main" val="409364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3B23FC-CA87-6F5B-0F9C-1921DD72B9F5}"/>
              </a:ext>
            </a:extLst>
          </p:cNvPr>
          <p:cNvSpPr>
            <a:spLocks noGrp="1"/>
          </p:cNvSpPr>
          <p:nvPr>
            <p:ph type="body" idx="1"/>
          </p:nvPr>
        </p:nvSpPr>
        <p:spPr/>
        <p:txBody>
          <a:bodyPr/>
          <a:lstStyle/>
          <a:p>
            <a:r>
              <a:rPr lang="en-GB" dirty="0"/>
              <a:t>CyberCompare was developed as a result of methodical approach taken to research and find best-fit OT and IT security for a large Bosch OEM site in Germany.</a:t>
            </a:r>
          </a:p>
          <a:p>
            <a:endParaRPr lang="en-GB" dirty="0"/>
          </a:p>
          <a:p>
            <a:r>
              <a:rPr lang="en-GB" dirty="0"/>
              <a:t>The main aim is to ensure that our customer invests in the most cost-effective way. </a:t>
            </a:r>
          </a:p>
          <a:p>
            <a:endParaRPr lang="en-GB" dirty="0"/>
          </a:p>
          <a:p>
            <a:r>
              <a:rPr lang="en-GB" dirty="0"/>
              <a:t>And we do this in two ways</a:t>
            </a:r>
          </a:p>
          <a:p>
            <a:endParaRPr lang="en-GB" dirty="0"/>
          </a:p>
          <a:p>
            <a:r>
              <a:rPr lang="en-GB" dirty="0"/>
              <a:t>First we assessing your current state of security and comparing against similar organisations within your industry vertical</a:t>
            </a:r>
          </a:p>
          <a:p>
            <a:endParaRPr lang="en-GB" dirty="0"/>
          </a:p>
          <a:p>
            <a:r>
              <a:rPr lang="en-GB" dirty="0"/>
              <a:t>And </a:t>
            </a:r>
          </a:p>
          <a:p>
            <a:endParaRPr lang="en-GB" dirty="0"/>
          </a:p>
          <a:p>
            <a:r>
              <a:rPr lang="en-GB" dirty="0"/>
              <a:t>Providing in-depth comparison of solutions, services, contracts and renewal offers.</a:t>
            </a:r>
          </a:p>
          <a:p>
            <a:endParaRPr lang="en-GB" dirty="0"/>
          </a:p>
        </p:txBody>
      </p:sp>
    </p:spTree>
    <p:extLst>
      <p:ext uri="{BB962C8B-B14F-4D97-AF65-F5344CB8AC3E}">
        <p14:creationId xmlns:p14="http://schemas.microsoft.com/office/powerpoint/2010/main" val="116396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We have helped more than 400 organisation – both in private and public sector across variety of cyber security categories</a:t>
            </a:r>
          </a:p>
          <a:p>
            <a:endParaRPr lang="en-GB" dirty="0"/>
          </a:p>
          <a:p>
            <a:r>
              <a:rPr lang="en-GB" dirty="0"/>
              <a:t>More than 30% are returning customers with more than 2 procurement projects</a:t>
            </a:r>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4</a:t>
            </a:fld>
            <a:endParaRPr lang="de-DE" dirty="0"/>
          </a:p>
        </p:txBody>
      </p:sp>
    </p:spTree>
    <p:extLst>
      <p:ext uri="{BB962C8B-B14F-4D97-AF65-F5344CB8AC3E}">
        <p14:creationId xmlns:p14="http://schemas.microsoft.com/office/powerpoint/2010/main" val="56339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So how do we do achieve this? </a:t>
            </a:r>
          </a:p>
          <a:p>
            <a:endParaRPr lang="en-GB" dirty="0"/>
          </a:p>
          <a:p>
            <a:r>
              <a:rPr lang="en-GB" dirty="0"/>
              <a:t>4 step process that can be carried out in a sequence or individually as per client’s need</a:t>
            </a:r>
          </a:p>
          <a:p>
            <a:endParaRPr lang="en-GB" dirty="0"/>
          </a:p>
          <a:p>
            <a:r>
              <a:rPr lang="en-GB" dirty="0"/>
              <a:t>1. Together we define the concept, carry out a risk assessment, provide recommendation and roadmap for implementation with priorities</a:t>
            </a:r>
          </a:p>
          <a:p>
            <a:r>
              <a:rPr lang="en-GB" dirty="0"/>
              <a:t>2. If you are looking to tender, we can facilitate specification workshop – customised using our proven templates – all geared up for receiving quality response</a:t>
            </a:r>
          </a:p>
          <a:p>
            <a:r>
              <a:rPr lang="en-GB" dirty="0"/>
              <a:t>3. We use this specification, conduct market research, and anonymously approach vendors meeting the requirements for a proposal. </a:t>
            </a:r>
          </a:p>
          <a:p>
            <a:r>
              <a:rPr lang="en-GB" dirty="0"/>
              <a:t>4. Once we receive the proposals, setup meetings with vendors for clarification, carry out extensive comparison by experienced security professionals, and recommend top 3 vendors.</a:t>
            </a:r>
          </a:p>
          <a:p>
            <a:endParaRPr lang="en-GB" dirty="0"/>
          </a:p>
          <a:p>
            <a:r>
              <a:rPr lang="en-GB" dirty="0"/>
              <a:t>All inputs from the vendors are recorded and included in the report submitted to the company. </a:t>
            </a:r>
          </a:p>
          <a:p>
            <a:endParaRPr lang="en-GB" dirty="0"/>
          </a:p>
          <a:p>
            <a:r>
              <a:rPr lang="en-GB" dirty="0"/>
              <a:t>Final decision making on who to invite for a sales pitch rests with the customer.</a:t>
            </a:r>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5</a:t>
            </a:fld>
            <a:endParaRPr lang="de-DE" dirty="0"/>
          </a:p>
        </p:txBody>
      </p:sp>
    </p:spTree>
    <p:extLst>
      <p:ext uri="{BB962C8B-B14F-4D97-AF65-F5344CB8AC3E}">
        <p14:creationId xmlns:p14="http://schemas.microsoft.com/office/powerpoint/2010/main" val="379613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r>
              <a:rPr lang="de-DE" dirty="0"/>
              <a:t>Let‘s pick up the second part of the agenda: How to procure cybersecurity efficiently. As mentioned before, this part is based on our experience of helping over many companies </a:t>
            </a:r>
          </a:p>
          <a:p>
            <a:endParaRPr lang="de-DE" dirty="0"/>
          </a:p>
          <a:p>
            <a:r>
              <a:rPr lang="de-DE" dirty="0"/>
              <a:t>With each project we continue to learn and make our process more leaner yet comprehensive.</a:t>
            </a:r>
          </a:p>
          <a:p>
            <a:endParaRPr lang="de-DE" dirty="0"/>
          </a:p>
          <a:p>
            <a:r>
              <a:rPr lang="de-DE" dirty="0"/>
              <a:t>You are aware of the size and complexity of the cybersecurity market that is continuosly evolving – new products, niche categories, acqusitions, reselling channels etc make it complex market to navigate.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de-DE"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13/11/23</a:t>
            </a:fld>
            <a:endParaRPr kumimoji="0" lang="de-DE"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de-DE"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07088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In our experience, </a:t>
            </a:r>
          </a:p>
          <a:p>
            <a:endParaRPr lang="en-GB" dirty="0"/>
          </a:p>
          <a:p>
            <a:r>
              <a:rPr lang="en-GB" dirty="0"/>
              <a:t>the market has a very outdated sales model that is aimed at protecting unreasonable margins. </a:t>
            </a:r>
          </a:p>
          <a:p>
            <a:endParaRPr lang="en-GB" dirty="0"/>
          </a:p>
          <a:p>
            <a:r>
              <a:rPr lang="en-GB" dirty="0"/>
              <a:t>It is highly driven through channel sales, utilising framework contract as a shortcut, and ‘foie </a:t>
            </a:r>
            <a:r>
              <a:rPr lang="en-GB" dirty="0" err="1"/>
              <a:t>grasing</a:t>
            </a:r>
            <a:r>
              <a:rPr lang="en-GB" dirty="0"/>
              <a:t>’ security bundles down the throat of unprepared procurement manager.</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US" dirty="0"/>
          </a:p>
          <a:p>
            <a:pPr marL="0" marR="0" lvl="0" indent="0" algn="l" defTabSz="914400" rtl="0" eaLnBrk="1" fontAlgn="auto" latinLnBrk="0" hangingPunct="1">
              <a:lnSpc>
                <a:spcPct val="100000"/>
              </a:lnSpc>
              <a:spcBef>
                <a:spcPts val="300"/>
              </a:spcBef>
              <a:spcAft>
                <a:spcPts val="300"/>
              </a:spcAft>
              <a:buClrTx/>
              <a:buSzTx/>
              <a:buFontTx/>
              <a:buNone/>
              <a:tabLst/>
              <a:defRPr/>
            </a:pPr>
            <a:r>
              <a:rPr lang="en-US" dirty="0"/>
              <a:t>We see all leading providers spend 40% (or more) of their revenues for marketing and sales. </a:t>
            </a:r>
            <a:r>
              <a:rPr lang="en-US" sz="1100" b="0" i="0" u="none" strike="noStrike" baseline="0" dirty="0">
                <a:solidFill>
                  <a:srgbClr val="000000"/>
                </a:solidFill>
                <a:latin typeface="Bosch Office Sans" pitchFamily="2" charset="0"/>
              </a:rPr>
              <a:t>Real sales +marketing spend even higher (reseller commissions and bonuses partially booked into “cost of goods sold”)</a:t>
            </a:r>
            <a:endParaRPr lang="en-GB" dirty="0"/>
          </a:p>
          <a:p>
            <a:endParaRPr lang="en-GB" dirty="0"/>
          </a:p>
          <a:p>
            <a:r>
              <a:rPr lang="en-GB" dirty="0"/>
              <a:t>We see this as counterproductive and forcing companies to buy expensive but not fit for purpose solutions and services.</a:t>
            </a:r>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7</a:t>
            </a:fld>
            <a:endParaRPr lang="de-DE" dirty="0"/>
          </a:p>
        </p:txBody>
      </p:sp>
    </p:spTree>
    <p:extLst>
      <p:ext uri="{BB962C8B-B14F-4D97-AF65-F5344CB8AC3E}">
        <p14:creationId xmlns:p14="http://schemas.microsoft.com/office/powerpoint/2010/main" val="120318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GB" dirty="0"/>
              <a:t>Meanwhile within the company, especially within the security team, the pressure to keep the lights on is immense.</a:t>
            </a:r>
          </a:p>
          <a:p>
            <a:endParaRPr lang="en-GB" dirty="0"/>
          </a:p>
          <a:p>
            <a:r>
              <a:rPr lang="en-GB" dirty="0"/>
              <a:t>Skill shortage, lack of time, constant barrage of attacks that are learning and evolving, risk of exposure from the supply chain etc creates a pressure cooker situation. </a:t>
            </a:r>
          </a:p>
          <a:p>
            <a:r>
              <a:rPr lang="en-GB" dirty="0"/>
              <a:t> </a:t>
            </a:r>
          </a:p>
          <a:p>
            <a:r>
              <a:rPr lang="en-GB" dirty="0"/>
              <a:t>In these situation, the security team can use all the help they can get from having the best –fit solutions and services that are easy and quick to implement, integrate and make their life a little easy</a:t>
            </a:r>
          </a:p>
          <a:p>
            <a:endParaRPr lang="en-GB" dirty="0"/>
          </a:p>
          <a:p>
            <a:pPr marL="0" marR="0" lvl="0" indent="0" algn="l" defTabSz="914400" rtl="0" eaLnBrk="1" fontAlgn="auto" latinLnBrk="0" hangingPunct="1">
              <a:lnSpc>
                <a:spcPct val="100000"/>
              </a:lnSpc>
              <a:spcBef>
                <a:spcPts val="300"/>
              </a:spcBef>
              <a:spcAft>
                <a:spcPts val="300"/>
              </a:spcAft>
              <a:buClrTx/>
              <a:buSzTx/>
              <a:buFontTx/>
              <a:buNone/>
              <a:tabLst/>
              <a:defRPr/>
            </a:pPr>
            <a:r>
              <a:rPr lang="de-DE" dirty="0"/>
              <a:t>So where would you normally look for information about good cybersecurity solutions? </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de-DE" dirty="0"/>
          </a:p>
          <a:p>
            <a:pPr marL="0" marR="0" lvl="0" indent="0" algn="l" defTabSz="914400" rtl="0" eaLnBrk="1" fontAlgn="auto" latinLnBrk="0" hangingPunct="1">
              <a:lnSpc>
                <a:spcPct val="100000"/>
              </a:lnSpc>
              <a:spcBef>
                <a:spcPts val="300"/>
              </a:spcBef>
              <a:spcAft>
                <a:spcPts val="300"/>
              </a:spcAft>
              <a:buClrTx/>
              <a:buSzTx/>
              <a:buFontTx/>
              <a:buNone/>
              <a:tabLst/>
              <a:defRPr/>
            </a:pPr>
            <a:r>
              <a:rPr lang="de-DE" dirty="0"/>
              <a:t>Please dont say ask the CISO?</a:t>
            </a:r>
          </a:p>
          <a:p>
            <a:pPr marL="0" marR="0" lvl="0" indent="0" algn="l" defTabSz="914400" rtl="0" eaLnBrk="1" fontAlgn="auto" latinLnBrk="0" hangingPunct="1">
              <a:lnSpc>
                <a:spcPct val="100000"/>
              </a:lnSpc>
              <a:spcBef>
                <a:spcPts val="300"/>
              </a:spcBef>
              <a:spcAft>
                <a:spcPts val="300"/>
              </a:spcAft>
              <a:buClrTx/>
              <a:buSzTx/>
              <a:buFontTx/>
              <a:buNone/>
              <a:tabLst/>
              <a:defRPr/>
            </a:pPr>
            <a:r>
              <a:rPr lang="de-DE" dirty="0"/>
              <a:t>G-cloud – if cloud based?</a:t>
            </a:r>
          </a:p>
          <a:p>
            <a:pPr marL="0" marR="0" lvl="0" indent="0" algn="l" defTabSz="914400" rtl="0" eaLnBrk="1" fontAlgn="auto" latinLnBrk="0" hangingPunct="1">
              <a:lnSpc>
                <a:spcPct val="100000"/>
              </a:lnSpc>
              <a:spcBef>
                <a:spcPts val="300"/>
              </a:spcBef>
              <a:spcAft>
                <a:spcPts val="300"/>
              </a:spcAft>
              <a:buClrTx/>
              <a:buSzTx/>
              <a:buFontTx/>
              <a:buNone/>
              <a:tabLst/>
              <a:defRPr/>
            </a:pPr>
            <a:r>
              <a:rPr lang="de-DE" dirty="0"/>
              <a:t>Your subscription with Gartner and Forrester?</a:t>
            </a:r>
          </a:p>
          <a:p>
            <a:pPr marL="0" marR="0" lvl="0" indent="0" algn="l" defTabSz="914400" rtl="0" eaLnBrk="1" fontAlgn="auto" latinLnBrk="0" hangingPunct="1">
              <a:lnSpc>
                <a:spcPct val="100000"/>
              </a:lnSpc>
              <a:spcBef>
                <a:spcPts val="300"/>
              </a:spcBef>
              <a:spcAft>
                <a:spcPts val="300"/>
              </a:spcAft>
              <a:buClrTx/>
              <a:buSzTx/>
              <a:buFontTx/>
              <a:buNone/>
              <a:tabLst/>
              <a:defRPr/>
            </a:pPr>
            <a:r>
              <a:rPr lang="de-DE" dirty="0"/>
              <a:t>Ask one of the big 4?</a:t>
            </a:r>
          </a:p>
          <a:p>
            <a:pPr marL="0" marR="0" lvl="0" indent="0" algn="l" defTabSz="914400" rtl="0" eaLnBrk="1" fontAlgn="auto" latinLnBrk="0" hangingPunct="1">
              <a:lnSpc>
                <a:spcPct val="100000"/>
              </a:lnSpc>
              <a:spcBef>
                <a:spcPts val="300"/>
              </a:spcBef>
              <a:spcAft>
                <a:spcPts val="300"/>
              </a:spcAft>
              <a:buClrTx/>
              <a:buSzTx/>
              <a:buFontTx/>
              <a:buNone/>
              <a:tabLst/>
              <a:defRPr/>
            </a:pPr>
            <a:r>
              <a:rPr lang="de-DE" dirty="0"/>
              <a:t>Ask your IT provider?</a:t>
            </a:r>
          </a:p>
          <a:p>
            <a:endParaRPr lang="en-GB" dirty="0"/>
          </a:p>
        </p:txBody>
      </p:sp>
      <p:sp>
        <p:nvSpPr>
          <p:cNvPr id="4" name="Date Placeholder 3"/>
          <p:cNvSpPr>
            <a:spLocks noGrp="1"/>
          </p:cNvSpPr>
          <p:nvPr>
            <p:ph type="dt" idx="1"/>
          </p:nvPr>
        </p:nvSpPr>
        <p:spPr/>
        <p:txBody>
          <a:bodyPr/>
          <a:lstStyle/>
          <a:p>
            <a:fld id="{1DF34805-1F01-4BDA-A8CA-FCEA2B4BC8D0}" type="datetime3">
              <a:rPr lang="de-DE" smtClean="0"/>
              <a:pPr/>
              <a:t>13/11/23</a:t>
            </a:fld>
            <a:endParaRPr lang="de-DE" dirty="0"/>
          </a:p>
        </p:txBody>
      </p:sp>
      <p:sp>
        <p:nvSpPr>
          <p:cNvPr id="5" name="Slide Number Placeholder 4"/>
          <p:cNvSpPr>
            <a:spLocks noGrp="1"/>
          </p:cNvSpPr>
          <p:nvPr>
            <p:ph type="sldNum" sz="quarter" idx="5"/>
          </p:nvPr>
        </p:nvSpPr>
        <p:spPr/>
        <p:txBody>
          <a:bodyPr/>
          <a:lstStyle/>
          <a:p>
            <a:fld id="{CF5EBCF4-26FC-4F76-8DA1-52FDDC328D44}" type="slidenum">
              <a:rPr lang="de-DE" smtClean="0"/>
              <a:pPr/>
              <a:t>8</a:t>
            </a:fld>
            <a:endParaRPr lang="de-DE" dirty="0"/>
          </a:p>
        </p:txBody>
      </p:sp>
    </p:spTree>
    <p:extLst>
      <p:ext uri="{BB962C8B-B14F-4D97-AF65-F5344CB8AC3E}">
        <p14:creationId xmlns:p14="http://schemas.microsoft.com/office/powerpoint/2010/main" val="120400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r>
              <a:rPr lang="de-DE" dirty="0"/>
              <a:t>Our small research in (DACH and UK) suggested that most went to Googlepedia first and then went direct to the vendors whether it was through website or meeting at an exhibition – who were then directed to the channel partner or resseller.</a:t>
            </a:r>
          </a:p>
          <a:p>
            <a:endParaRPr lang="de-DE" dirty="0"/>
          </a:p>
          <a:p>
            <a:r>
              <a:rPr lang="de-DE" dirty="0"/>
              <a:t>Is reliance on public tender process the only way to get information about cybersecurity? </a:t>
            </a:r>
          </a:p>
          <a:p>
            <a:endParaRPr lang="de-DE" dirty="0"/>
          </a:p>
          <a:p>
            <a:r>
              <a:rPr lang="de-DE" dirty="0"/>
              <a:t>In our experience, these methods will only provide you with a very restricted market view leading to inefficient cybersecurity practises.</a:t>
            </a:r>
          </a:p>
          <a:p>
            <a:r>
              <a:rPr lang="de-DE" dirty="0"/>
              <a:t> </a:t>
            </a:r>
          </a:p>
        </p:txBody>
      </p:sp>
      <p:sp>
        <p:nvSpPr>
          <p:cNvPr id="4" name="Slide Number Placeholder 3"/>
          <p:cNvSpPr>
            <a:spLocks noGrp="1"/>
          </p:cNvSpPr>
          <p:nvPr>
            <p:ph type="sldNum" sz="quarter" idx="10"/>
          </p:nvPr>
        </p:nvSpPr>
        <p:spPr/>
        <p:txBody>
          <a:bodyPr/>
          <a:lstStyle/>
          <a:p>
            <a:fld id="{F7021451-1387-4CA6-816F-3879F97B5CBC}" type="slidenum">
              <a:rPr lang="de-DE" smtClean="0"/>
              <a:pPr/>
              <a:t>9</a:t>
            </a:fld>
            <a:endParaRPr lang="de-DE" dirty="0"/>
          </a:p>
        </p:txBody>
      </p:sp>
    </p:spTree>
    <p:extLst>
      <p:ext uri="{BB962C8B-B14F-4D97-AF65-F5344CB8AC3E}">
        <p14:creationId xmlns:p14="http://schemas.microsoft.com/office/powerpoint/2010/main" val="21757444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4.xml"/><Relationship Id="rId7" Type="http://schemas.openxmlformats.org/officeDocument/2006/relationships/oleObject" Target="../embeddings/oleObject2.bin"/><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10" Type="http://schemas.openxmlformats.org/officeDocument/2006/relationships/image" Target="../media/image4.png"/><Relationship Id="rId4" Type="http://schemas.openxmlformats.org/officeDocument/2006/relationships/tags" Target="../tags/tag25.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image" Target="../media/image1.emf"/><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oleObject" Target="../embeddings/oleObject11.bin"/><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slideMaster" Target="../slideMasters/slideMaster1.xml"/><Relationship Id="rId5" Type="http://schemas.openxmlformats.org/officeDocument/2006/relationships/tags" Target="../tags/tag100.xml"/><Relationship Id="rId15" Type="http://schemas.openxmlformats.org/officeDocument/2006/relationships/image" Target="../media/image3.png"/><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6.emf"/><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oleObject" Target="../embeddings/oleObject12.bin"/><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slideMaster" Target="../slideMasters/slideMaster1.xml"/><Relationship Id="rId5" Type="http://schemas.openxmlformats.org/officeDocument/2006/relationships/tags" Target="../tags/tag110.xml"/><Relationship Id="rId15" Type="http://schemas.openxmlformats.org/officeDocument/2006/relationships/image" Target="../media/image3.png"/><Relationship Id="rId10" Type="http://schemas.openxmlformats.org/officeDocument/2006/relationships/tags" Target="../tags/tag115.xml"/><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image" Target="../media/image1.emf"/><Relationship Id="rId3" Type="http://schemas.openxmlformats.org/officeDocument/2006/relationships/tags" Target="../tags/tag118.xml"/><Relationship Id="rId7" Type="http://schemas.openxmlformats.org/officeDocument/2006/relationships/tags" Target="../tags/tag122.xml"/><Relationship Id="rId12" Type="http://schemas.openxmlformats.org/officeDocument/2006/relationships/oleObject" Target="../embeddings/oleObject13.bin"/><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slideMaster" Target="../slideMasters/slideMaster1.xml"/><Relationship Id="rId5" Type="http://schemas.openxmlformats.org/officeDocument/2006/relationships/tags" Target="../tags/tag120.xml"/><Relationship Id="rId15" Type="http://schemas.openxmlformats.org/officeDocument/2006/relationships/image" Target="../media/image3.png"/><Relationship Id="rId10" Type="http://schemas.openxmlformats.org/officeDocument/2006/relationships/tags" Target="../tags/tag125.xml"/><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image" Target="../media/image3.png"/><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5.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2.emf"/><Relationship Id="rId5" Type="http://schemas.openxmlformats.org/officeDocument/2006/relationships/tags" Target="../tags/tag130.xml"/><Relationship Id="rId10" Type="http://schemas.openxmlformats.org/officeDocument/2006/relationships/oleObject" Target="../embeddings/oleObject14.bin"/><Relationship Id="rId4" Type="http://schemas.openxmlformats.org/officeDocument/2006/relationships/tags" Target="../tags/tag129.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36.xml"/><Relationship Id="rId7" Type="http://schemas.openxmlformats.org/officeDocument/2006/relationships/oleObject" Target="../embeddings/oleObject15.bin"/><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Master" Target="../slideMasters/slideMaster1.xml"/><Relationship Id="rId5" Type="http://schemas.openxmlformats.org/officeDocument/2006/relationships/tags" Target="../tags/tag138.xml"/><Relationship Id="rId10" Type="http://schemas.openxmlformats.org/officeDocument/2006/relationships/image" Target="../media/image3.png"/><Relationship Id="rId4" Type="http://schemas.openxmlformats.org/officeDocument/2006/relationships/tags" Target="../tags/tag137.xml"/><Relationship Id="rId9"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41.xml"/><Relationship Id="rId7" Type="http://schemas.openxmlformats.org/officeDocument/2006/relationships/image" Target="../media/image3.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slideMaster" Target="../slideMasters/slideMaster1.xml"/><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65.xml"/><Relationship Id="rId7" Type="http://schemas.openxmlformats.org/officeDocument/2006/relationships/oleObject" Target="../embeddings/oleObject18.bin"/><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Master" Target="../slideMasters/slideMaster2.xml"/><Relationship Id="rId11" Type="http://schemas.openxmlformats.org/officeDocument/2006/relationships/image" Target="../media/image4.png"/><Relationship Id="rId5" Type="http://schemas.openxmlformats.org/officeDocument/2006/relationships/tags" Target="../tags/tag167.xml"/><Relationship Id="rId10" Type="http://schemas.openxmlformats.org/officeDocument/2006/relationships/image" Target="../media/image9.svg"/><Relationship Id="rId4" Type="http://schemas.openxmlformats.org/officeDocument/2006/relationships/tags" Target="../tags/tag166.xml"/><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image" Target="../media/image8.png"/><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image" Target="../media/image1.emf"/><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oleObject" Target="../embeddings/oleObject19.bin"/><Relationship Id="rId5" Type="http://schemas.openxmlformats.org/officeDocument/2006/relationships/tags" Target="../tags/tag172.xml"/><Relationship Id="rId15" Type="http://schemas.openxmlformats.org/officeDocument/2006/relationships/image" Target="../media/image5.png"/><Relationship Id="rId10" Type="http://schemas.openxmlformats.org/officeDocument/2006/relationships/slideMaster" Target="../slideMasters/slideMaster2.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image" Target="../media/image8.png"/><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image" Target="../media/image5.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2.emf"/><Relationship Id="rId5" Type="http://schemas.openxmlformats.org/officeDocument/2006/relationships/tags" Target="../tags/tag181.xml"/><Relationship Id="rId10" Type="http://schemas.openxmlformats.org/officeDocument/2006/relationships/oleObject" Target="../embeddings/oleObject20.bin"/><Relationship Id="rId4" Type="http://schemas.openxmlformats.org/officeDocument/2006/relationships/tags" Target="../tags/tag180.xml"/><Relationship Id="rId9" Type="http://schemas.openxmlformats.org/officeDocument/2006/relationships/slideMaster" Target="../slideMasters/slideMaster2.xml"/><Relationship Id="rId1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3.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1.emf"/><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oleObject" Target="../embeddings/oleObject3.bin"/><Relationship Id="rId5" Type="http://schemas.openxmlformats.org/officeDocument/2006/relationships/tags" Target="../tags/tag31.xml"/><Relationship Id="rId10" Type="http://schemas.openxmlformats.org/officeDocument/2006/relationships/slideMaster" Target="../slideMasters/slideMaster1.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8.pn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5.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2.emf"/><Relationship Id="rId5" Type="http://schemas.openxmlformats.org/officeDocument/2006/relationships/tags" Target="../tags/tag189.xml"/><Relationship Id="rId10" Type="http://schemas.openxmlformats.org/officeDocument/2006/relationships/oleObject" Target="../embeddings/oleObject21.bin"/><Relationship Id="rId4" Type="http://schemas.openxmlformats.org/officeDocument/2006/relationships/tags" Target="../tags/tag188.xml"/><Relationship Id="rId9" Type="http://schemas.openxmlformats.org/officeDocument/2006/relationships/slideMaster" Target="../slideMasters/slideMaster2.xml"/><Relationship Id="rId1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image" Target="../media/image9.svg"/><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8.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5.png"/><Relationship Id="rId5" Type="http://schemas.openxmlformats.org/officeDocument/2006/relationships/tags" Target="../tags/tag197.xml"/><Relationship Id="rId10" Type="http://schemas.openxmlformats.org/officeDocument/2006/relationships/image" Target="../media/image2.emf"/><Relationship Id="rId4" Type="http://schemas.openxmlformats.org/officeDocument/2006/relationships/tags" Target="../tags/tag196.xml"/><Relationship Id="rId9"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image" Target="../media/image8.png"/><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image" Target="../media/image5.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image" Target="../media/image2.emf"/><Relationship Id="rId5" Type="http://schemas.openxmlformats.org/officeDocument/2006/relationships/tags" Target="../tags/tag204.xml"/><Relationship Id="rId10" Type="http://schemas.openxmlformats.org/officeDocument/2006/relationships/oleObject" Target="../embeddings/oleObject23.bin"/><Relationship Id="rId4" Type="http://schemas.openxmlformats.org/officeDocument/2006/relationships/tags" Target="../tags/tag203.xml"/><Relationship Id="rId9" Type="http://schemas.openxmlformats.org/officeDocument/2006/relationships/slideMaster" Target="../slideMasters/slideMaster2.xml"/><Relationship Id="rId1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image" Target="../media/image1.emf"/><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oleObject" Target="../embeddings/oleObject24.bin"/><Relationship Id="rId2" Type="http://schemas.openxmlformats.org/officeDocument/2006/relationships/tags" Target="../tags/tag209.xml"/><Relationship Id="rId16" Type="http://schemas.openxmlformats.org/officeDocument/2006/relationships/image" Target="../media/image9.svg"/><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slideMaster" Target="../slideMasters/slideMaster2.xml"/><Relationship Id="rId5" Type="http://schemas.openxmlformats.org/officeDocument/2006/relationships/tags" Target="../tags/tag212.xml"/><Relationship Id="rId15" Type="http://schemas.openxmlformats.org/officeDocument/2006/relationships/image" Target="../media/image8.png"/><Relationship Id="rId10" Type="http://schemas.openxmlformats.org/officeDocument/2006/relationships/tags" Target="../tags/tag217.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image" Target="../media/image1.emf"/><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oleObject" Target="../embeddings/oleObject25.bin"/><Relationship Id="rId2" Type="http://schemas.openxmlformats.org/officeDocument/2006/relationships/tags" Target="../tags/tag219.xml"/><Relationship Id="rId16" Type="http://schemas.openxmlformats.org/officeDocument/2006/relationships/image" Target="../media/image9.svg"/><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slideMaster" Target="../slideMasters/slideMaster2.xml"/><Relationship Id="rId5" Type="http://schemas.openxmlformats.org/officeDocument/2006/relationships/tags" Target="../tags/tag222.xml"/><Relationship Id="rId15" Type="http://schemas.openxmlformats.org/officeDocument/2006/relationships/image" Target="../media/image8.png"/><Relationship Id="rId10" Type="http://schemas.openxmlformats.org/officeDocument/2006/relationships/tags" Target="../tags/tag227.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image" Target="../media/image2.emf"/><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oleObject" Target="../embeddings/oleObject26.bin"/><Relationship Id="rId2" Type="http://schemas.openxmlformats.org/officeDocument/2006/relationships/tags" Target="../tags/tag229.xml"/><Relationship Id="rId16" Type="http://schemas.openxmlformats.org/officeDocument/2006/relationships/image" Target="../media/image9.sv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slideMaster" Target="../slideMasters/slideMaster2.xml"/><Relationship Id="rId5" Type="http://schemas.openxmlformats.org/officeDocument/2006/relationships/tags" Target="../tags/tag232.xml"/><Relationship Id="rId15" Type="http://schemas.openxmlformats.org/officeDocument/2006/relationships/image" Target="../media/image8.png"/><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image" Target="../media/image1.emf"/><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oleObject" Target="../embeddings/oleObject27.bin"/><Relationship Id="rId2" Type="http://schemas.openxmlformats.org/officeDocument/2006/relationships/tags" Target="../tags/tag239.xml"/><Relationship Id="rId16" Type="http://schemas.openxmlformats.org/officeDocument/2006/relationships/image" Target="../media/image9.svg"/><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slideMaster" Target="../slideMasters/slideMaster2.xml"/><Relationship Id="rId5" Type="http://schemas.openxmlformats.org/officeDocument/2006/relationships/tags" Target="../tags/tag242.xml"/><Relationship Id="rId15" Type="http://schemas.openxmlformats.org/officeDocument/2006/relationships/image" Target="../media/image8.png"/><Relationship Id="rId10" Type="http://schemas.openxmlformats.org/officeDocument/2006/relationships/tags" Target="../tags/tag247.xml"/><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image" Target="../media/image2.emf"/><Relationship Id="rId3" Type="http://schemas.openxmlformats.org/officeDocument/2006/relationships/tags" Target="../tags/tag250.xml"/><Relationship Id="rId7" Type="http://schemas.openxmlformats.org/officeDocument/2006/relationships/tags" Target="../tags/tag254.xml"/><Relationship Id="rId12" Type="http://schemas.openxmlformats.org/officeDocument/2006/relationships/oleObject" Target="../embeddings/oleObject28.bin"/><Relationship Id="rId2" Type="http://schemas.openxmlformats.org/officeDocument/2006/relationships/tags" Target="../tags/tag249.xml"/><Relationship Id="rId16" Type="http://schemas.openxmlformats.org/officeDocument/2006/relationships/image" Target="../media/image9.svg"/><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slideMaster" Target="../slideMasters/slideMaster2.xml"/><Relationship Id="rId5" Type="http://schemas.openxmlformats.org/officeDocument/2006/relationships/tags" Target="../tags/tag252.xml"/><Relationship Id="rId15" Type="http://schemas.openxmlformats.org/officeDocument/2006/relationships/image" Target="../media/image8.png"/><Relationship Id="rId10" Type="http://schemas.openxmlformats.org/officeDocument/2006/relationships/tags" Target="../tags/tag257.xml"/><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image" Target="../media/image8.png"/><Relationship Id="rId3" Type="http://schemas.openxmlformats.org/officeDocument/2006/relationships/tags" Target="../tags/tag260.xml"/><Relationship Id="rId7" Type="http://schemas.openxmlformats.org/officeDocument/2006/relationships/tags" Target="../tags/tag264.xml"/><Relationship Id="rId12" Type="http://schemas.openxmlformats.org/officeDocument/2006/relationships/image" Target="../media/image5.pn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image" Target="../media/image2.emf"/><Relationship Id="rId5" Type="http://schemas.openxmlformats.org/officeDocument/2006/relationships/tags" Target="../tags/tag262.xml"/><Relationship Id="rId10" Type="http://schemas.openxmlformats.org/officeDocument/2006/relationships/oleObject" Target="../embeddings/oleObject29.bin"/><Relationship Id="rId4" Type="http://schemas.openxmlformats.org/officeDocument/2006/relationships/tags" Target="../tags/tag261.xml"/><Relationship Id="rId9" Type="http://schemas.openxmlformats.org/officeDocument/2006/relationships/slideMaster" Target="../slideMasters/slideMaster2.xml"/><Relationship Id="rId1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68.xml"/><Relationship Id="rId7" Type="http://schemas.openxmlformats.org/officeDocument/2006/relationships/oleObject" Target="../embeddings/oleObject30.bin"/><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Master" Target="../slideMasters/slideMaster2.xml"/><Relationship Id="rId11" Type="http://schemas.openxmlformats.org/officeDocument/2006/relationships/image" Target="../media/image9.svg"/><Relationship Id="rId5" Type="http://schemas.openxmlformats.org/officeDocument/2006/relationships/tags" Target="../tags/tag270.xml"/><Relationship Id="rId10" Type="http://schemas.openxmlformats.org/officeDocument/2006/relationships/image" Target="../media/image8.png"/><Relationship Id="rId4" Type="http://schemas.openxmlformats.org/officeDocument/2006/relationships/tags" Target="../tags/tag269.xml"/><Relationship Id="rId9"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5.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1.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oleObject" Target="../embeddings/oleObject4.bin"/><Relationship Id="rId5" Type="http://schemas.openxmlformats.org/officeDocument/2006/relationships/tags" Target="../tags/tag40.xml"/><Relationship Id="rId10" Type="http://schemas.openxmlformats.org/officeDocument/2006/relationships/slideMaster" Target="../slideMasters/slideMaster1.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273.xml"/><Relationship Id="rId7" Type="http://schemas.openxmlformats.org/officeDocument/2006/relationships/image" Target="../media/image8.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image" Target="../media/image2.emf"/><Relationship Id="rId5" Type="http://schemas.openxmlformats.org/officeDocument/2006/relationships/oleObject" Target="../embeddings/oleObject31.bin"/><Relationship Id="rId10" Type="http://schemas.openxmlformats.org/officeDocument/2006/relationships/image" Target="../media/image7.png"/><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96.xml"/><Relationship Id="rId7" Type="http://schemas.openxmlformats.org/officeDocument/2006/relationships/oleObject" Target="../embeddings/oleObject33.bin"/><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slideMaster" Target="../slideMasters/slideMaster3.xml"/><Relationship Id="rId11" Type="http://schemas.openxmlformats.org/officeDocument/2006/relationships/image" Target="../media/image3.png"/><Relationship Id="rId5" Type="http://schemas.openxmlformats.org/officeDocument/2006/relationships/tags" Target="../tags/tag298.xml"/><Relationship Id="rId10" Type="http://schemas.openxmlformats.org/officeDocument/2006/relationships/image" Target="../media/image11.svg"/><Relationship Id="rId4" Type="http://schemas.openxmlformats.org/officeDocument/2006/relationships/tags" Target="../tags/tag297.xml"/><Relationship Id="rId9"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image" Target="../media/image5.png"/><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image" Target="../media/image1.emf"/><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oleObject" Target="../embeddings/oleObject34.bin"/><Relationship Id="rId5" Type="http://schemas.openxmlformats.org/officeDocument/2006/relationships/tags" Target="../tags/tag303.xml"/><Relationship Id="rId10" Type="http://schemas.openxmlformats.org/officeDocument/2006/relationships/slideMaster" Target="../slideMasters/slideMaster3.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image" Target="../media/image5.png"/><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image" Target="../media/image1.emf"/><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oleObject" Target="../embeddings/oleObject35.bin"/><Relationship Id="rId5" Type="http://schemas.openxmlformats.org/officeDocument/2006/relationships/tags" Target="../tags/tag312.xml"/><Relationship Id="rId10" Type="http://schemas.openxmlformats.org/officeDocument/2006/relationships/slideMaster" Target="../slideMasters/slideMaster3.xml"/><Relationship Id="rId4" Type="http://schemas.openxmlformats.org/officeDocument/2006/relationships/tags" Target="../tags/tag311.xml"/><Relationship Id="rId9" Type="http://schemas.openxmlformats.org/officeDocument/2006/relationships/tags" Target="../tags/tag316.xml"/><Relationship Id="rId1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image" Target="../media/image12.png"/><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image" Target="../media/image5.png"/><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image" Target="../media/image2.emf"/><Relationship Id="rId5" Type="http://schemas.openxmlformats.org/officeDocument/2006/relationships/tags" Target="../tags/tag321.xml"/><Relationship Id="rId10" Type="http://schemas.openxmlformats.org/officeDocument/2006/relationships/oleObject" Target="../embeddings/oleObject36.bin"/><Relationship Id="rId4" Type="http://schemas.openxmlformats.org/officeDocument/2006/relationships/tags" Target="../tags/tag320.xml"/><Relationship Id="rId9"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332.xml"/><Relationship Id="rId13" Type="http://schemas.openxmlformats.org/officeDocument/2006/relationships/image" Target="../media/image12.png"/><Relationship Id="rId3" Type="http://schemas.openxmlformats.org/officeDocument/2006/relationships/tags" Target="../tags/tag327.xml"/><Relationship Id="rId7" Type="http://schemas.openxmlformats.org/officeDocument/2006/relationships/tags" Target="../tags/tag331.xml"/><Relationship Id="rId12" Type="http://schemas.openxmlformats.org/officeDocument/2006/relationships/image" Target="../media/image5.png"/><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image" Target="../media/image2.emf"/><Relationship Id="rId5" Type="http://schemas.openxmlformats.org/officeDocument/2006/relationships/tags" Target="../tags/tag329.xml"/><Relationship Id="rId10" Type="http://schemas.openxmlformats.org/officeDocument/2006/relationships/oleObject" Target="../embeddings/oleObject37.bin"/><Relationship Id="rId4" Type="http://schemas.openxmlformats.org/officeDocument/2006/relationships/tags" Target="../tags/tag328.xml"/><Relationship Id="rId9"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image" Target="../media/image12.pn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image" Target="../media/image5.png"/><Relationship Id="rId5" Type="http://schemas.openxmlformats.org/officeDocument/2006/relationships/tags" Target="../tags/tag337.xml"/><Relationship Id="rId10" Type="http://schemas.openxmlformats.org/officeDocument/2006/relationships/image" Target="../media/image2.emf"/><Relationship Id="rId4" Type="http://schemas.openxmlformats.org/officeDocument/2006/relationships/tags" Target="../tags/tag336.xml"/><Relationship Id="rId9" Type="http://schemas.openxmlformats.org/officeDocument/2006/relationships/oleObject" Target="../embeddings/oleObject38.bin"/></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image" Target="../media/image12.png"/><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image" Target="../media/image5.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image" Target="../media/image2.emf"/><Relationship Id="rId5" Type="http://schemas.openxmlformats.org/officeDocument/2006/relationships/tags" Target="../tags/tag344.xml"/><Relationship Id="rId10" Type="http://schemas.openxmlformats.org/officeDocument/2006/relationships/oleObject" Target="../embeddings/oleObject39.bin"/><Relationship Id="rId4" Type="http://schemas.openxmlformats.org/officeDocument/2006/relationships/tags" Target="../tags/tag343.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image" Target="../media/image1.emf"/><Relationship Id="rId3" Type="http://schemas.openxmlformats.org/officeDocument/2006/relationships/tags" Target="../tags/tag350.xml"/><Relationship Id="rId7" Type="http://schemas.openxmlformats.org/officeDocument/2006/relationships/tags" Target="../tags/tag354.xml"/><Relationship Id="rId12" Type="http://schemas.openxmlformats.org/officeDocument/2006/relationships/oleObject" Target="../embeddings/oleObject40.bin"/><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slideMaster" Target="../slideMasters/slideMaster3.xml"/><Relationship Id="rId5" Type="http://schemas.openxmlformats.org/officeDocument/2006/relationships/tags" Target="../tags/tag352.xml"/><Relationship Id="rId15" Type="http://schemas.openxmlformats.org/officeDocument/2006/relationships/image" Target="../media/image12.png"/><Relationship Id="rId10" Type="http://schemas.openxmlformats.org/officeDocument/2006/relationships/tags" Target="../tags/tag357.xml"/><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65.xml"/><Relationship Id="rId13" Type="http://schemas.openxmlformats.org/officeDocument/2006/relationships/image" Target="../media/image1.emf"/><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oleObject" Target="../embeddings/oleObject41.bin"/><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slideMaster" Target="../slideMasters/slideMaster3.xml"/><Relationship Id="rId5" Type="http://schemas.openxmlformats.org/officeDocument/2006/relationships/tags" Target="../tags/tag362.xml"/><Relationship Id="rId15" Type="http://schemas.openxmlformats.org/officeDocument/2006/relationships/image" Target="../media/image12.png"/><Relationship Id="rId10" Type="http://schemas.openxmlformats.org/officeDocument/2006/relationships/tags" Target="../tags/tag367.xml"/><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image" Target="../media/image3.pn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5.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2.emf"/><Relationship Id="rId5" Type="http://schemas.openxmlformats.org/officeDocument/2006/relationships/tags" Target="../tags/tag49.xml"/><Relationship Id="rId10" Type="http://schemas.openxmlformats.org/officeDocument/2006/relationships/oleObject" Target="../embeddings/oleObject5.bin"/><Relationship Id="rId4" Type="http://schemas.openxmlformats.org/officeDocument/2006/relationships/tags" Target="../tags/tag48.xml"/><Relationship Id="rId9"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75.xml"/><Relationship Id="rId13" Type="http://schemas.openxmlformats.org/officeDocument/2006/relationships/image" Target="../media/image1.emf"/><Relationship Id="rId3" Type="http://schemas.openxmlformats.org/officeDocument/2006/relationships/tags" Target="../tags/tag370.xml"/><Relationship Id="rId7" Type="http://schemas.openxmlformats.org/officeDocument/2006/relationships/tags" Target="../tags/tag374.xml"/><Relationship Id="rId12" Type="http://schemas.openxmlformats.org/officeDocument/2006/relationships/oleObject" Target="../embeddings/oleObject42.bin"/><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tags" Target="../tags/tag373.xml"/><Relationship Id="rId11" Type="http://schemas.openxmlformats.org/officeDocument/2006/relationships/slideMaster" Target="../slideMasters/slideMaster3.xml"/><Relationship Id="rId5" Type="http://schemas.openxmlformats.org/officeDocument/2006/relationships/tags" Target="../tags/tag372.xml"/><Relationship Id="rId15" Type="http://schemas.openxmlformats.org/officeDocument/2006/relationships/image" Target="../media/image12.png"/><Relationship Id="rId10" Type="http://schemas.openxmlformats.org/officeDocument/2006/relationships/tags" Target="../tags/tag377.xml"/><Relationship Id="rId4" Type="http://schemas.openxmlformats.org/officeDocument/2006/relationships/tags" Target="../tags/tag371.xml"/><Relationship Id="rId9" Type="http://schemas.openxmlformats.org/officeDocument/2006/relationships/tags" Target="../tags/tag376.xml"/><Relationship Id="rId1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image" Target="../media/image6.emf"/><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oleObject" Target="../embeddings/oleObject43.bin"/><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slideMaster" Target="../slideMasters/slideMaster3.xml"/><Relationship Id="rId5" Type="http://schemas.openxmlformats.org/officeDocument/2006/relationships/tags" Target="../tags/tag382.xml"/><Relationship Id="rId15" Type="http://schemas.openxmlformats.org/officeDocument/2006/relationships/image" Target="../media/image12.png"/><Relationship Id="rId10" Type="http://schemas.openxmlformats.org/officeDocument/2006/relationships/tags" Target="../tags/tag387.xml"/><Relationship Id="rId4" Type="http://schemas.openxmlformats.org/officeDocument/2006/relationships/tags" Target="../tags/tag381.xml"/><Relationship Id="rId9" Type="http://schemas.openxmlformats.org/officeDocument/2006/relationships/tags" Target="../tags/tag386.xml"/><Relationship Id="rId1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95.xml"/><Relationship Id="rId13" Type="http://schemas.openxmlformats.org/officeDocument/2006/relationships/image" Target="../media/image1.emf"/><Relationship Id="rId3" Type="http://schemas.openxmlformats.org/officeDocument/2006/relationships/tags" Target="../tags/tag390.xml"/><Relationship Id="rId7" Type="http://schemas.openxmlformats.org/officeDocument/2006/relationships/tags" Target="../tags/tag394.xml"/><Relationship Id="rId12" Type="http://schemas.openxmlformats.org/officeDocument/2006/relationships/oleObject" Target="../embeddings/oleObject44.bin"/><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slideMaster" Target="../slideMasters/slideMaster3.xml"/><Relationship Id="rId5" Type="http://schemas.openxmlformats.org/officeDocument/2006/relationships/tags" Target="../tags/tag392.xml"/><Relationship Id="rId15" Type="http://schemas.openxmlformats.org/officeDocument/2006/relationships/image" Target="../media/image12.png"/><Relationship Id="rId10" Type="http://schemas.openxmlformats.org/officeDocument/2006/relationships/tags" Target="../tags/tag397.xml"/><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405.xml"/><Relationship Id="rId13" Type="http://schemas.openxmlformats.org/officeDocument/2006/relationships/image" Target="../media/image12.png"/><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image" Target="../media/image5.png"/><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image" Target="../media/image2.emf"/><Relationship Id="rId5" Type="http://schemas.openxmlformats.org/officeDocument/2006/relationships/tags" Target="../tags/tag402.xml"/><Relationship Id="rId10" Type="http://schemas.openxmlformats.org/officeDocument/2006/relationships/oleObject" Target="../embeddings/oleObject45.bin"/><Relationship Id="rId4" Type="http://schemas.openxmlformats.org/officeDocument/2006/relationships/tags" Target="../tags/tag401.xml"/><Relationship Id="rId9"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08.xml"/><Relationship Id="rId7" Type="http://schemas.openxmlformats.org/officeDocument/2006/relationships/oleObject" Target="../embeddings/oleObject46.bin"/><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Master" Target="../slideMasters/slideMaster3.xml"/><Relationship Id="rId5" Type="http://schemas.openxmlformats.org/officeDocument/2006/relationships/tags" Target="../tags/tag410.xml"/><Relationship Id="rId10" Type="http://schemas.openxmlformats.org/officeDocument/2006/relationships/image" Target="../media/image12.png"/><Relationship Id="rId4" Type="http://schemas.openxmlformats.org/officeDocument/2006/relationships/tags" Target="../tags/tag409.xml"/><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13.xml"/><Relationship Id="rId7" Type="http://schemas.openxmlformats.org/officeDocument/2006/relationships/image" Target="../media/image5.png"/><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image" Target="../media/image2.emf"/><Relationship Id="rId5" Type="http://schemas.openxmlformats.org/officeDocument/2006/relationships/oleObject" Target="../embeddings/oleObject47.bin"/><Relationship Id="rId4" Type="http://schemas.openxmlformats.org/officeDocument/2006/relationships/slideMaster" Target="../slideMasters/slideMaster3.xml"/><Relationship Id="rId9"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3.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5.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2.emf"/><Relationship Id="rId5" Type="http://schemas.openxmlformats.org/officeDocument/2006/relationships/tags" Target="../tags/tag57.xml"/><Relationship Id="rId10" Type="http://schemas.openxmlformats.org/officeDocument/2006/relationships/oleObject" Target="../embeddings/oleObject6.bin"/><Relationship Id="rId4" Type="http://schemas.openxmlformats.org/officeDocument/2006/relationships/tags" Target="../tags/tag5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3.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5.png"/><Relationship Id="rId5" Type="http://schemas.openxmlformats.org/officeDocument/2006/relationships/tags" Target="../tags/tag65.xml"/><Relationship Id="rId10" Type="http://schemas.openxmlformats.org/officeDocument/2006/relationships/image" Target="../media/image2.emf"/><Relationship Id="rId4" Type="http://schemas.openxmlformats.org/officeDocument/2006/relationships/tags" Target="../tags/tag64.xml"/><Relationship Id="rId9"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3.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5.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2.emf"/><Relationship Id="rId5" Type="http://schemas.openxmlformats.org/officeDocument/2006/relationships/tags" Target="../tags/tag72.xml"/><Relationship Id="rId10" Type="http://schemas.openxmlformats.org/officeDocument/2006/relationships/oleObject" Target="../embeddings/oleObject8.bin"/><Relationship Id="rId4" Type="http://schemas.openxmlformats.org/officeDocument/2006/relationships/tags" Target="../tags/tag71.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1.emf"/><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oleObject" Target="../embeddings/oleObject9.bin"/><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slideMaster" Target="../slideMasters/slideMaster1.xml"/><Relationship Id="rId5" Type="http://schemas.openxmlformats.org/officeDocument/2006/relationships/tags" Target="../tags/tag80.xml"/><Relationship Id="rId15" Type="http://schemas.openxmlformats.org/officeDocument/2006/relationships/image" Target="../media/image3.png"/><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emf"/><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oleObject" Target="../embeddings/oleObject10.bin"/><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slideMaster" Target="../slideMasters/slideMaster1.xml"/><Relationship Id="rId5" Type="http://schemas.openxmlformats.org/officeDocument/2006/relationships/tags" Target="../tags/tag90.xml"/><Relationship Id="rId15" Type="http://schemas.openxmlformats.org/officeDocument/2006/relationships/image" Target="../media/image3.png"/><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174060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B192281-87B8-4E69-8B99-E25D0C2DB563}"/>
              </a:ext>
            </a:extLst>
          </p:cNvPr>
          <p:cNvPicPr>
            <a:picLocks noChangeAspect="1"/>
          </p:cNvPicPr>
          <p:nvPr userDrawn="1"/>
        </p:nvPicPr>
        <p:blipFill rotWithShape="1">
          <a:blip r:embed="rId9"/>
          <a:srcRect l="10918" t="26530" r="10918" b="26530"/>
          <a:stretch/>
        </p:blipFill>
        <p:spPr>
          <a:xfrm>
            <a:off x="504825" y="4533246"/>
            <a:ext cx="3083452" cy="739734"/>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6135768"/>
            <a:ext cx="4150688"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200" dirty="0"/>
            </a:lvl1pPr>
          </a:lstStyle>
          <a:p>
            <a:pPr lvl="0">
              <a:buNone/>
            </a:pPr>
            <a:r>
              <a:rPr lang="de-DE" dirty="0"/>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2" y="3947416"/>
            <a:ext cx="415068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600" dirty="0"/>
            </a:lvl1pPr>
          </a:lstStyle>
          <a:p>
            <a:pPr lvl="0">
              <a:buNone/>
            </a:pPr>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2" y="2903040"/>
            <a:ext cx="4150688" cy="92333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sz="3000" b="0" dirty="0"/>
            </a:lvl1pPr>
          </a:lstStyle>
          <a:p>
            <a:pPr lvl="0"/>
            <a:r>
              <a:rPr lang="de-DE" dirty="0"/>
              <a:t>Click </a:t>
            </a:r>
            <a:r>
              <a:rPr lang="de-DE" dirty="0" err="1"/>
              <a:t>to</a:t>
            </a:r>
            <a:r>
              <a:rPr lang="de-DE" dirty="0"/>
              <a:t> </a:t>
            </a:r>
            <a:r>
              <a:rPr lang="de-DE" dirty="0" err="1"/>
              <a:t>edit</a:t>
            </a:r>
            <a:r>
              <a:rPr lang="de-DE" dirty="0"/>
              <a:t> Master title style</a:t>
            </a:r>
          </a:p>
        </p:txBody>
      </p:sp>
      <p:pic>
        <p:nvPicPr>
          <p:cNvPr id="10" name="Picture 9">
            <a:extLst>
              <a:ext uri="{FF2B5EF4-FFF2-40B4-BE49-F238E27FC236}">
                <a16:creationId xmlns:a16="http://schemas.microsoft.com/office/drawing/2014/main" id="{0ED16E32-EB72-4217-921C-54783F419CF4}"/>
              </a:ext>
            </a:extLst>
          </p:cNvPr>
          <p:cNvPicPr>
            <a:picLocks noChangeAspect="1"/>
          </p:cNvPicPr>
          <p:nvPr userDrawn="1"/>
        </p:nvPicPr>
        <p:blipFill>
          <a:blip r:embed="rId10"/>
          <a:stretch>
            <a:fillRect/>
          </a:stretch>
        </p:blipFill>
        <p:spPr>
          <a:xfrm>
            <a:off x="6096000" y="1129162"/>
            <a:ext cx="4669050" cy="4471086"/>
          </a:xfrm>
          <a:prstGeom prst="rect">
            <a:avLst/>
          </a:prstGeom>
        </p:spPr>
      </p:pic>
    </p:spTree>
    <p:extLst>
      <p:ext uri="{BB962C8B-B14F-4D97-AF65-F5344CB8AC3E}">
        <p14:creationId xmlns:p14="http://schemas.microsoft.com/office/powerpoint/2010/main" val="35430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4112313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de-DE"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03771"/>
            <a:ext cx="5065776" cy="384721"/>
          </a:xfrm>
        </p:spPr>
        <p:txBody>
          <a:bodyPr vert="horz" wrap="square">
            <a:noAutofit/>
          </a:bodyPr>
          <a:lstStyle>
            <a:lvl1pPr rtl="0">
              <a:defRPr/>
            </a:lvl1pPr>
          </a:lstStyle>
          <a:p>
            <a:r>
              <a:rPr lang="de-DE" dirty="0"/>
              <a:t>Click </a:t>
            </a:r>
            <a:r>
              <a:rPr lang="de-DE" dirty="0" err="1"/>
              <a:t>to</a:t>
            </a:r>
            <a:r>
              <a:rPr lang="de-DE" dirty="0"/>
              <a:t> </a:t>
            </a:r>
            <a:r>
              <a:rPr lang="de-DE" dirty="0" err="1"/>
              <a:t>edit</a:t>
            </a:r>
            <a:r>
              <a:rPr lang="de-DE" dirty="0"/>
              <a: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42353"/>
            <a:ext cx="5065776" cy="276999"/>
          </a:xfrm>
          <a:prstGeom prst="rect">
            <a:avLst/>
          </a:prstGeom>
        </p:spPr>
        <p:txBody>
          <a:bodyPr wrap="square">
            <a:sp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7BA92CC2-5D1A-430C-A067-72AEF4C25E14}"/>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57EF32D-69C4-450F-9738-F5E7EDD25275}"/>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3" name="Grafik 3">
            <a:extLst>
              <a:ext uri="{FF2B5EF4-FFF2-40B4-BE49-F238E27FC236}">
                <a16:creationId xmlns:a16="http://schemas.microsoft.com/office/drawing/2014/main" id="{4793EE8D-3713-448B-97E3-683CE21E10D2}"/>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64233B69-D9B6-4F8B-B161-7E4A4F7EEB75}"/>
              </a:ext>
            </a:extLst>
          </p:cNvPr>
          <p:cNvCxnSpPr>
            <a:cxnSpLocks/>
          </p:cNvCxnSpPr>
          <p:nvPr userDrawn="1">
            <p:custDataLst>
              <p:tags r:id="rId10"/>
            </p:custDataLst>
          </p:nvPr>
        </p:nvCxnSpPr>
        <p:spPr>
          <a:xfrm>
            <a:off x="554736" y="1266219"/>
            <a:ext cx="5065776"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2085667-CD9D-4E76-A0B8-C85B44DE3C4F}"/>
              </a:ext>
            </a:extLst>
          </p:cNvPr>
          <p:cNvPicPr>
            <a:picLocks noChangeAspect="1"/>
          </p:cNvPicPr>
          <p:nvPr userDrawn="1"/>
        </p:nvPicPr>
        <p:blipFill rotWithShape="1">
          <a:blip r:embed="rId15"/>
          <a:srcRect l="10918" t="26530" r="10918" b="26530"/>
          <a:stretch/>
        </p:blipFill>
        <p:spPr>
          <a:xfrm>
            <a:off x="10613230" y="6364007"/>
            <a:ext cx="1031083" cy="247361"/>
          </a:xfrm>
          <a:prstGeom prst="rect">
            <a:avLst/>
          </a:prstGeom>
        </p:spPr>
      </p:pic>
      <p:sp>
        <p:nvSpPr>
          <p:cNvPr id="14" name="TextBox 13">
            <a:extLst>
              <a:ext uri="{FF2B5EF4-FFF2-40B4-BE49-F238E27FC236}">
                <a16:creationId xmlns:a16="http://schemas.microsoft.com/office/drawing/2014/main" id="{1AE74143-CB49-4762-87AC-171E17612477}"/>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60546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3">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092093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03771"/>
            <a:ext cx="6967728" cy="384721"/>
          </a:xfrm>
        </p:spPr>
        <p:txBody>
          <a:bodyPr vert="horz" wrap="square">
            <a:noAutofit/>
          </a:bodyPr>
          <a:lstStyle>
            <a:lvl1pPr rtl="0">
              <a:defRPr/>
            </a:lvl1pPr>
          </a:lstStyle>
          <a:p>
            <a:r>
              <a:rPr lang="de-DE" dirty="0"/>
              <a:t>Click </a:t>
            </a:r>
            <a:r>
              <a:rPr lang="de-DE" dirty="0" err="1"/>
              <a:t>to</a:t>
            </a:r>
            <a:r>
              <a:rPr lang="de-DE" dirty="0"/>
              <a:t> </a:t>
            </a:r>
            <a:r>
              <a:rPr lang="de-DE" dirty="0" err="1"/>
              <a:t>edit</a:t>
            </a:r>
            <a:r>
              <a:rPr lang="de-DE" dirty="0"/>
              <a: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de-DE"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942353"/>
            <a:ext cx="6967728" cy="276999"/>
          </a:xfrm>
          <a:prstGeom prst="rect">
            <a:avLst/>
          </a:prstGeom>
        </p:spPr>
        <p:txBody>
          <a:bodyPr wrap="square">
            <a:sp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5BD76E59-C64B-42CA-9455-8BE053452D25}"/>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CDF5007-C451-49B3-84AB-8218678CE370}"/>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3" name="Grafik 3">
            <a:extLst>
              <a:ext uri="{FF2B5EF4-FFF2-40B4-BE49-F238E27FC236}">
                <a16:creationId xmlns:a16="http://schemas.microsoft.com/office/drawing/2014/main" id="{5AE3A1C1-BB64-403F-B1EE-6E6DA9EDB259}"/>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EF0438EF-5CE0-42C9-9509-8A65C98AE9D0}"/>
              </a:ext>
            </a:extLst>
          </p:cNvPr>
          <p:cNvCxnSpPr>
            <a:cxnSpLocks/>
          </p:cNvCxnSpPr>
          <p:nvPr userDrawn="1">
            <p:custDataLst>
              <p:tags r:id="rId10"/>
            </p:custDataLst>
          </p:nvPr>
        </p:nvCxnSpPr>
        <p:spPr>
          <a:xfrm>
            <a:off x="554736" y="1266219"/>
            <a:ext cx="69677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5E02215-190A-481B-947F-77838BD0DF2C}"/>
              </a:ext>
            </a:extLst>
          </p:cNvPr>
          <p:cNvPicPr>
            <a:picLocks noChangeAspect="1"/>
          </p:cNvPicPr>
          <p:nvPr userDrawn="1"/>
        </p:nvPicPr>
        <p:blipFill rotWithShape="1">
          <a:blip r:embed="rId15"/>
          <a:srcRect l="10918" t="26530" r="10918" b="26530"/>
          <a:stretch/>
        </p:blipFill>
        <p:spPr>
          <a:xfrm>
            <a:off x="10613230" y="6364007"/>
            <a:ext cx="1031083" cy="247361"/>
          </a:xfrm>
          <a:prstGeom prst="rect">
            <a:avLst/>
          </a:prstGeom>
        </p:spPr>
      </p:pic>
      <p:sp>
        <p:nvSpPr>
          <p:cNvPr id="14" name="TextBox 13">
            <a:extLst>
              <a:ext uri="{FF2B5EF4-FFF2-40B4-BE49-F238E27FC236}">
                <a16:creationId xmlns:a16="http://schemas.microsoft.com/office/drawing/2014/main" id="{197BFE18-EFAC-4FA1-AB2F-29E90A6E5440}"/>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391139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4 ">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610541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de-DE"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03771"/>
            <a:ext cx="7918704" cy="384721"/>
          </a:xfrm>
        </p:spPr>
        <p:txBody>
          <a:bodyPr vert="horz" wrap="square">
            <a:spAutoFit/>
          </a:bodyPr>
          <a:lstStyle>
            <a:lvl1pPr rtl="0">
              <a:defRPr/>
            </a:lvl1pPr>
          </a:lstStyle>
          <a:p>
            <a:r>
              <a:rPr lang="de-DE" dirty="0"/>
              <a:t>Click </a:t>
            </a:r>
            <a:r>
              <a:rPr lang="de-DE" dirty="0" err="1"/>
              <a:t>to</a:t>
            </a:r>
            <a:r>
              <a:rPr lang="de-DE" dirty="0"/>
              <a:t> </a:t>
            </a:r>
            <a:r>
              <a:rPr lang="de-DE" dirty="0" err="1"/>
              <a:t>edit</a:t>
            </a:r>
            <a:r>
              <a:rPr lang="de-DE" dirty="0"/>
              <a: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42353"/>
            <a:ext cx="7918704" cy="276999"/>
          </a:xfrm>
          <a:prstGeom prst="rect">
            <a:avLst/>
          </a:prstGeom>
        </p:spPr>
        <p:txBody>
          <a:bodyPr wrap="square">
            <a:noAutofit/>
          </a:bodyPr>
          <a:lstStyle>
            <a:lvl1pPr marL="0" indent="0" algn="l"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45736D0D-8785-46F4-9615-4B3A1B35412F}"/>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F13E10FB-9A50-4831-A694-35A21682E4BA}"/>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3" name="Grafik 3">
            <a:extLst>
              <a:ext uri="{FF2B5EF4-FFF2-40B4-BE49-F238E27FC236}">
                <a16:creationId xmlns:a16="http://schemas.microsoft.com/office/drawing/2014/main" id="{8B20BAB5-ED61-42AD-92A1-7F8E8F82595D}"/>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106B71BB-4DE9-4804-9A84-EFCE7B3929FB}"/>
              </a:ext>
            </a:extLst>
          </p:cNvPr>
          <p:cNvCxnSpPr>
            <a:cxnSpLocks/>
          </p:cNvCxnSpPr>
          <p:nvPr userDrawn="1">
            <p:custDataLst>
              <p:tags r:id="rId10"/>
            </p:custDataLst>
          </p:nvPr>
        </p:nvCxnSpPr>
        <p:spPr>
          <a:xfrm>
            <a:off x="554736" y="1266219"/>
            <a:ext cx="7918704"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957722E-3FE1-4489-A5A1-A9B4EE9C10BD}"/>
              </a:ext>
            </a:extLst>
          </p:cNvPr>
          <p:cNvPicPr>
            <a:picLocks noChangeAspect="1"/>
          </p:cNvPicPr>
          <p:nvPr userDrawn="1"/>
        </p:nvPicPr>
        <p:blipFill rotWithShape="1">
          <a:blip r:embed="rId15"/>
          <a:srcRect l="10918" t="26530" r="10918" b="26530"/>
          <a:stretch/>
        </p:blipFill>
        <p:spPr>
          <a:xfrm>
            <a:off x="10613230" y="6364007"/>
            <a:ext cx="1031083" cy="247361"/>
          </a:xfrm>
          <a:prstGeom prst="rect">
            <a:avLst/>
          </a:prstGeom>
        </p:spPr>
      </p:pic>
      <p:sp>
        <p:nvSpPr>
          <p:cNvPr id="14" name="TextBox 13">
            <a:extLst>
              <a:ext uri="{FF2B5EF4-FFF2-40B4-BE49-F238E27FC236}">
                <a16:creationId xmlns:a16="http://schemas.microsoft.com/office/drawing/2014/main" id="{901AF6A8-AB28-48D2-A42A-0E06BB1DCAF4}"/>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1470861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533798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834631"/>
            <a:ext cx="11082528" cy="384721"/>
          </a:xfrm>
        </p:spPr>
        <p:txBody>
          <a:bodyPr vert="horz" wrap="square">
            <a:spAutoFit/>
          </a:bodyPr>
          <a:lstStyle>
            <a:lvl1pPr rtl="0">
              <a:defRPr/>
            </a:lvl1pPr>
          </a:lstStyle>
          <a:p>
            <a:r>
              <a:rPr lang="de-DE" dirty="0"/>
              <a:t>Click </a:t>
            </a:r>
            <a:r>
              <a:rPr lang="de-DE" dirty="0" err="1"/>
              <a:t>to</a:t>
            </a:r>
            <a:r>
              <a:rPr lang="de-DE" dirty="0"/>
              <a:t> </a:t>
            </a:r>
            <a:r>
              <a:rPr lang="de-DE" dirty="0" err="1"/>
              <a:t>edit</a:t>
            </a:r>
            <a:r>
              <a:rPr lang="de-DE" dirty="0"/>
              <a: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8" name="Slide Number">
            <a:extLst>
              <a:ext uri="{FF2B5EF4-FFF2-40B4-BE49-F238E27FC236}">
                <a16:creationId xmlns:a16="http://schemas.microsoft.com/office/drawing/2014/main" id="{C3FF3FE4-B6EE-4C3B-9261-0B0B787175C2}"/>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9" name="5. Source" hidden="1">
            <a:extLst>
              <a:ext uri="{FF2B5EF4-FFF2-40B4-BE49-F238E27FC236}">
                <a16:creationId xmlns:a16="http://schemas.microsoft.com/office/drawing/2014/main" id="{22ADE321-C338-43EC-BB90-6B656B2A465E}"/>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20" name="Grafik 3">
            <a:extLst>
              <a:ext uri="{FF2B5EF4-FFF2-40B4-BE49-F238E27FC236}">
                <a16:creationId xmlns:a16="http://schemas.microsoft.com/office/drawing/2014/main" id="{B3D6CF90-AA3F-4FD4-B4E0-14022917301A}"/>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0" name="TopLine">
            <a:extLst>
              <a:ext uri="{FF2B5EF4-FFF2-40B4-BE49-F238E27FC236}">
                <a16:creationId xmlns:a16="http://schemas.microsoft.com/office/drawing/2014/main" id="{C246811A-F163-4562-84C9-9FAA67A61B54}"/>
              </a:ext>
            </a:extLst>
          </p:cNvPr>
          <p:cNvCxnSpPr/>
          <p:nvPr userDrawn="1">
            <p:custDataLst>
              <p:tags r:id="rId8"/>
            </p:custDataLst>
          </p:nvPr>
        </p:nvCxnSpPr>
        <p:spPr>
          <a:xfrm>
            <a:off x="554736"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61AF292-73B1-4E7A-B274-5F3F65D3E4CD}"/>
              </a:ext>
            </a:extLst>
          </p:cNvPr>
          <p:cNvPicPr>
            <a:picLocks noChangeAspect="1"/>
          </p:cNvPicPr>
          <p:nvPr userDrawn="1"/>
        </p:nvPicPr>
        <p:blipFill rotWithShape="1">
          <a:blip r:embed="rId13"/>
          <a:srcRect l="10918" t="26530" r="10918" b="26530"/>
          <a:stretch/>
        </p:blipFill>
        <p:spPr>
          <a:xfrm>
            <a:off x="10613230" y="6364007"/>
            <a:ext cx="1031083" cy="247361"/>
          </a:xfrm>
          <a:prstGeom prst="rect">
            <a:avLst/>
          </a:prstGeom>
        </p:spPr>
      </p:pic>
      <p:sp>
        <p:nvSpPr>
          <p:cNvPr id="12" name="TextBox 11">
            <a:extLst>
              <a:ext uri="{FF2B5EF4-FFF2-40B4-BE49-F238E27FC236}">
                <a16:creationId xmlns:a16="http://schemas.microsoft.com/office/drawing/2014/main" id="{6C1898B2-A473-493E-A69F-104530B0D50F}"/>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3977499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225412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6" name="Slide Number">
            <a:extLst>
              <a:ext uri="{FF2B5EF4-FFF2-40B4-BE49-F238E27FC236}">
                <a16:creationId xmlns:a16="http://schemas.microsoft.com/office/drawing/2014/main" id="{9709E050-F121-4D47-9FE6-CE9B84161160}"/>
              </a:ext>
            </a:extLst>
          </p:cNvPr>
          <p:cNvSpPr>
            <a:spLocks noChangeArrowheads="1"/>
          </p:cNvSpPr>
          <p:nvPr userDrawn="1">
            <p:custDataLst>
              <p:tags r:id="rId3"/>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34A31F57-9246-48BB-A33E-FF3844737942}"/>
              </a:ext>
            </a:extLst>
          </p:cNvPr>
          <p:cNvSpPr txBox="1"/>
          <p:nvPr userDrawn="1">
            <p:custDataLst>
              <p:tags r:id="rId4"/>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1" name="Grafik 3">
            <a:extLst>
              <a:ext uri="{FF2B5EF4-FFF2-40B4-BE49-F238E27FC236}">
                <a16:creationId xmlns:a16="http://schemas.microsoft.com/office/drawing/2014/main" id="{64A275D2-53F2-4701-9A0B-1C8D547DEB15}"/>
              </a:ext>
            </a:extLst>
          </p:cNvPr>
          <p:cNvPicPr>
            <a:picLocks/>
          </p:cNvPicPr>
          <p:nvPr userDrawn="1">
            <p:custDataLst>
              <p:tags r:id="rId5"/>
            </p:custDataLst>
          </p:nvPr>
        </p:nvPicPr>
        <p:blipFill>
          <a:blip r:embed="rId9"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951A8B6-4BC5-4746-B27F-ED466E1FAB96}"/>
              </a:ext>
            </a:extLst>
          </p:cNvPr>
          <p:cNvPicPr>
            <a:picLocks noChangeAspect="1"/>
          </p:cNvPicPr>
          <p:nvPr userDrawn="1"/>
        </p:nvPicPr>
        <p:blipFill rotWithShape="1">
          <a:blip r:embed="rId10"/>
          <a:srcRect l="10918" t="26530" r="10918" b="26530"/>
          <a:stretch/>
        </p:blipFill>
        <p:spPr>
          <a:xfrm>
            <a:off x="10613230" y="6364007"/>
            <a:ext cx="1031083" cy="247361"/>
          </a:xfrm>
          <a:prstGeom prst="rect">
            <a:avLst/>
          </a:prstGeom>
        </p:spPr>
      </p:pic>
      <p:sp>
        <p:nvSpPr>
          <p:cNvPr id="12" name="TextBox 11">
            <a:extLst>
              <a:ext uri="{FF2B5EF4-FFF2-40B4-BE49-F238E27FC236}">
                <a16:creationId xmlns:a16="http://schemas.microsoft.com/office/drawing/2014/main" id="{2D9A2ED3-FD43-4768-9978-6207EF52014E}"/>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386300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503998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7B1F3ED-726E-438D-A3A2-5CBB40339134}"/>
              </a:ext>
            </a:extLst>
          </p:cNvPr>
          <p:cNvPicPr>
            <a:picLocks noChangeAspect="1"/>
          </p:cNvPicPr>
          <p:nvPr userDrawn="1"/>
        </p:nvPicPr>
        <p:blipFill rotWithShape="1">
          <a:blip r:embed="rId7"/>
          <a:srcRect l="10918" t="26530" r="10918" b="26530"/>
          <a:stretch/>
        </p:blipFill>
        <p:spPr>
          <a:xfrm>
            <a:off x="475034" y="2750820"/>
            <a:ext cx="3159705" cy="758027"/>
          </a:xfrm>
          <a:prstGeom prst="rect">
            <a:avLst/>
          </a:prstGeom>
        </p:spPr>
      </p:pic>
      <p:sp>
        <p:nvSpPr>
          <p:cNvPr id="5" name="5. Source" hidden="1">
            <a:extLst>
              <a:ext uri="{FF2B5EF4-FFF2-40B4-BE49-F238E27FC236}">
                <a16:creationId xmlns:a16="http://schemas.microsoft.com/office/drawing/2014/main" id="{6C4DF920-4282-4D55-AC68-158DF84DA601}"/>
              </a:ext>
            </a:extLst>
          </p:cNvPr>
          <p:cNvSpPr txBox="1"/>
          <p:nvPr userDrawn="1">
            <p:custDataLst>
              <p:tags r:id="rId2"/>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6" name="Grafik 3">
            <a:extLst>
              <a:ext uri="{FF2B5EF4-FFF2-40B4-BE49-F238E27FC236}">
                <a16:creationId xmlns:a16="http://schemas.microsoft.com/office/drawing/2014/main" id="{7C00AA42-BA60-4674-A49C-2A1E30BB753C}"/>
              </a:ext>
            </a:extLst>
          </p:cNvPr>
          <p:cNvPicPr>
            <a:picLocks/>
          </p:cNvPicPr>
          <p:nvPr userDrawn="1">
            <p:custDataLst>
              <p:tags r:id="rId3"/>
            </p:custDataLst>
          </p:nvPr>
        </p:nvPicPr>
        <p:blipFill>
          <a:blip r:embed="rId8"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F94956D-A269-4010-B5F9-B1218551FBCB}"/>
              </a:ext>
            </a:extLst>
          </p:cNvPr>
          <p:cNvPicPr>
            <a:picLocks noChangeAspect="1"/>
          </p:cNvPicPr>
          <p:nvPr userDrawn="1"/>
        </p:nvPicPr>
        <p:blipFill>
          <a:blip r:embed="rId9"/>
          <a:stretch>
            <a:fillRect/>
          </a:stretch>
        </p:blipFill>
        <p:spPr>
          <a:xfrm>
            <a:off x="4468907" y="682187"/>
            <a:ext cx="7731105" cy="4909930"/>
          </a:xfrm>
          <a:prstGeom prst="rect">
            <a:avLst/>
          </a:prstGeom>
        </p:spPr>
      </p:pic>
    </p:spTree>
    <p:extLst>
      <p:ext uri="{BB962C8B-B14F-4D97-AF65-F5344CB8AC3E}">
        <p14:creationId xmlns:p14="http://schemas.microsoft.com/office/powerpoint/2010/main" val="466470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EAFFD-8A13-EF84-0494-AABE220B1853}"/>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09650254-AE70-15B7-1081-6B7B8FB33C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801616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874AF67-BBA0-48F4-BB9F-52963443351B}"/>
              </a:ext>
            </a:extLst>
          </p:cNvPr>
          <p:cNvGraphicFramePr>
            <a:graphicFrameLocks noChangeAspect="1"/>
          </p:cNvGraphicFramePr>
          <p:nvPr userDrawn="1">
            <p:custDataLst>
              <p:tags r:id="rId1"/>
            </p:custDataLst>
            <p:extLst>
              <p:ext uri="{D42A27DB-BD31-4B8C-83A1-F6EECF244321}">
                <p14:modId xmlns:p14="http://schemas.microsoft.com/office/powerpoint/2010/main" val="3590219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5874AF67-BBA0-48F4-BB9F-5296344335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6C3F3432-7C67-4847-BCDE-73C9580995D3}"/>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305" t="27164" r="10305" b="27164"/>
          <a:stretch/>
        </p:blipFill>
        <p:spPr>
          <a:xfrm>
            <a:off x="447675" y="4526756"/>
            <a:ext cx="3210362" cy="737774"/>
          </a:xfrm>
          <a:prstGeom prst="rect">
            <a:avLst/>
          </a:prstGeom>
        </p:spPr>
      </p:pic>
      <p:sp>
        <p:nvSpPr>
          <p:cNvPr id="2" name="Rectangle 1" hidden="1">
            <a:extLst>
              <a:ext uri="{FF2B5EF4-FFF2-40B4-BE49-F238E27FC236}">
                <a16:creationId xmlns:a16="http://schemas.microsoft.com/office/drawing/2014/main" id="{163C160E-41D1-47A8-9605-6F352D702D3B}"/>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1" name="Documenttype">
            <a:extLst>
              <a:ext uri="{FF2B5EF4-FFF2-40B4-BE49-F238E27FC236}">
                <a16:creationId xmlns:a16="http://schemas.microsoft.com/office/drawing/2014/main" id="{15828E83-1A38-4079-BBBD-A0570B5821FE}"/>
              </a:ext>
            </a:extLst>
          </p:cNvPr>
          <p:cNvSpPr>
            <a:spLocks noGrp="1"/>
          </p:cNvSpPr>
          <p:nvPr>
            <p:ph type="body" sz="quarter" idx="13" hasCustomPrompt="1"/>
            <p:custDataLst>
              <p:tags r:id="rId3"/>
            </p:custDataLst>
          </p:nvPr>
        </p:nvSpPr>
        <p:spPr>
          <a:xfrm>
            <a:off x="551942" y="6135768"/>
            <a:ext cx="4150688" cy="184666"/>
          </a:xfrm>
          <a:prstGeom prst="rect">
            <a:avLst/>
          </a:prstGeom>
        </p:spPr>
        <p:txBody>
          <a:bodyPr vert="horz" wrap="square" lIns="0" tIns="0" rIns="0" bIns="0" rtlCol="0">
            <a:noAutofit/>
          </a:bodyPr>
          <a:lstStyle>
            <a:lvl1pPr rtl="0">
              <a:defRPr lang="de-DE" sz="1200" dirty="0"/>
            </a:lvl1pPr>
          </a:lstStyle>
          <a:p>
            <a:pPr lvl="0">
              <a:buNone/>
            </a:pPr>
            <a:r>
              <a:rPr lang="de-DE" dirty="0"/>
              <a:t>Edit date or title/role</a:t>
            </a:r>
          </a:p>
        </p:txBody>
      </p:sp>
      <p:sp>
        <p:nvSpPr>
          <p:cNvPr id="15" name="Subtitle">
            <a:extLst>
              <a:ext uri="{FF2B5EF4-FFF2-40B4-BE49-F238E27FC236}">
                <a16:creationId xmlns:a16="http://schemas.microsoft.com/office/drawing/2014/main" id="{FB8F0DBF-6DF4-4080-8ADE-3065F84D7602}"/>
              </a:ext>
            </a:extLst>
          </p:cNvPr>
          <p:cNvSpPr>
            <a:spLocks noGrp="1"/>
          </p:cNvSpPr>
          <p:nvPr>
            <p:ph type="subTitle" idx="1"/>
            <p:custDataLst>
              <p:tags r:id="rId4"/>
            </p:custDataLst>
          </p:nvPr>
        </p:nvSpPr>
        <p:spPr>
          <a:xfrm>
            <a:off x="551942" y="3947416"/>
            <a:ext cx="4150688" cy="246221"/>
          </a:xfrm>
          <a:prstGeom prst="rect">
            <a:avLst/>
          </a:prstGeom>
        </p:spPr>
        <p:txBody>
          <a:bodyPr vert="horz" wrap="square" lIns="0" tIns="0" rIns="0" bIns="0" rtlCol="0">
            <a:noAutofit/>
          </a:bodyPr>
          <a:lstStyle>
            <a:lvl1pPr rtl="0">
              <a:defRPr lang="de-DE" sz="1600" dirty="0"/>
            </a:lvl1pPr>
          </a:lstStyle>
          <a:p>
            <a:pPr lvl="0">
              <a:buNone/>
            </a:pPr>
            <a:r>
              <a:rPr lang="de-DE" dirty="0"/>
              <a:t>Click to edit Master subtitle style</a:t>
            </a:r>
          </a:p>
        </p:txBody>
      </p:sp>
      <p:sp>
        <p:nvSpPr>
          <p:cNvPr id="18" name="Title">
            <a:extLst>
              <a:ext uri="{FF2B5EF4-FFF2-40B4-BE49-F238E27FC236}">
                <a16:creationId xmlns:a16="http://schemas.microsoft.com/office/drawing/2014/main" id="{46FFFED1-69E7-44C0-86EC-45A8A36DB3EC}"/>
              </a:ext>
            </a:extLst>
          </p:cNvPr>
          <p:cNvSpPr>
            <a:spLocks noGrp="1"/>
          </p:cNvSpPr>
          <p:nvPr>
            <p:ph type="title"/>
            <p:custDataLst>
              <p:tags r:id="rId5"/>
            </p:custDataLst>
          </p:nvPr>
        </p:nvSpPr>
        <p:spPr>
          <a:xfrm>
            <a:off x="551942" y="2903040"/>
            <a:ext cx="4150688" cy="923330"/>
          </a:xfrm>
          <a:prstGeom prst="rect">
            <a:avLst/>
          </a:prstGeom>
        </p:spPr>
        <p:txBody>
          <a:bodyPr vert="horz" wrap="square" lIns="0" tIns="0" rIns="0" bIns="0" rtlCol="0" anchor="b" anchorCtr="0">
            <a:noAutofit/>
          </a:bodyPr>
          <a:lstStyle>
            <a:lvl1pPr rtl="0">
              <a:defRPr lang="de-DE" sz="3000" b="0" dirty="0"/>
            </a:lvl1pPr>
          </a:lstStyle>
          <a:p>
            <a:pPr lvl="0"/>
            <a:r>
              <a:rPr lang="de-DE" dirty="0"/>
              <a:t>Click to edit Master title style</a:t>
            </a:r>
          </a:p>
        </p:txBody>
      </p:sp>
      <p:pic>
        <p:nvPicPr>
          <p:cNvPr id="13" name="Picture 12">
            <a:extLst>
              <a:ext uri="{FF2B5EF4-FFF2-40B4-BE49-F238E27FC236}">
                <a16:creationId xmlns:a16="http://schemas.microsoft.com/office/drawing/2014/main" id="{76DA8ED9-1B05-41F5-AB00-1211B97ADC7B}"/>
              </a:ext>
            </a:extLst>
          </p:cNvPr>
          <p:cNvPicPr>
            <a:picLocks noChangeAspect="1"/>
          </p:cNvPicPr>
          <p:nvPr userDrawn="1"/>
        </p:nvPicPr>
        <p:blipFill>
          <a:blip r:embed="rId11"/>
          <a:stretch>
            <a:fillRect/>
          </a:stretch>
        </p:blipFill>
        <p:spPr>
          <a:xfrm>
            <a:off x="6096000" y="1129162"/>
            <a:ext cx="4669050" cy="4471086"/>
          </a:xfrm>
          <a:prstGeom prst="rect">
            <a:avLst/>
          </a:prstGeom>
        </p:spPr>
      </p:pic>
    </p:spTree>
    <p:extLst>
      <p:ext uri="{BB962C8B-B14F-4D97-AF65-F5344CB8AC3E}">
        <p14:creationId xmlns:p14="http://schemas.microsoft.com/office/powerpoint/2010/main" val="2688593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113224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A2D0ACF5-F57E-4AAF-9D32-C01A6B35738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0305" t="27164" r="10305" b="27164"/>
          <a:stretch/>
        </p:blipFill>
        <p:spPr>
          <a:xfrm>
            <a:off x="10605769" y="6367463"/>
            <a:ext cx="1045688" cy="240310"/>
          </a:xfrm>
          <a:prstGeom prst="rect">
            <a:avLst/>
          </a:prstGeom>
        </p:spPr>
      </p:pic>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3" name="2. Slide Title">
            <a:extLst>
              <a:ext uri="{FF2B5EF4-FFF2-40B4-BE49-F238E27FC236}">
                <a16:creationId xmlns:a16="http://schemas.microsoft.com/office/drawing/2014/main" id="{5C829ED6-90BF-4B02-AD53-C2B66EC5467C}"/>
              </a:ext>
            </a:extLst>
          </p:cNvPr>
          <p:cNvSpPr>
            <a:spLocks noGrp="1"/>
          </p:cNvSpPr>
          <p:nvPr>
            <p:ph type="title"/>
            <p:custDataLst>
              <p:tags r:id="rId3"/>
            </p:custDataLst>
          </p:nvPr>
        </p:nvSpPr>
        <p:spPr>
          <a:xfrm>
            <a:off x="554736" y="503771"/>
            <a:ext cx="11082528" cy="384721"/>
          </a:xfrm>
        </p:spPr>
        <p:txBody>
          <a:bodyPr vert="horz" wrap="square" lIns="0" tIns="0" rIns="0" bIns="0" rtlCol="0" anchor="b" anchorCtr="0">
            <a:spAutoFit/>
          </a:bodyPr>
          <a:lstStyle>
            <a:lvl1pPr rtl="0">
              <a:defRPr lang="de-DE" b="0" dirty="0"/>
            </a:lvl1pPr>
          </a:lstStyle>
          <a:p>
            <a:pPr lvl="0"/>
            <a:r>
              <a:rPr lang="de-DE" dirty="0"/>
              <a:t>Click to edit Master title style</a:t>
            </a:r>
          </a:p>
        </p:txBody>
      </p:sp>
      <p:sp>
        <p:nvSpPr>
          <p:cNvPr id="12" name="3. Subtitle">
            <a:extLst>
              <a:ext uri="{FF2B5EF4-FFF2-40B4-BE49-F238E27FC236}">
                <a16:creationId xmlns:a16="http://schemas.microsoft.com/office/drawing/2014/main" id="{0F8ABF34-9C24-45F4-B9AE-EDBE37FAC548}"/>
              </a:ext>
            </a:extLst>
          </p:cNvPr>
          <p:cNvSpPr>
            <a:spLocks noGrp="1"/>
          </p:cNvSpPr>
          <p:nvPr>
            <p:ph type="subTitle" idx="1"/>
            <p:custDataLst>
              <p:tags r:id="rId4"/>
            </p:custDataLst>
          </p:nvPr>
        </p:nvSpPr>
        <p:spPr>
          <a:xfrm>
            <a:off x="554736" y="942353"/>
            <a:ext cx="11082528" cy="276999"/>
          </a:xfrm>
          <a:prstGeom prst="rect">
            <a:avLst/>
          </a:prstGeom>
        </p:spPr>
        <p:txBody>
          <a:bodyPr vert="horz" wrap="square" lIns="0" tIns="0" rIns="0" bIns="0" rtlCol="0">
            <a:spAutoFit/>
          </a:bodyPr>
          <a:lstStyle>
            <a:lvl1pPr rtl="0">
              <a:defRPr lang="de-DE" sz="1800" b="0" dirty="0"/>
            </a:lvl1pPr>
          </a:lstStyle>
          <a:p>
            <a:pPr lvl="0">
              <a:buNone/>
            </a:pPr>
            <a:r>
              <a:rPr lang="de-DE" dirty="0"/>
              <a:t>Click to edit Master subtitle style</a:t>
            </a:r>
          </a:p>
        </p:txBody>
      </p:sp>
      <p:sp>
        <p:nvSpPr>
          <p:cNvPr id="11" name="1. On-page tracker">
            <a:extLst>
              <a:ext uri="{FF2B5EF4-FFF2-40B4-BE49-F238E27FC236}">
                <a16:creationId xmlns:a16="http://schemas.microsoft.com/office/drawing/2014/main" id="{0364ABB4-AE33-4DE9-A20C-DBDBFEC0CA1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de-DE" sz="800" b="0" dirty="0">
                <a:cs typeface="+mn-cs"/>
              </a:defRPr>
            </a:lvl1pPr>
          </a:lstStyle>
          <a:p>
            <a:pPr lvl="0">
              <a:buNone/>
            </a:pPr>
            <a:r>
              <a:rPr lang="de-DE" dirty="0"/>
              <a:t>Add tracker</a:t>
            </a:r>
          </a:p>
        </p:txBody>
      </p:sp>
      <p:sp>
        <p:nvSpPr>
          <p:cNvPr id="10" name="Slide Number">
            <a:extLst>
              <a:ext uri="{FF2B5EF4-FFF2-40B4-BE49-F238E27FC236}">
                <a16:creationId xmlns:a16="http://schemas.microsoft.com/office/drawing/2014/main" id="{BBFD7D6B-1819-441D-9FDD-39FDE553D83F}"/>
              </a:ext>
            </a:extLst>
          </p:cNvPr>
          <p:cNvSpPr>
            <a:spLocks noChangeArrowheads="1"/>
          </p:cNvSpPr>
          <p:nvPr userDrawn="1">
            <p:custDataLst>
              <p:tags r:id="rId6"/>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4" name="5. Source" hidden="1">
            <a:extLst>
              <a:ext uri="{FF2B5EF4-FFF2-40B4-BE49-F238E27FC236}">
                <a16:creationId xmlns:a16="http://schemas.microsoft.com/office/drawing/2014/main" id="{30CAC7F3-438D-411C-B834-643948A114B5}"/>
              </a:ext>
            </a:extLst>
          </p:cNvPr>
          <p:cNvSpPr txBox="1"/>
          <p:nvPr userDrawn="1">
            <p:custDataLst>
              <p:tags r:id="rId7"/>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6" name="Grafik 3">
            <a:extLst>
              <a:ext uri="{FF2B5EF4-FFF2-40B4-BE49-F238E27FC236}">
                <a16:creationId xmlns:a16="http://schemas.microsoft.com/office/drawing/2014/main" id="{6852A3FF-D1B7-429F-BF9A-DAD0D50DCEA6}"/>
              </a:ext>
            </a:extLst>
          </p:cNvPr>
          <p:cNvPicPr>
            <a:picLocks/>
          </p:cNvPicPr>
          <p:nvPr userDrawn="1">
            <p:custDataLst>
              <p:tags r:id="rId8"/>
            </p:custDataLst>
          </p:nvPr>
        </p:nvPicPr>
        <p:blipFill>
          <a:blip r:embed="rId15"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01328E19-6CC9-41DF-8993-365F890CFBBF}"/>
              </a:ext>
            </a:extLst>
          </p:cNvPr>
          <p:cNvCxnSpPr>
            <a:cxnSpLocks/>
          </p:cNvCxnSpPr>
          <p:nvPr userDrawn="1">
            <p:custDataLst>
              <p:tags r:id="rId9"/>
            </p:custDataLst>
          </p:nvPr>
        </p:nvCxnSpPr>
        <p:spPr>
          <a:xfrm>
            <a:off x="554736" y="1266219"/>
            <a:ext cx="11082528" cy="0"/>
          </a:xfrm>
          <a:prstGeom prst="line">
            <a:avLst/>
          </a:prstGeom>
          <a:ln w="31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515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extLst>
              <p:ext uri="{D42A27DB-BD31-4B8C-83A1-F6EECF244321}">
                <p14:modId xmlns:p14="http://schemas.microsoft.com/office/powerpoint/2010/main" val="1720755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wrap="square" anchor="t">
            <a:spAutoFit/>
          </a:bodyPr>
          <a:lstStyle>
            <a:lvl1pPr rtl="0">
              <a:defRPr>
                <a:ln w="6350" cap="flat">
                  <a:noFill/>
                  <a:miter lim="800000"/>
                </a:ln>
              </a:defRPr>
            </a:lvl1pPr>
          </a:lstStyle>
          <a:p>
            <a:r>
              <a:rPr lang="de-DE" dirty="0"/>
              <a:t>Click to edit Master title style</a:t>
            </a:r>
          </a:p>
        </p:txBody>
      </p:sp>
      <p:sp>
        <p:nvSpPr>
          <p:cNvPr id="9" name="1. On-page tracker">
            <a:extLst>
              <a:ext uri="{FF2B5EF4-FFF2-40B4-BE49-F238E27FC236}">
                <a16:creationId xmlns:a16="http://schemas.microsoft.com/office/drawing/2014/main" id="{79744E48-04EF-4FA7-AF06-13E2E4A9BC5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0" name="Slide Number">
            <a:extLst>
              <a:ext uri="{FF2B5EF4-FFF2-40B4-BE49-F238E27FC236}">
                <a16:creationId xmlns:a16="http://schemas.microsoft.com/office/drawing/2014/main" id="{F271097B-5D39-4999-929C-25C360247290}"/>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A81FDE4C-BEB2-4199-93FD-C27930D0D5E3}"/>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2" name="Grafik 3">
            <a:extLst>
              <a:ext uri="{FF2B5EF4-FFF2-40B4-BE49-F238E27FC236}">
                <a16:creationId xmlns:a16="http://schemas.microsoft.com/office/drawing/2014/main" id="{2DB545A6-B8D1-44F0-8DE2-9D2EAAA181EC}"/>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4" name="TopLine">
            <a:extLst>
              <a:ext uri="{FF2B5EF4-FFF2-40B4-BE49-F238E27FC236}">
                <a16:creationId xmlns:a16="http://schemas.microsoft.com/office/drawing/2014/main" id="{05CCDA26-79D8-4A83-B6CA-CCC4B32701D2}"/>
              </a:ext>
            </a:extLst>
          </p:cNvPr>
          <p:cNvCxnSpPr>
            <a:cxnSpLocks/>
          </p:cNvCxnSpPr>
          <p:nvPr userDrawn="1">
            <p:custDataLst>
              <p:tags r:id="rId8"/>
            </p:custDataLst>
          </p:nvPr>
        </p:nvCxnSpPr>
        <p:spPr>
          <a:xfrm>
            <a:off x="554736" y="1266219"/>
            <a:ext cx="11082528" cy="0"/>
          </a:xfrm>
          <a:prstGeom prst="line">
            <a:avLst/>
          </a:prstGeom>
          <a:ln w="31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BDE191AC-8C04-4177-82AA-AAA11EF82BD6}"/>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0305" t="27164" r="10305" b="27164"/>
          <a:stretch/>
        </p:blipFill>
        <p:spPr>
          <a:xfrm>
            <a:off x="10605769" y="6367463"/>
            <a:ext cx="1045688" cy="240310"/>
          </a:xfrm>
          <a:prstGeom prst="rect">
            <a:avLst/>
          </a:prstGeom>
        </p:spPr>
      </p:pic>
    </p:spTree>
    <p:extLst>
      <p:ext uri="{BB962C8B-B14F-4D97-AF65-F5344CB8AC3E}">
        <p14:creationId xmlns:p14="http://schemas.microsoft.com/office/powerpoint/2010/main" val="92196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791328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DF9DF10F-2C85-493D-B3F3-3402B01797E3}"/>
              </a:ext>
            </a:extLst>
          </p:cNvPr>
          <p:cNvPicPr>
            <a:picLocks noChangeAspect="1"/>
          </p:cNvPicPr>
          <p:nvPr userDrawn="1"/>
        </p:nvPicPr>
        <p:blipFill rotWithShape="1">
          <a:blip r:embed="rId13"/>
          <a:srcRect l="10918" t="26530" r="10918" b="26530"/>
          <a:stretch/>
        </p:blipFill>
        <p:spPr>
          <a:xfrm>
            <a:off x="10613230" y="6364007"/>
            <a:ext cx="1031083" cy="247361"/>
          </a:xfrm>
          <a:prstGeom prst="rect">
            <a:avLst/>
          </a:prstGeom>
        </p:spPr>
      </p:pic>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03771"/>
            <a:ext cx="11082528" cy="384721"/>
          </a:xfrm>
        </p:spPr>
        <p:txBody>
          <a:bodyPr vert="horz" wrap="square" lIns="0" tIns="0" rIns="0" bIns="0" rtlCol="0" anchor="b" anchorCtr="0">
            <a:spAutoFit/>
          </a:bodyPr>
          <a:lstStyle>
            <a:lvl1pPr rtl="0">
              <a:defRPr lang="de-DE" b="0" dirty="0"/>
            </a:lvl1pPr>
          </a:lstStyle>
          <a:p>
            <a:pPr lvl="0"/>
            <a:r>
              <a:rPr lang="de-DE" dirty="0"/>
              <a:t>Click </a:t>
            </a:r>
            <a:r>
              <a:rPr lang="de-DE" dirty="0" err="1"/>
              <a:t>to</a:t>
            </a:r>
            <a:r>
              <a:rPr lang="de-DE" dirty="0"/>
              <a:t> </a:t>
            </a:r>
            <a:r>
              <a:rPr lang="de-DE" dirty="0" err="1"/>
              <a:t>edit</a:t>
            </a:r>
            <a:r>
              <a:rPr lang="de-DE" dirty="0"/>
              <a: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42353"/>
            <a:ext cx="11082528" cy="276999"/>
          </a:xfrm>
          <a:prstGeom prst="rect">
            <a:avLst/>
          </a:prstGeom>
        </p:spPr>
        <p:txBody>
          <a:bodyPr vert="horz" wrap="square" lIns="0" tIns="0" rIns="0" bIns="0" rtlCol="0">
            <a:spAutoFit/>
          </a:bodyPr>
          <a:lstStyle>
            <a:lvl1pPr rtl="0">
              <a:defRPr lang="de-DE" sz="1800" b="0" dirty="0"/>
            </a:lvl1pPr>
          </a:lstStyle>
          <a:p>
            <a:pPr lvl="0">
              <a:buNone/>
            </a:pPr>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de-DE" sz="800" b="0" dirty="0">
                <a:cs typeface="+mn-cs"/>
              </a:defRPr>
            </a:lvl1pPr>
          </a:lstStyle>
          <a:p>
            <a:pPr lvl="0">
              <a:buNone/>
            </a:pPr>
            <a:r>
              <a:rPr lang="de-DE" dirty="0"/>
              <a:t>Add tracker</a:t>
            </a:r>
          </a:p>
        </p:txBody>
      </p:sp>
      <p:pic>
        <p:nvPicPr>
          <p:cNvPr id="19" name="Grafik 3">
            <a:extLst>
              <a:ext uri="{FF2B5EF4-FFF2-40B4-BE49-F238E27FC236}">
                <a16:creationId xmlns:a16="http://schemas.microsoft.com/office/drawing/2014/main" id="{0C4E2792-BAA8-41E9-A615-8A2698509213}"/>
              </a:ext>
            </a:extLst>
          </p:cNvPr>
          <p:cNvPicPr>
            <a:picLocks/>
          </p:cNvPicPr>
          <p:nvPr userDrawn="1">
            <p:custDataLst>
              <p:tags r:id="rId8"/>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04" name="TopLine">
            <a:extLst>
              <a:ext uri="{FF2B5EF4-FFF2-40B4-BE49-F238E27FC236}">
                <a16:creationId xmlns:a16="http://schemas.microsoft.com/office/drawing/2014/main" id="{6B2C4769-F5DE-4DEE-B682-F5771A4AB13A}"/>
              </a:ext>
            </a:extLst>
          </p:cNvPr>
          <p:cNvCxnSpPr/>
          <p:nvPr userDrawn="1">
            <p:custDataLst>
              <p:tags r:id="rId9"/>
            </p:custDataLst>
          </p:nvPr>
        </p:nvCxnSpPr>
        <p:spPr>
          <a:xfrm>
            <a:off x="554736"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224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extLst>
              <p:ext uri="{D42A27DB-BD31-4B8C-83A1-F6EECF244321}">
                <p14:modId xmlns:p14="http://schemas.microsoft.com/office/powerpoint/2010/main" val="2037701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wrap="square" rIns="365760" anchor="ctr">
            <a:spAutoFit/>
          </a:bodyPr>
          <a:lstStyle>
            <a:lvl1pPr rtl="0">
              <a:defRPr>
                <a:ln w="6350" cap="flat">
                  <a:noFill/>
                  <a:miter lim="800000"/>
                </a:ln>
              </a:defRPr>
            </a:lvl1pPr>
          </a:lstStyle>
          <a:p>
            <a:r>
              <a:rPr lang="de-DE" dirty="0"/>
              <a:t>Click to edit Master title style</a:t>
            </a:r>
          </a:p>
        </p:txBody>
      </p:sp>
      <p:sp>
        <p:nvSpPr>
          <p:cNvPr id="10" name="1. On-page tracker">
            <a:extLst>
              <a:ext uri="{FF2B5EF4-FFF2-40B4-BE49-F238E27FC236}">
                <a16:creationId xmlns:a16="http://schemas.microsoft.com/office/drawing/2014/main" id="{29A5BC72-B58B-4282-B0EA-EE79CC589D7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8" name="Slide Number">
            <a:extLst>
              <a:ext uri="{FF2B5EF4-FFF2-40B4-BE49-F238E27FC236}">
                <a16:creationId xmlns:a16="http://schemas.microsoft.com/office/drawing/2014/main" id="{8E0573F7-736D-41FA-AFA2-9AB9E942EB03}"/>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3E9C781-608D-4B77-90DB-92AF0DC65F6C}"/>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2" name="Grafik 3">
            <a:extLst>
              <a:ext uri="{FF2B5EF4-FFF2-40B4-BE49-F238E27FC236}">
                <a16:creationId xmlns:a16="http://schemas.microsoft.com/office/drawing/2014/main" id="{A93931AE-33D8-4856-BCD5-E94936AE04D2}"/>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4" name="TopLine">
            <a:extLst>
              <a:ext uri="{FF2B5EF4-FFF2-40B4-BE49-F238E27FC236}">
                <a16:creationId xmlns:a16="http://schemas.microsoft.com/office/drawing/2014/main" id="{7663D303-5236-4DF8-AECE-12D3C6CBBBE9}"/>
              </a:ext>
            </a:extLst>
          </p:cNvPr>
          <p:cNvCxnSpPr>
            <a:cxnSpLocks/>
          </p:cNvCxnSpPr>
          <p:nvPr userDrawn="1">
            <p:custDataLst>
              <p:tags r:id="rId8"/>
            </p:custDataLst>
          </p:nvPr>
        </p:nvCxnSpPr>
        <p:spPr>
          <a:xfrm>
            <a:off x="554736" y="1266219"/>
            <a:ext cx="11082528" cy="0"/>
          </a:xfrm>
          <a:prstGeom prst="line">
            <a:avLst/>
          </a:prstGeom>
          <a:ln w="317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A1F90980-C793-49D7-9C30-69FA958E29E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0305" t="27164" r="10305" b="27164"/>
          <a:stretch/>
        </p:blipFill>
        <p:spPr>
          <a:xfrm>
            <a:off x="10605769" y="6367463"/>
            <a:ext cx="1045688" cy="240310"/>
          </a:xfrm>
          <a:prstGeom prst="rect">
            <a:avLst/>
          </a:prstGeom>
        </p:spPr>
      </p:pic>
    </p:spTree>
    <p:extLst>
      <p:ext uri="{BB962C8B-B14F-4D97-AF65-F5344CB8AC3E}">
        <p14:creationId xmlns:p14="http://schemas.microsoft.com/office/powerpoint/2010/main" val="3528294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extLst>
              <p:ext uri="{D42A27DB-BD31-4B8C-83A1-F6EECF244321}">
                <p14:modId xmlns:p14="http://schemas.microsoft.com/office/powerpoint/2010/main" val="56814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9" name="1. On-page tracker">
            <a:extLst>
              <a:ext uri="{FF2B5EF4-FFF2-40B4-BE49-F238E27FC236}">
                <a16:creationId xmlns:a16="http://schemas.microsoft.com/office/drawing/2014/main" id="{8F89071A-FCD4-4931-B959-81108D770B1E}"/>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0" name="Slide Number">
            <a:extLst>
              <a:ext uri="{FF2B5EF4-FFF2-40B4-BE49-F238E27FC236}">
                <a16:creationId xmlns:a16="http://schemas.microsoft.com/office/drawing/2014/main" id="{58821B4B-7AD9-4A98-A124-6C11193A94D0}"/>
              </a:ext>
            </a:extLst>
          </p:cNvPr>
          <p:cNvSpPr>
            <a:spLocks noChangeArrowheads="1"/>
          </p:cNvSpPr>
          <p:nvPr userDrawn="1">
            <p:custDataLst>
              <p:tags r:id="rId4"/>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65642B34-AFA1-427A-9987-2BB5815BFC1D}"/>
              </a:ext>
            </a:extLst>
          </p:cNvPr>
          <p:cNvSpPr txBox="1"/>
          <p:nvPr userDrawn="1">
            <p:custDataLst>
              <p:tags r:id="rId5"/>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2" name="Grafik 3">
            <a:extLst>
              <a:ext uri="{FF2B5EF4-FFF2-40B4-BE49-F238E27FC236}">
                <a16:creationId xmlns:a16="http://schemas.microsoft.com/office/drawing/2014/main" id="{E4999838-E1CB-472A-BA65-E0BC2DBAF985}"/>
              </a:ext>
            </a:extLst>
          </p:cNvPr>
          <p:cNvPicPr>
            <a:picLocks/>
          </p:cNvPicPr>
          <p:nvPr userDrawn="1">
            <p:custDataLst>
              <p:tags r:id="rId6"/>
            </p:custDataLst>
          </p:nvPr>
        </p:nvPicPr>
        <p:blipFill>
          <a:blip r:embed="rId11"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593A8E64-8A13-423E-865E-F779ACEC39B1}"/>
              </a:ext>
            </a:extLst>
          </p:cNvPr>
          <p:cNvSpPr/>
          <p:nvPr userDrawn="1"/>
        </p:nvSpPr>
        <p:spPr>
          <a:xfrm>
            <a:off x="3176" y="1564640"/>
            <a:ext cx="12188824" cy="4196080"/>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5" name="Rectangle">
            <a:extLst>
              <a:ext uri="{FF2B5EF4-FFF2-40B4-BE49-F238E27FC236}">
                <a16:creationId xmlns:a16="http://schemas.microsoft.com/office/drawing/2014/main" id="{32BA01AC-E4D0-40F9-BB9F-D1D6F412350A}"/>
              </a:ext>
            </a:extLst>
          </p:cNvPr>
          <p:cNvSpPr/>
          <p:nvPr userDrawn="1"/>
        </p:nvSpPr>
        <p:spPr>
          <a:xfrm>
            <a:off x="8984107" y="3429000"/>
            <a:ext cx="1634316" cy="1616655"/>
          </a:xfrm>
          <a:prstGeom prst="rect">
            <a:avLst/>
          </a:prstGeom>
          <a:solidFill>
            <a:schemeClr val="bg1">
              <a:alpha val="84000"/>
            </a:schemeClr>
          </a:solidFill>
          <a:ln w="3175">
            <a:miter lim="400000"/>
          </a:ln>
        </p:spPr>
        <p:txBody>
          <a:bodyPr lIns="32808" tIns="32808" rIns="32808" bIns="32808" anchor="ctr"/>
          <a:lstStyle/>
          <a:p>
            <a:pPr defTabSz="1340673" rtl="0">
              <a:defRPr sz="5000">
                <a:solidFill>
                  <a:srgbClr val="FFFFFF"/>
                </a:solidFill>
                <a:latin typeface="Helvetica Neue Medium"/>
                <a:ea typeface="Helvetica Neue Medium"/>
                <a:cs typeface="Helvetica Neue Medium"/>
                <a:sym typeface="Helvetica Neue Medium"/>
              </a:defRPr>
            </a:pPr>
            <a:endParaRPr lang="de-DE" dirty="0">
              <a:latin typeface="+mn-lt"/>
            </a:endParaRPr>
          </a:p>
        </p:txBody>
      </p:sp>
      <p:sp>
        <p:nvSpPr>
          <p:cNvPr id="16" name="Square">
            <a:extLst>
              <a:ext uri="{FF2B5EF4-FFF2-40B4-BE49-F238E27FC236}">
                <a16:creationId xmlns:a16="http://schemas.microsoft.com/office/drawing/2014/main" id="{E9C99434-B9E7-4D33-A915-0C8A076D1F77}"/>
              </a:ext>
            </a:extLst>
          </p:cNvPr>
          <p:cNvSpPr/>
          <p:nvPr userDrawn="1"/>
        </p:nvSpPr>
        <p:spPr>
          <a:xfrm>
            <a:off x="8984106" y="4245951"/>
            <a:ext cx="799704" cy="799704"/>
          </a:xfrm>
          <a:prstGeom prst="rect">
            <a:avLst/>
          </a:prstGeom>
          <a:solidFill>
            <a:schemeClr val="accent1"/>
          </a:solidFill>
          <a:ln w="3175">
            <a:miter lim="400000"/>
          </a:ln>
        </p:spPr>
        <p:txBody>
          <a:bodyPr lIns="32808" tIns="32808" rIns="32808" bIns="32808" anchor="ctr"/>
          <a:lstStyle/>
          <a:p>
            <a:pPr defTabSz="1340673" rtl="0">
              <a:defRPr sz="5000">
                <a:solidFill>
                  <a:srgbClr val="FFFFFF"/>
                </a:solidFill>
                <a:latin typeface="Helvetica Neue Medium"/>
                <a:ea typeface="Helvetica Neue Medium"/>
                <a:cs typeface="Helvetica Neue Medium"/>
                <a:sym typeface="Helvetica Neue Medium"/>
              </a:defRPr>
            </a:pPr>
            <a:endParaRPr lang="de-DE" dirty="0">
              <a:latin typeface="+mn-lt"/>
            </a:endParaRPr>
          </a:p>
        </p:txBody>
      </p:sp>
      <p:sp>
        <p:nvSpPr>
          <p:cNvPr id="17" name="Rectangle 16">
            <a:extLst>
              <a:ext uri="{FF2B5EF4-FFF2-40B4-BE49-F238E27FC236}">
                <a16:creationId xmlns:a16="http://schemas.microsoft.com/office/drawing/2014/main" id="{A9223384-FE25-43BC-81F5-26139B08C071}"/>
              </a:ext>
            </a:extLst>
          </p:cNvPr>
          <p:cNvSpPr/>
          <p:nvPr userDrawn="1"/>
        </p:nvSpPr>
        <p:spPr>
          <a:xfrm>
            <a:off x="6238240" y="2919301"/>
            <a:ext cx="5953759" cy="1683723"/>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7"/>
            </p:custDataLst>
          </p:nvPr>
        </p:nvSpPr>
        <p:spPr>
          <a:xfrm>
            <a:off x="554736" y="2919301"/>
            <a:ext cx="5560314" cy="1354217"/>
          </a:xfrm>
        </p:spPr>
        <p:txBody>
          <a:bodyPr vert="horz" anchor="b">
            <a:noAutofit/>
          </a:bodyPr>
          <a:lstStyle>
            <a:lvl1pPr rtl="0">
              <a:lnSpc>
                <a:spcPct val="100000"/>
              </a:lnSpc>
              <a:defRPr sz="4400"/>
            </a:lvl1pPr>
          </a:lstStyle>
          <a:p>
            <a:r>
              <a:rPr lang="de-DE" dirty="0"/>
              <a:t>Click to edit Master title style</a:t>
            </a:r>
          </a:p>
        </p:txBody>
      </p:sp>
      <p:pic>
        <p:nvPicPr>
          <p:cNvPr id="18" name="Graphic 17">
            <a:extLst>
              <a:ext uri="{FF2B5EF4-FFF2-40B4-BE49-F238E27FC236}">
                <a16:creationId xmlns:a16="http://schemas.microsoft.com/office/drawing/2014/main" id="{F23603F5-553C-4FAE-A88E-8C5797E90E37}"/>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10305" t="27164" r="10305" b="27164"/>
          <a:stretch/>
        </p:blipFill>
        <p:spPr>
          <a:xfrm>
            <a:off x="10605769" y="6367463"/>
            <a:ext cx="1045688" cy="240310"/>
          </a:xfrm>
          <a:prstGeom prst="rect">
            <a:avLst/>
          </a:prstGeom>
        </p:spPr>
      </p:pic>
    </p:spTree>
    <p:extLst>
      <p:ext uri="{BB962C8B-B14F-4D97-AF65-F5344CB8AC3E}">
        <p14:creationId xmlns:p14="http://schemas.microsoft.com/office/powerpoint/2010/main" val="3775015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993A6E-E0E5-4D8E-A762-5BF138B4BCCA}"/>
              </a:ext>
            </a:extLst>
          </p:cNvPr>
          <p:cNvSpPr>
            <a:spLocks/>
          </p:cNvSpPr>
          <p:nvPr userDrawn="1"/>
        </p:nvSpPr>
        <p:spPr>
          <a:xfrm>
            <a:off x="3001106" y="4248"/>
            <a:ext cx="3914677" cy="5706744"/>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7" name="Rectangle 16">
            <a:extLst>
              <a:ext uri="{FF2B5EF4-FFF2-40B4-BE49-F238E27FC236}">
                <a16:creationId xmlns:a16="http://schemas.microsoft.com/office/drawing/2014/main" id="{D3B67D2E-8BA9-4A3C-9A5D-810CEFC78FA8}"/>
              </a:ext>
            </a:extLst>
          </p:cNvPr>
          <p:cNvSpPr>
            <a:spLocks/>
          </p:cNvSpPr>
          <p:nvPr userDrawn="1"/>
        </p:nvSpPr>
        <p:spPr>
          <a:xfrm>
            <a:off x="7589816" y="0"/>
            <a:ext cx="4599008" cy="6109366"/>
          </a:xfrm>
          <a:prstGeom prst="rect">
            <a:avLst/>
          </a:prstGeom>
          <a:solidFill>
            <a:schemeClr val="accent1">
              <a:alpha val="1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de-DE" sz="1400" dirty="0">
              <a:solidFill>
                <a:schemeClr val="bg1"/>
              </a:solidFill>
              <a:latin typeface="+mn-lt"/>
            </a:endParaRPr>
          </a:p>
        </p:txBody>
      </p:sp>
      <p:sp>
        <p:nvSpPr>
          <p:cNvPr id="18" name="Rectangle 17">
            <a:extLst>
              <a:ext uri="{FF2B5EF4-FFF2-40B4-BE49-F238E27FC236}">
                <a16:creationId xmlns:a16="http://schemas.microsoft.com/office/drawing/2014/main" id="{D0704365-437D-46F2-B759-8ADE962AC699}"/>
              </a:ext>
            </a:extLst>
          </p:cNvPr>
          <p:cNvSpPr>
            <a:spLocks/>
          </p:cNvSpPr>
          <p:nvPr userDrawn="1"/>
        </p:nvSpPr>
        <p:spPr>
          <a:xfrm>
            <a:off x="382175" y="1110426"/>
            <a:ext cx="2381346" cy="2447012"/>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9" name="Rectangle 18">
            <a:extLst>
              <a:ext uri="{FF2B5EF4-FFF2-40B4-BE49-F238E27FC236}">
                <a16:creationId xmlns:a16="http://schemas.microsoft.com/office/drawing/2014/main" id="{C0E3FBB7-3B8E-480E-80EF-EE0F22EE94F0}"/>
              </a:ext>
            </a:extLst>
          </p:cNvPr>
          <p:cNvSpPr/>
          <p:nvPr userDrawn="1"/>
        </p:nvSpPr>
        <p:spPr>
          <a:xfrm>
            <a:off x="3176" y="11598"/>
            <a:ext cx="5290773" cy="438629"/>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20" name="Rectangle 19">
            <a:extLst>
              <a:ext uri="{FF2B5EF4-FFF2-40B4-BE49-F238E27FC236}">
                <a16:creationId xmlns:a16="http://schemas.microsoft.com/office/drawing/2014/main" id="{3FE18452-1D5E-4FD7-AF96-DEDB897C7F09}"/>
              </a:ext>
            </a:extLst>
          </p:cNvPr>
          <p:cNvSpPr>
            <a:spLocks/>
          </p:cNvSpPr>
          <p:nvPr userDrawn="1"/>
        </p:nvSpPr>
        <p:spPr>
          <a:xfrm>
            <a:off x="7153369" y="4803517"/>
            <a:ext cx="5038632" cy="2054483"/>
          </a:xfrm>
          <a:prstGeom prst="rect">
            <a:avLst/>
          </a:prstGeom>
          <a:solidFill>
            <a:schemeClr val="accent1">
              <a:alpha val="1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de-DE" sz="1400" dirty="0">
              <a:solidFill>
                <a:schemeClr val="bg1"/>
              </a:solidFill>
              <a:latin typeface="+mn-lt"/>
            </a:endParaRPr>
          </a:p>
        </p:txBody>
      </p:sp>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extLst>
              <p:ext uri="{D42A27DB-BD31-4B8C-83A1-F6EECF244321}">
                <p14:modId xmlns:p14="http://schemas.microsoft.com/office/powerpoint/2010/main" val="2086248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userDrawn="1">
            <p:ph type="title" hasCustomPrompt="1"/>
            <p:custDataLst>
              <p:tags r:id="rId3"/>
            </p:custDataLst>
          </p:nvPr>
        </p:nvSpPr>
        <p:spPr>
          <a:xfrm>
            <a:off x="554735" y="3346679"/>
            <a:ext cx="6131815" cy="523220"/>
          </a:xfrm>
          <a:prstGeom prst="rect">
            <a:avLst/>
          </a:prstGeom>
        </p:spPr>
        <p:txBody>
          <a:bodyPr vert="horz">
            <a:noAutofit/>
          </a:bodyPr>
          <a:lstStyle>
            <a:lvl1pPr rtl="0">
              <a:lnSpc>
                <a:spcPct val="105000"/>
              </a:lnSpc>
              <a:defRPr sz="3400"/>
            </a:lvl1pPr>
          </a:lstStyle>
          <a:p>
            <a:r>
              <a:rPr lang="de-DE"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userDrawn="1">
            <p:ph type="subTitle" idx="1" hasCustomPrompt="1"/>
            <p:custDataLst>
              <p:tags r:id="rId4"/>
            </p:custDataLst>
          </p:nvPr>
        </p:nvSpPr>
        <p:spPr>
          <a:xfrm>
            <a:off x="554735" y="4075080"/>
            <a:ext cx="6131815" cy="276999"/>
          </a:xfrm>
          <a:prstGeom prst="rect">
            <a:avLst/>
          </a:prstGeom>
        </p:spPr>
        <p:txBody>
          <a:bodyPr wrap="square">
            <a:noAutofit/>
          </a:bodyPr>
          <a:lstStyle>
            <a:lvl1pPr marL="0" indent="0" algn="r"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to add quote source</a:t>
            </a:r>
          </a:p>
        </p:txBody>
      </p:sp>
      <p:sp>
        <p:nvSpPr>
          <p:cNvPr id="10" name="1. On-page tracker">
            <a:extLst>
              <a:ext uri="{FF2B5EF4-FFF2-40B4-BE49-F238E27FC236}">
                <a16:creationId xmlns:a16="http://schemas.microsoft.com/office/drawing/2014/main" id="{878CBA30-A797-424E-A56B-F43F015ECE96}"/>
              </a:ext>
            </a:extLst>
          </p:cNvPr>
          <p:cNvSpPr>
            <a:spLocks noGrp="1"/>
          </p:cNvSpPr>
          <p:nvPr userDrawn="1">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2" name="Slide Number">
            <a:extLst>
              <a:ext uri="{FF2B5EF4-FFF2-40B4-BE49-F238E27FC236}">
                <a16:creationId xmlns:a16="http://schemas.microsoft.com/office/drawing/2014/main" id="{76C00902-7ACE-4D68-A4C9-50000D320513}"/>
              </a:ext>
            </a:extLst>
          </p:cNvPr>
          <p:cNvSpPr>
            <a:spLocks noChangeArrowheads="1"/>
          </p:cNvSpPr>
          <p:nvPr userDrawn="1">
            <p:custDataLst>
              <p:tags r:id="rId6"/>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3" name="5. Source" hidden="1">
            <a:extLst>
              <a:ext uri="{FF2B5EF4-FFF2-40B4-BE49-F238E27FC236}">
                <a16:creationId xmlns:a16="http://schemas.microsoft.com/office/drawing/2014/main" id="{54F18D46-70BD-4513-B796-0AA390625B3D}"/>
              </a:ext>
            </a:extLst>
          </p:cNvPr>
          <p:cNvSpPr txBox="1"/>
          <p:nvPr userDrawn="1">
            <p:custDataLst>
              <p:tags r:id="rId7"/>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4" name="Grafik 3">
            <a:extLst>
              <a:ext uri="{FF2B5EF4-FFF2-40B4-BE49-F238E27FC236}">
                <a16:creationId xmlns:a16="http://schemas.microsoft.com/office/drawing/2014/main" id="{64C202A2-0660-4420-BE0E-FD2542623F28}"/>
              </a:ext>
            </a:extLst>
          </p:cNvPr>
          <p:cNvPicPr>
            <a:picLocks/>
          </p:cNvPicPr>
          <p:nvPr userDrawn="1">
            <p:custDataLst>
              <p:tags r:id="rId8"/>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1" name="Picture Placeholder 23">
            <a:extLst>
              <a:ext uri="{FF2B5EF4-FFF2-40B4-BE49-F238E27FC236}">
                <a16:creationId xmlns:a16="http://schemas.microsoft.com/office/drawing/2014/main" id="{FB7EB349-FE7D-4FC8-A790-89D7D3E5AC57}"/>
              </a:ext>
            </a:extLst>
          </p:cNvPr>
          <p:cNvSpPr>
            <a:spLocks noGrp="1"/>
          </p:cNvSpPr>
          <p:nvPr userDrawn="1">
            <p:ph type="pic" sz="quarter" idx="11"/>
          </p:nvPr>
        </p:nvSpPr>
        <p:spPr>
          <a:xfrm>
            <a:off x="7850504" y="1"/>
            <a:ext cx="4120063" cy="5830278"/>
          </a:xfrm>
          <a:solidFill>
            <a:schemeClr val="accent3"/>
          </a:solidFill>
        </p:spPr>
        <p:txBody>
          <a:bodyPr anchor="ctr"/>
          <a:lstStyle>
            <a:lvl1pPr algn="ctr">
              <a:defRPr/>
            </a:lvl1pPr>
          </a:lstStyle>
          <a:p>
            <a:endParaRPr lang="en-US"/>
          </a:p>
        </p:txBody>
      </p:sp>
      <p:pic>
        <p:nvPicPr>
          <p:cNvPr id="22" name="Graphic 21">
            <a:extLst>
              <a:ext uri="{FF2B5EF4-FFF2-40B4-BE49-F238E27FC236}">
                <a16:creationId xmlns:a16="http://schemas.microsoft.com/office/drawing/2014/main" id="{DB7DBCC9-EF71-4C91-8FD9-A9751FC44BC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0305" t="27164" r="10305" b="27164"/>
          <a:stretch/>
        </p:blipFill>
        <p:spPr>
          <a:xfrm>
            <a:off x="10605769" y="6367463"/>
            <a:ext cx="1045688" cy="240310"/>
          </a:xfrm>
          <a:prstGeom prst="rect">
            <a:avLst/>
          </a:prstGeom>
        </p:spPr>
      </p:pic>
    </p:spTree>
    <p:extLst>
      <p:ext uri="{BB962C8B-B14F-4D97-AF65-F5344CB8AC3E}">
        <p14:creationId xmlns:p14="http://schemas.microsoft.com/office/powerpoint/2010/main" val="2312678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extLst>
              <p:ext uri="{D42A27DB-BD31-4B8C-83A1-F6EECF244321}">
                <p14:modId xmlns:p14="http://schemas.microsoft.com/office/powerpoint/2010/main" val="779311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dirty="0">
              <a:solidFill>
                <a:schemeClr val="bg2"/>
              </a:solidFill>
              <a:latin typeface="Arial" panose="020B0604020202020204" pitchFamily="34" charset="0"/>
            </a:endParaRPr>
          </a:p>
        </p:txBody>
      </p: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tx2"/>
                </a:solidFill>
              </a:defRPr>
            </a:lvl1pPr>
          </a:lstStyle>
          <a:p>
            <a:r>
              <a:rPr lang="de-DE"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rtl="0">
              <a:buNone/>
              <a:defRPr sz="1800" b="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dirty="0"/>
              <a:t>Click to edit Master subtitle style</a:t>
            </a:r>
          </a:p>
        </p:txBody>
      </p:sp>
      <p:sp>
        <p:nvSpPr>
          <p:cNvPr id="10" name="1. On-page tracker">
            <a:extLst>
              <a:ext uri="{FF2B5EF4-FFF2-40B4-BE49-F238E27FC236}">
                <a16:creationId xmlns:a16="http://schemas.microsoft.com/office/drawing/2014/main" id="{7E97B40B-AFF2-4819-823D-9831ADC756CA}"/>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1FD79A07-A442-4A4C-A905-455E8C0B28B5}"/>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2"/>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C17EEFC-8B3F-4730-B922-46850BDF077A}"/>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solidFill>
                  <a:schemeClr val="tx2"/>
                </a:solidFill>
              </a:rPr>
              <a:t>Quelle:…</a:t>
            </a:r>
          </a:p>
        </p:txBody>
      </p:sp>
      <p:pic>
        <p:nvPicPr>
          <p:cNvPr id="13" name="Grafik 3">
            <a:extLst>
              <a:ext uri="{FF2B5EF4-FFF2-40B4-BE49-F238E27FC236}">
                <a16:creationId xmlns:a16="http://schemas.microsoft.com/office/drawing/2014/main" id="{70FFA0B6-477B-4292-AF3A-AF9E949A9BD1}"/>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6" name="TopLine">
            <a:extLst>
              <a:ext uri="{FF2B5EF4-FFF2-40B4-BE49-F238E27FC236}">
                <a16:creationId xmlns:a16="http://schemas.microsoft.com/office/drawing/2014/main" id="{12C39761-8D6B-4C5C-8901-C188B7221E4F}"/>
              </a:ext>
            </a:extLst>
          </p:cNvPr>
          <p:cNvCxnSpPr>
            <a:cxnSpLocks/>
          </p:cNvCxnSpPr>
          <p:nvPr userDrawn="1">
            <p:custDataLst>
              <p:tags r:id="rId10"/>
            </p:custDataLst>
          </p:nvPr>
        </p:nvCxnSpPr>
        <p:spPr>
          <a:xfrm>
            <a:off x="554736" y="1266219"/>
            <a:ext cx="2514600" cy="0"/>
          </a:xfrm>
          <a:prstGeom prst="line">
            <a:avLst/>
          </a:prstGeom>
          <a:noFill/>
          <a:ln w="3175" cap="flat" cmpd="sng" algn="ctr">
            <a:solidFill>
              <a:srgbClr val="7F7F7F"/>
            </a:solidFill>
            <a:prstDash val="solid"/>
            <a:miter lim="800000"/>
            <a:tailEnd type="none"/>
          </a:ln>
          <a:effectLst/>
        </p:spPr>
      </p:cxnSp>
      <p:pic>
        <p:nvPicPr>
          <p:cNvPr id="15" name="Graphic 14">
            <a:extLst>
              <a:ext uri="{FF2B5EF4-FFF2-40B4-BE49-F238E27FC236}">
                <a16:creationId xmlns:a16="http://schemas.microsoft.com/office/drawing/2014/main" id="{03CCE7AD-B40A-4A80-ACD1-42DFB5B430C3}"/>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0305" t="27164" r="10305" b="27164"/>
          <a:stretch/>
        </p:blipFill>
        <p:spPr>
          <a:xfrm>
            <a:off x="10605769" y="6367463"/>
            <a:ext cx="1045688" cy="240310"/>
          </a:xfrm>
          <a:prstGeom prst="rect">
            <a:avLst/>
          </a:prstGeom>
        </p:spPr>
      </p:pic>
      <p:sp>
        <p:nvSpPr>
          <p:cNvPr id="14" name="TextBox 13">
            <a:extLst>
              <a:ext uri="{FF2B5EF4-FFF2-40B4-BE49-F238E27FC236}">
                <a16:creationId xmlns:a16="http://schemas.microsoft.com/office/drawing/2014/main" id="{F5744B79-AD35-4CA1-A3FE-E4E950A20B4C}"/>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1943807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extLst>
              <p:ext uri="{D42A27DB-BD31-4B8C-83A1-F6EECF244321}">
                <p14:modId xmlns:p14="http://schemas.microsoft.com/office/powerpoint/2010/main" val="4161939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dirty="0">
              <a:solidFill>
                <a:schemeClr val="bg2"/>
              </a:solidFill>
              <a:latin typeface="Arial" panose="020B0604020202020204" pitchFamily="34" charset="0"/>
            </a:endParaRPr>
          </a:p>
        </p:txBody>
      </p: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tx2"/>
                </a:solidFill>
              </a:defRPr>
            </a:lvl1pPr>
          </a:lstStyle>
          <a:p>
            <a:r>
              <a:rPr lang="de-DE"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rtl="0">
              <a:buNone/>
              <a:defRPr sz="1800" b="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dirty="0"/>
              <a:t>Click to edit Master subtitle style</a:t>
            </a:r>
          </a:p>
        </p:txBody>
      </p:sp>
      <p:sp>
        <p:nvSpPr>
          <p:cNvPr id="10" name="1. On-page tracker">
            <a:extLst>
              <a:ext uri="{FF2B5EF4-FFF2-40B4-BE49-F238E27FC236}">
                <a16:creationId xmlns:a16="http://schemas.microsoft.com/office/drawing/2014/main" id="{2635D98B-97DC-4A80-82A3-A8B3C701B736}"/>
              </a:ext>
            </a:extLst>
          </p:cNvPr>
          <p:cNvSpPr>
            <a:spLocks noGrp="1"/>
          </p:cNvSpPr>
          <p:nvPr>
            <p:ph type="body" sz="quarter" idx="10" hasCustomPrompt="1"/>
            <p:custDataLst>
              <p:tags r:id="rId6"/>
            </p:custDataLst>
          </p:nvPr>
        </p:nvSpPr>
        <p:spPr>
          <a:xfrm>
            <a:off x="554735" y="41597"/>
            <a:ext cx="3465575"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1AEE28A9-4A91-49D2-A6D7-ED37CF13B7ED}"/>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2"/>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C117716-9619-401A-9476-A02C4A15AF14}"/>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solidFill>
                  <a:schemeClr val="tx2"/>
                </a:solidFill>
              </a:rPr>
              <a:t>Quelle:…</a:t>
            </a:r>
          </a:p>
        </p:txBody>
      </p:sp>
      <p:pic>
        <p:nvPicPr>
          <p:cNvPr id="13" name="Grafik 3">
            <a:extLst>
              <a:ext uri="{FF2B5EF4-FFF2-40B4-BE49-F238E27FC236}">
                <a16:creationId xmlns:a16="http://schemas.microsoft.com/office/drawing/2014/main" id="{67764370-07E9-4584-8DA9-627AF2145D90}"/>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3685051B-48BA-41CE-8372-2B3306CB74E2}"/>
              </a:ext>
            </a:extLst>
          </p:cNvPr>
          <p:cNvCxnSpPr>
            <a:cxnSpLocks/>
          </p:cNvCxnSpPr>
          <p:nvPr userDrawn="1">
            <p:custDataLst>
              <p:tags r:id="rId10"/>
            </p:custDataLst>
          </p:nvPr>
        </p:nvCxnSpPr>
        <p:spPr>
          <a:xfrm>
            <a:off x="554736" y="1266219"/>
            <a:ext cx="3465576" cy="0"/>
          </a:xfrm>
          <a:prstGeom prst="line">
            <a:avLst/>
          </a:prstGeom>
          <a:noFill/>
          <a:ln w="3175" cap="flat" cmpd="sng" algn="ctr">
            <a:solidFill>
              <a:srgbClr val="7F7F7F"/>
            </a:solidFill>
            <a:prstDash val="solid"/>
            <a:miter lim="800000"/>
            <a:tailEnd type="none"/>
          </a:ln>
          <a:effectLst/>
        </p:spPr>
      </p:cxnSp>
      <p:pic>
        <p:nvPicPr>
          <p:cNvPr id="16" name="Graphic 15">
            <a:extLst>
              <a:ext uri="{FF2B5EF4-FFF2-40B4-BE49-F238E27FC236}">
                <a16:creationId xmlns:a16="http://schemas.microsoft.com/office/drawing/2014/main" id="{16772B75-D409-4D6A-8AF5-F381E03B2470}"/>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0305" t="27164" r="10305" b="27164"/>
          <a:stretch/>
        </p:blipFill>
        <p:spPr>
          <a:xfrm>
            <a:off x="10605769" y="6367463"/>
            <a:ext cx="1045688" cy="240310"/>
          </a:xfrm>
          <a:prstGeom prst="rect">
            <a:avLst/>
          </a:prstGeom>
        </p:spPr>
      </p:pic>
      <p:sp>
        <p:nvSpPr>
          <p:cNvPr id="14" name="TextBox 13">
            <a:extLst>
              <a:ext uri="{FF2B5EF4-FFF2-40B4-BE49-F238E27FC236}">
                <a16:creationId xmlns:a16="http://schemas.microsoft.com/office/drawing/2014/main" id="{CDC4445D-B96A-428E-9F35-0724ACDE3B5B}"/>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312878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extLst>
              <p:ext uri="{D42A27DB-BD31-4B8C-83A1-F6EECF244321}">
                <p14:modId xmlns:p14="http://schemas.microsoft.com/office/powerpoint/2010/main" val="3615212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92" imgH="591" progId="TCLayout.ActiveDocument.1">
                  <p:embed/>
                </p:oleObj>
              </mc:Choice>
              <mc:Fallback>
                <p:oleObj name="think-cell Slide" r:id="rId12"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dirty="0">
              <a:solidFill>
                <a:srgbClr val="F0F0F0"/>
              </a:solidFill>
              <a:latin typeface="Arial" panose="020B0604020202020204" pitchFamily="34" charset="0"/>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03771"/>
            <a:ext cx="5065776" cy="384721"/>
          </a:xfrm>
        </p:spPr>
        <p:txBody>
          <a:bodyPr vert="horz" wrap="square">
            <a:noAutofit/>
          </a:bodyPr>
          <a:lstStyle>
            <a:lvl1pPr rtl="0">
              <a:defRPr>
                <a:solidFill>
                  <a:schemeClr val="tx2"/>
                </a:solidFill>
              </a:defRPr>
            </a:lvl1pPr>
          </a:lstStyle>
          <a:p>
            <a:r>
              <a:rPr lang="de-DE"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42353"/>
            <a:ext cx="5065776" cy="276999"/>
          </a:xfrm>
          <a:prstGeom prst="rect">
            <a:avLst/>
          </a:prstGeom>
        </p:spPr>
        <p:txBody>
          <a:bodyPr wrap="square">
            <a:spAutoFit/>
          </a:bodyPr>
          <a:lstStyle>
            <a:lvl1pPr marL="0" indent="0" algn="l" rtl="0">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52461317-AA2A-41DB-BC73-724D921C317D}"/>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2"/>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78C3B45-6CD1-41BC-B9BB-62BC9FD583CB}"/>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solidFill>
                  <a:schemeClr val="tx2"/>
                </a:solidFill>
              </a:rPr>
              <a:t>Quelle:…</a:t>
            </a:r>
          </a:p>
        </p:txBody>
      </p:sp>
      <p:pic>
        <p:nvPicPr>
          <p:cNvPr id="13" name="Grafik 3">
            <a:extLst>
              <a:ext uri="{FF2B5EF4-FFF2-40B4-BE49-F238E27FC236}">
                <a16:creationId xmlns:a16="http://schemas.microsoft.com/office/drawing/2014/main" id="{736534E6-C0E0-441C-83F3-D5902ADD727F}"/>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462FCB62-2D9A-4C9E-A203-1BD140ABFC4A}"/>
              </a:ext>
            </a:extLst>
          </p:cNvPr>
          <p:cNvCxnSpPr>
            <a:cxnSpLocks/>
          </p:cNvCxnSpPr>
          <p:nvPr userDrawn="1">
            <p:custDataLst>
              <p:tags r:id="rId10"/>
            </p:custDataLst>
          </p:nvPr>
        </p:nvCxnSpPr>
        <p:spPr>
          <a:xfrm>
            <a:off x="554736" y="1266219"/>
            <a:ext cx="5065776" cy="0"/>
          </a:xfrm>
          <a:prstGeom prst="line">
            <a:avLst/>
          </a:prstGeom>
          <a:noFill/>
          <a:ln w="3175" cap="flat" cmpd="sng" algn="ctr">
            <a:solidFill>
              <a:srgbClr val="7F7F7F"/>
            </a:solidFill>
            <a:prstDash val="solid"/>
            <a:miter lim="800000"/>
            <a:tailEnd type="none"/>
          </a:ln>
          <a:effectLst/>
        </p:spPr>
      </p:cxnSp>
      <p:pic>
        <p:nvPicPr>
          <p:cNvPr id="16" name="Graphic 15">
            <a:extLst>
              <a:ext uri="{FF2B5EF4-FFF2-40B4-BE49-F238E27FC236}">
                <a16:creationId xmlns:a16="http://schemas.microsoft.com/office/drawing/2014/main" id="{76258268-9615-49A6-85D3-96106A67B0F3}"/>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0305" t="27164" r="10305" b="27164"/>
          <a:stretch/>
        </p:blipFill>
        <p:spPr>
          <a:xfrm>
            <a:off x="10605769" y="6367463"/>
            <a:ext cx="1045688" cy="240310"/>
          </a:xfrm>
          <a:prstGeom prst="rect">
            <a:avLst/>
          </a:prstGeom>
        </p:spPr>
      </p:pic>
      <p:sp>
        <p:nvSpPr>
          <p:cNvPr id="14" name="TextBox 13">
            <a:extLst>
              <a:ext uri="{FF2B5EF4-FFF2-40B4-BE49-F238E27FC236}">
                <a16:creationId xmlns:a16="http://schemas.microsoft.com/office/drawing/2014/main" id="{A0C50F66-A80E-470A-B0F0-8454FE35E400}"/>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122471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2059295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0" name="2. Slide Title">
            <a:extLst>
              <a:ext uri="{FF2B5EF4-FFF2-40B4-BE49-F238E27FC236}">
                <a16:creationId xmlns:a16="http://schemas.microsoft.com/office/drawing/2014/main" id="{E1D61C74-F3E2-42EF-998D-BEC7B3EBD0BC}"/>
              </a:ext>
            </a:extLst>
          </p:cNvPr>
          <p:cNvSpPr>
            <a:spLocks noGrp="1"/>
          </p:cNvSpPr>
          <p:nvPr>
            <p:ph type="title"/>
            <p:custDataLst>
              <p:tags r:id="rId3"/>
            </p:custDataLst>
          </p:nvPr>
        </p:nvSpPr>
        <p:spPr>
          <a:xfrm>
            <a:off x="554736" y="503771"/>
            <a:ext cx="6967728" cy="384721"/>
          </a:xfrm>
        </p:spPr>
        <p:txBody>
          <a:bodyPr vert="horz" wrap="square">
            <a:spAutoFit/>
          </a:bodyPr>
          <a:lstStyle>
            <a:lvl1pPr rtl="0">
              <a:defRPr>
                <a:solidFill>
                  <a:schemeClr val="tx2"/>
                </a:solidFill>
              </a:defRPr>
            </a:lvl1pPr>
          </a:lstStyle>
          <a:p>
            <a:r>
              <a:rPr lang="de-DE" dirty="0"/>
              <a:t>Click to edit Master title style</a:t>
            </a: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dirty="0">
              <a:solidFill>
                <a:srgbClr val="F0F0F0"/>
              </a:solidFill>
              <a:latin typeface="Arial" panose="020B0604020202020204" pitchFamily="34" charset="0"/>
            </a:endParaRPr>
          </a:p>
        </p:txBody>
      </p:sp>
      <p:sp>
        <p:nvSpPr>
          <p:cNvPr id="21" name="3. Subtitle">
            <a:extLst>
              <a:ext uri="{FF2B5EF4-FFF2-40B4-BE49-F238E27FC236}">
                <a16:creationId xmlns:a16="http://schemas.microsoft.com/office/drawing/2014/main" id="{48CA3F7F-79C3-4776-BD80-2B6BECA0AF60}"/>
              </a:ext>
            </a:extLst>
          </p:cNvPr>
          <p:cNvSpPr>
            <a:spLocks noGrp="1"/>
          </p:cNvSpPr>
          <p:nvPr>
            <p:ph type="subTitle" idx="1"/>
            <p:custDataLst>
              <p:tags r:id="rId5"/>
            </p:custDataLst>
          </p:nvPr>
        </p:nvSpPr>
        <p:spPr>
          <a:xfrm>
            <a:off x="554736" y="942353"/>
            <a:ext cx="6967728" cy="276999"/>
          </a:xfrm>
          <a:prstGeom prst="rect">
            <a:avLst/>
          </a:prstGeom>
        </p:spPr>
        <p:txBody>
          <a:bodyPr wrap="square">
            <a:noAutofit/>
          </a:bodyPr>
          <a:lstStyle>
            <a:lvl1pPr marL="0" indent="0" algn="l" rtl="0">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to edit Master subtitle style</a:t>
            </a: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5E0A6C71-8F70-4DEF-AFEC-C4A769871AA9}"/>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2"/>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4DC91116-887A-4AB2-8990-407AAC70232D}"/>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solidFill>
                  <a:schemeClr val="tx2"/>
                </a:solidFill>
              </a:rPr>
              <a:t>Quelle:…</a:t>
            </a:r>
          </a:p>
        </p:txBody>
      </p:sp>
      <p:pic>
        <p:nvPicPr>
          <p:cNvPr id="13" name="Grafik 3">
            <a:extLst>
              <a:ext uri="{FF2B5EF4-FFF2-40B4-BE49-F238E27FC236}">
                <a16:creationId xmlns:a16="http://schemas.microsoft.com/office/drawing/2014/main" id="{924E0DEA-90CB-4F48-8F8A-9ED184F9A16A}"/>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055EFA22-6198-4776-BD94-2E8847C4F60B}"/>
              </a:ext>
            </a:extLst>
          </p:cNvPr>
          <p:cNvCxnSpPr>
            <a:cxnSpLocks/>
          </p:cNvCxnSpPr>
          <p:nvPr userDrawn="1">
            <p:custDataLst>
              <p:tags r:id="rId10"/>
            </p:custDataLst>
          </p:nvPr>
        </p:nvCxnSpPr>
        <p:spPr>
          <a:xfrm>
            <a:off x="554736" y="1266219"/>
            <a:ext cx="6967728" cy="0"/>
          </a:xfrm>
          <a:prstGeom prst="line">
            <a:avLst/>
          </a:prstGeom>
          <a:noFill/>
          <a:ln w="3175" cap="flat" cmpd="sng" algn="ctr">
            <a:solidFill>
              <a:srgbClr val="7F7F7F"/>
            </a:solidFill>
            <a:prstDash val="solid"/>
            <a:miter lim="800000"/>
            <a:tailEnd type="none"/>
          </a:ln>
          <a:effectLst/>
        </p:spPr>
      </p:cxnSp>
      <p:pic>
        <p:nvPicPr>
          <p:cNvPr id="16" name="Graphic 15">
            <a:extLst>
              <a:ext uri="{FF2B5EF4-FFF2-40B4-BE49-F238E27FC236}">
                <a16:creationId xmlns:a16="http://schemas.microsoft.com/office/drawing/2014/main" id="{939B002D-A8F0-4412-99AD-DE935BF9B390}"/>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0305" t="27164" r="10305" b="27164"/>
          <a:stretch/>
        </p:blipFill>
        <p:spPr>
          <a:xfrm>
            <a:off x="10605769" y="6367463"/>
            <a:ext cx="1045688" cy="240310"/>
          </a:xfrm>
          <a:prstGeom prst="rect">
            <a:avLst/>
          </a:prstGeom>
        </p:spPr>
      </p:pic>
      <p:sp>
        <p:nvSpPr>
          <p:cNvPr id="14" name="TextBox 13">
            <a:extLst>
              <a:ext uri="{FF2B5EF4-FFF2-40B4-BE49-F238E27FC236}">
                <a16:creationId xmlns:a16="http://schemas.microsoft.com/office/drawing/2014/main" id="{B4F08E30-5591-4BFD-A68D-ABCADC12AC9C}"/>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2169503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17414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73" imgH="473" progId="TCLayout.ActiveDocument.1">
                  <p:embed/>
                </p:oleObj>
              </mc:Choice>
              <mc:Fallback>
                <p:oleObj name="think-cell Slide" r:id="rId12"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503771"/>
            <a:ext cx="7918704" cy="384721"/>
          </a:xfrm>
        </p:spPr>
        <p:txBody>
          <a:bodyPr vert="horz" wrap="square">
            <a:spAutoFit/>
          </a:bodyPr>
          <a:lstStyle>
            <a:lvl1pPr rtl="0">
              <a:defRPr>
                <a:solidFill>
                  <a:schemeClr val="tx2"/>
                </a:solidFill>
              </a:defRPr>
            </a:lvl1pPr>
          </a:lstStyle>
          <a:p>
            <a:r>
              <a:rPr lang="de-DE" dirty="0"/>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942353"/>
            <a:ext cx="7918704" cy="276999"/>
          </a:xfrm>
          <a:prstGeom prst="rect">
            <a:avLst/>
          </a:prstGeom>
        </p:spPr>
        <p:txBody>
          <a:bodyPr wrap="square">
            <a:noAutofit/>
          </a:bodyPr>
          <a:lstStyle>
            <a:lvl1pPr marL="0" indent="0" algn="l" rtl="0">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to edit Master subtitle style</a:t>
            </a: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tx2"/>
                </a:solidFill>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988252CE-0FEE-4636-971C-0E81A7BF79A5}"/>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2"/>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2"/>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2030696-A0C7-49BD-A176-017FF2063A8A}"/>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solidFill>
                  <a:schemeClr val="tx2"/>
                </a:solidFill>
              </a:rPr>
              <a:t>Quelle:…</a:t>
            </a:r>
          </a:p>
        </p:txBody>
      </p:sp>
      <p:pic>
        <p:nvPicPr>
          <p:cNvPr id="13" name="Grafik 3">
            <a:extLst>
              <a:ext uri="{FF2B5EF4-FFF2-40B4-BE49-F238E27FC236}">
                <a16:creationId xmlns:a16="http://schemas.microsoft.com/office/drawing/2014/main" id="{4D098667-9F2A-4E69-95BA-40F179074A16}"/>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8748F49C-B173-4488-B386-A19862C107B1}"/>
              </a:ext>
            </a:extLst>
          </p:cNvPr>
          <p:cNvCxnSpPr>
            <a:cxnSpLocks/>
          </p:cNvCxnSpPr>
          <p:nvPr userDrawn="1">
            <p:custDataLst>
              <p:tags r:id="rId10"/>
            </p:custDataLst>
          </p:nvPr>
        </p:nvCxnSpPr>
        <p:spPr>
          <a:xfrm>
            <a:off x="554736" y="1266219"/>
            <a:ext cx="7918704" cy="0"/>
          </a:xfrm>
          <a:prstGeom prst="line">
            <a:avLst/>
          </a:prstGeom>
          <a:noFill/>
          <a:ln w="3175" cap="flat" cmpd="sng" algn="ctr">
            <a:solidFill>
              <a:srgbClr val="7F7F7F"/>
            </a:solidFill>
            <a:prstDash val="solid"/>
            <a:miter lim="800000"/>
            <a:tailEnd type="none"/>
          </a:ln>
          <a:effectLst/>
        </p:spPr>
      </p:cxnSp>
      <p:pic>
        <p:nvPicPr>
          <p:cNvPr id="16" name="Graphic 15">
            <a:extLst>
              <a:ext uri="{FF2B5EF4-FFF2-40B4-BE49-F238E27FC236}">
                <a16:creationId xmlns:a16="http://schemas.microsoft.com/office/drawing/2014/main" id="{F25A9DEA-47F4-4BCE-B69C-3815F6D1BCF3}"/>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10305" t="27164" r="10305" b="27164"/>
          <a:stretch/>
        </p:blipFill>
        <p:spPr>
          <a:xfrm>
            <a:off x="10605769" y="6367463"/>
            <a:ext cx="1045688" cy="240310"/>
          </a:xfrm>
          <a:prstGeom prst="rect">
            <a:avLst/>
          </a:prstGeom>
        </p:spPr>
      </p:pic>
      <p:sp>
        <p:nvSpPr>
          <p:cNvPr id="14" name="TextBox 13">
            <a:extLst>
              <a:ext uri="{FF2B5EF4-FFF2-40B4-BE49-F238E27FC236}">
                <a16:creationId xmlns:a16="http://schemas.microsoft.com/office/drawing/2014/main" id="{71BFCE69-027C-4256-84E1-61DB66EC6BC6}"/>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1413098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extLst>
              <p:ext uri="{D42A27DB-BD31-4B8C-83A1-F6EECF244321}">
                <p14:modId xmlns:p14="http://schemas.microsoft.com/office/powerpoint/2010/main" val="3312327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834631"/>
            <a:ext cx="11082528" cy="384721"/>
          </a:xfrm>
        </p:spPr>
        <p:txBody>
          <a:bodyPr vert="horz" wrap="square">
            <a:noAutofit/>
          </a:bodyPr>
          <a:lstStyle>
            <a:lvl1pPr rtl="0">
              <a:defRPr/>
            </a:lvl1pPr>
          </a:lstStyle>
          <a:p>
            <a:r>
              <a:rPr lang="de-DE" dirty="0"/>
              <a:t>Click </a:t>
            </a:r>
            <a:r>
              <a:rPr lang="de-DE" dirty="0" err="1"/>
              <a:t>to</a:t>
            </a:r>
            <a:r>
              <a:rPr lang="de-DE" dirty="0"/>
              <a:t> edit Master title style</a:t>
            </a:r>
          </a:p>
        </p:txBody>
      </p:sp>
      <p:sp>
        <p:nvSpPr>
          <p:cNvPr id="8" name="1. On-page tracker">
            <a:extLst>
              <a:ext uri="{FF2B5EF4-FFF2-40B4-BE49-F238E27FC236}">
                <a16:creationId xmlns:a16="http://schemas.microsoft.com/office/drawing/2014/main" id="{B5C5F547-1B1B-411D-99AF-7DE767A71F19}"/>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9" name="Slide Number">
            <a:extLst>
              <a:ext uri="{FF2B5EF4-FFF2-40B4-BE49-F238E27FC236}">
                <a16:creationId xmlns:a16="http://schemas.microsoft.com/office/drawing/2014/main" id="{89A143D7-0F27-4F43-BA1E-2E6226B3C335}"/>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5FD4AB50-EAAA-429D-B0A8-1C31C59BFF54}"/>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2" name="Grafik 3">
            <a:extLst>
              <a:ext uri="{FF2B5EF4-FFF2-40B4-BE49-F238E27FC236}">
                <a16:creationId xmlns:a16="http://schemas.microsoft.com/office/drawing/2014/main" id="{C1F693CF-FEF5-417F-853F-EE4AF095F29E}"/>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4" name="TopLine">
            <a:extLst>
              <a:ext uri="{FF2B5EF4-FFF2-40B4-BE49-F238E27FC236}">
                <a16:creationId xmlns:a16="http://schemas.microsoft.com/office/drawing/2014/main" id="{A0F1A161-7671-48A9-9BC5-D88886628F07}"/>
              </a:ext>
            </a:extLst>
          </p:cNvPr>
          <p:cNvCxnSpPr>
            <a:cxnSpLocks/>
          </p:cNvCxnSpPr>
          <p:nvPr userDrawn="1">
            <p:custDataLst>
              <p:tags r:id="rId8"/>
            </p:custDataLst>
          </p:nvPr>
        </p:nvCxnSpPr>
        <p:spPr>
          <a:xfrm>
            <a:off x="554736" y="1266219"/>
            <a:ext cx="11082528" cy="0"/>
          </a:xfrm>
          <a:prstGeom prst="line">
            <a:avLst/>
          </a:prstGeom>
          <a:noFill/>
          <a:ln w="3175" cap="flat" cmpd="sng" algn="ctr">
            <a:solidFill>
              <a:schemeClr val="tx1"/>
            </a:solidFill>
            <a:prstDash val="solid"/>
            <a:miter lim="800000"/>
            <a:tailEnd type="none"/>
          </a:ln>
          <a:effectLst/>
        </p:spPr>
      </p:cxnSp>
      <p:pic>
        <p:nvPicPr>
          <p:cNvPr id="15" name="Graphic 14">
            <a:extLst>
              <a:ext uri="{FF2B5EF4-FFF2-40B4-BE49-F238E27FC236}">
                <a16:creationId xmlns:a16="http://schemas.microsoft.com/office/drawing/2014/main" id="{F1DC8788-D441-4E88-80D3-57E11C0B22C8}"/>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0305" t="27164" r="10305" b="27164"/>
          <a:stretch/>
        </p:blipFill>
        <p:spPr>
          <a:xfrm>
            <a:off x="10605769" y="6367463"/>
            <a:ext cx="1045688" cy="240310"/>
          </a:xfrm>
          <a:prstGeom prst="rect">
            <a:avLst/>
          </a:prstGeom>
        </p:spPr>
      </p:pic>
      <p:sp>
        <p:nvSpPr>
          <p:cNvPr id="13" name="TextBox 12">
            <a:extLst>
              <a:ext uri="{FF2B5EF4-FFF2-40B4-BE49-F238E27FC236}">
                <a16:creationId xmlns:a16="http://schemas.microsoft.com/office/drawing/2014/main" id="{1AA44910-D8CA-4890-91F2-569BFBA7EBBD}"/>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154640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4282637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1. On-page tracker">
            <a:extLst>
              <a:ext uri="{FF2B5EF4-FFF2-40B4-BE49-F238E27FC236}">
                <a16:creationId xmlns:a16="http://schemas.microsoft.com/office/drawing/2014/main" id="{E9E206AB-587F-4AC2-9EF7-AA339899F4BB}"/>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8" name="Slide Number">
            <a:extLst>
              <a:ext uri="{FF2B5EF4-FFF2-40B4-BE49-F238E27FC236}">
                <a16:creationId xmlns:a16="http://schemas.microsoft.com/office/drawing/2014/main" id="{0F6D3A18-BF9A-49A0-8B80-C9F94461E375}"/>
              </a:ext>
            </a:extLst>
          </p:cNvPr>
          <p:cNvSpPr>
            <a:spLocks noChangeArrowheads="1"/>
          </p:cNvSpPr>
          <p:nvPr userDrawn="1">
            <p:custDataLst>
              <p:tags r:id="rId3"/>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190E8F1E-0504-4DBD-80CE-9ACF6A42F365}"/>
              </a:ext>
            </a:extLst>
          </p:cNvPr>
          <p:cNvSpPr txBox="1"/>
          <p:nvPr userDrawn="1">
            <p:custDataLst>
              <p:tags r:id="rId4"/>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0" name="Grafik 3">
            <a:extLst>
              <a:ext uri="{FF2B5EF4-FFF2-40B4-BE49-F238E27FC236}">
                <a16:creationId xmlns:a16="http://schemas.microsoft.com/office/drawing/2014/main" id="{0651C3F5-4700-49AD-BBC2-3E40BD5FD12D}"/>
              </a:ext>
            </a:extLst>
          </p:cNvPr>
          <p:cNvPicPr>
            <a:picLocks/>
          </p:cNvPicPr>
          <p:nvPr userDrawn="1">
            <p:custDataLst>
              <p:tags r:id="rId5"/>
            </p:custDataLst>
          </p:nvPr>
        </p:nvPicPr>
        <p:blipFill>
          <a:blip r:embed="rId9"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2" name="Graphic 11">
            <a:extLst>
              <a:ext uri="{FF2B5EF4-FFF2-40B4-BE49-F238E27FC236}">
                <a16:creationId xmlns:a16="http://schemas.microsoft.com/office/drawing/2014/main" id="{F48496F7-2811-42E6-8FE8-0E8CC2E33C1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10305" t="27164" r="10305" b="27164"/>
          <a:stretch/>
        </p:blipFill>
        <p:spPr>
          <a:xfrm>
            <a:off x="10605769" y="6367463"/>
            <a:ext cx="1045688" cy="240310"/>
          </a:xfrm>
          <a:prstGeom prst="rect">
            <a:avLst/>
          </a:prstGeom>
        </p:spPr>
      </p:pic>
      <p:sp>
        <p:nvSpPr>
          <p:cNvPr id="11" name="TextBox 10">
            <a:extLst>
              <a:ext uri="{FF2B5EF4-FFF2-40B4-BE49-F238E27FC236}">
                <a16:creationId xmlns:a16="http://schemas.microsoft.com/office/drawing/2014/main" id="{41225853-4B81-4F3F-8F0E-EFB05E4B73F3}"/>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31964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 gray">
    <p:bg>
      <p:bgPr>
        <a:solidFill>
          <a:srgbClr val="F2F2F2"/>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108160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03771"/>
            <a:ext cx="11082528" cy="384721"/>
          </a:xfrm>
        </p:spPr>
        <p:txBody>
          <a:bodyPr vert="horz" wrap="square" lIns="0" tIns="0" rIns="0" bIns="0" rtlCol="0" anchor="b" anchorCtr="0">
            <a:spAutoFit/>
          </a:bodyPr>
          <a:lstStyle>
            <a:lvl1pPr rtl="0">
              <a:defRPr lang="de-DE" b="0" dirty="0"/>
            </a:lvl1pPr>
          </a:lstStyle>
          <a:p>
            <a:pPr lvl="0"/>
            <a:r>
              <a:rPr lang="de-DE" dirty="0"/>
              <a:t>Click </a:t>
            </a:r>
            <a:r>
              <a:rPr lang="de-DE" dirty="0" err="1"/>
              <a:t>to</a:t>
            </a:r>
            <a:r>
              <a:rPr lang="de-DE" dirty="0"/>
              <a:t> </a:t>
            </a:r>
            <a:r>
              <a:rPr lang="de-DE" dirty="0" err="1"/>
              <a:t>edit</a:t>
            </a:r>
            <a:r>
              <a:rPr lang="de-DE" dirty="0"/>
              <a: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42353"/>
            <a:ext cx="11082528" cy="276999"/>
          </a:xfrm>
          <a:prstGeom prst="rect">
            <a:avLst/>
          </a:prstGeom>
        </p:spPr>
        <p:txBody>
          <a:bodyPr vert="horz" wrap="square" lIns="0" tIns="0" rIns="0" bIns="0" rtlCol="0">
            <a:spAutoFit/>
          </a:bodyPr>
          <a:lstStyle>
            <a:lvl1pPr rtl="0">
              <a:defRPr lang="de-DE" sz="1800" b="0" dirty="0"/>
            </a:lvl1pPr>
          </a:lstStyle>
          <a:p>
            <a:pPr lvl="0">
              <a:buNone/>
            </a:pPr>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de-DE" sz="800" b="0" dirty="0">
                <a:cs typeface="+mn-cs"/>
              </a:defRPr>
            </a:lvl1pPr>
          </a:lstStyle>
          <a:p>
            <a:pPr lvl="0">
              <a:buNone/>
            </a:pPr>
            <a:r>
              <a:rPr lang="de-DE" dirty="0"/>
              <a:t>Add tracker</a:t>
            </a:r>
          </a:p>
        </p:txBody>
      </p:sp>
      <p:pic>
        <p:nvPicPr>
          <p:cNvPr id="19" name="Grafik 3">
            <a:extLst>
              <a:ext uri="{FF2B5EF4-FFF2-40B4-BE49-F238E27FC236}">
                <a16:creationId xmlns:a16="http://schemas.microsoft.com/office/drawing/2014/main" id="{0C4E2792-BAA8-41E9-A615-8A2698509213}"/>
              </a:ext>
            </a:extLst>
          </p:cNvPr>
          <p:cNvPicPr>
            <a:picLocks/>
          </p:cNvPicPr>
          <p:nvPr userDrawn="1">
            <p:custDataLst>
              <p:tags r:id="rId8"/>
            </p:custDataLst>
          </p:nvPr>
        </p:nvPicPr>
        <p:blipFill>
          <a:blip r:embed="rId13"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03" name="TopLine">
            <a:extLst>
              <a:ext uri="{FF2B5EF4-FFF2-40B4-BE49-F238E27FC236}">
                <a16:creationId xmlns:a16="http://schemas.microsoft.com/office/drawing/2014/main" id="{628E5C98-1E3F-400C-B476-2C41E9AC7F05}"/>
              </a:ext>
            </a:extLst>
          </p:cNvPr>
          <p:cNvCxnSpPr/>
          <p:nvPr userDrawn="1">
            <p:custDataLst>
              <p:tags r:id="rId9"/>
            </p:custDataLst>
          </p:nvPr>
        </p:nvCxnSpPr>
        <p:spPr>
          <a:xfrm>
            <a:off x="554736"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4248E3E-F3F8-4FF4-8812-C57FE5AD3CF7}"/>
              </a:ext>
            </a:extLst>
          </p:cNvPr>
          <p:cNvPicPr>
            <a:picLocks noChangeAspect="1"/>
          </p:cNvPicPr>
          <p:nvPr userDrawn="1"/>
        </p:nvPicPr>
        <p:blipFill rotWithShape="1">
          <a:blip r:embed="rId14"/>
          <a:srcRect l="10918" t="26530" r="10918" b="26530"/>
          <a:stretch/>
        </p:blipFill>
        <p:spPr>
          <a:xfrm>
            <a:off x="10613230" y="6364007"/>
            <a:ext cx="1031083" cy="247361"/>
          </a:xfrm>
          <a:prstGeom prst="rect">
            <a:avLst/>
          </a:prstGeom>
        </p:spPr>
      </p:pic>
    </p:spTree>
    <p:extLst>
      <p:ext uri="{BB962C8B-B14F-4D97-AF65-F5344CB8AC3E}">
        <p14:creationId xmlns:p14="http://schemas.microsoft.com/office/powerpoint/2010/main" val="3118475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1697504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0FF6932B-2DA8-41BB-88E1-39BDE87FF5E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305" t="27164" r="10305" b="27164"/>
          <a:stretch/>
        </p:blipFill>
        <p:spPr>
          <a:xfrm>
            <a:off x="429150" y="2765457"/>
            <a:ext cx="3234800" cy="743390"/>
          </a:xfrm>
          <a:prstGeom prst="rect">
            <a:avLst/>
          </a:prstGeom>
        </p:spPr>
      </p:pic>
      <p:sp>
        <p:nvSpPr>
          <p:cNvPr id="5" name="5. Source" hidden="1">
            <a:extLst>
              <a:ext uri="{FF2B5EF4-FFF2-40B4-BE49-F238E27FC236}">
                <a16:creationId xmlns:a16="http://schemas.microsoft.com/office/drawing/2014/main" id="{6B26ADC6-9246-424E-B1E2-EE9C76AC44CE}"/>
              </a:ext>
            </a:extLst>
          </p:cNvPr>
          <p:cNvSpPr txBox="1"/>
          <p:nvPr userDrawn="1">
            <p:custDataLst>
              <p:tags r:id="rId2"/>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6" name="Grafik 3">
            <a:extLst>
              <a:ext uri="{FF2B5EF4-FFF2-40B4-BE49-F238E27FC236}">
                <a16:creationId xmlns:a16="http://schemas.microsoft.com/office/drawing/2014/main" id="{B320E56D-8201-41E4-8C99-D76B105900C0}"/>
              </a:ext>
            </a:extLst>
          </p:cNvPr>
          <p:cNvPicPr>
            <a:picLocks/>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4505A444-EBE1-44B2-82B3-9ED222B1BA8C}"/>
              </a:ext>
            </a:extLst>
          </p:cNvPr>
          <p:cNvPicPr>
            <a:picLocks noChangeAspect="1"/>
          </p:cNvPicPr>
          <p:nvPr userDrawn="1"/>
        </p:nvPicPr>
        <p:blipFill>
          <a:blip r:embed="rId10">
            <a:clrChange>
              <a:clrFrom>
                <a:srgbClr val="FFFFFF"/>
              </a:clrFrom>
              <a:clrTo>
                <a:srgbClr val="FFFFFF">
                  <a:alpha val="0"/>
                </a:srgbClr>
              </a:clrTo>
            </a:clrChange>
          </a:blip>
          <a:stretch>
            <a:fillRect/>
          </a:stretch>
        </p:blipFill>
        <p:spPr>
          <a:xfrm>
            <a:off x="4468907" y="682187"/>
            <a:ext cx="7731105" cy="4909930"/>
          </a:xfrm>
          <a:prstGeom prst="rect">
            <a:avLst/>
          </a:prstGeom>
        </p:spPr>
      </p:pic>
    </p:spTree>
    <p:extLst>
      <p:ext uri="{BB962C8B-B14F-4D97-AF65-F5344CB8AC3E}">
        <p14:creationId xmlns:p14="http://schemas.microsoft.com/office/powerpoint/2010/main" val="3677900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27234026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6135768"/>
            <a:ext cx="4150688"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200" dirty="0"/>
            </a:lvl1pPr>
          </a:lstStyle>
          <a:p>
            <a:pPr lvl="0">
              <a:buNone/>
            </a:pPr>
            <a:r>
              <a:rPr lang="de-DE" dirty="0"/>
              <a:t>Edit date </a:t>
            </a:r>
            <a:r>
              <a:rPr lang="de-DE" dirty="0" err="1"/>
              <a:t>or</a:t>
            </a:r>
            <a:r>
              <a:rPr lang="de-DE" dirty="0"/>
              <a:t> title/</a:t>
            </a:r>
            <a:r>
              <a:rPr lang="de-DE" dirty="0" err="1"/>
              <a:t>role</a:t>
            </a:r>
            <a:endParaRPr lang="de-DE" dirty="0"/>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2" y="3947416"/>
            <a:ext cx="415068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de-DE" sz="1600" dirty="0"/>
            </a:lvl1pPr>
          </a:lstStyle>
          <a:p>
            <a:pPr lvl="0">
              <a:buNone/>
            </a:pPr>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2" y="2903040"/>
            <a:ext cx="4150688" cy="923330"/>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rtl="0">
              <a:defRPr lang="de-DE" sz="3000" b="0" dirty="0"/>
            </a:lvl1pPr>
          </a:lstStyle>
          <a:p>
            <a:pPr lvl="0"/>
            <a:r>
              <a:rPr lang="de-DE" dirty="0"/>
              <a:t>Click </a:t>
            </a:r>
            <a:r>
              <a:rPr lang="de-DE" dirty="0" err="1"/>
              <a:t>to</a:t>
            </a:r>
            <a:r>
              <a:rPr lang="de-DE" dirty="0"/>
              <a:t> </a:t>
            </a:r>
            <a:r>
              <a:rPr lang="de-DE" dirty="0" err="1"/>
              <a:t>edit</a:t>
            </a:r>
            <a:r>
              <a:rPr lang="de-DE" dirty="0"/>
              <a:t> Master title style</a:t>
            </a:r>
          </a:p>
        </p:txBody>
      </p:sp>
      <p:pic>
        <p:nvPicPr>
          <p:cNvPr id="5" name="Graphic 4">
            <a:extLst>
              <a:ext uri="{FF2B5EF4-FFF2-40B4-BE49-F238E27FC236}">
                <a16:creationId xmlns:a16="http://schemas.microsoft.com/office/drawing/2014/main" id="{40D410C9-A717-ECEA-2E5C-C24B2D8D378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378161" y="1969946"/>
            <a:ext cx="6806310" cy="3541853"/>
          </a:xfrm>
          <a:prstGeom prst="rect">
            <a:avLst/>
          </a:prstGeom>
        </p:spPr>
      </p:pic>
      <p:pic>
        <p:nvPicPr>
          <p:cNvPr id="6" name="Picture 5">
            <a:extLst>
              <a:ext uri="{FF2B5EF4-FFF2-40B4-BE49-F238E27FC236}">
                <a16:creationId xmlns:a16="http://schemas.microsoft.com/office/drawing/2014/main" id="{25F9FCF6-585B-E129-E5D4-26842A8D852D}"/>
              </a:ext>
            </a:extLst>
          </p:cNvPr>
          <p:cNvPicPr>
            <a:picLocks noChangeAspect="1"/>
          </p:cNvPicPr>
          <p:nvPr userDrawn="1"/>
        </p:nvPicPr>
        <p:blipFill rotWithShape="1">
          <a:blip r:embed="rId11"/>
          <a:srcRect l="10918" t="26530" r="10918" b="26530"/>
          <a:stretch/>
        </p:blipFill>
        <p:spPr>
          <a:xfrm>
            <a:off x="504825" y="4772065"/>
            <a:ext cx="3083452" cy="739734"/>
          </a:xfrm>
          <a:prstGeom prst="rect">
            <a:avLst/>
          </a:prstGeom>
        </p:spPr>
      </p:pic>
    </p:spTree>
    <p:extLst>
      <p:ext uri="{BB962C8B-B14F-4D97-AF65-F5344CB8AC3E}">
        <p14:creationId xmlns:p14="http://schemas.microsoft.com/office/powerpoint/2010/main" val="40624932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43006770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503772"/>
            <a:ext cx="11082528" cy="384721"/>
          </a:xfrm>
        </p:spPr>
        <p:txBody>
          <a:bodyPr vert="horz" wrap="square" lIns="0" tIns="0" rIns="0" bIns="0" rtlCol="0" anchor="b" anchorCtr="0">
            <a:spAutoFit/>
          </a:bodyPr>
          <a:lstStyle>
            <a:lvl1pPr rtl="0">
              <a:defRPr lang="de-DE" b="0" dirty="0"/>
            </a:lvl1pPr>
          </a:lstStyle>
          <a:p>
            <a:pPr lvl="0"/>
            <a:r>
              <a:rPr lang="de-DE"/>
              <a:t>Click to edit Master title style</a:t>
            </a:r>
            <a:endParaRPr lang="de-DE"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942354"/>
            <a:ext cx="11082528" cy="276999"/>
          </a:xfrm>
          <a:prstGeom prst="rect">
            <a:avLst/>
          </a:prstGeom>
        </p:spPr>
        <p:txBody>
          <a:bodyPr vert="horz" wrap="square" lIns="0" tIns="0" rIns="0" bIns="0" rtlCol="0">
            <a:spAutoFit/>
          </a:bodyPr>
          <a:lstStyle>
            <a:lvl1pPr rtl="0">
              <a:defRPr lang="de-DE" sz="1799" b="0" dirty="0"/>
            </a:lvl1pPr>
          </a:lstStyle>
          <a:p>
            <a:pPr lvl="0">
              <a:buNone/>
            </a:pPr>
            <a:r>
              <a:rPr lang="de-DE"/>
              <a:t>Click to edit Master subtitle style</a:t>
            </a:r>
            <a:endParaRPr lang="de-DE"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de-DE" sz="800" b="0" dirty="0">
                <a:cs typeface="+mn-cs"/>
              </a:defRPr>
            </a:lvl1pPr>
          </a:lstStyle>
          <a:p>
            <a:pPr lvl="0">
              <a:buNone/>
            </a:pPr>
            <a:r>
              <a:rPr lang="de-DE"/>
              <a:t>Add tracker</a:t>
            </a:r>
            <a:endParaRPr lang="de-DE" dirty="0"/>
          </a:p>
        </p:txBody>
      </p:sp>
      <p:pic>
        <p:nvPicPr>
          <p:cNvPr id="19" name="Grafik 3">
            <a:extLst>
              <a:ext uri="{FF2B5EF4-FFF2-40B4-BE49-F238E27FC236}">
                <a16:creationId xmlns:a16="http://schemas.microsoft.com/office/drawing/2014/main" id="{0C4E2792-BAA8-41E9-A615-8A2698509213}"/>
              </a:ext>
            </a:extLst>
          </p:cNvPr>
          <p:cNvPicPr>
            <a:picLocks/>
          </p:cNvPicPr>
          <p:nvPr userDrawn="1">
            <p:custDataLst>
              <p:tags r:id="rId8"/>
            </p:custDataLst>
          </p:nvPr>
        </p:nvPicPr>
        <p:blipFill>
          <a:blip r:embed="rId13"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0" name="Picture 518">
            <a:extLst>
              <a:ext uri="{FF2B5EF4-FFF2-40B4-BE49-F238E27FC236}">
                <a16:creationId xmlns:a16="http://schemas.microsoft.com/office/drawing/2014/main" id="{C4041C1F-6399-4351-8E95-F920ACA0A83A}"/>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TopLine">
            <a:extLst>
              <a:ext uri="{FF2B5EF4-FFF2-40B4-BE49-F238E27FC236}">
                <a16:creationId xmlns:a16="http://schemas.microsoft.com/office/drawing/2014/main" id="{6B2C4769-F5DE-4DEE-B682-F5771A4AB13A}"/>
              </a:ext>
            </a:extLst>
          </p:cNvPr>
          <p:cNvCxnSpPr/>
          <p:nvPr userDrawn="1">
            <p:custDataLst>
              <p:tags r:id="rId9"/>
            </p:custDataLst>
          </p:nvPr>
        </p:nvCxnSpPr>
        <p:spPr>
          <a:xfrm>
            <a:off x="554737"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157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fault gray">
    <p:bg>
      <p:bgPr>
        <a:solidFill>
          <a:srgbClr val="F2F2F2"/>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19556195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2"/>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503772"/>
            <a:ext cx="11082528" cy="384721"/>
          </a:xfrm>
        </p:spPr>
        <p:txBody>
          <a:bodyPr vert="horz" wrap="square" lIns="0" tIns="0" rIns="0" bIns="0" rtlCol="0" anchor="b" anchorCtr="0">
            <a:spAutoFit/>
          </a:bodyPr>
          <a:lstStyle>
            <a:lvl1pPr rtl="0">
              <a:defRPr lang="de-DE" b="0" dirty="0"/>
            </a:lvl1pPr>
          </a:lstStyle>
          <a:p>
            <a:pPr lvl="0"/>
            <a:r>
              <a:rPr lang="de-DE"/>
              <a:t>Click to edit Master title style</a:t>
            </a:r>
            <a:endParaRPr lang="de-DE" dirty="0"/>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942354"/>
            <a:ext cx="11082528" cy="276999"/>
          </a:xfrm>
          <a:prstGeom prst="rect">
            <a:avLst/>
          </a:prstGeom>
        </p:spPr>
        <p:txBody>
          <a:bodyPr vert="horz" wrap="square" lIns="0" tIns="0" rIns="0" bIns="0" rtlCol="0">
            <a:spAutoFit/>
          </a:bodyPr>
          <a:lstStyle>
            <a:lvl1pPr rtl="0">
              <a:defRPr lang="de-DE" sz="1799" b="0" dirty="0"/>
            </a:lvl1pPr>
          </a:lstStyle>
          <a:p>
            <a:pPr lvl="0">
              <a:buNone/>
            </a:pPr>
            <a:r>
              <a:rPr lang="de-DE"/>
              <a:t>Click to edit Master subtitle style</a:t>
            </a:r>
            <a:endParaRPr lang="de-DE"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de-DE" sz="800" b="0" dirty="0">
                <a:cs typeface="+mn-cs"/>
              </a:defRPr>
            </a:lvl1pPr>
          </a:lstStyle>
          <a:p>
            <a:pPr lvl="0">
              <a:buNone/>
            </a:pPr>
            <a:r>
              <a:rPr lang="de-DE"/>
              <a:t>Add tracker</a:t>
            </a:r>
            <a:endParaRPr lang="de-DE" dirty="0"/>
          </a:p>
        </p:txBody>
      </p:sp>
      <p:pic>
        <p:nvPicPr>
          <p:cNvPr id="19" name="Grafik 3">
            <a:extLst>
              <a:ext uri="{FF2B5EF4-FFF2-40B4-BE49-F238E27FC236}">
                <a16:creationId xmlns:a16="http://schemas.microsoft.com/office/drawing/2014/main" id="{0C4E2792-BAA8-41E9-A615-8A2698509213}"/>
              </a:ext>
            </a:extLst>
          </p:cNvPr>
          <p:cNvPicPr>
            <a:picLocks/>
          </p:cNvPicPr>
          <p:nvPr userDrawn="1">
            <p:custDataLst>
              <p:tags r:id="rId8"/>
            </p:custDataLst>
          </p:nvPr>
        </p:nvPicPr>
        <p:blipFill>
          <a:blip r:embed="rId13"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0" name="Picture 518">
            <a:extLst>
              <a:ext uri="{FF2B5EF4-FFF2-40B4-BE49-F238E27FC236}">
                <a16:creationId xmlns:a16="http://schemas.microsoft.com/office/drawing/2014/main" id="{C4041C1F-6399-4351-8E95-F920ACA0A83A}"/>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03" name="TopLine">
            <a:extLst>
              <a:ext uri="{FF2B5EF4-FFF2-40B4-BE49-F238E27FC236}">
                <a16:creationId xmlns:a16="http://schemas.microsoft.com/office/drawing/2014/main" id="{628E5C98-1E3F-400C-B476-2C41E9AC7F05}"/>
              </a:ext>
            </a:extLst>
          </p:cNvPr>
          <p:cNvCxnSpPr/>
          <p:nvPr userDrawn="1">
            <p:custDataLst>
              <p:tags r:id="rId9"/>
            </p:custDataLst>
          </p:nvPr>
        </p:nvCxnSpPr>
        <p:spPr>
          <a:xfrm>
            <a:off x="554737"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414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99845041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1"/>
                      <a:stretch>
                        <a:fillRect/>
                      </a:stretch>
                    </p:blipFill>
                    <p:spPr>
                      <a:xfrm>
                        <a:off x="1589"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vert="horz" wrap="square" anchor="t">
            <a:spAutoFit/>
          </a:bodyPr>
          <a:lstStyle>
            <a:lvl1pPr rtl="0">
              <a:lnSpc>
                <a:spcPct val="100000"/>
              </a:lnSpc>
              <a:defRPr>
                <a:ln w="6350" cap="flat">
                  <a:noFill/>
                  <a:miter lim="800000"/>
                </a:ln>
              </a:defRPr>
            </a:lvl1pPr>
          </a:lstStyle>
          <a:p>
            <a:r>
              <a:rPr lang="de-DE"/>
              <a:t>Click to edit Master title style</a:t>
            </a:r>
            <a:endParaRPr lang="de-DE" dirty="0"/>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8" name="Slide Number">
            <a:extLst>
              <a:ext uri="{FF2B5EF4-FFF2-40B4-BE49-F238E27FC236}">
                <a16:creationId xmlns:a16="http://schemas.microsoft.com/office/drawing/2014/main" id="{B814DB13-F6A5-4116-AD1A-B3102E9D56A7}"/>
              </a:ext>
            </a:extLst>
          </p:cNvPr>
          <p:cNvSpPr>
            <a:spLocks noChangeArrowheads="1"/>
          </p:cNvSpPr>
          <p:nvPr userDrawn="1">
            <p:custDataLst>
              <p:tags r:id="rId5"/>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5CAEA7CF-59A8-4EA7-AACB-A3688471EDB5}"/>
              </a:ext>
            </a:extLst>
          </p:cNvPr>
          <p:cNvSpPr txBox="1"/>
          <p:nvPr userDrawn="1">
            <p:custDataLst>
              <p:tags r:id="rId6"/>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3" name="Grafik 3">
            <a:extLst>
              <a:ext uri="{FF2B5EF4-FFF2-40B4-BE49-F238E27FC236}">
                <a16:creationId xmlns:a16="http://schemas.microsoft.com/office/drawing/2014/main" id="{BFAB9F2F-0FFF-4AE7-86CA-E31C67677322}"/>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Picture 518">
            <a:extLst>
              <a:ext uri="{FF2B5EF4-FFF2-40B4-BE49-F238E27FC236}">
                <a16:creationId xmlns:a16="http://schemas.microsoft.com/office/drawing/2014/main" id="{EA437B9C-AF70-44B1-9F8D-4E0D2EAD2DCF}"/>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TopLine">
            <a:extLst>
              <a:ext uri="{FF2B5EF4-FFF2-40B4-BE49-F238E27FC236}">
                <a16:creationId xmlns:a16="http://schemas.microsoft.com/office/drawing/2014/main" id="{DD2B06B9-EF3D-4438-A78A-A053907B3A50}"/>
              </a:ext>
            </a:extLst>
          </p:cNvPr>
          <p:cNvCxnSpPr/>
          <p:nvPr userDrawn="1">
            <p:custDataLst>
              <p:tags r:id="rId8"/>
            </p:custDataLst>
          </p:nvPr>
        </p:nvCxnSpPr>
        <p:spPr>
          <a:xfrm>
            <a:off x="554737"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934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26836306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1"/>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7" y="3236640"/>
            <a:ext cx="5065776" cy="384721"/>
          </a:xfrm>
          <a:prstGeom prst="rect">
            <a:avLst/>
          </a:prstGeom>
        </p:spPr>
        <p:txBody>
          <a:bodyPr vert="horz" wrap="square" rIns="365760" anchor="ctr">
            <a:spAutoFit/>
          </a:bodyPr>
          <a:lstStyle>
            <a:lvl1pPr rtl="0">
              <a:defRPr>
                <a:ln w="6350" cap="flat">
                  <a:noFill/>
                  <a:miter lim="800000"/>
                </a:ln>
              </a:defRPr>
            </a:lvl1pPr>
          </a:lstStyle>
          <a:p>
            <a:r>
              <a:rPr lang="de-DE"/>
              <a:t>Click to edit Master title style</a:t>
            </a:r>
            <a:endParaRPr lang="de-DE" dirty="0"/>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1" name="Slide Number">
            <a:extLst>
              <a:ext uri="{FF2B5EF4-FFF2-40B4-BE49-F238E27FC236}">
                <a16:creationId xmlns:a16="http://schemas.microsoft.com/office/drawing/2014/main" id="{A8D9A7ED-F84F-42B3-8651-D6D7CEDC5985}"/>
              </a:ext>
            </a:extLst>
          </p:cNvPr>
          <p:cNvSpPr>
            <a:spLocks noChangeArrowheads="1"/>
          </p:cNvSpPr>
          <p:nvPr userDrawn="1">
            <p:custDataLst>
              <p:tags r:id="rId5"/>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67ED9B6B-86A5-4264-A31D-1690D32DCA10}"/>
              </a:ext>
            </a:extLst>
          </p:cNvPr>
          <p:cNvSpPr txBox="1"/>
          <p:nvPr userDrawn="1">
            <p:custDataLst>
              <p:tags r:id="rId6"/>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3" name="Grafik 3">
            <a:extLst>
              <a:ext uri="{FF2B5EF4-FFF2-40B4-BE49-F238E27FC236}">
                <a16:creationId xmlns:a16="http://schemas.microsoft.com/office/drawing/2014/main" id="{07569C43-AA9A-4063-8412-0AB7DF5E166D}"/>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Picture 518">
            <a:extLst>
              <a:ext uri="{FF2B5EF4-FFF2-40B4-BE49-F238E27FC236}">
                <a16:creationId xmlns:a16="http://schemas.microsoft.com/office/drawing/2014/main" id="{0D945B9F-84A0-4D26-A099-615086593EEA}"/>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TopLine">
            <a:extLst>
              <a:ext uri="{FF2B5EF4-FFF2-40B4-BE49-F238E27FC236}">
                <a16:creationId xmlns:a16="http://schemas.microsoft.com/office/drawing/2014/main" id="{1D6EBCCF-4877-4234-A5C4-C18F0145E2DE}"/>
              </a:ext>
            </a:extLst>
          </p:cNvPr>
          <p:cNvCxnSpPr/>
          <p:nvPr userDrawn="1">
            <p:custDataLst>
              <p:tags r:id="rId8"/>
            </p:custDataLst>
          </p:nvPr>
        </p:nvCxnSpPr>
        <p:spPr>
          <a:xfrm>
            <a:off x="554737"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231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8885B6-1C27-45E7-BB74-35DAA338C5E8}"/>
              </a:ext>
            </a:extLst>
          </p:cNvPr>
          <p:cNvSpPr/>
          <p:nvPr userDrawn="1"/>
        </p:nvSpPr>
        <p:spPr>
          <a:xfrm>
            <a:off x="3177" y="1564641"/>
            <a:ext cx="12188824" cy="4196080"/>
          </a:xfrm>
          <a:prstGeom prst="rect">
            <a:avLst/>
          </a:prstGeom>
          <a:solidFill>
            <a:schemeClr val="accent1">
              <a:alpha val="11000"/>
            </a:schemeClr>
          </a:solidFill>
          <a:ln w="3175">
            <a:miter lim="400000"/>
          </a:ln>
        </p:spPr>
        <p:txBody>
          <a:bodyPr lIns="32807" tIns="32807" rIns="32807" bIns="32807" anchor="ctr"/>
          <a:lstStyle/>
          <a:p>
            <a:pPr defTabSz="1340574" rtl="0"/>
            <a:endParaRPr lang="de-DE" sz="5000" dirty="0">
              <a:solidFill>
                <a:srgbClr val="FFFFFF"/>
              </a:solidFill>
              <a:latin typeface="+mn-lt"/>
            </a:endParaRPr>
          </a:p>
        </p:txBody>
      </p:sp>
      <p:sp>
        <p:nvSpPr>
          <p:cNvPr id="15" name="Rectangle">
            <a:extLst>
              <a:ext uri="{FF2B5EF4-FFF2-40B4-BE49-F238E27FC236}">
                <a16:creationId xmlns:a16="http://schemas.microsoft.com/office/drawing/2014/main" id="{3141130C-068D-4C66-90CD-16C8A02D3805}"/>
              </a:ext>
            </a:extLst>
          </p:cNvPr>
          <p:cNvSpPr/>
          <p:nvPr userDrawn="1"/>
        </p:nvSpPr>
        <p:spPr>
          <a:xfrm>
            <a:off x="8984108" y="3429001"/>
            <a:ext cx="1634316" cy="1616655"/>
          </a:xfrm>
          <a:prstGeom prst="rect">
            <a:avLst/>
          </a:prstGeom>
          <a:solidFill>
            <a:schemeClr val="bg1">
              <a:alpha val="84000"/>
            </a:schemeClr>
          </a:solidFill>
          <a:ln w="3175">
            <a:miter lim="400000"/>
          </a:ln>
        </p:spPr>
        <p:txBody>
          <a:bodyPr lIns="32807" tIns="32807" rIns="32807" bIns="32807" anchor="ctr"/>
          <a:lstStyle/>
          <a:p>
            <a:pPr defTabSz="1340574" rtl="0">
              <a:defRPr sz="5000">
                <a:solidFill>
                  <a:srgbClr val="FFFFFF"/>
                </a:solidFill>
                <a:latin typeface="Helvetica Neue Medium"/>
                <a:ea typeface="Helvetica Neue Medium"/>
                <a:cs typeface="Helvetica Neue Medium"/>
                <a:sym typeface="Helvetica Neue Medium"/>
              </a:defRPr>
            </a:pPr>
            <a:endParaRPr lang="de-DE" sz="5000" dirty="0">
              <a:latin typeface="+mn-lt"/>
            </a:endParaRPr>
          </a:p>
        </p:txBody>
      </p:sp>
      <p:sp>
        <p:nvSpPr>
          <p:cNvPr id="16" name="Square">
            <a:extLst>
              <a:ext uri="{FF2B5EF4-FFF2-40B4-BE49-F238E27FC236}">
                <a16:creationId xmlns:a16="http://schemas.microsoft.com/office/drawing/2014/main" id="{28CB2E26-67BE-4216-9FC5-9F7B6C7E97F2}"/>
              </a:ext>
            </a:extLst>
          </p:cNvPr>
          <p:cNvSpPr/>
          <p:nvPr userDrawn="1"/>
        </p:nvSpPr>
        <p:spPr>
          <a:xfrm>
            <a:off x="8984107" y="4245951"/>
            <a:ext cx="799704" cy="799705"/>
          </a:xfrm>
          <a:prstGeom prst="rect">
            <a:avLst/>
          </a:prstGeom>
          <a:solidFill>
            <a:schemeClr val="accent4">
              <a:lumMod val="60000"/>
              <a:lumOff val="40000"/>
            </a:schemeClr>
          </a:solidFill>
          <a:ln w="3175">
            <a:miter lim="400000"/>
          </a:ln>
        </p:spPr>
        <p:txBody>
          <a:bodyPr lIns="32807" tIns="32807" rIns="32807" bIns="32807" anchor="ctr"/>
          <a:lstStyle/>
          <a:p>
            <a:pPr defTabSz="1340574" rtl="0">
              <a:defRPr sz="5000">
                <a:solidFill>
                  <a:srgbClr val="FFFFFF"/>
                </a:solidFill>
                <a:latin typeface="Helvetica Neue Medium"/>
                <a:ea typeface="Helvetica Neue Medium"/>
                <a:cs typeface="Helvetica Neue Medium"/>
                <a:sym typeface="Helvetica Neue Medium"/>
              </a:defRPr>
            </a:pPr>
            <a:endParaRPr lang="de-DE" sz="5000" dirty="0">
              <a:latin typeface="+mn-lt"/>
            </a:endParaRPr>
          </a:p>
        </p:txBody>
      </p:sp>
      <p:sp>
        <p:nvSpPr>
          <p:cNvPr id="17" name="Rectangle 16">
            <a:extLst>
              <a:ext uri="{FF2B5EF4-FFF2-40B4-BE49-F238E27FC236}">
                <a16:creationId xmlns:a16="http://schemas.microsoft.com/office/drawing/2014/main" id="{C0DC8432-DB4E-42E6-B84F-0B967C1699EC}"/>
              </a:ext>
            </a:extLst>
          </p:cNvPr>
          <p:cNvSpPr/>
          <p:nvPr userDrawn="1"/>
        </p:nvSpPr>
        <p:spPr>
          <a:xfrm>
            <a:off x="6238241" y="2919302"/>
            <a:ext cx="5953759" cy="1683723"/>
          </a:xfrm>
          <a:prstGeom prst="rect">
            <a:avLst/>
          </a:prstGeom>
          <a:solidFill>
            <a:schemeClr val="accent1">
              <a:alpha val="11000"/>
            </a:schemeClr>
          </a:solidFill>
          <a:ln w="3175">
            <a:miter lim="400000"/>
          </a:ln>
        </p:spPr>
        <p:txBody>
          <a:bodyPr lIns="32807" tIns="32807" rIns="32807" bIns="32807" anchor="ctr"/>
          <a:lstStyle/>
          <a:p>
            <a:pPr defTabSz="1340574" rtl="0"/>
            <a:endParaRPr lang="de-DE" sz="5000" dirty="0">
              <a:solidFill>
                <a:srgbClr val="FFFFFF"/>
              </a:solidFill>
              <a:latin typeface="+mn-lt"/>
            </a:endParaRPr>
          </a:p>
        </p:txBody>
      </p:sp>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65013536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userDrawn="1">
            <p:ph type="title"/>
            <p:custDataLst>
              <p:tags r:id="rId3"/>
            </p:custDataLst>
          </p:nvPr>
        </p:nvSpPr>
        <p:spPr>
          <a:xfrm>
            <a:off x="554737" y="2919302"/>
            <a:ext cx="5560314" cy="1354217"/>
          </a:xfrm>
        </p:spPr>
        <p:txBody>
          <a:bodyPr vert="horz" wrap="square" anchor="t">
            <a:noAutofit/>
          </a:bodyPr>
          <a:lstStyle>
            <a:lvl1pPr rtl="0">
              <a:lnSpc>
                <a:spcPct val="100000"/>
              </a:lnSpc>
              <a:defRPr sz="4400">
                <a:solidFill>
                  <a:schemeClr val="accent1"/>
                </a:solidFill>
              </a:defRPr>
            </a:lvl1pPr>
          </a:lstStyle>
          <a:p>
            <a:r>
              <a:rPr lang="de-DE"/>
              <a:t>Click to edit Master title style</a:t>
            </a:r>
            <a:endParaRPr lang="de-DE" dirty="0"/>
          </a:p>
        </p:txBody>
      </p:sp>
      <p:sp>
        <p:nvSpPr>
          <p:cNvPr id="9" name="1. On-page tracker">
            <a:extLst>
              <a:ext uri="{FF2B5EF4-FFF2-40B4-BE49-F238E27FC236}">
                <a16:creationId xmlns:a16="http://schemas.microsoft.com/office/drawing/2014/main" id="{FA764DC8-CEA6-42F3-8E66-7C768AAD275E}"/>
              </a:ext>
            </a:extLst>
          </p:cNvPr>
          <p:cNvSpPr>
            <a:spLocks noGrp="1"/>
          </p:cNvSpPr>
          <p:nvPr userDrawn="1">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0" name="Slide Number">
            <a:extLst>
              <a:ext uri="{FF2B5EF4-FFF2-40B4-BE49-F238E27FC236}">
                <a16:creationId xmlns:a16="http://schemas.microsoft.com/office/drawing/2014/main" id="{6A958515-D28B-4C09-872D-FB7A7F0D51CA}"/>
              </a:ext>
            </a:extLst>
          </p:cNvPr>
          <p:cNvSpPr>
            <a:spLocks noChangeArrowheads="1"/>
          </p:cNvSpPr>
          <p:nvPr userDrawn="1">
            <p:custDataLst>
              <p:tags r:id="rId5"/>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417EC111-B53F-4C20-9D6A-6B4B2CC5F9CB}"/>
              </a:ext>
            </a:extLst>
          </p:cNvPr>
          <p:cNvSpPr txBox="1"/>
          <p:nvPr userDrawn="1">
            <p:custDataLst>
              <p:tags r:id="rId6"/>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2" name="Grafik 3">
            <a:extLst>
              <a:ext uri="{FF2B5EF4-FFF2-40B4-BE49-F238E27FC236}">
                <a16:creationId xmlns:a16="http://schemas.microsoft.com/office/drawing/2014/main" id="{7C4AE588-E932-4075-9578-0C1F6716FB87}"/>
              </a:ext>
            </a:extLst>
          </p:cNvPr>
          <p:cNvPicPr>
            <a:picLocks/>
          </p:cNvPicPr>
          <p:nvPr userDrawn="1">
            <p:custDataLst>
              <p:tags r:id="rId7"/>
            </p:custDataLst>
          </p:nvPr>
        </p:nvPicPr>
        <p:blipFill>
          <a:blip r:embed="rId11"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Picture 518">
            <a:extLst>
              <a:ext uri="{FF2B5EF4-FFF2-40B4-BE49-F238E27FC236}">
                <a16:creationId xmlns:a16="http://schemas.microsoft.com/office/drawing/2014/main" id="{5BC68D41-CE90-41C1-BFF6-FE3FB1276C72}"/>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804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2F2F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E32F3C-1E66-410F-978D-3115437CA590}"/>
              </a:ext>
            </a:extLst>
          </p:cNvPr>
          <p:cNvSpPr>
            <a:spLocks/>
          </p:cNvSpPr>
          <p:nvPr userDrawn="1"/>
        </p:nvSpPr>
        <p:spPr>
          <a:xfrm>
            <a:off x="3001106" y="4248"/>
            <a:ext cx="3914677" cy="5706744"/>
          </a:xfrm>
          <a:prstGeom prst="rect">
            <a:avLst/>
          </a:prstGeom>
          <a:solidFill>
            <a:schemeClr val="accent1">
              <a:alpha val="11000"/>
            </a:schemeClr>
          </a:solidFill>
          <a:ln w="3175">
            <a:miter lim="400000"/>
          </a:ln>
        </p:spPr>
        <p:txBody>
          <a:bodyPr lIns="32807" tIns="32807" rIns="32807" bIns="32807" anchor="ctr"/>
          <a:lstStyle/>
          <a:p>
            <a:pPr defTabSz="1340574" rtl="0"/>
            <a:endParaRPr lang="de-DE" sz="5000" dirty="0">
              <a:solidFill>
                <a:srgbClr val="FFFFFF"/>
              </a:solidFill>
              <a:latin typeface="+mn-lt"/>
            </a:endParaRPr>
          </a:p>
        </p:txBody>
      </p:sp>
      <p:sp>
        <p:nvSpPr>
          <p:cNvPr id="16" name="Rectangle 15">
            <a:extLst>
              <a:ext uri="{FF2B5EF4-FFF2-40B4-BE49-F238E27FC236}">
                <a16:creationId xmlns:a16="http://schemas.microsoft.com/office/drawing/2014/main" id="{90CC023C-1274-4D0B-A74F-0DD5B7B84E7A}"/>
              </a:ext>
            </a:extLst>
          </p:cNvPr>
          <p:cNvSpPr>
            <a:spLocks/>
          </p:cNvSpPr>
          <p:nvPr userDrawn="1"/>
        </p:nvSpPr>
        <p:spPr>
          <a:xfrm>
            <a:off x="7589816" y="0"/>
            <a:ext cx="4599009" cy="6109366"/>
          </a:xfrm>
          <a:prstGeom prst="rect">
            <a:avLst/>
          </a:prstGeom>
          <a:solidFill>
            <a:schemeClr val="accent1">
              <a:alpha val="1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de-DE" sz="1400" dirty="0">
              <a:solidFill>
                <a:schemeClr val="bg1"/>
              </a:solidFill>
              <a:latin typeface="+mn-lt"/>
            </a:endParaRPr>
          </a:p>
        </p:txBody>
      </p:sp>
      <p:sp>
        <p:nvSpPr>
          <p:cNvPr id="17" name="Rectangle 16">
            <a:extLst>
              <a:ext uri="{FF2B5EF4-FFF2-40B4-BE49-F238E27FC236}">
                <a16:creationId xmlns:a16="http://schemas.microsoft.com/office/drawing/2014/main" id="{89589E86-EE4D-4150-8D09-AD5C4B5D4568}"/>
              </a:ext>
            </a:extLst>
          </p:cNvPr>
          <p:cNvSpPr>
            <a:spLocks/>
          </p:cNvSpPr>
          <p:nvPr userDrawn="1"/>
        </p:nvSpPr>
        <p:spPr>
          <a:xfrm>
            <a:off x="382175" y="1110426"/>
            <a:ext cx="2381346" cy="2447013"/>
          </a:xfrm>
          <a:prstGeom prst="rect">
            <a:avLst/>
          </a:prstGeom>
          <a:solidFill>
            <a:schemeClr val="accent1">
              <a:alpha val="11000"/>
            </a:schemeClr>
          </a:solidFill>
          <a:ln w="3175">
            <a:miter lim="400000"/>
          </a:ln>
        </p:spPr>
        <p:txBody>
          <a:bodyPr lIns="32807" tIns="32807" rIns="32807" bIns="32807" anchor="ctr"/>
          <a:lstStyle/>
          <a:p>
            <a:pPr defTabSz="1340574" rtl="0"/>
            <a:endParaRPr lang="de-DE" sz="5000" dirty="0">
              <a:solidFill>
                <a:srgbClr val="FFFFFF"/>
              </a:solidFill>
              <a:latin typeface="+mn-lt"/>
            </a:endParaRPr>
          </a:p>
        </p:txBody>
      </p:sp>
      <p:sp>
        <p:nvSpPr>
          <p:cNvPr id="18" name="Rectangle 17">
            <a:extLst>
              <a:ext uri="{FF2B5EF4-FFF2-40B4-BE49-F238E27FC236}">
                <a16:creationId xmlns:a16="http://schemas.microsoft.com/office/drawing/2014/main" id="{6766D0D7-E0DA-4D3F-A8FF-A6AC1BC1F3C4}"/>
              </a:ext>
            </a:extLst>
          </p:cNvPr>
          <p:cNvSpPr/>
          <p:nvPr userDrawn="1"/>
        </p:nvSpPr>
        <p:spPr>
          <a:xfrm>
            <a:off x="3177" y="11599"/>
            <a:ext cx="5290773" cy="438629"/>
          </a:xfrm>
          <a:prstGeom prst="rect">
            <a:avLst/>
          </a:prstGeom>
          <a:solidFill>
            <a:schemeClr val="accent1">
              <a:alpha val="11000"/>
            </a:schemeClr>
          </a:solidFill>
          <a:ln w="3175">
            <a:miter lim="400000"/>
          </a:ln>
        </p:spPr>
        <p:txBody>
          <a:bodyPr lIns="32807" tIns="32807" rIns="32807" bIns="32807" anchor="ctr"/>
          <a:lstStyle/>
          <a:p>
            <a:pPr defTabSz="1340574" rtl="0"/>
            <a:endParaRPr lang="de-DE" sz="5000" dirty="0">
              <a:solidFill>
                <a:srgbClr val="FFFFFF"/>
              </a:solidFill>
              <a:latin typeface="+mn-lt"/>
            </a:endParaRPr>
          </a:p>
        </p:txBody>
      </p:sp>
      <p:sp>
        <p:nvSpPr>
          <p:cNvPr id="19" name="Rectangle 18">
            <a:extLst>
              <a:ext uri="{FF2B5EF4-FFF2-40B4-BE49-F238E27FC236}">
                <a16:creationId xmlns:a16="http://schemas.microsoft.com/office/drawing/2014/main" id="{224F32CF-226F-470C-9074-86072AF091A7}"/>
              </a:ext>
            </a:extLst>
          </p:cNvPr>
          <p:cNvSpPr>
            <a:spLocks/>
          </p:cNvSpPr>
          <p:nvPr userDrawn="1"/>
        </p:nvSpPr>
        <p:spPr>
          <a:xfrm>
            <a:off x="7153369" y="4803518"/>
            <a:ext cx="5038632" cy="2054483"/>
          </a:xfrm>
          <a:prstGeom prst="rect">
            <a:avLst/>
          </a:prstGeom>
          <a:solidFill>
            <a:schemeClr val="accent1">
              <a:alpha val="1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de-DE" sz="1400" dirty="0">
              <a:solidFill>
                <a:schemeClr val="bg1"/>
              </a:solidFill>
              <a:latin typeface="+mn-lt"/>
            </a:endParaRPr>
          </a:p>
        </p:txBody>
      </p:sp>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77247897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userDrawn="1">
            <p:ph type="title" hasCustomPrompt="1"/>
            <p:custDataLst>
              <p:tags r:id="rId3"/>
            </p:custDataLst>
          </p:nvPr>
        </p:nvSpPr>
        <p:spPr>
          <a:xfrm>
            <a:off x="554736" y="3346680"/>
            <a:ext cx="6131815" cy="523220"/>
          </a:xfrm>
          <a:prstGeom prst="rect">
            <a:avLst/>
          </a:prstGeom>
        </p:spPr>
        <p:txBody>
          <a:bodyPr vert="horz" wrap="square">
            <a:noAutofit/>
          </a:bodyPr>
          <a:lstStyle>
            <a:lvl1pPr rtl="0">
              <a:lnSpc>
                <a:spcPct val="105000"/>
              </a:lnSpc>
              <a:defRPr sz="3400"/>
            </a:lvl1pPr>
          </a:lstStyle>
          <a:p>
            <a:r>
              <a:rPr lang="de-DE"/>
              <a:t>“Click to add quote</a:t>
            </a:r>
            <a:endParaRPr lang="de-DE" dirty="0"/>
          </a:p>
        </p:txBody>
      </p:sp>
      <p:sp>
        <p:nvSpPr>
          <p:cNvPr id="6" name="3. Subtitle">
            <a:extLst>
              <a:ext uri="{FF2B5EF4-FFF2-40B4-BE49-F238E27FC236}">
                <a16:creationId xmlns:a16="http://schemas.microsoft.com/office/drawing/2014/main" id="{8DB5022C-F66C-4018-82F3-195571DDD527}"/>
              </a:ext>
            </a:extLst>
          </p:cNvPr>
          <p:cNvSpPr>
            <a:spLocks noGrp="1"/>
          </p:cNvSpPr>
          <p:nvPr userDrawn="1">
            <p:ph type="subTitle" idx="1" hasCustomPrompt="1"/>
            <p:custDataLst>
              <p:tags r:id="rId4"/>
            </p:custDataLst>
          </p:nvPr>
        </p:nvSpPr>
        <p:spPr>
          <a:xfrm>
            <a:off x="554736" y="4075081"/>
            <a:ext cx="6131815" cy="276999"/>
          </a:xfrm>
          <a:prstGeom prst="rect">
            <a:avLst/>
          </a:prstGeom>
        </p:spPr>
        <p:txBody>
          <a:bodyPr wrap="square">
            <a:noAutofit/>
          </a:bodyPr>
          <a:lstStyle>
            <a:lvl1pPr marL="0" indent="0" algn="r" rtl="0">
              <a:buNone/>
              <a:defRPr sz="1799" b="0">
                <a:solidFill>
                  <a:schemeClr val="tx1"/>
                </a:solidFill>
              </a:defRPr>
            </a:lvl1pPr>
            <a:lvl2pPr marL="457167" indent="0" algn="ctr">
              <a:buNone/>
              <a:defRPr sz="1999"/>
            </a:lvl2pPr>
            <a:lvl3pPr marL="914333" indent="0" algn="ctr">
              <a:buNone/>
              <a:defRPr sz="1799"/>
            </a:lvl3pPr>
            <a:lvl4pPr marL="1371500" indent="0" algn="ctr">
              <a:buNone/>
              <a:defRPr sz="1600"/>
            </a:lvl4pPr>
            <a:lvl5pPr marL="1828665" indent="0" algn="ctr">
              <a:buNone/>
              <a:defRPr sz="1600"/>
            </a:lvl5pPr>
            <a:lvl6pPr marL="2285832" indent="0" algn="ctr">
              <a:buNone/>
              <a:defRPr sz="1600"/>
            </a:lvl6pPr>
            <a:lvl7pPr marL="2742999" indent="0" algn="ctr">
              <a:buNone/>
              <a:defRPr sz="1600"/>
            </a:lvl7pPr>
            <a:lvl8pPr marL="3200165" indent="0" algn="ctr">
              <a:buNone/>
              <a:defRPr sz="1600"/>
            </a:lvl8pPr>
            <a:lvl9pPr marL="3657332" indent="0" algn="ctr">
              <a:buNone/>
              <a:defRPr sz="1600"/>
            </a:lvl9pPr>
          </a:lstStyle>
          <a:p>
            <a:r>
              <a:rPr lang="de-DE"/>
              <a:t>Click to add quote source</a:t>
            </a:r>
            <a:endParaRPr lang="de-DE" dirty="0"/>
          </a:p>
        </p:txBody>
      </p:sp>
      <p:sp>
        <p:nvSpPr>
          <p:cNvPr id="10" name="1. On-page tracker">
            <a:extLst>
              <a:ext uri="{FF2B5EF4-FFF2-40B4-BE49-F238E27FC236}">
                <a16:creationId xmlns:a16="http://schemas.microsoft.com/office/drawing/2014/main" id="{556D1499-3230-4098-85B2-D4CC7CA621F1}"/>
              </a:ext>
            </a:extLst>
          </p:cNvPr>
          <p:cNvSpPr>
            <a:spLocks noGrp="1"/>
          </p:cNvSpPr>
          <p:nvPr userDrawn="1">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1" name="Slide Number">
            <a:extLst>
              <a:ext uri="{FF2B5EF4-FFF2-40B4-BE49-F238E27FC236}">
                <a16:creationId xmlns:a16="http://schemas.microsoft.com/office/drawing/2014/main" id="{8B01759C-4F84-47BD-860C-A886F43C5E45}"/>
              </a:ext>
            </a:extLst>
          </p:cNvPr>
          <p:cNvSpPr>
            <a:spLocks noChangeArrowheads="1"/>
          </p:cNvSpPr>
          <p:nvPr userDrawn="1">
            <p:custDataLst>
              <p:tags r:id="rId6"/>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1B4CD99-7B37-4A62-A747-B11C5572DD1B}"/>
              </a:ext>
            </a:extLst>
          </p:cNvPr>
          <p:cNvSpPr txBox="1"/>
          <p:nvPr userDrawn="1">
            <p:custDataLst>
              <p:tags r:id="rId7"/>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3" name="Grafik 3">
            <a:extLst>
              <a:ext uri="{FF2B5EF4-FFF2-40B4-BE49-F238E27FC236}">
                <a16:creationId xmlns:a16="http://schemas.microsoft.com/office/drawing/2014/main" id="{7721FC04-DFEB-4F4B-A1BC-3DB8129CDE27}"/>
              </a:ext>
            </a:extLst>
          </p:cNvPr>
          <p:cNvPicPr>
            <a:picLocks/>
          </p:cNvPicPr>
          <p:nvPr userDrawn="1">
            <p:custDataLst>
              <p:tags r:id="rId8"/>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Picture 518">
            <a:extLst>
              <a:ext uri="{FF2B5EF4-FFF2-40B4-BE49-F238E27FC236}">
                <a16:creationId xmlns:a16="http://schemas.microsoft.com/office/drawing/2014/main" id="{797B3146-ACDC-4EF6-A931-D81BBBE12F2B}"/>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sp>
        <p:nvSpPr>
          <p:cNvPr id="24" name="Picture Placeholder 23">
            <a:extLst>
              <a:ext uri="{FF2B5EF4-FFF2-40B4-BE49-F238E27FC236}">
                <a16:creationId xmlns:a16="http://schemas.microsoft.com/office/drawing/2014/main" id="{F844FFCB-A5EF-4657-8D40-619AB41F5EC3}"/>
              </a:ext>
            </a:extLst>
          </p:cNvPr>
          <p:cNvSpPr>
            <a:spLocks noGrp="1"/>
          </p:cNvSpPr>
          <p:nvPr>
            <p:ph type="pic" sz="quarter" idx="11"/>
          </p:nvPr>
        </p:nvSpPr>
        <p:spPr>
          <a:xfrm>
            <a:off x="7850505" y="2792029"/>
            <a:ext cx="4120063" cy="246221"/>
          </a:xfrm>
          <a:solidFill>
            <a:srgbClr val="E6E6E6"/>
          </a:solidFill>
        </p:spPr>
        <p:txBody>
          <a:bodyPr anchor="ctr"/>
          <a:lstStyle>
            <a:lvl1pPr algn="ctr" rtl="0">
              <a:defRPr/>
            </a:lvl1pPr>
          </a:lstStyle>
          <a:p>
            <a:r>
              <a:rPr lang="de-DE"/>
              <a:t>Click icon to add picture</a:t>
            </a:r>
            <a:endParaRPr lang="de-DE" dirty="0"/>
          </a:p>
        </p:txBody>
      </p:sp>
    </p:spTree>
    <p:extLst>
      <p:ext uri="{BB962C8B-B14F-4D97-AF65-F5344CB8AC3E}">
        <p14:creationId xmlns:p14="http://schemas.microsoft.com/office/powerpoint/2010/main" val="3751369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4">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091849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1"/>
            <a:ext cx="8778240"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t" anchorCtr="0" forceAA="0" compatLnSpc="1">
            <a:prstTxWarp prst="textNoShape">
              <a:avLst/>
            </a:prstTxWarp>
            <a:noAutofit/>
          </a:bodyPr>
          <a:lstStyle/>
          <a:p>
            <a:pPr algn="ctr" rtl="0"/>
            <a:endParaRPr lang="de-DE" sz="160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7" y="2744370"/>
            <a:ext cx="2514600" cy="769441"/>
          </a:xfrm>
        </p:spPr>
        <p:txBody>
          <a:bodyPr vert="horz" anchor="b">
            <a:noAutofit/>
          </a:bodyPr>
          <a:lstStyle>
            <a:lvl1pPr rtl="0">
              <a:defRPr>
                <a:solidFill>
                  <a:schemeClr val="tx1"/>
                </a:solidFill>
              </a:defRPr>
            </a:lvl1pPr>
          </a:lstStyle>
          <a:p>
            <a:r>
              <a:rPr lang="de-DE"/>
              <a:t>Click to edit Master title style</a:t>
            </a:r>
            <a:endParaRPr lang="de-DE"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7" y="3659644"/>
            <a:ext cx="2514600" cy="553998"/>
          </a:xfrm>
          <a:prstGeom prst="rect">
            <a:avLst/>
          </a:prstGeom>
        </p:spPr>
        <p:txBody>
          <a:bodyPr wrap="square">
            <a:spAutoFit/>
          </a:bodyPr>
          <a:lstStyle>
            <a:lvl1pPr marL="0" indent="0" algn="l" rtl="0">
              <a:buNone/>
              <a:defRPr sz="1799" b="0">
                <a:solidFill>
                  <a:schemeClr val="tx1"/>
                </a:solidFill>
              </a:defRPr>
            </a:lvl1pPr>
            <a:lvl2pPr marL="457144" indent="0" algn="ctr">
              <a:buNone/>
              <a:defRPr sz="1999"/>
            </a:lvl2pPr>
            <a:lvl3pPr marL="914287" indent="0" algn="ctr">
              <a:buNone/>
              <a:defRPr sz="1799"/>
            </a:lvl3pPr>
            <a:lvl4pPr marL="1371431" indent="0" algn="ctr">
              <a:buNone/>
              <a:defRPr sz="1600"/>
            </a:lvl4pPr>
            <a:lvl5pPr marL="1828574" indent="0" algn="ctr">
              <a:buNone/>
              <a:defRPr sz="1600"/>
            </a:lvl5pPr>
            <a:lvl6pPr marL="2285719" indent="0" algn="ctr">
              <a:buNone/>
              <a:defRPr sz="1600"/>
            </a:lvl6pPr>
            <a:lvl7pPr marL="2742861" indent="0" algn="ctr">
              <a:buNone/>
              <a:defRPr sz="1600"/>
            </a:lvl7pPr>
            <a:lvl8pPr marL="3200005" indent="0" algn="ctr">
              <a:buNone/>
              <a:defRPr sz="1600"/>
            </a:lvl8pPr>
            <a:lvl9pPr marL="3657150" indent="0" algn="ctr">
              <a:buNone/>
              <a:defRPr sz="1600"/>
            </a:lvl9pPr>
          </a:lstStyle>
          <a:p>
            <a:r>
              <a:rPr lang="de-DE"/>
              <a:t>Click to edit Master subtitle style</a:t>
            </a:r>
            <a:endParaRPr lang="de-DE" dirty="0"/>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3" name="Slide Number">
            <a:extLst>
              <a:ext uri="{FF2B5EF4-FFF2-40B4-BE49-F238E27FC236}">
                <a16:creationId xmlns:a16="http://schemas.microsoft.com/office/drawing/2014/main" id="{5DCD4596-A893-42BE-BF5B-2A6611A2D67C}"/>
              </a:ext>
            </a:extLst>
          </p:cNvPr>
          <p:cNvSpPr>
            <a:spLocks noChangeArrowheads="1"/>
          </p:cNvSpPr>
          <p:nvPr userDrawn="1">
            <p:custDataLst>
              <p:tags r:id="rId7"/>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4" name="5. Source" hidden="1">
            <a:extLst>
              <a:ext uri="{FF2B5EF4-FFF2-40B4-BE49-F238E27FC236}">
                <a16:creationId xmlns:a16="http://schemas.microsoft.com/office/drawing/2014/main" id="{4F6C0099-8BA7-4B51-8A7B-D089E43335D6}"/>
              </a:ext>
            </a:extLst>
          </p:cNvPr>
          <p:cNvSpPr txBox="1"/>
          <p:nvPr userDrawn="1">
            <p:custDataLst>
              <p:tags r:id="rId8"/>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5" name="Grafik 3">
            <a:extLst>
              <a:ext uri="{FF2B5EF4-FFF2-40B4-BE49-F238E27FC236}">
                <a16:creationId xmlns:a16="http://schemas.microsoft.com/office/drawing/2014/main" id="{2F1C10A5-FA90-4AA8-98A6-FB97A4D8964E}"/>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6" name="Picture 518">
            <a:extLst>
              <a:ext uri="{FF2B5EF4-FFF2-40B4-BE49-F238E27FC236}">
                <a16:creationId xmlns:a16="http://schemas.microsoft.com/office/drawing/2014/main" id="{890C3F4A-4207-4232-A41A-BC3DDFCBF1E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TopLine">
            <a:extLst>
              <a:ext uri="{FF2B5EF4-FFF2-40B4-BE49-F238E27FC236}">
                <a16:creationId xmlns:a16="http://schemas.microsoft.com/office/drawing/2014/main" id="{C5967E98-0895-411C-806F-7CF1C7D3F1CD}"/>
              </a:ext>
            </a:extLst>
          </p:cNvPr>
          <p:cNvCxnSpPr>
            <a:cxnSpLocks/>
          </p:cNvCxnSpPr>
          <p:nvPr userDrawn="1">
            <p:custDataLst>
              <p:tags r:id="rId10"/>
            </p:custDataLst>
          </p:nvPr>
        </p:nvCxnSpPr>
        <p:spPr>
          <a:xfrm>
            <a:off x="554737" y="1266219"/>
            <a:ext cx="2514600"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5A74AFA-C167-4600-A7A7-823AB2C72E39}"/>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4189006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27688389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7" y="1"/>
            <a:ext cx="7827264"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t" anchorCtr="0" forceAA="0" compatLnSpc="1">
            <a:prstTxWarp prst="textNoShape">
              <a:avLst/>
            </a:prstTxWarp>
            <a:noAutofit/>
          </a:bodyPr>
          <a:lstStyle/>
          <a:p>
            <a:pPr lvl="0" algn="ctr" rtl="0"/>
            <a:endParaRPr lang="de-DE" sz="160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anchor="b">
            <a:noAutofit/>
          </a:bodyPr>
          <a:lstStyle>
            <a:lvl1pPr algn="l" rtl="0">
              <a:defRPr>
                <a:solidFill>
                  <a:schemeClr val="tx1"/>
                </a:solidFill>
              </a:defRPr>
            </a:lvl1pPr>
          </a:lstStyle>
          <a:p>
            <a:r>
              <a:rPr lang="de-DE"/>
              <a:t>Click to edit Master title style</a:t>
            </a:r>
            <a:endParaRPr lang="de-DE"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76999"/>
          </a:xfrm>
          <a:prstGeom prst="rect">
            <a:avLst/>
          </a:prstGeom>
        </p:spPr>
        <p:txBody>
          <a:bodyPr wrap="square">
            <a:spAutoFit/>
          </a:bodyPr>
          <a:lstStyle>
            <a:lvl1pPr marL="0" indent="0" algn="l" rtl="0">
              <a:buNone/>
              <a:defRPr sz="1799" b="0">
                <a:solidFill>
                  <a:schemeClr val="tx1"/>
                </a:solidFill>
              </a:defRPr>
            </a:lvl1pPr>
            <a:lvl2pPr marL="457144" indent="0" algn="ctr">
              <a:buNone/>
              <a:defRPr sz="1999"/>
            </a:lvl2pPr>
            <a:lvl3pPr marL="914287" indent="0" algn="ctr">
              <a:buNone/>
              <a:defRPr sz="1799"/>
            </a:lvl3pPr>
            <a:lvl4pPr marL="1371431" indent="0" algn="ctr">
              <a:buNone/>
              <a:defRPr sz="1600"/>
            </a:lvl4pPr>
            <a:lvl5pPr marL="1828574" indent="0" algn="ctr">
              <a:buNone/>
              <a:defRPr sz="1600"/>
            </a:lvl5pPr>
            <a:lvl6pPr marL="2285719" indent="0" algn="ctr">
              <a:buNone/>
              <a:defRPr sz="1600"/>
            </a:lvl6pPr>
            <a:lvl7pPr marL="2742861" indent="0" algn="ctr">
              <a:buNone/>
              <a:defRPr sz="1600"/>
            </a:lvl7pPr>
            <a:lvl8pPr marL="3200005" indent="0" algn="ctr">
              <a:buNone/>
              <a:defRPr sz="1600"/>
            </a:lvl8pPr>
            <a:lvl9pPr marL="3657150" indent="0" algn="ctr">
              <a:buNone/>
              <a:defRPr sz="1600"/>
            </a:lvl9pPr>
          </a:lstStyle>
          <a:p>
            <a:r>
              <a:rPr lang="de-DE"/>
              <a:t>Click to edit Master subtitle style</a:t>
            </a:r>
            <a:endParaRPr lang="de-DE" dirty="0"/>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5" name="Slide Number">
            <a:extLst>
              <a:ext uri="{FF2B5EF4-FFF2-40B4-BE49-F238E27FC236}">
                <a16:creationId xmlns:a16="http://schemas.microsoft.com/office/drawing/2014/main" id="{AF27C58D-E090-4A93-916F-3CFDC6DF6029}"/>
              </a:ext>
            </a:extLst>
          </p:cNvPr>
          <p:cNvSpPr>
            <a:spLocks noChangeArrowheads="1"/>
          </p:cNvSpPr>
          <p:nvPr userDrawn="1">
            <p:custDataLst>
              <p:tags r:id="rId7"/>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6" name="5. Source" hidden="1">
            <a:extLst>
              <a:ext uri="{FF2B5EF4-FFF2-40B4-BE49-F238E27FC236}">
                <a16:creationId xmlns:a16="http://schemas.microsoft.com/office/drawing/2014/main" id="{781AC15D-7569-48DC-AC36-6AE38A8D98B1}"/>
              </a:ext>
            </a:extLst>
          </p:cNvPr>
          <p:cNvSpPr txBox="1"/>
          <p:nvPr userDrawn="1">
            <p:custDataLst>
              <p:tags r:id="rId8"/>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8" name="Grafik 3">
            <a:extLst>
              <a:ext uri="{FF2B5EF4-FFF2-40B4-BE49-F238E27FC236}">
                <a16:creationId xmlns:a16="http://schemas.microsoft.com/office/drawing/2014/main" id="{5457A3E2-BA6A-4676-8CA2-A11290F9EF28}"/>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2" name="Picture 518">
            <a:extLst>
              <a:ext uri="{FF2B5EF4-FFF2-40B4-BE49-F238E27FC236}">
                <a16:creationId xmlns:a16="http://schemas.microsoft.com/office/drawing/2014/main" id="{C947C49F-66A3-4EAB-AC21-D41502A54E59}"/>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TopLine">
            <a:extLst>
              <a:ext uri="{FF2B5EF4-FFF2-40B4-BE49-F238E27FC236}">
                <a16:creationId xmlns:a16="http://schemas.microsoft.com/office/drawing/2014/main" id="{9E193400-3510-4F7A-B9BA-B33ABD702CED}"/>
              </a:ext>
            </a:extLst>
          </p:cNvPr>
          <p:cNvCxnSpPr>
            <a:cxnSpLocks/>
          </p:cNvCxnSpPr>
          <p:nvPr userDrawn="1">
            <p:custDataLst>
              <p:tags r:id="rId10"/>
            </p:custDataLst>
          </p:nvPr>
        </p:nvCxnSpPr>
        <p:spPr>
          <a:xfrm>
            <a:off x="554736" y="1266219"/>
            <a:ext cx="3465576"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4B7B80-6815-499B-8D06-C4BEC4AEE7C6}"/>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259635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112987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wrap="square" anchor="t">
            <a:spAutoFit/>
          </a:bodyPr>
          <a:lstStyle>
            <a:lvl1pPr rtl="0">
              <a:lnSpc>
                <a:spcPct val="100000"/>
              </a:lnSpc>
              <a:defRPr>
                <a:ln w="6350" cap="flat">
                  <a:noFill/>
                  <a:miter lim="800000"/>
                </a:ln>
              </a:defRPr>
            </a:lvl1pPr>
          </a:lstStyle>
          <a:p>
            <a:r>
              <a:rPr lang="de-DE" dirty="0"/>
              <a:t>Click </a:t>
            </a:r>
            <a:r>
              <a:rPr lang="de-DE" dirty="0" err="1"/>
              <a:t>to</a:t>
            </a:r>
            <a:r>
              <a:rPr lang="de-DE" dirty="0"/>
              <a:t> </a:t>
            </a:r>
            <a:r>
              <a:rPr lang="de-DE" dirty="0" err="1"/>
              <a:t>edit</a:t>
            </a:r>
            <a:r>
              <a:rPr lang="de-DE" dirty="0"/>
              <a: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8" name="Slide Number">
            <a:extLst>
              <a:ext uri="{FF2B5EF4-FFF2-40B4-BE49-F238E27FC236}">
                <a16:creationId xmlns:a16="http://schemas.microsoft.com/office/drawing/2014/main" id="{B814DB13-F6A5-4116-AD1A-B3102E9D56A7}"/>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5CAEA7CF-59A8-4EA7-AACB-A3688471EDB5}"/>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3" name="Grafik 3">
            <a:extLst>
              <a:ext uri="{FF2B5EF4-FFF2-40B4-BE49-F238E27FC236}">
                <a16:creationId xmlns:a16="http://schemas.microsoft.com/office/drawing/2014/main" id="{BFAB9F2F-0FFF-4AE7-86CA-E31C67677322}"/>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DD2B06B9-EF3D-4438-A78A-A053907B3A50}"/>
              </a:ext>
            </a:extLst>
          </p:cNvPr>
          <p:cNvCxnSpPr/>
          <p:nvPr userDrawn="1">
            <p:custDataLst>
              <p:tags r:id="rId8"/>
            </p:custDataLst>
          </p:nvPr>
        </p:nvCxnSpPr>
        <p:spPr>
          <a:xfrm>
            <a:off x="554736"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5DD965B-4426-4030-AF15-2FDD12FD4AFE}"/>
              </a:ext>
            </a:extLst>
          </p:cNvPr>
          <p:cNvPicPr>
            <a:picLocks noChangeAspect="1"/>
          </p:cNvPicPr>
          <p:nvPr userDrawn="1"/>
        </p:nvPicPr>
        <p:blipFill rotWithShape="1">
          <a:blip r:embed="rId13"/>
          <a:srcRect l="10918" t="26530" r="10918" b="26530"/>
          <a:stretch/>
        </p:blipFill>
        <p:spPr>
          <a:xfrm>
            <a:off x="10613230" y="6364007"/>
            <a:ext cx="1031083" cy="247361"/>
          </a:xfrm>
          <a:prstGeom prst="rect">
            <a:avLst/>
          </a:prstGeom>
        </p:spPr>
      </p:pic>
    </p:spTree>
    <p:extLst>
      <p:ext uri="{BB962C8B-B14F-4D97-AF65-F5344CB8AC3E}">
        <p14:creationId xmlns:p14="http://schemas.microsoft.com/office/powerpoint/2010/main" val="385249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2">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13383578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3" y="1"/>
            <a:ext cx="6099048"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t" anchorCtr="0" forceAA="0" compatLnSpc="1">
            <a:prstTxWarp prst="textNoShape">
              <a:avLst/>
            </a:prstTxWarp>
            <a:noAutofit/>
          </a:bodyPr>
          <a:lstStyle/>
          <a:p>
            <a:pPr lvl="0" algn="ctr" rtl="0"/>
            <a:endParaRPr lang="de-DE" sz="160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503772"/>
            <a:ext cx="5065776" cy="384721"/>
          </a:xfrm>
        </p:spPr>
        <p:txBody>
          <a:bodyPr vert="horz" wrap="square">
            <a:noAutofit/>
          </a:bodyPr>
          <a:lstStyle>
            <a:lvl1pPr rtl="0">
              <a:defRPr/>
            </a:lvl1pPr>
          </a:lstStyle>
          <a:p>
            <a:r>
              <a:rPr lang="de-DE"/>
              <a:t>Click to edit Master title style</a:t>
            </a:r>
            <a:endParaRPr lang="de-DE"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942354"/>
            <a:ext cx="5065776" cy="276999"/>
          </a:xfrm>
          <a:prstGeom prst="rect">
            <a:avLst/>
          </a:prstGeom>
        </p:spPr>
        <p:txBody>
          <a:bodyPr wrap="square">
            <a:spAutoFit/>
          </a:bodyPr>
          <a:lstStyle>
            <a:lvl1pPr marL="0" indent="0" algn="l" rtl="0">
              <a:buNone/>
              <a:defRPr sz="1799" b="0">
                <a:solidFill>
                  <a:schemeClr val="tx1"/>
                </a:solidFill>
              </a:defRPr>
            </a:lvl1pPr>
            <a:lvl2pPr marL="457167" indent="0" algn="ctr">
              <a:buNone/>
              <a:defRPr sz="1999"/>
            </a:lvl2pPr>
            <a:lvl3pPr marL="914333" indent="0" algn="ctr">
              <a:buNone/>
              <a:defRPr sz="1799"/>
            </a:lvl3pPr>
            <a:lvl4pPr marL="1371500" indent="0" algn="ctr">
              <a:buNone/>
              <a:defRPr sz="1600"/>
            </a:lvl4pPr>
            <a:lvl5pPr marL="1828665" indent="0" algn="ctr">
              <a:buNone/>
              <a:defRPr sz="1600"/>
            </a:lvl5pPr>
            <a:lvl6pPr marL="2285832" indent="0" algn="ctr">
              <a:buNone/>
              <a:defRPr sz="1600"/>
            </a:lvl6pPr>
            <a:lvl7pPr marL="2742999" indent="0" algn="ctr">
              <a:buNone/>
              <a:defRPr sz="1600"/>
            </a:lvl7pPr>
            <a:lvl8pPr marL="3200165" indent="0" algn="ctr">
              <a:buNone/>
              <a:defRPr sz="1600"/>
            </a:lvl8pPr>
            <a:lvl9pPr marL="3657332" indent="0" algn="ctr">
              <a:buNone/>
              <a:defRPr sz="1600"/>
            </a:lvl9pPr>
          </a:lstStyle>
          <a:p>
            <a:r>
              <a:rPr lang="de-DE"/>
              <a:t>Click to edit Master subtitle style</a:t>
            </a:r>
            <a:endParaRPr lang="de-DE" dirty="0"/>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1" name="Slide Number">
            <a:extLst>
              <a:ext uri="{FF2B5EF4-FFF2-40B4-BE49-F238E27FC236}">
                <a16:creationId xmlns:a16="http://schemas.microsoft.com/office/drawing/2014/main" id="{7BA92CC2-5D1A-430C-A067-72AEF4C25E14}"/>
              </a:ext>
            </a:extLst>
          </p:cNvPr>
          <p:cNvSpPr>
            <a:spLocks noChangeArrowheads="1"/>
          </p:cNvSpPr>
          <p:nvPr userDrawn="1">
            <p:custDataLst>
              <p:tags r:id="rId7"/>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57EF32D-69C4-450F-9738-F5E7EDD25275}"/>
              </a:ext>
            </a:extLst>
          </p:cNvPr>
          <p:cNvSpPr txBox="1"/>
          <p:nvPr userDrawn="1">
            <p:custDataLst>
              <p:tags r:id="rId8"/>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3" name="Grafik 3">
            <a:extLst>
              <a:ext uri="{FF2B5EF4-FFF2-40B4-BE49-F238E27FC236}">
                <a16:creationId xmlns:a16="http://schemas.microsoft.com/office/drawing/2014/main" id="{4793EE8D-3713-448B-97E3-683CE21E10D2}"/>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Picture 518">
            <a:extLst>
              <a:ext uri="{FF2B5EF4-FFF2-40B4-BE49-F238E27FC236}">
                <a16:creationId xmlns:a16="http://schemas.microsoft.com/office/drawing/2014/main" id="{02D0671C-C82A-447E-82A1-59CB19FAE96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TopLine">
            <a:extLst>
              <a:ext uri="{FF2B5EF4-FFF2-40B4-BE49-F238E27FC236}">
                <a16:creationId xmlns:a16="http://schemas.microsoft.com/office/drawing/2014/main" id="{64233B69-D9B6-4F8B-B161-7E4A4F7EEB75}"/>
              </a:ext>
            </a:extLst>
          </p:cNvPr>
          <p:cNvCxnSpPr>
            <a:cxnSpLocks/>
          </p:cNvCxnSpPr>
          <p:nvPr userDrawn="1">
            <p:custDataLst>
              <p:tags r:id="rId10"/>
            </p:custDataLst>
          </p:nvPr>
        </p:nvCxnSpPr>
        <p:spPr>
          <a:xfrm>
            <a:off x="554737" y="1266219"/>
            <a:ext cx="5065776"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840854-D51B-4E1C-9EF6-AA9D9F1E7640}"/>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406697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3">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5621698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2" imgW="572" imgH="588" progId="TCLayout.ActiveDocument.1">
                  <p:embed/>
                </p:oleObj>
              </mc:Choice>
              <mc:Fallback>
                <p:oleObj name="think-cell Slide" r:id="rId12"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3"/>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503772"/>
            <a:ext cx="6967728" cy="384721"/>
          </a:xfrm>
        </p:spPr>
        <p:txBody>
          <a:bodyPr vert="horz" wrap="square">
            <a:noAutofit/>
          </a:bodyPr>
          <a:lstStyle>
            <a:lvl1pPr rtl="0">
              <a:defRPr/>
            </a:lvl1pPr>
          </a:lstStyle>
          <a:p>
            <a:r>
              <a:rPr lang="de-DE"/>
              <a:t>Click to edit Master title style</a:t>
            </a:r>
            <a:endParaRPr lang="de-DE"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3" y="1"/>
            <a:ext cx="4361688"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t" anchorCtr="0" forceAA="0" compatLnSpc="1">
            <a:prstTxWarp prst="textNoShape">
              <a:avLst/>
            </a:prstTxWarp>
            <a:noAutofit/>
          </a:bodyPr>
          <a:lstStyle/>
          <a:p>
            <a:pPr lvl="0" algn="ctr" rtl="0"/>
            <a:endParaRPr lang="de-DE" sz="1600"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942354"/>
            <a:ext cx="6967728" cy="276999"/>
          </a:xfrm>
          <a:prstGeom prst="rect">
            <a:avLst/>
          </a:prstGeom>
        </p:spPr>
        <p:txBody>
          <a:bodyPr wrap="square">
            <a:spAutoFit/>
          </a:bodyPr>
          <a:lstStyle>
            <a:lvl1pPr marL="0" indent="0" algn="l" rtl="0">
              <a:buNone/>
              <a:defRPr sz="1799" b="0">
                <a:solidFill>
                  <a:schemeClr val="tx1"/>
                </a:solidFill>
              </a:defRPr>
            </a:lvl1pPr>
            <a:lvl2pPr marL="457167" indent="0" algn="ctr">
              <a:buNone/>
              <a:defRPr sz="1999"/>
            </a:lvl2pPr>
            <a:lvl3pPr marL="914333" indent="0" algn="ctr">
              <a:buNone/>
              <a:defRPr sz="1799"/>
            </a:lvl3pPr>
            <a:lvl4pPr marL="1371500" indent="0" algn="ctr">
              <a:buNone/>
              <a:defRPr sz="1600"/>
            </a:lvl4pPr>
            <a:lvl5pPr marL="1828665" indent="0" algn="ctr">
              <a:buNone/>
              <a:defRPr sz="1600"/>
            </a:lvl5pPr>
            <a:lvl6pPr marL="2285832" indent="0" algn="ctr">
              <a:buNone/>
              <a:defRPr sz="1600"/>
            </a:lvl6pPr>
            <a:lvl7pPr marL="2742999" indent="0" algn="ctr">
              <a:buNone/>
              <a:defRPr sz="1600"/>
            </a:lvl7pPr>
            <a:lvl8pPr marL="3200165" indent="0" algn="ctr">
              <a:buNone/>
              <a:defRPr sz="1600"/>
            </a:lvl8pPr>
            <a:lvl9pPr marL="3657332" indent="0" algn="ctr">
              <a:buNone/>
              <a:defRPr sz="1600"/>
            </a:lvl9pPr>
          </a:lstStyle>
          <a:p>
            <a:r>
              <a:rPr lang="de-DE"/>
              <a:t>Click to edit Master subtitle style</a:t>
            </a:r>
            <a:endParaRPr lang="de-DE" dirty="0"/>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1" name="Slide Number">
            <a:extLst>
              <a:ext uri="{FF2B5EF4-FFF2-40B4-BE49-F238E27FC236}">
                <a16:creationId xmlns:a16="http://schemas.microsoft.com/office/drawing/2014/main" id="{5BD76E59-C64B-42CA-9455-8BE053452D25}"/>
              </a:ext>
            </a:extLst>
          </p:cNvPr>
          <p:cNvSpPr>
            <a:spLocks noChangeArrowheads="1"/>
          </p:cNvSpPr>
          <p:nvPr userDrawn="1">
            <p:custDataLst>
              <p:tags r:id="rId7"/>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CDF5007-C451-49B3-84AB-8218678CE370}"/>
              </a:ext>
            </a:extLst>
          </p:cNvPr>
          <p:cNvSpPr txBox="1"/>
          <p:nvPr userDrawn="1">
            <p:custDataLst>
              <p:tags r:id="rId8"/>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3" name="Grafik 3">
            <a:extLst>
              <a:ext uri="{FF2B5EF4-FFF2-40B4-BE49-F238E27FC236}">
                <a16:creationId xmlns:a16="http://schemas.microsoft.com/office/drawing/2014/main" id="{5AE3A1C1-BB64-403F-B1EE-6E6DA9EDB259}"/>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Picture 518">
            <a:extLst>
              <a:ext uri="{FF2B5EF4-FFF2-40B4-BE49-F238E27FC236}">
                <a16:creationId xmlns:a16="http://schemas.microsoft.com/office/drawing/2014/main" id="{28E3F103-CABB-4ED9-A501-59E699EDC7AE}"/>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TopLine">
            <a:extLst>
              <a:ext uri="{FF2B5EF4-FFF2-40B4-BE49-F238E27FC236}">
                <a16:creationId xmlns:a16="http://schemas.microsoft.com/office/drawing/2014/main" id="{EF0438EF-5CE0-42C9-9509-8A65C98AE9D0}"/>
              </a:ext>
            </a:extLst>
          </p:cNvPr>
          <p:cNvCxnSpPr>
            <a:cxnSpLocks/>
          </p:cNvCxnSpPr>
          <p:nvPr userDrawn="1">
            <p:custDataLst>
              <p:tags r:id="rId10"/>
            </p:custDataLst>
          </p:nvPr>
        </p:nvCxnSpPr>
        <p:spPr>
          <a:xfrm>
            <a:off x="554737" y="1266219"/>
            <a:ext cx="69677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0146A3-B681-47AF-AF75-A76042507069}"/>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1744946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 ">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8282078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3"/>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7" y="1"/>
            <a:ext cx="3410584"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t" anchorCtr="0" forceAA="0" compatLnSpc="1">
            <a:prstTxWarp prst="textNoShape">
              <a:avLst/>
            </a:prstTxWarp>
            <a:noAutofit/>
          </a:bodyPr>
          <a:lstStyle/>
          <a:p>
            <a:pPr lvl="0" algn="ctr" rtl="0"/>
            <a:endParaRPr lang="de-DE" sz="1600"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503772"/>
            <a:ext cx="7918704" cy="384721"/>
          </a:xfrm>
        </p:spPr>
        <p:txBody>
          <a:bodyPr vert="horz" wrap="square">
            <a:spAutoFit/>
          </a:bodyPr>
          <a:lstStyle>
            <a:lvl1pPr rtl="0">
              <a:defRPr/>
            </a:lvl1pPr>
          </a:lstStyle>
          <a:p>
            <a:r>
              <a:rPr lang="de-DE"/>
              <a:t>Click to edit Master title style</a:t>
            </a:r>
            <a:endParaRPr lang="de-DE"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942354"/>
            <a:ext cx="7918704" cy="276999"/>
          </a:xfrm>
          <a:prstGeom prst="rect">
            <a:avLst/>
          </a:prstGeom>
        </p:spPr>
        <p:txBody>
          <a:bodyPr wrap="square">
            <a:noAutofit/>
          </a:bodyPr>
          <a:lstStyle>
            <a:lvl1pPr marL="0" indent="0" algn="l" rtl="0">
              <a:buNone/>
              <a:defRPr sz="1799" b="0">
                <a:solidFill>
                  <a:schemeClr val="tx1"/>
                </a:solidFill>
              </a:defRPr>
            </a:lvl1pPr>
            <a:lvl2pPr marL="457167" indent="0" algn="ctr">
              <a:buNone/>
              <a:defRPr sz="1999"/>
            </a:lvl2pPr>
            <a:lvl3pPr marL="914333" indent="0" algn="ctr">
              <a:buNone/>
              <a:defRPr sz="1799"/>
            </a:lvl3pPr>
            <a:lvl4pPr marL="1371500" indent="0" algn="ctr">
              <a:buNone/>
              <a:defRPr sz="1600"/>
            </a:lvl4pPr>
            <a:lvl5pPr marL="1828665" indent="0" algn="ctr">
              <a:buNone/>
              <a:defRPr sz="1600"/>
            </a:lvl5pPr>
            <a:lvl6pPr marL="2285832" indent="0" algn="ctr">
              <a:buNone/>
              <a:defRPr sz="1600"/>
            </a:lvl6pPr>
            <a:lvl7pPr marL="2742999" indent="0" algn="ctr">
              <a:buNone/>
              <a:defRPr sz="1600"/>
            </a:lvl7pPr>
            <a:lvl8pPr marL="3200165" indent="0" algn="ctr">
              <a:buNone/>
              <a:defRPr sz="1600"/>
            </a:lvl8pPr>
            <a:lvl9pPr marL="3657332" indent="0" algn="ctr">
              <a:buNone/>
              <a:defRPr sz="1600"/>
            </a:lvl9pPr>
          </a:lstStyle>
          <a:p>
            <a:r>
              <a:rPr lang="de-DE"/>
              <a:t>Click to edit Master subtitle style</a:t>
            </a:r>
            <a:endParaRPr lang="de-DE" dirty="0"/>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1" name="Slide Number">
            <a:extLst>
              <a:ext uri="{FF2B5EF4-FFF2-40B4-BE49-F238E27FC236}">
                <a16:creationId xmlns:a16="http://schemas.microsoft.com/office/drawing/2014/main" id="{45736D0D-8785-46F4-9615-4B3A1B35412F}"/>
              </a:ext>
            </a:extLst>
          </p:cNvPr>
          <p:cNvSpPr>
            <a:spLocks noChangeArrowheads="1"/>
          </p:cNvSpPr>
          <p:nvPr userDrawn="1">
            <p:custDataLst>
              <p:tags r:id="rId7"/>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F13E10FB-9A50-4831-A694-35A21682E4BA}"/>
              </a:ext>
            </a:extLst>
          </p:cNvPr>
          <p:cNvSpPr txBox="1"/>
          <p:nvPr userDrawn="1">
            <p:custDataLst>
              <p:tags r:id="rId8"/>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3" name="Grafik 3">
            <a:extLst>
              <a:ext uri="{FF2B5EF4-FFF2-40B4-BE49-F238E27FC236}">
                <a16:creationId xmlns:a16="http://schemas.microsoft.com/office/drawing/2014/main" id="{8B20BAB5-ED61-42AD-92A1-7F8E8F82595D}"/>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Picture 518">
            <a:extLst>
              <a:ext uri="{FF2B5EF4-FFF2-40B4-BE49-F238E27FC236}">
                <a16:creationId xmlns:a16="http://schemas.microsoft.com/office/drawing/2014/main" id="{E62831EF-463C-453D-9C82-70CB1FE384B3}"/>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TopLine">
            <a:extLst>
              <a:ext uri="{FF2B5EF4-FFF2-40B4-BE49-F238E27FC236}">
                <a16:creationId xmlns:a16="http://schemas.microsoft.com/office/drawing/2014/main" id="{106B71BB-4DE9-4804-9A84-EFCE7B3929FB}"/>
              </a:ext>
            </a:extLst>
          </p:cNvPr>
          <p:cNvCxnSpPr>
            <a:cxnSpLocks/>
          </p:cNvCxnSpPr>
          <p:nvPr userDrawn="1">
            <p:custDataLst>
              <p:tags r:id="rId10"/>
            </p:custDataLst>
          </p:nvPr>
        </p:nvCxnSpPr>
        <p:spPr>
          <a:xfrm>
            <a:off x="554736" y="1266219"/>
            <a:ext cx="7918704"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2A1B0C-2DD0-486E-8618-833220BC98BA}"/>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731613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41810137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1"/>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834631"/>
            <a:ext cx="11082528" cy="384721"/>
          </a:xfrm>
        </p:spPr>
        <p:txBody>
          <a:bodyPr vert="horz" wrap="square">
            <a:spAutoFit/>
          </a:bodyPr>
          <a:lstStyle>
            <a:lvl1pPr rtl="0">
              <a:defRPr/>
            </a:lvl1pPr>
          </a:lstStyle>
          <a:p>
            <a:r>
              <a:rPr lang="de-DE"/>
              <a:t>Click to edit Master title style</a:t>
            </a:r>
            <a:endParaRPr lang="de-DE" dirty="0"/>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18" name="Slide Number">
            <a:extLst>
              <a:ext uri="{FF2B5EF4-FFF2-40B4-BE49-F238E27FC236}">
                <a16:creationId xmlns:a16="http://schemas.microsoft.com/office/drawing/2014/main" id="{C3FF3FE4-B6EE-4C3B-9261-0B0B787175C2}"/>
              </a:ext>
            </a:extLst>
          </p:cNvPr>
          <p:cNvSpPr>
            <a:spLocks noChangeArrowheads="1"/>
          </p:cNvSpPr>
          <p:nvPr userDrawn="1">
            <p:custDataLst>
              <p:tags r:id="rId5"/>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9" name="5. Source" hidden="1">
            <a:extLst>
              <a:ext uri="{FF2B5EF4-FFF2-40B4-BE49-F238E27FC236}">
                <a16:creationId xmlns:a16="http://schemas.microsoft.com/office/drawing/2014/main" id="{22ADE321-C338-43EC-BB90-6B656B2A465E}"/>
              </a:ext>
            </a:extLst>
          </p:cNvPr>
          <p:cNvSpPr txBox="1"/>
          <p:nvPr userDrawn="1">
            <p:custDataLst>
              <p:tags r:id="rId6"/>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20" name="Grafik 3">
            <a:extLst>
              <a:ext uri="{FF2B5EF4-FFF2-40B4-BE49-F238E27FC236}">
                <a16:creationId xmlns:a16="http://schemas.microsoft.com/office/drawing/2014/main" id="{B3D6CF90-AA3F-4FD4-B4E0-14022917301A}"/>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1" name="Picture 518">
            <a:extLst>
              <a:ext uri="{FF2B5EF4-FFF2-40B4-BE49-F238E27FC236}">
                <a16:creationId xmlns:a16="http://schemas.microsoft.com/office/drawing/2014/main" id="{CD2B0537-196A-42A8-AEFA-8F2F099007FC}"/>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TopLine">
            <a:extLst>
              <a:ext uri="{FF2B5EF4-FFF2-40B4-BE49-F238E27FC236}">
                <a16:creationId xmlns:a16="http://schemas.microsoft.com/office/drawing/2014/main" id="{C246811A-F163-4562-84C9-9FAA67A61B54}"/>
              </a:ext>
            </a:extLst>
          </p:cNvPr>
          <p:cNvCxnSpPr/>
          <p:nvPr userDrawn="1">
            <p:custDataLst>
              <p:tags r:id="rId8"/>
            </p:custDataLst>
          </p:nvPr>
        </p:nvCxnSpPr>
        <p:spPr>
          <a:xfrm>
            <a:off x="554737"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D1B06F2-B9DB-4106-B6AD-AC5961D6BEF0}"/>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3443090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48812279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a:t>Add tracker</a:t>
            </a:r>
            <a:endParaRPr lang="de-DE" dirty="0"/>
          </a:p>
        </p:txBody>
      </p:sp>
      <p:sp>
        <p:nvSpPr>
          <p:cNvPr id="6" name="Slide Number">
            <a:extLst>
              <a:ext uri="{FF2B5EF4-FFF2-40B4-BE49-F238E27FC236}">
                <a16:creationId xmlns:a16="http://schemas.microsoft.com/office/drawing/2014/main" id="{9709E050-F121-4D47-9FE6-CE9B84161160}"/>
              </a:ext>
            </a:extLst>
          </p:cNvPr>
          <p:cNvSpPr>
            <a:spLocks noChangeArrowheads="1"/>
          </p:cNvSpPr>
          <p:nvPr userDrawn="1">
            <p:custDataLst>
              <p:tags r:id="rId3"/>
            </p:custDataLst>
          </p:nvPr>
        </p:nvSpPr>
        <p:spPr bwMode="black">
          <a:xfrm>
            <a:off x="554736" y="6476905"/>
            <a:ext cx="230832" cy="138499"/>
          </a:xfrm>
          <a:prstGeom prst="rect">
            <a:avLst/>
          </a:prstGeom>
          <a:noFill/>
          <a:ln w="9525" algn="ctr">
            <a:noFill/>
            <a:miter lim="800000"/>
            <a:headEnd/>
            <a:tailEnd/>
          </a:ln>
          <a:effectLst/>
        </p:spPr>
        <p:txBody>
          <a:bodyPr wrap="none" lIns="0" tIns="0" rIns="0" bIns="0" anchor="ctr">
            <a:spAutoFit/>
          </a:bodyPr>
          <a:lstStyle/>
          <a:p>
            <a:pPr algn="l" defTabSz="610699"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699"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34A31F57-9246-48BB-A33E-FF3844737942}"/>
              </a:ext>
            </a:extLst>
          </p:cNvPr>
          <p:cNvSpPr txBox="1"/>
          <p:nvPr userDrawn="1">
            <p:custDataLst>
              <p:tags r:id="rId4"/>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11" name="Grafik 3">
            <a:extLst>
              <a:ext uri="{FF2B5EF4-FFF2-40B4-BE49-F238E27FC236}">
                <a16:creationId xmlns:a16="http://schemas.microsoft.com/office/drawing/2014/main" id="{64A275D2-53F2-4701-9A0B-1C8D547DEB15}"/>
              </a:ext>
            </a:extLst>
          </p:cNvPr>
          <p:cNvPicPr>
            <a:picLocks/>
          </p:cNvPicPr>
          <p:nvPr userDrawn="1">
            <p:custDataLst>
              <p:tags r:id="rId5"/>
            </p:custDataLst>
          </p:nvPr>
        </p:nvPicPr>
        <p:blipFill>
          <a:blip r:embed="rId9"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2" name="Picture 518">
            <a:extLst>
              <a:ext uri="{FF2B5EF4-FFF2-40B4-BE49-F238E27FC236}">
                <a16:creationId xmlns:a16="http://schemas.microsoft.com/office/drawing/2014/main" id="{682D955C-D936-491D-A672-8DADDA657AEC}"/>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490640" y="6205534"/>
            <a:ext cx="1298700" cy="5478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084FA6-466F-44F9-812E-5998D1E1A934}"/>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3488424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2313412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5" name="5. Source" hidden="1">
            <a:extLst>
              <a:ext uri="{FF2B5EF4-FFF2-40B4-BE49-F238E27FC236}">
                <a16:creationId xmlns:a16="http://schemas.microsoft.com/office/drawing/2014/main" id="{6C4DF920-4282-4D55-AC68-158DF84DA601}"/>
              </a:ext>
            </a:extLst>
          </p:cNvPr>
          <p:cNvSpPr txBox="1"/>
          <p:nvPr userDrawn="1">
            <p:custDataLst>
              <p:tags r:id="rId2"/>
            </p:custDataLst>
          </p:nvPr>
        </p:nvSpPr>
        <p:spPr>
          <a:xfrm>
            <a:off x="873823" y="648459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800" dirty="0"/>
              <a:t>Quelle:…</a:t>
            </a:r>
          </a:p>
        </p:txBody>
      </p:sp>
      <p:pic>
        <p:nvPicPr>
          <p:cNvPr id="6" name="Grafik 3">
            <a:extLst>
              <a:ext uri="{FF2B5EF4-FFF2-40B4-BE49-F238E27FC236}">
                <a16:creationId xmlns:a16="http://schemas.microsoft.com/office/drawing/2014/main" id="{7C00AA42-BA60-4674-A49C-2A1E30BB753C}"/>
              </a:ext>
            </a:extLst>
          </p:cNvPr>
          <p:cNvPicPr>
            <a:picLocks/>
          </p:cNvPicPr>
          <p:nvPr userDrawn="1">
            <p:custDataLst>
              <p:tags r:id="rId3"/>
            </p:custDataLst>
          </p:nvPr>
        </p:nvPicPr>
        <p:blipFill>
          <a:blip r:embed="rId7"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7" name="Picture 67">
            <a:extLst>
              <a:ext uri="{FF2B5EF4-FFF2-40B4-BE49-F238E27FC236}">
                <a16:creationId xmlns:a16="http://schemas.microsoft.com/office/drawing/2014/main" id="{D9942DB1-0525-42DA-AC3F-D0F680FF9844}"/>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451113" y="2760230"/>
            <a:ext cx="3190876" cy="753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94956D-A269-4010-B5F9-B1218551FBCB}"/>
              </a:ext>
            </a:extLst>
          </p:cNvPr>
          <p:cNvPicPr>
            <a:picLocks noChangeAspect="1"/>
          </p:cNvPicPr>
          <p:nvPr userDrawn="1"/>
        </p:nvPicPr>
        <p:blipFill>
          <a:blip r:embed="rId9"/>
          <a:stretch>
            <a:fillRect/>
          </a:stretch>
        </p:blipFill>
        <p:spPr>
          <a:xfrm>
            <a:off x="4468908" y="682187"/>
            <a:ext cx="7731105" cy="4909930"/>
          </a:xfrm>
          <a:prstGeom prst="rect">
            <a:avLst/>
          </a:prstGeom>
        </p:spPr>
      </p:pic>
    </p:spTree>
    <p:extLst>
      <p:ext uri="{BB962C8B-B14F-4D97-AF65-F5344CB8AC3E}">
        <p14:creationId xmlns:p14="http://schemas.microsoft.com/office/powerpoint/2010/main" val="3994471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6714744"/>
            <a:ext cx="12192000" cy="143255"/>
          </a:xfrm>
          <a:prstGeom prst="rect">
            <a:avLst/>
          </a:prstGeom>
        </p:spPr>
      </p:pic>
      <p:pic>
        <p:nvPicPr>
          <p:cNvPr id="17" name="bg object 17"/>
          <p:cNvPicPr/>
          <p:nvPr/>
        </p:nvPicPr>
        <p:blipFill>
          <a:blip r:embed="rId3" cstate="print"/>
          <a:stretch>
            <a:fillRect/>
          </a:stretch>
        </p:blipFill>
        <p:spPr>
          <a:xfrm>
            <a:off x="10490455" y="6205727"/>
            <a:ext cx="1299208" cy="547878"/>
          </a:xfrm>
          <a:prstGeom prst="rect">
            <a:avLst/>
          </a:prstGeom>
        </p:spPr>
      </p:pic>
      <p:sp>
        <p:nvSpPr>
          <p:cNvPr id="2" name="Holder 2"/>
          <p:cNvSpPr>
            <a:spLocks noGrp="1"/>
          </p:cNvSpPr>
          <p:nvPr>
            <p:ph type="title"/>
          </p:nvPr>
        </p:nvSpPr>
        <p:spPr/>
        <p:txBody>
          <a:bodyPr lIns="0" tIns="0" rIns="0" bIns="0"/>
          <a:lstStyle>
            <a:lvl1pPr>
              <a:defRPr sz="2500" b="0" i="0">
                <a:solidFill>
                  <a:schemeClr val="tx1"/>
                </a:solidFill>
                <a:latin typeface="Bosch Office Sans"/>
                <a:cs typeface="Bosch Office Sans"/>
              </a:defRPr>
            </a:lvl1pPr>
          </a:lstStyle>
          <a:p>
            <a:endParaRPr/>
          </a:p>
        </p:txBody>
      </p:sp>
      <p:sp>
        <p:nvSpPr>
          <p:cNvPr id="3" name="Holder 3"/>
          <p:cNvSpPr>
            <a:spLocks noGrp="1"/>
          </p:cNvSpPr>
          <p:nvPr>
            <p:ph type="body" idx="1"/>
          </p:nvPr>
        </p:nvSpPr>
        <p:spPr>
          <a:xfrm>
            <a:off x="554737" y="2170801"/>
            <a:ext cx="4111960" cy="246284"/>
          </a:xfr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076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684013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wrap="square" rIns="365760" anchor="ctr">
            <a:spAutoFit/>
          </a:bodyPr>
          <a:lstStyle>
            <a:lvl1pPr rtl="0">
              <a:defRPr>
                <a:ln w="6350" cap="flat">
                  <a:noFill/>
                  <a:miter lim="800000"/>
                </a:ln>
              </a:defRPr>
            </a:lvl1pPr>
          </a:lstStyle>
          <a:p>
            <a:r>
              <a:rPr lang="de-DE" dirty="0"/>
              <a:t>Click </a:t>
            </a:r>
            <a:r>
              <a:rPr lang="de-DE" dirty="0" err="1"/>
              <a:t>to</a:t>
            </a:r>
            <a:r>
              <a:rPr lang="de-DE" dirty="0"/>
              <a:t> </a:t>
            </a:r>
            <a:r>
              <a:rPr lang="de-DE" dirty="0" err="1"/>
              <a:t>edit</a:t>
            </a:r>
            <a:r>
              <a:rPr lang="de-DE" dirty="0"/>
              <a: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A8D9A7ED-F84F-42B3-8651-D6D7CEDC5985}"/>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67ED9B6B-86A5-4264-A31D-1690D32DCA10}"/>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3" name="Grafik 3">
            <a:extLst>
              <a:ext uri="{FF2B5EF4-FFF2-40B4-BE49-F238E27FC236}">
                <a16:creationId xmlns:a16="http://schemas.microsoft.com/office/drawing/2014/main" id="{07569C43-AA9A-4063-8412-0AB7DF5E166D}"/>
              </a:ext>
            </a:extLst>
          </p:cNvPr>
          <p:cNvPicPr>
            <a:picLocks/>
          </p:cNvPicPr>
          <p:nvPr userDrawn="1">
            <p:custDataLst>
              <p:tags r:id="rId7"/>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5" name="TopLine">
            <a:extLst>
              <a:ext uri="{FF2B5EF4-FFF2-40B4-BE49-F238E27FC236}">
                <a16:creationId xmlns:a16="http://schemas.microsoft.com/office/drawing/2014/main" id="{1D6EBCCF-4877-4234-A5C4-C18F0145E2DE}"/>
              </a:ext>
            </a:extLst>
          </p:cNvPr>
          <p:cNvCxnSpPr/>
          <p:nvPr userDrawn="1">
            <p:custDataLst>
              <p:tags r:id="rId8"/>
            </p:custDataLst>
          </p:nvPr>
        </p:nvCxnSpPr>
        <p:spPr>
          <a:xfrm>
            <a:off x="554736" y="1266219"/>
            <a:ext cx="11082528"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C5F9A68-1A81-4195-BAAB-8F8E3D1B9FB2}"/>
              </a:ext>
            </a:extLst>
          </p:cNvPr>
          <p:cNvPicPr>
            <a:picLocks noChangeAspect="1"/>
          </p:cNvPicPr>
          <p:nvPr userDrawn="1"/>
        </p:nvPicPr>
        <p:blipFill rotWithShape="1">
          <a:blip r:embed="rId13"/>
          <a:srcRect l="10918" t="26530" r="10918" b="26530"/>
          <a:stretch/>
        </p:blipFill>
        <p:spPr>
          <a:xfrm>
            <a:off x="10613230" y="6364007"/>
            <a:ext cx="1031083" cy="247361"/>
          </a:xfrm>
          <a:prstGeom prst="rect">
            <a:avLst/>
          </a:prstGeom>
        </p:spPr>
      </p:pic>
    </p:spTree>
    <p:extLst>
      <p:ext uri="{BB962C8B-B14F-4D97-AF65-F5344CB8AC3E}">
        <p14:creationId xmlns:p14="http://schemas.microsoft.com/office/powerpoint/2010/main" val="307970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8885B6-1C27-45E7-BB74-35DAA338C5E8}"/>
              </a:ext>
            </a:extLst>
          </p:cNvPr>
          <p:cNvSpPr/>
          <p:nvPr userDrawn="1"/>
        </p:nvSpPr>
        <p:spPr>
          <a:xfrm>
            <a:off x="3176" y="1564640"/>
            <a:ext cx="12188824" cy="4196080"/>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5" name="Rectangle">
            <a:extLst>
              <a:ext uri="{FF2B5EF4-FFF2-40B4-BE49-F238E27FC236}">
                <a16:creationId xmlns:a16="http://schemas.microsoft.com/office/drawing/2014/main" id="{3141130C-068D-4C66-90CD-16C8A02D3805}"/>
              </a:ext>
            </a:extLst>
          </p:cNvPr>
          <p:cNvSpPr/>
          <p:nvPr userDrawn="1"/>
        </p:nvSpPr>
        <p:spPr>
          <a:xfrm>
            <a:off x="8984107" y="3429000"/>
            <a:ext cx="1634316" cy="1616655"/>
          </a:xfrm>
          <a:prstGeom prst="rect">
            <a:avLst/>
          </a:prstGeom>
          <a:solidFill>
            <a:schemeClr val="bg1">
              <a:alpha val="84000"/>
            </a:schemeClr>
          </a:solidFill>
          <a:ln w="3175">
            <a:miter lim="400000"/>
          </a:ln>
        </p:spPr>
        <p:txBody>
          <a:bodyPr lIns="32808" tIns="32808" rIns="32808" bIns="32808" anchor="ctr"/>
          <a:lstStyle/>
          <a:p>
            <a:pPr defTabSz="1340673" rtl="0">
              <a:defRPr sz="5000">
                <a:solidFill>
                  <a:srgbClr val="FFFFFF"/>
                </a:solidFill>
                <a:latin typeface="Helvetica Neue Medium"/>
                <a:ea typeface="Helvetica Neue Medium"/>
                <a:cs typeface="Helvetica Neue Medium"/>
                <a:sym typeface="Helvetica Neue Medium"/>
              </a:defRPr>
            </a:pPr>
            <a:endParaRPr lang="de-DE" dirty="0">
              <a:latin typeface="+mn-lt"/>
            </a:endParaRPr>
          </a:p>
        </p:txBody>
      </p:sp>
      <p:sp>
        <p:nvSpPr>
          <p:cNvPr id="16" name="Square">
            <a:extLst>
              <a:ext uri="{FF2B5EF4-FFF2-40B4-BE49-F238E27FC236}">
                <a16:creationId xmlns:a16="http://schemas.microsoft.com/office/drawing/2014/main" id="{28CB2E26-67BE-4216-9FC5-9F7B6C7E97F2}"/>
              </a:ext>
            </a:extLst>
          </p:cNvPr>
          <p:cNvSpPr/>
          <p:nvPr userDrawn="1"/>
        </p:nvSpPr>
        <p:spPr>
          <a:xfrm>
            <a:off x="8984106" y="4245951"/>
            <a:ext cx="799704" cy="799704"/>
          </a:xfrm>
          <a:prstGeom prst="rect">
            <a:avLst/>
          </a:prstGeom>
          <a:solidFill>
            <a:schemeClr val="accent4">
              <a:lumMod val="60000"/>
              <a:lumOff val="40000"/>
            </a:schemeClr>
          </a:solidFill>
          <a:ln w="3175">
            <a:miter lim="400000"/>
          </a:ln>
        </p:spPr>
        <p:txBody>
          <a:bodyPr lIns="32808" tIns="32808" rIns="32808" bIns="32808" anchor="ctr"/>
          <a:lstStyle/>
          <a:p>
            <a:pPr defTabSz="1340673" rtl="0">
              <a:defRPr sz="5000">
                <a:solidFill>
                  <a:srgbClr val="FFFFFF"/>
                </a:solidFill>
                <a:latin typeface="Helvetica Neue Medium"/>
                <a:ea typeface="Helvetica Neue Medium"/>
                <a:cs typeface="Helvetica Neue Medium"/>
                <a:sym typeface="Helvetica Neue Medium"/>
              </a:defRPr>
            </a:pPr>
            <a:endParaRPr lang="de-DE" dirty="0">
              <a:latin typeface="+mn-lt"/>
            </a:endParaRPr>
          </a:p>
        </p:txBody>
      </p:sp>
      <p:sp>
        <p:nvSpPr>
          <p:cNvPr id="17" name="Rectangle 16">
            <a:extLst>
              <a:ext uri="{FF2B5EF4-FFF2-40B4-BE49-F238E27FC236}">
                <a16:creationId xmlns:a16="http://schemas.microsoft.com/office/drawing/2014/main" id="{C0DC8432-DB4E-42E6-B84F-0B967C1699EC}"/>
              </a:ext>
            </a:extLst>
          </p:cNvPr>
          <p:cNvSpPr/>
          <p:nvPr userDrawn="1"/>
        </p:nvSpPr>
        <p:spPr>
          <a:xfrm>
            <a:off x="6238240" y="2919301"/>
            <a:ext cx="5953759" cy="1683723"/>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364072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userDrawn="1">
            <p:ph type="title"/>
            <p:custDataLst>
              <p:tags r:id="rId3"/>
            </p:custDataLst>
          </p:nvPr>
        </p:nvSpPr>
        <p:spPr>
          <a:xfrm>
            <a:off x="554736" y="2919301"/>
            <a:ext cx="5560314" cy="1354217"/>
          </a:xfrm>
        </p:spPr>
        <p:txBody>
          <a:bodyPr vert="horz" wrap="square" anchor="t">
            <a:noAutofit/>
          </a:bodyPr>
          <a:lstStyle>
            <a:lvl1pPr rtl="0">
              <a:lnSpc>
                <a:spcPct val="100000"/>
              </a:lnSpc>
              <a:defRPr sz="4400">
                <a:solidFill>
                  <a:schemeClr val="accent1"/>
                </a:solidFill>
              </a:defRPr>
            </a:lvl1pPr>
          </a:lstStyle>
          <a:p>
            <a:r>
              <a:rPr lang="de-DE" dirty="0"/>
              <a:t>Click </a:t>
            </a:r>
            <a:r>
              <a:rPr lang="de-DE" dirty="0" err="1"/>
              <a:t>to</a:t>
            </a:r>
            <a:r>
              <a:rPr lang="de-DE" dirty="0"/>
              <a:t> </a:t>
            </a:r>
            <a:r>
              <a:rPr lang="de-DE" dirty="0" err="1"/>
              <a:t>edit</a:t>
            </a:r>
            <a:r>
              <a:rPr lang="de-DE" dirty="0"/>
              <a: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userDrawn="1">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0" name="Slide Number">
            <a:extLst>
              <a:ext uri="{FF2B5EF4-FFF2-40B4-BE49-F238E27FC236}">
                <a16:creationId xmlns:a16="http://schemas.microsoft.com/office/drawing/2014/main" id="{6A958515-D28B-4C09-872D-FB7A7F0D51CA}"/>
              </a:ext>
            </a:extLst>
          </p:cNvPr>
          <p:cNvSpPr>
            <a:spLocks noChangeArrowheads="1"/>
          </p:cNvSpPr>
          <p:nvPr userDrawn="1">
            <p:custDataLst>
              <p:tags r:id="rId5"/>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417EC111-B53F-4C20-9D6A-6B4B2CC5F9CB}"/>
              </a:ext>
            </a:extLst>
          </p:cNvPr>
          <p:cNvSpPr txBox="1"/>
          <p:nvPr userDrawn="1">
            <p:custDataLst>
              <p:tags r:id="rId6"/>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2" name="Grafik 3">
            <a:extLst>
              <a:ext uri="{FF2B5EF4-FFF2-40B4-BE49-F238E27FC236}">
                <a16:creationId xmlns:a16="http://schemas.microsoft.com/office/drawing/2014/main" id="{7C4AE588-E932-4075-9578-0C1F6716FB87}"/>
              </a:ext>
            </a:extLst>
          </p:cNvPr>
          <p:cNvPicPr>
            <a:picLocks/>
          </p:cNvPicPr>
          <p:nvPr userDrawn="1">
            <p:custDataLst>
              <p:tags r:id="rId7"/>
            </p:custDataLst>
          </p:nvPr>
        </p:nvPicPr>
        <p:blipFill>
          <a:blip r:embed="rId11"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C8A62A3-B097-49E8-B789-003DEEC601A9}"/>
              </a:ext>
            </a:extLst>
          </p:cNvPr>
          <p:cNvPicPr>
            <a:picLocks noChangeAspect="1"/>
          </p:cNvPicPr>
          <p:nvPr userDrawn="1"/>
        </p:nvPicPr>
        <p:blipFill rotWithShape="1">
          <a:blip r:embed="rId12"/>
          <a:srcRect l="10918" t="26530" r="10918" b="26530"/>
          <a:stretch/>
        </p:blipFill>
        <p:spPr>
          <a:xfrm>
            <a:off x="10613230" y="6364007"/>
            <a:ext cx="1031083" cy="247361"/>
          </a:xfrm>
          <a:prstGeom prst="rect">
            <a:avLst/>
          </a:prstGeom>
        </p:spPr>
      </p:pic>
    </p:spTree>
    <p:extLst>
      <p:ext uri="{BB962C8B-B14F-4D97-AF65-F5344CB8AC3E}">
        <p14:creationId xmlns:p14="http://schemas.microsoft.com/office/powerpoint/2010/main" val="2497063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2F2F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E32F3C-1E66-410F-978D-3115437CA590}"/>
              </a:ext>
            </a:extLst>
          </p:cNvPr>
          <p:cNvSpPr>
            <a:spLocks/>
          </p:cNvSpPr>
          <p:nvPr userDrawn="1"/>
        </p:nvSpPr>
        <p:spPr>
          <a:xfrm>
            <a:off x="3001106" y="4248"/>
            <a:ext cx="3914677" cy="5706744"/>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6" name="Rectangle 15">
            <a:extLst>
              <a:ext uri="{FF2B5EF4-FFF2-40B4-BE49-F238E27FC236}">
                <a16:creationId xmlns:a16="http://schemas.microsoft.com/office/drawing/2014/main" id="{90CC023C-1274-4D0B-A74F-0DD5B7B84E7A}"/>
              </a:ext>
            </a:extLst>
          </p:cNvPr>
          <p:cNvSpPr>
            <a:spLocks/>
          </p:cNvSpPr>
          <p:nvPr userDrawn="1"/>
        </p:nvSpPr>
        <p:spPr>
          <a:xfrm>
            <a:off x="7589816" y="0"/>
            <a:ext cx="4599008" cy="6109366"/>
          </a:xfrm>
          <a:prstGeom prst="rect">
            <a:avLst/>
          </a:prstGeom>
          <a:solidFill>
            <a:schemeClr val="accent1">
              <a:alpha val="1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de-DE" sz="1400" dirty="0">
              <a:solidFill>
                <a:schemeClr val="bg1"/>
              </a:solidFill>
              <a:latin typeface="+mn-lt"/>
            </a:endParaRPr>
          </a:p>
        </p:txBody>
      </p:sp>
      <p:sp>
        <p:nvSpPr>
          <p:cNvPr id="17" name="Rectangle 16">
            <a:extLst>
              <a:ext uri="{FF2B5EF4-FFF2-40B4-BE49-F238E27FC236}">
                <a16:creationId xmlns:a16="http://schemas.microsoft.com/office/drawing/2014/main" id="{89589E86-EE4D-4150-8D09-AD5C4B5D4568}"/>
              </a:ext>
            </a:extLst>
          </p:cNvPr>
          <p:cNvSpPr>
            <a:spLocks/>
          </p:cNvSpPr>
          <p:nvPr userDrawn="1"/>
        </p:nvSpPr>
        <p:spPr>
          <a:xfrm>
            <a:off x="382175" y="1110426"/>
            <a:ext cx="2381346" cy="2447012"/>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8" name="Rectangle 17">
            <a:extLst>
              <a:ext uri="{FF2B5EF4-FFF2-40B4-BE49-F238E27FC236}">
                <a16:creationId xmlns:a16="http://schemas.microsoft.com/office/drawing/2014/main" id="{6766D0D7-E0DA-4D3F-A8FF-A6AC1BC1F3C4}"/>
              </a:ext>
            </a:extLst>
          </p:cNvPr>
          <p:cNvSpPr/>
          <p:nvPr userDrawn="1"/>
        </p:nvSpPr>
        <p:spPr>
          <a:xfrm>
            <a:off x="3176" y="11598"/>
            <a:ext cx="5290773" cy="438629"/>
          </a:xfrm>
          <a:prstGeom prst="rect">
            <a:avLst/>
          </a:prstGeom>
          <a:solidFill>
            <a:schemeClr val="accent1">
              <a:alpha val="11000"/>
            </a:schemeClr>
          </a:solidFill>
          <a:ln w="3175">
            <a:miter lim="400000"/>
          </a:ln>
        </p:spPr>
        <p:txBody>
          <a:bodyPr lIns="32808" tIns="32808" rIns="32808" bIns="32808" anchor="ctr"/>
          <a:lstStyle/>
          <a:p>
            <a:pPr defTabSz="1340673" rtl="0"/>
            <a:endParaRPr lang="de-DE" sz="5000" dirty="0">
              <a:solidFill>
                <a:srgbClr val="FFFFFF"/>
              </a:solidFill>
              <a:latin typeface="+mn-lt"/>
            </a:endParaRPr>
          </a:p>
        </p:txBody>
      </p:sp>
      <p:sp>
        <p:nvSpPr>
          <p:cNvPr id="19" name="Rectangle 18">
            <a:extLst>
              <a:ext uri="{FF2B5EF4-FFF2-40B4-BE49-F238E27FC236}">
                <a16:creationId xmlns:a16="http://schemas.microsoft.com/office/drawing/2014/main" id="{224F32CF-226F-470C-9074-86072AF091A7}"/>
              </a:ext>
            </a:extLst>
          </p:cNvPr>
          <p:cNvSpPr>
            <a:spLocks/>
          </p:cNvSpPr>
          <p:nvPr userDrawn="1"/>
        </p:nvSpPr>
        <p:spPr>
          <a:xfrm>
            <a:off x="7153369" y="4803517"/>
            <a:ext cx="5038632" cy="2054483"/>
          </a:xfrm>
          <a:prstGeom prst="rect">
            <a:avLst/>
          </a:prstGeom>
          <a:solidFill>
            <a:schemeClr val="accent1">
              <a:alpha val="17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de-DE" sz="1400" dirty="0">
              <a:solidFill>
                <a:schemeClr val="bg1"/>
              </a:solidFill>
              <a:latin typeface="+mn-lt"/>
            </a:endParaRPr>
          </a:p>
        </p:txBody>
      </p:sp>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054982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userDrawn="1">
            <p:ph type="title" hasCustomPrompt="1"/>
            <p:custDataLst>
              <p:tags r:id="rId3"/>
            </p:custDataLst>
          </p:nvPr>
        </p:nvSpPr>
        <p:spPr>
          <a:xfrm>
            <a:off x="554735" y="3346679"/>
            <a:ext cx="6131815" cy="523220"/>
          </a:xfrm>
          <a:prstGeom prst="rect">
            <a:avLst/>
          </a:prstGeom>
        </p:spPr>
        <p:txBody>
          <a:bodyPr vert="horz" wrap="square">
            <a:noAutofit/>
          </a:bodyPr>
          <a:lstStyle>
            <a:lvl1pPr rtl="0">
              <a:lnSpc>
                <a:spcPct val="105000"/>
              </a:lnSpc>
              <a:defRPr sz="3400"/>
            </a:lvl1pPr>
          </a:lstStyle>
          <a:p>
            <a:r>
              <a:rPr lang="de-DE"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userDrawn="1">
            <p:ph type="subTitle" idx="1" hasCustomPrompt="1"/>
            <p:custDataLst>
              <p:tags r:id="rId4"/>
            </p:custDataLst>
          </p:nvPr>
        </p:nvSpPr>
        <p:spPr>
          <a:xfrm>
            <a:off x="554735" y="4075080"/>
            <a:ext cx="6131815" cy="276999"/>
          </a:xfrm>
          <a:prstGeom prst="rect">
            <a:avLst/>
          </a:prstGeom>
        </p:spPr>
        <p:txBody>
          <a:bodyPr wrap="square">
            <a:noAutofit/>
          </a:bodyPr>
          <a:lstStyle>
            <a:lvl1pPr marL="0" indent="0" algn="r" rtl="0">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userDrawn="1">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1" name="Slide Number">
            <a:extLst>
              <a:ext uri="{FF2B5EF4-FFF2-40B4-BE49-F238E27FC236}">
                <a16:creationId xmlns:a16="http://schemas.microsoft.com/office/drawing/2014/main" id="{8B01759C-4F84-47BD-860C-A886F43C5E45}"/>
              </a:ext>
            </a:extLst>
          </p:cNvPr>
          <p:cNvSpPr>
            <a:spLocks noChangeArrowheads="1"/>
          </p:cNvSpPr>
          <p:nvPr userDrawn="1">
            <p:custDataLst>
              <p:tags r:id="rId6"/>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1B4CD99-7B37-4A62-A747-B11C5572DD1B}"/>
              </a:ext>
            </a:extLst>
          </p:cNvPr>
          <p:cNvSpPr txBox="1"/>
          <p:nvPr userDrawn="1">
            <p:custDataLst>
              <p:tags r:id="rId7"/>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3" name="Grafik 3">
            <a:extLst>
              <a:ext uri="{FF2B5EF4-FFF2-40B4-BE49-F238E27FC236}">
                <a16:creationId xmlns:a16="http://schemas.microsoft.com/office/drawing/2014/main" id="{7721FC04-DFEB-4F4B-A1BC-3DB8129CDE27}"/>
              </a:ext>
            </a:extLst>
          </p:cNvPr>
          <p:cNvPicPr>
            <a:picLocks/>
          </p:cNvPicPr>
          <p:nvPr userDrawn="1">
            <p:custDataLst>
              <p:tags r:id="rId8"/>
            </p:custDataLst>
          </p:nvPr>
        </p:nvPicPr>
        <p:blipFill>
          <a:blip r:embed="rId12"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4" name="Picture Placeholder 23">
            <a:extLst>
              <a:ext uri="{FF2B5EF4-FFF2-40B4-BE49-F238E27FC236}">
                <a16:creationId xmlns:a16="http://schemas.microsoft.com/office/drawing/2014/main" id="{F844FFCB-A5EF-4657-8D40-619AB41F5EC3}"/>
              </a:ext>
            </a:extLst>
          </p:cNvPr>
          <p:cNvSpPr>
            <a:spLocks noGrp="1"/>
          </p:cNvSpPr>
          <p:nvPr>
            <p:ph type="pic" sz="quarter" idx="11"/>
          </p:nvPr>
        </p:nvSpPr>
        <p:spPr>
          <a:xfrm>
            <a:off x="7850504" y="2792029"/>
            <a:ext cx="4120063" cy="246221"/>
          </a:xfrm>
          <a:solidFill>
            <a:srgbClr val="E6E6E6"/>
          </a:solidFill>
        </p:spPr>
        <p:txBody>
          <a:bodyPr anchor="ctr"/>
          <a:lstStyle>
            <a:lvl1pPr algn="ctr" rtl="0">
              <a:defRPr/>
            </a:lvl1pPr>
          </a:lstStyle>
          <a:p>
            <a:r>
              <a:rPr lang="de-DE" dirty="0"/>
              <a:t>Click </a:t>
            </a:r>
            <a:r>
              <a:rPr lang="de-DE" dirty="0" err="1"/>
              <a:t>icon</a:t>
            </a:r>
            <a:r>
              <a:rPr lang="de-DE" dirty="0"/>
              <a:t> </a:t>
            </a:r>
            <a:r>
              <a:rPr lang="de-DE" dirty="0" err="1"/>
              <a:t>to</a:t>
            </a:r>
            <a:r>
              <a:rPr lang="de-DE" dirty="0"/>
              <a:t> </a:t>
            </a:r>
            <a:r>
              <a:rPr lang="de-DE" dirty="0" err="1"/>
              <a:t>add</a:t>
            </a:r>
            <a:r>
              <a:rPr lang="de-DE" dirty="0"/>
              <a:t> </a:t>
            </a:r>
            <a:r>
              <a:rPr lang="de-DE" dirty="0" err="1"/>
              <a:t>picture</a:t>
            </a:r>
            <a:endParaRPr lang="de-DE" dirty="0"/>
          </a:p>
        </p:txBody>
      </p:sp>
      <p:pic>
        <p:nvPicPr>
          <p:cNvPr id="20" name="Picture 19">
            <a:extLst>
              <a:ext uri="{FF2B5EF4-FFF2-40B4-BE49-F238E27FC236}">
                <a16:creationId xmlns:a16="http://schemas.microsoft.com/office/drawing/2014/main" id="{AEBBFA5B-4314-4E32-B094-8E621EFC9343}"/>
              </a:ext>
            </a:extLst>
          </p:cNvPr>
          <p:cNvPicPr>
            <a:picLocks noChangeAspect="1"/>
          </p:cNvPicPr>
          <p:nvPr userDrawn="1"/>
        </p:nvPicPr>
        <p:blipFill rotWithShape="1">
          <a:blip r:embed="rId13"/>
          <a:srcRect l="10918" t="26530" r="10918" b="26530"/>
          <a:stretch/>
        </p:blipFill>
        <p:spPr>
          <a:xfrm>
            <a:off x="10613230" y="6364007"/>
            <a:ext cx="1031083" cy="247361"/>
          </a:xfrm>
          <a:prstGeom prst="rect">
            <a:avLst/>
          </a:prstGeom>
        </p:spPr>
      </p:pic>
    </p:spTree>
    <p:extLst>
      <p:ext uri="{BB962C8B-B14F-4D97-AF65-F5344CB8AC3E}">
        <p14:creationId xmlns:p14="http://schemas.microsoft.com/office/powerpoint/2010/main" val="2411697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4">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132857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de-DE"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anchor="b">
            <a:noAutofit/>
          </a:bodyPr>
          <a:lstStyle>
            <a:lvl1pPr rtl="0">
              <a:defRPr>
                <a:solidFill>
                  <a:schemeClr val="tx1"/>
                </a:solidFill>
              </a:defRPr>
            </a:lvl1pPr>
          </a:lstStyle>
          <a:p>
            <a:r>
              <a:rPr lang="de-DE" dirty="0"/>
              <a:t>Click </a:t>
            </a:r>
            <a:r>
              <a:rPr lang="de-DE" dirty="0" err="1"/>
              <a:t>to</a:t>
            </a:r>
            <a:r>
              <a:rPr lang="de-DE" dirty="0"/>
              <a:t> </a:t>
            </a:r>
            <a:r>
              <a:rPr lang="de-DE" dirty="0" err="1"/>
              <a:t>edit</a:t>
            </a:r>
            <a:r>
              <a:rPr lang="de-DE" dirty="0"/>
              <a: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rtl="0">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3" name="Slide Number">
            <a:extLst>
              <a:ext uri="{FF2B5EF4-FFF2-40B4-BE49-F238E27FC236}">
                <a16:creationId xmlns:a16="http://schemas.microsoft.com/office/drawing/2014/main" id="{5DCD4596-A893-42BE-BF5B-2A6611A2D67C}"/>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4" name="5. Source" hidden="1">
            <a:extLst>
              <a:ext uri="{FF2B5EF4-FFF2-40B4-BE49-F238E27FC236}">
                <a16:creationId xmlns:a16="http://schemas.microsoft.com/office/drawing/2014/main" id="{4F6C0099-8BA7-4B51-8A7B-D089E43335D6}"/>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5" name="Grafik 3">
            <a:extLst>
              <a:ext uri="{FF2B5EF4-FFF2-40B4-BE49-F238E27FC236}">
                <a16:creationId xmlns:a16="http://schemas.microsoft.com/office/drawing/2014/main" id="{2F1C10A5-FA90-4AA8-98A6-FB97A4D8964E}"/>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2" name="TopLine">
            <a:extLst>
              <a:ext uri="{FF2B5EF4-FFF2-40B4-BE49-F238E27FC236}">
                <a16:creationId xmlns:a16="http://schemas.microsoft.com/office/drawing/2014/main" id="{C5967E98-0895-411C-806F-7CF1C7D3F1CD}"/>
              </a:ext>
            </a:extLst>
          </p:cNvPr>
          <p:cNvCxnSpPr>
            <a:cxnSpLocks/>
          </p:cNvCxnSpPr>
          <p:nvPr userDrawn="1">
            <p:custDataLst>
              <p:tags r:id="rId10"/>
            </p:custDataLst>
          </p:nvPr>
        </p:nvCxnSpPr>
        <p:spPr>
          <a:xfrm>
            <a:off x="554736" y="1266219"/>
            <a:ext cx="2514600"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C9F4D09-835F-411F-BFAB-C7E461B2AFA2}"/>
              </a:ext>
            </a:extLst>
          </p:cNvPr>
          <p:cNvPicPr>
            <a:picLocks noChangeAspect="1"/>
          </p:cNvPicPr>
          <p:nvPr userDrawn="1"/>
        </p:nvPicPr>
        <p:blipFill rotWithShape="1">
          <a:blip r:embed="rId15"/>
          <a:srcRect l="10918" t="26530" r="10918" b="26530"/>
          <a:stretch/>
        </p:blipFill>
        <p:spPr>
          <a:xfrm>
            <a:off x="10613230" y="6364007"/>
            <a:ext cx="1031083" cy="247361"/>
          </a:xfrm>
          <a:prstGeom prst="rect">
            <a:avLst/>
          </a:prstGeom>
        </p:spPr>
      </p:pic>
      <p:sp>
        <p:nvSpPr>
          <p:cNvPr id="16" name="TextBox 15">
            <a:extLst>
              <a:ext uri="{FF2B5EF4-FFF2-40B4-BE49-F238E27FC236}">
                <a16:creationId xmlns:a16="http://schemas.microsoft.com/office/drawing/2014/main" id="{03D1CA41-0651-49F0-8F1F-813F1F729046}"/>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247036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925514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3" imgH="416" progId="TCLayout.ActiveDocument.1">
                  <p:embed/>
                </p:oleObj>
              </mc:Choice>
              <mc:Fallback>
                <p:oleObj name="think-cell Slide" r:id="rId12"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D6E8F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de-DE"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anchor="b">
            <a:noAutofit/>
          </a:bodyPr>
          <a:lstStyle>
            <a:lvl1pPr algn="l" rtl="0">
              <a:defRPr>
                <a:solidFill>
                  <a:schemeClr val="tx1"/>
                </a:solidFill>
              </a:defRPr>
            </a:lvl1pPr>
          </a:lstStyle>
          <a:p>
            <a:r>
              <a:rPr lang="de-DE" dirty="0"/>
              <a:t>Click </a:t>
            </a:r>
            <a:r>
              <a:rPr lang="de-DE" dirty="0" err="1"/>
              <a:t>to</a:t>
            </a:r>
            <a:r>
              <a:rPr lang="de-DE" dirty="0"/>
              <a:t> </a:t>
            </a:r>
            <a:r>
              <a:rPr lang="de-DE" dirty="0" err="1"/>
              <a:t>edit</a:t>
            </a:r>
            <a:r>
              <a:rPr lang="de-DE" dirty="0"/>
              <a: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rtl="0">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de-DE" dirty="0"/>
              <a:t>Add tracker</a:t>
            </a:r>
          </a:p>
        </p:txBody>
      </p:sp>
      <p:sp>
        <p:nvSpPr>
          <p:cNvPr id="15" name="Slide Number">
            <a:extLst>
              <a:ext uri="{FF2B5EF4-FFF2-40B4-BE49-F238E27FC236}">
                <a16:creationId xmlns:a16="http://schemas.microsoft.com/office/drawing/2014/main" id="{AF27C58D-E090-4A93-916F-3CFDC6DF6029}"/>
              </a:ext>
            </a:extLst>
          </p:cNvPr>
          <p:cNvSpPr>
            <a:spLocks noChangeArrowheads="1"/>
          </p:cNvSpPr>
          <p:nvPr userDrawn="1">
            <p:custDataLst>
              <p:tags r:id="rId7"/>
            </p:custDataLst>
          </p:nvPr>
        </p:nvSpPr>
        <p:spPr bwMode="black">
          <a:xfrm>
            <a:off x="554736" y="6476904"/>
            <a:ext cx="141064" cy="138499"/>
          </a:xfrm>
          <a:prstGeom prst="rect">
            <a:avLst/>
          </a:prstGeom>
          <a:noFill/>
          <a:ln w="9525" algn="ctr">
            <a:noFill/>
            <a:miter lim="800000"/>
            <a:headEnd/>
            <a:tailEnd/>
          </a:ln>
          <a:effectLst/>
        </p:spPr>
        <p:txBody>
          <a:bodyPr wrap="none" lIns="0" tIns="0" rIns="0" bIns="0" anchor="ctr">
            <a:spAutoFit/>
          </a:bodyPr>
          <a:lstStyle/>
          <a:p>
            <a:pPr algn="l" defTabSz="610744" rtl="0" fontAlgn="auto">
              <a:spcBef>
                <a:spcPts val="0"/>
              </a:spcBef>
              <a:spcAft>
                <a:spcPts val="0"/>
              </a:spcAft>
              <a:defRPr/>
            </a:pPr>
            <a:fld id="{4ABDCABE-3F10-B64C-92F1-862014417034}" type="slidenum">
              <a:rPr lang="de-DE" sz="900" b="0" smtClean="0">
                <a:solidFill>
                  <a:schemeClr val="tx1"/>
                </a:solidFill>
                <a:latin typeface="+mn-lt"/>
                <a:ea typeface="+mn-ea"/>
                <a:cs typeface="Arial" panose="020B0604020202020204" pitchFamily="34" charset="0"/>
              </a:rPr>
              <a:pPr algn="l" defTabSz="610744" rtl="0" fontAlgn="auto">
                <a:spcBef>
                  <a:spcPts val="0"/>
                </a:spcBef>
                <a:spcAft>
                  <a:spcPts val="0"/>
                </a:spcAft>
                <a:defRPr/>
              </a:pPr>
              <a:t>‹#›</a:t>
            </a:fld>
            <a:endParaRPr lang="de-DE" sz="900" b="0" dirty="0">
              <a:solidFill>
                <a:schemeClr val="tx1"/>
              </a:solidFill>
              <a:latin typeface="+mn-lt"/>
              <a:ea typeface="+mn-ea"/>
              <a:cs typeface="Arial" panose="020B0604020202020204" pitchFamily="34" charset="0"/>
            </a:endParaRPr>
          </a:p>
        </p:txBody>
      </p:sp>
      <p:sp>
        <p:nvSpPr>
          <p:cNvPr id="16" name="5. Source" hidden="1">
            <a:extLst>
              <a:ext uri="{FF2B5EF4-FFF2-40B4-BE49-F238E27FC236}">
                <a16:creationId xmlns:a16="http://schemas.microsoft.com/office/drawing/2014/main" id="{781AC15D-7569-48DC-AC36-6AE38A8D98B1}"/>
              </a:ext>
            </a:extLst>
          </p:cNvPr>
          <p:cNvSpPr txBox="1"/>
          <p:nvPr userDrawn="1">
            <p:custDataLst>
              <p:tags r:id="rId8"/>
            </p:custDataLst>
          </p:nvPr>
        </p:nvSpPr>
        <p:spPr>
          <a:xfrm>
            <a:off x="873822" y="6484598"/>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Quelle:…</a:t>
            </a:r>
          </a:p>
        </p:txBody>
      </p:sp>
      <p:pic>
        <p:nvPicPr>
          <p:cNvPr id="18" name="Grafik 3">
            <a:extLst>
              <a:ext uri="{FF2B5EF4-FFF2-40B4-BE49-F238E27FC236}">
                <a16:creationId xmlns:a16="http://schemas.microsoft.com/office/drawing/2014/main" id="{5457A3E2-BA6A-4676-8CA2-A11290F9EF28}"/>
              </a:ext>
            </a:extLst>
          </p:cNvPr>
          <p:cNvPicPr>
            <a:picLocks/>
          </p:cNvPicPr>
          <p:nvPr userDrawn="1">
            <p:custDataLst>
              <p:tags r:id="rId9"/>
            </p:custDataLst>
          </p:nvPr>
        </p:nvPicPr>
        <p:blipFill>
          <a:blip r:embed="rId14" cstate="screen">
            <a:extLst>
              <a:ext uri="{28A0092B-C50C-407E-A947-70E740481C1C}">
                <a14:useLocalDpi xmlns:a14="http://schemas.microsoft.com/office/drawing/2010/main"/>
              </a:ext>
            </a:extLst>
          </a:blip>
          <a:stretch>
            <a:fillRect/>
          </a:stretch>
        </p:blipFill>
        <p:spPr bwMode="ltGray">
          <a:xfrm>
            <a:off x="0" y="6714382"/>
            <a:ext cx="12192706" cy="14397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cxnSp>
        <p:nvCxnSpPr>
          <p:cNvPr id="12" name="TopLine">
            <a:extLst>
              <a:ext uri="{FF2B5EF4-FFF2-40B4-BE49-F238E27FC236}">
                <a16:creationId xmlns:a16="http://schemas.microsoft.com/office/drawing/2014/main" id="{9E193400-3510-4F7A-B9BA-B33ABD702CED}"/>
              </a:ext>
            </a:extLst>
          </p:cNvPr>
          <p:cNvCxnSpPr>
            <a:cxnSpLocks/>
          </p:cNvCxnSpPr>
          <p:nvPr userDrawn="1">
            <p:custDataLst>
              <p:tags r:id="rId10"/>
            </p:custDataLst>
          </p:nvPr>
        </p:nvCxnSpPr>
        <p:spPr>
          <a:xfrm>
            <a:off x="554736" y="1266219"/>
            <a:ext cx="3465576" cy="0"/>
          </a:xfrm>
          <a:prstGeom prst="line">
            <a:avLst/>
          </a:prstGeom>
          <a:ln w="3175">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D0A760E-4FC0-45CA-8F4D-9A647D9971CD}"/>
              </a:ext>
            </a:extLst>
          </p:cNvPr>
          <p:cNvPicPr>
            <a:picLocks noChangeAspect="1"/>
          </p:cNvPicPr>
          <p:nvPr userDrawn="1"/>
        </p:nvPicPr>
        <p:blipFill rotWithShape="1">
          <a:blip r:embed="rId15"/>
          <a:srcRect l="10918" t="26530" r="10918" b="26530"/>
          <a:stretch/>
        </p:blipFill>
        <p:spPr>
          <a:xfrm>
            <a:off x="10613230" y="6364007"/>
            <a:ext cx="1031083" cy="247361"/>
          </a:xfrm>
          <a:prstGeom prst="rect">
            <a:avLst/>
          </a:prstGeom>
        </p:spPr>
      </p:pic>
      <p:sp>
        <p:nvSpPr>
          <p:cNvPr id="14" name="TextBox 13">
            <a:extLst>
              <a:ext uri="{FF2B5EF4-FFF2-40B4-BE49-F238E27FC236}">
                <a16:creationId xmlns:a16="http://schemas.microsoft.com/office/drawing/2014/main" id="{D4C7D0DA-CC0D-4E3C-B842-6F150F694329}"/>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26929100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2.xml"/><Relationship Id="rId26" Type="http://schemas.openxmlformats.org/officeDocument/2006/relationships/tags" Target="../tags/tag10.xml"/><Relationship Id="rId39" Type="http://schemas.openxmlformats.org/officeDocument/2006/relationships/image" Target="../media/image1.emf"/><Relationship Id="rId21" Type="http://schemas.openxmlformats.org/officeDocument/2006/relationships/tags" Target="../tags/tag5.xml"/><Relationship Id="rId34" Type="http://schemas.openxmlformats.org/officeDocument/2006/relationships/tags" Target="../tags/tag1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5" Type="http://schemas.openxmlformats.org/officeDocument/2006/relationships/tags" Target="../tags/tag9.xml"/><Relationship Id="rId33" Type="http://schemas.openxmlformats.org/officeDocument/2006/relationships/tags" Target="../tags/tag17.xml"/><Relationship Id="rId38"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29" Type="http://schemas.openxmlformats.org/officeDocument/2006/relationships/tags" Target="../tags/tag1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8.xml"/><Relationship Id="rId32" Type="http://schemas.openxmlformats.org/officeDocument/2006/relationships/tags" Target="../tags/tag16.xml"/><Relationship Id="rId37" Type="http://schemas.openxmlformats.org/officeDocument/2006/relationships/tags" Target="../tags/tag2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7.xml"/><Relationship Id="rId28" Type="http://schemas.openxmlformats.org/officeDocument/2006/relationships/tags" Target="../tags/tag12.xml"/><Relationship Id="rId36" Type="http://schemas.openxmlformats.org/officeDocument/2006/relationships/tags" Target="../tags/tag20.xml"/><Relationship Id="rId10" Type="http://schemas.openxmlformats.org/officeDocument/2006/relationships/slideLayout" Target="../slideLayouts/slideLayout10.xml"/><Relationship Id="rId19" Type="http://schemas.openxmlformats.org/officeDocument/2006/relationships/tags" Target="../tags/tag3.xml"/><Relationship Id="rId31" Type="http://schemas.openxmlformats.org/officeDocument/2006/relationships/tags" Target="../tags/tag1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 Id="rId27" Type="http://schemas.openxmlformats.org/officeDocument/2006/relationships/tags" Target="../tags/tag11.xml"/><Relationship Id="rId30" Type="http://schemas.openxmlformats.org/officeDocument/2006/relationships/tags" Target="../tags/tag14.xml"/><Relationship Id="rId35" Type="http://schemas.openxmlformats.org/officeDocument/2006/relationships/tags" Target="../tags/tag19.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tags" Target="../tags/tag144.xml"/><Relationship Id="rId26" Type="http://schemas.openxmlformats.org/officeDocument/2006/relationships/tags" Target="../tags/tag152.xml"/><Relationship Id="rId21" Type="http://schemas.openxmlformats.org/officeDocument/2006/relationships/tags" Target="../tags/tag147.xml"/><Relationship Id="rId34" Type="http://schemas.openxmlformats.org/officeDocument/2006/relationships/tags" Target="../tags/tag16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ags" Target="../tags/tag143.xml"/><Relationship Id="rId25" Type="http://schemas.openxmlformats.org/officeDocument/2006/relationships/tags" Target="../tags/tag151.xml"/><Relationship Id="rId33" Type="http://schemas.openxmlformats.org/officeDocument/2006/relationships/tags" Target="../tags/tag159.xml"/><Relationship Id="rId38" Type="http://schemas.openxmlformats.org/officeDocument/2006/relationships/image" Target="../media/image2.emf"/><Relationship Id="rId2" Type="http://schemas.openxmlformats.org/officeDocument/2006/relationships/slideLayout" Target="../slideLayouts/slideLayout18.xml"/><Relationship Id="rId16" Type="http://schemas.openxmlformats.org/officeDocument/2006/relationships/tags" Target="../tags/tag142.xml"/><Relationship Id="rId20" Type="http://schemas.openxmlformats.org/officeDocument/2006/relationships/tags" Target="../tags/tag146.xml"/><Relationship Id="rId29" Type="http://schemas.openxmlformats.org/officeDocument/2006/relationships/tags" Target="../tags/tag15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150.xml"/><Relationship Id="rId32" Type="http://schemas.openxmlformats.org/officeDocument/2006/relationships/tags" Target="../tags/tag158.xml"/><Relationship Id="rId37" Type="http://schemas.openxmlformats.org/officeDocument/2006/relationships/oleObject" Target="../embeddings/oleObject17.bin"/><Relationship Id="rId5" Type="http://schemas.openxmlformats.org/officeDocument/2006/relationships/slideLayout" Target="../slideLayouts/slideLayout21.xml"/><Relationship Id="rId15" Type="http://schemas.openxmlformats.org/officeDocument/2006/relationships/theme" Target="../theme/theme2.xml"/><Relationship Id="rId23" Type="http://schemas.openxmlformats.org/officeDocument/2006/relationships/tags" Target="../tags/tag149.xml"/><Relationship Id="rId28" Type="http://schemas.openxmlformats.org/officeDocument/2006/relationships/tags" Target="../tags/tag154.xml"/><Relationship Id="rId36" Type="http://schemas.openxmlformats.org/officeDocument/2006/relationships/tags" Target="../tags/tag162.xml"/><Relationship Id="rId10" Type="http://schemas.openxmlformats.org/officeDocument/2006/relationships/slideLayout" Target="../slideLayouts/slideLayout26.xml"/><Relationship Id="rId19" Type="http://schemas.openxmlformats.org/officeDocument/2006/relationships/tags" Target="../tags/tag145.xml"/><Relationship Id="rId31" Type="http://schemas.openxmlformats.org/officeDocument/2006/relationships/tags" Target="../tags/tag15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148.xml"/><Relationship Id="rId27" Type="http://schemas.openxmlformats.org/officeDocument/2006/relationships/tags" Target="../tags/tag153.xml"/><Relationship Id="rId30" Type="http://schemas.openxmlformats.org/officeDocument/2006/relationships/tags" Target="../tags/tag156.xml"/><Relationship Id="rId35" Type="http://schemas.openxmlformats.org/officeDocument/2006/relationships/tags" Target="../tags/tag16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tags" Target="../tags/tag274.xml"/><Relationship Id="rId26" Type="http://schemas.openxmlformats.org/officeDocument/2006/relationships/tags" Target="../tags/tag282.xml"/><Relationship Id="rId39" Type="http://schemas.openxmlformats.org/officeDocument/2006/relationships/image" Target="../media/image1.emf"/><Relationship Id="rId21" Type="http://schemas.openxmlformats.org/officeDocument/2006/relationships/tags" Target="../tags/tag277.xml"/><Relationship Id="rId34" Type="http://schemas.openxmlformats.org/officeDocument/2006/relationships/tags" Target="../tags/tag290.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5" Type="http://schemas.openxmlformats.org/officeDocument/2006/relationships/tags" Target="../tags/tag281.xml"/><Relationship Id="rId33" Type="http://schemas.openxmlformats.org/officeDocument/2006/relationships/tags" Target="../tags/tag289.xml"/><Relationship Id="rId38" Type="http://schemas.openxmlformats.org/officeDocument/2006/relationships/oleObject" Target="../embeddings/oleObject32.bin"/><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ags" Target="../tags/tag276.xml"/><Relationship Id="rId29" Type="http://schemas.openxmlformats.org/officeDocument/2006/relationships/tags" Target="../tags/tag28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ags" Target="../tags/tag280.xml"/><Relationship Id="rId32" Type="http://schemas.openxmlformats.org/officeDocument/2006/relationships/tags" Target="../tags/tag288.xml"/><Relationship Id="rId37" Type="http://schemas.openxmlformats.org/officeDocument/2006/relationships/tags" Target="../tags/tag293.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ags" Target="../tags/tag279.xml"/><Relationship Id="rId28" Type="http://schemas.openxmlformats.org/officeDocument/2006/relationships/tags" Target="../tags/tag284.xml"/><Relationship Id="rId36" Type="http://schemas.openxmlformats.org/officeDocument/2006/relationships/tags" Target="../tags/tag292.xml"/><Relationship Id="rId10" Type="http://schemas.openxmlformats.org/officeDocument/2006/relationships/slideLayout" Target="../slideLayouts/slideLayout40.xml"/><Relationship Id="rId19" Type="http://schemas.openxmlformats.org/officeDocument/2006/relationships/tags" Target="../tags/tag275.xml"/><Relationship Id="rId31" Type="http://schemas.openxmlformats.org/officeDocument/2006/relationships/tags" Target="../tags/tag287.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ags" Target="../tags/tag278.xml"/><Relationship Id="rId27" Type="http://schemas.openxmlformats.org/officeDocument/2006/relationships/tags" Target="../tags/tag283.xml"/><Relationship Id="rId30" Type="http://schemas.openxmlformats.org/officeDocument/2006/relationships/tags" Target="../tags/tag286.xml"/><Relationship Id="rId35" Type="http://schemas.openxmlformats.org/officeDocument/2006/relationships/tags" Target="../tags/tag291.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115094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54814"/>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de-DE" dirty="0"/>
              <a:t>Fußnotes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503771"/>
            <a:ext cx="11082528" cy="384721"/>
          </a:xfrm>
          <a:prstGeom prst="rect">
            <a:avLst/>
          </a:prstGeom>
        </p:spPr>
        <p:txBody>
          <a:bodyPr vert="horz" wrap="square" lIns="0" tIns="0" rIns="0" bIns="0" rtlCol="0" anchor="b" anchorCtr="0">
            <a:spAutoFit/>
          </a:bodyPr>
          <a:lstStyle/>
          <a:p>
            <a:pPr lvl="0"/>
            <a:r>
              <a:rPr lang="de-DE" dirty="0"/>
              <a:t>Click </a:t>
            </a:r>
            <a:r>
              <a:rPr lang="de-DE" dirty="0" err="1"/>
              <a:t>to</a:t>
            </a:r>
            <a:r>
              <a:rPr lang="de-DE" dirty="0"/>
              <a:t> </a:t>
            </a:r>
            <a:r>
              <a:rPr lang="de-DE" dirty="0" err="1"/>
              <a:t>edit</a:t>
            </a:r>
            <a:r>
              <a:rPr lang="de-DE" dirty="0"/>
              <a: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de-DE"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1308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de-DE"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Above Chart Exhibit Title</a:t>
            </a:r>
            <a:br>
              <a:rPr lang="de-DE" dirty="0"/>
            </a:br>
            <a:r>
              <a:rPr lang="de-DE"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4111960" cy="1384995"/>
          </a:xfrm>
          <a:prstGeom prst="rect">
            <a:avLst/>
          </a:prstGeom>
        </p:spPr>
        <p:txBody>
          <a:bodyPr vert="horz" wrap="square" lIns="0" tIns="0" rIns="0" bIns="0" rtlCol="0">
            <a:sp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grpSp>
        <p:nvGrpSpPr>
          <p:cNvPr id="170" name="LegendLines" hidden="1">
            <a:extLst>
              <a:ext uri="{FF2B5EF4-FFF2-40B4-BE49-F238E27FC236}">
                <a16:creationId xmlns:a16="http://schemas.microsoft.com/office/drawing/2014/main" id="{8E7A3D86-786D-4DFC-94E3-1D201932AA0C}"/>
              </a:ext>
            </a:extLst>
          </p:cNvPr>
          <p:cNvGrpSpPr/>
          <p:nvPr userDrawn="1"/>
        </p:nvGrpSpPr>
        <p:grpSpPr>
          <a:xfrm>
            <a:off x="10217918" y="3234079"/>
            <a:ext cx="1419346" cy="958286"/>
            <a:chOff x="10162879" y="3243772"/>
            <a:chExt cx="1419346" cy="958286"/>
          </a:xfrm>
        </p:grpSpPr>
        <p:sp>
          <p:nvSpPr>
            <p:cNvPr id="171" name="Legend1">
              <a:extLst>
                <a:ext uri="{FF2B5EF4-FFF2-40B4-BE49-F238E27FC236}">
                  <a16:creationId xmlns:a16="http://schemas.microsoft.com/office/drawing/2014/main" id="{573F5FB5-9DAF-4880-9A70-2B3F918FDD75}"/>
                </a:ext>
              </a:extLst>
            </p:cNvPr>
            <p:cNvSpPr txBox="1"/>
            <p:nvPr/>
          </p:nvSpPr>
          <p:spPr>
            <a:xfrm>
              <a:off x="10886522" y="324377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72" name="Legend2">
              <a:extLst>
                <a:ext uri="{FF2B5EF4-FFF2-40B4-BE49-F238E27FC236}">
                  <a16:creationId xmlns:a16="http://schemas.microsoft.com/office/drawing/2014/main" id="{77F83215-4FF5-4860-B0F1-48E83A03FDAE}"/>
                </a:ext>
              </a:extLst>
            </p:cNvPr>
            <p:cNvSpPr txBox="1"/>
            <p:nvPr/>
          </p:nvSpPr>
          <p:spPr>
            <a:xfrm>
              <a:off x="10886522" y="3615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73" name="Legend3">
              <a:extLst>
                <a:ext uri="{FF2B5EF4-FFF2-40B4-BE49-F238E27FC236}">
                  <a16:creationId xmlns:a16="http://schemas.microsoft.com/office/drawing/2014/main" id="{A8ED0E53-8F95-43D9-BA03-C86852611919}"/>
                </a:ext>
              </a:extLst>
            </p:cNvPr>
            <p:cNvSpPr txBox="1"/>
            <p:nvPr/>
          </p:nvSpPr>
          <p:spPr>
            <a:xfrm>
              <a:off x="10886522" y="398661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74" name="LineLegend3">
              <a:extLst>
                <a:ext uri="{FF2B5EF4-FFF2-40B4-BE49-F238E27FC236}">
                  <a16:creationId xmlns:a16="http://schemas.microsoft.com/office/drawing/2014/main" id="{F2BAB017-BB9D-403F-AC6D-449BCA486E2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dirty="0">
                <a:ea typeface="+mn-ea"/>
              </a:endParaRPr>
            </a:p>
          </p:txBody>
        </p:sp>
        <p:sp>
          <p:nvSpPr>
            <p:cNvPr id="175" name="LineLegend2">
              <a:extLst>
                <a:ext uri="{FF2B5EF4-FFF2-40B4-BE49-F238E27FC236}">
                  <a16:creationId xmlns:a16="http://schemas.microsoft.com/office/drawing/2014/main" id="{B8113D18-9450-42CA-A56A-9C30E02642F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dirty="0">
                <a:ea typeface="+mn-ea"/>
              </a:endParaRPr>
            </a:p>
          </p:txBody>
        </p:sp>
        <p:sp>
          <p:nvSpPr>
            <p:cNvPr id="176" name="LineLegend1">
              <a:extLst>
                <a:ext uri="{FF2B5EF4-FFF2-40B4-BE49-F238E27FC236}">
                  <a16:creationId xmlns:a16="http://schemas.microsoft.com/office/drawing/2014/main" id="{607006DA-13AB-429B-8D88-7CED8CB1D42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dirty="0">
                <a:ea typeface="+mn-ea"/>
              </a:endParaRPr>
            </a:p>
          </p:txBody>
        </p:sp>
      </p:grpSp>
      <p:grpSp>
        <p:nvGrpSpPr>
          <p:cNvPr id="177" name="LegendMoons" hidden="1">
            <a:extLst>
              <a:ext uri="{FF2B5EF4-FFF2-40B4-BE49-F238E27FC236}">
                <a16:creationId xmlns:a16="http://schemas.microsoft.com/office/drawing/2014/main" id="{4447FA0B-3306-43C7-B28E-31761058A932}"/>
              </a:ext>
            </a:extLst>
          </p:cNvPr>
          <p:cNvGrpSpPr/>
          <p:nvPr userDrawn="1"/>
        </p:nvGrpSpPr>
        <p:grpSpPr>
          <a:xfrm>
            <a:off x="10588929" y="1313085"/>
            <a:ext cx="1048335" cy="1731859"/>
            <a:chOff x="7723680" y="1702457"/>
            <a:chExt cx="1048335" cy="1731859"/>
          </a:xfrm>
        </p:grpSpPr>
        <p:sp>
          <p:nvSpPr>
            <p:cNvPr id="178" name="Legend1">
              <a:extLst>
                <a:ext uri="{FF2B5EF4-FFF2-40B4-BE49-F238E27FC236}">
                  <a16:creationId xmlns:a16="http://schemas.microsoft.com/office/drawing/2014/main" id="{CF4A06F5-E2A7-401F-9D2D-693B3860C83F}"/>
                </a:ext>
              </a:extLst>
            </p:cNvPr>
            <p:cNvSpPr txBox="1"/>
            <p:nvPr/>
          </p:nvSpPr>
          <p:spPr>
            <a:xfrm>
              <a:off x="8076312" y="1709816"/>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86" name="Legend2">
              <a:extLst>
                <a:ext uri="{FF2B5EF4-FFF2-40B4-BE49-F238E27FC236}">
                  <a16:creationId xmlns:a16="http://schemas.microsoft.com/office/drawing/2014/main" id="{FA174D7A-3729-43E7-99D5-034B236DE95C}"/>
                </a:ext>
              </a:extLst>
            </p:cNvPr>
            <p:cNvSpPr txBox="1"/>
            <p:nvPr/>
          </p:nvSpPr>
          <p:spPr>
            <a:xfrm>
              <a:off x="8076312" y="2085275"/>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98" name="Legend3">
              <a:extLst>
                <a:ext uri="{FF2B5EF4-FFF2-40B4-BE49-F238E27FC236}">
                  <a16:creationId xmlns:a16="http://schemas.microsoft.com/office/drawing/2014/main" id="{7A6E8158-AB45-4366-B465-73E913F7561A}"/>
                </a:ext>
              </a:extLst>
            </p:cNvPr>
            <p:cNvSpPr txBox="1"/>
            <p:nvPr/>
          </p:nvSpPr>
          <p:spPr>
            <a:xfrm>
              <a:off x="8076312" y="246073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99" name="Legend4">
              <a:extLst>
                <a:ext uri="{FF2B5EF4-FFF2-40B4-BE49-F238E27FC236}">
                  <a16:creationId xmlns:a16="http://schemas.microsoft.com/office/drawing/2014/main" id="{3EA99D70-EB91-430B-9FF5-5F2955A1C687}"/>
                </a:ext>
              </a:extLst>
            </p:cNvPr>
            <p:cNvSpPr txBox="1"/>
            <p:nvPr/>
          </p:nvSpPr>
          <p:spPr>
            <a:xfrm>
              <a:off x="8076312" y="2836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00" name="Legend5">
              <a:extLst>
                <a:ext uri="{FF2B5EF4-FFF2-40B4-BE49-F238E27FC236}">
                  <a16:creationId xmlns:a16="http://schemas.microsoft.com/office/drawing/2014/main" id="{9A93E784-563D-401C-827B-465F93ED5B20}"/>
                </a:ext>
              </a:extLst>
            </p:cNvPr>
            <p:cNvSpPr txBox="1"/>
            <p:nvPr/>
          </p:nvSpPr>
          <p:spPr>
            <a:xfrm>
              <a:off x="8076312" y="321165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grpSp>
          <p:nvGrpSpPr>
            <p:cNvPr id="201" name="MoonLegend1">
              <a:extLst>
                <a:ext uri="{FF2B5EF4-FFF2-40B4-BE49-F238E27FC236}">
                  <a16:creationId xmlns:a16="http://schemas.microsoft.com/office/drawing/2014/main" id="{1F76B592-3E1C-4B2F-BF71-942844FFD628}"/>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B380794-8E1C-4A51-A5F9-8599A9E6C8FE}"/>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5" name="Arc 214">
                <a:extLst>
                  <a:ext uri="{FF2B5EF4-FFF2-40B4-BE49-F238E27FC236}">
                    <a16:creationId xmlns:a16="http://schemas.microsoft.com/office/drawing/2014/main" id="{375319B3-3859-4A42-AC3F-934DFE9D7181}"/>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2" name="MoonLegend2">
              <a:extLst>
                <a:ext uri="{FF2B5EF4-FFF2-40B4-BE49-F238E27FC236}">
                  <a16:creationId xmlns:a16="http://schemas.microsoft.com/office/drawing/2014/main" id="{7CF70CDB-C9E1-4DEA-BD24-0EA3676ECC72}"/>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09891D67-40B6-4AAF-9AD8-D94458553F57}"/>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3" name="Arc 212">
                <a:extLst>
                  <a:ext uri="{FF2B5EF4-FFF2-40B4-BE49-F238E27FC236}">
                    <a16:creationId xmlns:a16="http://schemas.microsoft.com/office/drawing/2014/main" id="{A7E010F8-6E6B-4C3B-AB33-6FD4727499A1}"/>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3" name="MoonLegend3">
              <a:extLst>
                <a:ext uri="{FF2B5EF4-FFF2-40B4-BE49-F238E27FC236}">
                  <a16:creationId xmlns:a16="http://schemas.microsoft.com/office/drawing/2014/main" id="{EBE87390-910C-4571-B5D6-D3FBCBF10050}"/>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F28C9822-4A7B-40D3-8FE2-BBB37DCEE902}"/>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1" name="Arc 210">
                <a:extLst>
                  <a:ext uri="{FF2B5EF4-FFF2-40B4-BE49-F238E27FC236}">
                    <a16:creationId xmlns:a16="http://schemas.microsoft.com/office/drawing/2014/main" id="{C536C4FC-6FC6-413C-B149-115F714959B7}"/>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4" name="MoonLegend4">
              <a:extLst>
                <a:ext uri="{FF2B5EF4-FFF2-40B4-BE49-F238E27FC236}">
                  <a16:creationId xmlns:a16="http://schemas.microsoft.com/office/drawing/2014/main" id="{D06A48BF-443D-4F0B-91FB-56933A06B13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62090C04-8E07-4C2F-A9A9-E7530DEB841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09" name="Arc 208">
                <a:extLst>
                  <a:ext uri="{FF2B5EF4-FFF2-40B4-BE49-F238E27FC236}">
                    <a16:creationId xmlns:a16="http://schemas.microsoft.com/office/drawing/2014/main" id="{9BA36B9B-DE6A-49DE-A10F-66F87F5DD07D}"/>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5" name="MoonLegend5">
              <a:extLst>
                <a:ext uri="{FF2B5EF4-FFF2-40B4-BE49-F238E27FC236}">
                  <a16:creationId xmlns:a16="http://schemas.microsoft.com/office/drawing/2014/main" id="{6DA4F9E4-E5FF-4F58-8808-6BA0844D165E}"/>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9FE085A7-EB24-4FAE-84E0-92E7C46146D8}"/>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07" name="Arc 206">
                <a:extLst>
                  <a:ext uri="{FF2B5EF4-FFF2-40B4-BE49-F238E27FC236}">
                    <a16:creationId xmlns:a16="http://schemas.microsoft.com/office/drawing/2014/main" id="{6E8B2668-5031-4F7E-8E57-3C138621448A}"/>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grpSp>
        <p:nvGrpSpPr>
          <p:cNvPr id="216" name="LegendBoxes" hidden="1">
            <a:extLst>
              <a:ext uri="{FF2B5EF4-FFF2-40B4-BE49-F238E27FC236}">
                <a16:creationId xmlns:a16="http://schemas.microsoft.com/office/drawing/2014/main" id="{914EFC6D-EB58-4A3D-8B0B-C805208EB924}"/>
              </a:ext>
            </a:extLst>
          </p:cNvPr>
          <p:cNvGrpSpPr/>
          <p:nvPr userDrawn="1"/>
        </p:nvGrpSpPr>
        <p:grpSpPr>
          <a:xfrm>
            <a:off x="10615415" y="4381500"/>
            <a:ext cx="1021849" cy="1717282"/>
            <a:chOff x="10652400" y="4322824"/>
            <a:chExt cx="1021849" cy="1717282"/>
          </a:xfrm>
        </p:grpSpPr>
        <p:sp>
          <p:nvSpPr>
            <p:cNvPr id="217" name="RectangleLegend1">
              <a:extLst>
                <a:ext uri="{FF2B5EF4-FFF2-40B4-BE49-F238E27FC236}">
                  <a16:creationId xmlns:a16="http://schemas.microsoft.com/office/drawing/2014/main" id="{F67889AF-5CB7-4657-A587-7DEDCDC9AD95}"/>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18" name="RectangleLegend2">
              <a:extLst>
                <a:ext uri="{FF2B5EF4-FFF2-40B4-BE49-F238E27FC236}">
                  <a16:creationId xmlns:a16="http://schemas.microsoft.com/office/drawing/2014/main" id="{CD77FBE2-705E-4ECE-8024-E10A86BD8E6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19" name="RectangleLegend3">
              <a:extLst>
                <a:ext uri="{FF2B5EF4-FFF2-40B4-BE49-F238E27FC236}">
                  <a16:creationId xmlns:a16="http://schemas.microsoft.com/office/drawing/2014/main" id="{77BA44F8-F9E0-431B-98D2-CFF51FF3E49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20" name="RectangleLegend4">
              <a:extLst>
                <a:ext uri="{FF2B5EF4-FFF2-40B4-BE49-F238E27FC236}">
                  <a16:creationId xmlns:a16="http://schemas.microsoft.com/office/drawing/2014/main" id="{D1097797-2724-4A1F-8F09-92C3C699C03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21" name="RectangleLegend5">
              <a:extLst>
                <a:ext uri="{FF2B5EF4-FFF2-40B4-BE49-F238E27FC236}">
                  <a16:creationId xmlns:a16="http://schemas.microsoft.com/office/drawing/2014/main" id="{C9218C2D-3597-4D44-A5D2-652E5BC8208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22" name="Legend1">
              <a:extLst>
                <a:ext uri="{FF2B5EF4-FFF2-40B4-BE49-F238E27FC236}">
                  <a16:creationId xmlns:a16="http://schemas.microsoft.com/office/drawing/2014/main" id="{35C17AC5-9CA7-404F-A7E2-CFF0D8566EEF}"/>
                </a:ext>
              </a:extLst>
            </p:cNvPr>
            <p:cNvSpPr txBox="1"/>
            <p:nvPr/>
          </p:nvSpPr>
          <p:spPr>
            <a:xfrm>
              <a:off x="10978546" y="432282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23" name="Legend2">
              <a:extLst>
                <a:ext uri="{FF2B5EF4-FFF2-40B4-BE49-F238E27FC236}">
                  <a16:creationId xmlns:a16="http://schemas.microsoft.com/office/drawing/2014/main" id="{7124F8BB-4220-4421-9957-9BC671A029D1}"/>
                </a:ext>
              </a:extLst>
            </p:cNvPr>
            <p:cNvSpPr txBox="1"/>
            <p:nvPr/>
          </p:nvSpPr>
          <p:spPr>
            <a:xfrm>
              <a:off x="10978546" y="470232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24" name="Legend3">
              <a:extLst>
                <a:ext uri="{FF2B5EF4-FFF2-40B4-BE49-F238E27FC236}">
                  <a16:creationId xmlns:a16="http://schemas.microsoft.com/office/drawing/2014/main" id="{40DC89CB-37CF-4C87-9600-740A9BDEAD18}"/>
                </a:ext>
              </a:extLst>
            </p:cNvPr>
            <p:cNvSpPr txBox="1"/>
            <p:nvPr/>
          </p:nvSpPr>
          <p:spPr>
            <a:xfrm>
              <a:off x="10978546" y="508182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25" name="Legend4">
              <a:extLst>
                <a:ext uri="{FF2B5EF4-FFF2-40B4-BE49-F238E27FC236}">
                  <a16:creationId xmlns:a16="http://schemas.microsoft.com/office/drawing/2014/main" id="{DB7ACBC7-29D1-4FD3-B954-303F0F89F899}"/>
                </a:ext>
              </a:extLst>
            </p:cNvPr>
            <p:cNvSpPr txBox="1"/>
            <p:nvPr/>
          </p:nvSpPr>
          <p:spPr>
            <a:xfrm>
              <a:off x="10978546" y="54532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26" name="Legend5">
              <a:extLst>
                <a:ext uri="{FF2B5EF4-FFF2-40B4-BE49-F238E27FC236}">
                  <a16:creationId xmlns:a16="http://schemas.microsoft.com/office/drawing/2014/main" id="{033D9982-B0E0-4643-971F-6573F7B2F2FA}"/>
                </a:ext>
              </a:extLst>
            </p:cNvPr>
            <p:cNvSpPr txBox="1"/>
            <p:nvPr/>
          </p:nvSpPr>
          <p:spPr>
            <a:xfrm>
              <a:off x="10978545" y="582466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grpSp>
      <p:sp>
        <p:nvSpPr>
          <p:cNvPr id="148" name="TextBox 147">
            <a:extLst>
              <a:ext uri="{FF2B5EF4-FFF2-40B4-BE49-F238E27FC236}">
                <a16:creationId xmlns:a16="http://schemas.microsoft.com/office/drawing/2014/main" id="{D59EE768-FD56-4980-8DDD-44F55A8E592F}"/>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654" r:id="rId2"/>
    <p:sldLayoutId id="2147483883" r:id="rId3"/>
    <p:sldLayoutId id="2147483807" r:id="rId4"/>
    <p:sldLayoutId id="2147483800" r:id="rId5"/>
    <p:sldLayoutId id="2147483659" r:id="rId6"/>
    <p:sldLayoutId id="2147483804" r:id="rId7"/>
    <p:sldLayoutId id="2147483860" r:id="rId8"/>
    <p:sldLayoutId id="2147483856" r:id="rId9"/>
    <p:sldLayoutId id="2147483805" r:id="rId10"/>
    <p:sldLayoutId id="2147483806" r:id="rId11"/>
    <p:sldLayoutId id="2147483882" r:id="rId12"/>
    <p:sldLayoutId id="2147483879" r:id="rId13"/>
    <p:sldLayoutId id="2147483706" r:id="rId14"/>
    <p:sldLayoutId id="2147483718" r:id="rId15"/>
    <p:sldLayoutId id="2147483901" r:id="rId16"/>
  </p:sldLayoutIdLst>
  <p:txStyles>
    <p:titleStyle>
      <a:lvl1pPr algn="l" defTabSz="914400" rtl="0" eaLnBrk="1" latinLnBrk="0" hangingPunct="1">
        <a:lnSpc>
          <a:spcPct val="100000"/>
        </a:lnSpc>
        <a:spcBef>
          <a:spcPct val="0"/>
        </a:spcBef>
        <a:buNone/>
        <a:defRPr lang="de-DE" sz="2500" b="0"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82880" indent="-182880" algn="l" defTabSz="914400" rtl="0" eaLnBrk="1" latinLnBrk="0" hangingPunct="1">
        <a:lnSpc>
          <a:spcPct val="100000"/>
        </a:lnSpc>
        <a:spcBef>
          <a:spcPts val="0"/>
        </a:spcBef>
        <a:spcAft>
          <a:spcPts val="300"/>
        </a:spcAft>
        <a:buClrTx/>
        <a:buSzPct val="125000"/>
        <a:buFont typeface="Arial" panose="020B0604020202020204" pitchFamily="34" charset="0"/>
        <a:buChar char="▪"/>
        <a:defRPr lang="en-US" sz="1600" kern="1200" dirty="0">
          <a:solidFill>
            <a:schemeClr val="tx1"/>
          </a:solidFill>
          <a:latin typeface="+mn-lt"/>
          <a:ea typeface="+mn-ea"/>
          <a:cs typeface="+mn-cs"/>
        </a:defRPr>
      </a:lvl2pPr>
      <a:lvl3pPr marL="365760" indent="-182880" algn="l" defTabSz="914400" rtl="0" eaLnBrk="1" latinLnBrk="0" hangingPunct="1">
        <a:lnSpc>
          <a:spcPct val="100000"/>
        </a:lnSpc>
        <a:spcBef>
          <a:spcPts val="0"/>
        </a:spcBef>
        <a:spcAft>
          <a:spcPts val="300"/>
        </a:spcAft>
        <a:buClrTx/>
        <a:buSzPct val="120000"/>
        <a:buFont typeface="Arial" panose="020B0604020202020204" pitchFamily="34" charset="0"/>
        <a:buChar char="–"/>
        <a:defRPr lang="en-US" sz="1600" kern="1200" dirty="0">
          <a:solidFill>
            <a:schemeClr val="tx1"/>
          </a:solidFill>
          <a:latin typeface="+mn-lt"/>
          <a:ea typeface="+mn-ea"/>
          <a:cs typeface="+mn-cs"/>
        </a:defRPr>
      </a:lvl3pPr>
      <a:lvl4pPr marL="548640" indent="-182880" algn="l" defTabSz="914400" rtl="0" eaLnBrk="1" latinLnBrk="0" hangingPunct="1">
        <a:lnSpc>
          <a:spcPct val="100000"/>
        </a:lnSpc>
        <a:spcBef>
          <a:spcPts val="0"/>
        </a:spcBef>
        <a:spcAft>
          <a:spcPts val="300"/>
        </a:spcAft>
        <a:buClrTx/>
        <a:buSzPct val="120000"/>
        <a:buFont typeface="Arial" panose="020B0604020202020204" pitchFamily="34" charset="0"/>
        <a:buChar char="▫"/>
        <a:defRPr lang="en-US" sz="1600" kern="1200" dirty="0">
          <a:solidFill>
            <a:schemeClr val="tx1"/>
          </a:solidFill>
          <a:latin typeface="+mn-lt"/>
          <a:ea typeface="+mn-ea"/>
          <a:cs typeface="+mn-cs"/>
        </a:defRPr>
      </a:lvl4pPr>
      <a:lvl5pPr marL="731520" indent="-182880" algn="l" defTabSz="914400" rtl="0" eaLnBrk="1" latinLnBrk="0" hangingPunct="1">
        <a:lnSpc>
          <a:spcPct val="100000"/>
        </a:lnSpc>
        <a:spcBef>
          <a:spcPts val="0"/>
        </a:spcBef>
        <a:spcAft>
          <a:spcPts val="300"/>
        </a:spcAft>
        <a:buClrTx/>
        <a:buSzPct val="9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0B17A4-151A-442A-85BB-61D97FD47CDC}"/>
              </a:ext>
            </a:extLst>
          </p:cNvPr>
          <p:cNvGraphicFramePr>
            <a:graphicFrameLocks noChangeAspect="1"/>
          </p:cNvGraphicFramePr>
          <p:nvPr userDrawn="1">
            <p:custDataLst>
              <p:tags r:id="rId16"/>
            </p:custDataLst>
            <p:extLst>
              <p:ext uri="{D42A27DB-BD31-4B8C-83A1-F6EECF244321}">
                <p14:modId xmlns:p14="http://schemas.microsoft.com/office/powerpoint/2010/main" val="44020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592" imgH="591" progId="TCLayout.ActiveDocument.1">
                  <p:embed/>
                </p:oleObj>
              </mc:Choice>
              <mc:Fallback>
                <p:oleObj name="think-cell Slide" r:id="rId37" imgW="592" imgH="591" progId="TCLayout.ActiveDocument.1">
                  <p:embed/>
                  <p:pic>
                    <p:nvPicPr>
                      <p:cNvPr id="3" name="Object 2" hidden="1">
                        <a:extLst>
                          <a:ext uri="{FF2B5EF4-FFF2-40B4-BE49-F238E27FC236}">
                            <a16:creationId xmlns:a16="http://schemas.microsoft.com/office/drawing/2014/main" id="{740B17A4-151A-442A-85BB-61D97FD47CDC}"/>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3399E7-290D-4CE6-AA08-2DA0CF307E1C}"/>
              </a:ext>
            </a:extLst>
          </p:cNvPr>
          <p:cNvSpPr/>
          <p:nvPr userDrawn="1">
            <p:custDataLst>
              <p:tags r:id="rId17"/>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18"/>
            </p:custDataLst>
          </p:nvPr>
        </p:nvSpPr>
        <p:spPr>
          <a:xfrm>
            <a:off x="554736" y="172212"/>
            <a:ext cx="11082528" cy="731520"/>
          </a:xfrm>
          <a:prstGeom prst="rect">
            <a:avLst/>
          </a:prstGeom>
        </p:spPr>
        <p:txBody>
          <a:bodyPr vert="horz" wrap="square" lIns="0" tIns="0" rIns="0" bIns="0" rtlCol="0" anchor="b" anchorCtr="0">
            <a:noAutofit/>
          </a:bodyPr>
          <a:lstStyle/>
          <a:p>
            <a:pPr lvl="0"/>
            <a:r>
              <a:rPr lang="de-DE" dirty="0"/>
              <a:t>Click </a:t>
            </a:r>
            <a:r>
              <a:rPr lang="de-DE" dirty="0" err="1"/>
              <a:t>to</a:t>
            </a:r>
            <a:r>
              <a:rPr lang="de-DE" dirty="0"/>
              <a:t> </a:t>
            </a:r>
            <a:r>
              <a:rPr lang="de-DE" dirty="0" err="1"/>
              <a:t>edit</a:t>
            </a:r>
            <a:r>
              <a:rPr lang="de-DE" dirty="0"/>
              <a:t> Master title style</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19"/>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dirty="0">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de-DE" sz="1323" dirty="0">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de-DE" dirty="0"/>
              <a:t>Fußnotes</a:t>
            </a:r>
          </a:p>
        </p:txBody>
      </p:sp>
      <p:sp>
        <p:nvSpPr>
          <p:cNvPr id="176" name="Sticker" hidden="1">
            <a:extLst>
              <a:ext uri="{FF2B5EF4-FFF2-40B4-BE49-F238E27FC236}">
                <a16:creationId xmlns:a16="http://schemas.microsoft.com/office/drawing/2014/main" id="{F05F3D84-B1F2-4969-91DD-7BB0F78A4159}"/>
              </a:ext>
            </a:extLst>
          </p:cNvPr>
          <p:cNvSpPr txBox="1"/>
          <p:nvPr userDrawn="1"/>
        </p:nvSpPr>
        <p:spPr>
          <a:xfrm>
            <a:off x="554736" y="128927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de-DE" dirty="0"/>
              <a:t>STICKER</a:t>
            </a:r>
          </a:p>
        </p:txBody>
      </p:sp>
      <p:sp>
        <p:nvSpPr>
          <p:cNvPr id="207" name="ACET" hidden="1">
            <a:extLst>
              <a:ext uri="{FF2B5EF4-FFF2-40B4-BE49-F238E27FC236}">
                <a16:creationId xmlns:a16="http://schemas.microsoft.com/office/drawing/2014/main" id="{9C1AB688-8E46-4BED-871D-3FE073C183F2}"/>
              </a:ext>
            </a:extLst>
          </p:cNvPr>
          <p:cNvSpPr txBox="1"/>
          <p:nvPr userDrawn="1">
            <p:custDataLst>
              <p:tags r:id="rId21"/>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dirty="0"/>
              <a:t>Above Chart Exhibit Title</a:t>
            </a:r>
          </a:p>
          <a:p>
            <a:pPr lvl="0" rtl="0"/>
            <a:r>
              <a:rPr lang="de-DE" b="0" dirty="0"/>
              <a:t>Unit of Measure</a:t>
            </a:r>
          </a:p>
        </p:txBody>
      </p:sp>
      <p:sp>
        <p:nvSpPr>
          <p:cNvPr id="4" name="Text Placeholder 3">
            <a:extLst>
              <a:ext uri="{FF2B5EF4-FFF2-40B4-BE49-F238E27FC236}">
                <a16:creationId xmlns:a16="http://schemas.microsoft.com/office/drawing/2014/main" id="{3B3BD742-6774-47DD-B41B-1AA9870EFC7B}"/>
              </a:ext>
            </a:extLst>
          </p:cNvPr>
          <p:cNvSpPr>
            <a:spLocks noGrp="1"/>
          </p:cNvSpPr>
          <p:nvPr>
            <p:ph type="body" idx="1"/>
          </p:nvPr>
        </p:nvSpPr>
        <p:spPr>
          <a:xfrm>
            <a:off x="554736" y="2170800"/>
            <a:ext cx="4111960" cy="1384995"/>
          </a:xfrm>
          <a:prstGeom prst="rect">
            <a:avLst/>
          </a:prstGeom>
        </p:spPr>
        <p:txBody>
          <a:bodyPr vert="horz" lIns="0" tIns="0" rIns="0" bIns="0" rtlCol="0">
            <a:spAutoFit/>
          </a:bodyPr>
          <a:lstStyle/>
          <a:p>
            <a:pPr lvl="0"/>
            <a:r>
              <a:rPr lang="de-DE" dirty="0"/>
              <a:t>Click to edit Master text styles</a:t>
            </a:r>
          </a:p>
          <a:p>
            <a:pPr lvl="1"/>
            <a:r>
              <a:rPr lang="de-DE" dirty="0"/>
              <a:t>Second level</a:t>
            </a:r>
          </a:p>
          <a:p>
            <a:pPr lvl="2"/>
            <a:r>
              <a:rPr lang="de-DE" dirty="0"/>
              <a:t>Third level</a:t>
            </a:r>
          </a:p>
          <a:p>
            <a:pPr lvl="3"/>
            <a:r>
              <a:rPr lang="de-DE" dirty="0"/>
              <a:t>Fourth level</a:t>
            </a:r>
          </a:p>
          <a:p>
            <a:pPr lvl="4"/>
            <a:r>
              <a:rPr lang="de-DE" dirty="0"/>
              <a:t>Fifth level</a:t>
            </a:r>
          </a:p>
        </p:txBody>
      </p:sp>
      <p:grpSp>
        <p:nvGrpSpPr>
          <p:cNvPr id="146" name="LegendBoxes" hidden="1">
            <a:extLst>
              <a:ext uri="{FF2B5EF4-FFF2-40B4-BE49-F238E27FC236}">
                <a16:creationId xmlns:a16="http://schemas.microsoft.com/office/drawing/2014/main" id="{4B678EC8-DEA4-472C-80F1-7B549584ED4C}"/>
              </a:ext>
            </a:extLst>
          </p:cNvPr>
          <p:cNvGrpSpPr/>
          <p:nvPr userDrawn="1"/>
        </p:nvGrpSpPr>
        <p:grpSpPr>
          <a:xfrm>
            <a:off x="10615415" y="4381500"/>
            <a:ext cx="1021849" cy="1717282"/>
            <a:chOff x="10554770" y="4322824"/>
            <a:chExt cx="1021849" cy="1717282"/>
          </a:xfrm>
        </p:grpSpPr>
        <p:sp>
          <p:nvSpPr>
            <p:cNvPr id="147" name="RectangleLegend1" hidden="1">
              <a:extLst>
                <a:ext uri="{FF2B5EF4-FFF2-40B4-BE49-F238E27FC236}">
                  <a16:creationId xmlns:a16="http://schemas.microsoft.com/office/drawing/2014/main" id="{62248280-9B9A-4F94-BAFA-1E302EE4B167}"/>
                </a:ext>
              </a:extLst>
            </p:cNvPr>
            <p:cNvSpPr/>
            <p:nvPr/>
          </p:nvSpPr>
          <p:spPr>
            <a:xfrm>
              <a:off x="1055477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148" name="RectangleLegend2" hidden="1">
              <a:extLst>
                <a:ext uri="{FF2B5EF4-FFF2-40B4-BE49-F238E27FC236}">
                  <a16:creationId xmlns:a16="http://schemas.microsoft.com/office/drawing/2014/main" id="{B8A02D08-25F2-4356-8F18-4D058E9E6BA8}"/>
                </a:ext>
              </a:extLst>
            </p:cNvPr>
            <p:cNvSpPr/>
            <p:nvPr/>
          </p:nvSpPr>
          <p:spPr>
            <a:xfrm>
              <a:off x="1055477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149" name="RectangleLegend3" hidden="1">
              <a:extLst>
                <a:ext uri="{FF2B5EF4-FFF2-40B4-BE49-F238E27FC236}">
                  <a16:creationId xmlns:a16="http://schemas.microsoft.com/office/drawing/2014/main" id="{23899E71-D706-49ED-B7D6-62404D0B3979}"/>
                </a:ext>
              </a:extLst>
            </p:cNvPr>
            <p:cNvSpPr/>
            <p:nvPr/>
          </p:nvSpPr>
          <p:spPr>
            <a:xfrm>
              <a:off x="1055477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150" name="RectangleLegend4" hidden="1">
              <a:extLst>
                <a:ext uri="{FF2B5EF4-FFF2-40B4-BE49-F238E27FC236}">
                  <a16:creationId xmlns:a16="http://schemas.microsoft.com/office/drawing/2014/main" id="{66315D6F-5038-4953-9216-EABF34C5D02D}"/>
                </a:ext>
              </a:extLst>
            </p:cNvPr>
            <p:cNvSpPr/>
            <p:nvPr/>
          </p:nvSpPr>
          <p:spPr>
            <a:xfrm>
              <a:off x="1055477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151" name="RectangleLegend5" hidden="1">
              <a:extLst>
                <a:ext uri="{FF2B5EF4-FFF2-40B4-BE49-F238E27FC236}">
                  <a16:creationId xmlns:a16="http://schemas.microsoft.com/office/drawing/2014/main" id="{DEEF2A48-B1A8-4EF5-8476-12D87E0A5D8A}"/>
                </a:ext>
              </a:extLst>
            </p:cNvPr>
            <p:cNvSpPr/>
            <p:nvPr/>
          </p:nvSpPr>
          <p:spPr>
            <a:xfrm>
              <a:off x="1055477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152" name="Legend1" hidden="1">
              <a:extLst>
                <a:ext uri="{FF2B5EF4-FFF2-40B4-BE49-F238E27FC236}">
                  <a16:creationId xmlns:a16="http://schemas.microsoft.com/office/drawing/2014/main" id="{7B79612B-B56F-4B08-92C7-E001C9258252}"/>
                </a:ext>
              </a:extLst>
            </p:cNvPr>
            <p:cNvSpPr txBox="1"/>
            <p:nvPr/>
          </p:nvSpPr>
          <p:spPr>
            <a:xfrm>
              <a:off x="10880916" y="432282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53" name="Legend2" hidden="1">
              <a:extLst>
                <a:ext uri="{FF2B5EF4-FFF2-40B4-BE49-F238E27FC236}">
                  <a16:creationId xmlns:a16="http://schemas.microsoft.com/office/drawing/2014/main" id="{43ABDC26-5863-4EE3-981B-204B5820A1A3}"/>
                </a:ext>
              </a:extLst>
            </p:cNvPr>
            <p:cNvSpPr txBox="1"/>
            <p:nvPr/>
          </p:nvSpPr>
          <p:spPr>
            <a:xfrm>
              <a:off x="10880916" y="470232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54" name="Legend3" hidden="1">
              <a:extLst>
                <a:ext uri="{FF2B5EF4-FFF2-40B4-BE49-F238E27FC236}">
                  <a16:creationId xmlns:a16="http://schemas.microsoft.com/office/drawing/2014/main" id="{42C70054-01FB-4024-97A7-39FB61F5593A}"/>
                </a:ext>
              </a:extLst>
            </p:cNvPr>
            <p:cNvSpPr txBox="1"/>
            <p:nvPr/>
          </p:nvSpPr>
          <p:spPr>
            <a:xfrm>
              <a:off x="10880916" y="508182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55" name="Legend4" hidden="1">
              <a:extLst>
                <a:ext uri="{FF2B5EF4-FFF2-40B4-BE49-F238E27FC236}">
                  <a16:creationId xmlns:a16="http://schemas.microsoft.com/office/drawing/2014/main" id="{820BA934-9783-40C4-BF87-FF9E89A91578}"/>
                </a:ext>
              </a:extLst>
            </p:cNvPr>
            <p:cNvSpPr txBox="1"/>
            <p:nvPr/>
          </p:nvSpPr>
          <p:spPr>
            <a:xfrm>
              <a:off x="10880916" y="54532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56" name="Legend5" hidden="1">
              <a:extLst>
                <a:ext uri="{FF2B5EF4-FFF2-40B4-BE49-F238E27FC236}">
                  <a16:creationId xmlns:a16="http://schemas.microsoft.com/office/drawing/2014/main" id="{485A7328-FC49-44C2-8DA1-D6D5F08C73BF}"/>
                </a:ext>
              </a:extLst>
            </p:cNvPr>
            <p:cNvSpPr txBox="1"/>
            <p:nvPr/>
          </p:nvSpPr>
          <p:spPr>
            <a:xfrm>
              <a:off x="10880915" y="582466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grpSp>
      <p:grpSp>
        <p:nvGrpSpPr>
          <p:cNvPr id="157" name="LegendLines" hidden="1">
            <a:extLst>
              <a:ext uri="{FF2B5EF4-FFF2-40B4-BE49-F238E27FC236}">
                <a16:creationId xmlns:a16="http://schemas.microsoft.com/office/drawing/2014/main" id="{EB6EC63F-CAB2-4699-A582-4A4D4FB34A45}"/>
              </a:ext>
            </a:extLst>
          </p:cNvPr>
          <p:cNvGrpSpPr/>
          <p:nvPr userDrawn="1"/>
        </p:nvGrpSpPr>
        <p:grpSpPr>
          <a:xfrm>
            <a:off x="10217918" y="3150831"/>
            <a:ext cx="1419346" cy="958286"/>
            <a:chOff x="10162879" y="3243772"/>
            <a:chExt cx="1419346" cy="958286"/>
          </a:xfrm>
        </p:grpSpPr>
        <p:sp>
          <p:nvSpPr>
            <p:cNvPr id="158" name="Legend1" hidden="1">
              <a:extLst>
                <a:ext uri="{FF2B5EF4-FFF2-40B4-BE49-F238E27FC236}">
                  <a16:creationId xmlns:a16="http://schemas.microsoft.com/office/drawing/2014/main" id="{2B910D92-9A08-4B82-84F8-B3178A8A766E}"/>
                </a:ext>
              </a:extLst>
            </p:cNvPr>
            <p:cNvSpPr txBox="1"/>
            <p:nvPr/>
          </p:nvSpPr>
          <p:spPr>
            <a:xfrm>
              <a:off x="10886522" y="3243772"/>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59" name="Legend2" hidden="1">
              <a:extLst>
                <a:ext uri="{FF2B5EF4-FFF2-40B4-BE49-F238E27FC236}">
                  <a16:creationId xmlns:a16="http://schemas.microsoft.com/office/drawing/2014/main" id="{EBE9D218-EAC3-4812-9CDB-1F6165FC6B2B}"/>
                </a:ext>
              </a:extLst>
            </p:cNvPr>
            <p:cNvSpPr txBox="1"/>
            <p:nvPr/>
          </p:nvSpPr>
          <p:spPr>
            <a:xfrm>
              <a:off x="10886522" y="361519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60" name="Legend3" hidden="1">
              <a:extLst>
                <a:ext uri="{FF2B5EF4-FFF2-40B4-BE49-F238E27FC236}">
                  <a16:creationId xmlns:a16="http://schemas.microsoft.com/office/drawing/2014/main" id="{189583C4-DA20-4804-96A3-D2BB1B1B8D76}"/>
                </a:ext>
              </a:extLst>
            </p:cNvPr>
            <p:cNvSpPr txBox="1"/>
            <p:nvPr/>
          </p:nvSpPr>
          <p:spPr>
            <a:xfrm>
              <a:off x="10886522" y="398661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61" name="LineLegend3" hidden="1">
              <a:extLst>
                <a:ext uri="{FF2B5EF4-FFF2-40B4-BE49-F238E27FC236}">
                  <a16:creationId xmlns:a16="http://schemas.microsoft.com/office/drawing/2014/main" id="{47F38411-9A8B-4A8B-9048-68E48D43DC5E}"/>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de-DE" sz="1400" baseline="0" dirty="0">
                <a:latin typeface="+mn-lt"/>
                <a:ea typeface="+mn-ea"/>
              </a:endParaRPr>
            </a:p>
          </p:txBody>
        </p:sp>
        <p:sp>
          <p:nvSpPr>
            <p:cNvPr id="162" name="LineLegend2" hidden="1">
              <a:extLst>
                <a:ext uri="{FF2B5EF4-FFF2-40B4-BE49-F238E27FC236}">
                  <a16:creationId xmlns:a16="http://schemas.microsoft.com/office/drawing/2014/main" id="{2B292FAE-C22E-4FD0-82A2-BD587556C917}"/>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de-DE" sz="1400" baseline="0" dirty="0">
                <a:latin typeface="+mn-lt"/>
                <a:ea typeface="+mn-ea"/>
              </a:endParaRPr>
            </a:p>
          </p:txBody>
        </p:sp>
        <p:sp>
          <p:nvSpPr>
            <p:cNvPr id="163" name="LineLegend1" hidden="1">
              <a:extLst>
                <a:ext uri="{FF2B5EF4-FFF2-40B4-BE49-F238E27FC236}">
                  <a16:creationId xmlns:a16="http://schemas.microsoft.com/office/drawing/2014/main" id="{9C6C3687-1F27-4634-987B-A1265C3E14CE}"/>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rtl="0"/>
              <a:endParaRPr lang="de-DE" sz="1400" baseline="0" dirty="0">
                <a:latin typeface="+mn-lt"/>
                <a:ea typeface="+mn-ea"/>
              </a:endParaRPr>
            </a:p>
          </p:txBody>
        </p:sp>
      </p:grpSp>
      <p:grpSp>
        <p:nvGrpSpPr>
          <p:cNvPr id="164" name="LegendMoons" hidden="1">
            <a:extLst>
              <a:ext uri="{FF2B5EF4-FFF2-40B4-BE49-F238E27FC236}">
                <a16:creationId xmlns:a16="http://schemas.microsoft.com/office/drawing/2014/main" id="{0260BFF1-EB48-4F5A-8EBD-CBDE62C0150E}"/>
              </a:ext>
            </a:extLst>
          </p:cNvPr>
          <p:cNvGrpSpPr/>
          <p:nvPr userDrawn="1"/>
        </p:nvGrpSpPr>
        <p:grpSpPr>
          <a:xfrm>
            <a:off x="10588929" y="1146588"/>
            <a:ext cx="1048335" cy="1731859"/>
            <a:chOff x="7716535" y="2630582"/>
            <a:chExt cx="1048335" cy="1731859"/>
          </a:xfrm>
        </p:grpSpPr>
        <p:sp>
          <p:nvSpPr>
            <p:cNvPr id="165" name="Legend1" hidden="1">
              <a:extLst>
                <a:ext uri="{FF2B5EF4-FFF2-40B4-BE49-F238E27FC236}">
                  <a16:creationId xmlns:a16="http://schemas.microsoft.com/office/drawing/2014/main" id="{A3AC6EC6-8D54-46F9-B1ED-734BF7A1E7D6}"/>
                </a:ext>
              </a:extLst>
            </p:cNvPr>
            <p:cNvSpPr txBox="1"/>
            <p:nvPr/>
          </p:nvSpPr>
          <p:spPr>
            <a:xfrm>
              <a:off x="8069167" y="2637941"/>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66" name="Legend2" hidden="1">
              <a:extLst>
                <a:ext uri="{FF2B5EF4-FFF2-40B4-BE49-F238E27FC236}">
                  <a16:creationId xmlns:a16="http://schemas.microsoft.com/office/drawing/2014/main" id="{7A3CAB5C-6298-4D37-AAFE-EA332FE6DA56}"/>
                </a:ext>
              </a:extLst>
            </p:cNvPr>
            <p:cNvSpPr txBox="1"/>
            <p:nvPr/>
          </p:nvSpPr>
          <p:spPr>
            <a:xfrm>
              <a:off x="8069167" y="3013400"/>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167" name="Legend3" hidden="1">
              <a:extLst>
                <a:ext uri="{FF2B5EF4-FFF2-40B4-BE49-F238E27FC236}">
                  <a16:creationId xmlns:a16="http://schemas.microsoft.com/office/drawing/2014/main" id="{D3F532F0-BAF5-4AE0-9D10-F7ADD09D3E4F}"/>
                </a:ext>
              </a:extLst>
            </p:cNvPr>
            <p:cNvSpPr txBox="1"/>
            <p:nvPr/>
          </p:nvSpPr>
          <p:spPr>
            <a:xfrm>
              <a:off x="8069167" y="3388859"/>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08" name="Legend4" hidden="1">
              <a:extLst>
                <a:ext uri="{FF2B5EF4-FFF2-40B4-BE49-F238E27FC236}">
                  <a16:creationId xmlns:a16="http://schemas.microsoft.com/office/drawing/2014/main" id="{2450ACD4-8140-4784-8278-90100F96F2BD}"/>
                </a:ext>
              </a:extLst>
            </p:cNvPr>
            <p:cNvSpPr txBox="1"/>
            <p:nvPr/>
          </p:nvSpPr>
          <p:spPr>
            <a:xfrm>
              <a:off x="8069167" y="3764318"/>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sp>
          <p:nvSpPr>
            <p:cNvPr id="209" name="Legend5" hidden="1">
              <a:extLst>
                <a:ext uri="{FF2B5EF4-FFF2-40B4-BE49-F238E27FC236}">
                  <a16:creationId xmlns:a16="http://schemas.microsoft.com/office/drawing/2014/main" id="{EE01E751-9B9D-4CED-9656-EDD951C8ED65}"/>
                </a:ext>
              </a:extLst>
            </p:cNvPr>
            <p:cNvSpPr txBox="1"/>
            <p:nvPr/>
          </p:nvSpPr>
          <p:spPr>
            <a:xfrm>
              <a:off x="8069167" y="4139779"/>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dirty="0"/>
                <a:t>Legende</a:t>
              </a:r>
            </a:p>
          </p:txBody>
        </p:sp>
        <p:grpSp>
          <p:nvGrpSpPr>
            <p:cNvPr id="210" name="MoonLegend1" hidden="1">
              <a:extLst>
                <a:ext uri="{FF2B5EF4-FFF2-40B4-BE49-F238E27FC236}">
                  <a16:creationId xmlns:a16="http://schemas.microsoft.com/office/drawing/2014/main" id="{BA1353B2-6D25-475E-9068-E4535824884E}"/>
                </a:ext>
              </a:extLst>
            </p:cNvPr>
            <p:cNvGrpSpPr>
              <a:grpSpLocks noChangeAspect="1"/>
            </p:cNvGrpSpPr>
            <p:nvPr>
              <p:custDataLst>
                <p:tags r:id="rId22"/>
              </p:custDataLst>
            </p:nvPr>
          </p:nvGrpSpPr>
          <p:grpSpPr>
            <a:xfrm>
              <a:off x="7716535" y="2630582"/>
              <a:ext cx="228600" cy="228600"/>
              <a:chOff x="762000" y="1270000"/>
              <a:chExt cx="254000" cy="254000"/>
            </a:xfrm>
          </p:grpSpPr>
          <p:sp>
            <p:nvSpPr>
              <p:cNvPr id="223" name="Oval 222" hidden="1">
                <a:extLst>
                  <a:ext uri="{FF2B5EF4-FFF2-40B4-BE49-F238E27FC236}">
                    <a16:creationId xmlns:a16="http://schemas.microsoft.com/office/drawing/2014/main" id="{9EC1A929-A99F-4168-97E7-62E3A46D234C}"/>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24" name="Arc 223" hidden="1">
                <a:extLst>
                  <a:ext uri="{FF2B5EF4-FFF2-40B4-BE49-F238E27FC236}">
                    <a16:creationId xmlns:a16="http://schemas.microsoft.com/office/drawing/2014/main" id="{A00B54D6-D43B-486F-ADAD-27EC40F42827}"/>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11" name="MoonLegend2" hidden="1">
              <a:extLst>
                <a:ext uri="{FF2B5EF4-FFF2-40B4-BE49-F238E27FC236}">
                  <a16:creationId xmlns:a16="http://schemas.microsoft.com/office/drawing/2014/main" id="{757B1255-8C7C-4B29-8BF4-13149941604A}"/>
                </a:ext>
              </a:extLst>
            </p:cNvPr>
            <p:cNvGrpSpPr>
              <a:grpSpLocks noChangeAspect="1"/>
            </p:cNvGrpSpPr>
            <p:nvPr>
              <p:custDataLst>
                <p:tags r:id="rId23"/>
              </p:custDataLst>
            </p:nvPr>
          </p:nvGrpSpPr>
          <p:grpSpPr>
            <a:xfrm>
              <a:off x="7716535" y="3006395"/>
              <a:ext cx="228600" cy="228600"/>
              <a:chOff x="762000" y="1270000"/>
              <a:chExt cx="254000" cy="254000"/>
            </a:xfrm>
          </p:grpSpPr>
          <p:sp>
            <p:nvSpPr>
              <p:cNvPr id="221" name="Oval 220" hidden="1">
                <a:extLst>
                  <a:ext uri="{FF2B5EF4-FFF2-40B4-BE49-F238E27FC236}">
                    <a16:creationId xmlns:a16="http://schemas.microsoft.com/office/drawing/2014/main" id="{8F3A76EC-9BEF-41EE-A5B9-80E7F6A0AE5C}"/>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22" name="Arc 221" hidden="1">
                <a:extLst>
                  <a:ext uri="{FF2B5EF4-FFF2-40B4-BE49-F238E27FC236}">
                    <a16:creationId xmlns:a16="http://schemas.microsoft.com/office/drawing/2014/main" id="{7C98A933-4FE3-4B20-A9E8-C8E8C5774069}"/>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12" name="MoonLegend3" hidden="1">
              <a:extLst>
                <a:ext uri="{FF2B5EF4-FFF2-40B4-BE49-F238E27FC236}">
                  <a16:creationId xmlns:a16="http://schemas.microsoft.com/office/drawing/2014/main" id="{945897AA-D30C-44BC-9EF9-1C41A5BDF599}"/>
                </a:ext>
              </a:extLst>
            </p:cNvPr>
            <p:cNvGrpSpPr>
              <a:grpSpLocks noChangeAspect="1"/>
            </p:cNvGrpSpPr>
            <p:nvPr>
              <p:custDataLst>
                <p:tags r:id="rId24"/>
              </p:custDataLst>
            </p:nvPr>
          </p:nvGrpSpPr>
          <p:grpSpPr>
            <a:xfrm>
              <a:off x="7716535" y="3382210"/>
              <a:ext cx="228600" cy="228600"/>
              <a:chOff x="762000" y="1270000"/>
              <a:chExt cx="254000" cy="254000"/>
            </a:xfrm>
          </p:grpSpPr>
          <p:sp>
            <p:nvSpPr>
              <p:cNvPr id="219" name="Oval 218" hidden="1">
                <a:extLst>
                  <a:ext uri="{FF2B5EF4-FFF2-40B4-BE49-F238E27FC236}">
                    <a16:creationId xmlns:a16="http://schemas.microsoft.com/office/drawing/2014/main" id="{9958048B-8370-4C89-B532-FAB61744E9DA}"/>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20" name="Arc 219" hidden="1">
                <a:extLst>
                  <a:ext uri="{FF2B5EF4-FFF2-40B4-BE49-F238E27FC236}">
                    <a16:creationId xmlns:a16="http://schemas.microsoft.com/office/drawing/2014/main" id="{8C3DB81A-C3E9-430A-A76C-4B02D7B01D99}"/>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13" name="MoonLegend4" hidden="1">
              <a:extLst>
                <a:ext uri="{FF2B5EF4-FFF2-40B4-BE49-F238E27FC236}">
                  <a16:creationId xmlns:a16="http://schemas.microsoft.com/office/drawing/2014/main" id="{D4F90F0B-1508-414D-81AC-7EF895AA0322}"/>
                </a:ext>
              </a:extLst>
            </p:cNvPr>
            <p:cNvGrpSpPr>
              <a:grpSpLocks noChangeAspect="1"/>
            </p:cNvGrpSpPr>
            <p:nvPr>
              <p:custDataLst>
                <p:tags r:id="rId25"/>
              </p:custDataLst>
            </p:nvPr>
          </p:nvGrpSpPr>
          <p:grpSpPr>
            <a:xfrm>
              <a:off x="7716535" y="3758025"/>
              <a:ext cx="228600" cy="228600"/>
              <a:chOff x="762000" y="1270000"/>
              <a:chExt cx="254000" cy="254000"/>
            </a:xfrm>
          </p:grpSpPr>
          <p:sp>
            <p:nvSpPr>
              <p:cNvPr id="217" name="Oval 216" hidden="1">
                <a:extLst>
                  <a:ext uri="{FF2B5EF4-FFF2-40B4-BE49-F238E27FC236}">
                    <a16:creationId xmlns:a16="http://schemas.microsoft.com/office/drawing/2014/main" id="{732C307D-499B-4404-A7CA-84EE380CC14B}"/>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8" name="Arc 217" hidden="1">
                <a:extLst>
                  <a:ext uri="{FF2B5EF4-FFF2-40B4-BE49-F238E27FC236}">
                    <a16:creationId xmlns:a16="http://schemas.microsoft.com/office/drawing/2014/main" id="{5EDCB87B-C84D-4292-B447-7B4E5CF670DF}"/>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14" name="MoonLegend5" hidden="1">
              <a:extLst>
                <a:ext uri="{FF2B5EF4-FFF2-40B4-BE49-F238E27FC236}">
                  <a16:creationId xmlns:a16="http://schemas.microsoft.com/office/drawing/2014/main" id="{01BC3458-E89E-4F7B-B408-0C2B7C6D1605}"/>
                </a:ext>
              </a:extLst>
            </p:cNvPr>
            <p:cNvGrpSpPr>
              <a:grpSpLocks noChangeAspect="1"/>
            </p:cNvGrpSpPr>
            <p:nvPr>
              <p:custDataLst>
                <p:tags r:id="rId26"/>
              </p:custDataLst>
            </p:nvPr>
          </p:nvGrpSpPr>
          <p:grpSpPr>
            <a:xfrm>
              <a:off x="7716535" y="4133841"/>
              <a:ext cx="228600" cy="228600"/>
              <a:chOff x="762000" y="1270000"/>
              <a:chExt cx="254000" cy="254000"/>
            </a:xfrm>
          </p:grpSpPr>
          <p:sp>
            <p:nvSpPr>
              <p:cNvPr id="215" name="Oval 214" hidden="1">
                <a:extLst>
                  <a:ext uri="{FF2B5EF4-FFF2-40B4-BE49-F238E27FC236}">
                    <a16:creationId xmlns:a16="http://schemas.microsoft.com/office/drawing/2014/main" id="{F81ABF98-CA6C-4E2F-9B44-9682A790DAD6}"/>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6" name="Arc 215" hidden="1">
                <a:extLst>
                  <a:ext uri="{FF2B5EF4-FFF2-40B4-BE49-F238E27FC236}">
                    <a16:creationId xmlns:a16="http://schemas.microsoft.com/office/drawing/2014/main" id="{86732201-876B-43E5-86AE-72CAF3C88BD8}"/>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sp>
        <p:nvSpPr>
          <p:cNvPr id="144" name="TextBox 143">
            <a:extLst>
              <a:ext uri="{FF2B5EF4-FFF2-40B4-BE49-F238E27FC236}">
                <a16:creationId xmlns:a16="http://schemas.microsoft.com/office/drawing/2014/main" id="{654E2817-9368-46C1-AEE5-F9D25C62477E}"/>
              </a:ext>
            </a:extLst>
          </p:cNvPr>
          <p:cNvSpPr txBox="1"/>
          <p:nvPr userDrawn="1"/>
        </p:nvSpPr>
        <p:spPr>
          <a:xfrm>
            <a:off x="9445239" y="6387137"/>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de-DE" sz="1200" dirty="0" err="1"/>
              <a:t>CyberCompare</a:t>
            </a:r>
            <a:endParaRPr lang="de-DE" sz="1200" dirty="0"/>
          </a:p>
        </p:txBody>
      </p:sp>
    </p:spTree>
    <p:extLst>
      <p:ext uri="{BB962C8B-B14F-4D97-AF65-F5344CB8AC3E}">
        <p14:creationId xmlns:p14="http://schemas.microsoft.com/office/powerpoint/2010/main" val="338652524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70" r:id="rId5"/>
    <p:sldLayoutId id="2147483871" r:id="rId6"/>
    <p:sldLayoutId id="2147483872" r:id="rId7"/>
    <p:sldLayoutId id="2147483873" r:id="rId8"/>
    <p:sldLayoutId id="2147483874" r:id="rId9"/>
    <p:sldLayoutId id="2147483875" r:id="rId10"/>
    <p:sldLayoutId id="2147483881" r:id="rId11"/>
    <p:sldLayoutId id="2147483880" r:id="rId12"/>
    <p:sldLayoutId id="2147483877" r:id="rId13"/>
    <p:sldLayoutId id="2147483878" r:id="rId14"/>
  </p:sldLayoutIdLst>
  <p:txStyles>
    <p:titleStyle>
      <a:lvl1pPr algn="l" defTabSz="914400" rtl="0" eaLnBrk="1" latinLnBrk="0" hangingPunct="1">
        <a:lnSpc>
          <a:spcPct val="100000"/>
        </a:lnSpc>
        <a:spcBef>
          <a:spcPct val="0"/>
        </a:spcBef>
        <a:buNone/>
        <a:defRPr lang="de-DE" sz="2500" b="0"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182880" indent="-182880" algn="l" defTabSz="914400" rtl="0" eaLnBrk="1" latinLnBrk="0" hangingPunct="1">
        <a:lnSpc>
          <a:spcPct val="100000"/>
        </a:lnSpc>
        <a:spcBef>
          <a:spcPts val="0"/>
        </a:spcBef>
        <a:spcAft>
          <a:spcPts val="300"/>
        </a:spcAft>
        <a:buClrTx/>
        <a:buSzPct val="125000"/>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365760" indent="-182880" algn="l" defTabSz="914400" rtl="0" eaLnBrk="1" latinLnBrk="0" hangingPunct="1">
        <a:lnSpc>
          <a:spcPct val="100000"/>
        </a:lnSpc>
        <a:spcBef>
          <a:spcPts val="0"/>
        </a:spcBef>
        <a:spcAft>
          <a:spcPts val="300"/>
        </a:spcAft>
        <a:buClrTx/>
        <a:buSzPct val="120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548640" indent="-182880" algn="l" defTabSz="914400" rtl="0" eaLnBrk="1" latinLnBrk="0" hangingPunct="1">
        <a:lnSpc>
          <a:spcPct val="100000"/>
        </a:lnSpc>
        <a:spcBef>
          <a:spcPts val="0"/>
        </a:spcBef>
        <a:spcAft>
          <a:spcPts val="300"/>
        </a:spcAft>
        <a:buClrTx/>
        <a:buSzPct val="12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731520" indent="-182880" algn="l" defTabSz="914400" rtl="0" eaLnBrk="1" latinLnBrk="0" hangingPunct="1">
        <a:lnSpc>
          <a:spcPct val="100000"/>
        </a:lnSpc>
        <a:spcBef>
          <a:spcPts val="0"/>
        </a:spcBef>
        <a:spcAft>
          <a:spcPts val="300"/>
        </a:spcAft>
        <a:buClrTx/>
        <a:buSzPct val="9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406784903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de-DE"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54815"/>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de-DE" sz="800"/>
              <a:t>Fußnotes</a:t>
            </a:r>
            <a:endParaRPr lang="de-DE" sz="800" dirty="0"/>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7" y="503772"/>
            <a:ext cx="11082528" cy="384721"/>
          </a:xfrm>
          <a:prstGeom prst="rect">
            <a:avLst/>
          </a:prstGeom>
        </p:spPr>
        <p:txBody>
          <a:bodyPr vert="horz" wrap="square" lIns="0" tIns="0" rIns="0" bIns="0" rtlCol="0" anchor="b" anchorCtr="0">
            <a:spAutoFit/>
          </a:bodyPr>
          <a:lstStyle/>
          <a:p>
            <a:pPr lvl="0"/>
            <a:r>
              <a:rPr lang="de-DE"/>
              <a:t>Click to edit Master title style</a:t>
            </a:r>
            <a:endParaRPr lang="de-DE"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1"/>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de-DE" sz="1600"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de-DE"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de-DE"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13086"/>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de-DE" sz="800"/>
              <a:t>STICKER</a:t>
            </a:r>
            <a:endParaRPr lang="de-DE" sz="800"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1"/>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de-DE" sz="1600"/>
              <a:t>Above Chart Exhibit Title</a:t>
            </a:r>
            <a:br>
              <a:rPr lang="de-DE" sz="1600"/>
            </a:br>
            <a:r>
              <a:rPr lang="de-DE" sz="1400" b="0"/>
              <a:t>Unit of Measure</a:t>
            </a:r>
            <a:endParaRPr lang="de-DE" sz="1400" b="0" dirty="0"/>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2170800"/>
            <a:ext cx="4111960" cy="1402454"/>
          </a:xfrm>
          <a:prstGeom prst="rect">
            <a:avLst/>
          </a:prstGeom>
        </p:spPr>
        <p:txBody>
          <a:bodyPr vert="horz" wrap="square" lIns="0" tIns="0" rIns="0" bIns="0" rtlCol="0">
            <a:sp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de-DE" dirty="0"/>
          </a:p>
        </p:txBody>
      </p:sp>
      <p:grpSp>
        <p:nvGrpSpPr>
          <p:cNvPr id="170" name="LegendLines" hidden="1">
            <a:extLst>
              <a:ext uri="{FF2B5EF4-FFF2-40B4-BE49-F238E27FC236}">
                <a16:creationId xmlns:a16="http://schemas.microsoft.com/office/drawing/2014/main" id="{8E7A3D86-786D-4DFC-94E3-1D201932AA0C}"/>
              </a:ext>
            </a:extLst>
          </p:cNvPr>
          <p:cNvGrpSpPr/>
          <p:nvPr userDrawn="1"/>
        </p:nvGrpSpPr>
        <p:grpSpPr>
          <a:xfrm>
            <a:off x="10217924" y="3234082"/>
            <a:ext cx="1419348" cy="958286"/>
            <a:chOff x="10162879" y="3243773"/>
            <a:chExt cx="1419347" cy="958286"/>
          </a:xfrm>
        </p:grpSpPr>
        <p:sp>
          <p:nvSpPr>
            <p:cNvPr id="171" name="Legend1">
              <a:extLst>
                <a:ext uri="{FF2B5EF4-FFF2-40B4-BE49-F238E27FC236}">
                  <a16:creationId xmlns:a16="http://schemas.microsoft.com/office/drawing/2014/main" id="{573F5FB5-9DAF-4880-9A70-2B3F918FDD75}"/>
                </a:ext>
              </a:extLst>
            </p:cNvPr>
            <p:cNvSpPr txBox="1"/>
            <p:nvPr/>
          </p:nvSpPr>
          <p:spPr>
            <a:xfrm>
              <a:off x="10886523" y="3243773"/>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172" name="Legend2">
              <a:extLst>
                <a:ext uri="{FF2B5EF4-FFF2-40B4-BE49-F238E27FC236}">
                  <a16:creationId xmlns:a16="http://schemas.microsoft.com/office/drawing/2014/main" id="{77F83215-4FF5-4860-B0F1-48E83A03FDAE}"/>
                </a:ext>
              </a:extLst>
            </p:cNvPr>
            <p:cNvSpPr txBox="1"/>
            <p:nvPr/>
          </p:nvSpPr>
          <p:spPr>
            <a:xfrm>
              <a:off x="10886523" y="3615194"/>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173" name="Legend3">
              <a:extLst>
                <a:ext uri="{FF2B5EF4-FFF2-40B4-BE49-F238E27FC236}">
                  <a16:creationId xmlns:a16="http://schemas.microsoft.com/office/drawing/2014/main" id="{A8ED0E53-8F95-43D9-BA03-C86852611919}"/>
                </a:ext>
              </a:extLst>
            </p:cNvPr>
            <p:cNvSpPr txBox="1"/>
            <p:nvPr/>
          </p:nvSpPr>
          <p:spPr>
            <a:xfrm>
              <a:off x="10886523" y="3986615"/>
              <a:ext cx="695703"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174" name="LineLegend3">
              <a:extLst>
                <a:ext uri="{FF2B5EF4-FFF2-40B4-BE49-F238E27FC236}">
                  <a16:creationId xmlns:a16="http://schemas.microsoft.com/office/drawing/2014/main" id="{F2BAB017-BB9D-403F-AC6D-449BCA486E2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dirty="0">
                <a:ea typeface="+mn-ea"/>
              </a:endParaRPr>
            </a:p>
          </p:txBody>
        </p:sp>
        <p:sp>
          <p:nvSpPr>
            <p:cNvPr id="175" name="LineLegend2">
              <a:extLst>
                <a:ext uri="{FF2B5EF4-FFF2-40B4-BE49-F238E27FC236}">
                  <a16:creationId xmlns:a16="http://schemas.microsoft.com/office/drawing/2014/main" id="{B8113D18-9450-42CA-A56A-9C30E02642F8}"/>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dirty="0">
                <a:ea typeface="+mn-ea"/>
              </a:endParaRPr>
            </a:p>
          </p:txBody>
        </p:sp>
        <p:sp>
          <p:nvSpPr>
            <p:cNvPr id="176" name="LineLegend1">
              <a:extLst>
                <a:ext uri="{FF2B5EF4-FFF2-40B4-BE49-F238E27FC236}">
                  <a16:creationId xmlns:a16="http://schemas.microsoft.com/office/drawing/2014/main" id="{607006DA-13AB-429B-8D88-7CED8CB1D42C}"/>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de-DE" sz="1400" baseline="0" dirty="0">
                <a:ea typeface="+mn-ea"/>
              </a:endParaRPr>
            </a:p>
          </p:txBody>
        </p:sp>
      </p:grpSp>
      <p:grpSp>
        <p:nvGrpSpPr>
          <p:cNvPr id="177" name="LegendMoons" hidden="1">
            <a:extLst>
              <a:ext uri="{FF2B5EF4-FFF2-40B4-BE49-F238E27FC236}">
                <a16:creationId xmlns:a16="http://schemas.microsoft.com/office/drawing/2014/main" id="{4447FA0B-3306-43C7-B28E-31761058A932}"/>
              </a:ext>
            </a:extLst>
          </p:cNvPr>
          <p:cNvGrpSpPr/>
          <p:nvPr userDrawn="1"/>
        </p:nvGrpSpPr>
        <p:grpSpPr>
          <a:xfrm>
            <a:off x="10588935" y="1313086"/>
            <a:ext cx="1048335" cy="1731859"/>
            <a:chOff x="7723680" y="1702457"/>
            <a:chExt cx="1048334" cy="1731859"/>
          </a:xfrm>
        </p:grpSpPr>
        <p:sp>
          <p:nvSpPr>
            <p:cNvPr id="178" name="Legend1">
              <a:extLst>
                <a:ext uri="{FF2B5EF4-FFF2-40B4-BE49-F238E27FC236}">
                  <a16:creationId xmlns:a16="http://schemas.microsoft.com/office/drawing/2014/main" id="{CF4A06F5-E2A7-401F-9D2D-693B3860C83F}"/>
                </a:ext>
              </a:extLst>
            </p:cNvPr>
            <p:cNvSpPr txBox="1"/>
            <p:nvPr/>
          </p:nvSpPr>
          <p:spPr>
            <a:xfrm>
              <a:off x="8076312" y="1709817"/>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186" name="Legend2">
              <a:extLst>
                <a:ext uri="{FF2B5EF4-FFF2-40B4-BE49-F238E27FC236}">
                  <a16:creationId xmlns:a16="http://schemas.microsoft.com/office/drawing/2014/main" id="{FA174D7A-3729-43E7-99D5-034B236DE95C}"/>
                </a:ext>
              </a:extLst>
            </p:cNvPr>
            <p:cNvSpPr txBox="1"/>
            <p:nvPr/>
          </p:nvSpPr>
          <p:spPr>
            <a:xfrm>
              <a:off x="8076312" y="2085276"/>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198" name="Legend3">
              <a:extLst>
                <a:ext uri="{FF2B5EF4-FFF2-40B4-BE49-F238E27FC236}">
                  <a16:creationId xmlns:a16="http://schemas.microsoft.com/office/drawing/2014/main" id="{7A6E8158-AB45-4366-B465-73E913F7561A}"/>
                </a:ext>
              </a:extLst>
            </p:cNvPr>
            <p:cNvSpPr txBox="1"/>
            <p:nvPr/>
          </p:nvSpPr>
          <p:spPr>
            <a:xfrm>
              <a:off x="8076312" y="2460735"/>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199" name="Legend4">
              <a:extLst>
                <a:ext uri="{FF2B5EF4-FFF2-40B4-BE49-F238E27FC236}">
                  <a16:creationId xmlns:a16="http://schemas.microsoft.com/office/drawing/2014/main" id="{3EA99D70-EB91-430B-9FF5-5F2955A1C687}"/>
                </a:ext>
              </a:extLst>
            </p:cNvPr>
            <p:cNvSpPr txBox="1"/>
            <p:nvPr/>
          </p:nvSpPr>
          <p:spPr>
            <a:xfrm>
              <a:off x="8076312" y="2836193"/>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200" name="Legend5">
              <a:extLst>
                <a:ext uri="{FF2B5EF4-FFF2-40B4-BE49-F238E27FC236}">
                  <a16:creationId xmlns:a16="http://schemas.microsoft.com/office/drawing/2014/main" id="{9A93E784-563D-401C-827B-465F93ED5B20}"/>
                </a:ext>
              </a:extLst>
            </p:cNvPr>
            <p:cNvSpPr txBox="1"/>
            <p:nvPr/>
          </p:nvSpPr>
          <p:spPr>
            <a:xfrm>
              <a:off x="8076312" y="3211655"/>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grpSp>
          <p:nvGrpSpPr>
            <p:cNvPr id="201" name="MoonLegend1">
              <a:extLst>
                <a:ext uri="{FF2B5EF4-FFF2-40B4-BE49-F238E27FC236}">
                  <a16:creationId xmlns:a16="http://schemas.microsoft.com/office/drawing/2014/main" id="{1F76B592-3E1C-4B2F-BF71-942844FFD628}"/>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B380794-8E1C-4A51-A5F9-8599A9E6C8FE}"/>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5" name="Arc 214">
                <a:extLst>
                  <a:ext uri="{FF2B5EF4-FFF2-40B4-BE49-F238E27FC236}">
                    <a16:creationId xmlns:a16="http://schemas.microsoft.com/office/drawing/2014/main" id="{375319B3-3859-4A42-AC3F-934DFE9D7181}"/>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2" name="MoonLegend2">
              <a:extLst>
                <a:ext uri="{FF2B5EF4-FFF2-40B4-BE49-F238E27FC236}">
                  <a16:creationId xmlns:a16="http://schemas.microsoft.com/office/drawing/2014/main" id="{7CF70CDB-C9E1-4DEA-BD24-0EA3676ECC72}"/>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09891D67-40B6-4AAF-9AD8-D94458553F57}"/>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3" name="Arc 212">
                <a:extLst>
                  <a:ext uri="{FF2B5EF4-FFF2-40B4-BE49-F238E27FC236}">
                    <a16:creationId xmlns:a16="http://schemas.microsoft.com/office/drawing/2014/main" id="{A7E010F8-6E6B-4C3B-AB33-6FD4727499A1}"/>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3" name="MoonLegend3">
              <a:extLst>
                <a:ext uri="{FF2B5EF4-FFF2-40B4-BE49-F238E27FC236}">
                  <a16:creationId xmlns:a16="http://schemas.microsoft.com/office/drawing/2014/main" id="{EBE87390-910C-4571-B5D6-D3FBCBF10050}"/>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F28C9822-4A7B-40D3-8FE2-BBB37DCEE902}"/>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11" name="Arc 210">
                <a:extLst>
                  <a:ext uri="{FF2B5EF4-FFF2-40B4-BE49-F238E27FC236}">
                    <a16:creationId xmlns:a16="http://schemas.microsoft.com/office/drawing/2014/main" id="{C536C4FC-6FC6-413C-B149-115F714959B7}"/>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4" name="MoonLegend4">
              <a:extLst>
                <a:ext uri="{FF2B5EF4-FFF2-40B4-BE49-F238E27FC236}">
                  <a16:creationId xmlns:a16="http://schemas.microsoft.com/office/drawing/2014/main" id="{D06A48BF-443D-4F0B-91FB-56933A06B132}"/>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62090C04-8E07-4C2F-A9A9-E7530DEB8415}"/>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09" name="Arc 208">
                <a:extLst>
                  <a:ext uri="{FF2B5EF4-FFF2-40B4-BE49-F238E27FC236}">
                    <a16:creationId xmlns:a16="http://schemas.microsoft.com/office/drawing/2014/main" id="{9BA36B9B-DE6A-49DE-A10F-66F87F5DD07D}"/>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nvGrpSpPr>
            <p:cNvPr id="205" name="MoonLegend5">
              <a:extLst>
                <a:ext uri="{FF2B5EF4-FFF2-40B4-BE49-F238E27FC236}">
                  <a16:creationId xmlns:a16="http://schemas.microsoft.com/office/drawing/2014/main" id="{6DA4F9E4-E5FF-4F58-8808-6BA0844D165E}"/>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9FE085A7-EB24-4FAE-84E0-92E7C46146D8}"/>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solidFill>
                    <a:schemeClr val="tx1"/>
                  </a:solidFill>
                </a:endParaRPr>
              </a:p>
            </p:txBody>
          </p:sp>
          <p:sp>
            <p:nvSpPr>
              <p:cNvPr id="207" name="Arc 206">
                <a:extLst>
                  <a:ext uri="{FF2B5EF4-FFF2-40B4-BE49-F238E27FC236}">
                    <a16:creationId xmlns:a16="http://schemas.microsoft.com/office/drawing/2014/main" id="{6E8B2668-5031-4F7E-8E57-3C138621448A}"/>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de-DE" sz="1400" dirty="0"/>
              </a:p>
            </p:txBody>
          </p:sp>
        </p:grpSp>
      </p:grpSp>
      <p:grpSp>
        <p:nvGrpSpPr>
          <p:cNvPr id="216" name="LegendBoxes" hidden="1">
            <a:extLst>
              <a:ext uri="{FF2B5EF4-FFF2-40B4-BE49-F238E27FC236}">
                <a16:creationId xmlns:a16="http://schemas.microsoft.com/office/drawing/2014/main" id="{914EFC6D-EB58-4A3D-8B0B-C805208EB924}"/>
              </a:ext>
            </a:extLst>
          </p:cNvPr>
          <p:cNvGrpSpPr/>
          <p:nvPr userDrawn="1"/>
        </p:nvGrpSpPr>
        <p:grpSpPr>
          <a:xfrm>
            <a:off x="10615426" y="4381502"/>
            <a:ext cx="1021849" cy="1717282"/>
            <a:chOff x="10652400" y="4322825"/>
            <a:chExt cx="1021848" cy="1717282"/>
          </a:xfrm>
        </p:grpSpPr>
        <p:sp>
          <p:nvSpPr>
            <p:cNvPr id="217" name="RectangleLegend1">
              <a:extLst>
                <a:ext uri="{FF2B5EF4-FFF2-40B4-BE49-F238E27FC236}">
                  <a16:creationId xmlns:a16="http://schemas.microsoft.com/office/drawing/2014/main" id="{F67889AF-5CB7-4657-A587-7DEDCDC9AD95}"/>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18" name="RectangleLegend2">
              <a:extLst>
                <a:ext uri="{FF2B5EF4-FFF2-40B4-BE49-F238E27FC236}">
                  <a16:creationId xmlns:a16="http://schemas.microsoft.com/office/drawing/2014/main" id="{CD77FBE2-705E-4ECE-8024-E10A86BD8E60}"/>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19" name="RectangleLegend3">
              <a:extLst>
                <a:ext uri="{FF2B5EF4-FFF2-40B4-BE49-F238E27FC236}">
                  <a16:creationId xmlns:a16="http://schemas.microsoft.com/office/drawing/2014/main" id="{77BA44F8-F9E0-431B-98D2-CFF51FF3E49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20" name="RectangleLegend4">
              <a:extLst>
                <a:ext uri="{FF2B5EF4-FFF2-40B4-BE49-F238E27FC236}">
                  <a16:creationId xmlns:a16="http://schemas.microsoft.com/office/drawing/2014/main" id="{D1097797-2724-4A1F-8F09-92C3C699C03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21" name="RectangleLegend5">
              <a:extLst>
                <a:ext uri="{FF2B5EF4-FFF2-40B4-BE49-F238E27FC236}">
                  <a16:creationId xmlns:a16="http://schemas.microsoft.com/office/drawing/2014/main" id="{C9218C2D-3597-4D44-A5D2-652E5BC8208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sz="1400" dirty="0">
                <a:solidFill>
                  <a:schemeClr val="tx1"/>
                </a:solidFill>
              </a:endParaRPr>
            </a:p>
          </p:txBody>
        </p:sp>
        <p:sp>
          <p:nvSpPr>
            <p:cNvPr id="222" name="Legend1">
              <a:extLst>
                <a:ext uri="{FF2B5EF4-FFF2-40B4-BE49-F238E27FC236}">
                  <a16:creationId xmlns:a16="http://schemas.microsoft.com/office/drawing/2014/main" id="{35C17AC5-9CA7-404F-A7E2-CFF0D8566EEF}"/>
                </a:ext>
              </a:extLst>
            </p:cNvPr>
            <p:cNvSpPr txBox="1"/>
            <p:nvPr/>
          </p:nvSpPr>
          <p:spPr>
            <a:xfrm>
              <a:off x="10978546" y="4322825"/>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223" name="Legend2">
              <a:extLst>
                <a:ext uri="{FF2B5EF4-FFF2-40B4-BE49-F238E27FC236}">
                  <a16:creationId xmlns:a16="http://schemas.microsoft.com/office/drawing/2014/main" id="{7124F8BB-4220-4421-9957-9BC671A029D1}"/>
                </a:ext>
              </a:extLst>
            </p:cNvPr>
            <p:cNvSpPr txBox="1"/>
            <p:nvPr/>
          </p:nvSpPr>
          <p:spPr>
            <a:xfrm>
              <a:off x="10978546" y="4702323"/>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224" name="Legend3">
              <a:extLst>
                <a:ext uri="{FF2B5EF4-FFF2-40B4-BE49-F238E27FC236}">
                  <a16:creationId xmlns:a16="http://schemas.microsoft.com/office/drawing/2014/main" id="{40DC89CB-37CF-4C87-9600-740A9BDEAD18}"/>
                </a:ext>
              </a:extLst>
            </p:cNvPr>
            <p:cNvSpPr txBox="1"/>
            <p:nvPr/>
          </p:nvSpPr>
          <p:spPr>
            <a:xfrm>
              <a:off x="10978546" y="5081821"/>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225" name="Legend4">
              <a:extLst>
                <a:ext uri="{FF2B5EF4-FFF2-40B4-BE49-F238E27FC236}">
                  <a16:creationId xmlns:a16="http://schemas.microsoft.com/office/drawing/2014/main" id="{DB7ACBC7-29D1-4FD3-B954-303F0F89F899}"/>
                </a:ext>
              </a:extLst>
            </p:cNvPr>
            <p:cNvSpPr txBox="1"/>
            <p:nvPr/>
          </p:nvSpPr>
          <p:spPr>
            <a:xfrm>
              <a:off x="10978546" y="5453242"/>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sp>
          <p:nvSpPr>
            <p:cNvPr id="226" name="Legend5">
              <a:extLst>
                <a:ext uri="{FF2B5EF4-FFF2-40B4-BE49-F238E27FC236}">
                  <a16:creationId xmlns:a16="http://schemas.microsoft.com/office/drawing/2014/main" id="{033D9982-B0E0-4643-971F-6573F7B2F2FA}"/>
                </a:ext>
              </a:extLst>
            </p:cNvPr>
            <p:cNvSpPr txBox="1"/>
            <p:nvPr/>
          </p:nvSpPr>
          <p:spPr>
            <a:xfrm>
              <a:off x="10978545" y="5824663"/>
              <a:ext cx="695702" cy="215444"/>
            </a:xfrm>
            <a:prstGeom prst="rect">
              <a:avLst/>
            </a:prstGeom>
            <a:noFill/>
            <a:ln>
              <a:noFill/>
              <a:miter lim="800000"/>
            </a:ln>
          </p:spPr>
          <p:txBody>
            <a:bodyPr wrap="none" lIns="0" tIns="0" rIns="0" bIns="0" rtlCol="0" anchor="ctr" anchorCtr="0">
              <a:spAutoFit/>
            </a:bodyPr>
            <a:lstStyle/>
            <a:p>
              <a:pPr rtl="0">
                <a:spcAft>
                  <a:spcPts val="600"/>
                </a:spcAft>
              </a:pPr>
              <a:r>
                <a:rPr lang="de-DE" sz="1400"/>
                <a:t>Legende</a:t>
              </a:r>
              <a:endParaRPr lang="de-DE" sz="1400" dirty="0"/>
            </a:p>
          </p:txBody>
        </p:sp>
      </p:grpSp>
      <p:sp>
        <p:nvSpPr>
          <p:cNvPr id="148" name="TextBox 147">
            <a:extLst>
              <a:ext uri="{FF2B5EF4-FFF2-40B4-BE49-F238E27FC236}">
                <a16:creationId xmlns:a16="http://schemas.microsoft.com/office/drawing/2014/main" id="{777CE1DF-CF51-413F-B1A2-316009B79903}"/>
              </a:ext>
            </a:extLst>
          </p:cNvPr>
          <p:cNvSpPr txBox="1"/>
          <p:nvPr userDrawn="1"/>
        </p:nvSpPr>
        <p:spPr>
          <a:xfrm>
            <a:off x="9445240" y="6387138"/>
            <a:ext cx="1038746" cy="184666"/>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dirty="0" err="1"/>
              <a:t>CyberCompare</a:t>
            </a:r>
            <a:endParaRPr lang="en-US" sz="1200" dirty="0"/>
          </a:p>
        </p:txBody>
      </p:sp>
    </p:spTree>
    <p:extLst>
      <p:ext uri="{BB962C8B-B14F-4D97-AF65-F5344CB8AC3E}">
        <p14:creationId xmlns:p14="http://schemas.microsoft.com/office/powerpoint/2010/main" val="360114343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Lst>
  <p:txStyles>
    <p:titleStyle>
      <a:lvl1pPr algn="l" defTabSz="914333" rtl="0" eaLnBrk="1" latinLnBrk="0" hangingPunct="1">
        <a:lnSpc>
          <a:spcPct val="100000"/>
        </a:lnSpc>
        <a:spcBef>
          <a:spcPct val="0"/>
        </a:spcBef>
        <a:buNone/>
        <a:defRPr lang="de-DE" sz="2500" b="0" kern="1200" spc="0" baseline="0" dirty="0">
          <a:ln w="6350" cap="flat">
            <a:noFill/>
            <a:miter lim="800000"/>
          </a:ln>
          <a:solidFill>
            <a:schemeClr val="tx1"/>
          </a:solidFill>
          <a:latin typeface="+mj-lt"/>
          <a:ea typeface="+mj-ea"/>
          <a:cs typeface="+mj-cs"/>
        </a:defRPr>
      </a:lvl1pPr>
    </p:titleStyle>
    <p:bodyStyle>
      <a:lvl1pPr marL="0" indent="0" algn="l" defTabSz="914333"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182866" indent="-182866" algn="l" defTabSz="914333" rtl="0" eaLnBrk="1" latinLnBrk="0" hangingPunct="1">
        <a:lnSpc>
          <a:spcPct val="100000"/>
        </a:lnSpc>
        <a:spcBef>
          <a:spcPts val="0"/>
        </a:spcBef>
        <a:spcAft>
          <a:spcPts val="300"/>
        </a:spcAft>
        <a:buClrTx/>
        <a:buSzPct val="125000"/>
        <a:buFont typeface="Arial" panose="020B0604020202020204" pitchFamily="34" charset="0"/>
        <a:buChar char="▪"/>
        <a:defRPr lang="en-US" sz="1600" kern="1200" dirty="0">
          <a:solidFill>
            <a:schemeClr val="tx1"/>
          </a:solidFill>
          <a:latin typeface="+mn-lt"/>
          <a:ea typeface="+mn-ea"/>
          <a:cs typeface="+mn-cs"/>
        </a:defRPr>
      </a:lvl2pPr>
      <a:lvl3pPr marL="365733" indent="-182866" algn="l" defTabSz="914333" rtl="0" eaLnBrk="1" latinLnBrk="0" hangingPunct="1">
        <a:lnSpc>
          <a:spcPct val="100000"/>
        </a:lnSpc>
        <a:spcBef>
          <a:spcPts val="0"/>
        </a:spcBef>
        <a:spcAft>
          <a:spcPts val="300"/>
        </a:spcAft>
        <a:buClrTx/>
        <a:buSzPct val="120000"/>
        <a:buFont typeface="Arial" panose="020B0604020202020204" pitchFamily="34" charset="0"/>
        <a:buChar char="–"/>
        <a:defRPr lang="en-US" sz="1600" kern="1200" dirty="0">
          <a:solidFill>
            <a:schemeClr val="tx1"/>
          </a:solidFill>
          <a:latin typeface="+mn-lt"/>
          <a:ea typeface="+mn-ea"/>
          <a:cs typeface="+mn-cs"/>
        </a:defRPr>
      </a:lvl3pPr>
      <a:lvl4pPr marL="548599" indent="-182866" algn="l" defTabSz="914333" rtl="0" eaLnBrk="1" latinLnBrk="0" hangingPunct="1">
        <a:lnSpc>
          <a:spcPct val="100000"/>
        </a:lnSpc>
        <a:spcBef>
          <a:spcPts val="0"/>
        </a:spcBef>
        <a:spcAft>
          <a:spcPts val="300"/>
        </a:spcAft>
        <a:buClrTx/>
        <a:buSzPct val="120000"/>
        <a:buFont typeface="Arial" panose="020B0604020202020204" pitchFamily="34" charset="0"/>
        <a:buChar char="▫"/>
        <a:defRPr lang="en-US" sz="1600" kern="1200" dirty="0">
          <a:solidFill>
            <a:schemeClr val="tx1"/>
          </a:solidFill>
          <a:latin typeface="+mn-lt"/>
          <a:ea typeface="+mn-ea"/>
          <a:cs typeface="+mn-cs"/>
        </a:defRPr>
      </a:lvl4pPr>
      <a:lvl5pPr marL="731467" indent="-182866" algn="l" defTabSz="914333" rtl="0" eaLnBrk="1" latinLnBrk="0" hangingPunct="1">
        <a:lnSpc>
          <a:spcPct val="100000"/>
        </a:lnSpc>
        <a:spcBef>
          <a:spcPts val="0"/>
        </a:spcBef>
        <a:spcAft>
          <a:spcPts val="300"/>
        </a:spcAft>
        <a:buClrTx/>
        <a:buSzPct val="90000"/>
        <a:buFont typeface="Arial" panose="020B0604020202020204" pitchFamily="34" charset="0"/>
        <a:buChar char="-"/>
        <a:defRPr lang="en-US" sz="1600" kern="1200" dirty="0">
          <a:solidFill>
            <a:schemeClr val="tx1"/>
          </a:solidFill>
          <a:latin typeface="+mn-lt"/>
          <a:ea typeface="+mn-ea"/>
          <a:cs typeface="+mn-cs"/>
        </a:defRPr>
      </a:lvl5pPr>
      <a:lvl6pPr marL="1085770" indent="-171438" algn="l" defTabSz="914333"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770" indent="-171438" algn="l" defTabSz="914333"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770" indent="-171438" algn="l" defTabSz="914333"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770" indent="-171438" algn="l" defTabSz="914333"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33" rtl="0" eaLnBrk="1" latinLnBrk="0" hangingPunct="1">
        <a:defRPr sz="1799" kern="1200">
          <a:solidFill>
            <a:schemeClr val="tx1"/>
          </a:solidFill>
          <a:latin typeface="+mn-lt"/>
          <a:ea typeface="+mn-ea"/>
          <a:cs typeface="+mn-cs"/>
        </a:defRPr>
      </a:lvl1pPr>
      <a:lvl2pPr marL="457167" algn="l" defTabSz="914333" rtl="0" eaLnBrk="1" latinLnBrk="0" hangingPunct="1">
        <a:defRPr sz="1799" kern="1200">
          <a:solidFill>
            <a:schemeClr val="tx1"/>
          </a:solidFill>
          <a:latin typeface="+mn-lt"/>
          <a:ea typeface="+mn-ea"/>
          <a:cs typeface="+mn-cs"/>
        </a:defRPr>
      </a:lvl2pPr>
      <a:lvl3pPr marL="914333" algn="l" defTabSz="914333" rtl="0" eaLnBrk="1" latinLnBrk="0" hangingPunct="1">
        <a:defRPr sz="1799" kern="1200">
          <a:solidFill>
            <a:schemeClr val="tx1"/>
          </a:solidFill>
          <a:latin typeface="+mn-lt"/>
          <a:ea typeface="+mn-ea"/>
          <a:cs typeface="+mn-cs"/>
        </a:defRPr>
      </a:lvl3pPr>
      <a:lvl4pPr marL="1371500" algn="l" defTabSz="914333" rtl="0" eaLnBrk="1" latinLnBrk="0" hangingPunct="1">
        <a:defRPr sz="1799" kern="1200">
          <a:solidFill>
            <a:schemeClr val="tx1"/>
          </a:solidFill>
          <a:latin typeface="+mn-lt"/>
          <a:ea typeface="+mn-ea"/>
          <a:cs typeface="+mn-cs"/>
        </a:defRPr>
      </a:lvl4pPr>
      <a:lvl5pPr marL="1828665" algn="l" defTabSz="914333" rtl="0" eaLnBrk="1" latinLnBrk="0" hangingPunct="1">
        <a:defRPr sz="1799" kern="1200">
          <a:solidFill>
            <a:schemeClr val="tx1"/>
          </a:solidFill>
          <a:latin typeface="+mn-lt"/>
          <a:ea typeface="+mn-ea"/>
          <a:cs typeface="+mn-cs"/>
        </a:defRPr>
      </a:lvl5pPr>
      <a:lvl6pPr marL="2285832" algn="l" defTabSz="914333" rtl="0" eaLnBrk="1" latinLnBrk="0" hangingPunct="1">
        <a:defRPr sz="1799" kern="1200">
          <a:solidFill>
            <a:schemeClr val="tx1"/>
          </a:solidFill>
          <a:latin typeface="+mn-lt"/>
          <a:ea typeface="+mn-ea"/>
          <a:cs typeface="+mn-cs"/>
        </a:defRPr>
      </a:lvl6pPr>
      <a:lvl7pPr marL="2742999" algn="l" defTabSz="914333" rtl="0" eaLnBrk="1" latinLnBrk="0" hangingPunct="1">
        <a:defRPr sz="1799" kern="1200">
          <a:solidFill>
            <a:schemeClr val="tx1"/>
          </a:solidFill>
          <a:latin typeface="+mn-lt"/>
          <a:ea typeface="+mn-ea"/>
          <a:cs typeface="+mn-cs"/>
        </a:defRPr>
      </a:lvl7pPr>
      <a:lvl8pPr marL="3200165" algn="l" defTabSz="914333" rtl="0" eaLnBrk="1" latinLnBrk="0" hangingPunct="1">
        <a:defRPr sz="1799" kern="1200">
          <a:solidFill>
            <a:schemeClr val="tx1"/>
          </a:solidFill>
          <a:latin typeface="+mn-lt"/>
          <a:ea typeface="+mn-ea"/>
          <a:cs typeface="+mn-cs"/>
        </a:defRPr>
      </a:lvl8pPr>
      <a:lvl9pPr marL="3657332" algn="l" defTabSz="91433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16.xml"/><Relationship Id="rId7" Type="http://schemas.openxmlformats.org/officeDocument/2006/relationships/oleObject" Target="../embeddings/oleObject48.bin"/><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notesSlide" Target="../notesSlides/notesSlide1.xml"/><Relationship Id="rId5" Type="http://schemas.openxmlformats.org/officeDocument/2006/relationships/slideLayout" Target="../slideLayouts/slideLayout31.xml"/><Relationship Id="rId4" Type="http://schemas.openxmlformats.org/officeDocument/2006/relationships/tags" Target="../tags/tag417.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74.sv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77.sv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80.sv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35.xml"/><Relationship Id="rId6" Type="http://schemas.openxmlformats.org/officeDocument/2006/relationships/image" Target="../media/image81.png"/><Relationship Id="rId5" Type="http://schemas.openxmlformats.org/officeDocument/2006/relationships/image" Target="../media/image20.emf"/><Relationship Id="rId4" Type="http://schemas.openxmlformats.org/officeDocument/2006/relationships/oleObject" Target="../embeddings/oleObject55.bin"/></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84.sv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87.sv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90.sv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95.sv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98.sv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tags" Target="../tags/tag420.xml"/><Relationship Id="rId7" Type="http://schemas.openxmlformats.org/officeDocument/2006/relationships/image" Target="../media/image20.emf"/><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oleObject" Target="../embeddings/oleObject49.bin"/><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22.emf"/></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notesSlide" Target="../notesSlides/notesSlide4.xml"/><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slideLayout" Target="../slideLayouts/slideLayout2.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tags" Target="../tags/tag421.xml"/><Relationship Id="rId6" Type="http://schemas.openxmlformats.org/officeDocument/2006/relationships/chart" Target="../charts/chart1.xml"/><Relationship Id="rId11" Type="http://schemas.openxmlformats.org/officeDocument/2006/relationships/image" Target="../media/image28.png"/><Relationship Id="rId5" Type="http://schemas.openxmlformats.org/officeDocument/2006/relationships/image" Target="../media/image23.emf"/><Relationship Id="rId15" Type="http://schemas.openxmlformats.org/officeDocument/2006/relationships/image" Target="../media/image32.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oleObject" Target="../embeddings/oleObject50.bin"/><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tags" Target="../tags/tag423.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tags" Target="../tags/tag422.xml"/><Relationship Id="rId6" Type="http://schemas.openxmlformats.org/officeDocument/2006/relationships/image" Target="../media/image20.emf"/><Relationship Id="rId11" Type="http://schemas.openxmlformats.org/officeDocument/2006/relationships/image" Target="../media/image44.png"/><Relationship Id="rId5" Type="http://schemas.openxmlformats.org/officeDocument/2006/relationships/oleObject" Target="../embeddings/oleObject51.bin"/><Relationship Id="rId15" Type="http://schemas.openxmlformats.org/officeDocument/2006/relationships/image" Target="../media/image48.png"/><Relationship Id="rId10" Type="http://schemas.openxmlformats.org/officeDocument/2006/relationships/image" Target="../media/image43.emf"/><Relationship Id="rId19" Type="http://schemas.openxmlformats.org/officeDocument/2006/relationships/image" Target="../media/image52.png"/><Relationship Id="rId4" Type="http://schemas.openxmlformats.org/officeDocument/2006/relationships/notesSlide" Target="../notesSlides/notesSlide5.xml"/><Relationship Id="rId9" Type="http://schemas.openxmlformats.org/officeDocument/2006/relationships/image" Target="../media/image42.emf"/><Relationship Id="rId14" Type="http://schemas.openxmlformats.org/officeDocument/2006/relationships/image" Target="../media/image47.sv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tags" Target="../tags/tag426.xml"/><Relationship Id="rId7" Type="http://schemas.openxmlformats.org/officeDocument/2006/relationships/notesSlide" Target="../notesSlides/notesSlide6.xml"/><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tags" Target="../tags/tag425.xml"/><Relationship Id="rId16" Type="http://schemas.openxmlformats.org/officeDocument/2006/relationships/image" Target="../media/image61.svg"/><Relationship Id="rId1" Type="http://schemas.openxmlformats.org/officeDocument/2006/relationships/tags" Target="../tags/tag424.xml"/><Relationship Id="rId6" Type="http://schemas.openxmlformats.org/officeDocument/2006/relationships/slideLayout" Target="../slideLayouts/slideLayout11.xml"/><Relationship Id="rId11" Type="http://schemas.openxmlformats.org/officeDocument/2006/relationships/image" Target="../media/image56.png"/><Relationship Id="rId5" Type="http://schemas.openxmlformats.org/officeDocument/2006/relationships/tags" Target="../tags/tag428.xml"/><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tags" Target="../tags/tag427.xml"/><Relationship Id="rId9" Type="http://schemas.openxmlformats.org/officeDocument/2006/relationships/image" Target="../media/image54.emf"/><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1.xml"/><Relationship Id="rId7" Type="http://schemas.openxmlformats.org/officeDocument/2006/relationships/image" Target="../media/image64.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image" Target="../media/image20.emf"/><Relationship Id="rId5" Type="http://schemas.openxmlformats.org/officeDocument/2006/relationships/oleObject" Target="../embeddings/oleObject53.bin"/><Relationship Id="rId4" Type="http://schemas.openxmlformats.org/officeDocument/2006/relationships/notesSlide" Target="../notesSlides/notesSlide7.xml"/><Relationship Id="rId9" Type="http://schemas.openxmlformats.org/officeDocument/2006/relationships/image" Target="../media/image66.sv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69.sv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433.xml"/><Relationship Id="rId7" Type="http://schemas.openxmlformats.org/officeDocument/2006/relationships/oleObject" Target="../embeddings/oleObject54.bin"/><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notesSlide" Target="../notesSlides/notesSlide9.xml"/><Relationship Id="rId11" Type="http://schemas.openxmlformats.org/officeDocument/2006/relationships/image" Target="../media/image71.svg"/><Relationship Id="rId5" Type="http://schemas.openxmlformats.org/officeDocument/2006/relationships/slideLayout" Target="../slideLayouts/slideLayout11.xml"/><Relationship Id="rId10" Type="http://schemas.openxmlformats.org/officeDocument/2006/relationships/image" Target="../media/image70.png"/><Relationship Id="rId4" Type="http://schemas.openxmlformats.org/officeDocument/2006/relationships/tags" Target="../tags/tag434.xml"/><Relationship Id="rId9"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B0E17E90-3C4E-4F37-9FA4-FC779C250872}"/>
              </a:ext>
            </a:extLst>
          </p:cNvPr>
          <p:cNvGraphicFramePr>
            <a:graphicFrameLocks noChangeAspect="1"/>
          </p:cNvGraphicFramePr>
          <p:nvPr>
            <p:custDataLst>
              <p:tags r:id="rId2"/>
            </p:custDataLst>
          </p:nvPr>
        </p:nvGraphicFramePr>
        <p:xfrm>
          <a:off x="1784" y="169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6" name="Object 6" hidden="1">
                        <a:extLst>
                          <a:ext uri="{FF2B5EF4-FFF2-40B4-BE49-F238E27FC236}">
                            <a16:creationId xmlns:a16="http://schemas.microsoft.com/office/drawing/2014/main" id="{B0E17E90-3C4E-4F37-9FA4-FC779C250872}"/>
                          </a:ext>
                        </a:extLst>
                      </p:cNvPr>
                      <p:cNvPicPr/>
                      <p:nvPr/>
                    </p:nvPicPr>
                    <p:blipFill>
                      <a:blip r:embed="rId8"/>
                      <a:stretch>
                        <a:fillRect/>
                      </a:stretch>
                    </p:blipFill>
                    <p:spPr>
                      <a:xfrm>
                        <a:off x="1784" y="169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EB9340E2-D95A-4545-81E1-3AD07AB3A012}"/>
              </a:ext>
            </a:extLst>
          </p:cNvPr>
          <p:cNvSpPr/>
          <p:nvPr>
            <p:custDataLst>
              <p:tags r:id="rId3"/>
            </p:custDataLst>
          </p:nvPr>
        </p:nvSpPr>
        <p:spPr>
          <a:xfrm>
            <a:off x="196" y="110"/>
            <a:ext cx="158745" cy="158745"/>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de-DE" sz="4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ext Placeholder 6">
            <a:extLst>
              <a:ext uri="{FF2B5EF4-FFF2-40B4-BE49-F238E27FC236}">
                <a16:creationId xmlns:a16="http://schemas.microsoft.com/office/drawing/2014/main" id="{D65B556D-75F2-471F-A1FD-69ECA278B248}"/>
              </a:ext>
            </a:extLst>
          </p:cNvPr>
          <p:cNvSpPr>
            <a:spLocks noGrp="1"/>
          </p:cNvSpPr>
          <p:nvPr>
            <p:ph type="body" sz="quarter" idx="13"/>
          </p:nvPr>
        </p:nvSpPr>
        <p:spPr/>
        <p:txBody>
          <a:bodyPr/>
          <a:lstStyle/>
          <a:p>
            <a:r>
              <a:rPr lang="de-DE" dirty="0"/>
              <a:t>November 2023</a:t>
            </a:r>
          </a:p>
        </p:txBody>
      </p:sp>
      <p:sp>
        <p:nvSpPr>
          <p:cNvPr id="4" name="Subtitle 3">
            <a:extLst>
              <a:ext uri="{FF2B5EF4-FFF2-40B4-BE49-F238E27FC236}">
                <a16:creationId xmlns:a16="http://schemas.microsoft.com/office/drawing/2014/main" id="{C97CA118-A855-4D69-AE30-64BA70711EED}"/>
              </a:ext>
            </a:extLst>
          </p:cNvPr>
          <p:cNvSpPr>
            <a:spLocks noGrp="1"/>
          </p:cNvSpPr>
          <p:nvPr>
            <p:ph type="subTitle" idx="1"/>
          </p:nvPr>
        </p:nvSpPr>
        <p:spPr/>
        <p:txBody>
          <a:bodyPr/>
          <a:lstStyle/>
          <a:p>
            <a:r>
              <a:rPr lang="de-DE" dirty="0"/>
              <a:t>Build and Implement cybersecurity procurement strategy</a:t>
            </a:r>
          </a:p>
        </p:txBody>
      </p:sp>
      <p:sp>
        <p:nvSpPr>
          <p:cNvPr id="11" name="Title">
            <a:extLst>
              <a:ext uri="{FF2B5EF4-FFF2-40B4-BE49-F238E27FC236}">
                <a16:creationId xmlns:a16="http://schemas.microsoft.com/office/drawing/2014/main" id="{A3EF73EF-973B-488F-B574-FE5A346DD1E0}"/>
              </a:ext>
            </a:extLst>
          </p:cNvPr>
          <p:cNvSpPr>
            <a:spLocks noGrp="1"/>
          </p:cNvSpPr>
          <p:nvPr>
            <p:ph type="title"/>
            <p:custDataLst>
              <p:tags r:id="rId4"/>
            </p:custDataLst>
          </p:nvPr>
        </p:nvSpPr>
        <p:spPr/>
        <p:txBody>
          <a:bodyPr vert="horz">
            <a:spAutoFit/>
          </a:bodyPr>
          <a:lstStyle/>
          <a:p>
            <a:pPr>
              <a:spcAft>
                <a:spcPts val="1200"/>
              </a:spcAft>
            </a:pPr>
            <a:r>
              <a:rPr lang="de-DE" sz="3600" b="1" dirty="0">
                <a:latin typeface="+mn-lt"/>
              </a:rPr>
              <a:t>CyberCompare</a:t>
            </a:r>
            <a:br>
              <a:rPr lang="de-DE" dirty="0">
                <a:latin typeface="+mn-lt"/>
              </a:rPr>
            </a:br>
            <a:r>
              <a:rPr lang="de-DE" sz="2400" dirty="0">
                <a:latin typeface="+mn-lt"/>
              </a:rPr>
              <a:t>Your partner for purchasing cybersecurity</a:t>
            </a:r>
            <a:endParaRPr lang="en-US" sz="2400" dirty="0">
              <a:latin typeface="+mn-lt"/>
            </a:endParaRPr>
          </a:p>
        </p:txBody>
      </p:sp>
    </p:spTree>
    <p:custDataLst>
      <p:tags r:id="rId1"/>
    </p:custDataLst>
    <p:extLst>
      <p:ext uri="{BB962C8B-B14F-4D97-AF65-F5344CB8AC3E}">
        <p14:creationId xmlns:p14="http://schemas.microsoft.com/office/powerpoint/2010/main" val="2013108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D722-E620-61CB-4663-80D5F42FCFB6}"/>
              </a:ext>
            </a:extLst>
          </p:cNvPr>
          <p:cNvSpPr>
            <a:spLocks noGrp="1"/>
          </p:cNvSpPr>
          <p:nvPr>
            <p:ph type="title"/>
          </p:nvPr>
        </p:nvSpPr>
        <p:spPr/>
        <p:txBody>
          <a:bodyPr/>
          <a:lstStyle/>
          <a:p>
            <a:r>
              <a:rPr lang="en-GB" dirty="0"/>
              <a:t>Achieve best possible cost - performance ratio with reduced risk</a:t>
            </a:r>
          </a:p>
        </p:txBody>
      </p:sp>
      <p:sp>
        <p:nvSpPr>
          <p:cNvPr id="3" name="Subtitle 2">
            <a:extLst>
              <a:ext uri="{FF2B5EF4-FFF2-40B4-BE49-F238E27FC236}">
                <a16:creationId xmlns:a16="http://schemas.microsoft.com/office/drawing/2014/main" id="{BA90940D-6F53-964D-DDEF-09A96595CB2C}"/>
              </a:ext>
            </a:extLst>
          </p:cNvPr>
          <p:cNvSpPr>
            <a:spLocks noGrp="1"/>
          </p:cNvSpPr>
          <p:nvPr>
            <p:ph type="subTitle" idx="1"/>
          </p:nvPr>
        </p:nvSpPr>
        <p:spPr/>
        <p:txBody>
          <a:bodyPr/>
          <a:lstStyle/>
          <a:p>
            <a:r>
              <a:rPr lang="en-GB" dirty="0"/>
              <a:t>Approach to create strategy for purchasing cybersecurity</a:t>
            </a:r>
          </a:p>
        </p:txBody>
      </p:sp>
      <p:sp>
        <p:nvSpPr>
          <p:cNvPr id="4" name="Text Placeholder 3">
            <a:extLst>
              <a:ext uri="{FF2B5EF4-FFF2-40B4-BE49-F238E27FC236}">
                <a16:creationId xmlns:a16="http://schemas.microsoft.com/office/drawing/2014/main" id="{646F4A80-C0DC-3567-294C-4FB24BEAC0F2}"/>
              </a:ext>
            </a:extLst>
          </p:cNvPr>
          <p:cNvSpPr>
            <a:spLocks noGrp="1"/>
          </p:cNvSpPr>
          <p:nvPr>
            <p:ph type="body" sz="quarter" idx="10"/>
          </p:nvPr>
        </p:nvSpPr>
        <p:spPr/>
        <p:txBody>
          <a:bodyPr/>
          <a:lstStyle/>
          <a:p>
            <a:endParaRPr lang="en-US"/>
          </a:p>
        </p:txBody>
      </p:sp>
      <p:pic>
        <p:nvPicPr>
          <p:cNvPr id="11" name="Picture 10">
            <a:extLst>
              <a:ext uri="{FF2B5EF4-FFF2-40B4-BE49-F238E27FC236}">
                <a16:creationId xmlns:a16="http://schemas.microsoft.com/office/drawing/2014/main" id="{79410BD3-69F9-31AD-70A9-1DC36D86F9E2}"/>
              </a:ext>
            </a:extLst>
          </p:cNvPr>
          <p:cNvPicPr>
            <a:picLocks noChangeAspect="1"/>
          </p:cNvPicPr>
          <p:nvPr/>
        </p:nvPicPr>
        <p:blipFill>
          <a:blip r:embed="rId3"/>
          <a:stretch>
            <a:fillRect/>
          </a:stretch>
        </p:blipFill>
        <p:spPr>
          <a:xfrm>
            <a:off x="543850" y="1705302"/>
            <a:ext cx="7020860" cy="4400398"/>
          </a:xfrm>
          <a:prstGeom prst="rect">
            <a:avLst/>
          </a:prstGeom>
          <a:ln>
            <a:noFill/>
          </a:ln>
        </p:spPr>
      </p:pic>
      <p:sp>
        <p:nvSpPr>
          <p:cNvPr id="8" name="TextBox 7">
            <a:extLst>
              <a:ext uri="{FF2B5EF4-FFF2-40B4-BE49-F238E27FC236}">
                <a16:creationId xmlns:a16="http://schemas.microsoft.com/office/drawing/2014/main" id="{D657FE0F-DFAC-8F7E-E1AC-D81F2F61D6D3}"/>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7 Key strategic steps </a:t>
            </a:r>
          </a:p>
        </p:txBody>
      </p:sp>
      <p:sp>
        <p:nvSpPr>
          <p:cNvPr id="14" name="TextBox 13">
            <a:extLst>
              <a:ext uri="{FF2B5EF4-FFF2-40B4-BE49-F238E27FC236}">
                <a16:creationId xmlns:a16="http://schemas.microsoft.com/office/drawing/2014/main" id="{07E1CD19-0600-673D-E31C-F0FF04C07A3B}"/>
              </a:ext>
            </a:extLst>
          </p:cNvPr>
          <p:cNvSpPr txBox="1">
            <a:spLocks/>
          </p:cNvSpPr>
          <p:nvPr/>
        </p:nvSpPr>
        <p:spPr>
          <a:xfrm>
            <a:off x="8246602" y="2200727"/>
            <a:ext cx="3392424" cy="2924390"/>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Prioritization</a:t>
            </a:r>
          </a:p>
          <a:p>
            <a:r>
              <a:rPr lang="en-US" dirty="0"/>
              <a:t>Description of requirements</a:t>
            </a:r>
          </a:p>
          <a:p>
            <a:r>
              <a:rPr lang="en-US" dirty="0"/>
              <a:t>Tender interviews / Inquiry with providers</a:t>
            </a:r>
          </a:p>
          <a:p>
            <a:r>
              <a:rPr lang="en-US" dirty="0"/>
              <a:t>Negotiation</a:t>
            </a:r>
          </a:p>
          <a:p>
            <a:r>
              <a:rPr lang="en-US" dirty="0"/>
              <a:t>Contract award</a:t>
            </a:r>
          </a:p>
          <a:p>
            <a:r>
              <a:rPr lang="en-US" dirty="0"/>
              <a:t>Contract management</a:t>
            </a:r>
          </a:p>
        </p:txBody>
      </p:sp>
      <p:pic>
        <p:nvPicPr>
          <p:cNvPr id="5" name="Graphic 4">
            <a:extLst>
              <a:ext uri="{FF2B5EF4-FFF2-40B4-BE49-F238E27FC236}">
                <a16:creationId xmlns:a16="http://schemas.microsoft.com/office/drawing/2014/main" id="{3D69624F-4BE2-D03A-4747-DDB1B87DF8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1822" y="807906"/>
            <a:ext cx="731520" cy="731520"/>
          </a:xfrm>
          <a:prstGeom prst="rect">
            <a:avLst/>
          </a:prstGeom>
        </p:spPr>
      </p:pic>
    </p:spTree>
    <p:extLst>
      <p:ext uri="{BB962C8B-B14F-4D97-AF65-F5344CB8AC3E}">
        <p14:creationId xmlns:p14="http://schemas.microsoft.com/office/powerpoint/2010/main" val="311264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48DD-61FD-F6E5-1E02-840AAD370206}"/>
              </a:ext>
            </a:extLst>
          </p:cNvPr>
          <p:cNvSpPr>
            <a:spLocks noGrp="1"/>
          </p:cNvSpPr>
          <p:nvPr>
            <p:ph type="title"/>
          </p:nvPr>
        </p:nvSpPr>
        <p:spPr/>
        <p:txBody>
          <a:bodyPr/>
          <a:lstStyle/>
          <a:p>
            <a:r>
              <a:rPr lang="en-GB" dirty="0"/>
              <a:t>Get it right from the start</a:t>
            </a:r>
          </a:p>
        </p:txBody>
      </p:sp>
      <p:sp>
        <p:nvSpPr>
          <p:cNvPr id="3" name="Subtitle 2">
            <a:extLst>
              <a:ext uri="{FF2B5EF4-FFF2-40B4-BE49-F238E27FC236}">
                <a16:creationId xmlns:a16="http://schemas.microsoft.com/office/drawing/2014/main" id="{A4965D2D-D2D7-E53A-3518-ADD1FDCC923B}"/>
              </a:ext>
            </a:extLst>
          </p:cNvPr>
          <p:cNvSpPr>
            <a:spLocks noGrp="1"/>
          </p:cNvSpPr>
          <p:nvPr>
            <p:ph type="subTitle" idx="1"/>
          </p:nvPr>
        </p:nvSpPr>
        <p:spPr/>
        <p:txBody>
          <a:bodyPr/>
          <a:lstStyle/>
          <a:p>
            <a:r>
              <a:rPr lang="en-GB" dirty="0"/>
              <a:t>Prioritization</a:t>
            </a:r>
          </a:p>
        </p:txBody>
      </p:sp>
      <p:sp>
        <p:nvSpPr>
          <p:cNvPr id="4" name="Text Placeholder 3">
            <a:extLst>
              <a:ext uri="{FF2B5EF4-FFF2-40B4-BE49-F238E27FC236}">
                <a16:creationId xmlns:a16="http://schemas.microsoft.com/office/drawing/2014/main" id="{ECCAEAEC-0C29-4D13-8FF8-3DD4EFFAC0DB}"/>
              </a:ext>
            </a:extLst>
          </p:cNvPr>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82387072-123D-C302-959B-87AC6DE9661A}"/>
              </a:ext>
            </a:extLst>
          </p:cNvPr>
          <p:cNvPicPr>
            <a:picLocks noChangeAspect="1"/>
          </p:cNvPicPr>
          <p:nvPr/>
        </p:nvPicPr>
        <p:blipFill rotWithShape="1">
          <a:blip r:embed="rId3"/>
          <a:srcRect b="4894"/>
          <a:stretch/>
        </p:blipFill>
        <p:spPr>
          <a:xfrm>
            <a:off x="543850" y="1705302"/>
            <a:ext cx="6674250" cy="4926684"/>
          </a:xfrm>
          <a:prstGeom prst="rect">
            <a:avLst/>
          </a:prstGeom>
          <a:ln>
            <a:noFill/>
          </a:ln>
        </p:spPr>
      </p:pic>
      <p:sp>
        <p:nvSpPr>
          <p:cNvPr id="6" name="TextBox 5">
            <a:extLst>
              <a:ext uri="{FF2B5EF4-FFF2-40B4-BE49-F238E27FC236}">
                <a16:creationId xmlns:a16="http://schemas.microsoft.com/office/drawing/2014/main" id="{B1474879-9475-B01D-3CC7-AE58C9C8BF42}"/>
              </a:ext>
            </a:extLst>
          </p:cNvPr>
          <p:cNvSpPr txBox="1">
            <a:spLocks/>
          </p:cNvSpPr>
          <p:nvPr/>
        </p:nvSpPr>
        <p:spPr>
          <a:xfrm>
            <a:off x="8246602" y="2200727"/>
            <a:ext cx="3392424" cy="2108782"/>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Vendor independent audit</a:t>
            </a:r>
          </a:p>
          <a:p>
            <a:r>
              <a:rPr lang="en-US" dirty="0"/>
              <a:t>Opportunity cost</a:t>
            </a:r>
          </a:p>
          <a:p>
            <a:r>
              <a:rPr lang="en-US" dirty="0"/>
              <a:t>In-house vs. outsource</a:t>
            </a:r>
          </a:p>
          <a:p>
            <a:r>
              <a:rPr lang="en-US" dirty="0"/>
              <a:t>Innovative SME</a:t>
            </a:r>
          </a:p>
          <a:p>
            <a:r>
              <a:rPr lang="en-US" dirty="0"/>
              <a:t>Best security for your budget</a:t>
            </a:r>
          </a:p>
        </p:txBody>
      </p:sp>
      <p:sp>
        <p:nvSpPr>
          <p:cNvPr id="7" name="TextBox 6">
            <a:extLst>
              <a:ext uri="{FF2B5EF4-FFF2-40B4-BE49-F238E27FC236}">
                <a16:creationId xmlns:a16="http://schemas.microsoft.com/office/drawing/2014/main" id="{EFC8D0D5-E18D-5887-00A7-077A6958D0F9}"/>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Have you considered?</a:t>
            </a:r>
          </a:p>
        </p:txBody>
      </p:sp>
      <p:pic>
        <p:nvPicPr>
          <p:cNvPr id="5" name="Graphic 4">
            <a:extLst>
              <a:ext uri="{FF2B5EF4-FFF2-40B4-BE49-F238E27FC236}">
                <a16:creationId xmlns:a16="http://schemas.microsoft.com/office/drawing/2014/main" id="{4E5D17EE-5503-501A-E912-1738DC22E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5162" y="878345"/>
            <a:ext cx="731520" cy="731520"/>
          </a:xfrm>
          <a:prstGeom prst="rect">
            <a:avLst/>
          </a:prstGeom>
        </p:spPr>
      </p:pic>
    </p:spTree>
    <p:extLst>
      <p:ext uri="{BB962C8B-B14F-4D97-AF65-F5344CB8AC3E}">
        <p14:creationId xmlns:p14="http://schemas.microsoft.com/office/powerpoint/2010/main" val="1984080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FD13E-39A3-D90D-AB83-0DC538F2F531}"/>
              </a:ext>
            </a:extLst>
          </p:cNvPr>
          <p:cNvPicPr>
            <a:picLocks noChangeAspect="1"/>
          </p:cNvPicPr>
          <p:nvPr/>
        </p:nvPicPr>
        <p:blipFill rotWithShape="1">
          <a:blip r:embed="rId3"/>
          <a:srcRect r="3099"/>
          <a:stretch/>
        </p:blipFill>
        <p:spPr>
          <a:xfrm>
            <a:off x="565622" y="1727074"/>
            <a:ext cx="6991390" cy="4030076"/>
          </a:xfrm>
          <a:prstGeom prst="rect">
            <a:avLst/>
          </a:prstGeom>
          <a:ln>
            <a:solidFill>
              <a:schemeClr val="accent1"/>
            </a:solidFill>
          </a:ln>
        </p:spPr>
      </p:pic>
      <p:sp>
        <p:nvSpPr>
          <p:cNvPr id="2" name="Title 1">
            <a:extLst>
              <a:ext uri="{FF2B5EF4-FFF2-40B4-BE49-F238E27FC236}">
                <a16:creationId xmlns:a16="http://schemas.microsoft.com/office/drawing/2014/main" id="{31538DF2-2BE2-D0F6-6759-9E49E576D2DD}"/>
              </a:ext>
            </a:extLst>
          </p:cNvPr>
          <p:cNvSpPr>
            <a:spLocks noGrp="1"/>
          </p:cNvSpPr>
          <p:nvPr>
            <p:ph type="title"/>
          </p:nvPr>
        </p:nvSpPr>
        <p:spPr/>
        <p:txBody>
          <a:bodyPr/>
          <a:lstStyle/>
          <a:p>
            <a:r>
              <a:rPr lang="en-GB" dirty="0"/>
              <a:t>Listing down technical, commercial and regulatory requirements</a:t>
            </a:r>
          </a:p>
        </p:txBody>
      </p:sp>
      <p:sp>
        <p:nvSpPr>
          <p:cNvPr id="3" name="Subtitle 2">
            <a:extLst>
              <a:ext uri="{FF2B5EF4-FFF2-40B4-BE49-F238E27FC236}">
                <a16:creationId xmlns:a16="http://schemas.microsoft.com/office/drawing/2014/main" id="{D8EC5DB0-B871-44D0-F91D-377D0D8BC872}"/>
              </a:ext>
            </a:extLst>
          </p:cNvPr>
          <p:cNvSpPr>
            <a:spLocks noGrp="1"/>
          </p:cNvSpPr>
          <p:nvPr>
            <p:ph type="subTitle" idx="1"/>
          </p:nvPr>
        </p:nvSpPr>
        <p:spPr/>
        <p:txBody>
          <a:bodyPr/>
          <a:lstStyle/>
          <a:p>
            <a:r>
              <a:rPr lang="en-GB" dirty="0"/>
              <a:t>Description of the requirements</a:t>
            </a:r>
          </a:p>
        </p:txBody>
      </p:sp>
      <p:sp>
        <p:nvSpPr>
          <p:cNvPr id="4" name="Text Placeholder 3">
            <a:extLst>
              <a:ext uri="{FF2B5EF4-FFF2-40B4-BE49-F238E27FC236}">
                <a16:creationId xmlns:a16="http://schemas.microsoft.com/office/drawing/2014/main" id="{2D53BA6C-38BE-03A4-3CD1-82CBE1009615}"/>
              </a:ext>
            </a:extLst>
          </p:cNvPr>
          <p:cNvSpPr>
            <a:spLocks noGrp="1"/>
          </p:cNvSpPr>
          <p:nvPr>
            <p:ph type="body" sz="quarter" idx="10"/>
          </p:nvPr>
        </p:nvSpPr>
        <p:spPr/>
        <p:txBody>
          <a:bodyPr/>
          <a:lstStyle/>
          <a:p>
            <a:endParaRPr lang="en-US"/>
          </a:p>
        </p:txBody>
      </p:sp>
      <p:sp>
        <p:nvSpPr>
          <p:cNvPr id="9" name="TextBox 8">
            <a:extLst>
              <a:ext uri="{FF2B5EF4-FFF2-40B4-BE49-F238E27FC236}">
                <a16:creationId xmlns:a16="http://schemas.microsoft.com/office/drawing/2014/main" id="{A0235AF8-21E2-91AF-E559-45F27A6E5F07}"/>
              </a:ext>
            </a:extLst>
          </p:cNvPr>
          <p:cNvSpPr txBox="1">
            <a:spLocks/>
          </p:cNvSpPr>
          <p:nvPr/>
        </p:nvSpPr>
        <p:spPr>
          <a:xfrm>
            <a:off x="8246602" y="2432958"/>
            <a:ext cx="3392424" cy="2924390"/>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Don’t use “knock-out criteria”</a:t>
            </a:r>
          </a:p>
          <a:p>
            <a:r>
              <a:rPr lang="en-US" dirty="0"/>
              <a:t>Proof of Concept?</a:t>
            </a:r>
          </a:p>
          <a:p>
            <a:r>
              <a:rPr lang="en-US" dirty="0"/>
              <a:t>Identify and involve all stakeholders</a:t>
            </a:r>
          </a:p>
          <a:p>
            <a:r>
              <a:rPr lang="en-US" dirty="0"/>
              <a:t>Define features and options</a:t>
            </a:r>
          </a:p>
          <a:p>
            <a:r>
              <a:rPr lang="en-US" dirty="0"/>
              <a:t>Implementation cost</a:t>
            </a:r>
          </a:p>
          <a:p>
            <a:r>
              <a:rPr lang="en-US" dirty="0"/>
              <a:t>Keep it manageable</a:t>
            </a:r>
          </a:p>
        </p:txBody>
      </p:sp>
      <p:sp>
        <p:nvSpPr>
          <p:cNvPr id="10" name="TextBox 9">
            <a:extLst>
              <a:ext uri="{FF2B5EF4-FFF2-40B4-BE49-F238E27FC236}">
                <a16:creationId xmlns:a16="http://schemas.microsoft.com/office/drawing/2014/main" id="{9138F78D-A34F-A5D0-ED9B-FD44F495BB98}"/>
              </a:ext>
            </a:extLst>
          </p:cNvPr>
          <p:cNvSpPr txBox="1">
            <a:spLocks/>
          </p:cNvSpPr>
          <p:nvPr/>
        </p:nvSpPr>
        <p:spPr>
          <a:xfrm>
            <a:off x="8246602" y="1716188"/>
            <a:ext cx="3388186" cy="6155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Specifications / Service description</a:t>
            </a:r>
          </a:p>
        </p:txBody>
      </p:sp>
      <p:pic>
        <p:nvPicPr>
          <p:cNvPr id="6" name="Graphic 5">
            <a:extLst>
              <a:ext uri="{FF2B5EF4-FFF2-40B4-BE49-F238E27FC236}">
                <a16:creationId xmlns:a16="http://schemas.microsoft.com/office/drawing/2014/main" id="{F8C47E75-DED9-3985-D077-26D2973480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0402" y="873282"/>
            <a:ext cx="731520" cy="731520"/>
          </a:xfrm>
          <a:prstGeom prst="rect">
            <a:avLst/>
          </a:prstGeom>
        </p:spPr>
      </p:pic>
    </p:spTree>
    <p:extLst>
      <p:ext uri="{BB962C8B-B14F-4D97-AF65-F5344CB8AC3E}">
        <p14:creationId xmlns:p14="http://schemas.microsoft.com/office/powerpoint/2010/main" val="188043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 name="Object 97" hidden="1">
            <a:extLst>
              <a:ext uri="{FF2B5EF4-FFF2-40B4-BE49-F238E27FC236}">
                <a16:creationId xmlns:a16="http://schemas.microsoft.com/office/drawing/2014/main" id="{94540E96-FE2F-431E-B93F-3535F25C7C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8" name="Object 97" hidden="1">
                        <a:extLst>
                          <a:ext uri="{FF2B5EF4-FFF2-40B4-BE49-F238E27FC236}">
                            <a16:creationId xmlns:a16="http://schemas.microsoft.com/office/drawing/2014/main" id="{94540E96-FE2F-431E-B93F-3535F25C7C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8C488D4-DFE2-4B8D-ACB7-1F5F0D110868}"/>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latin typeface="+mn-lt"/>
              </a:rPr>
              <a:t>Example heat map for evaluation of 29 MSSPs (outside-in and interview based)</a:t>
            </a:r>
            <a:endParaRPr lang="de-DE" dirty="0">
              <a:latin typeface="+mn-lt"/>
            </a:endParaRPr>
          </a:p>
        </p:txBody>
      </p:sp>
      <p:sp>
        <p:nvSpPr>
          <p:cNvPr id="3" name="Untertitel 2">
            <a:extLst>
              <a:ext uri="{FF2B5EF4-FFF2-40B4-BE49-F238E27FC236}">
                <a16:creationId xmlns:a16="http://schemas.microsoft.com/office/drawing/2014/main" id="{5C42B6CD-F228-4243-8943-24C66FF0C8D3}"/>
              </a:ext>
            </a:extLst>
          </p:cNvPr>
          <p:cNvSpPr>
            <a:spLocks noGrp="1"/>
          </p:cNvSpPr>
          <p:nvPr>
            <p:ph type="subTitle" idx="1"/>
          </p:nvPr>
        </p:nvSpPr>
        <p:spPr>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de-DE" dirty="0" err="1"/>
              <a:t>RfP</a:t>
            </a:r>
            <a:r>
              <a:rPr lang="de-DE" dirty="0"/>
              <a:t> </a:t>
            </a:r>
            <a:r>
              <a:rPr lang="de-DE" dirty="0" err="1"/>
              <a:t>for</a:t>
            </a:r>
            <a:r>
              <a:rPr lang="de-DE" dirty="0"/>
              <a:t> </a:t>
            </a:r>
            <a:r>
              <a:rPr lang="de-DE" dirty="0" err="1"/>
              <a:t>Managed</a:t>
            </a:r>
            <a:r>
              <a:rPr lang="de-DE" dirty="0"/>
              <a:t> </a:t>
            </a:r>
            <a:r>
              <a:rPr lang="de-DE" dirty="0" err="1"/>
              <a:t>security</a:t>
            </a:r>
            <a:r>
              <a:rPr lang="de-DE" dirty="0"/>
              <a:t> </a:t>
            </a:r>
            <a:r>
              <a:rPr lang="de-DE" dirty="0" err="1"/>
              <a:t>services</a:t>
            </a:r>
            <a:endParaRPr lang="de-DE" dirty="0"/>
          </a:p>
        </p:txBody>
      </p:sp>
      <p:sp>
        <p:nvSpPr>
          <p:cNvPr id="4" name="Text Placeholder 3">
            <a:extLst>
              <a:ext uri="{FF2B5EF4-FFF2-40B4-BE49-F238E27FC236}">
                <a16:creationId xmlns:a16="http://schemas.microsoft.com/office/drawing/2014/main" id="{1A9D1DDE-6221-0281-DF4E-052FDFCB238B}"/>
              </a:ext>
            </a:extLst>
          </p:cNvPr>
          <p:cNvSpPr>
            <a:spLocks noGrp="1"/>
          </p:cNvSpPr>
          <p:nvPr>
            <p:ph type="body" sz="quarter" idx="10"/>
          </p:nvPr>
        </p:nvSpPr>
        <p:spPr/>
        <p:txBody>
          <a:bodyPr/>
          <a:lstStyle/>
          <a:p>
            <a:endParaRPr lang="en-US"/>
          </a:p>
        </p:txBody>
      </p:sp>
      <p:pic>
        <p:nvPicPr>
          <p:cNvPr id="5" name="Grafik 4">
            <a:extLst>
              <a:ext uri="{FF2B5EF4-FFF2-40B4-BE49-F238E27FC236}">
                <a16:creationId xmlns:a16="http://schemas.microsoft.com/office/drawing/2014/main" id="{C8044D60-0E76-22EA-983E-477A9CB3C0E1}"/>
              </a:ext>
            </a:extLst>
          </p:cNvPr>
          <p:cNvPicPr>
            <a:picLocks noChangeAspect="1"/>
          </p:cNvPicPr>
          <p:nvPr/>
        </p:nvPicPr>
        <p:blipFill>
          <a:blip r:embed="rId6"/>
          <a:stretch>
            <a:fillRect/>
          </a:stretch>
        </p:blipFill>
        <p:spPr>
          <a:xfrm>
            <a:off x="478972" y="1492546"/>
            <a:ext cx="11234058" cy="4704602"/>
          </a:xfrm>
          <a:prstGeom prst="rect">
            <a:avLst/>
          </a:prstGeom>
          <a:solidFill>
            <a:schemeClr val="bg1"/>
          </a:solidFill>
          <a:effectLst/>
        </p:spPr>
      </p:pic>
    </p:spTree>
    <p:extLst>
      <p:ext uri="{BB962C8B-B14F-4D97-AF65-F5344CB8AC3E}">
        <p14:creationId xmlns:p14="http://schemas.microsoft.com/office/powerpoint/2010/main" val="1990406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D3E1-0192-5FBA-0842-0FD522A42472}"/>
              </a:ext>
            </a:extLst>
          </p:cNvPr>
          <p:cNvSpPr>
            <a:spLocks noGrp="1"/>
          </p:cNvSpPr>
          <p:nvPr>
            <p:ph type="title"/>
          </p:nvPr>
        </p:nvSpPr>
        <p:spPr/>
        <p:txBody>
          <a:bodyPr/>
          <a:lstStyle/>
          <a:p>
            <a:r>
              <a:rPr lang="en-GB" dirty="0"/>
              <a:t>RFI, RFP, RFQ</a:t>
            </a:r>
          </a:p>
        </p:txBody>
      </p:sp>
      <p:sp>
        <p:nvSpPr>
          <p:cNvPr id="3" name="Subtitle 2">
            <a:extLst>
              <a:ext uri="{FF2B5EF4-FFF2-40B4-BE49-F238E27FC236}">
                <a16:creationId xmlns:a16="http://schemas.microsoft.com/office/drawing/2014/main" id="{F5856728-8264-AB97-8F63-CDE632F34B75}"/>
              </a:ext>
            </a:extLst>
          </p:cNvPr>
          <p:cNvSpPr>
            <a:spLocks noGrp="1"/>
          </p:cNvSpPr>
          <p:nvPr>
            <p:ph type="subTitle" idx="1"/>
          </p:nvPr>
        </p:nvSpPr>
        <p:spPr/>
        <p:txBody>
          <a:bodyPr/>
          <a:lstStyle/>
          <a:p>
            <a:r>
              <a:rPr lang="en-GB" dirty="0"/>
              <a:t>Tender interviews and Inquiry with the providers</a:t>
            </a:r>
          </a:p>
        </p:txBody>
      </p:sp>
      <p:sp>
        <p:nvSpPr>
          <p:cNvPr id="4" name="Text Placeholder 3">
            <a:extLst>
              <a:ext uri="{FF2B5EF4-FFF2-40B4-BE49-F238E27FC236}">
                <a16:creationId xmlns:a16="http://schemas.microsoft.com/office/drawing/2014/main" id="{FC9FF225-7C23-E44D-C658-8732B1F86DE5}"/>
              </a:ext>
            </a:extLst>
          </p:cNvPr>
          <p:cNvSpPr>
            <a:spLocks noGrp="1"/>
          </p:cNvSpPr>
          <p:nvPr>
            <p:ph type="body" sz="quarter" idx="10"/>
          </p:nvPr>
        </p:nvSpPr>
        <p:spPr/>
        <p:txBody>
          <a:bodyPr/>
          <a:lstStyle/>
          <a:p>
            <a:endParaRPr lang="en-US"/>
          </a:p>
        </p:txBody>
      </p:sp>
      <p:pic>
        <p:nvPicPr>
          <p:cNvPr id="10" name="Picture 9">
            <a:extLst>
              <a:ext uri="{FF2B5EF4-FFF2-40B4-BE49-F238E27FC236}">
                <a16:creationId xmlns:a16="http://schemas.microsoft.com/office/drawing/2014/main" id="{2AAEBCF2-37D1-FE9B-0FA3-4EBB54803206}"/>
              </a:ext>
            </a:extLst>
          </p:cNvPr>
          <p:cNvPicPr>
            <a:picLocks noChangeAspect="1"/>
          </p:cNvPicPr>
          <p:nvPr/>
        </p:nvPicPr>
        <p:blipFill>
          <a:blip r:embed="rId3"/>
          <a:stretch>
            <a:fillRect/>
          </a:stretch>
        </p:blipFill>
        <p:spPr>
          <a:xfrm>
            <a:off x="553741" y="1716188"/>
            <a:ext cx="7069402" cy="4713856"/>
          </a:xfrm>
          <a:prstGeom prst="rect">
            <a:avLst/>
          </a:prstGeom>
        </p:spPr>
      </p:pic>
      <p:sp>
        <p:nvSpPr>
          <p:cNvPr id="8" name="TextBox 7">
            <a:extLst>
              <a:ext uri="{FF2B5EF4-FFF2-40B4-BE49-F238E27FC236}">
                <a16:creationId xmlns:a16="http://schemas.microsoft.com/office/drawing/2014/main" id="{CECFEEA6-A97C-C24A-8928-C02E5824B7C7}"/>
              </a:ext>
            </a:extLst>
          </p:cNvPr>
          <p:cNvSpPr txBox="1">
            <a:spLocks/>
          </p:cNvSpPr>
          <p:nvPr/>
        </p:nvSpPr>
        <p:spPr>
          <a:xfrm>
            <a:off x="8246602" y="2200727"/>
            <a:ext cx="3392424" cy="3216778"/>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Using same reseller or SI for alternative offers</a:t>
            </a:r>
          </a:p>
          <a:p>
            <a:r>
              <a:rPr lang="en-US" dirty="0"/>
              <a:t>Who is doing pre-sales presentation?</a:t>
            </a:r>
          </a:p>
          <a:p>
            <a:r>
              <a:rPr lang="en-US" dirty="0"/>
              <a:t>Separate consulting, implementation and operation</a:t>
            </a:r>
          </a:p>
          <a:p>
            <a:r>
              <a:rPr lang="en-US" dirty="0"/>
              <a:t>Reselling margins</a:t>
            </a:r>
          </a:p>
          <a:p>
            <a:r>
              <a:rPr lang="en-US" dirty="0"/>
              <a:t>Value-added service</a:t>
            </a:r>
          </a:p>
        </p:txBody>
      </p:sp>
      <p:sp>
        <p:nvSpPr>
          <p:cNvPr id="9" name="TextBox 8">
            <a:extLst>
              <a:ext uri="{FF2B5EF4-FFF2-40B4-BE49-F238E27FC236}">
                <a16:creationId xmlns:a16="http://schemas.microsoft.com/office/drawing/2014/main" id="{62047E58-F514-B032-630D-8B2A064978BE}"/>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Things to look out for:</a:t>
            </a:r>
          </a:p>
        </p:txBody>
      </p:sp>
      <p:pic>
        <p:nvPicPr>
          <p:cNvPr id="5" name="Graphic 4">
            <a:extLst>
              <a:ext uri="{FF2B5EF4-FFF2-40B4-BE49-F238E27FC236}">
                <a16:creationId xmlns:a16="http://schemas.microsoft.com/office/drawing/2014/main" id="{C3420561-D0C7-BC8F-9A6E-F4649A61AF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1822" y="788700"/>
            <a:ext cx="731520" cy="731520"/>
          </a:xfrm>
          <a:prstGeom prst="rect">
            <a:avLst/>
          </a:prstGeom>
        </p:spPr>
      </p:pic>
    </p:spTree>
    <p:extLst>
      <p:ext uri="{BB962C8B-B14F-4D97-AF65-F5344CB8AC3E}">
        <p14:creationId xmlns:p14="http://schemas.microsoft.com/office/powerpoint/2010/main" val="4102996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D3E1-0192-5FBA-0842-0FD522A42472}"/>
              </a:ext>
            </a:extLst>
          </p:cNvPr>
          <p:cNvSpPr>
            <a:spLocks noGrp="1"/>
          </p:cNvSpPr>
          <p:nvPr>
            <p:ph type="title"/>
          </p:nvPr>
        </p:nvSpPr>
        <p:spPr/>
        <p:txBody>
          <a:bodyPr/>
          <a:lstStyle/>
          <a:p>
            <a:r>
              <a:rPr lang="en-GB" dirty="0"/>
              <a:t>Assessment and Evaluation</a:t>
            </a:r>
          </a:p>
        </p:txBody>
      </p:sp>
      <p:sp>
        <p:nvSpPr>
          <p:cNvPr id="3" name="Subtitle 2">
            <a:extLst>
              <a:ext uri="{FF2B5EF4-FFF2-40B4-BE49-F238E27FC236}">
                <a16:creationId xmlns:a16="http://schemas.microsoft.com/office/drawing/2014/main" id="{F5856728-8264-AB97-8F63-CDE632F34B75}"/>
              </a:ext>
            </a:extLst>
          </p:cNvPr>
          <p:cNvSpPr>
            <a:spLocks noGrp="1"/>
          </p:cNvSpPr>
          <p:nvPr>
            <p:ph type="subTitle" idx="1"/>
          </p:nvPr>
        </p:nvSpPr>
        <p:spPr/>
        <p:txBody>
          <a:bodyPr/>
          <a:lstStyle/>
          <a:p>
            <a:r>
              <a:rPr lang="en-GB" dirty="0"/>
              <a:t>Technical and Commercial Comparison</a:t>
            </a:r>
          </a:p>
        </p:txBody>
      </p:sp>
      <p:sp>
        <p:nvSpPr>
          <p:cNvPr id="4" name="Text Placeholder 3">
            <a:extLst>
              <a:ext uri="{FF2B5EF4-FFF2-40B4-BE49-F238E27FC236}">
                <a16:creationId xmlns:a16="http://schemas.microsoft.com/office/drawing/2014/main" id="{2CBFFEA2-35E3-8E9B-7D58-EAB21CA0F006}"/>
              </a:ext>
            </a:extLst>
          </p:cNvPr>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C52112FF-6FF8-3197-E0F5-3D570CDCDED1}"/>
              </a:ext>
            </a:extLst>
          </p:cNvPr>
          <p:cNvPicPr>
            <a:picLocks noChangeAspect="1"/>
          </p:cNvPicPr>
          <p:nvPr/>
        </p:nvPicPr>
        <p:blipFill rotWithShape="1">
          <a:blip r:embed="rId3"/>
          <a:srcRect r="31565" b="1620"/>
          <a:stretch/>
        </p:blipFill>
        <p:spPr>
          <a:xfrm>
            <a:off x="554736" y="1716188"/>
            <a:ext cx="6553200" cy="4710372"/>
          </a:xfrm>
          <a:prstGeom prst="rect">
            <a:avLst/>
          </a:prstGeom>
        </p:spPr>
      </p:pic>
      <p:sp>
        <p:nvSpPr>
          <p:cNvPr id="9" name="TextBox 8">
            <a:extLst>
              <a:ext uri="{FF2B5EF4-FFF2-40B4-BE49-F238E27FC236}">
                <a16:creationId xmlns:a16="http://schemas.microsoft.com/office/drawing/2014/main" id="{D7CA2826-168F-F333-69C1-5A0DAADB7046}"/>
              </a:ext>
            </a:extLst>
          </p:cNvPr>
          <p:cNvSpPr txBox="1">
            <a:spLocks/>
          </p:cNvSpPr>
          <p:nvPr/>
        </p:nvSpPr>
        <p:spPr>
          <a:xfrm>
            <a:off x="8246602" y="2200727"/>
            <a:ext cx="3392424" cy="2862835"/>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Licensing terms as comparison</a:t>
            </a:r>
          </a:p>
          <a:p>
            <a:r>
              <a:rPr lang="en-US" dirty="0"/>
              <a:t>Proof of concept </a:t>
            </a:r>
          </a:p>
          <a:p>
            <a:r>
              <a:rPr lang="en-US" dirty="0"/>
              <a:t>A detailed demo presentation discussing a use case</a:t>
            </a:r>
          </a:p>
          <a:p>
            <a:r>
              <a:rPr lang="en-US" dirty="0"/>
              <a:t>Different charging models</a:t>
            </a:r>
          </a:p>
        </p:txBody>
      </p:sp>
      <p:sp>
        <p:nvSpPr>
          <p:cNvPr id="10" name="TextBox 9">
            <a:extLst>
              <a:ext uri="{FF2B5EF4-FFF2-40B4-BE49-F238E27FC236}">
                <a16:creationId xmlns:a16="http://schemas.microsoft.com/office/drawing/2014/main" id="{465EA7D7-634A-3BA0-385B-245BE204588A}"/>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Things to consider:</a:t>
            </a:r>
          </a:p>
        </p:txBody>
      </p:sp>
      <p:pic>
        <p:nvPicPr>
          <p:cNvPr id="5" name="Graphic 4">
            <a:extLst>
              <a:ext uri="{FF2B5EF4-FFF2-40B4-BE49-F238E27FC236}">
                <a16:creationId xmlns:a16="http://schemas.microsoft.com/office/drawing/2014/main" id="{BE018D15-F799-D250-9B67-92B9708AF1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5162" y="934885"/>
            <a:ext cx="731520" cy="731520"/>
          </a:xfrm>
          <a:prstGeom prst="rect">
            <a:avLst/>
          </a:prstGeom>
        </p:spPr>
      </p:pic>
    </p:spTree>
    <p:extLst>
      <p:ext uri="{BB962C8B-B14F-4D97-AF65-F5344CB8AC3E}">
        <p14:creationId xmlns:p14="http://schemas.microsoft.com/office/powerpoint/2010/main" val="309991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12BB-1590-5431-1861-67EC446B2BD8}"/>
              </a:ext>
            </a:extLst>
          </p:cNvPr>
          <p:cNvSpPr>
            <a:spLocks noGrp="1"/>
          </p:cNvSpPr>
          <p:nvPr>
            <p:ph type="title"/>
          </p:nvPr>
        </p:nvSpPr>
        <p:spPr/>
        <p:txBody>
          <a:bodyPr/>
          <a:lstStyle/>
          <a:p>
            <a:r>
              <a:rPr lang="en-GB" dirty="0"/>
              <a:t>Maintain a competitive environment</a:t>
            </a:r>
          </a:p>
        </p:txBody>
      </p:sp>
      <p:sp>
        <p:nvSpPr>
          <p:cNvPr id="3" name="Subtitle 2">
            <a:extLst>
              <a:ext uri="{FF2B5EF4-FFF2-40B4-BE49-F238E27FC236}">
                <a16:creationId xmlns:a16="http://schemas.microsoft.com/office/drawing/2014/main" id="{3C247A91-C728-FA73-EB91-0C317D67C45F}"/>
              </a:ext>
            </a:extLst>
          </p:cNvPr>
          <p:cNvSpPr>
            <a:spLocks noGrp="1"/>
          </p:cNvSpPr>
          <p:nvPr>
            <p:ph type="subTitle" idx="1"/>
          </p:nvPr>
        </p:nvSpPr>
        <p:spPr/>
        <p:txBody>
          <a:bodyPr/>
          <a:lstStyle/>
          <a:p>
            <a:r>
              <a:rPr lang="en-GB" dirty="0"/>
              <a:t>Clarification and Negotiation</a:t>
            </a:r>
          </a:p>
        </p:txBody>
      </p:sp>
      <p:sp>
        <p:nvSpPr>
          <p:cNvPr id="4" name="Text Placeholder 3">
            <a:extLst>
              <a:ext uri="{FF2B5EF4-FFF2-40B4-BE49-F238E27FC236}">
                <a16:creationId xmlns:a16="http://schemas.microsoft.com/office/drawing/2014/main" id="{9DC91829-F0BA-115D-20C4-2D09D3FEF93B}"/>
              </a:ext>
            </a:extLst>
          </p:cNvPr>
          <p:cNvSpPr>
            <a:spLocks noGrp="1"/>
          </p:cNvSpPr>
          <p:nvPr>
            <p:ph type="body" sz="quarter" idx="10"/>
          </p:nvPr>
        </p:nvSpPr>
        <p:spPr/>
        <p:txBody>
          <a:bodyPr/>
          <a:lstStyle/>
          <a:p>
            <a:endParaRPr lang="en-US"/>
          </a:p>
        </p:txBody>
      </p:sp>
      <p:pic>
        <p:nvPicPr>
          <p:cNvPr id="10" name="Picture 9">
            <a:extLst>
              <a:ext uri="{FF2B5EF4-FFF2-40B4-BE49-F238E27FC236}">
                <a16:creationId xmlns:a16="http://schemas.microsoft.com/office/drawing/2014/main" id="{CB2E67CC-FF32-0F39-0EDC-135B0D2FC541}"/>
              </a:ext>
            </a:extLst>
          </p:cNvPr>
          <p:cNvPicPr>
            <a:picLocks noChangeAspect="1"/>
          </p:cNvPicPr>
          <p:nvPr/>
        </p:nvPicPr>
        <p:blipFill rotWithShape="1">
          <a:blip r:embed="rId3">
            <a:extLst>
              <a:ext uri="{28A0092B-C50C-407E-A947-70E740481C1C}">
                <a14:useLocalDpi xmlns:a14="http://schemas.microsoft.com/office/drawing/2010/main" val="0"/>
              </a:ext>
            </a:extLst>
          </a:blip>
          <a:srcRect t="1441"/>
          <a:stretch/>
        </p:blipFill>
        <p:spPr>
          <a:xfrm>
            <a:off x="554736" y="1716188"/>
            <a:ext cx="6991392" cy="4593782"/>
          </a:xfrm>
          <a:prstGeom prst="rect">
            <a:avLst/>
          </a:prstGeom>
        </p:spPr>
      </p:pic>
      <p:sp>
        <p:nvSpPr>
          <p:cNvPr id="8" name="TextBox 7">
            <a:extLst>
              <a:ext uri="{FF2B5EF4-FFF2-40B4-BE49-F238E27FC236}">
                <a16:creationId xmlns:a16="http://schemas.microsoft.com/office/drawing/2014/main" id="{D4465385-B8C6-294B-CA93-90B49E6A226B}"/>
              </a:ext>
            </a:extLst>
          </p:cNvPr>
          <p:cNvSpPr txBox="1">
            <a:spLocks/>
          </p:cNvSpPr>
          <p:nvPr/>
        </p:nvSpPr>
        <p:spPr>
          <a:xfrm>
            <a:off x="8246602" y="2200727"/>
            <a:ext cx="3392424" cy="2847446"/>
          </a:xfrm>
          <a:prstGeom prst="rect">
            <a:avLst/>
          </a:prstGeom>
        </p:spPr>
        <p:txBody>
          <a:bodyPr vert="horz" wrap="square" lIns="0" tIns="0" rIns="0" bIns="0" rtlCol="0" anchor="t" anchorCtr="0">
            <a:spAutoFit/>
          </a:bodyPr>
          <a:lstStyle>
            <a:defPPr>
              <a:defRPr lang="en-US"/>
            </a:defPPr>
            <a:lvl1pPr marL="285750" lvl="0" indent="-285750">
              <a:lnSpc>
                <a:spcPct val="20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nSpc>
                <a:spcPct val="150000"/>
              </a:lnSpc>
            </a:pPr>
            <a:r>
              <a:rPr lang="en-US" dirty="0"/>
              <a:t>List prices and “First Offer” used as “smoke and mirrors”</a:t>
            </a:r>
          </a:p>
          <a:p>
            <a:pPr>
              <a:lnSpc>
                <a:spcPct val="150000"/>
              </a:lnSpc>
            </a:pPr>
            <a:r>
              <a:rPr lang="en-US" dirty="0"/>
              <a:t>Hidden Fees and Costs</a:t>
            </a:r>
          </a:p>
          <a:p>
            <a:pPr>
              <a:lnSpc>
                <a:spcPct val="150000"/>
              </a:lnSpc>
            </a:pPr>
            <a:r>
              <a:rPr lang="en-US" dirty="0"/>
              <a:t>Daily rates</a:t>
            </a:r>
          </a:p>
          <a:p>
            <a:pPr>
              <a:lnSpc>
                <a:spcPct val="150000"/>
              </a:lnSpc>
            </a:pPr>
            <a:r>
              <a:rPr lang="en-US" dirty="0"/>
              <a:t>Ask for independent benchmarking</a:t>
            </a:r>
          </a:p>
          <a:p>
            <a:pPr>
              <a:lnSpc>
                <a:spcPct val="150000"/>
              </a:lnSpc>
            </a:pPr>
            <a:r>
              <a:rPr lang="en-US" dirty="0"/>
              <a:t>Consider “</a:t>
            </a:r>
            <a:r>
              <a:rPr lang="en-US" dirty="0" err="1"/>
              <a:t>Equalisation</a:t>
            </a:r>
            <a:r>
              <a:rPr lang="en-US" dirty="0"/>
              <a:t>”</a:t>
            </a:r>
          </a:p>
        </p:txBody>
      </p:sp>
      <p:sp>
        <p:nvSpPr>
          <p:cNvPr id="9" name="TextBox 8">
            <a:extLst>
              <a:ext uri="{FF2B5EF4-FFF2-40B4-BE49-F238E27FC236}">
                <a16:creationId xmlns:a16="http://schemas.microsoft.com/office/drawing/2014/main" id="{5CCC888B-AEE5-296E-69F1-183D7D248D8B}"/>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Things to look out for:</a:t>
            </a:r>
          </a:p>
        </p:txBody>
      </p:sp>
      <p:pic>
        <p:nvPicPr>
          <p:cNvPr id="5" name="Graphic 4">
            <a:extLst>
              <a:ext uri="{FF2B5EF4-FFF2-40B4-BE49-F238E27FC236}">
                <a16:creationId xmlns:a16="http://schemas.microsoft.com/office/drawing/2014/main" id="{9705BF76-4A3E-6C57-83F0-44EE36E51E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7542" y="888492"/>
            <a:ext cx="731520" cy="731520"/>
          </a:xfrm>
          <a:prstGeom prst="rect">
            <a:avLst/>
          </a:prstGeom>
        </p:spPr>
      </p:pic>
    </p:spTree>
    <p:extLst>
      <p:ext uri="{BB962C8B-B14F-4D97-AF65-F5344CB8AC3E}">
        <p14:creationId xmlns:p14="http://schemas.microsoft.com/office/powerpoint/2010/main" val="295198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67DD-8248-1ED4-39D7-3190F60F5713}"/>
              </a:ext>
            </a:extLst>
          </p:cNvPr>
          <p:cNvSpPr>
            <a:spLocks noGrp="1"/>
          </p:cNvSpPr>
          <p:nvPr>
            <p:ph type="title"/>
          </p:nvPr>
        </p:nvSpPr>
        <p:spPr/>
        <p:txBody>
          <a:bodyPr/>
          <a:lstStyle/>
          <a:p>
            <a:r>
              <a:rPr lang="en-GB" dirty="0"/>
              <a:t>Examples of comparing commercial terms, SLA and contractual clauses </a:t>
            </a:r>
          </a:p>
        </p:txBody>
      </p:sp>
      <p:sp>
        <p:nvSpPr>
          <p:cNvPr id="5" name="Subtitle 4">
            <a:extLst>
              <a:ext uri="{FF2B5EF4-FFF2-40B4-BE49-F238E27FC236}">
                <a16:creationId xmlns:a16="http://schemas.microsoft.com/office/drawing/2014/main" id="{2EEA9C72-88EA-4685-5F2E-B7FF7FBC6042}"/>
              </a:ext>
            </a:extLst>
          </p:cNvPr>
          <p:cNvSpPr>
            <a:spLocks noGrp="1"/>
          </p:cNvSpPr>
          <p:nvPr>
            <p:ph type="subTitle" idx="1"/>
          </p:nvPr>
        </p:nvSpPr>
        <p:spPr/>
        <p:txBody>
          <a:bodyPr/>
          <a:lstStyle/>
          <a:p>
            <a:endParaRPr lang="en-US"/>
          </a:p>
        </p:txBody>
      </p:sp>
      <p:sp>
        <p:nvSpPr>
          <p:cNvPr id="8" name="Text Placeholder 7">
            <a:extLst>
              <a:ext uri="{FF2B5EF4-FFF2-40B4-BE49-F238E27FC236}">
                <a16:creationId xmlns:a16="http://schemas.microsoft.com/office/drawing/2014/main" id="{3DB01E9A-8144-E732-AEB6-D10D7FA0C26F}"/>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3F94CAF1-8BCB-65EB-A9D0-44DE615F2032}"/>
              </a:ext>
            </a:extLst>
          </p:cNvPr>
          <p:cNvPicPr>
            <a:picLocks noChangeAspect="1"/>
          </p:cNvPicPr>
          <p:nvPr/>
        </p:nvPicPr>
        <p:blipFill>
          <a:blip r:embed="rId3"/>
          <a:stretch>
            <a:fillRect/>
          </a:stretch>
        </p:blipFill>
        <p:spPr>
          <a:xfrm>
            <a:off x="547688" y="1706563"/>
            <a:ext cx="5670369" cy="3206692"/>
          </a:xfrm>
          <a:prstGeom prst="rect">
            <a:avLst/>
          </a:prstGeom>
        </p:spPr>
      </p:pic>
      <p:pic>
        <p:nvPicPr>
          <p:cNvPr id="6" name="Picture 5">
            <a:extLst>
              <a:ext uri="{FF2B5EF4-FFF2-40B4-BE49-F238E27FC236}">
                <a16:creationId xmlns:a16="http://schemas.microsoft.com/office/drawing/2014/main" id="{5C07C88E-A4B3-11D0-0A0B-B77FB7CC4948}"/>
              </a:ext>
            </a:extLst>
          </p:cNvPr>
          <p:cNvPicPr>
            <a:picLocks noChangeAspect="1"/>
          </p:cNvPicPr>
          <p:nvPr/>
        </p:nvPicPr>
        <p:blipFill>
          <a:blip r:embed="rId4"/>
          <a:stretch>
            <a:fillRect/>
          </a:stretch>
        </p:blipFill>
        <p:spPr>
          <a:xfrm>
            <a:off x="5781365" y="2989847"/>
            <a:ext cx="5853423" cy="3323967"/>
          </a:xfrm>
          <a:prstGeom prst="rect">
            <a:avLst/>
          </a:prstGeom>
        </p:spPr>
      </p:pic>
    </p:spTree>
    <p:extLst>
      <p:ext uri="{BB962C8B-B14F-4D97-AF65-F5344CB8AC3E}">
        <p14:creationId xmlns:p14="http://schemas.microsoft.com/office/powerpoint/2010/main" val="2633098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12BB-1590-5431-1861-67EC446B2BD8}"/>
              </a:ext>
            </a:extLst>
          </p:cNvPr>
          <p:cNvSpPr>
            <a:spLocks noGrp="1"/>
          </p:cNvSpPr>
          <p:nvPr>
            <p:ph type="title"/>
          </p:nvPr>
        </p:nvSpPr>
        <p:spPr/>
        <p:txBody>
          <a:bodyPr/>
          <a:lstStyle/>
          <a:p>
            <a:r>
              <a:rPr lang="en-GB" dirty="0"/>
              <a:t>Leading to operational efficiency</a:t>
            </a:r>
          </a:p>
        </p:txBody>
      </p:sp>
      <p:sp>
        <p:nvSpPr>
          <p:cNvPr id="3" name="Subtitle 2">
            <a:extLst>
              <a:ext uri="{FF2B5EF4-FFF2-40B4-BE49-F238E27FC236}">
                <a16:creationId xmlns:a16="http://schemas.microsoft.com/office/drawing/2014/main" id="{3C247A91-C728-FA73-EB91-0C317D67C45F}"/>
              </a:ext>
            </a:extLst>
          </p:cNvPr>
          <p:cNvSpPr>
            <a:spLocks noGrp="1"/>
          </p:cNvSpPr>
          <p:nvPr>
            <p:ph type="subTitle" idx="1"/>
          </p:nvPr>
        </p:nvSpPr>
        <p:spPr/>
        <p:txBody>
          <a:bodyPr/>
          <a:lstStyle/>
          <a:p>
            <a:r>
              <a:rPr lang="en-GB" dirty="0"/>
              <a:t>Contract award</a:t>
            </a:r>
          </a:p>
        </p:txBody>
      </p:sp>
      <p:sp>
        <p:nvSpPr>
          <p:cNvPr id="4" name="Text Placeholder 3">
            <a:extLst>
              <a:ext uri="{FF2B5EF4-FFF2-40B4-BE49-F238E27FC236}">
                <a16:creationId xmlns:a16="http://schemas.microsoft.com/office/drawing/2014/main" id="{2B66223E-ABB4-D293-93D3-ABEA34F258C3}"/>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20AD4FB6-33E1-71EF-BC93-12FAB9829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08" y="1724655"/>
            <a:ext cx="6044572" cy="4533430"/>
          </a:xfrm>
          <a:prstGeom prst="rect">
            <a:avLst/>
          </a:prstGeom>
          <a:ln>
            <a:solidFill>
              <a:schemeClr val="accent1"/>
            </a:solidFill>
          </a:ln>
        </p:spPr>
      </p:pic>
      <p:sp>
        <p:nvSpPr>
          <p:cNvPr id="11" name="TextBox 10">
            <a:extLst>
              <a:ext uri="{FF2B5EF4-FFF2-40B4-BE49-F238E27FC236}">
                <a16:creationId xmlns:a16="http://schemas.microsoft.com/office/drawing/2014/main" id="{6AFBD795-8973-B43C-707F-D0494C150F45}"/>
              </a:ext>
            </a:extLst>
          </p:cNvPr>
          <p:cNvSpPr txBox="1">
            <a:spLocks/>
          </p:cNvSpPr>
          <p:nvPr/>
        </p:nvSpPr>
        <p:spPr>
          <a:xfrm>
            <a:off x="8246602" y="2200727"/>
            <a:ext cx="3392424" cy="2478114"/>
          </a:xfrm>
          <a:prstGeom prst="rect">
            <a:avLst/>
          </a:prstGeom>
        </p:spPr>
        <p:txBody>
          <a:bodyPr vert="horz" wrap="square" lIns="0" tIns="0" rIns="0" bIns="0" rtlCol="0" anchor="t" anchorCtr="0">
            <a:spAutoFit/>
          </a:bodyPr>
          <a:lstStyle>
            <a:defPPr>
              <a:defRPr lang="en-US"/>
            </a:defPPr>
            <a:lvl1pPr marL="285750" lvl="0" indent="-285750">
              <a:lnSpc>
                <a:spcPct val="20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nSpc>
                <a:spcPct val="150000"/>
              </a:lnSpc>
            </a:pPr>
            <a:r>
              <a:rPr lang="en-US" dirty="0"/>
              <a:t>Type of contract</a:t>
            </a:r>
          </a:p>
          <a:p>
            <a:pPr>
              <a:lnSpc>
                <a:spcPct val="150000"/>
              </a:lnSpc>
            </a:pPr>
            <a:r>
              <a:rPr lang="en-US" dirty="0"/>
              <a:t>Predictability of cost</a:t>
            </a:r>
          </a:p>
          <a:p>
            <a:pPr>
              <a:lnSpc>
                <a:spcPct val="150000"/>
              </a:lnSpc>
            </a:pPr>
            <a:r>
              <a:rPr lang="en-US" dirty="0"/>
              <a:t>Flexibility</a:t>
            </a:r>
          </a:p>
          <a:p>
            <a:pPr>
              <a:lnSpc>
                <a:spcPct val="150000"/>
              </a:lnSpc>
            </a:pPr>
            <a:r>
              <a:rPr lang="en-US" dirty="0"/>
              <a:t>Built-in data privacy &amp; security</a:t>
            </a:r>
          </a:p>
          <a:p>
            <a:pPr>
              <a:lnSpc>
                <a:spcPct val="150000"/>
              </a:lnSpc>
            </a:pPr>
            <a:r>
              <a:rPr lang="en-US" dirty="0"/>
              <a:t>Basis of building a strong relationship</a:t>
            </a:r>
          </a:p>
        </p:txBody>
      </p:sp>
      <p:sp>
        <p:nvSpPr>
          <p:cNvPr id="12" name="TextBox 11">
            <a:extLst>
              <a:ext uri="{FF2B5EF4-FFF2-40B4-BE49-F238E27FC236}">
                <a16:creationId xmlns:a16="http://schemas.microsoft.com/office/drawing/2014/main" id="{E58D1483-7E40-C40A-AE31-88DEEEEED663}"/>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Things to look out for:</a:t>
            </a:r>
          </a:p>
        </p:txBody>
      </p:sp>
      <p:pic>
        <p:nvPicPr>
          <p:cNvPr id="5" name="Graphic 4">
            <a:extLst>
              <a:ext uri="{FF2B5EF4-FFF2-40B4-BE49-F238E27FC236}">
                <a16:creationId xmlns:a16="http://schemas.microsoft.com/office/drawing/2014/main" id="{30FCF110-57E0-9A37-F5FC-4B2A961255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7062" y="896287"/>
            <a:ext cx="731520" cy="731520"/>
          </a:xfrm>
          <a:prstGeom prst="rect">
            <a:avLst/>
          </a:prstGeom>
        </p:spPr>
      </p:pic>
    </p:spTree>
    <p:extLst>
      <p:ext uri="{BB962C8B-B14F-4D97-AF65-F5344CB8AC3E}">
        <p14:creationId xmlns:p14="http://schemas.microsoft.com/office/powerpoint/2010/main" val="2169096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912BB-1590-5431-1861-67EC446B2BD8}"/>
              </a:ext>
            </a:extLst>
          </p:cNvPr>
          <p:cNvSpPr>
            <a:spLocks noGrp="1"/>
          </p:cNvSpPr>
          <p:nvPr>
            <p:ph type="title"/>
          </p:nvPr>
        </p:nvSpPr>
        <p:spPr/>
        <p:txBody>
          <a:bodyPr/>
          <a:lstStyle/>
          <a:p>
            <a:r>
              <a:rPr lang="en-GB" dirty="0"/>
              <a:t>For parties to collaborate and reduce risks</a:t>
            </a:r>
          </a:p>
        </p:txBody>
      </p:sp>
      <p:sp>
        <p:nvSpPr>
          <p:cNvPr id="3" name="Subtitle 2">
            <a:extLst>
              <a:ext uri="{FF2B5EF4-FFF2-40B4-BE49-F238E27FC236}">
                <a16:creationId xmlns:a16="http://schemas.microsoft.com/office/drawing/2014/main" id="{3C247A91-C728-FA73-EB91-0C317D67C45F}"/>
              </a:ext>
            </a:extLst>
          </p:cNvPr>
          <p:cNvSpPr>
            <a:spLocks noGrp="1"/>
          </p:cNvSpPr>
          <p:nvPr>
            <p:ph type="subTitle" idx="1"/>
          </p:nvPr>
        </p:nvSpPr>
        <p:spPr/>
        <p:txBody>
          <a:bodyPr/>
          <a:lstStyle/>
          <a:p>
            <a:r>
              <a:rPr lang="en-GB" dirty="0"/>
              <a:t>Contract management</a:t>
            </a:r>
          </a:p>
        </p:txBody>
      </p:sp>
      <p:sp>
        <p:nvSpPr>
          <p:cNvPr id="4" name="Text Placeholder 3">
            <a:extLst>
              <a:ext uri="{FF2B5EF4-FFF2-40B4-BE49-F238E27FC236}">
                <a16:creationId xmlns:a16="http://schemas.microsoft.com/office/drawing/2014/main" id="{1EB1184E-5A5A-6BFB-7938-3FEB40327E21}"/>
              </a:ext>
            </a:extLst>
          </p:cNvPr>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FA1DE7BA-5F56-AEDA-1814-9F4D133CF000}"/>
              </a:ext>
            </a:extLst>
          </p:cNvPr>
          <p:cNvPicPr>
            <a:picLocks noChangeAspect="1"/>
          </p:cNvPicPr>
          <p:nvPr/>
        </p:nvPicPr>
        <p:blipFill>
          <a:blip r:embed="rId3"/>
          <a:stretch>
            <a:fillRect/>
          </a:stretch>
        </p:blipFill>
        <p:spPr>
          <a:xfrm>
            <a:off x="553741" y="1716188"/>
            <a:ext cx="7097092" cy="3037916"/>
          </a:xfrm>
          <a:prstGeom prst="rect">
            <a:avLst/>
          </a:prstGeom>
        </p:spPr>
      </p:pic>
      <p:sp>
        <p:nvSpPr>
          <p:cNvPr id="11" name="TextBox 10">
            <a:extLst>
              <a:ext uri="{FF2B5EF4-FFF2-40B4-BE49-F238E27FC236}">
                <a16:creationId xmlns:a16="http://schemas.microsoft.com/office/drawing/2014/main" id="{914AE0AA-A9A5-5E53-7A68-74A17190AD1E}"/>
              </a:ext>
            </a:extLst>
          </p:cNvPr>
          <p:cNvSpPr txBox="1">
            <a:spLocks/>
          </p:cNvSpPr>
          <p:nvPr/>
        </p:nvSpPr>
        <p:spPr>
          <a:xfrm>
            <a:off x="8246602" y="2200732"/>
            <a:ext cx="3392424" cy="2108782"/>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lnSpc>
                <a:spcPct val="150000"/>
              </a:lnSpc>
              <a:buFont typeface="Wingdings" panose="05000000000000000000" pitchFamily="2" charset="2"/>
              <a:buChar char="§"/>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Tightly control data access</a:t>
            </a:r>
          </a:p>
          <a:p>
            <a:pPr marL="285750" indent="-285750">
              <a:lnSpc>
                <a:spcPct val="150000"/>
              </a:lnSpc>
              <a:buFont typeface="Wingdings" panose="05000000000000000000" pitchFamily="2" charset="2"/>
              <a:buChar char="§"/>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Conduct audits or site visits</a:t>
            </a:r>
          </a:p>
          <a:p>
            <a:pPr marL="285750" indent="-285750">
              <a:lnSpc>
                <a:spcPct val="150000"/>
              </a:lnSpc>
              <a:buFont typeface="Wingdings" panose="05000000000000000000" pitchFamily="2" charset="2"/>
              <a:buChar char="§"/>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Monitor vendor performance</a:t>
            </a:r>
          </a:p>
          <a:p>
            <a:pPr marL="285750" indent="-285750">
              <a:lnSpc>
                <a:spcPct val="150000"/>
              </a:lnSpc>
              <a:buFont typeface="Wingdings" panose="05000000000000000000" pitchFamily="2" charset="2"/>
              <a:buChar char="§"/>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Collaborating on review process</a:t>
            </a:r>
          </a:p>
          <a:p>
            <a:pPr marL="285750" indent="-285750">
              <a:lnSpc>
                <a:spcPct val="150000"/>
              </a:lnSpc>
              <a:buFont typeface="Wingdings" panose="05000000000000000000" pitchFamily="2" charset="2"/>
              <a:buChar char="§"/>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Risk management</a:t>
            </a:r>
          </a:p>
        </p:txBody>
      </p:sp>
      <p:sp>
        <p:nvSpPr>
          <p:cNvPr id="12" name="TextBox 11">
            <a:extLst>
              <a:ext uri="{FF2B5EF4-FFF2-40B4-BE49-F238E27FC236}">
                <a16:creationId xmlns:a16="http://schemas.microsoft.com/office/drawing/2014/main" id="{E30C5C7C-1E98-5E4A-FEBC-79A46A529C94}"/>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Things to look out for:</a:t>
            </a:r>
          </a:p>
        </p:txBody>
      </p:sp>
      <p:pic>
        <p:nvPicPr>
          <p:cNvPr id="5" name="Graphic 4">
            <a:extLst>
              <a:ext uri="{FF2B5EF4-FFF2-40B4-BE49-F238E27FC236}">
                <a16:creationId xmlns:a16="http://schemas.microsoft.com/office/drawing/2014/main" id="{95817BA7-E4EB-E420-0288-506FB0493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3262" y="987725"/>
            <a:ext cx="640080" cy="640080"/>
          </a:xfrm>
          <a:prstGeom prst="rect">
            <a:avLst/>
          </a:prstGeom>
        </p:spPr>
      </p:pic>
    </p:spTree>
    <p:extLst>
      <p:ext uri="{BB962C8B-B14F-4D97-AF65-F5344CB8AC3E}">
        <p14:creationId xmlns:p14="http://schemas.microsoft.com/office/powerpoint/2010/main" val="3227334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Oval 77">
            <a:extLst>
              <a:ext uri="{FF2B5EF4-FFF2-40B4-BE49-F238E27FC236}">
                <a16:creationId xmlns:a16="http://schemas.microsoft.com/office/drawing/2014/main" id="{7E652A0E-905B-2EC2-44AD-8E6F7EE6F231}"/>
              </a:ext>
            </a:extLst>
          </p:cNvPr>
          <p:cNvSpPr/>
          <p:nvPr/>
        </p:nvSpPr>
        <p:spPr>
          <a:xfrm>
            <a:off x="6922014" y="2103005"/>
            <a:ext cx="1786595" cy="1786594"/>
          </a:xfrm>
          <a:prstGeom prst="ellipse">
            <a:avLst/>
          </a:prstGeom>
          <a:solidFill>
            <a:schemeClr val="bg1"/>
          </a:solidFill>
          <a:ln w="28575" cap="rnd">
            <a:solidFill>
              <a:schemeClr val="accent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 name="Title 1">
            <a:extLst>
              <a:ext uri="{FF2B5EF4-FFF2-40B4-BE49-F238E27FC236}">
                <a16:creationId xmlns:a16="http://schemas.microsoft.com/office/drawing/2014/main" id="{8470A6F5-BDB6-140A-CF21-CEA7A198E097}"/>
              </a:ext>
            </a:extLst>
          </p:cNvPr>
          <p:cNvSpPr>
            <a:spLocks noGrp="1"/>
          </p:cNvSpPr>
          <p:nvPr>
            <p:ph type="title"/>
          </p:nvPr>
        </p:nvSpPr>
        <p:spPr/>
        <p:txBody>
          <a:bodyPr/>
          <a:lstStyle/>
          <a:p>
            <a:r>
              <a:rPr lang="en-GB" dirty="0"/>
              <a:t>Agenda</a:t>
            </a:r>
          </a:p>
        </p:txBody>
      </p:sp>
      <p:sp>
        <p:nvSpPr>
          <p:cNvPr id="7" name="Subtitle 6">
            <a:extLst>
              <a:ext uri="{FF2B5EF4-FFF2-40B4-BE49-F238E27FC236}">
                <a16:creationId xmlns:a16="http://schemas.microsoft.com/office/drawing/2014/main" id="{3FED38EC-1919-AEC1-B165-B555E8BA7510}"/>
              </a:ext>
            </a:extLst>
          </p:cNvPr>
          <p:cNvSpPr>
            <a:spLocks noGrp="1"/>
          </p:cNvSpPr>
          <p:nvPr>
            <p:ph type="subTitle" idx="1"/>
          </p:nvPr>
        </p:nvSpPr>
        <p:spPr/>
        <p:txBody>
          <a:bodyPr/>
          <a:lstStyle/>
          <a:p>
            <a:r>
              <a:rPr lang="en-US" dirty="0"/>
              <a:t> </a:t>
            </a:r>
          </a:p>
        </p:txBody>
      </p:sp>
      <p:sp>
        <p:nvSpPr>
          <p:cNvPr id="5" name="Text Placeholder 4">
            <a:extLst>
              <a:ext uri="{FF2B5EF4-FFF2-40B4-BE49-F238E27FC236}">
                <a16:creationId xmlns:a16="http://schemas.microsoft.com/office/drawing/2014/main" id="{E421128D-70D8-2E7F-BF0B-97CEFBF8BFB7}"/>
              </a:ext>
            </a:extLst>
          </p:cNvPr>
          <p:cNvSpPr>
            <a:spLocks noGrp="1"/>
          </p:cNvSpPr>
          <p:nvPr>
            <p:ph type="body" sz="quarter" idx="10"/>
          </p:nvPr>
        </p:nvSpPr>
        <p:spPr/>
        <p:txBody>
          <a:bodyPr/>
          <a:lstStyle/>
          <a:p>
            <a:endParaRPr lang="en-US"/>
          </a:p>
        </p:txBody>
      </p:sp>
      <p:sp>
        <p:nvSpPr>
          <p:cNvPr id="56" name="TextBox 55">
            <a:extLst>
              <a:ext uri="{FF2B5EF4-FFF2-40B4-BE49-F238E27FC236}">
                <a16:creationId xmlns:a16="http://schemas.microsoft.com/office/drawing/2014/main" id="{3CA40764-3B98-DF6B-BCC4-F44F0A905467}"/>
              </a:ext>
            </a:extLst>
          </p:cNvPr>
          <p:cNvSpPr txBox="1"/>
          <p:nvPr/>
        </p:nvSpPr>
        <p:spPr>
          <a:xfrm>
            <a:off x="2934431" y="5192524"/>
            <a:ext cx="1955276"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1600" b="0" i="0" u="none" strike="noStrike" kern="0" cap="none" spc="0" normalizeH="0" baseline="0" noProof="0" dirty="0">
                <a:ln>
                  <a:noFill/>
                </a:ln>
                <a:effectLst/>
                <a:uLnTx/>
                <a:uFillTx/>
              </a:rPr>
              <a:t>Introduction to </a:t>
            </a:r>
            <a:r>
              <a:rPr kumimoji="0" lang="en-US" sz="1600" b="0" i="0" u="none" strike="noStrike" kern="0" cap="none" spc="0" normalizeH="0" baseline="0" noProof="0" dirty="0" err="1">
                <a:ln>
                  <a:noFill/>
                </a:ln>
                <a:effectLst/>
                <a:uLnTx/>
                <a:uFillTx/>
              </a:rPr>
              <a:t>CyberCompare</a:t>
            </a:r>
            <a:endParaRPr kumimoji="0" lang="en-US" sz="1600" b="0" i="0" u="none" strike="noStrike" kern="0" cap="none" spc="0" normalizeH="0" baseline="0" noProof="0" dirty="0">
              <a:ln>
                <a:noFill/>
              </a:ln>
              <a:effectLst/>
              <a:uLnTx/>
              <a:uFillTx/>
            </a:endParaRPr>
          </a:p>
        </p:txBody>
      </p:sp>
      <p:sp>
        <p:nvSpPr>
          <p:cNvPr id="3" name="Oval 2">
            <a:extLst>
              <a:ext uri="{FF2B5EF4-FFF2-40B4-BE49-F238E27FC236}">
                <a16:creationId xmlns:a16="http://schemas.microsoft.com/office/drawing/2014/main" id="{129F5428-619A-8C96-ECF1-A715523839E5}"/>
              </a:ext>
            </a:extLst>
          </p:cNvPr>
          <p:cNvSpPr/>
          <p:nvPr/>
        </p:nvSpPr>
        <p:spPr>
          <a:xfrm>
            <a:off x="2992271" y="2103005"/>
            <a:ext cx="1786595" cy="1786594"/>
          </a:xfrm>
          <a:prstGeom prst="ellipse">
            <a:avLst/>
          </a:prstGeom>
          <a:solidFill>
            <a:schemeClr val="bg1"/>
          </a:solidFill>
          <a:ln w="28575" cap="rnd">
            <a:solidFill>
              <a:schemeClr val="accent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 name="Arc 3">
            <a:extLst>
              <a:ext uri="{FF2B5EF4-FFF2-40B4-BE49-F238E27FC236}">
                <a16:creationId xmlns:a16="http://schemas.microsoft.com/office/drawing/2014/main" id="{04FA086A-8ED8-46C3-30FB-FD09020F003C}"/>
              </a:ext>
            </a:extLst>
          </p:cNvPr>
          <p:cNvSpPr/>
          <p:nvPr/>
        </p:nvSpPr>
        <p:spPr>
          <a:xfrm>
            <a:off x="3157054" y="2267788"/>
            <a:ext cx="1457028" cy="1457028"/>
          </a:xfrm>
          <a:prstGeom prst="arc">
            <a:avLst>
              <a:gd name="adj1" fmla="val 5253199"/>
              <a:gd name="adj2" fmla="val 10222282"/>
            </a:avLst>
          </a:prstGeom>
          <a:ln w="6350" cap="flat">
            <a:solidFill>
              <a:schemeClr val="accent1"/>
            </a:solidFill>
            <a:miter lim="800000"/>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Diagonal Corners Rounded 66">
            <a:extLst>
              <a:ext uri="{FF2B5EF4-FFF2-40B4-BE49-F238E27FC236}">
                <a16:creationId xmlns:a16="http://schemas.microsoft.com/office/drawing/2014/main" id="{6DA421FA-A4EA-4A14-DA6F-F1C2FD6ED809}"/>
              </a:ext>
            </a:extLst>
          </p:cNvPr>
          <p:cNvSpPr/>
          <p:nvPr/>
        </p:nvSpPr>
        <p:spPr>
          <a:xfrm>
            <a:off x="3910969" y="2039464"/>
            <a:ext cx="946299" cy="946298"/>
          </a:xfrm>
          <a:prstGeom prst="round2DiagRect">
            <a:avLst>
              <a:gd name="adj1" fmla="val 34318"/>
              <a:gd name="adj2" fmla="val 0"/>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3600" b="1" i="0" u="none" strike="noStrike" kern="0" cap="none" spc="0" normalizeH="0" baseline="0" noProof="0" dirty="0">
                <a:ln>
                  <a:noFill/>
                </a:ln>
                <a:effectLst/>
                <a:uLnTx/>
                <a:uFillTx/>
                <a:ea typeface="+mn-ea"/>
                <a:cs typeface="+mn-cs"/>
              </a:rPr>
              <a:t>01</a:t>
            </a:r>
          </a:p>
        </p:txBody>
      </p:sp>
      <p:cxnSp>
        <p:nvCxnSpPr>
          <p:cNvPr id="66" name="Straight Arrow Connector 65">
            <a:extLst>
              <a:ext uri="{FF2B5EF4-FFF2-40B4-BE49-F238E27FC236}">
                <a16:creationId xmlns:a16="http://schemas.microsoft.com/office/drawing/2014/main" id="{9B788BA0-C561-42F1-9921-002E92F68899}"/>
              </a:ext>
            </a:extLst>
          </p:cNvPr>
          <p:cNvCxnSpPr>
            <a:cxnSpLocks/>
          </p:cNvCxnSpPr>
          <p:nvPr/>
        </p:nvCxnSpPr>
        <p:spPr>
          <a:xfrm>
            <a:off x="3912069" y="2442489"/>
            <a:ext cx="0" cy="1944455"/>
          </a:xfrm>
          <a:prstGeom prst="straightConnector1">
            <a:avLst/>
          </a:prstGeom>
          <a:ln w="6350" cap="flat">
            <a:solidFill>
              <a:schemeClr val="accent1"/>
            </a:solidFill>
            <a:miter lim="800000"/>
            <a:tailEnd type="oval"/>
          </a:ln>
        </p:spPr>
        <p:style>
          <a:lnRef idx="1">
            <a:schemeClr val="accent1"/>
          </a:lnRef>
          <a:fillRef idx="0">
            <a:schemeClr val="accent1"/>
          </a:fillRef>
          <a:effectRef idx="0">
            <a:schemeClr val="accent1"/>
          </a:effectRef>
          <a:fontRef idx="minor">
            <a:schemeClr val="tx1"/>
          </a:fontRef>
        </p:style>
      </p:cxnSp>
      <p:pic>
        <p:nvPicPr>
          <p:cNvPr id="74" name="Graphic 73">
            <a:extLst>
              <a:ext uri="{FF2B5EF4-FFF2-40B4-BE49-F238E27FC236}">
                <a16:creationId xmlns:a16="http://schemas.microsoft.com/office/drawing/2014/main" id="{3D2FEA0E-41A6-939E-C708-D127A6A5D4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2065" y="4501645"/>
            <a:ext cx="680008" cy="680008"/>
          </a:xfrm>
          <a:prstGeom prst="rect">
            <a:avLst/>
          </a:prstGeom>
        </p:spPr>
      </p:pic>
      <p:sp>
        <p:nvSpPr>
          <p:cNvPr id="81" name="TextBox 80">
            <a:extLst>
              <a:ext uri="{FF2B5EF4-FFF2-40B4-BE49-F238E27FC236}">
                <a16:creationId xmlns:a16="http://schemas.microsoft.com/office/drawing/2014/main" id="{3889ECFF-E8F9-0D73-582B-28CE2B8E8A54}"/>
              </a:ext>
            </a:extLst>
          </p:cNvPr>
          <p:cNvSpPr txBox="1"/>
          <p:nvPr/>
        </p:nvSpPr>
        <p:spPr>
          <a:xfrm>
            <a:off x="6385099" y="5192524"/>
            <a:ext cx="29134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1600" b="0" i="0" u="none" strike="noStrike" kern="0" cap="none" spc="0" normalizeH="0" baseline="0" noProof="0" dirty="0">
                <a:ln>
                  <a:noFill/>
                </a:ln>
                <a:effectLst/>
                <a:uLnTx/>
                <a:uFillTx/>
              </a:rPr>
              <a:t>Step by step guide to Build and Implement cybersecurity procurement strategy</a:t>
            </a:r>
          </a:p>
        </p:txBody>
      </p:sp>
      <p:sp>
        <p:nvSpPr>
          <p:cNvPr id="79" name="Arc 78">
            <a:extLst>
              <a:ext uri="{FF2B5EF4-FFF2-40B4-BE49-F238E27FC236}">
                <a16:creationId xmlns:a16="http://schemas.microsoft.com/office/drawing/2014/main" id="{D0C6949D-E36E-134D-5588-B0D343C5DD86}"/>
              </a:ext>
            </a:extLst>
          </p:cNvPr>
          <p:cNvSpPr/>
          <p:nvPr/>
        </p:nvSpPr>
        <p:spPr>
          <a:xfrm>
            <a:off x="7086797" y="2267788"/>
            <a:ext cx="1457028" cy="1457028"/>
          </a:xfrm>
          <a:prstGeom prst="arc">
            <a:avLst>
              <a:gd name="adj1" fmla="val 5290178"/>
              <a:gd name="adj2" fmla="val 10222282"/>
            </a:avLst>
          </a:prstGeom>
          <a:ln w="6350" cap="flat">
            <a:solidFill>
              <a:schemeClr val="accent1"/>
            </a:solidFill>
            <a:miter lim="800000"/>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Diagonal Corners Rounded 79">
            <a:extLst>
              <a:ext uri="{FF2B5EF4-FFF2-40B4-BE49-F238E27FC236}">
                <a16:creationId xmlns:a16="http://schemas.microsoft.com/office/drawing/2014/main" id="{CA134A9E-ADBB-5349-3842-10D0807C783A}"/>
              </a:ext>
            </a:extLst>
          </p:cNvPr>
          <p:cNvSpPr/>
          <p:nvPr/>
        </p:nvSpPr>
        <p:spPr>
          <a:xfrm>
            <a:off x="7840712" y="2039464"/>
            <a:ext cx="946299" cy="946298"/>
          </a:xfrm>
          <a:prstGeom prst="round2DiagRect">
            <a:avLst>
              <a:gd name="adj1" fmla="val 34318"/>
              <a:gd name="adj2" fmla="val 0"/>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lang="en-US" sz="3600" b="1" i="0" u="none" strike="noStrike" kern="0" cap="none" spc="0" normalizeH="0" baseline="0" noProof="0" dirty="0">
                <a:ln>
                  <a:noFill/>
                </a:ln>
                <a:effectLst/>
                <a:uLnTx/>
                <a:uFillTx/>
                <a:ea typeface="+mn-ea"/>
                <a:cs typeface="+mn-cs"/>
              </a:rPr>
              <a:t>02</a:t>
            </a:r>
          </a:p>
        </p:txBody>
      </p:sp>
      <p:cxnSp>
        <p:nvCxnSpPr>
          <p:cNvPr id="82" name="Straight Arrow Connector 81">
            <a:extLst>
              <a:ext uri="{FF2B5EF4-FFF2-40B4-BE49-F238E27FC236}">
                <a16:creationId xmlns:a16="http://schemas.microsoft.com/office/drawing/2014/main" id="{CA3D67D8-39AE-EB5A-3EA2-6ABC8EF42A62}"/>
              </a:ext>
            </a:extLst>
          </p:cNvPr>
          <p:cNvCxnSpPr>
            <a:cxnSpLocks/>
          </p:cNvCxnSpPr>
          <p:nvPr/>
        </p:nvCxnSpPr>
        <p:spPr>
          <a:xfrm>
            <a:off x="7841812" y="2442489"/>
            <a:ext cx="0" cy="1944455"/>
          </a:xfrm>
          <a:prstGeom prst="straightConnector1">
            <a:avLst/>
          </a:prstGeom>
          <a:ln w="6350" cap="flat">
            <a:solidFill>
              <a:schemeClr val="accent1"/>
            </a:solidFill>
            <a:miter lim="800000"/>
            <a:tailEnd type="oval"/>
          </a:ln>
        </p:spPr>
        <p:style>
          <a:lnRef idx="1">
            <a:schemeClr val="accent1"/>
          </a:lnRef>
          <a:fillRef idx="0">
            <a:schemeClr val="accent1"/>
          </a:fillRef>
          <a:effectRef idx="0">
            <a:schemeClr val="accent1"/>
          </a:effectRef>
          <a:fontRef idx="minor">
            <a:schemeClr val="tx1"/>
          </a:fontRef>
        </p:style>
      </p:cxnSp>
      <p:pic>
        <p:nvPicPr>
          <p:cNvPr id="88" name="Graphic 87">
            <a:extLst>
              <a:ext uri="{FF2B5EF4-FFF2-40B4-BE49-F238E27FC236}">
                <a16:creationId xmlns:a16="http://schemas.microsoft.com/office/drawing/2014/main" id="{1FD82841-0E43-FF1C-C601-10B14A3523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92650" y="4540572"/>
            <a:ext cx="498324" cy="498324"/>
          </a:xfrm>
          <a:prstGeom prst="rect">
            <a:avLst/>
          </a:prstGeom>
        </p:spPr>
      </p:pic>
    </p:spTree>
    <p:extLst>
      <p:ext uri="{BB962C8B-B14F-4D97-AF65-F5344CB8AC3E}">
        <p14:creationId xmlns:p14="http://schemas.microsoft.com/office/powerpoint/2010/main" val="2553525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0B1E-B267-873A-8605-4A0CDD832ABD}"/>
              </a:ext>
            </a:extLst>
          </p:cNvPr>
          <p:cNvSpPr>
            <a:spLocks noGrp="1"/>
          </p:cNvSpPr>
          <p:nvPr>
            <p:ph type="title"/>
          </p:nvPr>
        </p:nvSpPr>
        <p:spPr/>
        <p:txBody>
          <a:bodyPr/>
          <a:lstStyle/>
          <a:p>
            <a:r>
              <a:rPr lang="en-GB" dirty="0"/>
              <a:t>Meet us</a:t>
            </a:r>
          </a:p>
        </p:txBody>
      </p:sp>
      <p:sp>
        <p:nvSpPr>
          <p:cNvPr id="3" name="Subtitle 2">
            <a:extLst>
              <a:ext uri="{FF2B5EF4-FFF2-40B4-BE49-F238E27FC236}">
                <a16:creationId xmlns:a16="http://schemas.microsoft.com/office/drawing/2014/main" id="{278EDC65-A266-8FDB-4D80-056D13F5C93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AD09016-0AA5-7FD0-9020-0EAEDC88621C}"/>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4E778425-4072-82F9-D77E-945AAA02868D}"/>
              </a:ext>
            </a:extLst>
          </p:cNvPr>
          <p:cNvSpPr txBox="1"/>
          <p:nvPr/>
        </p:nvSpPr>
        <p:spPr>
          <a:xfrm>
            <a:off x="1535185" y="2483141"/>
            <a:ext cx="4471332" cy="1585520"/>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GB" sz="1600" dirty="0"/>
          </a:p>
        </p:txBody>
      </p:sp>
      <p:sp>
        <p:nvSpPr>
          <p:cNvPr id="7" name="TextBox 6">
            <a:extLst>
              <a:ext uri="{FF2B5EF4-FFF2-40B4-BE49-F238E27FC236}">
                <a16:creationId xmlns:a16="http://schemas.microsoft.com/office/drawing/2014/main" id="{7F745A09-33D1-DDF6-584C-587EA4636AD8}"/>
              </a:ext>
            </a:extLst>
          </p:cNvPr>
          <p:cNvSpPr txBox="1"/>
          <p:nvPr/>
        </p:nvSpPr>
        <p:spPr>
          <a:xfrm>
            <a:off x="2752289" y="3139181"/>
            <a:ext cx="2821198" cy="1077218"/>
          </a:xfrm>
          <a:prstGeom prst="rect">
            <a:avLst/>
          </a:prstGeom>
          <a:ln w="6350">
            <a:noFill/>
            <a:miter lim="800000"/>
          </a:ln>
        </p:spPr>
        <p:txBody>
          <a:bodyPr vert="horz" wrap="square" lIns="0" tIns="0" rIns="0" bIns="0" rtlCol="0">
            <a:spAutoFit/>
          </a:bodyPr>
          <a:lstStyle/>
          <a:p>
            <a:pPr algn="l">
              <a:spcBef>
                <a:spcPts val="300"/>
              </a:spcBef>
              <a:spcAft>
                <a:spcPts val="300"/>
              </a:spcAft>
              <a:buNone/>
            </a:pPr>
            <a:r>
              <a:rPr lang="en-GB" sz="2000" dirty="0"/>
              <a:t>Stand 25</a:t>
            </a:r>
          </a:p>
          <a:p>
            <a:pPr algn="l">
              <a:spcBef>
                <a:spcPts val="300"/>
              </a:spcBef>
              <a:spcAft>
                <a:spcPts val="300"/>
              </a:spcAft>
              <a:buNone/>
            </a:pPr>
            <a:endParaRPr lang="en-GB" sz="2000" dirty="0"/>
          </a:p>
          <a:p>
            <a:pPr algn="l">
              <a:spcBef>
                <a:spcPts val="300"/>
              </a:spcBef>
              <a:spcAft>
                <a:spcPts val="300"/>
              </a:spcAft>
              <a:buNone/>
            </a:pPr>
            <a:r>
              <a:rPr lang="en-GB" sz="2000" dirty="0"/>
              <a:t>www.cybercompare.com</a:t>
            </a:r>
          </a:p>
        </p:txBody>
      </p:sp>
    </p:spTree>
    <p:extLst>
      <p:ext uri="{BB962C8B-B14F-4D97-AF65-F5344CB8AC3E}">
        <p14:creationId xmlns:p14="http://schemas.microsoft.com/office/powerpoint/2010/main" val="2575096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3BAD2AF-EF16-4521-A9D8-DC3D589C0E1A}"/>
              </a:ext>
            </a:extLst>
          </p:cNvPr>
          <p:cNvGraphicFramePr>
            <a:graphicFrameLocks noChangeAspect="1"/>
          </p:cNvGraphicFramePr>
          <p:nvPr>
            <p:custDataLst>
              <p:tags r:id="rId2"/>
            </p:custDataLst>
          </p:nvPr>
        </p:nvGraphicFramePr>
        <p:xfrm>
          <a:off x="1784" y="169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5" progId="TCLayout.ActiveDocument.1">
                  <p:embed/>
                </p:oleObj>
              </mc:Choice>
              <mc:Fallback>
                <p:oleObj name="think-cell Slide" r:id="rId6" imgW="592" imgH="595" progId="TCLayout.ActiveDocument.1">
                  <p:embed/>
                  <p:pic>
                    <p:nvPicPr>
                      <p:cNvPr id="4" name="Object 2" hidden="1">
                        <a:extLst>
                          <a:ext uri="{FF2B5EF4-FFF2-40B4-BE49-F238E27FC236}">
                            <a16:creationId xmlns:a16="http://schemas.microsoft.com/office/drawing/2014/main" id="{D3BAD2AF-EF16-4521-A9D8-DC3D589C0E1A}"/>
                          </a:ext>
                        </a:extLst>
                      </p:cNvPr>
                      <p:cNvPicPr/>
                      <p:nvPr/>
                    </p:nvPicPr>
                    <p:blipFill>
                      <a:blip r:embed="rId7"/>
                      <a:stretch>
                        <a:fillRect/>
                      </a:stretch>
                    </p:blipFill>
                    <p:spPr>
                      <a:xfrm>
                        <a:off x="1784" y="1699"/>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28FC67FB-5E7C-4011-BFB3-B69D2A96A0FC}"/>
              </a:ext>
            </a:extLst>
          </p:cNvPr>
          <p:cNvSpPr>
            <a:spLocks noGrp="1"/>
          </p:cNvSpPr>
          <p:nvPr>
            <p:ph type="title"/>
            <p:custDataLst>
              <p:tags r:id="rId3"/>
            </p:custDataLst>
          </p:nvPr>
        </p:nvSpPr>
        <p:spPr bwMode="gray">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a:solidFill>
                  <a:srgbClr val="FFFFFF"/>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anchor="b" anchorCtr="0">
            <a:spAutoFit/>
          </a:bodyPr>
          <a:lstStyle/>
          <a:p>
            <a:pPr>
              <a:buClr>
                <a:srgbClr val="FFFFFF"/>
              </a:buClr>
            </a:pPr>
            <a:r>
              <a:rPr lang="en-US" dirty="0"/>
              <a:t>Our main task: Where should you make your next investment?</a:t>
            </a:r>
          </a:p>
        </p:txBody>
      </p:sp>
      <p:sp>
        <p:nvSpPr>
          <p:cNvPr id="3" name="Subtitle 2">
            <a:extLst>
              <a:ext uri="{FF2B5EF4-FFF2-40B4-BE49-F238E27FC236}">
                <a16:creationId xmlns:a16="http://schemas.microsoft.com/office/drawing/2014/main" id="{773B21D7-A9BA-BEE0-8D75-A25E5CAD3243}"/>
              </a:ext>
            </a:extLst>
          </p:cNvPr>
          <p:cNvSpPr>
            <a:spLocks noGrp="1"/>
          </p:cNvSpPr>
          <p:nvPr>
            <p:ph type="subTitle" idx="1"/>
          </p:nvPr>
        </p:nvSpPr>
        <p:spPr/>
        <p:txBody>
          <a:bodyPr/>
          <a:lstStyle/>
          <a:p>
            <a:r>
              <a:rPr lang="en-US" dirty="0"/>
              <a:t> </a:t>
            </a:r>
          </a:p>
        </p:txBody>
      </p:sp>
      <p:sp>
        <p:nvSpPr>
          <p:cNvPr id="6" name="Text Placeholder 5">
            <a:extLst>
              <a:ext uri="{FF2B5EF4-FFF2-40B4-BE49-F238E27FC236}">
                <a16:creationId xmlns:a16="http://schemas.microsoft.com/office/drawing/2014/main" id="{3E7B6494-D025-358E-CD3F-E26DCD81D675}"/>
              </a:ext>
            </a:extLst>
          </p:cNvPr>
          <p:cNvSpPr>
            <a:spLocks noGrp="1"/>
          </p:cNvSpPr>
          <p:nvPr>
            <p:ph type="body" sz="quarter" idx="10"/>
          </p:nvPr>
        </p:nvSpPr>
        <p:spPr/>
        <p:txBody>
          <a:bodyPr/>
          <a:lstStyle/>
          <a:p>
            <a:endParaRPr lang="en-US"/>
          </a:p>
        </p:txBody>
      </p:sp>
      <p:sp>
        <p:nvSpPr>
          <p:cNvPr id="5" name="Arrow: Pentagon 4">
            <a:extLst>
              <a:ext uri="{FF2B5EF4-FFF2-40B4-BE49-F238E27FC236}">
                <a16:creationId xmlns:a16="http://schemas.microsoft.com/office/drawing/2014/main" id="{97E03D17-9177-BF00-475B-5509AFE7757F}"/>
              </a:ext>
            </a:extLst>
          </p:cNvPr>
          <p:cNvSpPr/>
          <p:nvPr/>
        </p:nvSpPr>
        <p:spPr>
          <a:xfrm>
            <a:off x="616017" y="1706564"/>
            <a:ext cx="4629430" cy="1013776"/>
          </a:xfrm>
          <a:prstGeom prst="homePlat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tx1"/>
              </a:solidFill>
            </a:endParaRPr>
          </a:p>
        </p:txBody>
      </p:sp>
      <p:sp>
        <p:nvSpPr>
          <p:cNvPr id="8" name="Arrow: Pentagon 7">
            <a:extLst>
              <a:ext uri="{FF2B5EF4-FFF2-40B4-BE49-F238E27FC236}">
                <a16:creationId xmlns:a16="http://schemas.microsoft.com/office/drawing/2014/main" id="{2FD53EF5-3C5D-82CC-5054-06D138E768FD}"/>
              </a:ext>
            </a:extLst>
          </p:cNvPr>
          <p:cNvSpPr/>
          <p:nvPr/>
        </p:nvSpPr>
        <p:spPr>
          <a:xfrm flipH="1">
            <a:off x="7005358" y="5196524"/>
            <a:ext cx="4629430" cy="1013776"/>
          </a:xfrm>
          <a:prstGeom prst="homePlat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tx1"/>
              </a:solidFill>
            </a:endParaRPr>
          </a:p>
        </p:txBody>
      </p:sp>
      <p:cxnSp>
        <p:nvCxnSpPr>
          <p:cNvPr id="12" name="Connector: Elbow 11">
            <a:extLst>
              <a:ext uri="{FF2B5EF4-FFF2-40B4-BE49-F238E27FC236}">
                <a16:creationId xmlns:a16="http://schemas.microsoft.com/office/drawing/2014/main" id="{B92970D2-0A0A-3BED-1383-B30D5FDBEFC2}"/>
              </a:ext>
            </a:extLst>
          </p:cNvPr>
          <p:cNvCxnSpPr>
            <a:cxnSpLocks/>
            <a:stCxn id="5" idx="3"/>
            <a:endCxn id="8" idx="3"/>
          </p:cNvCxnSpPr>
          <p:nvPr/>
        </p:nvCxnSpPr>
        <p:spPr>
          <a:xfrm>
            <a:off x="5245447" y="2213452"/>
            <a:ext cx="1759911" cy="3489960"/>
          </a:xfrm>
          <a:prstGeom prst="bentConnector3">
            <a:avLst/>
          </a:prstGeom>
          <a:solidFill>
            <a:schemeClr val="bg1"/>
          </a:solidFill>
          <a:ln w="19050" cap="rnd">
            <a:solidFill>
              <a:schemeClr val="accent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cxnSp>
      <p:sp>
        <p:nvSpPr>
          <p:cNvPr id="17" name="TextBox 51">
            <a:extLst>
              <a:ext uri="{FF2B5EF4-FFF2-40B4-BE49-F238E27FC236}">
                <a16:creationId xmlns:a16="http://schemas.microsoft.com/office/drawing/2014/main" id="{01B69F0A-7598-2E56-4F34-C358B854DAD7}"/>
              </a:ext>
            </a:extLst>
          </p:cNvPr>
          <p:cNvSpPr txBox="1">
            <a:spLocks/>
          </p:cNvSpPr>
          <p:nvPr/>
        </p:nvSpPr>
        <p:spPr>
          <a:xfrm>
            <a:off x="753240" y="1967231"/>
            <a:ext cx="4143229"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333"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i="0" u="none" strike="noStrike" kern="1200" cap="none" spc="0" normalizeH="0" baseline="0" noProof="0" dirty="0">
                <a:ln>
                  <a:noFill/>
                </a:ln>
                <a:solidFill>
                  <a:schemeClr val="bg1"/>
                </a:solidFill>
                <a:effectLst/>
                <a:uLnTx/>
                <a:uFillTx/>
                <a:ea typeface="+mn-ea"/>
                <a:cs typeface="Arial" panose="020B0604020202020204" pitchFamily="34" charset="0"/>
              </a:rPr>
              <a:t>Comparisons of security controls: diagnostics, prioritization and security roadmap</a:t>
            </a:r>
          </a:p>
        </p:txBody>
      </p:sp>
      <p:pic>
        <p:nvPicPr>
          <p:cNvPr id="18" name="Grafik 8">
            <a:extLst>
              <a:ext uri="{FF2B5EF4-FFF2-40B4-BE49-F238E27FC236}">
                <a16:creationId xmlns:a16="http://schemas.microsoft.com/office/drawing/2014/main" id="{D7E63309-7A4B-6220-046F-08DCBE879AD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3023" y="2929880"/>
            <a:ext cx="5121760" cy="2881550"/>
          </a:xfrm>
          <a:prstGeom prst="rect">
            <a:avLst/>
          </a:prstGeom>
        </p:spPr>
      </p:pic>
      <p:sp>
        <p:nvSpPr>
          <p:cNvPr id="21" name="TextBox 51">
            <a:extLst>
              <a:ext uri="{FF2B5EF4-FFF2-40B4-BE49-F238E27FC236}">
                <a16:creationId xmlns:a16="http://schemas.microsoft.com/office/drawing/2014/main" id="{8B225FE6-FEFC-EA60-1BE7-43170B737306}"/>
              </a:ext>
            </a:extLst>
          </p:cNvPr>
          <p:cNvSpPr txBox="1">
            <a:spLocks/>
          </p:cNvSpPr>
          <p:nvPr/>
        </p:nvSpPr>
        <p:spPr>
          <a:xfrm>
            <a:off x="7402961" y="5457191"/>
            <a:ext cx="4142232" cy="492443"/>
          </a:xfrm>
          <a:prstGeom prst="rect">
            <a:avLst/>
          </a:prstGeom>
        </p:spPr>
        <p:txBody>
          <a:bodyPr vert="horz" wrap="square" lIns="0" tIns="0" rIns="0" bIns="0" rtlCol="0" anchor="t" anchorCtr="0">
            <a:spAutoFit/>
          </a:bodyPr>
          <a:lstStyle>
            <a:defPPr>
              <a:defRPr lang="en-US"/>
            </a:defPPr>
            <a:lvl1pPr marR="0" lvl="0" indent="0" defTabSz="914333" fontAlgn="auto">
              <a:lnSpc>
                <a:spcPct val="100000"/>
              </a:lnSpc>
              <a:spcBef>
                <a:spcPts val="300"/>
              </a:spcBef>
              <a:spcAft>
                <a:spcPts val="300"/>
              </a:spcAft>
              <a:buClr>
                <a:srgbClr val="FFFFFF"/>
              </a:buClr>
              <a:buSzPct val="100000"/>
              <a:buFont typeface="Segoe UI" panose="020B0502040204020203" pitchFamily="34" charset="0"/>
              <a:buChar char="​"/>
              <a:tabLst/>
              <a:defRPr kumimoji="0" sz="1600" i="0" u="none" strike="noStrike" cap="none" spc="0" normalizeH="0" baseline="0">
                <a:ln>
                  <a:noFill/>
                </a:ln>
                <a:effectLst/>
                <a:uLnTx/>
                <a:uFillTx/>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dirty="0">
                <a:solidFill>
                  <a:schemeClr val="bg1"/>
                </a:solidFill>
              </a:rPr>
              <a:t>Comparisons of solutions, services, vendors, contracts and renewal offers</a:t>
            </a:r>
          </a:p>
        </p:txBody>
      </p:sp>
      <p:pic>
        <p:nvPicPr>
          <p:cNvPr id="22" name="Grafik 12">
            <a:extLst>
              <a:ext uri="{FF2B5EF4-FFF2-40B4-BE49-F238E27FC236}">
                <a16:creationId xmlns:a16="http://schemas.microsoft.com/office/drawing/2014/main" id="{6434BC0D-17C6-ED34-A59D-5F25C6130AF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15143" y="2171700"/>
            <a:ext cx="5119645" cy="2880360"/>
          </a:xfrm>
          <a:prstGeom prst="rect">
            <a:avLst/>
          </a:prstGeom>
        </p:spPr>
      </p:pic>
    </p:spTree>
    <p:custDataLst>
      <p:tags r:id="rId1"/>
    </p:custDataLst>
    <p:extLst>
      <p:ext uri="{BB962C8B-B14F-4D97-AF65-F5344CB8AC3E}">
        <p14:creationId xmlns:p14="http://schemas.microsoft.com/office/powerpoint/2010/main" val="1990279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3AD92E7-CE1A-E836-1DAF-70F73B4072B2}"/>
              </a:ext>
            </a:extLst>
          </p:cNvPr>
          <p:cNvGraphicFramePr>
            <a:graphicFrameLocks noChangeAspect="1"/>
          </p:cNvGraphicFramePr>
          <p:nvPr>
            <p:custDataLst>
              <p:tags r:id="rId1"/>
            </p:custDataLst>
          </p:nvPr>
        </p:nvGraphicFramePr>
        <p:xfrm>
          <a:off x="1961" y="1765"/>
          <a:ext cx="1765" cy="1765"/>
        </p:xfrm>
        <a:graphic>
          <a:graphicData uri="http://schemas.openxmlformats.org/presentationml/2006/ole">
            <mc:AlternateContent xmlns:mc="http://schemas.openxmlformats.org/markup-compatibility/2006">
              <mc:Choice xmlns:v="urn:schemas-microsoft-com:vml" Requires="v">
                <p:oleObj name="think-cell Slide" r:id="rId4" imgW="409" imgH="409" progId="TCLayout.ActiveDocument.1">
                  <p:embed/>
                </p:oleObj>
              </mc:Choice>
              <mc:Fallback>
                <p:oleObj name="think-cell Slide" r:id="rId4" imgW="409" imgH="409" progId="TCLayout.ActiveDocument.1">
                  <p:embed/>
                  <p:pic>
                    <p:nvPicPr>
                      <p:cNvPr id="6" name="Object 5" hidden="1">
                        <a:extLst>
                          <a:ext uri="{FF2B5EF4-FFF2-40B4-BE49-F238E27FC236}">
                            <a16:creationId xmlns:a16="http://schemas.microsoft.com/office/drawing/2014/main" id="{93AD92E7-CE1A-E836-1DAF-70F73B4072B2}"/>
                          </a:ext>
                        </a:extLst>
                      </p:cNvPr>
                      <p:cNvPicPr/>
                      <p:nvPr/>
                    </p:nvPicPr>
                    <p:blipFill>
                      <a:blip r:embed="rId5"/>
                      <a:stretch>
                        <a:fillRect/>
                      </a:stretch>
                    </p:blipFill>
                    <p:spPr>
                      <a:xfrm>
                        <a:off x="1961" y="1765"/>
                        <a:ext cx="1765" cy="176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A3E4994-051F-FBD4-68DC-CFEB7BBC65CD}"/>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de-DE" dirty="0"/>
              <a:t>Overview of our 400 most recent projects</a:t>
            </a:r>
          </a:p>
        </p:txBody>
      </p:sp>
      <p:sp>
        <p:nvSpPr>
          <p:cNvPr id="3" name="Subtitle 2">
            <a:extLst>
              <a:ext uri="{FF2B5EF4-FFF2-40B4-BE49-F238E27FC236}">
                <a16:creationId xmlns:a16="http://schemas.microsoft.com/office/drawing/2014/main" id="{5470D76D-4E4B-8C8D-FBD6-2068F0E229D7}"/>
              </a:ext>
            </a:extLst>
          </p:cNvPr>
          <p:cNvSpPr>
            <a:spLocks noGrp="1"/>
          </p:cNvSpPr>
          <p:nvPr>
            <p:ph type="subTitle" idx="1"/>
          </p:nvPr>
        </p:nvSpPr>
        <p:spPr>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de-DE" dirty="0">
                <a:cs typeface="+mn-cs"/>
              </a:rPr>
              <a:t>Top </a:t>
            </a:r>
            <a:r>
              <a:rPr lang="de-DE" dirty="0" err="1">
                <a:cs typeface="+mn-cs"/>
              </a:rPr>
              <a:t>security</a:t>
            </a:r>
            <a:r>
              <a:rPr lang="de-DE" dirty="0">
                <a:cs typeface="+mn-cs"/>
              </a:rPr>
              <a:t> </a:t>
            </a:r>
            <a:r>
              <a:rPr lang="de-DE" dirty="0" err="1">
                <a:cs typeface="+mn-cs"/>
              </a:rPr>
              <a:t>categories</a:t>
            </a:r>
            <a:r>
              <a:rPr lang="de-DE" dirty="0">
                <a:cs typeface="+mn-cs"/>
              </a:rPr>
              <a:t> and </a:t>
            </a:r>
            <a:r>
              <a:rPr lang="de-DE" dirty="0" err="1">
                <a:cs typeface="+mn-cs"/>
              </a:rPr>
              <a:t>industries</a:t>
            </a:r>
            <a:r>
              <a:rPr lang="de-DE" dirty="0">
                <a:cs typeface="+mn-cs"/>
              </a:rPr>
              <a:t> </a:t>
            </a:r>
            <a:r>
              <a:rPr lang="de-DE" dirty="0" err="1">
                <a:cs typeface="+mn-cs"/>
              </a:rPr>
              <a:t>covered</a:t>
            </a:r>
            <a:endParaRPr lang="de-DE" dirty="0"/>
          </a:p>
        </p:txBody>
      </p:sp>
      <p:sp>
        <p:nvSpPr>
          <p:cNvPr id="4" name="Text Placeholder 3">
            <a:extLst>
              <a:ext uri="{FF2B5EF4-FFF2-40B4-BE49-F238E27FC236}">
                <a16:creationId xmlns:a16="http://schemas.microsoft.com/office/drawing/2014/main" id="{B61BC71B-0116-2B02-A64B-88706C0A6619}"/>
              </a:ext>
            </a:extLst>
          </p:cNvPr>
          <p:cNvSpPr>
            <a:spLocks noGrp="1"/>
          </p:cNvSpPr>
          <p:nvPr>
            <p:ph type="body" sz="quarter" idx="10"/>
          </p:nvPr>
        </p:nvSpPr>
        <p:spPr/>
        <p:txBody>
          <a:bodyPr/>
          <a:lstStyle/>
          <a:p>
            <a:endParaRPr lang="en-US"/>
          </a:p>
        </p:txBody>
      </p:sp>
      <p:sp>
        <p:nvSpPr>
          <p:cNvPr id="12" name="Rectangle 11">
            <a:extLst>
              <a:ext uri="{FF2B5EF4-FFF2-40B4-BE49-F238E27FC236}">
                <a16:creationId xmlns:a16="http://schemas.microsoft.com/office/drawing/2014/main" id="{1669577E-E6A1-4D65-99CF-CDA962F4DB7A}"/>
              </a:ext>
            </a:extLst>
          </p:cNvPr>
          <p:cNvSpPr/>
          <p:nvPr/>
        </p:nvSpPr>
        <p:spPr>
          <a:xfrm>
            <a:off x="547688" y="2024743"/>
            <a:ext cx="5091112" cy="4332513"/>
          </a:xfrm>
          <a:prstGeom prst="rect">
            <a:avLst/>
          </a:prstGeom>
          <a:solidFill>
            <a:schemeClr val="bg1"/>
          </a:solidFill>
          <a:ln w="15875" cap="rnd">
            <a:solidFill>
              <a:schemeClr val="accent1"/>
            </a:solidFill>
            <a:prstDash val="solid"/>
            <a:headEnd type="oval" w="med" len="med"/>
            <a:tailEnd type="oval" w="med" len="med"/>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tx1"/>
              </a:solidFill>
              <a:latin typeface="Titillium" panose="00000500000000000000" pitchFamily="50" charset="0"/>
            </a:endParaRPr>
          </a:p>
        </p:txBody>
      </p:sp>
      <p:sp>
        <p:nvSpPr>
          <p:cNvPr id="13" name="Rectangle 12">
            <a:extLst>
              <a:ext uri="{FF2B5EF4-FFF2-40B4-BE49-F238E27FC236}">
                <a16:creationId xmlns:a16="http://schemas.microsoft.com/office/drawing/2014/main" id="{DD166F8E-912F-4D9E-9BDE-D17BE3F98F03}"/>
              </a:ext>
            </a:extLst>
          </p:cNvPr>
          <p:cNvSpPr/>
          <p:nvPr/>
        </p:nvSpPr>
        <p:spPr>
          <a:xfrm>
            <a:off x="1053500" y="1706565"/>
            <a:ext cx="3893886" cy="613124"/>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700" b="1" i="0" u="none" strike="noStrike" kern="1200" cap="none" spc="0" normalizeH="0" baseline="0" noProof="0" dirty="0">
                <a:ln>
                  <a:noFill/>
                </a:ln>
                <a:solidFill>
                  <a:schemeClr val="bg1"/>
                </a:solidFill>
                <a:effectLst/>
                <a:uLnTx/>
                <a:uFillTx/>
                <a:latin typeface="Bosch Office Sans"/>
                <a:ea typeface="+mn-ea"/>
                <a:cs typeface="Arial" panose="020B0604020202020204" pitchFamily="34" charset="0"/>
              </a:rPr>
              <a:t>Public and private sectors covered</a:t>
            </a:r>
          </a:p>
        </p:txBody>
      </p:sp>
      <p:graphicFrame>
        <p:nvGraphicFramePr>
          <p:cNvPr id="44" name="Chart 43">
            <a:extLst>
              <a:ext uri="{FF2B5EF4-FFF2-40B4-BE49-F238E27FC236}">
                <a16:creationId xmlns:a16="http://schemas.microsoft.com/office/drawing/2014/main" id="{DF68233B-7455-9E96-1C10-750A727D5D71}"/>
              </a:ext>
            </a:extLst>
          </p:cNvPr>
          <p:cNvGraphicFramePr/>
          <p:nvPr/>
        </p:nvGraphicFramePr>
        <p:xfrm>
          <a:off x="5746282" y="1809549"/>
          <a:ext cx="5888506" cy="4523874"/>
        </p:xfrm>
        <a:graphic>
          <a:graphicData uri="http://schemas.openxmlformats.org/drawingml/2006/chart">
            <c:chart xmlns:c="http://schemas.openxmlformats.org/drawingml/2006/chart" xmlns:r="http://schemas.openxmlformats.org/officeDocument/2006/relationships" r:id="rId6"/>
          </a:graphicData>
        </a:graphic>
      </p:graphicFrame>
      <p:grpSp>
        <p:nvGrpSpPr>
          <p:cNvPr id="133" name="Group 132">
            <a:extLst>
              <a:ext uri="{FF2B5EF4-FFF2-40B4-BE49-F238E27FC236}">
                <a16:creationId xmlns:a16="http://schemas.microsoft.com/office/drawing/2014/main" id="{C2821BB9-0A37-5EDF-9AE6-25C8BBF1C358}"/>
              </a:ext>
            </a:extLst>
          </p:cNvPr>
          <p:cNvGrpSpPr/>
          <p:nvPr/>
        </p:nvGrpSpPr>
        <p:grpSpPr>
          <a:xfrm>
            <a:off x="724987" y="2387867"/>
            <a:ext cx="4597211" cy="496390"/>
            <a:chOff x="724987" y="2484119"/>
            <a:chExt cx="4597211" cy="496390"/>
          </a:xfrm>
        </p:grpSpPr>
        <p:sp>
          <p:nvSpPr>
            <p:cNvPr id="56" name="TextBox 55">
              <a:extLst>
                <a:ext uri="{FF2B5EF4-FFF2-40B4-BE49-F238E27FC236}">
                  <a16:creationId xmlns:a16="http://schemas.microsoft.com/office/drawing/2014/main" id="{C8EA5582-07A7-4032-27E9-162D4128012E}"/>
                </a:ext>
              </a:extLst>
            </p:cNvPr>
            <p:cNvSpPr txBox="1">
              <a:spLocks/>
            </p:cNvSpPr>
            <p:nvPr/>
          </p:nvSpPr>
          <p:spPr>
            <a:xfrm>
              <a:off x="1405887" y="2624592"/>
              <a:ext cx="3916311" cy="215444"/>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Mechanical and Process Engineering </a:t>
              </a:r>
            </a:p>
          </p:txBody>
        </p:sp>
        <p:pic>
          <p:nvPicPr>
            <p:cNvPr id="118" name="Graphic 117">
              <a:extLst>
                <a:ext uri="{FF2B5EF4-FFF2-40B4-BE49-F238E27FC236}">
                  <a16:creationId xmlns:a16="http://schemas.microsoft.com/office/drawing/2014/main" id="{A3694B24-5A26-EC9B-C484-E2D85003F7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987" y="2484119"/>
              <a:ext cx="496390" cy="496390"/>
            </a:xfrm>
            <a:prstGeom prst="rect">
              <a:avLst/>
            </a:prstGeom>
          </p:spPr>
        </p:pic>
      </p:grpSp>
      <p:grpSp>
        <p:nvGrpSpPr>
          <p:cNvPr id="134" name="Group 133">
            <a:extLst>
              <a:ext uri="{FF2B5EF4-FFF2-40B4-BE49-F238E27FC236}">
                <a16:creationId xmlns:a16="http://schemas.microsoft.com/office/drawing/2014/main" id="{9C614E03-18B8-383A-E293-4B3AD7CE022C}"/>
              </a:ext>
            </a:extLst>
          </p:cNvPr>
          <p:cNvGrpSpPr/>
          <p:nvPr/>
        </p:nvGrpSpPr>
        <p:grpSpPr>
          <a:xfrm>
            <a:off x="766353" y="2974715"/>
            <a:ext cx="4555845" cy="430887"/>
            <a:chOff x="766353" y="2954720"/>
            <a:chExt cx="4555845" cy="430887"/>
          </a:xfrm>
        </p:grpSpPr>
        <p:sp>
          <p:nvSpPr>
            <p:cNvPr id="60" name="TextBox 59">
              <a:extLst>
                <a:ext uri="{FF2B5EF4-FFF2-40B4-BE49-F238E27FC236}">
                  <a16:creationId xmlns:a16="http://schemas.microsoft.com/office/drawing/2014/main" id="{BA0004E4-206F-C360-F1E0-1E8687E6D11D}"/>
                </a:ext>
              </a:extLst>
            </p:cNvPr>
            <p:cNvSpPr txBox="1">
              <a:spLocks/>
            </p:cNvSpPr>
            <p:nvPr/>
          </p:nvSpPr>
          <p:spPr>
            <a:xfrm>
              <a:off x="1405887" y="2954720"/>
              <a:ext cx="3916311" cy="430887"/>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Critical National Infrastructure including Hospitals, Public Transport, Public Services, Airports</a:t>
              </a:r>
            </a:p>
          </p:txBody>
        </p:sp>
        <p:pic>
          <p:nvPicPr>
            <p:cNvPr id="120" name="Graphic 119">
              <a:extLst>
                <a:ext uri="{FF2B5EF4-FFF2-40B4-BE49-F238E27FC236}">
                  <a16:creationId xmlns:a16="http://schemas.microsoft.com/office/drawing/2014/main" id="{55EE92F6-424F-DD5A-2800-AC6424E09C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6353" y="2963334"/>
              <a:ext cx="413658" cy="413658"/>
            </a:xfrm>
            <a:prstGeom prst="rect">
              <a:avLst/>
            </a:prstGeom>
          </p:spPr>
        </p:pic>
      </p:grpSp>
      <p:grpSp>
        <p:nvGrpSpPr>
          <p:cNvPr id="135" name="Group 134">
            <a:extLst>
              <a:ext uri="{FF2B5EF4-FFF2-40B4-BE49-F238E27FC236}">
                <a16:creationId xmlns:a16="http://schemas.microsoft.com/office/drawing/2014/main" id="{ED67F115-5B74-A938-51DD-859756EEBCAA}"/>
              </a:ext>
            </a:extLst>
          </p:cNvPr>
          <p:cNvGrpSpPr/>
          <p:nvPr/>
        </p:nvGrpSpPr>
        <p:grpSpPr>
          <a:xfrm>
            <a:off x="733696" y="3496060"/>
            <a:ext cx="4588502" cy="478972"/>
            <a:chOff x="733696" y="3428999"/>
            <a:chExt cx="4588502" cy="478972"/>
          </a:xfrm>
        </p:grpSpPr>
        <p:sp>
          <p:nvSpPr>
            <p:cNvPr id="64" name="TextBox 63">
              <a:extLst>
                <a:ext uri="{FF2B5EF4-FFF2-40B4-BE49-F238E27FC236}">
                  <a16:creationId xmlns:a16="http://schemas.microsoft.com/office/drawing/2014/main" id="{32501B64-80D1-EE77-4AF9-60CD60327C6B}"/>
                </a:ext>
              </a:extLst>
            </p:cNvPr>
            <p:cNvSpPr txBox="1">
              <a:spLocks/>
            </p:cNvSpPr>
            <p:nvPr/>
          </p:nvSpPr>
          <p:spPr>
            <a:xfrm>
              <a:off x="1405887" y="3560763"/>
              <a:ext cx="3916311" cy="215444"/>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Pharmaceutical, Chemical, Oil and Gas</a:t>
              </a:r>
            </a:p>
          </p:txBody>
        </p:sp>
        <p:pic>
          <p:nvPicPr>
            <p:cNvPr id="122" name="Graphic 121">
              <a:extLst>
                <a:ext uri="{FF2B5EF4-FFF2-40B4-BE49-F238E27FC236}">
                  <a16:creationId xmlns:a16="http://schemas.microsoft.com/office/drawing/2014/main" id="{B9EED5CB-CFD7-502A-81C6-CB76D0D038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3696" y="3428999"/>
              <a:ext cx="478972" cy="478972"/>
            </a:xfrm>
            <a:prstGeom prst="rect">
              <a:avLst/>
            </a:prstGeom>
          </p:spPr>
        </p:pic>
      </p:grpSp>
      <p:grpSp>
        <p:nvGrpSpPr>
          <p:cNvPr id="136" name="Group 135">
            <a:extLst>
              <a:ext uri="{FF2B5EF4-FFF2-40B4-BE49-F238E27FC236}">
                <a16:creationId xmlns:a16="http://schemas.microsoft.com/office/drawing/2014/main" id="{EBA6137F-2670-7B84-D5C7-3CC6BF96BED6}"/>
              </a:ext>
            </a:extLst>
          </p:cNvPr>
          <p:cNvGrpSpPr/>
          <p:nvPr/>
        </p:nvGrpSpPr>
        <p:grpSpPr>
          <a:xfrm>
            <a:off x="809896" y="4065490"/>
            <a:ext cx="4512302" cy="430887"/>
            <a:chOff x="809896" y="3938392"/>
            <a:chExt cx="4512302" cy="430887"/>
          </a:xfrm>
        </p:grpSpPr>
        <p:sp>
          <p:nvSpPr>
            <p:cNvPr id="68" name="TextBox 67">
              <a:extLst>
                <a:ext uri="{FF2B5EF4-FFF2-40B4-BE49-F238E27FC236}">
                  <a16:creationId xmlns:a16="http://schemas.microsoft.com/office/drawing/2014/main" id="{4169B859-6949-5CA6-2185-3CD037603485}"/>
                </a:ext>
              </a:extLst>
            </p:cNvPr>
            <p:cNvSpPr txBox="1">
              <a:spLocks/>
            </p:cNvSpPr>
            <p:nvPr/>
          </p:nvSpPr>
          <p:spPr>
            <a:xfrm>
              <a:off x="1405887" y="3938392"/>
              <a:ext cx="3916311" cy="430887"/>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Public Sector (County and District Councils, Educational Institutions)</a:t>
              </a:r>
            </a:p>
          </p:txBody>
        </p:sp>
        <p:pic>
          <p:nvPicPr>
            <p:cNvPr id="124" name="Graphic 123">
              <a:extLst>
                <a:ext uri="{FF2B5EF4-FFF2-40B4-BE49-F238E27FC236}">
                  <a16:creationId xmlns:a16="http://schemas.microsoft.com/office/drawing/2014/main" id="{D5715C53-7C58-72CF-443E-7653193996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9896" y="3990549"/>
              <a:ext cx="326572" cy="326572"/>
            </a:xfrm>
            <a:prstGeom prst="rect">
              <a:avLst/>
            </a:prstGeom>
          </p:spPr>
        </p:pic>
      </p:grpSp>
      <p:grpSp>
        <p:nvGrpSpPr>
          <p:cNvPr id="137" name="Group 136">
            <a:extLst>
              <a:ext uri="{FF2B5EF4-FFF2-40B4-BE49-F238E27FC236}">
                <a16:creationId xmlns:a16="http://schemas.microsoft.com/office/drawing/2014/main" id="{38E8E3B7-EA5F-A303-2C0B-E895464AC3F8}"/>
              </a:ext>
            </a:extLst>
          </p:cNvPr>
          <p:cNvGrpSpPr/>
          <p:nvPr/>
        </p:nvGrpSpPr>
        <p:grpSpPr>
          <a:xfrm>
            <a:off x="788850" y="4586835"/>
            <a:ext cx="4533348" cy="368664"/>
            <a:chOff x="788850" y="4485640"/>
            <a:chExt cx="4533348" cy="368664"/>
          </a:xfrm>
        </p:grpSpPr>
        <p:sp>
          <p:nvSpPr>
            <p:cNvPr id="71" name="TextBox 70">
              <a:extLst>
                <a:ext uri="{FF2B5EF4-FFF2-40B4-BE49-F238E27FC236}">
                  <a16:creationId xmlns:a16="http://schemas.microsoft.com/office/drawing/2014/main" id="{11219035-F0B8-F760-0EBF-E6912068309C}"/>
                </a:ext>
              </a:extLst>
            </p:cNvPr>
            <p:cNvSpPr txBox="1">
              <a:spLocks/>
            </p:cNvSpPr>
            <p:nvPr/>
          </p:nvSpPr>
          <p:spPr>
            <a:xfrm>
              <a:off x="1405887" y="4562250"/>
              <a:ext cx="3916311" cy="215444"/>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Automotive and Supplier Industry</a:t>
              </a:r>
            </a:p>
          </p:txBody>
        </p:sp>
        <p:pic>
          <p:nvPicPr>
            <p:cNvPr id="126" name="Graphic 125">
              <a:extLst>
                <a:ext uri="{FF2B5EF4-FFF2-40B4-BE49-F238E27FC236}">
                  <a16:creationId xmlns:a16="http://schemas.microsoft.com/office/drawing/2014/main" id="{3D64120E-1A47-03BE-D422-D091FC2BA7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8850" y="4485640"/>
              <a:ext cx="368664" cy="368664"/>
            </a:xfrm>
            <a:prstGeom prst="rect">
              <a:avLst/>
            </a:prstGeom>
          </p:spPr>
        </p:pic>
      </p:grpSp>
      <p:grpSp>
        <p:nvGrpSpPr>
          <p:cNvPr id="138" name="Group 137">
            <a:extLst>
              <a:ext uri="{FF2B5EF4-FFF2-40B4-BE49-F238E27FC236}">
                <a16:creationId xmlns:a16="http://schemas.microsoft.com/office/drawing/2014/main" id="{749B94F2-8C08-561C-2543-6EB1D57DF4D7}"/>
              </a:ext>
            </a:extLst>
          </p:cNvPr>
          <p:cNvGrpSpPr/>
          <p:nvPr/>
        </p:nvGrpSpPr>
        <p:grpSpPr>
          <a:xfrm>
            <a:off x="804091" y="5045957"/>
            <a:ext cx="4518107" cy="338182"/>
            <a:chOff x="804091" y="4881880"/>
            <a:chExt cx="4518107" cy="338182"/>
          </a:xfrm>
        </p:grpSpPr>
        <p:sp>
          <p:nvSpPr>
            <p:cNvPr id="72" name="TextBox 71">
              <a:extLst>
                <a:ext uri="{FF2B5EF4-FFF2-40B4-BE49-F238E27FC236}">
                  <a16:creationId xmlns:a16="http://schemas.microsoft.com/office/drawing/2014/main" id="{91CB77B5-E7D1-2AC3-CDBC-6C63DE51D65E}"/>
                </a:ext>
              </a:extLst>
            </p:cNvPr>
            <p:cNvSpPr txBox="1">
              <a:spLocks/>
            </p:cNvSpPr>
            <p:nvPr/>
          </p:nvSpPr>
          <p:spPr>
            <a:xfrm>
              <a:off x="1405887" y="4943249"/>
              <a:ext cx="3916311" cy="215444"/>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Food, Beverage and Consumer Goods </a:t>
              </a:r>
            </a:p>
          </p:txBody>
        </p:sp>
        <p:pic>
          <p:nvPicPr>
            <p:cNvPr id="128" name="Graphic 127">
              <a:extLst>
                <a:ext uri="{FF2B5EF4-FFF2-40B4-BE49-F238E27FC236}">
                  <a16:creationId xmlns:a16="http://schemas.microsoft.com/office/drawing/2014/main" id="{4A98B69F-0736-18D3-FA66-9612B4DB25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4091" y="4881880"/>
              <a:ext cx="338182" cy="338182"/>
            </a:xfrm>
            <a:prstGeom prst="rect">
              <a:avLst/>
            </a:prstGeom>
          </p:spPr>
        </p:pic>
      </p:grpSp>
      <p:grpSp>
        <p:nvGrpSpPr>
          <p:cNvPr id="139" name="Group 138">
            <a:extLst>
              <a:ext uri="{FF2B5EF4-FFF2-40B4-BE49-F238E27FC236}">
                <a16:creationId xmlns:a16="http://schemas.microsoft.com/office/drawing/2014/main" id="{E592EC92-7589-50EE-A79F-14BC48B75355}"/>
              </a:ext>
            </a:extLst>
          </p:cNvPr>
          <p:cNvGrpSpPr/>
          <p:nvPr/>
        </p:nvGrpSpPr>
        <p:grpSpPr>
          <a:xfrm>
            <a:off x="821386" y="5474597"/>
            <a:ext cx="4500812" cy="303592"/>
            <a:chOff x="821386" y="5226910"/>
            <a:chExt cx="4500812" cy="303592"/>
          </a:xfrm>
        </p:grpSpPr>
        <p:sp>
          <p:nvSpPr>
            <p:cNvPr id="73" name="TextBox 72">
              <a:extLst>
                <a:ext uri="{FF2B5EF4-FFF2-40B4-BE49-F238E27FC236}">
                  <a16:creationId xmlns:a16="http://schemas.microsoft.com/office/drawing/2014/main" id="{C76F925E-0C02-DFDE-1FAB-B7AA20CF3468}"/>
                </a:ext>
              </a:extLst>
            </p:cNvPr>
            <p:cNvSpPr txBox="1">
              <a:spLocks/>
            </p:cNvSpPr>
            <p:nvPr/>
          </p:nvSpPr>
          <p:spPr>
            <a:xfrm>
              <a:off x="1405887" y="5270984"/>
              <a:ext cx="3916311" cy="215444"/>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Trade, Distribution and Logistics </a:t>
              </a:r>
            </a:p>
          </p:txBody>
        </p:sp>
        <p:pic>
          <p:nvPicPr>
            <p:cNvPr id="130" name="Graphic 129">
              <a:extLst>
                <a:ext uri="{FF2B5EF4-FFF2-40B4-BE49-F238E27FC236}">
                  <a16:creationId xmlns:a16="http://schemas.microsoft.com/office/drawing/2014/main" id="{46D72F26-3522-F2AA-2581-916747DEEFB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1386" y="5226910"/>
              <a:ext cx="303592" cy="303592"/>
            </a:xfrm>
            <a:prstGeom prst="rect">
              <a:avLst/>
            </a:prstGeom>
          </p:spPr>
        </p:pic>
      </p:grpSp>
      <p:grpSp>
        <p:nvGrpSpPr>
          <p:cNvPr id="140" name="Group 139">
            <a:extLst>
              <a:ext uri="{FF2B5EF4-FFF2-40B4-BE49-F238E27FC236}">
                <a16:creationId xmlns:a16="http://schemas.microsoft.com/office/drawing/2014/main" id="{E0762D42-E747-9B4C-AB8E-006E07B7F6F3}"/>
              </a:ext>
            </a:extLst>
          </p:cNvPr>
          <p:cNvGrpSpPr/>
          <p:nvPr/>
        </p:nvGrpSpPr>
        <p:grpSpPr>
          <a:xfrm>
            <a:off x="802354" y="5868644"/>
            <a:ext cx="4519844" cy="341656"/>
            <a:chOff x="802354" y="5588220"/>
            <a:chExt cx="4519844" cy="341656"/>
          </a:xfrm>
        </p:grpSpPr>
        <p:sp>
          <p:nvSpPr>
            <p:cNvPr id="74" name="TextBox 73">
              <a:extLst>
                <a:ext uri="{FF2B5EF4-FFF2-40B4-BE49-F238E27FC236}">
                  <a16:creationId xmlns:a16="http://schemas.microsoft.com/office/drawing/2014/main" id="{C7D30D74-2EE6-7715-7F45-F83CAE7D1A04}"/>
                </a:ext>
              </a:extLst>
            </p:cNvPr>
            <p:cNvSpPr txBox="1">
              <a:spLocks/>
            </p:cNvSpPr>
            <p:nvPr/>
          </p:nvSpPr>
          <p:spPr>
            <a:xfrm>
              <a:off x="1405887" y="5651326"/>
              <a:ext cx="3916311" cy="215444"/>
            </a:xfrm>
            <a:prstGeom prst="rect">
              <a:avLst/>
            </a:prstGeom>
          </p:spPr>
          <p:txBody>
            <a:bodyPr vert="horz" wrap="square" lIns="0" tIns="0" rIns="0" bIns="0" rtlCol="0" anchor="ctr" anchorCtr="0">
              <a:spAutoFit/>
            </a:bodyPr>
            <a:lstStyle>
              <a:lvl1pPr marL="0" lvl="0" indent="0" defTabSz="822686" eaLnBrk="1" latinLnBrk="0" hangingPunct="1">
                <a:lnSpc>
                  <a:spcPct val="100000"/>
                </a:lnSpc>
                <a:spcBef>
                  <a:spcPts val="270"/>
                </a:spcBef>
                <a:spcAft>
                  <a:spcPts val="270"/>
                </a:spcAft>
                <a:buClr>
                  <a:schemeClr val="tx1"/>
                </a:buClr>
                <a:buSzPct val="100000"/>
                <a:buFont typeface="Segoe UI" panose="020B0502040204020203" pitchFamily="34" charset="0"/>
                <a:buChar char="​"/>
                <a:defRPr lang="en-US" sz="1440" dirty="0">
                  <a:latin typeface="+mn-lt"/>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lang="en-US" sz="1440" dirty="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lang="en-US" sz="1440" dirty="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lang="en-US" sz="1440" dirty="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0" marR="0" lvl="0" indent="0" algn="l" defTabSz="914333" rtl="0" eaLnBrk="1" fontAlgn="base"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0" i="0" u="none" strike="noStrike" kern="1200" cap="none" spc="0" normalizeH="0" baseline="0" noProof="0" dirty="0">
                  <a:ln>
                    <a:noFill/>
                  </a:ln>
                  <a:solidFill>
                    <a:srgbClr val="000000"/>
                  </a:solidFill>
                  <a:effectLst/>
                  <a:uLnTx/>
                  <a:uFillTx/>
                  <a:latin typeface="Bosch Office Sans"/>
                  <a:ea typeface="+mn-ea"/>
                  <a:cs typeface="Arial" panose="020B0604020202020204" pitchFamily="34" charset="0"/>
                </a:rPr>
                <a:t>Construction and Real Estate </a:t>
              </a:r>
            </a:p>
          </p:txBody>
        </p:sp>
        <p:pic>
          <p:nvPicPr>
            <p:cNvPr id="132" name="Graphic 131">
              <a:extLst>
                <a:ext uri="{FF2B5EF4-FFF2-40B4-BE49-F238E27FC236}">
                  <a16:creationId xmlns:a16="http://schemas.microsoft.com/office/drawing/2014/main" id="{73544EE6-DDD9-F9A4-7CD3-5C9B946A8D4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2354" y="5588220"/>
              <a:ext cx="341656" cy="341656"/>
            </a:xfrm>
            <a:prstGeom prst="rect">
              <a:avLst/>
            </a:prstGeom>
          </p:spPr>
        </p:pic>
      </p:grpSp>
    </p:spTree>
    <p:extLst>
      <p:ext uri="{BB962C8B-B14F-4D97-AF65-F5344CB8AC3E}">
        <p14:creationId xmlns:p14="http://schemas.microsoft.com/office/powerpoint/2010/main" val="276730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D6EDF61-33C0-4660-A65F-79FF76698DA8}"/>
              </a:ext>
            </a:extLst>
          </p:cNvPr>
          <p:cNvGraphicFramePr>
            <a:graphicFrameLocks noChangeAspect="1"/>
          </p:cNvGraphicFramePr>
          <p:nvPr>
            <p:custDataLst>
              <p:tags r:id="rId1"/>
            </p:custDataLst>
          </p:nvPr>
        </p:nvGraphicFramePr>
        <p:xfrm>
          <a:off x="1784" y="1699"/>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6" name="Object 5" hidden="1">
                        <a:extLst>
                          <a:ext uri="{FF2B5EF4-FFF2-40B4-BE49-F238E27FC236}">
                            <a16:creationId xmlns:a16="http://schemas.microsoft.com/office/drawing/2014/main" id="{AD6EDF61-33C0-4660-A65F-79FF76698DA8}"/>
                          </a:ext>
                        </a:extLst>
                      </p:cNvPr>
                      <p:cNvPicPr/>
                      <p:nvPr/>
                    </p:nvPicPr>
                    <p:blipFill>
                      <a:blip r:embed="rId6"/>
                      <a:stretch>
                        <a:fillRect/>
                      </a:stretch>
                    </p:blipFill>
                    <p:spPr>
                      <a:xfrm>
                        <a:off x="1784" y="169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54AC18B-951F-427F-8B55-E60A84DB8441}"/>
              </a:ext>
            </a:extLst>
          </p:cNvPr>
          <p:cNvSpPr>
            <a:spLocks noGrp="1"/>
          </p:cNvSpPr>
          <p:nvPr>
            <p:ph type="title"/>
          </p:nvPr>
        </p:nvSpPr>
        <p:spPr>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t>Bosch CyberCompare is your independent partner for procuring IT, OT and IoT security solutions and products</a:t>
            </a:r>
            <a:endParaRPr lang="de-DE" dirty="0"/>
          </a:p>
        </p:txBody>
      </p:sp>
      <p:sp>
        <p:nvSpPr>
          <p:cNvPr id="8" name="Subtitle 7">
            <a:extLst>
              <a:ext uri="{FF2B5EF4-FFF2-40B4-BE49-F238E27FC236}">
                <a16:creationId xmlns:a16="http://schemas.microsoft.com/office/drawing/2014/main" id="{85852F15-CCCD-4634-8575-4FC9C476A158}"/>
              </a:ext>
            </a:extLst>
          </p:cNvPr>
          <p:cNvSpPr>
            <a:spLocks noGrp="1"/>
          </p:cNvSpPr>
          <p:nvPr>
            <p:ph type="subTitle" idx="1"/>
          </p:nvPr>
        </p:nvSpPr>
        <p:spPr>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de-DE" dirty="0"/>
              <a:t> </a:t>
            </a:r>
          </a:p>
        </p:txBody>
      </p:sp>
      <p:sp>
        <p:nvSpPr>
          <p:cNvPr id="4" name="Text Placeholder 3">
            <a:extLst>
              <a:ext uri="{FF2B5EF4-FFF2-40B4-BE49-F238E27FC236}">
                <a16:creationId xmlns:a16="http://schemas.microsoft.com/office/drawing/2014/main" id="{590EBFA1-B3CA-F030-A3FD-59D73BE0CC53}"/>
              </a:ext>
            </a:extLst>
          </p:cNvPr>
          <p:cNvSpPr>
            <a:spLocks noGrp="1"/>
          </p:cNvSpPr>
          <p:nvPr>
            <p:ph type="body" sz="quarter" idx="10"/>
          </p:nvPr>
        </p:nvSpPr>
        <p:spPr/>
        <p:txBody>
          <a:bodyPr/>
          <a:lstStyle/>
          <a:p>
            <a:endParaRPr lang="en-US"/>
          </a:p>
        </p:txBody>
      </p:sp>
      <p:sp>
        <p:nvSpPr>
          <p:cNvPr id="3" name="Rectangle 17">
            <a:extLst>
              <a:ext uri="{FF2B5EF4-FFF2-40B4-BE49-F238E27FC236}">
                <a16:creationId xmlns:a16="http://schemas.microsoft.com/office/drawing/2014/main" id="{2F2CA31D-65B7-AA93-94A9-A717E2339C9D}"/>
              </a:ext>
            </a:extLst>
          </p:cNvPr>
          <p:cNvSpPr>
            <a:spLocks/>
          </p:cNvSpPr>
          <p:nvPr/>
        </p:nvSpPr>
        <p:spPr>
          <a:xfrm>
            <a:off x="6795435" y="1511356"/>
            <a:ext cx="4846320" cy="461665"/>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1016264" fontAlgn="base">
              <a:spcBef>
                <a:spcPts val="333"/>
              </a:spcBef>
              <a:spcAft>
                <a:spcPts val="333"/>
              </a:spcAft>
              <a:defRPr/>
            </a:pPr>
            <a:r>
              <a:rPr lang="en-US" sz="1500" b="1" dirty="0">
                <a:solidFill>
                  <a:srgbClr val="0E78C5"/>
                </a:solidFill>
              </a:rPr>
              <a:t>The result is a decision-ready and transparent overview of offers with a clear recommendation</a:t>
            </a:r>
            <a:endParaRPr kumimoji="0" lang="de-DE" sz="1500" b="1" i="0" u="none" strike="noStrike" kern="1200" cap="none" spc="0" normalizeH="0" baseline="0" noProof="0" dirty="0">
              <a:ln>
                <a:noFill/>
              </a:ln>
              <a:solidFill>
                <a:srgbClr val="0E78C5"/>
              </a:solidFill>
              <a:effectLst/>
              <a:uLnTx/>
              <a:uFillTx/>
              <a:latin typeface="Bosch Office Sans"/>
              <a:ea typeface="+mn-ea"/>
              <a:cs typeface="+mn-cs"/>
            </a:endParaRPr>
          </a:p>
        </p:txBody>
      </p:sp>
      <p:grpSp>
        <p:nvGrpSpPr>
          <p:cNvPr id="708" name="Group 707">
            <a:extLst>
              <a:ext uri="{FF2B5EF4-FFF2-40B4-BE49-F238E27FC236}">
                <a16:creationId xmlns:a16="http://schemas.microsoft.com/office/drawing/2014/main" id="{99F18432-F62F-5101-E8F4-935CB30C3A73}"/>
              </a:ext>
            </a:extLst>
          </p:cNvPr>
          <p:cNvGrpSpPr/>
          <p:nvPr/>
        </p:nvGrpSpPr>
        <p:grpSpPr>
          <a:xfrm>
            <a:off x="6334334" y="1533127"/>
            <a:ext cx="363939" cy="4763563"/>
            <a:chOff x="6145417" y="1511356"/>
            <a:chExt cx="363939" cy="4763563"/>
          </a:xfrm>
        </p:grpSpPr>
        <p:cxnSp>
          <p:nvCxnSpPr>
            <p:cNvPr id="141" name="Straight Connector 140">
              <a:extLst>
                <a:ext uri="{FF2B5EF4-FFF2-40B4-BE49-F238E27FC236}">
                  <a16:creationId xmlns:a16="http://schemas.microsoft.com/office/drawing/2014/main" id="{0C560430-C9C5-4F19-B90D-5221BAA86D0E}"/>
                </a:ext>
              </a:extLst>
            </p:cNvPr>
            <p:cNvCxnSpPr>
              <a:cxnSpLocks/>
            </p:cNvCxnSpPr>
            <p:nvPr/>
          </p:nvCxnSpPr>
          <p:spPr>
            <a:xfrm>
              <a:off x="6327386" y="1511356"/>
              <a:ext cx="0" cy="4763563"/>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15" name="ChevronBlue 172039">
              <a:extLst>
                <a:ext uri="{FF2B5EF4-FFF2-40B4-BE49-F238E27FC236}">
                  <a16:creationId xmlns:a16="http://schemas.microsoft.com/office/drawing/2014/main" id="{7945DF11-7D24-424B-9454-D03CC14CCBC5}"/>
                </a:ext>
              </a:extLst>
            </p:cNvPr>
            <p:cNvGrpSpPr>
              <a:grpSpLocks noChangeAspect="1"/>
            </p:cNvGrpSpPr>
            <p:nvPr>
              <p:custDataLst>
                <p:tags r:id="rId2"/>
              </p:custDataLst>
            </p:nvPr>
          </p:nvGrpSpPr>
          <p:grpSpPr>
            <a:xfrm>
              <a:off x="6145417" y="3711168"/>
              <a:ext cx="363939" cy="363939"/>
              <a:chOff x="1016000" y="1016000"/>
              <a:chExt cx="396228" cy="396228"/>
            </a:xfrm>
          </p:grpSpPr>
          <p:sp>
            <p:nvSpPr>
              <p:cNvPr id="216" name="Oval 215">
                <a:extLst>
                  <a:ext uri="{FF2B5EF4-FFF2-40B4-BE49-F238E27FC236}">
                    <a16:creationId xmlns:a16="http://schemas.microsoft.com/office/drawing/2014/main" id="{B55C99FF-DD96-453B-9259-309D5F30F04B}"/>
                  </a:ext>
                </a:extLst>
              </p:cNvPr>
              <p:cNvSpPr/>
              <p:nvPr/>
            </p:nvSpPr>
            <p:spPr>
              <a:xfrm>
                <a:off x="1016000" y="1016000"/>
                <a:ext cx="396228" cy="396228"/>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64" rtl="0" eaLnBrk="1" fontAlgn="base" latinLnBrk="0" hangingPunct="1">
                  <a:lnSpc>
                    <a:spcPct val="100000"/>
                  </a:lnSpc>
                  <a:spcBef>
                    <a:spcPts val="333"/>
                  </a:spcBef>
                  <a:spcAft>
                    <a:spcPts val="333"/>
                  </a:spcAft>
                  <a:buClrTx/>
                  <a:buSzTx/>
                  <a:buFontTx/>
                  <a:buNone/>
                  <a:tabLst/>
                  <a:defRPr/>
                </a:pPr>
                <a:endParaRPr kumimoji="0" lang="en-US" sz="1778" b="0" i="0" u="none" strike="noStrike" kern="1200" cap="none" spc="0" normalizeH="0" baseline="0" noProof="0" dirty="0" err="1">
                  <a:ln>
                    <a:noFill/>
                  </a:ln>
                  <a:solidFill>
                    <a:srgbClr val="FFFFFF"/>
                  </a:solidFill>
                  <a:effectLst/>
                  <a:uLnTx/>
                  <a:uFillTx/>
                  <a:latin typeface="Bosch Office Sans"/>
                  <a:ea typeface="+mn-ea"/>
                  <a:cs typeface="+mn-cs"/>
                </a:endParaRPr>
              </a:p>
            </p:txBody>
          </p:sp>
          <p:pic>
            <p:nvPicPr>
              <p:cNvPr id="217" name="Graphic 216">
                <a:extLst>
                  <a:ext uri="{FF2B5EF4-FFF2-40B4-BE49-F238E27FC236}">
                    <a16:creationId xmlns:a16="http://schemas.microsoft.com/office/drawing/2014/main" id="{A52CD00A-DDF1-41D7-9A3D-2C59B35DF1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614" y="1023614"/>
                <a:ext cx="381000" cy="381000"/>
              </a:xfrm>
              <a:prstGeom prst="rect">
                <a:avLst/>
              </a:prstGeom>
            </p:spPr>
          </p:pic>
        </p:grpSp>
      </p:grpSp>
      <p:grpSp>
        <p:nvGrpSpPr>
          <p:cNvPr id="697" name="Group 696">
            <a:extLst>
              <a:ext uri="{FF2B5EF4-FFF2-40B4-BE49-F238E27FC236}">
                <a16:creationId xmlns:a16="http://schemas.microsoft.com/office/drawing/2014/main" id="{003AA88F-1B6D-2F9E-7196-CBD877613278}"/>
              </a:ext>
            </a:extLst>
          </p:cNvPr>
          <p:cNvGrpSpPr/>
          <p:nvPr/>
        </p:nvGrpSpPr>
        <p:grpSpPr>
          <a:xfrm>
            <a:off x="6795435" y="2520905"/>
            <a:ext cx="4841876" cy="3166020"/>
            <a:chOff x="6272320" y="2283309"/>
            <a:chExt cx="5421403" cy="3544962"/>
          </a:xfrm>
        </p:grpSpPr>
        <p:pic>
          <p:nvPicPr>
            <p:cNvPr id="18" name="Grafik 17">
              <a:extLst>
                <a:ext uri="{FF2B5EF4-FFF2-40B4-BE49-F238E27FC236}">
                  <a16:creationId xmlns:a16="http://schemas.microsoft.com/office/drawing/2014/main" id="{5B81AF88-5AEE-346E-5B76-081CC44B4F2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272320" y="2283309"/>
              <a:ext cx="4394770" cy="2472539"/>
            </a:xfrm>
            <a:prstGeom prst="rect">
              <a:avLst/>
            </a:prstGeom>
            <a:ln>
              <a:solidFill>
                <a:schemeClr val="accent1"/>
              </a:solidFill>
            </a:ln>
          </p:spPr>
        </p:pic>
        <p:pic>
          <p:nvPicPr>
            <p:cNvPr id="19" name="Grafik 18">
              <a:extLst>
                <a:ext uri="{FF2B5EF4-FFF2-40B4-BE49-F238E27FC236}">
                  <a16:creationId xmlns:a16="http://schemas.microsoft.com/office/drawing/2014/main" id="{61D1CF9B-20F5-0FA9-155F-BA6DB8EC311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406" r="-54"/>
            <a:stretch/>
          </p:blipFill>
          <p:spPr>
            <a:xfrm>
              <a:off x="7314495" y="3355732"/>
              <a:ext cx="4379228" cy="2472539"/>
            </a:xfrm>
            <a:prstGeom prst="rect">
              <a:avLst/>
            </a:prstGeom>
            <a:ln>
              <a:solidFill>
                <a:schemeClr val="accent1"/>
              </a:solidFill>
            </a:ln>
          </p:spPr>
        </p:pic>
      </p:grpSp>
      <p:sp>
        <p:nvSpPr>
          <p:cNvPr id="485" name="Rectangle 484">
            <a:extLst>
              <a:ext uri="{FF2B5EF4-FFF2-40B4-BE49-F238E27FC236}">
                <a16:creationId xmlns:a16="http://schemas.microsoft.com/office/drawing/2014/main" id="{39D587E2-417D-0695-F575-84EC7EC1F7B0}"/>
              </a:ext>
            </a:extLst>
          </p:cNvPr>
          <p:cNvSpPr/>
          <p:nvPr/>
        </p:nvSpPr>
        <p:spPr>
          <a:xfrm>
            <a:off x="4074042" y="3833589"/>
            <a:ext cx="615554" cy="184666"/>
          </a:xfrm>
          <a:prstGeom prst="rect">
            <a:avLst/>
          </a:prstGeom>
        </p:spPr>
        <p:txBody>
          <a:bodyPr wrap="none" lIns="0" tIns="0" rIns="0" bIns="0">
            <a:spAutoFit/>
          </a:bodyPr>
          <a:lstStyle/>
          <a:p>
            <a:pPr lvl="0" algn="ctr" defTabSz="914333" fontAlgn="base">
              <a:spcBef>
                <a:spcPts val="0"/>
              </a:spcBef>
              <a:spcAft>
                <a:spcPts val="0"/>
              </a:spcAft>
              <a:buClr>
                <a:srgbClr val="000000"/>
              </a:buClr>
              <a:defRPr/>
            </a:pPr>
            <a:r>
              <a:rPr lang="de-DE" sz="1200" b="1" dirty="0">
                <a:solidFill>
                  <a:srgbClr val="0E78C5"/>
                </a:solidFill>
              </a:rPr>
              <a:t>Concept</a:t>
            </a:r>
            <a:endParaRPr kumimoji="0" lang="de-DE" sz="1200" b="1" i="0" u="none" strike="noStrike" kern="1200" cap="none" spc="0" normalizeH="0" baseline="0" noProof="0" dirty="0">
              <a:ln>
                <a:noFill/>
              </a:ln>
              <a:solidFill>
                <a:srgbClr val="0E78C5"/>
              </a:solidFill>
              <a:effectLst/>
              <a:uLnTx/>
              <a:uFillTx/>
              <a:ea typeface="+mn-ea"/>
              <a:cs typeface="Arial" panose="020B0604020202020204" pitchFamily="34" charset="0"/>
            </a:endParaRPr>
          </a:p>
        </p:txBody>
      </p:sp>
      <p:grpSp>
        <p:nvGrpSpPr>
          <p:cNvPr id="477" name="Graphic 1">
            <a:extLst>
              <a:ext uri="{FF2B5EF4-FFF2-40B4-BE49-F238E27FC236}">
                <a16:creationId xmlns:a16="http://schemas.microsoft.com/office/drawing/2014/main" id="{E624EC05-44D2-297C-FFBB-F1279CDFCD3B}"/>
              </a:ext>
            </a:extLst>
          </p:cNvPr>
          <p:cNvGrpSpPr/>
          <p:nvPr/>
        </p:nvGrpSpPr>
        <p:grpSpPr>
          <a:xfrm>
            <a:off x="1918393" y="2768105"/>
            <a:ext cx="2968550" cy="2968550"/>
            <a:chOff x="5062538" y="1100137"/>
            <a:chExt cx="12425366" cy="12425364"/>
          </a:xfrm>
          <a:solidFill>
            <a:srgbClr val="000000"/>
          </a:solidFill>
        </p:grpSpPr>
        <p:sp>
          <p:nvSpPr>
            <p:cNvPr id="515" name="Freeform: Shape 514">
              <a:extLst>
                <a:ext uri="{FF2B5EF4-FFF2-40B4-BE49-F238E27FC236}">
                  <a16:creationId xmlns:a16="http://schemas.microsoft.com/office/drawing/2014/main" id="{BC9CD534-1514-B2F0-92DA-1D362F5C92E7}"/>
                </a:ext>
              </a:extLst>
            </p:cNvPr>
            <p:cNvSpPr/>
            <p:nvPr/>
          </p:nvSpPr>
          <p:spPr>
            <a:xfrm>
              <a:off x="5062538" y="4818450"/>
              <a:ext cx="6212683" cy="2664791"/>
            </a:xfrm>
            <a:custGeom>
              <a:avLst/>
              <a:gdLst>
                <a:gd name="connsiteX0" fmla="*/ 3888736 w 6212681"/>
                <a:gd name="connsiteY0" fmla="*/ 2664791 h 2664791"/>
                <a:gd name="connsiteX1" fmla="*/ 3718313 w 6212681"/>
                <a:gd name="connsiteY1" fmla="*/ 2494369 h 2664791"/>
                <a:gd name="connsiteX2" fmla="*/ 2029579 w 6212681"/>
                <a:gd name="connsiteY2" fmla="*/ 805635 h 2664791"/>
                <a:gd name="connsiteX3" fmla="*/ 340845 w 6212681"/>
                <a:gd name="connsiteY3" fmla="*/ 2494369 h 2664791"/>
                <a:gd name="connsiteX4" fmla="*/ 0 w 6212681"/>
                <a:gd name="connsiteY4" fmla="*/ 2494369 h 2664791"/>
                <a:gd name="connsiteX5" fmla="*/ 2029579 w 6212681"/>
                <a:gd name="connsiteY5" fmla="*/ 464789 h 2664791"/>
                <a:gd name="connsiteX6" fmla="*/ 3870144 w 6212681"/>
                <a:gd name="connsiteY6" fmla="*/ 1639156 h 2664791"/>
                <a:gd name="connsiteX7" fmla="*/ 6212682 w 6212681"/>
                <a:gd name="connsiteY7" fmla="*/ 0 h 2664791"/>
                <a:gd name="connsiteX8" fmla="*/ 6212682 w 6212681"/>
                <a:gd name="connsiteY8" fmla="*/ 340845 h 2664791"/>
                <a:gd name="connsiteX9" fmla="*/ 4059159 w 6212681"/>
                <a:gd name="connsiteY9" fmla="*/ 2494369 h 2664791"/>
                <a:gd name="connsiteX10" fmla="*/ 3888736 w 6212681"/>
                <a:gd name="connsiteY10" fmla="*/ 2664791 h 266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12681" h="2664791">
                  <a:moveTo>
                    <a:pt x="3888736" y="2664791"/>
                  </a:moveTo>
                  <a:cubicBezTo>
                    <a:pt x="3795778" y="2664791"/>
                    <a:pt x="3718313" y="2587326"/>
                    <a:pt x="3718313" y="2494369"/>
                  </a:cubicBezTo>
                  <a:cubicBezTo>
                    <a:pt x="3718313" y="1561691"/>
                    <a:pt x="2962256" y="805635"/>
                    <a:pt x="2029579" y="805635"/>
                  </a:cubicBezTo>
                  <a:cubicBezTo>
                    <a:pt x="1096902" y="805635"/>
                    <a:pt x="340845" y="1561691"/>
                    <a:pt x="340845" y="2494369"/>
                  </a:cubicBezTo>
                  <a:lnTo>
                    <a:pt x="0" y="2494369"/>
                  </a:lnTo>
                  <a:cubicBezTo>
                    <a:pt x="0" y="1375776"/>
                    <a:pt x="910987" y="464789"/>
                    <a:pt x="2029579" y="464789"/>
                  </a:cubicBezTo>
                  <a:cubicBezTo>
                    <a:pt x="2844510" y="464789"/>
                    <a:pt x="3544792" y="945071"/>
                    <a:pt x="3870144" y="1639156"/>
                  </a:cubicBezTo>
                  <a:cubicBezTo>
                    <a:pt x="4220286" y="684790"/>
                    <a:pt x="5137470" y="0"/>
                    <a:pt x="6212682" y="0"/>
                  </a:cubicBezTo>
                  <a:lnTo>
                    <a:pt x="6212682" y="340845"/>
                  </a:lnTo>
                  <a:cubicBezTo>
                    <a:pt x="5025920" y="340845"/>
                    <a:pt x="4059159" y="1307607"/>
                    <a:pt x="4059159" y="2494369"/>
                  </a:cubicBezTo>
                  <a:cubicBezTo>
                    <a:pt x="4059159" y="2587326"/>
                    <a:pt x="3981694" y="2664791"/>
                    <a:pt x="3888736" y="2664791"/>
                  </a:cubicBezTo>
                  <a:close/>
                </a:path>
              </a:pathLst>
            </a:custGeom>
            <a:solidFill>
              <a:schemeClr val="accent4"/>
            </a:solidFill>
            <a:ln w="30974" cap="flat">
              <a:solidFill>
                <a:schemeClr val="bg1"/>
              </a:solidFill>
              <a:prstDash val="solid"/>
              <a:miter/>
            </a:ln>
          </p:spPr>
          <p:txBody>
            <a:bodyPr rtlCol="0" anchor="ctr"/>
            <a:lstStyle/>
            <a:p>
              <a:endParaRPr lang="en-US" sz="1200">
                <a:solidFill>
                  <a:srgbClr val="272E3A"/>
                </a:solidFill>
              </a:endParaRPr>
            </a:p>
          </p:txBody>
        </p:sp>
        <p:sp>
          <p:nvSpPr>
            <p:cNvPr id="516" name="Freeform: Shape 515">
              <a:extLst>
                <a:ext uri="{FF2B5EF4-FFF2-40B4-BE49-F238E27FC236}">
                  <a16:creationId xmlns:a16="http://schemas.microsoft.com/office/drawing/2014/main" id="{0C42C889-97A4-8369-9840-90BBA031342A}"/>
                </a:ext>
              </a:extLst>
            </p:cNvPr>
            <p:cNvSpPr/>
            <p:nvPr/>
          </p:nvSpPr>
          <p:spPr>
            <a:xfrm>
              <a:off x="5062538" y="1131122"/>
              <a:ext cx="5611555" cy="6181697"/>
            </a:xfrm>
            <a:custGeom>
              <a:avLst/>
              <a:gdLst>
                <a:gd name="connsiteX0" fmla="*/ 340845 w 5611554"/>
                <a:gd name="connsiteY0" fmla="*/ 6181696 h 6181695"/>
                <a:gd name="connsiteX1" fmla="*/ 0 w 5611554"/>
                <a:gd name="connsiteY1" fmla="*/ 6181696 h 6181695"/>
                <a:gd name="connsiteX2" fmla="*/ 1614368 w 5611554"/>
                <a:gd name="connsiteY2" fmla="*/ 2004790 h 6181695"/>
                <a:gd name="connsiteX3" fmla="*/ 5577470 w 5611554"/>
                <a:gd name="connsiteY3" fmla="*/ 0 h 6181695"/>
                <a:gd name="connsiteX4" fmla="*/ 5611555 w 5611554"/>
                <a:gd name="connsiteY4" fmla="*/ 337747 h 6181695"/>
                <a:gd name="connsiteX5" fmla="*/ 340845 w 5611554"/>
                <a:gd name="connsiteY5" fmla="*/ 6181696 h 618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1554" h="6181695">
                  <a:moveTo>
                    <a:pt x="340845" y="6181696"/>
                  </a:moveTo>
                  <a:lnTo>
                    <a:pt x="0" y="6181696"/>
                  </a:lnTo>
                  <a:cubicBezTo>
                    <a:pt x="0" y="4632399"/>
                    <a:pt x="573240" y="3148172"/>
                    <a:pt x="1614368" y="2004790"/>
                  </a:cubicBezTo>
                  <a:cubicBezTo>
                    <a:pt x="2646200" y="867606"/>
                    <a:pt x="4056060" y="154930"/>
                    <a:pt x="5577470" y="0"/>
                  </a:cubicBezTo>
                  <a:lnTo>
                    <a:pt x="5611555" y="337747"/>
                  </a:lnTo>
                  <a:cubicBezTo>
                    <a:pt x="2605918" y="644508"/>
                    <a:pt x="340845" y="3157468"/>
                    <a:pt x="340845" y="6181696"/>
                  </a:cubicBezTo>
                  <a:close/>
                </a:path>
              </a:pathLst>
            </a:custGeom>
            <a:solidFill>
              <a:schemeClr val="accent4"/>
            </a:solidFill>
            <a:ln w="30974" cap="flat">
              <a:solidFill>
                <a:schemeClr val="bg1"/>
              </a:solidFill>
              <a:prstDash val="solid"/>
              <a:miter/>
            </a:ln>
          </p:spPr>
          <p:txBody>
            <a:bodyPr rtlCol="0" anchor="ctr"/>
            <a:lstStyle/>
            <a:p>
              <a:endParaRPr lang="en-US" sz="1200">
                <a:solidFill>
                  <a:srgbClr val="272E3A"/>
                </a:solidFill>
              </a:endParaRPr>
            </a:p>
          </p:txBody>
        </p:sp>
        <p:sp>
          <p:nvSpPr>
            <p:cNvPr id="517" name="Freeform: Shape 516">
              <a:extLst>
                <a:ext uri="{FF2B5EF4-FFF2-40B4-BE49-F238E27FC236}">
                  <a16:creationId xmlns:a16="http://schemas.microsoft.com/office/drawing/2014/main" id="{6D173B01-7663-3A9D-870A-6A22E0AB29F9}"/>
                </a:ext>
              </a:extLst>
            </p:cNvPr>
            <p:cNvSpPr/>
            <p:nvPr/>
          </p:nvSpPr>
          <p:spPr>
            <a:xfrm>
              <a:off x="5062538" y="5283239"/>
              <a:ext cx="6383106" cy="8242259"/>
            </a:xfrm>
            <a:custGeom>
              <a:avLst/>
              <a:gdLst>
                <a:gd name="connsiteX0" fmla="*/ 6212682 w 6383104"/>
                <a:gd name="connsiteY0" fmla="*/ 8242261 h 8242260"/>
                <a:gd name="connsiteX1" fmla="*/ 4183102 w 6383104"/>
                <a:gd name="connsiteY1" fmla="*/ 6212682 h 8242260"/>
                <a:gd name="connsiteX2" fmla="*/ 5357470 w 6383104"/>
                <a:gd name="connsiteY2" fmla="*/ 4372117 h 8242260"/>
                <a:gd name="connsiteX3" fmla="*/ 3718313 w 6383104"/>
                <a:gd name="connsiteY3" fmla="*/ 2029579 h 8242260"/>
                <a:gd name="connsiteX4" fmla="*/ 2029579 w 6383104"/>
                <a:gd name="connsiteY4" fmla="*/ 340845 h 8242260"/>
                <a:gd name="connsiteX5" fmla="*/ 340845 w 6383104"/>
                <a:gd name="connsiteY5" fmla="*/ 2029579 h 8242260"/>
                <a:gd name="connsiteX6" fmla="*/ 0 w 6383104"/>
                <a:gd name="connsiteY6" fmla="*/ 2029579 h 8242260"/>
                <a:gd name="connsiteX7" fmla="*/ 2029579 w 6383104"/>
                <a:gd name="connsiteY7" fmla="*/ 0 h 8242260"/>
                <a:gd name="connsiteX8" fmla="*/ 4059159 w 6383104"/>
                <a:gd name="connsiteY8" fmla="*/ 2029579 h 8242260"/>
                <a:gd name="connsiteX9" fmla="*/ 6212682 w 6383104"/>
                <a:gd name="connsiteY9" fmla="*/ 4183102 h 8242260"/>
                <a:gd name="connsiteX10" fmla="*/ 6383104 w 6383104"/>
                <a:gd name="connsiteY10" fmla="*/ 4353525 h 8242260"/>
                <a:gd name="connsiteX11" fmla="*/ 6212682 w 6383104"/>
                <a:gd name="connsiteY11" fmla="*/ 4523948 h 8242260"/>
                <a:gd name="connsiteX12" fmla="*/ 4523948 w 6383104"/>
                <a:gd name="connsiteY12" fmla="*/ 6212682 h 8242260"/>
                <a:gd name="connsiteX13" fmla="*/ 6212682 w 6383104"/>
                <a:gd name="connsiteY13" fmla="*/ 7901416 h 8242260"/>
                <a:gd name="connsiteX14" fmla="*/ 6212682 w 6383104"/>
                <a:gd name="connsiteY14" fmla="*/ 8242261 h 82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83104" h="8242260">
                  <a:moveTo>
                    <a:pt x="6212682" y="8242261"/>
                  </a:moveTo>
                  <a:cubicBezTo>
                    <a:pt x="5094089" y="8242261"/>
                    <a:pt x="4183102" y="7331274"/>
                    <a:pt x="4183102" y="6212682"/>
                  </a:cubicBezTo>
                  <a:cubicBezTo>
                    <a:pt x="4183102" y="5397752"/>
                    <a:pt x="4663385" y="4697469"/>
                    <a:pt x="5357470" y="4372117"/>
                  </a:cubicBezTo>
                  <a:cubicBezTo>
                    <a:pt x="4403103" y="4021975"/>
                    <a:pt x="3718313" y="3104791"/>
                    <a:pt x="3718313" y="2029579"/>
                  </a:cubicBezTo>
                  <a:cubicBezTo>
                    <a:pt x="3718313" y="1096902"/>
                    <a:pt x="2962256" y="340845"/>
                    <a:pt x="2029579" y="340845"/>
                  </a:cubicBezTo>
                  <a:cubicBezTo>
                    <a:pt x="1096902" y="340845"/>
                    <a:pt x="340845" y="1096902"/>
                    <a:pt x="340845" y="2029579"/>
                  </a:cubicBezTo>
                  <a:lnTo>
                    <a:pt x="0" y="2029579"/>
                  </a:lnTo>
                  <a:cubicBezTo>
                    <a:pt x="0" y="910987"/>
                    <a:pt x="910987" y="0"/>
                    <a:pt x="2029579" y="0"/>
                  </a:cubicBezTo>
                  <a:cubicBezTo>
                    <a:pt x="3148172" y="0"/>
                    <a:pt x="4059159" y="910987"/>
                    <a:pt x="4059159" y="2029579"/>
                  </a:cubicBezTo>
                  <a:cubicBezTo>
                    <a:pt x="4059159" y="3216341"/>
                    <a:pt x="5025920" y="4183102"/>
                    <a:pt x="6212682" y="4183102"/>
                  </a:cubicBezTo>
                  <a:cubicBezTo>
                    <a:pt x="6305640" y="4183102"/>
                    <a:pt x="6383104" y="4260567"/>
                    <a:pt x="6383104" y="4353525"/>
                  </a:cubicBezTo>
                  <a:cubicBezTo>
                    <a:pt x="6383104" y="4446483"/>
                    <a:pt x="6305640" y="4523948"/>
                    <a:pt x="6212682" y="4523948"/>
                  </a:cubicBezTo>
                  <a:cubicBezTo>
                    <a:pt x="5280005" y="4523948"/>
                    <a:pt x="4523948" y="5280005"/>
                    <a:pt x="4523948" y="6212682"/>
                  </a:cubicBezTo>
                  <a:cubicBezTo>
                    <a:pt x="4523948" y="7145359"/>
                    <a:pt x="5280005" y="7901416"/>
                    <a:pt x="6212682" y="7901416"/>
                  </a:cubicBezTo>
                  <a:lnTo>
                    <a:pt x="6212682" y="8242261"/>
                  </a:lnTo>
                  <a:close/>
                </a:path>
              </a:pathLst>
            </a:custGeom>
            <a:solidFill>
              <a:schemeClr val="accent5"/>
            </a:solidFill>
            <a:ln w="30974" cap="flat">
              <a:solidFill>
                <a:schemeClr val="bg1"/>
              </a:solidFill>
              <a:prstDash val="solid"/>
              <a:miter/>
            </a:ln>
          </p:spPr>
          <p:txBody>
            <a:bodyPr rtlCol="0" anchor="ctr"/>
            <a:lstStyle/>
            <a:p>
              <a:endParaRPr lang="en-US" sz="1200">
                <a:solidFill>
                  <a:srgbClr val="272E3A"/>
                </a:solidFill>
              </a:endParaRPr>
            </a:p>
          </p:txBody>
        </p:sp>
        <p:sp>
          <p:nvSpPr>
            <p:cNvPr id="518" name="Freeform: Shape 517">
              <a:extLst>
                <a:ext uri="{FF2B5EF4-FFF2-40B4-BE49-F238E27FC236}">
                  <a16:creationId xmlns:a16="http://schemas.microsoft.com/office/drawing/2014/main" id="{49EA2380-C418-6009-28A6-F7E0011356C6}"/>
                </a:ext>
              </a:extLst>
            </p:cNvPr>
            <p:cNvSpPr/>
            <p:nvPr/>
          </p:nvSpPr>
          <p:spPr>
            <a:xfrm>
              <a:off x="5093523" y="7913946"/>
              <a:ext cx="6181697" cy="5611555"/>
            </a:xfrm>
            <a:custGeom>
              <a:avLst/>
              <a:gdLst>
                <a:gd name="connsiteX0" fmla="*/ 6181696 w 6181695"/>
                <a:gd name="connsiteY0" fmla="*/ 5611555 h 5611554"/>
                <a:gd name="connsiteX1" fmla="*/ 2004790 w 6181695"/>
                <a:gd name="connsiteY1" fmla="*/ 3997187 h 5611554"/>
                <a:gd name="connsiteX2" fmla="*/ 0 w 6181695"/>
                <a:gd name="connsiteY2" fmla="*/ 34085 h 5611554"/>
                <a:gd name="connsiteX3" fmla="*/ 337747 w 6181695"/>
                <a:gd name="connsiteY3" fmla="*/ 0 h 5611554"/>
                <a:gd name="connsiteX4" fmla="*/ 6178597 w 6181695"/>
                <a:gd name="connsiteY4" fmla="*/ 5270709 h 5611554"/>
                <a:gd name="connsiteX5" fmla="*/ 6178597 w 6181695"/>
                <a:gd name="connsiteY5" fmla="*/ 5611555 h 56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1695" h="5611554">
                  <a:moveTo>
                    <a:pt x="6181696" y="5611555"/>
                  </a:moveTo>
                  <a:cubicBezTo>
                    <a:pt x="4632399" y="5611555"/>
                    <a:pt x="3148172" y="5038315"/>
                    <a:pt x="2004790" y="3997187"/>
                  </a:cubicBezTo>
                  <a:cubicBezTo>
                    <a:pt x="867606" y="2965355"/>
                    <a:pt x="154930" y="1555495"/>
                    <a:pt x="0" y="34085"/>
                  </a:cubicBezTo>
                  <a:lnTo>
                    <a:pt x="337747" y="0"/>
                  </a:lnTo>
                  <a:cubicBezTo>
                    <a:pt x="644508" y="3005637"/>
                    <a:pt x="3154369" y="5270709"/>
                    <a:pt x="6178597" y="5270709"/>
                  </a:cubicBezTo>
                  <a:lnTo>
                    <a:pt x="6178597" y="5611555"/>
                  </a:lnTo>
                  <a:close/>
                </a:path>
              </a:pathLst>
            </a:custGeom>
            <a:solidFill>
              <a:schemeClr val="accent5"/>
            </a:solidFill>
            <a:ln w="30974" cap="flat">
              <a:solidFill>
                <a:schemeClr val="bg1"/>
              </a:solidFill>
              <a:prstDash val="solid"/>
              <a:miter/>
            </a:ln>
          </p:spPr>
          <p:txBody>
            <a:bodyPr rtlCol="0" anchor="ctr"/>
            <a:lstStyle/>
            <a:p>
              <a:endParaRPr lang="en-US" sz="1200">
                <a:solidFill>
                  <a:srgbClr val="272E3A"/>
                </a:solidFill>
              </a:endParaRPr>
            </a:p>
          </p:txBody>
        </p:sp>
        <p:sp>
          <p:nvSpPr>
            <p:cNvPr id="519" name="Freeform: Shape 518">
              <a:extLst>
                <a:ext uri="{FF2B5EF4-FFF2-40B4-BE49-F238E27FC236}">
                  <a16:creationId xmlns:a16="http://schemas.microsoft.com/office/drawing/2014/main" id="{5FD23B79-818C-12FC-59F7-DD766D299E67}"/>
                </a:ext>
              </a:extLst>
            </p:cNvPr>
            <p:cNvSpPr/>
            <p:nvPr/>
          </p:nvSpPr>
          <p:spPr>
            <a:xfrm>
              <a:off x="9245641" y="7142395"/>
              <a:ext cx="8242263" cy="6383103"/>
            </a:xfrm>
            <a:custGeom>
              <a:avLst/>
              <a:gdLst>
                <a:gd name="connsiteX0" fmla="*/ 2029579 w 8242260"/>
                <a:gd name="connsiteY0" fmla="*/ 6383104 h 6383104"/>
                <a:gd name="connsiteX1" fmla="*/ 0 w 8242260"/>
                <a:gd name="connsiteY1" fmla="*/ 4353525 h 6383104"/>
                <a:gd name="connsiteX2" fmla="*/ 2029579 w 8242260"/>
                <a:gd name="connsiteY2" fmla="*/ 2323946 h 6383104"/>
                <a:gd name="connsiteX3" fmla="*/ 4183102 w 8242260"/>
                <a:gd name="connsiteY3" fmla="*/ 170423 h 6383104"/>
                <a:gd name="connsiteX4" fmla="*/ 4353525 w 8242260"/>
                <a:gd name="connsiteY4" fmla="*/ 0 h 6383104"/>
                <a:gd name="connsiteX5" fmla="*/ 4523948 w 8242260"/>
                <a:gd name="connsiteY5" fmla="*/ 170423 h 6383104"/>
                <a:gd name="connsiteX6" fmla="*/ 6212682 w 8242260"/>
                <a:gd name="connsiteY6" fmla="*/ 1859157 h 6383104"/>
                <a:gd name="connsiteX7" fmla="*/ 7901416 w 8242260"/>
                <a:gd name="connsiteY7" fmla="*/ 170423 h 6383104"/>
                <a:gd name="connsiteX8" fmla="*/ 8242261 w 8242260"/>
                <a:gd name="connsiteY8" fmla="*/ 170423 h 6383104"/>
                <a:gd name="connsiteX9" fmla="*/ 6212682 w 8242260"/>
                <a:gd name="connsiteY9" fmla="*/ 2200002 h 6383104"/>
                <a:gd name="connsiteX10" fmla="*/ 4372117 w 8242260"/>
                <a:gd name="connsiteY10" fmla="*/ 1025635 h 6383104"/>
                <a:gd name="connsiteX11" fmla="*/ 2029579 w 8242260"/>
                <a:gd name="connsiteY11" fmla="*/ 2664791 h 6383104"/>
                <a:gd name="connsiteX12" fmla="*/ 340845 w 8242260"/>
                <a:gd name="connsiteY12" fmla="*/ 4353525 h 6383104"/>
                <a:gd name="connsiteX13" fmla="*/ 2029579 w 8242260"/>
                <a:gd name="connsiteY13" fmla="*/ 6042259 h 6383104"/>
                <a:gd name="connsiteX14" fmla="*/ 2029579 w 8242260"/>
                <a:gd name="connsiteY14" fmla="*/ 6383104 h 638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2260" h="6383104">
                  <a:moveTo>
                    <a:pt x="2029579" y="6383104"/>
                  </a:moveTo>
                  <a:cubicBezTo>
                    <a:pt x="910987" y="6383104"/>
                    <a:pt x="0" y="5472118"/>
                    <a:pt x="0" y="4353525"/>
                  </a:cubicBezTo>
                  <a:cubicBezTo>
                    <a:pt x="0" y="3234932"/>
                    <a:pt x="910987" y="2323946"/>
                    <a:pt x="2029579" y="2323946"/>
                  </a:cubicBezTo>
                  <a:cubicBezTo>
                    <a:pt x="3216341" y="2323946"/>
                    <a:pt x="4183102" y="1357184"/>
                    <a:pt x="4183102" y="170423"/>
                  </a:cubicBezTo>
                  <a:cubicBezTo>
                    <a:pt x="4183102" y="77465"/>
                    <a:pt x="4260567" y="0"/>
                    <a:pt x="4353525" y="0"/>
                  </a:cubicBezTo>
                  <a:cubicBezTo>
                    <a:pt x="4446483" y="0"/>
                    <a:pt x="4523948" y="77465"/>
                    <a:pt x="4523948" y="170423"/>
                  </a:cubicBezTo>
                  <a:cubicBezTo>
                    <a:pt x="4523948" y="1103100"/>
                    <a:pt x="5280005" y="1859157"/>
                    <a:pt x="6212682" y="1859157"/>
                  </a:cubicBezTo>
                  <a:cubicBezTo>
                    <a:pt x="7145359" y="1859157"/>
                    <a:pt x="7901416" y="1103100"/>
                    <a:pt x="7901416" y="170423"/>
                  </a:cubicBezTo>
                  <a:lnTo>
                    <a:pt x="8242261" y="170423"/>
                  </a:lnTo>
                  <a:cubicBezTo>
                    <a:pt x="8242261" y="1289015"/>
                    <a:pt x="7331274" y="2200002"/>
                    <a:pt x="6212682" y="2200002"/>
                  </a:cubicBezTo>
                  <a:cubicBezTo>
                    <a:pt x="5397752" y="2200002"/>
                    <a:pt x="4697469" y="1719720"/>
                    <a:pt x="4372117" y="1025635"/>
                  </a:cubicBezTo>
                  <a:cubicBezTo>
                    <a:pt x="4021975" y="1980002"/>
                    <a:pt x="3104791" y="2664791"/>
                    <a:pt x="2029579" y="2664791"/>
                  </a:cubicBezTo>
                  <a:cubicBezTo>
                    <a:pt x="1096902" y="2664791"/>
                    <a:pt x="340845" y="3420848"/>
                    <a:pt x="340845" y="4353525"/>
                  </a:cubicBezTo>
                  <a:cubicBezTo>
                    <a:pt x="340845" y="5286202"/>
                    <a:pt x="1096902" y="6042259"/>
                    <a:pt x="2029579" y="6042259"/>
                  </a:cubicBezTo>
                  <a:lnTo>
                    <a:pt x="2029579" y="6383104"/>
                  </a:lnTo>
                  <a:close/>
                </a:path>
              </a:pathLst>
            </a:custGeom>
            <a:solidFill>
              <a:schemeClr val="accent2"/>
            </a:solidFill>
            <a:ln w="30974" cap="flat">
              <a:solidFill>
                <a:schemeClr val="bg1"/>
              </a:solidFill>
              <a:prstDash val="solid"/>
              <a:miter/>
            </a:ln>
          </p:spPr>
          <p:txBody>
            <a:bodyPr rtlCol="0" anchor="ctr"/>
            <a:lstStyle/>
            <a:p>
              <a:endParaRPr lang="en-US" sz="1200">
                <a:solidFill>
                  <a:srgbClr val="272E3A"/>
                </a:solidFill>
              </a:endParaRPr>
            </a:p>
          </p:txBody>
        </p:sp>
        <p:sp>
          <p:nvSpPr>
            <p:cNvPr id="520" name="Freeform: Shape 519">
              <a:extLst>
                <a:ext uri="{FF2B5EF4-FFF2-40B4-BE49-F238E27FC236}">
                  <a16:creationId xmlns:a16="http://schemas.microsoft.com/office/drawing/2014/main" id="{0811AC0C-1E0F-B4C7-3C4A-4901AAEADBCA}"/>
                </a:ext>
              </a:extLst>
            </p:cNvPr>
            <p:cNvSpPr/>
            <p:nvPr/>
          </p:nvSpPr>
          <p:spPr>
            <a:xfrm>
              <a:off x="11876347" y="7315918"/>
              <a:ext cx="5611555" cy="6178597"/>
            </a:xfrm>
            <a:custGeom>
              <a:avLst/>
              <a:gdLst>
                <a:gd name="connsiteX0" fmla="*/ 34085 w 5611554"/>
                <a:gd name="connsiteY0" fmla="*/ 6178597 h 6178596"/>
                <a:gd name="connsiteX1" fmla="*/ 0 w 5611554"/>
                <a:gd name="connsiteY1" fmla="*/ 5840850 h 6178596"/>
                <a:gd name="connsiteX2" fmla="*/ 5270709 w 5611554"/>
                <a:gd name="connsiteY2" fmla="*/ 0 h 6178596"/>
                <a:gd name="connsiteX3" fmla="*/ 5611555 w 5611554"/>
                <a:gd name="connsiteY3" fmla="*/ 0 h 6178596"/>
                <a:gd name="connsiteX4" fmla="*/ 3997187 w 5611554"/>
                <a:gd name="connsiteY4" fmla="*/ 4176905 h 6178596"/>
                <a:gd name="connsiteX5" fmla="*/ 34085 w 5611554"/>
                <a:gd name="connsiteY5" fmla="*/ 6178597 h 617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1554" h="6178596">
                  <a:moveTo>
                    <a:pt x="34085" y="6178597"/>
                  </a:moveTo>
                  <a:lnTo>
                    <a:pt x="0" y="5840850"/>
                  </a:lnTo>
                  <a:cubicBezTo>
                    <a:pt x="3005637" y="5534090"/>
                    <a:pt x="5270709" y="3024228"/>
                    <a:pt x="5270709" y="0"/>
                  </a:cubicBezTo>
                  <a:lnTo>
                    <a:pt x="5611555" y="0"/>
                  </a:lnTo>
                  <a:cubicBezTo>
                    <a:pt x="5611555" y="1549297"/>
                    <a:pt x="5038315" y="3033524"/>
                    <a:pt x="3997187" y="4176905"/>
                  </a:cubicBezTo>
                  <a:cubicBezTo>
                    <a:pt x="2965355" y="5310991"/>
                    <a:pt x="1555495" y="6023667"/>
                    <a:pt x="34085" y="6178597"/>
                  </a:cubicBezTo>
                  <a:close/>
                </a:path>
              </a:pathLst>
            </a:custGeom>
            <a:solidFill>
              <a:schemeClr val="accent2"/>
            </a:solidFill>
            <a:ln w="30974" cap="flat">
              <a:solidFill>
                <a:schemeClr val="bg1"/>
              </a:solidFill>
              <a:prstDash val="solid"/>
              <a:miter/>
            </a:ln>
          </p:spPr>
          <p:txBody>
            <a:bodyPr rtlCol="0" anchor="ctr"/>
            <a:lstStyle/>
            <a:p>
              <a:endParaRPr lang="en-US" sz="1200">
                <a:solidFill>
                  <a:srgbClr val="272E3A"/>
                </a:solidFill>
              </a:endParaRPr>
            </a:p>
          </p:txBody>
        </p:sp>
        <p:sp>
          <p:nvSpPr>
            <p:cNvPr id="521" name="Freeform: Shape 520">
              <a:extLst>
                <a:ext uri="{FF2B5EF4-FFF2-40B4-BE49-F238E27FC236}">
                  <a16:creationId xmlns:a16="http://schemas.microsoft.com/office/drawing/2014/main" id="{B4909A9D-D1D2-CDFD-9D53-5D5372B76B5B}"/>
                </a:ext>
              </a:extLst>
            </p:cNvPr>
            <p:cNvSpPr/>
            <p:nvPr/>
          </p:nvSpPr>
          <p:spPr>
            <a:xfrm>
              <a:off x="11275220" y="1100137"/>
              <a:ext cx="6212682" cy="8242259"/>
            </a:xfrm>
            <a:custGeom>
              <a:avLst/>
              <a:gdLst>
                <a:gd name="connsiteX0" fmla="*/ 4183102 w 6212681"/>
                <a:gd name="connsiteY0" fmla="*/ 8242261 h 8242260"/>
                <a:gd name="connsiteX1" fmla="*/ 2153523 w 6212681"/>
                <a:gd name="connsiteY1" fmla="*/ 6212682 h 8242260"/>
                <a:gd name="connsiteX2" fmla="*/ 0 w 6212681"/>
                <a:gd name="connsiteY2" fmla="*/ 4059159 h 8242260"/>
                <a:gd name="connsiteX3" fmla="*/ 0 w 6212681"/>
                <a:gd name="connsiteY3" fmla="*/ 3718313 h 8242260"/>
                <a:gd name="connsiteX4" fmla="*/ 1688734 w 6212681"/>
                <a:gd name="connsiteY4" fmla="*/ 2029579 h 8242260"/>
                <a:gd name="connsiteX5" fmla="*/ 0 w 6212681"/>
                <a:gd name="connsiteY5" fmla="*/ 340845 h 8242260"/>
                <a:gd name="connsiteX6" fmla="*/ 0 w 6212681"/>
                <a:gd name="connsiteY6" fmla="*/ 0 h 8242260"/>
                <a:gd name="connsiteX7" fmla="*/ 2029579 w 6212681"/>
                <a:gd name="connsiteY7" fmla="*/ 2029579 h 8242260"/>
                <a:gd name="connsiteX8" fmla="*/ 855212 w 6212681"/>
                <a:gd name="connsiteY8" fmla="*/ 3870144 h 8242260"/>
                <a:gd name="connsiteX9" fmla="*/ 2494369 w 6212681"/>
                <a:gd name="connsiteY9" fmla="*/ 6212682 h 8242260"/>
                <a:gd name="connsiteX10" fmla="*/ 4183102 w 6212681"/>
                <a:gd name="connsiteY10" fmla="*/ 7901416 h 8242260"/>
                <a:gd name="connsiteX11" fmla="*/ 5871836 w 6212681"/>
                <a:gd name="connsiteY11" fmla="*/ 6212682 h 8242260"/>
                <a:gd name="connsiteX12" fmla="*/ 6212682 w 6212681"/>
                <a:gd name="connsiteY12" fmla="*/ 6212682 h 8242260"/>
                <a:gd name="connsiteX13" fmla="*/ 4183102 w 6212681"/>
                <a:gd name="connsiteY13" fmla="*/ 8242261 h 82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2681" h="8242260">
                  <a:moveTo>
                    <a:pt x="4183102" y="8242261"/>
                  </a:moveTo>
                  <a:cubicBezTo>
                    <a:pt x="3064510" y="8242261"/>
                    <a:pt x="2153523" y="7331274"/>
                    <a:pt x="2153523" y="6212682"/>
                  </a:cubicBezTo>
                  <a:cubicBezTo>
                    <a:pt x="2153523" y="5025920"/>
                    <a:pt x="1186762" y="4059159"/>
                    <a:pt x="0" y="4059159"/>
                  </a:cubicBezTo>
                  <a:lnTo>
                    <a:pt x="0" y="3718313"/>
                  </a:lnTo>
                  <a:cubicBezTo>
                    <a:pt x="932677" y="3718313"/>
                    <a:pt x="1688734" y="2962256"/>
                    <a:pt x="1688734" y="2029579"/>
                  </a:cubicBezTo>
                  <a:cubicBezTo>
                    <a:pt x="1688734" y="1096902"/>
                    <a:pt x="932677" y="340845"/>
                    <a:pt x="0" y="340845"/>
                  </a:cubicBezTo>
                  <a:lnTo>
                    <a:pt x="0" y="0"/>
                  </a:lnTo>
                  <a:cubicBezTo>
                    <a:pt x="1118593" y="0"/>
                    <a:pt x="2029579" y="910987"/>
                    <a:pt x="2029579" y="2029579"/>
                  </a:cubicBezTo>
                  <a:cubicBezTo>
                    <a:pt x="2029579" y="2844510"/>
                    <a:pt x="1549297" y="3544792"/>
                    <a:pt x="855212" y="3870144"/>
                  </a:cubicBezTo>
                  <a:cubicBezTo>
                    <a:pt x="1809579" y="4220286"/>
                    <a:pt x="2494369" y="5137470"/>
                    <a:pt x="2494369" y="6212682"/>
                  </a:cubicBezTo>
                  <a:cubicBezTo>
                    <a:pt x="2494369" y="7145359"/>
                    <a:pt x="3250425" y="7901416"/>
                    <a:pt x="4183102" y="7901416"/>
                  </a:cubicBezTo>
                  <a:cubicBezTo>
                    <a:pt x="5115780" y="7901416"/>
                    <a:pt x="5871836" y="7145359"/>
                    <a:pt x="5871836" y="6212682"/>
                  </a:cubicBezTo>
                  <a:lnTo>
                    <a:pt x="6212682" y="6212682"/>
                  </a:lnTo>
                  <a:cubicBezTo>
                    <a:pt x="6212682" y="7331274"/>
                    <a:pt x="5301695" y="8242261"/>
                    <a:pt x="4183102" y="8242261"/>
                  </a:cubicBezTo>
                  <a:close/>
                </a:path>
              </a:pathLst>
            </a:custGeom>
            <a:solidFill>
              <a:schemeClr val="accent1"/>
            </a:solidFill>
            <a:ln w="30974" cap="flat">
              <a:solidFill>
                <a:schemeClr val="bg1"/>
              </a:solidFill>
              <a:prstDash val="solid"/>
              <a:miter/>
            </a:ln>
          </p:spPr>
          <p:txBody>
            <a:bodyPr rtlCol="0" anchor="ctr"/>
            <a:lstStyle/>
            <a:p>
              <a:endParaRPr lang="en-US" sz="1200">
                <a:solidFill>
                  <a:srgbClr val="272E3A"/>
                </a:solidFill>
              </a:endParaRPr>
            </a:p>
          </p:txBody>
        </p:sp>
        <p:sp>
          <p:nvSpPr>
            <p:cNvPr id="522" name="Freeform: Shape 521">
              <a:extLst>
                <a:ext uri="{FF2B5EF4-FFF2-40B4-BE49-F238E27FC236}">
                  <a16:creationId xmlns:a16="http://schemas.microsoft.com/office/drawing/2014/main" id="{2C873C7B-1393-E3FC-89FE-E8E31FFBCD20}"/>
                </a:ext>
              </a:extLst>
            </p:cNvPr>
            <p:cNvSpPr/>
            <p:nvPr/>
          </p:nvSpPr>
          <p:spPr>
            <a:xfrm>
              <a:off x="11275220" y="1100137"/>
              <a:ext cx="6181696" cy="5611555"/>
            </a:xfrm>
            <a:custGeom>
              <a:avLst/>
              <a:gdLst>
                <a:gd name="connsiteX0" fmla="*/ 5840850 w 6181695"/>
                <a:gd name="connsiteY0" fmla="*/ 5611555 h 5611554"/>
                <a:gd name="connsiteX1" fmla="*/ 0 w 6181695"/>
                <a:gd name="connsiteY1" fmla="*/ 340845 h 5611554"/>
                <a:gd name="connsiteX2" fmla="*/ 0 w 6181695"/>
                <a:gd name="connsiteY2" fmla="*/ 0 h 5611554"/>
                <a:gd name="connsiteX3" fmla="*/ 4176905 w 6181695"/>
                <a:gd name="connsiteY3" fmla="*/ 1614368 h 5611554"/>
                <a:gd name="connsiteX4" fmla="*/ 6181696 w 6181695"/>
                <a:gd name="connsiteY4" fmla="*/ 5577470 h 5611554"/>
                <a:gd name="connsiteX5" fmla="*/ 5840850 w 6181695"/>
                <a:gd name="connsiteY5" fmla="*/ 5611555 h 561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1695" h="5611554">
                  <a:moveTo>
                    <a:pt x="5840850" y="5611555"/>
                  </a:moveTo>
                  <a:cubicBezTo>
                    <a:pt x="5537189" y="2605918"/>
                    <a:pt x="3024228" y="340845"/>
                    <a:pt x="0" y="340845"/>
                  </a:cubicBezTo>
                  <a:lnTo>
                    <a:pt x="0" y="0"/>
                  </a:lnTo>
                  <a:cubicBezTo>
                    <a:pt x="1549297" y="0"/>
                    <a:pt x="3033524" y="573240"/>
                    <a:pt x="4176905" y="1614368"/>
                  </a:cubicBezTo>
                  <a:cubicBezTo>
                    <a:pt x="5314089" y="2646200"/>
                    <a:pt x="6026766" y="4056060"/>
                    <a:pt x="6181696" y="5577470"/>
                  </a:cubicBezTo>
                  <a:lnTo>
                    <a:pt x="5840850" y="5611555"/>
                  </a:lnTo>
                  <a:close/>
                </a:path>
              </a:pathLst>
            </a:custGeom>
            <a:solidFill>
              <a:schemeClr val="accent1"/>
            </a:solidFill>
            <a:ln w="30974" cap="flat">
              <a:solidFill>
                <a:schemeClr val="bg1"/>
              </a:solidFill>
              <a:prstDash val="solid"/>
              <a:miter/>
            </a:ln>
          </p:spPr>
          <p:txBody>
            <a:bodyPr rtlCol="0" anchor="ctr"/>
            <a:lstStyle/>
            <a:p>
              <a:endParaRPr lang="en-US" sz="1200">
                <a:solidFill>
                  <a:srgbClr val="272E3A"/>
                </a:solidFill>
              </a:endParaRPr>
            </a:p>
          </p:txBody>
        </p:sp>
        <p:sp>
          <p:nvSpPr>
            <p:cNvPr id="523" name="Freeform: Shape 522">
              <a:extLst>
                <a:ext uri="{FF2B5EF4-FFF2-40B4-BE49-F238E27FC236}">
                  <a16:creationId xmlns:a16="http://schemas.microsoft.com/office/drawing/2014/main" id="{2D9A8A9F-5A95-B361-C4F5-0089B426A4D2}"/>
                </a:ext>
              </a:extLst>
            </p:cNvPr>
            <p:cNvSpPr/>
            <p:nvPr/>
          </p:nvSpPr>
          <p:spPr>
            <a:xfrm>
              <a:off x="11275217" y="1100137"/>
              <a:ext cx="2029577" cy="4059158"/>
            </a:xfrm>
            <a:custGeom>
              <a:avLst/>
              <a:gdLst>
                <a:gd name="connsiteX0" fmla="*/ 0 w 2029579"/>
                <a:gd name="connsiteY0" fmla="*/ 4059159 h 4059158"/>
                <a:gd name="connsiteX1" fmla="*/ 0 w 2029579"/>
                <a:gd name="connsiteY1" fmla="*/ 3718313 h 4059158"/>
                <a:gd name="connsiteX2" fmla="*/ 1688734 w 2029579"/>
                <a:gd name="connsiteY2" fmla="*/ 2029579 h 4059158"/>
                <a:gd name="connsiteX3" fmla="*/ 0 w 2029579"/>
                <a:gd name="connsiteY3" fmla="*/ 340845 h 4059158"/>
                <a:gd name="connsiteX4" fmla="*/ 0 w 2029579"/>
                <a:gd name="connsiteY4" fmla="*/ 0 h 4059158"/>
                <a:gd name="connsiteX5" fmla="*/ 2029579 w 2029579"/>
                <a:gd name="connsiteY5" fmla="*/ 2029579 h 4059158"/>
                <a:gd name="connsiteX6" fmla="*/ 0 w 2029579"/>
                <a:gd name="connsiteY6" fmla="*/ 4059159 h 40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579" h="4059158">
                  <a:moveTo>
                    <a:pt x="0" y="4059159"/>
                  </a:moveTo>
                  <a:lnTo>
                    <a:pt x="0" y="3718313"/>
                  </a:lnTo>
                  <a:cubicBezTo>
                    <a:pt x="932677" y="3718313"/>
                    <a:pt x="1688734" y="2962256"/>
                    <a:pt x="1688734" y="2029579"/>
                  </a:cubicBezTo>
                  <a:cubicBezTo>
                    <a:pt x="1688734" y="1096902"/>
                    <a:pt x="932677" y="340845"/>
                    <a:pt x="0" y="340845"/>
                  </a:cubicBezTo>
                  <a:lnTo>
                    <a:pt x="0" y="0"/>
                  </a:lnTo>
                  <a:cubicBezTo>
                    <a:pt x="1118593" y="0"/>
                    <a:pt x="2029579" y="910987"/>
                    <a:pt x="2029579" y="2029579"/>
                  </a:cubicBezTo>
                  <a:cubicBezTo>
                    <a:pt x="2029579" y="3148172"/>
                    <a:pt x="1118593" y="4059159"/>
                    <a:pt x="0" y="4059159"/>
                  </a:cubicBezTo>
                  <a:close/>
                </a:path>
              </a:pathLst>
            </a:custGeom>
            <a:solidFill>
              <a:schemeClr val="accent4"/>
            </a:solidFill>
            <a:ln w="30974" cap="flat">
              <a:solidFill>
                <a:schemeClr val="bg1"/>
              </a:solidFill>
              <a:prstDash val="solid"/>
              <a:miter/>
            </a:ln>
          </p:spPr>
          <p:txBody>
            <a:bodyPr rtlCol="0" anchor="ctr"/>
            <a:lstStyle/>
            <a:p>
              <a:endParaRPr lang="en-US" sz="1200">
                <a:solidFill>
                  <a:srgbClr val="272E3A"/>
                </a:solidFill>
              </a:endParaRPr>
            </a:p>
          </p:txBody>
        </p:sp>
      </p:grpSp>
      <p:sp>
        <p:nvSpPr>
          <p:cNvPr id="482" name="Rectangle 481">
            <a:extLst>
              <a:ext uri="{FF2B5EF4-FFF2-40B4-BE49-F238E27FC236}">
                <a16:creationId xmlns:a16="http://schemas.microsoft.com/office/drawing/2014/main" id="{39F140CF-9813-DC8D-7273-0CC6A9E57DB9}"/>
              </a:ext>
            </a:extLst>
          </p:cNvPr>
          <p:cNvSpPr/>
          <p:nvPr/>
        </p:nvSpPr>
        <p:spPr>
          <a:xfrm>
            <a:off x="2377108" y="3333679"/>
            <a:ext cx="700513" cy="369332"/>
          </a:xfrm>
          <a:prstGeom prst="rect">
            <a:avLst/>
          </a:prstGeom>
        </p:spPr>
        <p:txBody>
          <a:bodyPr wrap="none" lIns="0" tIns="0" rIns="0" bIns="0">
            <a:spAutoFit/>
          </a:bodyPr>
          <a:lstStyle/>
          <a:p>
            <a:pPr algn="ctr" defTabSz="914333" fontAlgn="base"/>
            <a:r>
              <a:rPr lang="de-DE" sz="1200" b="1" dirty="0">
                <a:solidFill>
                  <a:schemeClr val="accent4"/>
                </a:solidFill>
              </a:rPr>
              <a:t>Top 3 </a:t>
            </a:r>
            <a:br>
              <a:rPr lang="de-DE" sz="1200" b="1" dirty="0">
                <a:solidFill>
                  <a:schemeClr val="accent4"/>
                </a:solidFill>
              </a:rPr>
            </a:br>
            <a:r>
              <a:rPr lang="de-DE" sz="1200" b="1" dirty="0">
                <a:solidFill>
                  <a:schemeClr val="accent4"/>
                </a:solidFill>
              </a:rPr>
              <a:t>providers</a:t>
            </a:r>
            <a:endParaRPr lang="en-US" sz="1200" b="1" dirty="0">
              <a:solidFill>
                <a:schemeClr val="accent4"/>
              </a:solidFill>
            </a:endParaRPr>
          </a:p>
        </p:txBody>
      </p:sp>
      <p:sp>
        <p:nvSpPr>
          <p:cNvPr id="483" name="Rectangle 482">
            <a:extLst>
              <a:ext uri="{FF2B5EF4-FFF2-40B4-BE49-F238E27FC236}">
                <a16:creationId xmlns:a16="http://schemas.microsoft.com/office/drawing/2014/main" id="{146DBC5D-3049-4B51-DE63-CFF3EFB8A5D8}"/>
              </a:ext>
            </a:extLst>
          </p:cNvPr>
          <p:cNvSpPr/>
          <p:nvPr/>
        </p:nvSpPr>
        <p:spPr>
          <a:xfrm>
            <a:off x="2258633" y="4598211"/>
            <a:ext cx="501549" cy="184666"/>
          </a:xfrm>
          <a:prstGeom prst="rect">
            <a:avLst/>
          </a:prstGeom>
        </p:spPr>
        <p:txBody>
          <a:bodyPr wrap="none" lIns="0" tIns="0" rIns="0" bIns="0">
            <a:spAutoFit/>
          </a:bodyPr>
          <a:lstStyle/>
          <a:p>
            <a:pPr lvl="0" algn="ctr" defTabSz="914333" fontAlgn="base"/>
            <a:r>
              <a:rPr lang="de-DE" sz="1200" b="1" dirty="0">
                <a:solidFill>
                  <a:schemeClr val="accent5"/>
                </a:solidFill>
              </a:rPr>
              <a:t>Tender</a:t>
            </a:r>
          </a:p>
        </p:txBody>
      </p:sp>
      <p:sp>
        <p:nvSpPr>
          <p:cNvPr id="484" name="Rectangle 483">
            <a:extLst>
              <a:ext uri="{FF2B5EF4-FFF2-40B4-BE49-F238E27FC236}">
                <a16:creationId xmlns:a16="http://schemas.microsoft.com/office/drawing/2014/main" id="{8C7CE390-0554-6029-FA2D-17DE0D4B8077}"/>
              </a:ext>
            </a:extLst>
          </p:cNvPr>
          <p:cNvSpPr/>
          <p:nvPr/>
        </p:nvSpPr>
        <p:spPr>
          <a:xfrm>
            <a:off x="3681846" y="4802946"/>
            <a:ext cx="958596" cy="184666"/>
          </a:xfrm>
          <a:prstGeom prst="rect">
            <a:avLst/>
          </a:prstGeom>
        </p:spPr>
        <p:txBody>
          <a:bodyPr wrap="none" lIns="0" tIns="0" rIns="0" bIns="0">
            <a:spAutoFit/>
          </a:bodyPr>
          <a:lstStyle/>
          <a:p>
            <a:pPr lvl="0" algn="ctr" defTabSz="914333" fontAlgn="base"/>
            <a:r>
              <a:rPr lang="de-DE" sz="1200" b="1" dirty="0">
                <a:solidFill>
                  <a:schemeClr val="accent2"/>
                </a:solidFill>
              </a:rPr>
              <a:t>Specification</a:t>
            </a:r>
          </a:p>
        </p:txBody>
      </p:sp>
      <p:grpSp>
        <p:nvGrpSpPr>
          <p:cNvPr id="524" name="Group 523">
            <a:extLst>
              <a:ext uri="{FF2B5EF4-FFF2-40B4-BE49-F238E27FC236}">
                <a16:creationId xmlns:a16="http://schemas.microsoft.com/office/drawing/2014/main" id="{F64E4633-612D-133F-1DA3-AC5138BCDFFB}"/>
              </a:ext>
            </a:extLst>
          </p:cNvPr>
          <p:cNvGrpSpPr>
            <a:grpSpLocks/>
          </p:cNvGrpSpPr>
          <p:nvPr/>
        </p:nvGrpSpPr>
        <p:grpSpPr>
          <a:xfrm>
            <a:off x="4287492" y="4160432"/>
            <a:ext cx="252152" cy="303702"/>
            <a:chOff x="554737" y="2570633"/>
            <a:chExt cx="1223805" cy="1474001"/>
          </a:xfrm>
        </p:grpSpPr>
        <p:sp>
          <p:nvSpPr>
            <p:cNvPr id="525" name="Oval 524">
              <a:extLst>
                <a:ext uri="{FF2B5EF4-FFF2-40B4-BE49-F238E27FC236}">
                  <a16:creationId xmlns:a16="http://schemas.microsoft.com/office/drawing/2014/main" id="{24738EAB-A89F-F14C-55DE-DF3EA50EE26C}"/>
                </a:ext>
              </a:extLst>
            </p:cNvPr>
            <p:cNvSpPr/>
            <p:nvPr/>
          </p:nvSpPr>
          <p:spPr>
            <a:xfrm>
              <a:off x="554737"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26" name="Oval 525">
              <a:extLst>
                <a:ext uri="{FF2B5EF4-FFF2-40B4-BE49-F238E27FC236}">
                  <a16:creationId xmlns:a16="http://schemas.microsoft.com/office/drawing/2014/main" id="{C0B107CA-B423-F7D3-63C4-89C6ADEF1BF6}"/>
                </a:ext>
              </a:extLst>
            </p:cNvPr>
            <p:cNvSpPr/>
            <p:nvPr/>
          </p:nvSpPr>
          <p:spPr>
            <a:xfrm>
              <a:off x="712526"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27" name="Oval 526">
              <a:extLst>
                <a:ext uri="{FF2B5EF4-FFF2-40B4-BE49-F238E27FC236}">
                  <a16:creationId xmlns:a16="http://schemas.microsoft.com/office/drawing/2014/main" id="{1A406760-A483-28DC-82F9-467F15784AA6}"/>
                </a:ext>
              </a:extLst>
            </p:cNvPr>
            <p:cNvSpPr/>
            <p:nvPr/>
          </p:nvSpPr>
          <p:spPr>
            <a:xfrm>
              <a:off x="870314"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28" name="Oval 527">
              <a:extLst>
                <a:ext uri="{FF2B5EF4-FFF2-40B4-BE49-F238E27FC236}">
                  <a16:creationId xmlns:a16="http://schemas.microsoft.com/office/drawing/2014/main" id="{B1D6661A-7B93-88D0-2826-E5EBE6016E45}"/>
                </a:ext>
              </a:extLst>
            </p:cNvPr>
            <p:cNvSpPr/>
            <p:nvPr/>
          </p:nvSpPr>
          <p:spPr>
            <a:xfrm>
              <a:off x="1028103"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29" name="Oval 528">
              <a:extLst>
                <a:ext uri="{FF2B5EF4-FFF2-40B4-BE49-F238E27FC236}">
                  <a16:creationId xmlns:a16="http://schemas.microsoft.com/office/drawing/2014/main" id="{938073B2-E484-2EAA-5E1E-FCD3E12D7F27}"/>
                </a:ext>
              </a:extLst>
            </p:cNvPr>
            <p:cNvSpPr/>
            <p:nvPr/>
          </p:nvSpPr>
          <p:spPr>
            <a:xfrm>
              <a:off x="1185892"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0" name="Oval 529">
              <a:extLst>
                <a:ext uri="{FF2B5EF4-FFF2-40B4-BE49-F238E27FC236}">
                  <a16:creationId xmlns:a16="http://schemas.microsoft.com/office/drawing/2014/main" id="{6C603547-A8A0-AD32-9E1D-D4E87D8F9088}"/>
                </a:ext>
              </a:extLst>
            </p:cNvPr>
            <p:cNvSpPr/>
            <p:nvPr/>
          </p:nvSpPr>
          <p:spPr>
            <a:xfrm>
              <a:off x="1343681"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1" name="Oval 530">
              <a:extLst>
                <a:ext uri="{FF2B5EF4-FFF2-40B4-BE49-F238E27FC236}">
                  <a16:creationId xmlns:a16="http://schemas.microsoft.com/office/drawing/2014/main" id="{207FA8FF-138D-AAB3-E31C-4223724028A5}"/>
                </a:ext>
              </a:extLst>
            </p:cNvPr>
            <p:cNvSpPr/>
            <p:nvPr/>
          </p:nvSpPr>
          <p:spPr>
            <a:xfrm>
              <a:off x="1501469"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2" name="Oval 531">
              <a:extLst>
                <a:ext uri="{FF2B5EF4-FFF2-40B4-BE49-F238E27FC236}">
                  <a16:creationId xmlns:a16="http://schemas.microsoft.com/office/drawing/2014/main" id="{4CA08587-9A6E-E522-946A-6B3C41732AD2}"/>
                </a:ext>
              </a:extLst>
            </p:cNvPr>
            <p:cNvSpPr/>
            <p:nvPr/>
          </p:nvSpPr>
          <p:spPr>
            <a:xfrm>
              <a:off x="1659258" y="3473782"/>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3" name="Oval 532">
              <a:extLst>
                <a:ext uri="{FF2B5EF4-FFF2-40B4-BE49-F238E27FC236}">
                  <a16:creationId xmlns:a16="http://schemas.microsoft.com/office/drawing/2014/main" id="{DE19B149-E21A-31BA-8424-7D571724C128}"/>
                </a:ext>
              </a:extLst>
            </p:cNvPr>
            <p:cNvSpPr/>
            <p:nvPr/>
          </p:nvSpPr>
          <p:spPr>
            <a:xfrm>
              <a:off x="554737"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4" name="Oval 533">
              <a:extLst>
                <a:ext uri="{FF2B5EF4-FFF2-40B4-BE49-F238E27FC236}">
                  <a16:creationId xmlns:a16="http://schemas.microsoft.com/office/drawing/2014/main" id="{59AC6F99-2990-8894-B78F-278F0DFCF8E3}"/>
                </a:ext>
              </a:extLst>
            </p:cNvPr>
            <p:cNvSpPr/>
            <p:nvPr/>
          </p:nvSpPr>
          <p:spPr>
            <a:xfrm>
              <a:off x="712526"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5" name="Oval 534">
              <a:extLst>
                <a:ext uri="{FF2B5EF4-FFF2-40B4-BE49-F238E27FC236}">
                  <a16:creationId xmlns:a16="http://schemas.microsoft.com/office/drawing/2014/main" id="{4BE4C74F-6550-BA32-DEFC-854176667E78}"/>
                </a:ext>
              </a:extLst>
            </p:cNvPr>
            <p:cNvSpPr/>
            <p:nvPr/>
          </p:nvSpPr>
          <p:spPr>
            <a:xfrm>
              <a:off x="870314"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6" name="Oval 535">
              <a:extLst>
                <a:ext uri="{FF2B5EF4-FFF2-40B4-BE49-F238E27FC236}">
                  <a16:creationId xmlns:a16="http://schemas.microsoft.com/office/drawing/2014/main" id="{FC071374-ADD9-EA3F-0FBD-7D6894F4C96E}"/>
                </a:ext>
              </a:extLst>
            </p:cNvPr>
            <p:cNvSpPr/>
            <p:nvPr/>
          </p:nvSpPr>
          <p:spPr>
            <a:xfrm>
              <a:off x="1028103"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7" name="Oval 536">
              <a:extLst>
                <a:ext uri="{FF2B5EF4-FFF2-40B4-BE49-F238E27FC236}">
                  <a16:creationId xmlns:a16="http://schemas.microsoft.com/office/drawing/2014/main" id="{F1B72A61-4E3E-128E-D830-64863C4B55A3}"/>
                </a:ext>
              </a:extLst>
            </p:cNvPr>
            <p:cNvSpPr/>
            <p:nvPr/>
          </p:nvSpPr>
          <p:spPr>
            <a:xfrm>
              <a:off x="1185892"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8" name="Oval 537">
              <a:extLst>
                <a:ext uri="{FF2B5EF4-FFF2-40B4-BE49-F238E27FC236}">
                  <a16:creationId xmlns:a16="http://schemas.microsoft.com/office/drawing/2014/main" id="{63B30954-78AF-0B2F-C833-797BC87F648F}"/>
                </a:ext>
              </a:extLst>
            </p:cNvPr>
            <p:cNvSpPr/>
            <p:nvPr/>
          </p:nvSpPr>
          <p:spPr>
            <a:xfrm>
              <a:off x="1343681"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39" name="Oval 538">
              <a:extLst>
                <a:ext uri="{FF2B5EF4-FFF2-40B4-BE49-F238E27FC236}">
                  <a16:creationId xmlns:a16="http://schemas.microsoft.com/office/drawing/2014/main" id="{3E8060A7-F5CB-B49D-793E-02838CDC9CD4}"/>
                </a:ext>
              </a:extLst>
            </p:cNvPr>
            <p:cNvSpPr/>
            <p:nvPr/>
          </p:nvSpPr>
          <p:spPr>
            <a:xfrm>
              <a:off x="1501469"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0" name="Oval 539">
              <a:extLst>
                <a:ext uri="{FF2B5EF4-FFF2-40B4-BE49-F238E27FC236}">
                  <a16:creationId xmlns:a16="http://schemas.microsoft.com/office/drawing/2014/main" id="{84900676-3CE0-3BB3-E347-94372DAE453C}"/>
                </a:ext>
              </a:extLst>
            </p:cNvPr>
            <p:cNvSpPr/>
            <p:nvPr/>
          </p:nvSpPr>
          <p:spPr>
            <a:xfrm>
              <a:off x="1659258" y="332325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1" name="Oval 540">
              <a:extLst>
                <a:ext uri="{FF2B5EF4-FFF2-40B4-BE49-F238E27FC236}">
                  <a16:creationId xmlns:a16="http://schemas.microsoft.com/office/drawing/2014/main" id="{33CB71DD-CF26-7670-35E3-2619F37EC669}"/>
                </a:ext>
              </a:extLst>
            </p:cNvPr>
            <p:cNvSpPr/>
            <p:nvPr/>
          </p:nvSpPr>
          <p:spPr>
            <a:xfrm>
              <a:off x="554737"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2" name="Oval 541">
              <a:extLst>
                <a:ext uri="{FF2B5EF4-FFF2-40B4-BE49-F238E27FC236}">
                  <a16:creationId xmlns:a16="http://schemas.microsoft.com/office/drawing/2014/main" id="{2FB5F88A-BDE6-BC80-DD90-14339D72CEE1}"/>
                </a:ext>
              </a:extLst>
            </p:cNvPr>
            <p:cNvSpPr/>
            <p:nvPr/>
          </p:nvSpPr>
          <p:spPr>
            <a:xfrm>
              <a:off x="712526"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3" name="Oval 542">
              <a:extLst>
                <a:ext uri="{FF2B5EF4-FFF2-40B4-BE49-F238E27FC236}">
                  <a16:creationId xmlns:a16="http://schemas.microsoft.com/office/drawing/2014/main" id="{955F1D90-5C6C-B798-6ADC-229F52D817F7}"/>
                </a:ext>
              </a:extLst>
            </p:cNvPr>
            <p:cNvSpPr/>
            <p:nvPr/>
          </p:nvSpPr>
          <p:spPr>
            <a:xfrm>
              <a:off x="870314"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4" name="Oval 543">
              <a:extLst>
                <a:ext uri="{FF2B5EF4-FFF2-40B4-BE49-F238E27FC236}">
                  <a16:creationId xmlns:a16="http://schemas.microsoft.com/office/drawing/2014/main" id="{A2BAA397-DBC5-2D89-6B4D-AC21EAF15D62}"/>
                </a:ext>
              </a:extLst>
            </p:cNvPr>
            <p:cNvSpPr/>
            <p:nvPr/>
          </p:nvSpPr>
          <p:spPr>
            <a:xfrm>
              <a:off x="1028103"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5" name="Oval 544">
              <a:extLst>
                <a:ext uri="{FF2B5EF4-FFF2-40B4-BE49-F238E27FC236}">
                  <a16:creationId xmlns:a16="http://schemas.microsoft.com/office/drawing/2014/main" id="{F5F46671-FE4E-AD59-B960-CABF09C78FB4}"/>
                </a:ext>
              </a:extLst>
            </p:cNvPr>
            <p:cNvSpPr/>
            <p:nvPr/>
          </p:nvSpPr>
          <p:spPr>
            <a:xfrm>
              <a:off x="1185892"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6" name="Oval 545">
              <a:extLst>
                <a:ext uri="{FF2B5EF4-FFF2-40B4-BE49-F238E27FC236}">
                  <a16:creationId xmlns:a16="http://schemas.microsoft.com/office/drawing/2014/main" id="{9F319132-03E9-96D4-E2B3-1619B6CE2B6C}"/>
                </a:ext>
              </a:extLst>
            </p:cNvPr>
            <p:cNvSpPr/>
            <p:nvPr/>
          </p:nvSpPr>
          <p:spPr>
            <a:xfrm>
              <a:off x="1343681"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7" name="Oval 546">
              <a:extLst>
                <a:ext uri="{FF2B5EF4-FFF2-40B4-BE49-F238E27FC236}">
                  <a16:creationId xmlns:a16="http://schemas.microsoft.com/office/drawing/2014/main" id="{1B275032-4C56-BBBC-E96D-38A1328454CF}"/>
                </a:ext>
              </a:extLst>
            </p:cNvPr>
            <p:cNvSpPr/>
            <p:nvPr/>
          </p:nvSpPr>
          <p:spPr>
            <a:xfrm>
              <a:off x="1501469"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8" name="Oval 547">
              <a:extLst>
                <a:ext uri="{FF2B5EF4-FFF2-40B4-BE49-F238E27FC236}">
                  <a16:creationId xmlns:a16="http://schemas.microsoft.com/office/drawing/2014/main" id="{2525611A-695C-AC06-BE61-A66C375C22E6}"/>
                </a:ext>
              </a:extLst>
            </p:cNvPr>
            <p:cNvSpPr/>
            <p:nvPr/>
          </p:nvSpPr>
          <p:spPr>
            <a:xfrm>
              <a:off x="1659258" y="31727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49" name="Oval 548">
              <a:extLst>
                <a:ext uri="{FF2B5EF4-FFF2-40B4-BE49-F238E27FC236}">
                  <a16:creationId xmlns:a16="http://schemas.microsoft.com/office/drawing/2014/main" id="{92E36A50-400F-22A8-552B-CE78F09F2F1A}"/>
                </a:ext>
              </a:extLst>
            </p:cNvPr>
            <p:cNvSpPr/>
            <p:nvPr/>
          </p:nvSpPr>
          <p:spPr>
            <a:xfrm>
              <a:off x="554737"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0" name="Oval 549">
              <a:extLst>
                <a:ext uri="{FF2B5EF4-FFF2-40B4-BE49-F238E27FC236}">
                  <a16:creationId xmlns:a16="http://schemas.microsoft.com/office/drawing/2014/main" id="{F94A14CF-FA3D-0F97-39ED-7B8B7F175550}"/>
                </a:ext>
              </a:extLst>
            </p:cNvPr>
            <p:cNvSpPr/>
            <p:nvPr/>
          </p:nvSpPr>
          <p:spPr>
            <a:xfrm>
              <a:off x="712526"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1" name="Oval 550">
              <a:extLst>
                <a:ext uri="{FF2B5EF4-FFF2-40B4-BE49-F238E27FC236}">
                  <a16:creationId xmlns:a16="http://schemas.microsoft.com/office/drawing/2014/main" id="{259290AF-7E40-D2BC-062F-0FF5E3E84529}"/>
                </a:ext>
              </a:extLst>
            </p:cNvPr>
            <p:cNvSpPr/>
            <p:nvPr/>
          </p:nvSpPr>
          <p:spPr>
            <a:xfrm>
              <a:off x="870314"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2" name="Oval 551">
              <a:extLst>
                <a:ext uri="{FF2B5EF4-FFF2-40B4-BE49-F238E27FC236}">
                  <a16:creationId xmlns:a16="http://schemas.microsoft.com/office/drawing/2014/main" id="{6F92DCD3-3630-9F3E-E65B-97149C26DED9}"/>
                </a:ext>
              </a:extLst>
            </p:cNvPr>
            <p:cNvSpPr/>
            <p:nvPr/>
          </p:nvSpPr>
          <p:spPr>
            <a:xfrm>
              <a:off x="1028103"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3" name="Oval 552">
              <a:extLst>
                <a:ext uri="{FF2B5EF4-FFF2-40B4-BE49-F238E27FC236}">
                  <a16:creationId xmlns:a16="http://schemas.microsoft.com/office/drawing/2014/main" id="{D7FA77B5-8A67-DB04-24A1-10F91139D3A8}"/>
                </a:ext>
              </a:extLst>
            </p:cNvPr>
            <p:cNvSpPr/>
            <p:nvPr/>
          </p:nvSpPr>
          <p:spPr>
            <a:xfrm>
              <a:off x="1185892"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4" name="Oval 553">
              <a:extLst>
                <a:ext uri="{FF2B5EF4-FFF2-40B4-BE49-F238E27FC236}">
                  <a16:creationId xmlns:a16="http://schemas.microsoft.com/office/drawing/2014/main" id="{2205C3D6-D92E-E7EE-C876-AD20F842C818}"/>
                </a:ext>
              </a:extLst>
            </p:cNvPr>
            <p:cNvSpPr/>
            <p:nvPr/>
          </p:nvSpPr>
          <p:spPr>
            <a:xfrm>
              <a:off x="1343681"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5" name="Oval 554">
              <a:extLst>
                <a:ext uri="{FF2B5EF4-FFF2-40B4-BE49-F238E27FC236}">
                  <a16:creationId xmlns:a16="http://schemas.microsoft.com/office/drawing/2014/main" id="{88789079-EFA0-013A-2DCD-4EB1D4D2139D}"/>
                </a:ext>
              </a:extLst>
            </p:cNvPr>
            <p:cNvSpPr/>
            <p:nvPr/>
          </p:nvSpPr>
          <p:spPr>
            <a:xfrm>
              <a:off x="1501469"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6" name="Oval 555">
              <a:extLst>
                <a:ext uri="{FF2B5EF4-FFF2-40B4-BE49-F238E27FC236}">
                  <a16:creationId xmlns:a16="http://schemas.microsoft.com/office/drawing/2014/main" id="{C84DF9D1-851B-1490-644C-707AFA545C2B}"/>
                </a:ext>
              </a:extLst>
            </p:cNvPr>
            <p:cNvSpPr/>
            <p:nvPr/>
          </p:nvSpPr>
          <p:spPr>
            <a:xfrm>
              <a:off x="1659258" y="302220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7" name="Oval 556">
              <a:extLst>
                <a:ext uri="{FF2B5EF4-FFF2-40B4-BE49-F238E27FC236}">
                  <a16:creationId xmlns:a16="http://schemas.microsoft.com/office/drawing/2014/main" id="{258FF2FD-A2DF-2E5F-B636-4AB118D4760F}"/>
                </a:ext>
              </a:extLst>
            </p:cNvPr>
            <p:cNvSpPr/>
            <p:nvPr/>
          </p:nvSpPr>
          <p:spPr>
            <a:xfrm>
              <a:off x="554737"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8" name="Oval 557">
              <a:extLst>
                <a:ext uri="{FF2B5EF4-FFF2-40B4-BE49-F238E27FC236}">
                  <a16:creationId xmlns:a16="http://schemas.microsoft.com/office/drawing/2014/main" id="{4F71924B-7DA7-BD1C-B85B-839B0D86B95A}"/>
                </a:ext>
              </a:extLst>
            </p:cNvPr>
            <p:cNvSpPr/>
            <p:nvPr/>
          </p:nvSpPr>
          <p:spPr>
            <a:xfrm>
              <a:off x="712526"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59" name="Oval 558">
              <a:extLst>
                <a:ext uri="{FF2B5EF4-FFF2-40B4-BE49-F238E27FC236}">
                  <a16:creationId xmlns:a16="http://schemas.microsoft.com/office/drawing/2014/main" id="{13544F42-E305-FD1D-74A0-49A16FA4B402}"/>
                </a:ext>
              </a:extLst>
            </p:cNvPr>
            <p:cNvSpPr/>
            <p:nvPr/>
          </p:nvSpPr>
          <p:spPr>
            <a:xfrm>
              <a:off x="870314"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0" name="Oval 559">
              <a:extLst>
                <a:ext uri="{FF2B5EF4-FFF2-40B4-BE49-F238E27FC236}">
                  <a16:creationId xmlns:a16="http://schemas.microsoft.com/office/drawing/2014/main" id="{BB76A1EF-C23C-2C4E-3035-4B609CA8B7CB}"/>
                </a:ext>
              </a:extLst>
            </p:cNvPr>
            <p:cNvSpPr/>
            <p:nvPr/>
          </p:nvSpPr>
          <p:spPr>
            <a:xfrm>
              <a:off x="1028103"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1" name="Oval 560">
              <a:extLst>
                <a:ext uri="{FF2B5EF4-FFF2-40B4-BE49-F238E27FC236}">
                  <a16:creationId xmlns:a16="http://schemas.microsoft.com/office/drawing/2014/main" id="{0E53E710-EE3A-4827-C224-3BD72E6BF475}"/>
                </a:ext>
              </a:extLst>
            </p:cNvPr>
            <p:cNvSpPr/>
            <p:nvPr/>
          </p:nvSpPr>
          <p:spPr>
            <a:xfrm>
              <a:off x="1185892"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2" name="Oval 561">
              <a:extLst>
                <a:ext uri="{FF2B5EF4-FFF2-40B4-BE49-F238E27FC236}">
                  <a16:creationId xmlns:a16="http://schemas.microsoft.com/office/drawing/2014/main" id="{8B1B36D3-E922-F049-0B18-127676014A68}"/>
                </a:ext>
              </a:extLst>
            </p:cNvPr>
            <p:cNvSpPr/>
            <p:nvPr/>
          </p:nvSpPr>
          <p:spPr>
            <a:xfrm>
              <a:off x="1343681"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3" name="Oval 562">
              <a:extLst>
                <a:ext uri="{FF2B5EF4-FFF2-40B4-BE49-F238E27FC236}">
                  <a16:creationId xmlns:a16="http://schemas.microsoft.com/office/drawing/2014/main" id="{409AF79E-C6EF-4377-D99F-7748810343AE}"/>
                </a:ext>
              </a:extLst>
            </p:cNvPr>
            <p:cNvSpPr/>
            <p:nvPr/>
          </p:nvSpPr>
          <p:spPr>
            <a:xfrm>
              <a:off x="1501469"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4" name="Oval 563">
              <a:extLst>
                <a:ext uri="{FF2B5EF4-FFF2-40B4-BE49-F238E27FC236}">
                  <a16:creationId xmlns:a16="http://schemas.microsoft.com/office/drawing/2014/main" id="{666674D0-5BE3-9696-7429-84EE5651A1A7}"/>
                </a:ext>
              </a:extLst>
            </p:cNvPr>
            <p:cNvSpPr/>
            <p:nvPr/>
          </p:nvSpPr>
          <p:spPr>
            <a:xfrm>
              <a:off x="1659258" y="287168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5" name="Oval 564">
              <a:extLst>
                <a:ext uri="{FF2B5EF4-FFF2-40B4-BE49-F238E27FC236}">
                  <a16:creationId xmlns:a16="http://schemas.microsoft.com/office/drawing/2014/main" id="{313A238F-39EE-0552-6800-9C3C4917577F}"/>
                </a:ext>
              </a:extLst>
            </p:cNvPr>
            <p:cNvSpPr/>
            <p:nvPr/>
          </p:nvSpPr>
          <p:spPr>
            <a:xfrm>
              <a:off x="554737"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6" name="Oval 565">
              <a:extLst>
                <a:ext uri="{FF2B5EF4-FFF2-40B4-BE49-F238E27FC236}">
                  <a16:creationId xmlns:a16="http://schemas.microsoft.com/office/drawing/2014/main" id="{B76EB944-F67F-25A1-CB31-5EFD2187780C}"/>
                </a:ext>
              </a:extLst>
            </p:cNvPr>
            <p:cNvSpPr/>
            <p:nvPr/>
          </p:nvSpPr>
          <p:spPr>
            <a:xfrm>
              <a:off x="712526"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7" name="Oval 566">
              <a:extLst>
                <a:ext uri="{FF2B5EF4-FFF2-40B4-BE49-F238E27FC236}">
                  <a16:creationId xmlns:a16="http://schemas.microsoft.com/office/drawing/2014/main" id="{9C8B10D9-19A2-030E-B3F4-74EBA04782A1}"/>
                </a:ext>
              </a:extLst>
            </p:cNvPr>
            <p:cNvSpPr/>
            <p:nvPr/>
          </p:nvSpPr>
          <p:spPr>
            <a:xfrm>
              <a:off x="870314"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8" name="Oval 567">
              <a:extLst>
                <a:ext uri="{FF2B5EF4-FFF2-40B4-BE49-F238E27FC236}">
                  <a16:creationId xmlns:a16="http://schemas.microsoft.com/office/drawing/2014/main" id="{35CB9AE5-5CE9-77CD-4834-D70421B583D5}"/>
                </a:ext>
              </a:extLst>
            </p:cNvPr>
            <p:cNvSpPr/>
            <p:nvPr/>
          </p:nvSpPr>
          <p:spPr>
            <a:xfrm>
              <a:off x="1028103"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69" name="Oval 568">
              <a:extLst>
                <a:ext uri="{FF2B5EF4-FFF2-40B4-BE49-F238E27FC236}">
                  <a16:creationId xmlns:a16="http://schemas.microsoft.com/office/drawing/2014/main" id="{5B3CEA91-54C3-69E0-E8E7-1F760E2B62CD}"/>
                </a:ext>
              </a:extLst>
            </p:cNvPr>
            <p:cNvSpPr/>
            <p:nvPr/>
          </p:nvSpPr>
          <p:spPr>
            <a:xfrm>
              <a:off x="1185892"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0" name="Oval 569">
              <a:extLst>
                <a:ext uri="{FF2B5EF4-FFF2-40B4-BE49-F238E27FC236}">
                  <a16:creationId xmlns:a16="http://schemas.microsoft.com/office/drawing/2014/main" id="{4A52F492-3047-338D-3E94-87D87AF70CE3}"/>
                </a:ext>
              </a:extLst>
            </p:cNvPr>
            <p:cNvSpPr/>
            <p:nvPr/>
          </p:nvSpPr>
          <p:spPr>
            <a:xfrm>
              <a:off x="1343681"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1" name="Oval 570">
              <a:extLst>
                <a:ext uri="{FF2B5EF4-FFF2-40B4-BE49-F238E27FC236}">
                  <a16:creationId xmlns:a16="http://schemas.microsoft.com/office/drawing/2014/main" id="{07CDE8E0-58A6-3CA8-ED29-62E48CF86120}"/>
                </a:ext>
              </a:extLst>
            </p:cNvPr>
            <p:cNvSpPr/>
            <p:nvPr/>
          </p:nvSpPr>
          <p:spPr>
            <a:xfrm>
              <a:off x="1501469"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2" name="Oval 571">
              <a:extLst>
                <a:ext uri="{FF2B5EF4-FFF2-40B4-BE49-F238E27FC236}">
                  <a16:creationId xmlns:a16="http://schemas.microsoft.com/office/drawing/2014/main" id="{8E7576F0-58A5-7501-069C-CE02FE78E01E}"/>
                </a:ext>
              </a:extLst>
            </p:cNvPr>
            <p:cNvSpPr/>
            <p:nvPr/>
          </p:nvSpPr>
          <p:spPr>
            <a:xfrm>
              <a:off x="1659258" y="2570633"/>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3" name="Oval 572">
              <a:extLst>
                <a:ext uri="{FF2B5EF4-FFF2-40B4-BE49-F238E27FC236}">
                  <a16:creationId xmlns:a16="http://schemas.microsoft.com/office/drawing/2014/main" id="{4947361B-8C3F-35C8-5E87-FB9E99E53319}"/>
                </a:ext>
              </a:extLst>
            </p:cNvPr>
            <p:cNvSpPr/>
            <p:nvPr/>
          </p:nvSpPr>
          <p:spPr>
            <a:xfrm>
              <a:off x="554737"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4" name="Oval 573">
              <a:extLst>
                <a:ext uri="{FF2B5EF4-FFF2-40B4-BE49-F238E27FC236}">
                  <a16:creationId xmlns:a16="http://schemas.microsoft.com/office/drawing/2014/main" id="{D6A2FE01-F5A6-C32D-1C8B-4DA1B5E0F5C1}"/>
                </a:ext>
              </a:extLst>
            </p:cNvPr>
            <p:cNvSpPr/>
            <p:nvPr/>
          </p:nvSpPr>
          <p:spPr>
            <a:xfrm>
              <a:off x="712526"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5" name="Oval 574">
              <a:extLst>
                <a:ext uri="{FF2B5EF4-FFF2-40B4-BE49-F238E27FC236}">
                  <a16:creationId xmlns:a16="http://schemas.microsoft.com/office/drawing/2014/main" id="{792FD275-1DDE-886B-18BD-3AB82AB90352}"/>
                </a:ext>
              </a:extLst>
            </p:cNvPr>
            <p:cNvSpPr/>
            <p:nvPr/>
          </p:nvSpPr>
          <p:spPr>
            <a:xfrm>
              <a:off x="870314"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6" name="Oval 575">
              <a:extLst>
                <a:ext uri="{FF2B5EF4-FFF2-40B4-BE49-F238E27FC236}">
                  <a16:creationId xmlns:a16="http://schemas.microsoft.com/office/drawing/2014/main" id="{34B95542-66D2-E4EC-330B-E84612983779}"/>
                </a:ext>
              </a:extLst>
            </p:cNvPr>
            <p:cNvSpPr/>
            <p:nvPr/>
          </p:nvSpPr>
          <p:spPr>
            <a:xfrm>
              <a:off x="1028103"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7" name="Oval 576">
              <a:extLst>
                <a:ext uri="{FF2B5EF4-FFF2-40B4-BE49-F238E27FC236}">
                  <a16:creationId xmlns:a16="http://schemas.microsoft.com/office/drawing/2014/main" id="{81F8CF0B-DFD8-B90F-A7E8-F55A675F18C0}"/>
                </a:ext>
              </a:extLst>
            </p:cNvPr>
            <p:cNvSpPr/>
            <p:nvPr/>
          </p:nvSpPr>
          <p:spPr>
            <a:xfrm>
              <a:off x="1185892"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8" name="Oval 577">
              <a:extLst>
                <a:ext uri="{FF2B5EF4-FFF2-40B4-BE49-F238E27FC236}">
                  <a16:creationId xmlns:a16="http://schemas.microsoft.com/office/drawing/2014/main" id="{26D7B531-3F9A-5567-435E-1CA2B0C1C8F0}"/>
                </a:ext>
              </a:extLst>
            </p:cNvPr>
            <p:cNvSpPr/>
            <p:nvPr/>
          </p:nvSpPr>
          <p:spPr>
            <a:xfrm>
              <a:off x="1343681"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79" name="Oval 578">
              <a:extLst>
                <a:ext uri="{FF2B5EF4-FFF2-40B4-BE49-F238E27FC236}">
                  <a16:creationId xmlns:a16="http://schemas.microsoft.com/office/drawing/2014/main" id="{E8F3C577-3923-8B9D-2115-E094501793E9}"/>
                </a:ext>
              </a:extLst>
            </p:cNvPr>
            <p:cNvSpPr/>
            <p:nvPr/>
          </p:nvSpPr>
          <p:spPr>
            <a:xfrm>
              <a:off x="1501469"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0" name="Oval 579">
              <a:extLst>
                <a:ext uri="{FF2B5EF4-FFF2-40B4-BE49-F238E27FC236}">
                  <a16:creationId xmlns:a16="http://schemas.microsoft.com/office/drawing/2014/main" id="{B65BA8DC-0CE3-B51C-C8CB-AC69FC33EACB}"/>
                </a:ext>
              </a:extLst>
            </p:cNvPr>
            <p:cNvSpPr/>
            <p:nvPr/>
          </p:nvSpPr>
          <p:spPr>
            <a:xfrm>
              <a:off x="1659258" y="2721159"/>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1" name="Oval 580">
              <a:extLst>
                <a:ext uri="{FF2B5EF4-FFF2-40B4-BE49-F238E27FC236}">
                  <a16:creationId xmlns:a16="http://schemas.microsoft.com/office/drawing/2014/main" id="{60698934-AE78-DB48-D012-B4C90BE82DEF}"/>
                </a:ext>
              </a:extLst>
            </p:cNvPr>
            <p:cNvSpPr/>
            <p:nvPr/>
          </p:nvSpPr>
          <p:spPr>
            <a:xfrm>
              <a:off x="554737"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2" name="Oval 581">
              <a:extLst>
                <a:ext uri="{FF2B5EF4-FFF2-40B4-BE49-F238E27FC236}">
                  <a16:creationId xmlns:a16="http://schemas.microsoft.com/office/drawing/2014/main" id="{B14C8AA4-ECB3-8DCF-A675-E562D71859A0}"/>
                </a:ext>
              </a:extLst>
            </p:cNvPr>
            <p:cNvSpPr/>
            <p:nvPr/>
          </p:nvSpPr>
          <p:spPr>
            <a:xfrm>
              <a:off x="712526"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3" name="Oval 582">
              <a:extLst>
                <a:ext uri="{FF2B5EF4-FFF2-40B4-BE49-F238E27FC236}">
                  <a16:creationId xmlns:a16="http://schemas.microsoft.com/office/drawing/2014/main" id="{73E709F2-DCD9-109D-2681-94DAA76CCACD}"/>
                </a:ext>
              </a:extLst>
            </p:cNvPr>
            <p:cNvSpPr/>
            <p:nvPr/>
          </p:nvSpPr>
          <p:spPr>
            <a:xfrm>
              <a:off x="870314"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4" name="Oval 583">
              <a:extLst>
                <a:ext uri="{FF2B5EF4-FFF2-40B4-BE49-F238E27FC236}">
                  <a16:creationId xmlns:a16="http://schemas.microsoft.com/office/drawing/2014/main" id="{993B3453-B615-984F-122A-920914EEABD5}"/>
                </a:ext>
              </a:extLst>
            </p:cNvPr>
            <p:cNvSpPr/>
            <p:nvPr/>
          </p:nvSpPr>
          <p:spPr>
            <a:xfrm>
              <a:off x="1028103"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5" name="Oval 584">
              <a:extLst>
                <a:ext uri="{FF2B5EF4-FFF2-40B4-BE49-F238E27FC236}">
                  <a16:creationId xmlns:a16="http://schemas.microsoft.com/office/drawing/2014/main" id="{09E5D3BF-66DB-02F9-E6E2-5498A164746F}"/>
                </a:ext>
              </a:extLst>
            </p:cNvPr>
            <p:cNvSpPr/>
            <p:nvPr/>
          </p:nvSpPr>
          <p:spPr>
            <a:xfrm>
              <a:off x="1185892"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6" name="Oval 585">
              <a:extLst>
                <a:ext uri="{FF2B5EF4-FFF2-40B4-BE49-F238E27FC236}">
                  <a16:creationId xmlns:a16="http://schemas.microsoft.com/office/drawing/2014/main" id="{D1A12D7D-7341-8D0D-8468-DE46AE053E20}"/>
                </a:ext>
              </a:extLst>
            </p:cNvPr>
            <p:cNvSpPr/>
            <p:nvPr/>
          </p:nvSpPr>
          <p:spPr>
            <a:xfrm>
              <a:off x="1343681"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7" name="Oval 586">
              <a:extLst>
                <a:ext uri="{FF2B5EF4-FFF2-40B4-BE49-F238E27FC236}">
                  <a16:creationId xmlns:a16="http://schemas.microsoft.com/office/drawing/2014/main" id="{45BD10E1-9CA5-AA3E-2A8A-1A6DE7F9C375}"/>
                </a:ext>
              </a:extLst>
            </p:cNvPr>
            <p:cNvSpPr/>
            <p:nvPr/>
          </p:nvSpPr>
          <p:spPr>
            <a:xfrm>
              <a:off x="1501469"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8" name="Oval 587">
              <a:extLst>
                <a:ext uri="{FF2B5EF4-FFF2-40B4-BE49-F238E27FC236}">
                  <a16:creationId xmlns:a16="http://schemas.microsoft.com/office/drawing/2014/main" id="{6CCAC161-56CD-A642-66FA-44BA02B3B753}"/>
                </a:ext>
              </a:extLst>
            </p:cNvPr>
            <p:cNvSpPr/>
            <p:nvPr/>
          </p:nvSpPr>
          <p:spPr>
            <a:xfrm>
              <a:off x="1659258" y="3624307"/>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89" name="Oval 588">
              <a:extLst>
                <a:ext uri="{FF2B5EF4-FFF2-40B4-BE49-F238E27FC236}">
                  <a16:creationId xmlns:a16="http://schemas.microsoft.com/office/drawing/2014/main" id="{C843E6BD-C65B-42E1-4724-B922589424B7}"/>
                </a:ext>
              </a:extLst>
            </p:cNvPr>
            <p:cNvSpPr/>
            <p:nvPr/>
          </p:nvSpPr>
          <p:spPr>
            <a:xfrm>
              <a:off x="554737"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0" name="Oval 589">
              <a:extLst>
                <a:ext uri="{FF2B5EF4-FFF2-40B4-BE49-F238E27FC236}">
                  <a16:creationId xmlns:a16="http://schemas.microsoft.com/office/drawing/2014/main" id="{429D7A27-906E-DE2E-A008-DE7F4FA279CA}"/>
                </a:ext>
              </a:extLst>
            </p:cNvPr>
            <p:cNvSpPr/>
            <p:nvPr/>
          </p:nvSpPr>
          <p:spPr>
            <a:xfrm>
              <a:off x="712526"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1" name="Oval 590">
              <a:extLst>
                <a:ext uri="{FF2B5EF4-FFF2-40B4-BE49-F238E27FC236}">
                  <a16:creationId xmlns:a16="http://schemas.microsoft.com/office/drawing/2014/main" id="{02576E02-4A05-0D9E-DBF2-C90C1F325E22}"/>
                </a:ext>
              </a:extLst>
            </p:cNvPr>
            <p:cNvSpPr/>
            <p:nvPr/>
          </p:nvSpPr>
          <p:spPr>
            <a:xfrm>
              <a:off x="870314"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2" name="Oval 591">
              <a:extLst>
                <a:ext uri="{FF2B5EF4-FFF2-40B4-BE49-F238E27FC236}">
                  <a16:creationId xmlns:a16="http://schemas.microsoft.com/office/drawing/2014/main" id="{059A6650-0D42-4610-B2CC-F447FD9EC521}"/>
                </a:ext>
              </a:extLst>
            </p:cNvPr>
            <p:cNvSpPr/>
            <p:nvPr/>
          </p:nvSpPr>
          <p:spPr>
            <a:xfrm>
              <a:off x="1028103"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3" name="Oval 592">
              <a:extLst>
                <a:ext uri="{FF2B5EF4-FFF2-40B4-BE49-F238E27FC236}">
                  <a16:creationId xmlns:a16="http://schemas.microsoft.com/office/drawing/2014/main" id="{81578223-93EE-D61A-3F1B-AA03339452CC}"/>
                </a:ext>
              </a:extLst>
            </p:cNvPr>
            <p:cNvSpPr/>
            <p:nvPr/>
          </p:nvSpPr>
          <p:spPr>
            <a:xfrm>
              <a:off x="1185892"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4" name="Oval 593">
              <a:extLst>
                <a:ext uri="{FF2B5EF4-FFF2-40B4-BE49-F238E27FC236}">
                  <a16:creationId xmlns:a16="http://schemas.microsoft.com/office/drawing/2014/main" id="{9289F018-91D6-17C1-5F8C-6C203DE2B49A}"/>
                </a:ext>
              </a:extLst>
            </p:cNvPr>
            <p:cNvSpPr/>
            <p:nvPr/>
          </p:nvSpPr>
          <p:spPr>
            <a:xfrm>
              <a:off x="1343681"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5" name="Oval 594">
              <a:extLst>
                <a:ext uri="{FF2B5EF4-FFF2-40B4-BE49-F238E27FC236}">
                  <a16:creationId xmlns:a16="http://schemas.microsoft.com/office/drawing/2014/main" id="{A8C469A5-57FB-AB19-2DCD-3780E42C071C}"/>
                </a:ext>
              </a:extLst>
            </p:cNvPr>
            <p:cNvSpPr/>
            <p:nvPr/>
          </p:nvSpPr>
          <p:spPr>
            <a:xfrm>
              <a:off x="1501469"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6" name="Oval 595">
              <a:extLst>
                <a:ext uri="{FF2B5EF4-FFF2-40B4-BE49-F238E27FC236}">
                  <a16:creationId xmlns:a16="http://schemas.microsoft.com/office/drawing/2014/main" id="{4179154D-CFC9-97E9-121E-990D2B4935F0}"/>
                </a:ext>
              </a:extLst>
            </p:cNvPr>
            <p:cNvSpPr/>
            <p:nvPr/>
          </p:nvSpPr>
          <p:spPr>
            <a:xfrm>
              <a:off x="1659258" y="3774831"/>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7" name="Oval 596">
              <a:extLst>
                <a:ext uri="{FF2B5EF4-FFF2-40B4-BE49-F238E27FC236}">
                  <a16:creationId xmlns:a16="http://schemas.microsoft.com/office/drawing/2014/main" id="{B8CE1EB8-A9D5-2278-505F-024DC0AAC165}"/>
                </a:ext>
              </a:extLst>
            </p:cNvPr>
            <p:cNvSpPr/>
            <p:nvPr/>
          </p:nvSpPr>
          <p:spPr>
            <a:xfrm>
              <a:off x="554737"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8" name="Oval 597">
              <a:extLst>
                <a:ext uri="{FF2B5EF4-FFF2-40B4-BE49-F238E27FC236}">
                  <a16:creationId xmlns:a16="http://schemas.microsoft.com/office/drawing/2014/main" id="{F8740244-267C-30D7-81E5-D762D8C62E3E}"/>
                </a:ext>
              </a:extLst>
            </p:cNvPr>
            <p:cNvSpPr/>
            <p:nvPr/>
          </p:nvSpPr>
          <p:spPr>
            <a:xfrm>
              <a:off x="712526"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599" name="Oval 598">
              <a:extLst>
                <a:ext uri="{FF2B5EF4-FFF2-40B4-BE49-F238E27FC236}">
                  <a16:creationId xmlns:a16="http://schemas.microsoft.com/office/drawing/2014/main" id="{59CF0F47-A179-B673-1710-66A313E719A1}"/>
                </a:ext>
              </a:extLst>
            </p:cNvPr>
            <p:cNvSpPr/>
            <p:nvPr/>
          </p:nvSpPr>
          <p:spPr>
            <a:xfrm>
              <a:off x="870314"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0" name="Oval 599">
              <a:extLst>
                <a:ext uri="{FF2B5EF4-FFF2-40B4-BE49-F238E27FC236}">
                  <a16:creationId xmlns:a16="http://schemas.microsoft.com/office/drawing/2014/main" id="{5AFD4C53-B1A2-E6F2-B69E-F719D03481F9}"/>
                </a:ext>
              </a:extLst>
            </p:cNvPr>
            <p:cNvSpPr/>
            <p:nvPr/>
          </p:nvSpPr>
          <p:spPr>
            <a:xfrm>
              <a:off x="1028103"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1" name="Oval 600">
              <a:extLst>
                <a:ext uri="{FF2B5EF4-FFF2-40B4-BE49-F238E27FC236}">
                  <a16:creationId xmlns:a16="http://schemas.microsoft.com/office/drawing/2014/main" id="{F4DDA168-8E37-E991-F0B3-348DFA25A2D8}"/>
                </a:ext>
              </a:extLst>
            </p:cNvPr>
            <p:cNvSpPr/>
            <p:nvPr/>
          </p:nvSpPr>
          <p:spPr>
            <a:xfrm>
              <a:off x="1185892"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2" name="Oval 601">
              <a:extLst>
                <a:ext uri="{FF2B5EF4-FFF2-40B4-BE49-F238E27FC236}">
                  <a16:creationId xmlns:a16="http://schemas.microsoft.com/office/drawing/2014/main" id="{C39409F0-D58B-65F9-AEEA-1D6EA361BE1E}"/>
                </a:ext>
              </a:extLst>
            </p:cNvPr>
            <p:cNvSpPr/>
            <p:nvPr/>
          </p:nvSpPr>
          <p:spPr>
            <a:xfrm>
              <a:off x="1343681"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3" name="Oval 602">
              <a:extLst>
                <a:ext uri="{FF2B5EF4-FFF2-40B4-BE49-F238E27FC236}">
                  <a16:creationId xmlns:a16="http://schemas.microsoft.com/office/drawing/2014/main" id="{B90B5A6C-BEBA-5312-9738-BE6453EAE399}"/>
                </a:ext>
              </a:extLst>
            </p:cNvPr>
            <p:cNvSpPr/>
            <p:nvPr/>
          </p:nvSpPr>
          <p:spPr>
            <a:xfrm>
              <a:off x="1501469" y="3925350"/>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4" name="Oval 603">
              <a:extLst>
                <a:ext uri="{FF2B5EF4-FFF2-40B4-BE49-F238E27FC236}">
                  <a16:creationId xmlns:a16="http://schemas.microsoft.com/office/drawing/2014/main" id="{9BE5781F-483B-13A5-5CF2-230762CA13EF}"/>
                </a:ext>
              </a:extLst>
            </p:cNvPr>
            <p:cNvSpPr/>
            <p:nvPr/>
          </p:nvSpPr>
          <p:spPr>
            <a:xfrm>
              <a:off x="1659258" y="3925348"/>
              <a:ext cx="119284" cy="11928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1626" tIns="50813" rIns="101626" bIns="50813" numCol="1" spcCol="0" rtlCol="0" fromWordArt="0" anchor="ctr" anchorCtr="0" forceAA="0" compatLnSpc="1">
              <a:prstTxWarp prst="textNoShape">
                <a:avLst/>
              </a:prstTxWarp>
              <a:noAutofit/>
            </a:bodyPr>
            <a:lstStyle/>
            <a:p>
              <a:pPr marL="0" marR="0" lvl="0" indent="0" algn="ctr" defTabSz="1016213" rtl="0" eaLnBrk="1" fontAlgn="base" latinLnBrk="0" hangingPunct="1">
                <a:lnSpc>
                  <a:spcPct val="100000"/>
                </a:lnSpc>
                <a:spcBef>
                  <a:spcPts val="333"/>
                </a:spcBef>
                <a:spcAft>
                  <a:spcPts val="333"/>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grpSp>
      <p:grpSp>
        <p:nvGrpSpPr>
          <p:cNvPr id="605" name="Group 604">
            <a:extLst>
              <a:ext uri="{FF2B5EF4-FFF2-40B4-BE49-F238E27FC236}">
                <a16:creationId xmlns:a16="http://schemas.microsoft.com/office/drawing/2014/main" id="{D16A4147-84B6-2DDB-E012-04619ACC3D51}"/>
              </a:ext>
            </a:extLst>
          </p:cNvPr>
          <p:cNvGrpSpPr>
            <a:grpSpLocks/>
          </p:cNvGrpSpPr>
          <p:nvPr/>
        </p:nvGrpSpPr>
        <p:grpSpPr>
          <a:xfrm rot="5400000">
            <a:off x="3134206" y="5109917"/>
            <a:ext cx="403176" cy="386218"/>
            <a:chOff x="2555646" y="2645892"/>
            <a:chExt cx="1381595" cy="1323482"/>
          </a:xfrm>
          <a:solidFill>
            <a:schemeClr val="accent2"/>
          </a:solidFill>
        </p:grpSpPr>
        <p:sp>
          <p:nvSpPr>
            <p:cNvPr id="606" name="Oval 605">
              <a:extLst>
                <a:ext uri="{FF2B5EF4-FFF2-40B4-BE49-F238E27FC236}">
                  <a16:creationId xmlns:a16="http://schemas.microsoft.com/office/drawing/2014/main" id="{54BAF50A-E214-7EDC-6B12-4D0B0144248A}"/>
                </a:ext>
              </a:extLst>
            </p:cNvPr>
            <p:cNvSpPr/>
            <p:nvPr/>
          </p:nvSpPr>
          <p:spPr>
            <a:xfrm>
              <a:off x="2555646" y="3549041"/>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7" name="Oval 606">
              <a:extLst>
                <a:ext uri="{FF2B5EF4-FFF2-40B4-BE49-F238E27FC236}">
                  <a16:creationId xmlns:a16="http://schemas.microsoft.com/office/drawing/2014/main" id="{CC432481-0B9B-1DAE-0A43-4F3F567E0547}"/>
                </a:ext>
              </a:extLst>
            </p:cNvPr>
            <p:cNvSpPr/>
            <p:nvPr/>
          </p:nvSpPr>
          <p:spPr>
            <a:xfrm>
              <a:off x="2871223" y="3549041"/>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8" name="Oval 607">
              <a:extLst>
                <a:ext uri="{FF2B5EF4-FFF2-40B4-BE49-F238E27FC236}">
                  <a16:creationId xmlns:a16="http://schemas.microsoft.com/office/drawing/2014/main" id="{AC113645-7AFC-6A9F-D2F2-176C2B775384}"/>
                </a:ext>
              </a:extLst>
            </p:cNvPr>
            <p:cNvSpPr/>
            <p:nvPr/>
          </p:nvSpPr>
          <p:spPr>
            <a:xfrm>
              <a:off x="3186801" y="3549041"/>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09" name="Oval 608">
              <a:extLst>
                <a:ext uri="{FF2B5EF4-FFF2-40B4-BE49-F238E27FC236}">
                  <a16:creationId xmlns:a16="http://schemas.microsoft.com/office/drawing/2014/main" id="{B5A62A2C-FE98-D389-5CEA-E29FFD41FD26}"/>
                </a:ext>
              </a:extLst>
            </p:cNvPr>
            <p:cNvSpPr/>
            <p:nvPr/>
          </p:nvSpPr>
          <p:spPr>
            <a:xfrm>
              <a:off x="3502379" y="3549041"/>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0" name="Oval 609">
              <a:extLst>
                <a:ext uri="{FF2B5EF4-FFF2-40B4-BE49-F238E27FC236}">
                  <a16:creationId xmlns:a16="http://schemas.microsoft.com/office/drawing/2014/main" id="{5F8F60D9-B184-F0F3-119E-FA2F3E81696A}"/>
                </a:ext>
              </a:extLst>
            </p:cNvPr>
            <p:cNvSpPr/>
            <p:nvPr/>
          </p:nvSpPr>
          <p:spPr>
            <a:xfrm>
              <a:off x="3817957" y="3549041"/>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1" name="Oval 610">
              <a:extLst>
                <a:ext uri="{FF2B5EF4-FFF2-40B4-BE49-F238E27FC236}">
                  <a16:creationId xmlns:a16="http://schemas.microsoft.com/office/drawing/2014/main" id="{014A2CEB-E15B-D985-BE0B-94AC934DC87B}"/>
                </a:ext>
              </a:extLst>
            </p:cNvPr>
            <p:cNvSpPr/>
            <p:nvPr/>
          </p:nvSpPr>
          <p:spPr>
            <a:xfrm>
              <a:off x="2713435"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2" name="Oval 611">
              <a:extLst>
                <a:ext uri="{FF2B5EF4-FFF2-40B4-BE49-F238E27FC236}">
                  <a16:creationId xmlns:a16="http://schemas.microsoft.com/office/drawing/2014/main" id="{9FF6B00A-A5F8-865E-D0C7-4725BCB1D3D5}"/>
                </a:ext>
              </a:extLst>
            </p:cNvPr>
            <p:cNvSpPr/>
            <p:nvPr/>
          </p:nvSpPr>
          <p:spPr>
            <a:xfrm>
              <a:off x="3029012"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3" name="Oval 612">
              <a:extLst>
                <a:ext uri="{FF2B5EF4-FFF2-40B4-BE49-F238E27FC236}">
                  <a16:creationId xmlns:a16="http://schemas.microsoft.com/office/drawing/2014/main" id="{DE894625-61E7-80BD-6109-398EF3251E6C}"/>
                </a:ext>
              </a:extLst>
            </p:cNvPr>
            <p:cNvSpPr/>
            <p:nvPr/>
          </p:nvSpPr>
          <p:spPr>
            <a:xfrm>
              <a:off x="3344591"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4" name="Oval 613">
              <a:extLst>
                <a:ext uri="{FF2B5EF4-FFF2-40B4-BE49-F238E27FC236}">
                  <a16:creationId xmlns:a16="http://schemas.microsoft.com/office/drawing/2014/main" id="{4E7BD4F9-6095-B564-5121-B2CDAD0C9D7B}"/>
                </a:ext>
              </a:extLst>
            </p:cNvPr>
            <p:cNvSpPr/>
            <p:nvPr/>
          </p:nvSpPr>
          <p:spPr>
            <a:xfrm>
              <a:off x="3660168"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5" name="Oval 614">
              <a:extLst>
                <a:ext uri="{FF2B5EF4-FFF2-40B4-BE49-F238E27FC236}">
                  <a16:creationId xmlns:a16="http://schemas.microsoft.com/office/drawing/2014/main" id="{C91F930C-0F7E-30F5-28E4-4210A23158DA}"/>
                </a:ext>
              </a:extLst>
            </p:cNvPr>
            <p:cNvSpPr/>
            <p:nvPr/>
          </p:nvSpPr>
          <p:spPr>
            <a:xfrm>
              <a:off x="2555646"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6" name="Oval 615">
              <a:extLst>
                <a:ext uri="{FF2B5EF4-FFF2-40B4-BE49-F238E27FC236}">
                  <a16:creationId xmlns:a16="http://schemas.microsoft.com/office/drawing/2014/main" id="{B02B316C-FD73-C698-DD6D-C7BDDD2391FC}"/>
                </a:ext>
              </a:extLst>
            </p:cNvPr>
            <p:cNvSpPr/>
            <p:nvPr/>
          </p:nvSpPr>
          <p:spPr>
            <a:xfrm>
              <a:off x="2871223"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7" name="Oval 616">
              <a:extLst>
                <a:ext uri="{FF2B5EF4-FFF2-40B4-BE49-F238E27FC236}">
                  <a16:creationId xmlns:a16="http://schemas.microsoft.com/office/drawing/2014/main" id="{3A28524C-43D5-5A0D-35D6-7ED8AEFED07A}"/>
                </a:ext>
              </a:extLst>
            </p:cNvPr>
            <p:cNvSpPr/>
            <p:nvPr/>
          </p:nvSpPr>
          <p:spPr>
            <a:xfrm>
              <a:off x="3186801"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8" name="Oval 617">
              <a:extLst>
                <a:ext uri="{FF2B5EF4-FFF2-40B4-BE49-F238E27FC236}">
                  <a16:creationId xmlns:a16="http://schemas.microsoft.com/office/drawing/2014/main" id="{6264D9E4-D2E0-0D8E-3E14-68FF0523AD2F}"/>
                </a:ext>
              </a:extLst>
            </p:cNvPr>
            <p:cNvSpPr/>
            <p:nvPr/>
          </p:nvSpPr>
          <p:spPr>
            <a:xfrm>
              <a:off x="3502379"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19" name="Oval 618">
              <a:extLst>
                <a:ext uri="{FF2B5EF4-FFF2-40B4-BE49-F238E27FC236}">
                  <a16:creationId xmlns:a16="http://schemas.microsoft.com/office/drawing/2014/main" id="{90209DBE-F9C1-4A50-6C38-F637106110E2}"/>
                </a:ext>
              </a:extLst>
            </p:cNvPr>
            <p:cNvSpPr/>
            <p:nvPr/>
          </p:nvSpPr>
          <p:spPr>
            <a:xfrm>
              <a:off x="3817957"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0" name="Oval 619">
              <a:extLst>
                <a:ext uri="{FF2B5EF4-FFF2-40B4-BE49-F238E27FC236}">
                  <a16:creationId xmlns:a16="http://schemas.microsoft.com/office/drawing/2014/main" id="{66A2BE14-2B68-83F9-891E-E283EA519261}"/>
                </a:ext>
              </a:extLst>
            </p:cNvPr>
            <p:cNvSpPr/>
            <p:nvPr/>
          </p:nvSpPr>
          <p:spPr>
            <a:xfrm>
              <a:off x="2713435"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1" name="Oval 620">
              <a:extLst>
                <a:ext uri="{FF2B5EF4-FFF2-40B4-BE49-F238E27FC236}">
                  <a16:creationId xmlns:a16="http://schemas.microsoft.com/office/drawing/2014/main" id="{50CC57E3-F290-1E93-37C2-1FEB81BE90A2}"/>
                </a:ext>
              </a:extLst>
            </p:cNvPr>
            <p:cNvSpPr/>
            <p:nvPr/>
          </p:nvSpPr>
          <p:spPr>
            <a:xfrm>
              <a:off x="3029012"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2" name="Oval 621">
              <a:extLst>
                <a:ext uri="{FF2B5EF4-FFF2-40B4-BE49-F238E27FC236}">
                  <a16:creationId xmlns:a16="http://schemas.microsoft.com/office/drawing/2014/main" id="{C547DFCB-7CB8-7E0F-DD3E-BE6EA843C3A6}"/>
                </a:ext>
              </a:extLst>
            </p:cNvPr>
            <p:cNvSpPr/>
            <p:nvPr/>
          </p:nvSpPr>
          <p:spPr>
            <a:xfrm>
              <a:off x="3344591"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3" name="Oval 622">
              <a:extLst>
                <a:ext uri="{FF2B5EF4-FFF2-40B4-BE49-F238E27FC236}">
                  <a16:creationId xmlns:a16="http://schemas.microsoft.com/office/drawing/2014/main" id="{8FFF55BB-F233-EF93-72E8-1F6BF01BD94D}"/>
                </a:ext>
              </a:extLst>
            </p:cNvPr>
            <p:cNvSpPr/>
            <p:nvPr/>
          </p:nvSpPr>
          <p:spPr>
            <a:xfrm>
              <a:off x="3660168"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4" name="Oval 623">
              <a:extLst>
                <a:ext uri="{FF2B5EF4-FFF2-40B4-BE49-F238E27FC236}">
                  <a16:creationId xmlns:a16="http://schemas.microsoft.com/office/drawing/2014/main" id="{46999EEF-B64F-E4E4-848C-B733CB9CFDC5}"/>
                </a:ext>
              </a:extLst>
            </p:cNvPr>
            <p:cNvSpPr/>
            <p:nvPr/>
          </p:nvSpPr>
          <p:spPr>
            <a:xfrm>
              <a:off x="2555646" y="294694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5" name="Oval 624">
              <a:extLst>
                <a:ext uri="{FF2B5EF4-FFF2-40B4-BE49-F238E27FC236}">
                  <a16:creationId xmlns:a16="http://schemas.microsoft.com/office/drawing/2014/main" id="{C06217D1-7663-827D-1842-F68507EE9D14}"/>
                </a:ext>
              </a:extLst>
            </p:cNvPr>
            <p:cNvSpPr/>
            <p:nvPr/>
          </p:nvSpPr>
          <p:spPr>
            <a:xfrm>
              <a:off x="2871223" y="294694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6" name="Oval 625">
              <a:extLst>
                <a:ext uri="{FF2B5EF4-FFF2-40B4-BE49-F238E27FC236}">
                  <a16:creationId xmlns:a16="http://schemas.microsoft.com/office/drawing/2014/main" id="{98FF85D0-66A3-F4D3-ADC6-86CF6774F499}"/>
                </a:ext>
              </a:extLst>
            </p:cNvPr>
            <p:cNvSpPr/>
            <p:nvPr/>
          </p:nvSpPr>
          <p:spPr>
            <a:xfrm>
              <a:off x="3186801" y="294694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7" name="Oval 626">
              <a:extLst>
                <a:ext uri="{FF2B5EF4-FFF2-40B4-BE49-F238E27FC236}">
                  <a16:creationId xmlns:a16="http://schemas.microsoft.com/office/drawing/2014/main" id="{B0AFA984-4A5A-2B65-59D9-3008CE91F700}"/>
                </a:ext>
              </a:extLst>
            </p:cNvPr>
            <p:cNvSpPr/>
            <p:nvPr/>
          </p:nvSpPr>
          <p:spPr>
            <a:xfrm>
              <a:off x="3502379" y="294694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8" name="Oval 627">
              <a:extLst>
                <a:ext uri="{FF2B5EF4-FFF2-40B4-BE49-F238E27FC236}">
                  <a16:creationId xmlns:a16="http://schemas.microsoft.com/office/drawing/2014/main" id="{403FD247-B2A4-2EAB-3274-54F70FA2ABC2}"/>
                </a:ext>
              </a:extLst>
            </p:cNvPr>
            <p:cNvSpPr/>
            <p:nvPr/>
          </p:nvSpPr>
          <p:spPr>
            <a:xfrm>
              <a:off x="3817957" y="294694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29" name="Oval 628">
              <a:extLst>
                <a:ext uri="{FF2B5EF4-FFF2-40B4-BE49-F238E27FC236}">
                  <a16:creationId xmlns:a16="http://schemas.microsoft.com/office/drawing/2014/main" id="{F67C8EB8-97BC-4A73-D787-CA6053EC152C}"/>
                </a:ext>
              </a:extLst>
            </p:cNvPr>
            <p:cNvSpPr/>
            <p:nvPr/>
          </p:nvSpPr>
          <p:spPr>
            <a:xfrm>
              <a:off x="2555646" y="26458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0" name="Oval 629">
              <a:extLst>
                <a:ext uri="{FF2B5EF4-FFF2-40B4-BE49-F238E27FC236}">
                  <a16:creationId xmlns:a16="http://schemas.microsoft.com/office/drawing/2014/main" id="{663E4492-3EAC-5E48-FFD1-04E3DDA3623C}"/>
                </a:ext>
              </a:extLst>
            </p:cNvPr>
            <p:cNvSpPr/>
            <p:nvPr/>
          </p:nvSpPr>
          <p:spPr>
            <a:xfrm>
              <a:off x="2871223" y="26458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1" name="Oval 630">
              <a:extLst>
                <a:ext uri="{FF2B5EF4-FFF2-40B4-BE49-F238E27FC236}">
                  <a16:creationId xmlns:a16="http://schemas.microsoft.com/office/drawing/2014/main" id="{21D74EC6-7971-FE28-7A21-540EC290A3BE}"/>
                </a:ext>
              </a:extLst>
            </p:cNvPr>
            <p:cNvSpPr/>
            <p:nvPr/>
          </p:nvSpPr>
          <p:spPr>
            <a:xfrm>
              <a:off x="3186801" y="26458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2" name="Oval 631">
              <a:extLst>
                <a:ext uri="{FF2B5EF4-FFF2-40B4-BE49-F238E27FC236}">
                  <a16:creationId xmlns:a16="http://schemas.microsoft.com/office/drawing/2014/main" id="{32B39F60-D369-C84D-55DD-DE283CEFCFF0}"/>
                </a:ext>
              </a:extLst>
            </p:cNvPr>
            <p:cNvSpPr/>
            <p:nvPr/>
          </p:nvSpPr>
          <p:spPr>
            <a:xfrm>
              <a:off x="3502379" y="26458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3" name="Oval 632">
              <a:extLst>
                <a:ext uri="{FF2B5EF4-FFF2-40B4-BE49-F238E27FC236}">
                  <a16:creationId xmlns:a16="http://schemas.microsoft.com/office/drawing/2014/main" id="{06B69997-4A9D-A0CE-2692-722438BB8358}"/>
                </a:ext>
              </a:extLst>
            </p:cNvPr>
            <p:cNvSpPr/>
            <p:nvPr/>
          </p:nvSpPr>
          <p:spPr>
            <a:xfrm>
              <a:off x="3817957" y="26458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4" name="Oval 633">
              <a:extLst>
                <a:ext uri="{FF2B5EF4-FFF2-40B4-BE49-F238E27FC236}">
                  <a16:creationId xmlns:a16="http://schemas.microsoft.com/office/drawing/2014/main" id="{4DB8CFAB-2CA2-CB41-D7AD-82DF7D4BA3D2}"/>
                </a:ext>
              </a:extLst>
            </p:cNvPr>
            <p:cNvSpPr/>
            <p:nvPr/>
          </p:nvSpPr>
          <p:spPr>
            <a:xfrm>
              <a:off x="2713435" y="2796418"/>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5" name="Oval 634">
              <a:extLst>
                <a:ext uri="{FF2B5EF4-FFF2-40B4-BE49-F238E27FC236}">
                  <a16:creationId xmlns:a16="http://schemas.microsoft.com/office/drawing/2014/main" id="{49858EFA-F5B6-516D-739A-0E13A1850774}"/>
                </a:ext>
              </a:extLst>
            </p:cNvPr>
            <p:cNvSpPr/>
            <p:nvPr/>
          </p:nvSpPr>
          <p:spPr>
            <a:xfrm>
              <a:off x="3029012" y="2796418"/>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6" name="Oval 635">
              <a:extLst>
                <a:ext uri="{FF2B5EF4-FFF2-40B4-BE49-F238E27FC236}">
                  <a16:creationId xmlns:a16="http://schemas.microsoft.com/office/drawing/2014/main" id="{27D95920-F99B-C474-C94F-8320BCBEFD42}"/>
                </a:ext>
              </a:extLst>
            </p:cNvPr>
            <p:cNvSpPr/>
            <p:nvPr/>
          </p:nvSpPr>
          <p:spPr>
            <a:xfrm>
              <a:off x="3344591" y="2796418"/>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7" name="Oval 636">
              <a:extLst>
                <a:ext uri="{FF2B5EF4-FFF2-40B4-BE49-F238E27FC236}">
                  <a16:creationId xmlns:a16="http://schemas.microsoft.com/office/drawing/2014/main" id="{D298570A-8274-E391-2292-ABA591A6CF6D}"/>
                </a:ext>
              </a:extLst>
            </p:cNvPr>
            <p:cNvSpPr/>
            <p:nvPr/>
          </p:nvSpPr>
          <p:spPr>
            <a:xfrm>
              <a:off x="3660168" y="2796418"/>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8" name="Oval 637">
              <a:extLst>
                <a:ext uri="{FF2B5EF4-FFF2-40B4-BE49-F238E27FC236}">
                  <a16:creationId xmlns:a16="http://schemas.microsoft.com/office/drawing/2014/main" id="{9CEE65AD-7FEC-A90B-7427-0AAB6B366A44}"/>
                </a:ext>
              </a:extLst>
            </p:cNvPr>
            <p:cNvSpPr/>
            <p:nvPr/>
          </p:nvSpPr>
          <p:spPr>
            <a:xfrm>
              <a:off x="2713435" y="369956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39" name="Oval 638">
              <a:extLst>
                <a:ext uri="{FF2B5EF4-FFF2-40B4-BE49-F238E27FC236}">
                  <a16:creationId xmlns:a16="http://schemas.microsoft.com/office/drawing/2014/main" id="{5146556C-AC25-F5E0-D201-A2ACAA3C9867}"/>
                </a:ext>
              </a:extLst>
            </p:cNvPr>
            <p:cNvSpPr/>
            <p:nvPr/>
          </p:nvSpPr>
          <p:spPr>
            <a:xfrm>
              <a:off x="3029012" y="369956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0" name="Oval 639">
              <a:extLst>
                <a:ext uri="{FF2B5EF4-FFF2-40B4-BE49-F238E27FC236}">
                  <a16:creationId xmlns:a16="http://schemas.microsoft.com/office/drawing/2014/main" id="{E1E6ECC3-2674-EE38-189D-FCF3B91CA406}"/>
                </a:ext>
              </a:extLst>
            </p:cNvPr>
            <p:cNvSpPr/>
            <p:nvPr/>
          </p:nvSpPr>
          <p:spPr>
            <a:xfrm>
              <a:off x="3344591" y="369956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1" name="Oval 640">
              <a:extLst>
                <a:ext uri="{FF2B5EF4-FFF2-40B4-BE49-F238E27FC236}">
                  <a16:creationId xmlns:a16="http://schemas.microsoft.com/office/drawing/2014/main" id="{4F8BA616-630D-A0E0-70D6-E855AC29C082}"/>
                </a:ext>
              </a:extLst>
            </p:cNvPr>
            <p:cNvSpPr/>
            <p:nvPr/>
          </p:nvSpPr>
          <p:spPr>
            <a:xfrm>
              <a:off x="3660168" y="369956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2" name="Oval 641">
              <a:extLst>
                <a:ext uri="{FF2B5EF4-FFF2-40B4-BE49-F238E27FC236}">
                  <a16:creationId xmlns:a16="http://schemas.microsoft.com/office/drawing/2014/main" id="{B23FC879-E4EF-E7BE-46F1-7C92EBFA474F}"/>
                </a:ext>
              </a:extLst>
            </p:cNvPr>
            <p:cNvSpPr/>
            <p:nvPr/>
          </p:nvSpPr>
          <p:spPr>
            <a:xfrm>
              <a:off x="2555646" y="3850090"/>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3" name="Oval 642">
              <a:extLst>
                <a:ext uri="{FF2B5EF4-FFF2-40B4-BE49-F238E27FC236}">
                  <a16:creationId xmlns:a16="http://schemas.microsoft.com/office/drawing/2014/main" id="{A5EF9DC5-8243-57A8-486B-C84C07294090}"/>
                </a:ext>
              </a:extLst>
            </p:cNvPr>
            <p:cNvSpPr/>
            <p:nvPr/>
          </p:nvSpPr>
          <p:spPr>
            <a:xfrm>
              <a:off x="2871223" y="3850090"/>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4" name="Oval 643">
              <a:extLst>
                <a:ext uri="{FF2B5EF4-FFF2-40B4-BE49-F238E27FC236}">
                  <a16:creationId xmlns:a16="http://schemas.microsoft.com/office/drawing/2014/main" id="{B5D1ED7B-7180-C87A-B8AB-CB02418C782A}"/>
                </a:ext>
              </a:extLst>
            </p:cNvPr>
            <p:cNvSpPr/>
            <p:nvPr/>
          </p:nvSpPr>
          <p:spPr>
            <a:xfrm>
              <a:off x="3186801" y="3850090"/>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5" name="Oval 644">
              <a:extLst>
                <a:ext uri="{FF2B5EF4-FFF2-40B4-BE49-F238E27FC236}">
                  <a16:creationId xmlns:a16="http://schemas.microsoft.com/office/drawing/2014/main" id="{8D50F278-B94A-3333-6068-A8648FA8B390}"/>
                </a:ext>
              </a:extLst>
            </p:cNvPr>
            <p:cNvSpPr/>
            <p:nvPr/>
          </p:nvSpPr>
          <p:spPr>
            <a:xfrm>
              <a:off x="3502379" y="3850090"/>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6" name="Oval 645">
              <a:extLst>
                <a:ext uri="{FF2B5EF4-FFF2-40B4-BE49-F238E27FC236}">
                  <a16:creationId xmlns:a16="http://schemas.microsoft.com/office/drawing/2014/main" id="{7C0964B8-9E7A-E162-A19B-BF16DB40C86C}"/>
                </a:ext>
              </a:extLst>
            </p:cNvPr>
            <p:cNvSpPr/>
            <p:nvPr/>
          </p:nvSpPr>
          <p:spPr>
            <a:xfrm>
              <a:off x="3817957" y="3850090"/>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grpSp>
      <p:grpSp>
        <p:nvGrpSpPr>
          <p:cNvPr id="647" name="Group 646">
            <a:extLst>
              <a:ext uri="{FF2B5EF4-FFF2-40B4-BE49-F238E27FC236}">
                <a16:creationId xmlns:a16="http://schemas.microsoft.com/office/drawing/2014/main" id="{BA56B043-6F4B-8CD9-1631-663B0E61F182}"/>
              </a:ext>
            </a:extLst>
          </p:cNvPr>
          <p:cNvGrpSpPr>
            <a:grpSpLocks/>
          </p:cNvGrpSpPr>
          <p:nvPr/>
        </p:nvGrpSpPr>
        <p:grpSpPr>
          <a:xfrm rot="5400000">
            <a:off x="2226223" y="4125282"/>
            <a:ext cx="338785" cy="274404"/>
            <a:chOff x="4714345" y="2796417"/>
            <a:chExt cx="1262311" cy="1022432"/>
          </a:xfrm>
          <a:solidFill>
            <a:schemeClr val="accent5"/>
          </a:solidFill>
        </p:grpSpPr>
        <p:sp>
          <p:nvSpPr>
            <p:cNvPr id="648" name="Oval 647">
              <a:extLst>
                <a:ext uri="{FF2B5EF4-FFF2-40B4-BE49-F238E27FC236}">
                  <a16:creationId xmlns:a16="http://schemas.microsoft.com/office/drawing/2014/main" id="{6226FFE2-357A-B112-B363-468369589863}"/>
                </a:ext>
              </a:extLst>
            </p:cNvPr>
            <p:cNvSpPr/>
            <p:nvPr/>
          </p:nvSpPr>
          <p:spPr>
            <a:xfrm>
              <a:off x="4714345"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49" name="Oval 648">
              <a:extLst>
                <a:ext uri="{FF2B5EF4-FFF2-40B4-BE49-F238E27FC236}">
                  <a16:creationId xmlns:a16="http://schemas.microsoft.com/office/drawing/2014/main" id="{5E9F2110-EEAC-5FE0-D95B-4225C98EA7FD}"/>
                </a:ext>
              </a:extLst>
            </p:cNvPr>
            <p:cNvSpPr/>
            <p:nvPr/>
          </p:nvSpPr>
          <p:spPr>
            <a:xfrm>
              <a:off x="4714345"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0" name="Oval 649">
              <a:extLst>
                <a:ext uri="{FF2B5EF4-FFF2-40B4-BE49-F238E27FC236}">
                  <a16:creationId xmlns:a16="http://schemas.microsoft.com/office/drawing/2014/main" id="{1313C51D-DDB5-A045-1274-508C36833665}"/>
                </a:ext>
              </a:extLst>
            </p:cNvPr>
            <p:cNvSpPr/>
            <p:nvPr/>
          </p:nvSpPr>
          <p:spPr>
            <a:xfrm>
              <a:off x="4714345" y="279641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1" name="Oval 650">
              <a:extLst>
                <a:ext uri="{FF2B5EF4-FFF2-40B4-BE49-F238E27FC236}">
                  <a16:creationId xmlns:a16="http://schemas.microsoft.com/office/drawing/2014/main" id="{77F74800-F2CA-2C83-4339-1156FDF1C34E}"/>
                </a:ext>
              </a:extLst>
            </p:cNvPr>
            <p:cNvSpPr/>
            <p:nvPr/>
          </p:nvSpPr>
          <p:spPr>
            <a:xfrm>
              <a:off x="4714345" y="369956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2" name="Oval 651">
              <a:extLst>
                <a:ext uri="{FF2B5EF4-FFF2-40B4-BE49-F238E27FC236}">
                  <a16:creationId xmlns:a16="http://schemas.microsoft.com/office/drawing/2014/main" id="{A6E80915-4717-909A-8220-D2CF4C9EAF2D}"/>
                </a:ext>
              </a:extLst>
            </p:cNvPr>
            <p:cNvSpPr/>
            <p:nvPr/>
          </p:nvSpPr>
          <p:spPr>
            <a:xfrm>
              <a:off x="5000102"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3" name="Oval 652">
              <a:extLst>
                <a:ext uri="{FF2B5EF4-FFF2-40B4-BE49-F238E27FC236}">
                  <a16:creationId xmlns:a16="http://schemas.microsoft.com/office/drawing/2014/main" id="{C5F2F744-0527-BA45-6A79-BDC6E1349349}"/>
                </a:ext>
              </a:extLst>
            </p:cNvPr>
            <p:cNvSpPr/>
            <p:nvPr/>
          </p:nvSpPr>
          <p:spPr>
            <a:xfrm>
              <a:off x="5000102"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4" name="Oval 653">
              <a:extLst>
                <a:ext uri="{FF2B5EF4-FFF2-40B4-BE49-F238E27FC236}">
                  <a16:creationId xmlns:a16="http://schemas.microsoft.com/office/drawing/2014/main" id="{F18D618D-CED7-40A7-7F6F-76EE7836FA54}"/>
                </a:ext>
              </a:extLst>
            </p:cNvPr>
            <p:cNvSpPr/>
            <p:nvPr/>
          </p:nvSpPr>
          <p:spPr>
            <a:xfrm>
              <a:off x="5000102" y="279641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5" name="Oval 654">
              <a:extLst>
                <a:ext uri="{FF2B5EF4-FFF2-40B4-BE49-F238E27FC236}">
                  <a16:creationId xmlns:a16="http://schemas.microsoft.com/office/drawing/2014/main" id="{CFBE8D86-1411-1ECD-36A3-2B136A289FE9}"/>
                </a:ext>
              </a:extLst>
            </p:cNvPr>
            <p:cNvSpPr/>
            <p:nvPr/>
          </p:nvSpPr>
          <p:spPr>
            <a:xfrm>
              <a:off x="5000102" y="369956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6" name="Oval 655">
              <a:extLst>
                <a:ext uri="{FF2B5EF4-FFF2-40B4-BE49-F238E27FC236}">
                  <a16:creationId xmlns:a16="http://schemas.microsoft.com/office/drawing/2014/main" id="{FE5FA8C2-C6F2-E032-4C32-8305257ABD0C}"/>
                </a:ext>
              </a:extLst>
            </p:cNvPr>
            <p:cNvSpPr/>
            <p:nvPr/>
          </p:nvSpPr>
          <p:spPr>
            <a:xfrm>
              <a:off x="5285858"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7" name="Oval 656">
              <a:extLst>
                <a:ext uri="{FF2B5EF4-FFF2-40B4-BE49-F238E27FC236}">
                  <a16:creationId xmlns:a16="http://schemas.microsoft.com/office/drawing/2014/main" id="{5E73BB18-7EC8-F723-0004-EC57644138B4}"/>
                </a:ext>
              </a:extLst>
            </p:cNvPr>
            <p:cNvSpPr/>
            <p:nvPr/>
          </p:nvSpPr>
          <p:spPr>
            <a:xfrm>
              <a:off x="5285858"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8" name="Oval 657">
              <a:extLst>
                <a:ext uri="{FF2B5EF4-FFF2-40B4-BE49-F238E27FC236}">
                  <a16:creationId xmlns:a16="http://schemas.microsoft.com/office/drawing/2014/main" id="{83F6F45A-0DE4-BFDA-9DAB-A705596CFC94}"/>
                </a:ext>
              </a:extLst>
            </p:cNvPr>
            <p:cNvSpPr/>
            <p:nvPr/>
          </p:nvSpPr>
          <p:spPr>
            <a:xfrm>
              <a:off x="5285858" y="279641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59" name="Oval 658">
              <a:extLst>
                <a:ext uri="{FF2B5EF4-FFF2-40B4-BE49-F238E27FC236}">
                  <a16:creationId xmlns:a16="http://schemas.microsoft.com/office/drawing/2014/main" id="{2D0B4278-3F88-248A-A613-2E316F68345B}"/>
                </a:ext>
              </a:extLst>
            </p:cNvPr>
            <p:cNvSpPr/>
            <p:nvPr/>
          </p:nvSpPr>
          <p:spPr>
            <a:xfrm>
              <a:off x="5285858" y="369956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0" name="Oval 659">
              <a:extLst>
                <a:ext uri="{FF2B5EF4-FFF2-40B4-BE49-F238E27FC236}">
                  <a16:creationId xmlns:a16="http://schemas.microsoft.com/office/drawing/2014/main" id="{A084C819-CB5A-C37E-BA11-710F3B68383C}"/>
                </a:ext>
              </a:extLst>
            </p:cNvPr>
            <p:cNvSpPr/>
            <p:nvPr/>
          </p:nvSpPr>
          <p:spPr>
            <a:xfrm>
              <a:off x="5571615"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1" name="Oval 660">
              <a:extLst>
                <a:ext uri="{FF2B5EF4-FFF2-40B4-BE49-F238E27FC236}">
                  <a16:creationId xmlns:a16="http://schemas.microsoft.com/office/drawing/2014/main" id="{09AB394F-2185-6522-BFA1-0C084B93CABA}"/>
                </a:ext>
              </a:extLst>
            </p:cNvPr>
            <p:cNvSpPr/>
            <p:nvPr/>
          </p:nvSpPr>
          <p:spPr>
            <a:xfrm>
              <a:off x="5571615"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2" name="Oval 661">
              <a:extLst>
                <a:ext uri="{FF2B5EF4-FFF2-40B4-BE49-F238E27FC236}">
                  <a16:creationId xmlns:a16="http://schemas.microsoft.com/office/drawing/2014/main" id="{33438552-56B9-E4B2-3399-1920C80A8796}"/>
                </a:ext>
              </a:extLst>
            </p:cNvPr>
            <p:cNvSpPr/>
            <p:nvPr/>
          </p:nvSpPr>
          <p:spPr>
            <a:xfrm>
              <a:off x="5571615" y="279641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3" name="Oval 662">
              <a:extLst>
                <a:ext uri="{FF2B5EF4-FFF2-40B4-BE49-F238E27FC236}">
                  <a16:creationId xmlns:a16="http://schemas.microsoft.com/office/drawing/2014/main" id="{5FC91FAB-D0EF-7C86-B660-C12690ABC5E5}"/>
                </a:ext>
              </a:extLst>
            </p:cNvPr>
            <p:cNvSpPr/>
            <p:nvPr/>
          </p:nvSpPr>
          <p:spPr>
            <a:xfrm>
              <a:off x="5571615" y="369956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4" name="Oval 663">
              <a:extLst>
                <a:ext uri="{FF2B5EF4-FFF2-40B4-BE49-F238E27FC236}">
                  <a16:creationId xmlns:a16="http://schemas.microsoft.com/office/drawing/2014/main" id="{C66D6457-249D-BDE7-ECF4-834C98B782BE}"/>
                </a:ext>
              </a:extLst>
            </p:cNvPr>
            <p:cNvSpPr/>
            <p:nvPr/>
          </p:nvSpPr>
          <p:spPr>
            <a:xfrm>
              <a:off x="5857372" y="3398516"/>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5" name="Oval 664">
              <a:extLst>
                <a:ext uri="{FF2B5EF4-FFF2-40B4-BE49-F238E27FC236}">
                  <a16:creationId xmlns:a16="http://schemas.microsoft.com/office/drawing/2014/main" id="{03546F48-AA0C-58A0-ADC7-02E93CC22BB8}"/>
                </a:ext>
              </a:extLst>
            </p:cNvPr>
            <p:cNvSpPr/>
            <p:nvPr/>
          </p:nvSpPr>
          <p:spPr>
            <a:xfrm>
              <a:off x="5857372" y="309746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6" name="Oval 665">
              <a:extLst>
                <a:ext uri="{FF2B5EF4-FFF2-40B4-BE49-F238E27FC236}">
                  <a16:creationId xmlns:a16="http://schemas.microsoft.com/office/drawing/2014/main" id="{1287F80B-4FD9-E844-B539-F384BC1F2D17}"/>
                </a:ext>
              </a:extLst>
            </p:cNvPr>
            <p:cNvSpPr/>
            <p:nvPr/>
          </p:nvSpPr>
          <p:spPr>
            <a:xfrm>
              <a:off x="5857372" y="279641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67" name="Oval 666">
              <a:extLst>
                <a:ext uri="{FF2B5EF4-FFF2-40B4-BE49-F238E27FC236}">
                  <a16:creationId xmlns:a16="http://schemas.microsoft.com/office/drawing/2014/main" id="{AEA8BAF9-6AF5-ABA1-E41D-18543A07AC7B}"/>
                </a:ext>
              </a:extLst>
            </p:cNvPr>
            <p:cNvSpPr/>
            <p:nvPr/>
          </p:nvSpPr>
          <p:spPr>
            <a:xfrm>
              <a:off x="5857372" y="369956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grpSp>
      <p:grpSp>
        <p:nvGrpSpPr>
          <p:cNvPr id="668" name="Group 667">
            <a:extLst>
              <a:ext uri="{FF2B5EF4-FFF2-40B4-BE49-F238E27FC236}">
                <a16:creationId xmlns:a16="http://schemas.microsoft.com/office/drawing/2014/main" id="{694EE53C-91CE-CB8B-DB50-E628298612CD}"/>
              </a:ext>
            </a:extLst>
          </p:cNvPr>
          <p:cNvGrpSpPr/>
          <p:nvPr/>
        </p:nvGrpSpPr>
        <p:grpSpPr>
          <a:xfrm rot="5400000">
            <a:off x="3294304" y="3125819"/>
            <a:ext cx="339557" cy="288974"/>
            <a:chOff x="6753761" y="2892095"/>
            <a:chExt cx="976553" cy="831076"/>
          </a:xfrm>
          <a:solidFill>
            <a:schemeClr val="accent4"/>
          </a:solidFill>
        </p:grpSpPr>
        <p:sp>
          <p:nvSpPr>
            <p:cNvPr id="669" name="Oval 668">
              <a:extLst>
                <a:ext uri="{FF2B5EF4-FFF2-40B4-BE49-F238E27FC236}">
                  <a16:creationId xmlns:a16="http://schemas.microsoft.com/office/drawing/2014/main" id="{FBC9296E-22DD-7E53-60BF-2D8917798972}"/>
                </a:ext>
              </a:extLst>
            </p:cNvPr>
            <p:cNvSpPr/>
            <p:nvPr/>
          </p:nvSpPr>
          <p:spPr>
            <a:xfrm>
              <a:off x="6753761" y="360388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0" name="Oval 669">
              <a:extLst>
                <a:ext uri="{FF2B5EF4-FFF2-40B4-BE49-F238E27FC236}">
                  <a16:creationId xmlns:a16="http://schemas.microsoft.com/office/drawing/2014/main" id="{803C1AEC-C204-4055-24D7-80B16B4161DC}"/>
                </a:ext>
              </a:extLst>
            </p:cNvPr>
            <p:cNvSpPr/>
            <p:nvPr/>
          </p:nvSpPr>
          <p:spPr>
            <a:xfrm>
              <a:off x="6753761"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1" name="Oval 670">
              <a:extLst>
                <a:ext uri="{FF2B5EF4-FFF2-40B4-BE49-F238E27FC236}">
                  <a16:creationId xmlns:a16="http://schemas.microsoft.com/office/drawing/2014/main" id="{E4D083AC-E3E2-D5AC-E75E-C7A29BEB68C2}"/>
                </a:ext>
              </a:extLst>
            </p:cNvPr>
            <p:cNvSpPr/>
            <p:nvPr/>
          </p:nvSpPr>
          <p:spPr>
            <a:xfrm>
              <a:off x="6753761" y="289209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2" name="Oval 671">
              <a:extLst>
                <a:ext uri="{FF2B5EF4-FFF2-40B4-BE49-F238E27FC236}">
                  <a16:creationId xmlns:a16="http://schemas.microsoft.com/office/drawing/2014/main" id="{2182D3F9-2FB7-C2A4-F102-AC4CE8FF0ADE}"/>
                </a:ext>
              </a:extLst>
            </p:cNvPr>
            <p:cNvSpPr/>
            <p:nvPr/>
          </p:nvSpPr>
          <p:spPr>
            <a:xfrm>
              <a:off x="7182395" y="360388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3" name="Oval 672">
              <a:extLst>
                <a:ext uri="{FF2B5EF4-FFF2-40B4-BE49-F238E27FC236}">
                  <a16:creationId xmlns:a16="http://schemas.microsoft.com/office/drawing/2014/main" id="{0017B78D-A23F-522B-F13F-A895B3F7F297}"/>
                </a:ext>
              </a:extLst>
            </p:cNvPr>
            <p:cNvSpPr/>
            <p:nvPr/>
          </p:nvSpPr>
          <p:spPr>
            <a:xfrm>
              <a:off x="7182395"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4" name="Oval 673">
              <a:extLst>
                <a:ext uri="{FF2B5EF4-FFF2-40B4-BE49-F238E27FC236}">
                  <a16:creationId xmlns:a16="http://schemas.microsoft.com/office/drawing/2014/main" id="{3BCF5688-1A5A-8292-C2CA-8F10835996E4}"/>
                </a:ext>
              </a:extLst>
            </p:cNvPr>
            <p:cNvSpPr/>
            <p:nvPr/>
          </p:nvSpPr>
          <p:spPr>
            <a:xfrm>
              <a:off x="7182395" y="289209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5" name="Oval 674">
              <a:extLst>
                <a:ext uri="{FF2B5EF4-FFF2-40B4-BE49-F238E27FC236}">
                  <a16:creationId xmlns:a16="http://schemas.microsoft.com/office/drawing/2014/main" id="{8B08EF18-DD96-4288-02D3-91203476521C}"/>
                </a:ext>
              </a:extLst>
            </p:cNvPr>
            <p:cNvSpPr/>
            <p:nvPr/>
          </p:nvSpPr>
          <p:spPr>
            <a:xfrm>
              <a:off x="7611030" y="3603887"/>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6" name="Oval 675">
              <a:extLst>
                <a:ext uri="{FF2B5EF4-FFF2-40B4-BE49-F238E27FC236}">
                  <a16:creationId xmlns:a16="http://schemas.microsoft.com/office/drawing/2014/main" id="{207448E1-39AB-92A8-B10D-6416BB9408EA}"/>
                </a:ext>
              </a:extLst>
            </p:cNvPr>
            <p:cNvSpPr/>
            <p:nvPr/>
          </p:nvSpPr>
          <p:spPr>
            <a:xfrm>
              <a:off x="7611030" y="3247992"/>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sp>
          <p:nvSpPr>
            <p:cNvPr id="677" name="Oval 676">
              <a:extLst>
                <a:ext uri="{FF2B5EF4-FFF2-40B4-BE49-F238E27FC236}">
                  <a16:creationId xmlns:a16="http://schemas.microsoft.com/office/drawing/2014/main" id="{DD6AB61E-0238-A582-E423-CA1E329D5D5D}"/>
                </a:ext>
              </a:extLst>
            </p:cNvPr>
            <p:cNvSpPr/>
            <p:nvPr/>
          </p:nvSpPr>
          <p:spPr>
            <a:xfrm>
              <a:off x="7611030" y="2892095"/>
              <a:ext cx="119284" cy="119284"/>
            </a:xfrm>
            <a:prstGeom prst="ellipse">
              <a:avLst/>
            </a:prstGeom>
            <a:grp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marL="0" marR="0" lvl="0" indent="0" algn="ctr" defTabSz="914287" rtl="0" eaLnBrk="1" fontAlgn="base"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ea typeface="+mn-ea"/>
                <a:cs typeface="+mn-cs"/>
              </a:endParaRPr>
            </a:p>
          </p:txBody>
        </p:sp>
      </p:grpSp>
      <p:pic>
        <p:nvPicPr>
          <p:cNvPr id="683" name="Graphic 682">
            <a:extLst>
              <a:ext uri="{FF2B5EF4-FFF2-40B4-BE49-F238E27FC236}">
                <a16:creationId xmlns:a16="http://schemas.microsoft.com/office/drawing/2014/main" id="{8E2047F6-F194-F6E5-8B96-0F7C0C2054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63223" y="3287827"/>
            <a:ext cx="381541" cy="381541"/>
          </a:xfrm>
          <a:prstGeom prst="rect">
            <a:avLst/>
          </a:prstGeom>
        </p:spPr>
      </p:pic>
      <p:pic>
        <p:nvPicPr>
          <p:cNvPr id="685" name="Graphic 684">
            <a:extLst>
              <a:ext uri="{FF2B5EF4-FFF2-40B4-BE49-F238E27FC236}">
                <a16:creationId xmlns:a16="http://schemas.microsoft.com/office/drawing/2014/main" id="{B0146074-0511-B2D9-34C9-F7FD2DD0FE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29338" y="5080719"/>
            <a:ext cx="355610" cy="355610"/>
          </a:xfrm>
          <a:prstGeom prst="rect">
            <a:avLst/>
          </a:prstGeom>
        </p:spPr>
      </p:pic>
      <p:pic>
        <p:nvPicPr>
          <p:cNvPr id="687" name="Graphic 686">
            <a:extLst>
              <a:ext uri="{FF2B5EF4-FFF2-40B4-BE49-F238E27FC236}">
                <a16:creationId xmlns:a16="http://schemas.microsoft.com/office/drawing/2014/main" id="{B78AA1DF-8774-229E-D1AB-1B2E962DFF7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01160" y="4887260"/>
            <a:ext cx="321296" cy="321296"/>
          </a:xfrm>
          <a:prstGeom prst="rect">
            <a:avLst/>
          </a:prstGeom>
        </p:spPr>
      </p:pic>
      <p:pic>
        <p:nvPicPr>
          <p:cNvPr id="689" name="Graphic 688">
            <a:extLst>
              <a:ext uri="{FF2B5EF4-FFF2-40B4-BE49-F238E27FC236}">
                <a16:creationId xmlns:a16="http://schemas.microsoft.com/office/drawing/2014/main" id="{1325FAA1-5C2C-EE32-AF15-1D45A635918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51788" y="2960077"/>
            <a:ext cx="361459" cy="361459"/>
          </a:xfrm>
          <a:prstGeom prst="rect">
            <a:avLst/>
          </a:prstGeom>
        </p:spPr>
      </p:pic>
      <p:sp>
        <p:nvSpPr>
          <p:cNvPr id="693" name="TextBox 692">
            <a:extLst>
              <a:ext uri="{FF2B5EF4-FFF2-40B4-BE49-F238E27FC236}">
                <a16:creationId xmlns:a16="http://schemas.microsoft.com/office/drawing/2014/main" id="{6D7AF298-9175-1A3A-76C3-52A225C76D64}"/>
              </a:ext>
            </a:extLst>
          </p:cNvPr>
          <p:cNvSpPr txBox="1"/>
          <p:nvPr/>
        </p:nvSpPr>
        <p:spPr>
          <a:xfrm>
            <a:off x="4215655" y="2016695"/>
            <a:ext cx="2021516" cy="752770"/>
          </a:xfrm>
          <a:prstGeom prst="rect">
            <a:avLst/>
          </a:prstGeom>
        </p:spPr>
        <p:txBody>
          <a:bodyPr vert="horz" wrap="square" lIns="0" tIns="0" rIns="0" bIns="0" rtlCol="0" anchor="t" anchorCtr="0">
            <a:spAutoFit/>
          </a:bodyPr>
          <a:lstStyle>
            <a:defPPr>
              <a:defRPr lang="en-US"/>
            </a:defPPr>
            <a:lvl1pPr marL="228600" marR="0" lvl="0" indent="-228600" defTabSz="914333" fontAlgn="base">
              <a:lnSpc>
                <a:spcPct val="100000"/>
              </a:lnSpc>
              <a:spcBef>
                <a:spcPts val="0"/>
              </a:spcBef>
              <a:spcAft>
                <a:spcPts val="0"/>
              </a:spcAft>
              <a:buClr>
                <a:srgbClr val="000000"/>
              </a:buClr>
              <a:buSzPct val="100000"/>
              <a:buFont typeface="Wingdings" panose="05000000000000000000" pitchFamily="2" charset="2"/>
              <a:buChar char="§"/>
              <a:tabLst/>
              <a:defRPr kumimoji="0" sz="1223" b="0" i="0" u="none" strike="noStrike" cap="none" spc="0" normalizeH="0" baseline="0">
                <a:ln>
                  <a:noFill/>
                </a:ln>
                <a:solidFill>
                  <a:srgbClr val="000000"/>
                </a:solidFill>
                <a:effectLst/>
                <a:uLnTx/>
                <a:uFillTx/>
                <a:latin typeface="Bosch Office Sans"/>
                <a:cs typeface="Arial" panose="020B0604020202020204" pitchFamily="34" charset="0"/>
              </a:defRPr>
            </a:lvl1pPr>
            <a:lvl2pPr marL="164537" lvl="1" indent="-164537" defTabSz="822686">
              <a:lnSpc>
                <a:spcPct val="100000"/>
              </a:lnSpc>
              <a:spcBef>
                <a:spcPts val="0"/>
              </a:spcBef>
              <a:spcAft>
                <a:spcPts val="270"/>
              </a:spcAft>
              <a:buClrTx/>
              <a:buSzPct val="125000"/>
              <a:buFont typeface="Arial" panose="020B0604020202020204" pitchFamily="34" charset="0"/>
              <a:buChar char="▪"/>
              <a:defRPr sz="1440"/>
            </a:lvl2pPr>
            <a:lvl3pPr marL="329074" lvl="2" indent="-164537" defTabSz="822686">
              <a:lnSpc>
                <a:spcPct val="100000"/>
              </a:lnSpc>
              <a:spcBef>
                <a:spcPts val="0"/>
              </a:spcBef>
              <a:spcAft>
                <a:spcPts val="270"/>
              </a:spcAft>
              <a:buClrTx/>
              <a:buSzPct val="120000"/>
              <a:buFont typeface="Arial" panose="020B0604020202020204" pitchFamily="34" charset="0"/>
              <a:buChar char="–"/>
              <a:defRPr sz="1440"/>
            </a:lvl3pPr>
            <a:lvl4pPr marL="493611" lvl="3" indent="-164537" defTabSz="822686">
              <a:lnSpc>
                <a:spcPct val="100000"/>
              </a:lnSpc>
              <a:spcBef>
                <a:spcPts val="0"/>
              </a:spcBef>
              <a:spcAft>
                <a:spcPts val="270"/>
              </a:spcAft>
              <a:buClrTx/>
              <a:buSzPct val="120000"/>
              <a:buFont typeface="Arial" panose="020B0604020202020204" pitchFamily="34" charset="0"/>
              <a:buChar char="▫"/>
              <a:defRPr sz="1440"/>
            </a:lvl4pPr>
            <a:lvl5pPr marL="658149" lvl="4" indent="-164537" defTabSz="822686">
              <a:lnSpc>
                <a:spcPct val="100000"/>
              </a:lnSpc>
              <a:spcBef>
                <a:spcPts val="0"/>
              </a:spcBef>
              <a:spcAft>
                <a:spcPts val="270"/>
              </a:spcAft>
              <a:buClrTx/>
              <a:buSzPct val="90000"/>
              <a:buFont typeface="Arial" panose="020B0604020202020204" pitchFamily="34" charset="0"/>
              <a:buChar char="-"/>
              <a:defRPr sz="1440"/>
            </a:lvl5pPr>
            <a:lvl6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9pPr>
          </a:lstStyle>
          <a:p>
            <a:r>
              <a:rPr lang="en-US" sz="1200" dirty="0">
                <a:latin typeface="+mn-lt"/>
              </a:rPr>
              <a:t>Security Risk Assessment &amp; Prioritization
</a:t>
            </a:r>
            <a:r>
              <a:rPr lang="en-US" sz="1200" dirty="0" err="1">
                <a:latin typeface="+mn-lt"/>
              </a:rPr>
              <a:t>Customised</a:t>
            </a:r>
            <a:r>
              <a:rPr lang="en-US" sz="1200" dirty="0">
                <a:latin typeface="+mn-lt"/>
              </a:rPr>
              <a:t> customer target concepts</a:t>
            </a:r>
            <a:endParaRPr lang="de-DE" sz="1200" dirty="0">
              <a:latin typeface="+mn-lt"/>
            </a:endParaRPr>
          </a:p>
        </p:txBody>
      </p:sp>
      <p:sp>
        <p:nvSpPr>
          <p:cNvPr id="694" name="TextBox 693">
            <a:extLst>
              <a:ext uri="{FF2B5EF4-FFF2-40B4-BE49-F238E27FC236}">
                <a16:creationId xmlns:a16="http://schemas.microsoft.com/office/drawing/2014/main" id="{69C175D6-2F93-97D5-F028-7AF1193C1EB5}"/>
              </a:ext>
            </a:extLst>
          </p:cNvPr>
          <p:cNvSpPr txBox="1"/>
          <p:nvPr/>
        </p:nvSpPr>
        <p:spPr>
          <a:xfrm>
            <a:off x="674042" y="5599751"/>
            <a:ext cx="2210672" cy="752770"/>
          </a:xfrm>
          <a:prstGeom prst="rect">
            <a:avLst/>
          </a:prstGeom>
        </p:spPr>
        <p:txBody>
          <a:bodyPr vert="horz" wrap="square" lIns="0" tIns="0" rIns="0" bIns="0" rtlCol="0" anchor="t" anchorCtr="0">
            <a:spAutoFit/>
          </a:bodyPr>
          <a:lstStyle>
            <a:defPPr>
              <a:defRPr lang="en-US"/>
            </a:defPPr>
            <a:lvl1pPr marL="228600" marR="0" lvl="0" indent="-228600" defTabSz="914333" fontAlgn="base">
              <a:lnSpc>
                <a:spcPct val="100000"/>
              </a:lnSpc>
              <a:spcBef>
                <a:spcPts val="0"/>
              </a:spcBef>
              <a:spcAft>
                <a:spcPts val="0"/>
              </a:spcAft>
              <a:buClr>
                <a:srgbClr val="000000"/>
              </a:buClr>
              <a:buSzPct val="100000"/>
              <a:buFont typeface="Wingdings" panose="05000000000000000000" pitchFamily="2" charset="2"/>
              <a:buChar char="§"/>
              <a:tabLst/>
              <a:defRPr kumimoji="0" sz="1223" b="0" i="0" u="none" strike="noStrike" cap="none" spc="0" normalizeH="0" baseline="0">
                <a:ln>
                  <a:noFill/>
                </a:ln>
                <a:solidFill>
                  <a:srgbClr val="000000"/>
                </a:solidFill>
                <a:effectLst/>
                <a:uLnTx/>
                <a:uFillTx/>
                <a:latin typeface="Bosch Office Sans"/>
                <a:cs typeface="Arial" panose="020B0604020202020204" pitchFamily="34" charset="0"/>
              </a:defRPr>
            </a:lvl1pPr>
            <a:lvl2pPr marL="164537" lvl="1" indent="-164537" defTabSz="822686">
              <a:lnSpc>
                <a:spcPct val="100000"/>
              </a:lnSpc>
              <a:spcBef>
                <a:spcPts val="0"/>
              </a:spcBef>
              <a:spcAft>
                <a:spcPts val="270"/>
              </a:spcAft>
              <a:buClrTx/>
              <a:buSzPct val="125000"/>
              <a:buFont typeface="Arial" panose="020B0604020202020204" pitchFamily="34" charset="0"/>
              <a:buChar char="▪"/>
              <a:defRPr sz="1440"/>
            </a:lvl2pPr>
            <a:lvl3pPr marL="329074" lvl="2" indent="-164537" defTabSz="822686">
              <a:lnSpc>
                <a:spcPct val="100000"/>
              </a:lnSpc>
              <a:spcBef>
                <a:spcPts val="0"/>
              </a:spcBef>
              <a:spcAft>
                <a:spcPts val="270"/>
              </a:spcAft>
              <a:buClrTx/>
              <a:buSzPct val="120000"/>
              <a:buFont typeface="Arial" panose="020B0604020202020204" pitchFamily="34" charset="0"/>
              <a:buChar char="–"/>
              <a:defRPr sz="1440"/>
            </a:lvl3pPr>
            <a:lvl4pPr marL="493611" lvl="3" indent="-164537" defTabSz="822686">
              <a:lnSpc>
                <a:spcPct val="100000"/>
              </a:lnSpc>
              <a:spcBef>
                <a:spcPts val="0"/>
              </a:spcBef>
              <a:spcAft>
                <a:spcPts val="270"/>
              </a:spcAft>
              <a:buClrTx/>
              <a:buSzPct val="120000"/>
              <a:buFont typeface="Arial" panose="020B0604020202020204" pitchFamily="34" charset="0"/>
              <a:buChar char="▫"/>
              <a:defRPr sz="1440"/>
            </a:lvl4pPr>
            <a:lvl5pPr marL="658149" lvl="4" indent="-164537" defTabSz="822686">
              <a:lnSpc>
                <a:spcPct val="100000"/>
              </a:lnSpc>
              <a:spcBef>
                <a:spcPts val="0"/>
              </a:spcBef>
              <a:spcAft>
                <a:spcPts val="270"/>
              </a:spcAft>
              <a:buClrTx/>
              <a:buSzPct val="90000"/>
              <a:buFont typeface="Arial" panose="020B0604020202020204" pitchFamily="34" charset="0"/>
              <a:buChar char="-"/>
              <a:defRPr sz="1440"/>
            </a:lvl5pPr>
            <a:lvl6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9pPr>
          </a:lstStyle>
          <a:p>
            <a:r>
              <a:rPr lang="en-US" sz="1200" dirty="0">
                <a:latin typeface="+mn-lt"/>
              </a:rPr>
              <a:t>7,000 potential bidders, </a:t>
            </a:r>
            <a:r>
              <a:rPr lang="en-US" sz="1200">
                <a:latin typeface="+mn-lt"/>
              </a:rPr>
              <a:t>anonymized tendering</a:t>
            </a:r>
            <a:r>
              <a:rPr lang="en-US" sz="1200" dirty="0">
                <a:latin typeface="+mn-lt"/>
              </a:rPr>
              <a:t>
Transparent &amp; independent vendor proposals</a:t>
            </a:r>
            <a:endParaRPr lang="de-DE" sz="1200" dirty="0">
              <a:latin typeface="+mn-lt"/>
            </a:endParaRPr>
          </a:p>
        </p:txBody>
      </p:sp>
      <p:sp>
        <p:nvSpPr>
          <p:cNvPr id="695" name="TextBox 694">
            <a:extLst>
              <a:ext uri="{FF2B5EF4-FFF2-40B4-BE49-F238E27FC236}">
                <a16:creationId xmlns:a16="http://schemas.microsoft.com/office/drawing/2014/main" id="{E9204033-1AB1-DF58-AD67-CFAC79A7D84C}"/>
              </a:ext>
            </a:extLst>
          </p:cNvPr>
          <p:cNvSpPr txBox="1"/>
          <p:nvPr/>
        </p:nvSpPr>
        <p:spPr>
          <a:xfrm>
            <a:off x="674042" y="2094820"/>
            <a:ext cx="2210672" cy="564578"/>
          </a:xfrm>
          <a:prstGeom prst="rect">
            <a:avLst/>
          </a:prstGeom>
        </p:spPr>
        <p:txBody>
          <a:bodyPr vert="horz" wrap="square" lIns="0" tIns="0" rIns="0" bIns="0" rtlCol="0" anchor="t" anchorCtr="0">
            <a:spAutoFit/>
          </a:bodyPr>
          <a:lstStyle>
            <a:defPPr>
              <a:defRPr lang="en-US"/>
            </a:defPPr>
            <a:lvl1pPr marL="0" marR="0" lvl="0" indent="0" defTabSz="822686" eaLnBrk="1" latinLnBrk="0" hangingPunct="1">
              <a:lnSpc>
                <a:spcPct val="100000"/>
              </a:lnSpc>
              <a:spcBef>
                <a:spcPts val="0"/>
              </a:spcBef>
              <a:spcAft>
                <a:spcPts val="0"/>
              </a:spcAft>
              <a:buClr>
                <a:srgbClr val="000000"/>
              </a:buClr>
              <a:buSzPct val="100000"/>
              <a:buFont typeface="Segoe UI" panose="020B0502040204020203" pitchFamily="34" charset="0"/>
              <a:buChar char="​"/>
              <a:tabLst/>
              <a:defRPr kumimoji="0" sz="1100" b="1" i="0" u="none" strike="noStrike" cap="none" spc="0" normalizeH="0" baseline="0">
                <a:ln>
                  <a:noFill/>
                </a:ln>
                <a:solidFill>
                  <a:srgbClr val="0E78C5"/>
                </a:solidFill>
                <a:effectLst/>
                <a:uLnTx/>
                <a:uFillTx/>
                <a:latin typeface="Bosch Office Sans"/>
                <a:cs typeface="Arial" panose="020B0604020202020204" pitchFamily="34" charset="0"/>
              </a:defRPr>
            </a:lvl1pPr>
            <a:lvl2pPr marL="164537" lvl="1" indent="-164537" defTabSz="822686" eaLnBrk="1" latinLnBrk="0" hangingPunct="1">
              <a:lnSpc>
                <a:spcPct val="100000"/>
              </a:lnSpc>
              <a:spcBef>
                <a:spcPts val="0"/>
              </a:spcBef>
              <a:spcAft>
                <a:spcPts val="270"/>
              </a:spcAft>
              <a:buClrTx/>
              <a:buSzPct val="125000"/>
              <a:buFont typeface="Arial" panose="020B0604020202020204" pitchFamily="34" charset="0"/>
              <a:buChar char="▪"/>
              <a:defRPr sz="1440">
                <a:latin typeface="+mn-lt"/>
              </a:defRPr>
            </a:lvl2pPr>
            <a:lvl3pPr marL="329074" lvl="2" indent="-164537" defTabSz="822686" eaLnBrk="1" latinLnBrk="0" hangingPunct="1">
              <a:lnSpc>
                <a:spcPct val="100000"/>
              </a:lnSpc>
              <a:spcBef>
                <a:spcPts val="0"/>
              </a:spcBef>
              <a:spcAft>
                <a:spcPts val="270"/>
              </a:spcAft>
              <a:buClrTx/>
              <a:buSzPct val="120000"/>
              <a:buFont typeface="Arial" panose="020B0604020202020204" pitchFamily="34" charset="0"/>
              <a:buChar char="–"/>
              <a:defRPr sz="1440">
                <a:latin typeface="+mn-lt"/>
              </a:defRPr>
            </a:lvl3pPr>
            <a:lvl4pPr marL="493611" lvl="3" indent="-164537" defTabSz="822686" eaLnBrk="1" latinLnBrk="0" hangingPunct="1">
              <a:lnSpc>
                <a:spcPct val="100000"/>
              </a:lnSpc>
              <a:spcBef>
                <a:spcPts val="0"/>
              </a:spcBef>
              <a:spcAft>
                <a:spcPts val="270"/>
              </a:spcAft>
              <a:buClrTx/>
              <a:buSzPct val="120000"/>
              <a:buFont typeface="Arial" panose="020B0604020202020204" pitchFamily="34" charset="0"/>
              <a:buChar char="▫"/>
              <a:defRPr sz="1440">
                <a:latin typeface="+mn-lt"/>
              </a:defRPr>
            </a:lvl4pPr>
            <a:lvl5pPr marL="658149" lvl="4" indent="-164537" defTabSz="822686" eaLnBrk="1" latinLnBrk="0" hangingPunct="1">
              <a:lnSpc>
                <a:spcPct val="100000"/>
              </a:lnSpc>
              <a:spcBef>
                <a:spcPts val="0"/>
              </a:spcBef>
              <a:spcAft>
                <a:spcPts val="270"/>
              </a:spcAft>
              <a:buClrTx/>
              <a:buSzPct val="90000"/>
              <a:buFont typeface="Arial" panose="020B0604020202020204" pitchFamily="34" charset="0"/>
              <a:buChar char="-"/>
              <a:defRPr sz="1440">
                <a:latin typeface="+mn-lt"/>
              </a:defRPr>
            </a:lvl5pPr>
            <a:lvl6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latin typeface="+mn-lt"/>
                <a:cs typeface="Arial" panose="020B0604020202020204" pitchFamily="34" charset="0"/>
              </a:defRPr>
            </a:lvl9pPr>
          </a:lstStyle>
          <a:p>
            <a:pPr marL="228600" indent="-228600" defTabSz="914333" fontAlgn="base">
              <a:buFont typeface="Wingdings" panose="05000000000000000000" pitchFamily="2" charset="2"/>
              <a:buChar char="§"/>
            </a:pPr>
            <a:r>
              <a:rPr lang="en-US" sz="1200" b="0" dirty="0">
                <a:solidFill>
                  <a:srgbClr val="000000"/>
                </a:solidFill>
                <a:latin typeface="+mn-lt"/>
              </a:rPr>
              <a:t>Extensive offer comparisons
Support in purchase negotiations</a:t>
            </a:r>
            <a:endParaRPr kumimoji="0" lang="de-DE"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696" name="TextBox 695">
            <a:extLst>
              <a:ext uri="{FF2B5EF4-FFF2-40B4-BE49-F238E27FC236}">
                <a16:creationId xmlns:a16="http://schemas.microsoft.com/office/drawing/2014/main" id="{19ABF834-3144-7BCB-9BE9-7BD28C3D1302}"/>
              </a:ext>
            </a:extLst>
          </p:cNvPr>
          <p:cNvSpPr txBox="1"/>
          <p:nvPr/>
        </p:nvSpPr>
        <p:spPr>
          <a:xfrm>
            <a:off x="4215655" y="5693847"/>
            <a:ext cx="1984849" cy="553998"/>
          </a:xfrm>
          <a:prstGeom prst="rect">
            <a:avLst/>
          </a:prstGeom>
        </p:spPr>
        <p:txBody>
          <a:bodyPr vert="horz" wrap="square" lIns="0" tIns="0" rIns="0" bIns="0" rtlCol="0" anchor="t" anchorCtr="0">
            <a:spAutoFit/>
          </a:bodyPr>
          <a:lstStyle>
            <a:defPPr>
              <a:defRPr lang="en-US"/>
            </a:defPPr>
            <a:lvl1pPr marL="228600" marR="0" lvl="0" indent="-228600" defTabSz="914333" fontAlgn="base">
              <a:lnSpc>
                <a:spcPct val="100000"/>
              </a:lnSpc>
              <a:spcBef>
                <a:spcPts val="0"/>
              </a:spcBef>
              <a:spcAft>
                <a:spcPts val="0"/>
              </a:spcAft>
              <a:buClr>
                <a:srgbClr val="000000"/>
              </a:buClr>
              <a:buSzPct val="100000"/>
              <a:buFont typeface="Wingdings" panose="05000000000000000000" pitchFamily="2" charset="2"/>
              <a:buChar char="§"/>
              <a:tabLst/>
              <a:defRPr kumimoji="0" sz="1223" b="0" i="0" u="none" strike="noStrike" cap="none" spc="0" normalizeH="0" baseline="0">
                <a:ln>
                  <a:noFill/>
                </a:ln>
                <a:solidFill>
                  <a:srgbClr val="000000"/>
                </a:solidFill>
                <a:effectLst/>
                <a:uLnTx/>
                <a:uFillTx/>
                <a:latin typeface="Bosch Office Sans"/>
                <a:cs typeface="Arial" panose="020B0604020202020204" pitchFamily="34" charset="0"/>
              </a:defRPr>
            </a:lvl1pPr>
            <a:lvl2pPr marL="164537" lvl="1" indent="-164537" defTabSz="822686">
              <a:lnSpc>
                <a:spcPct val="100000"/>
              </a:lnSpc>
              <a:spcBef>
                <a:spcPts val="0"/>
              </a:spcBef>
              <a:spcAft>
                <a:spcPts val="270"/>
              </a:spcAft>
              <a:buClrTx/>
              <a:buSzPct val="125000"/>
              <a:buFont typeface="Arial" panose="020B0604020202020204" pitchFamily="34" charset="0"/>
              <a:buChar char="▪"/>
              <a:defRPr sz="1440"/>
            </a:lvl2pPr>
            <a:lvl3pPr marL="329074" lvl="2" indent="-164537" defTabSz="822686">
              <a:lnSpc>
                <a:spcPct val="100000"/>
              </a:lnSpc>
              <a:spcBef>
                <a:spcPts val="0"/>
              </a:spcBef>
              <a:spcAft>
                <a:spcPts val="270"/>
              </a:spcAft>
              <a:buClrTx/>
              <a:buSzPct val="120000"/>
              <a:buFont typeface="Arial" panose="020B0604020202020204" pitchFamily="34" charset="0"/>
              <a:buChar char="–"/>
              <a:defRPr sz="1440"/>
            </a:lvl3pPr>
            <a:lvl4pPr marL="493611" lvl="3" indent="-164537" defTabSz="822686">
              <a:lnSpc>
                <a:spcPct val="100000"/>
              </a:lnSpc>
              <a:spcBef>
                <a:spcPts val="0"/>
              </a:spcBef>
              <a:spcAft>
                <a:spcPts val="270"/>
              </a:spcAft>
              <a:buClrTx/>
              <a:buSzPct val="120000"/>
              <a:buFont typeface="Arial" panose="020B0604020202020204" pitchFamily="34" charset="0"/>
              <a:buChar char="▫"/>
              <a:defRPr sz="1440"/>
            </a:lvl4pPr>
            <a:lvl5pPr marL="658149" lvl="4" indent="-164537" defTabSz="822686">
              <a:lnSpc>
                <a:spcPct val="100000"/>
              </a:lnSpc>
              <a:spcBef>
                <a:spcPts val="0"/>
              </a:spcBef>
              <a:spcAft>
                <a:spcPts val="270"/>
              </a:spcAft>
              <a:buClrTx/>
              <a:buSzPct val="90000"/>
              <a:buFont typeface="Arial" panose="020B0604020202020204" pitchFamily="34" charset="0"/>
              <a:buChar char="-"/>
              <a:defRPr sz="1440"/>
            </a:lvl5pPr>
            <a:lvl6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6pPr>
            <a:lvl7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7pPr>
            <a:lvl8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8pPr>
            <a:lvl9pPr marL="976939" indent="-154254" defTabSz="822686">
              <a:lnSpc>
                <a:spcPct val="100000"/>
              </a:lnSpc>
              <a:spcBef>
                <a:spcPts val="0"/>
              </a:spcBef>
              <a:spcAft>
                <a:spcPts val="270"/>
              </a:spcAft>
              <a:buSzPct val="100000"/>
              <a:buFont typeface="Arial" panose="020B0604020202020204" pitchFamily="34" charset="0"/>
              <a:buChar char="▫"/>
              <a:defRPr sz="1440">
                <a:cs typeface="Arial" panose="020B0604020202020204" pitchFamily="34" charset="0"/>
              </a:defRPr>
            </a:lvl9pPr>
          </a:lstStyle>
          <a:p>
            <a:r>
              <a:rPr lang="en-US" sz="1200" dirty="0">
                <a:latin typeface="+mn-lt"/>
              </a:rPr>
              <a:t>Efficient and standardized 
Based on well-reviewed templates</a:t>
            </a:r>
            <a:endParaRPr lang="de-DE" sz="1200" dirty="0">
              <a:latin typeface="+mn-lt"/>
            </a:endParaRPr>
          </a:p>
        </p:txBody>
      </p:sp>
      <p:sp>
        <p:nvSpPr>
          <p:cNvPr id="700" name="Freeform: Shape 699">
            <a:extLst>
              <a:ext uri="{FF2B5EF4-FFF2-40B4-BE49-F238E27FC236}">
                <a16:creationId xmlns:a16="http://schemas.microsoft.com/office/drawing/2014/main" id="{C2971A35-FE8B-F49F-352A-D686AE44004E}"/>
              </a:ext>
            </a:extLst>
          </p:cNvPr>
          <p:cNvSpPr/>
          <p:nvPr/>
        </p:nvSpPr>
        <p:spPr>
          <a:xfrm>
            <a:off x="4485373" y="2714323"/>
            <a:ext cx="683393" cy="606392"/>
          </a:xfrm>
          <a:custGeom>
            <a:avLst/>
            <a:gdLst>
              <a:gd name="connsiteX0" fmla="*/ 0 w 683393"/>
              <a:gd name="connsiteY0" fmla="*/ 606392 h 606392"/>
              <a:gd name="connsiteX1" fmla="*/ 683393 w 683393"/>
              <a:gd name="connsiteY1" fmla="*/ 298383 h 606392"/>
              <a:gd name="connsiteX2" fmla="*/ 683393 w 683393"/>
              <a:gd name="connsiteY2" fmla="*/ 0 h 606392"/>
            </a:gdLst>
            <a:ahLst/>
            <a:cxnLst>
              <a:cxn ang="0">
                <a:pos x="connsiteX0" y="connsiteY0"/>
              </a:cxn>
              <a:cxn ang="0">
                <a:pos x="connsiteX1" y="connsiteY1"/>
              </a:cxn>
              <a:cxn ang="0">
                <a:pos x="connsiteX2" y="connsiteY2"/>
              </a:cxn>
            </a:cxnLst>
            <a:rect l="l" t="t" r="r" b="b"/>
            <a:pathLst>
              <a:path w="683393" h="606392">
                <a:moveTo>
                  <a:pt x="0" y="606392"/>
                </a:moveTo>
                <a:lnTo>
                  <a:pt x="683393" y="298383"/>
                </a:lnTo>
                <a:lnTo>
                  <a:pt x="683393" y="0"/>
                </a:lnTo>
              </a:path>
            </a:pathLst>
          </a:custGeom>
          <a:noFill/>
          <a:ln w="6350" cap="sq">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1" name="Freeform: Shape 700">
            <a:extLst>
              <a:ext uri="{FF2B5EF4-FFF2-40B4-BE49-F238E27FC236}">
                <a16:creationId xmlns:a16="http://schemas.microsoft.com/office/drawing/2014/main" id="{4D622CBE-F9F6-8985-7D7C-6C1A649A5FEA}"/>
              </a:ext>
            </a:extLst>
          </p:cNvPr>
          <p:cNvSpPr/>
          <p:nvPr/>
        </p:nvSpPr>
        <p:spPr>
          <a:xfrm flipV="1">
            <a:off x="4716379" y="4908883"/>
            <a:ext cx="683393" cy="606392"/>
          </a:xfrm>
          <a:custGeom>
            <a:avLst/>
            <a:gdLst>
              <a:gd name="connsiteX0" fmla="*/ 0 w 683393"/>
              <a:gd name="connsiteY0" fmla="*/ 606392 h 606392"/>
              <a:gd name="connsiteX1" fmla="*/ 683393 w 683393"/>
              <a:gd name="connsiteY1" fmla="*/ 298383 h 606392"/>
              <a:gd name="connsiteX2" fmla="*/ 683393 w 683393"/>
              <a:gd name="connsiteY2" fmla="*/ 0 h 606392"/>
            </a:gdLst>
            <a:ahLst/>
            <a:cxnLst>
              <a:cxn ang="0">
                <a:pos x="connsiteX0" y="connsiteY0"/>
              </a:cxn>
              <a:cxn ang="0">
                <a:pos x="connsiteX1" y="connsiteY1"/>
              </a:cxn>
              <a:cxn ang="0">
                <a:pos x="connsiteX2" y="connsiteY2"/>
              </a:cxn>
            </a:cxnLst>
            <a:rect l="l" t="t" r="r" b="b"/>
            <a:pathLst>
              <a:path w="683393" h="606392">
                <a:moveTo>
                  <a:pt x="0" y="606392"/>
                </a:moveTo>
                <a:lnTo>
                  <a:pt x="683393" y="298383"/>
                </a:lnTo>
                <a:lnTo>
                  <a:pt x="683393" y="0"/>
                </a:lnTo>
              </a:path>
            </a:pathLst>
          </a:custGeom>
          <a:noFill/>
          <a:ln w="6350" cap="sq">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2" name="Freeform: Shape 701">
            <a:extLst>
              <a:ext uri="{FF2B5EF4-FFF2-40B4-BE49-F238E27FC236}">
                <a16:creationId xmlns:a16="http://schemas.microsoft.com/office/drawing/2014/main" id="{A0EE5C68-0851-9ADE-847C-EC7D632D774B}"/>
              </a:ext>
            </a:extLst>
          </p:cNvPr>
          <p:cNvSpPr/>
          <p:nvPr/>
        </p:nvSpPr>
        <p:spPr>
          <a:xfrm flipH="1">
            <a:off x="1617045" y="2714323"/>
            <a:ext cx="683393" cy="606392"/>
          </a:xfrm>
          <a:custGeom>
            <a:avLst/>
            <a:gdLst>
              <a:gd name="connsiteX0" fmla="*/ 0 w 683393"/>
              <a:gd name="connsiteY0" fmla="*/ 606392 h 606392"/>
              <a:gd name="connsiteX1" fmla="*/ 683393 w 683393"/>
              <a:gd name="connsiteY1" fmla="*/ 298383 h 606392"/>
              <a:gd name="connsiteX2" fmla="*/ 683393 w 683393"/>
              <a:gd name="connsiteY2" fmla="*/ 0 h 606392"/>
            </a:gdLst>
            <a:ahLst/>
            <a:cxnLst>
              <a:cxn ang="0">
                <a:pos x="connsiteX0" y="connsiteY0"/>
              </a:cxn>
              <a:cxn ang="0">
                <a:pos x="connsiteX1" y="connsiteY1"/>
              </a:cxn>
              <a:cxn ang="0">
                <a:pos x="connsiteX2" y="connsiteY2"/>
              </a:cxn>
            </a:cxnLst>
            <a:rect l="l" t="t" r="r" b="b"/>
            <a:pathLst>
              <a:path w="683393" h="606392">
                <a:moveTo>
                  <a:pt x="0" y="606392"/>
                </a:moveTo>
                <a:lnTo>
                  <a:pt x="683393" y="298383"/>
                </a:lnTo>
                <a:lnTo>
                  <a:pt x="683393" y="0"/>
                </a:lnTo>
              </a:path>
            </a:pathLst>
          </a:custGeom>
          <a:noFill/>
          <a:ln w="6350" cap="sq">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3" name="Freeform: Shape 702">
            <a:extLst>
              <a:ext uri="{FF2B5EF4-FFF2-40B4-BE49-F238E27FC236}">
                <a16:creationId xmlns:a16="http://schemas.microsoft.com/office/drawing/2014/main" id="{D0AEE5AC-5969-5835-63AD-18260801748A}"/>
              </a:ext>
            </a:extLst>
          </p:cNvPr>
          <p:cNvSpPr/>
          <p:nvPr/>
        </p:nvSpPr>
        <p:spPr>
          <a:xfrm flipH="1" flipV="1">
            <a:off x="1434165" y="4947384"/>
            <a:ext cx="683393" cy="606392"/>
          </a:xfrm>
          <a:custGeom>
            <a:avLst/>
            <a:gdLst>
              <a:gd name="connsiteX0" fmla="*/ 0 w 683393"/>
              <a:gd name="connsiteY0" fmla="*/ 606392 h 606392"/>
              <a:gd name="connsiteX1" fmla="*/ 683393 w 683393"/>
              <a:gd name="connsiteY1" fmla="*/ 298383 h 606392"/>
              <a:gd name="connsiteX2" fmla="*/ 683393 w 683393"/>
              <a:gd name="connsiteY2" fmla="*/ 0 h 606392"/>
            </a:gdLst>
            <a:ahLst/>
            <a:cxnLst>
              <a:cxn ang="0">
                <a:pos x="connsiteX0" y="connsiteY0"/>
              </a:cxn>
              <a:cxn ang="0">
                <a:pos x="connsiteX1" y="connsiteY1"/>
              </a:cxn>
              <a:cxn ang="0">
                <a:pos x="connsiteX2" y="connsiteY2"/>
              </a:cxn>
            </a:cxnLst>
            <a:rect l="l" t="t" r="r" b="b"/>
            <a:pathLst>
              <a:path w="683393" h="606392">
                <a:moveTo>
                  <a:pt x="0" y="606392"/>
                </a:moveTo>
                <a:lnTo>
                  <a:pt x="683393" y="298383"/>
                </a:lnTo>
                <a:lnTo>
                  <a:pt x="683393" y="0"/>
                </a:lnTo>
              </a:path>
            </a:pathLst>
          </a:custGeom>
          <a:noFill/>
          <a:ln w="6350" cap="sq">
            <a:solidFill>
              <a:schemeClr val="accent6"/>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05" name="Rectangle 17">
            <a:extLst>
              <a:ext uri="{FF2B5EF4-FFF2-40B4-BE49-F238E27FC236}">
                <a16:creationId xmlns:a16="http://schemas.microsoft.com/office/drawing/2014/main" id="{5042F8B3-A31E-0162-1A30-A4EBE015B64B}"/>
              </a:ext>
            </a:extLst>
          </p:cNvPr>
          <p:cNvSpPr>
            <a:spLocks/>
          </p:cNvSpPr>
          <p:nvPr/>
        </p:nvSpPr>
        <p:spPr>
          <a:xfrm>
            <a:off x="734932" y="1557465"/>
            <a:ext cx="5606395" cy="230832"/>
          </a:xfrm>
          <a:prstGeom prst="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defTabSz="1016264" fontAlgn="base">
              <a:spcBef>
                <a:spcPts val="333"/>
              </a:spcBef>
              <a:spcAft>
                <a:spcPts val="333"/>
              </a:spcAft>
              <a:defRPr/>
            </a:pPr>
            <a:r>
              <a:rPr lang="en-US" sz="1500" b="1" dirty="0">
                <a:solidFill>
                  <a:srgbClr val="0E78C5"/>
                </a:solidFill>
              </a:rPr>
              <a:t>Proven methodological approach to End-to-end or modular</a:t>
            </a:r>
          </a:p>
        </p:txBody>
      </p:sp>
      <p:pic>
        <p:nvPicPr>
          <p:cNvPr id="707" name="Graphic 706">
            <a:extLst>
              <a:ext uri="{FF2B5EF4-FFF2-40B4-BE49-F238E27FC236}">
                <a16:creationId xmlns:a16="http://schemas.microsoft.com/office/drawing/2014/main" id="{110778FE-73F2-7B34-B9C5-D9C501D93C9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004457" y="3825468"/>
            <a:ext cx="849086" cy="849086"/>
          </a:xfrm>
          <a:prstGeom prst="rect">
            <a:avLst/>
          </a:prstGeom>
        </p:spPr>
      </p:pic>
    </p:spTree>
    <p:extLst>
      <p:ext uri="{BB962C8B-B14F-4D97-AF65-F5344CB8AC3E}">
        <p14:creationId xmlns:p14="http://schemas.microsoft.com/office/powerpoint/2010/main" val="163975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611F4075-4B3F-4D15-A826-D23023AB80B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113" imgH="113" progId="TCLayout.ActiveDocument.1">
                  <p:embed/>
                </p:oleObj>
              </mc:Choice>
              <mc:Fallback>
                <p:oleObj name="think-cell Slide" r:id="rId8" imgW="113" imgH="113" progId="TCLayout.ActiveDocument.1">
                  <p:embed/>
                  <p:pic>
                    <p:nvPicPr>
                      <p:cNvPr id="8" name="Object 2" hidden="1">
                        <a:extLst>
                          <a:ext uri="{FF2B5EF4-FFF2-40B4-BE49-F238E27FC236}">
                            <a16:creationId xmlns:a16="http://schemas.microsoft.com/office/drawing/2014/main" id="{611F4075-4B3F-4D15-A826-D23023AB80B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AA8D36E6-D490-4789-B575-3B3BAFB8F81C}"/>
              </a:ext>
            </a:extLst>
          </p:cNvPr>
          <p:cNvSpPr>
            <a:spLocks noGrp="1"/>
          </p:cNvSpPr>
          <p:nvPr>
            <p:ph type="title"/>
          </p:nvPr>
        </p:nvSpPr>
        <p:spPr/>
        <p:txBody>
          <a:bodyPr vert="horz"/>
          <a:lstStyle/>
          <a:p>
            <a:r>
              <a:rPr lang="en-US" dirty="0"/>
              <a:t>Cybersecurity playing field</a:t>
            </a:r>
            <a:endParaRPr lang="de-DE" dirty="0"/>
          </a:p>
        </p:txBody>
      </p:sp>
      <p:sp>
        <p:nvSpPr>
          <p:cNvPr id="7" name="Subtitle 6">
            <a:extLst>
              <a:ext uri="{FF2B5EF4-FFF2-40B4-BE49-F238E27FC236}">
                <a16:creationId xmlns:a16="http://schemas.microsoft.com/office/drawing/2014/main" id="{158EECC2-67C2-4E63-79B1-EF0091A98A9C}"/>
              </a:ext>
            </a:extLst>
          </p:cNvPr>
          <p:cNvSpPr>
            <a:spLocks noGrp="1"/>
          </p:cNvSpPr>
          <p:nvPr>
            <p:ph type="subTitle" idx="1"/>
          </p:nvPr>
        </p:nvSpPr>
        <p:spPr/>
        <p:txBody>
          <a:bodyPr/>
          <a:lstStyle/>
          <a:p>
            <a:r>
              <a:rPr lang="en-US" dirty="0"/>
              <a:t> </a:t>
            </a:r>
          </a:p>
        </p:txBody>
      </p:sp>
      <p:sp>
        <p:nvSpPr>
          <p:cNvPr id="2" name="Text Placeholder 1">
            <a:extLst>
              <a:ext uri="{FF2B5EF4-FFF2-40B4-BE49-F238E27FC236}">
                <a16:creationId xmlns:a16="http://schemas.microsoft.com/office/drawing/2014/main" id="{AA884FE4-147C-E6F7-DC54-D397B71C4C74}"/>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9BF89E99-217D-47FC-912B-99B73255B315}"/>
              </a:ext>
            </a:extLst>
          </p:cNvPr>
          <p:cNvPicPr>
            <a:picLocks noChangeAspect="1"/>
          </p:cNvPicPr>
          <p:nvPr/>
        </p:nvPicPr>
        <p:blipFill rotWithShape="1">
          <a:blip r:embed="rId10"/>
          <a:srcRect b="21434"/>
          <a:stretch/>
        </p:blipFill>
        <p:spPr>
          <a:xfrm>
            <a:off x="554736" y="1716188"/>
            <a:ext cx="7036688" cy="2983664"/>
          </a:xfrm>
          <a:prstGeom prst="rect">
            <a:avLst/>
          </a:prstGeom>
          <a:ln w="6350">
            <a:solidFill>
              <a:srgbClr val="D0D0D0"/>
            </a:solidFill>
          </a:ln>
        </p:spPr>
      </p:pic>
      <p:sp>
        <p:nvSpPr>
          <p:cNvPr id="92" name="TextBox 91">
            <a:extLst>
              <a:ext uri="{FF2B5EF4-FFF2-40B4-BE49-F238E27FC236}">
                <a16:creationId xmlns:a16="http://schemas.microsoft.com/office/drawing/2014/main" id="{65C1FB47-AA58-4C6B-977B-0DA5ED349454}"/>
              </a:ext>
            </a:extLst>
          </p:cNvPr>
          <p:cNvSpPr txBox="1">
            <a:spLocks/>
          </p:cNvSpPr>
          <p:nvPr/>
        </p:nvSpPr>
        <p:spPr>
          <a:xfrm>
            <a:off x="8799576" y="2520046"/>
            <a:ext cx="2835212" cy="73866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100 billion USD market in US and Europe – 200 billion USD in 6 years</a:t>
            </a:r>
            <a:endParaRPr kumimoji="0" lang="de-DE" b="0" i="0" u="none" strike="noStrike" kern="1200" cap="none" spc="0" normalizeH="0" baseline="0" noProof="0" dirty="0">
              <a:ln>
                <a:noFill/>
              </a:ln>
              <a:effectLst/>
              <a:uLnTx/>
              <a:uFillTx/>
              <a:latin typeface="Bosch Office Sans"/>
              <a:ea typeface="+mn-ea"/>
              <a:cs typeface="Arial" panose="020B0604020202020204" pitchFamily="34" charset="0"/>
            </a:endParaRPr>
          </a:p>
        </p:txBody>
      </p:sp>
      <p:sp>
        <p:nvSpPr>
          <p:cNvPr id="13" name="TextBox 12">
            <a:extLst>
              <a:ext uri="{FF2B5EF4-FFF2-40B4-BE49-F238E27FC236}">
                <a16:creationId xmlns:a16="http://schemas.microsoft.com/office/drawing/2014/main" id="{C842906D-C135-4697-AA02-7ABF7F7FBC6D}"/>
              </a:ext>
            </a:extLst>
          </p:cNvPr>
          <p:cNvSpPr txBox="1">
            <a:spLocks/>
          </p:cNvSpPr>
          <p:nvPr/>
        </p:nvSpPr>
        <p:spPr>
          <a:xfrm>
            <a:off x="8246602" y="1716188"/>
            <a:ext cx="3388186" cy="6155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The cybersecurity market is highly dynamic</a:t>
            </a:r>
            <a:endParaRPr kumimoji="0" lang="de-DE"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endParaRPr>
          </a:p>
        </p:txBody>
      </p:sp>
      <p:pic>
        <p:nvPicPr>
          <p:cNvPr id="5" name="CustomIcon">
            <a:extLst>
              <a:ext uri="{FF2B5EF4-FFF2-40B4-BE49-F238E27FC236}">
                <a16:creationId xmlns:a16="http://schemas.microsoft.com/office/drawing/2014/main" id="{005DB609-2664-C8ED-9DF1-B4C2AC9525A9}"/>
              </a:ext>
            </a:extLst>
          </p:cNvPr>
          <p:cNvPicPr>
            <a:picLocks noChangeAspect="1"/>
          </p:cNvPicPr>
          <p:nvPr>
            <p:custDataLst>
              <p:tags r:id="rId3"/>
            </p:custDataLst>
          </p:nvPr>
        </p:nvPicPr>
        <p:blipFill>
          <a:blip r:embed="rId11">
            <a:extLst>
              <a:ext uri="{96DAC541-7B7A-43D3-8B79-37D633B846F1}">
                <asvg:svgBlip xmlns:asvg="http://schemas.microsoft.com/office/drawing/2016/SVG/main" r:embed="rId12"/>
              </a:ext>
            </a:extLst>
          </a:blip>
          <a:stretch>
            <a:fillRect/>
          </a:stretch>
        </p:blipFill>
        <p:spPr>
          <a:xfrm>
            <a:off x="8246602" y="2520046"/>
            <a:ext cx="492636" cy="492636"/>
          </a:xfrm>
          <a:prstGeom prst="rect">
            <a:avLst/>
          </a:prstGeom>
        </p:spPr>
      </p:pic>
      <p:grpSp>
        <p:nvGrpSpPr>
          <p:cNvPr id="17" name="Group 16">
            <a:extLst>
              <a:ext uri="{FF2B5EF4-FFF2-40B4-BE49-F238E27FC236}">
                <a16:creationId xmlns:a16="http://schemas.microsoft.com/office/drawing/2014/main" id="{9BB90ED4-2346-4DD3-BBFF-BB160F577CA6}"/>
              </a:ext>
            </a:extLst>
          </p:cNvPr>
          <p:cNvGrpSpPr/>
          <p:nvPr/>
        </p:nvGrpSpPr>
        <p:grpSpPr>
          <a:xfrm>
            <a:off x="8246602" y="4786940"/>
            <a:ext cx="3388186" cy="492636"/>
            <a:chOff x="8246602" y="4915417"/>
            <a:chExt cx="3388186" cy="492636"/>
          </a:xfrm>
        </p:grpSpPr>
        <p:sp>
          <p:nvSpPr>
            <p:cNvPr id="10" name="TextBox 9">
              <a:extLst>
                <a:ext uri="{FF2B5EF4-FFF2-40B4-BE49-F238E27FC236}">
                  <a16:creationId xmlns:a16="http://schemas.microsoft.com/office/drawing/2014/main" id="{90E04B4B-B537-4625-AB65-CF5712DC8DF9}"/>
                </a:ext>
              </a:extLst>
            </p:cNvPr>
            <p:cNvSpPr txBox="1">
              <a:spLocks/>
            </p:cNvSpPr>
            <p:nvPr/>
          </p:nvSpPr>
          <p:spPr>
            <a:xfrm>
              <a:off x="8799576" y="4915417"/>
              <a:ext cx="2835212"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b="0" i="0" u="none" strike="noStrike" kern="1200" cap="none" spc="0" normalizeH="0" baseline="0" noProof="0" dirty="0">
                  <a:ln>
                    <a:noFill/>
                  </a:ln>
                  <a:effectLst/>
                  <a:uLnTx/>
                  <a:uFillTx/>
                  <a:latin typeface="Bosch Office Sans"/>
                  <a:ea typeface="+mn-ea"/>
                  <a:cs typeface="Arial" panose="020B0604020202020204" pitchFamily="34" charset="0"/>
                </a:rPr>
                <a:t>Rapid development of existing and new products/services</a:t>
              </a:r>
              <a:endParaRPr kumimoji="0" lang="de-DE" b="0" i="0" u="none" strike="noStrike" kern="1200" cap="none" spc="0" normalizeH="0" baseline="0" noProof="0" dirty="0">
                <a:ln>
                  <a:noFill/>
                </a:ln>
                <a:effectLst/>
                <a:uLnTx/>
                <a:uFillTx/>
                <a:latin typeface="Bosch Office Sans"/>
                <a:ea typeface="+mn-ea"/>
                <a:cs typeface="Arial" panose="020B0604020202020204" pitchFamily="34" charset="0"/>
              </a:endParaRPr>
            </a:p>
          </p:txBody>
        </p:sp>
        <p:pic>
          <p:nvPicPr>
            <p:cNvPr id="12" name="CustomIcon">
              <a:extLst>
                <a:ext uri="{FF2B5EF4-FFF2-40B4-BE49-F238E27FC236}">
                  <a16:creationId xmlns:a16="http://schemas.microsoft.com/office/drawing/2014/main" id="{BA45F4B5-1737-B8C4-B06A-8EB2EBAC08EC}"/>
                </a:ext>
              </a:extLst>
            </p:cNvPr>
            <p:cNvPicPr>
              <a:picLocks noChangeAspect="1"/>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8246602" y="4915417"/>
              <a:ext cx="492636" cy="492636"/>
            </a:xfrm>
            <a:prstGeom prst="rect">
              <a:avLst/>
            </a:prstGeom>
          </p:spPr>
        </p:pic>
      </p:grpSp>
      <p:grpSp>
        <p:nvGrpSpPr>
          <p:cNvPr id="18" name="Group 17">
            <a:extLst>
              <a:ext uri="{FF2B5EF4-FFF2-40B4-BE49-F238E27FC236}">
                <a16:creationId xmlns:a16="http://schemas.microsoft.com/office/drawing/2014/main" id="{FEFDEC14-4E27-27F7-4547-16285FD92620}"/>
              </a:ext>
            </a:extLst>
          </p:cNvPr>
          <p:cNvGrpSpPr/>
          <p:nvPr/>
        </p:nvGrpSpPr>
        <p:grpSpPr>
          <a:xfrm>
            <a:off x="8246602" y="3530383"/>
            <a:ext cx="3388186" cy="984885"/>
            <a:chOff x="8246602" y="3586455"/>
            <a:chExt cx="3388186" cy="984885"/>
          </a:xfrm>
        </p:grpSpPr>
        <p:sp>
          <p:nvSpPr>
            <p:cNvPr id="9" name="TextBox 8">
              <a:extLst>
                <a:ext uri="{FF2B5EF4-FFF2-40B4-BE49-F238E27FC236}">
                  <a16:creationId xmlns:a16="http://schemas.microsoft.com/office/drawing/2014/main" id="{A2F6FCE1-ED69-4EF9-8860-59D88DEA2BC6}"/>
                </a:ext>
              </a:extLst>
            </p:cNvPr>
            <p:cNvSpPr txBox="1">
              <a:spLocks/>
            </p:cNvSpPr>
            <p:nvPr/>
          </p:nvSpPr>
          <p:spPr>
            <a:xfrm>
              <a:off x="8799576" y="3586455"/>
              <a:ext cx="2835212" cy="98488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lang="en-US" sz="1600" dirty="0"/>
              </a:lvl2pPr>
              <a:lvl3pPr marL="365760" lvl="2" indent="-182880">
                <a:lnSpc>
                  <a:spcPct val="100000"/>
                </a:lnSpc>
                <a:spcBef>
                  <a:spcPts val="0"/>
                </a:spcBef>
                <a:spcAft>
                  <a:spcPts val="300"/>
                </a:spcAft>
                <a:buClrTx/>
                <a:buSzPct val="120000"/>
                <a:buFont typeface="Arial" panose="020B0604020202020204" pitchFamily="34" charset="0"/>
                <a:buChar char="–"/>
                <a:defRPr lang="en-US" sz="1600" dirty="0"/>
              </a:lvl3pPr>
              <a:lvl4pPr marL="548640" lvl="3" indent="-182880">
                <a:lnSpc>
                  <a:spcPct val="100000"/>
                </a:lnSpc>
                <a:spcBef>
                  <a:spcPts val="0"/>
                </a:spcBef>
                <a:spcAft>
                  <a:spcPts val="300"/>
                </a:spcAft>
                <a:buClrTx/>
                <a:buSzPct val="120000"/>
                <a:buFont typeface="Arial" panose="020B0604020202020204" pitchFamily="34" charset="0"/>
                <a:buChar char="▫"/>
                <a:defRPr lang="en-US" sz="1600" dirty="0"/>
              </a:lvl4pPr>
              <a:lvl5pPr marL="731520" lvl="4" indent="-182880">
                <a:lnSpc>
                  <a:spcPct val="100000"/>
                </a:lnSpc>
                <a:spcBef>
                  <a:spcPts val="0"/>
                </a:spcBef>
                <a:spcAft>
                  <a:spcPts val="300"/>
                </a:spcAft>
                <a:buClrTx/>
                <a:buSzPct val="9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de-DE" b="0" i="0" u="none" strike="noStrike" kern="1200" cap="none" spc="0" normalizeH="0" baseline="0" noProof="0" dirty="0">
                  <a:ln>
                    <a:noFill/>
                  </a:ln>
                  <a:effectLst/>
                  <a:uLnTx/>
                  <a:uFillTx/>
                  <a:latin typeface="Bosch Office Sans"/>
                  <a:ea typeface="+mn-ea"/>
                  <a:cs typeface="Arial" panose="020B0604020202020204" pitchFamily="34" charset="0"/>
                </a:rPr>
                <a:t>Non-transparent market processes (resellers, partners, system </a:t>
              </a:r>
              <a:r>
                <a:rPr lang="de-DE" dirty="0">
                  <a:latin typeface="Bosch Office Sans"/>
                </a:rPr>
                <a:t>integrators</a:t>
              </a:r>
              <a:r>
                <a:rPr kumimoji="0" lang="de-DE" b="0" i="0" u="none" strike="noStrike" kern="1200" cap="none" spc="0" normalizeH="0" baseline="0" noProof="0" dirty="0">
                  <a:ln>
                    <a:noFill/>
                  </a:ln>
                  <a:effectLst/>
                  <a:uLnTx/>
                  <a:uFillTx/>
                  <a:latin typeface="Bosch Office Sans"/>
                  <a:ea typeface="+mn-ea"/>
                  <a:cs typeface="Arial" panose="020B0604020202020204" pitchFamily="34" charset="0"/>
                </a:rPr>
                <a:t>, providers, channels)</a:t>
              </a:r>
            </a:p>
          </p:txBody>
        </p:sp>
        <p:pic>
          <p:nvPicPr>
            <p:cNvPr id="14" name="CustomIcon">
              <a:extLst>
                <a:ext uri="{FF2B5EF4-FFF2-40B4-BE49-F238E27FC236}">
                  <a16:creationId xmlns:a16="http://schemas.microsoft.com/office/drawing/2014/main" id="{B7678C6C-AB6A-FB1C-DF06-F137B5FC219D}"/>
                </a:ext>
              </a:extLst>
            </p:cNvPr>
            <p:cNvPicPr>
              <a:picLocks noChangeAspect="1"/>
            </p:cNvPicPr>
            <p:nvPr>
              <p:custDataLst>
                <p:tags r:id="rId4"/>
              </p:custDataLst>
            </p:nvPr>
          </p:nvPicPr>
          <p:blipFill>
            <a:blip r:embed="rId15">
              <a:extLst>
                <a:ext uri="{96DAC541-7B7A-43D3-8B79-37D633B846F1}">
                  <asvg:svgBlip xmlns:asvg="http://schemas.microsoft.com/office/drawing/2016/SVG/main" r:embed="rId16"/>
                </a:ext>
              </a:extLst>
            </a:blip>
            <a:stretch>
              <a:fillRect/>
            </a:stretch>
          </p:blipFill>
          <p:spPr>
            <a:xfrm>
              <a:off x="8246602" y="3586455"/>
              <a:ext cx="492636" cy="492636"/>
            </a:xfrm>
            <a:prstGeom prst="rect">
              <a:avLst/>
            </a:prstGeom>
          </p:spPr>
        </p:pic>
      </p:grpSp>
      <p:pic>
        <p:nvPicPr>
          <p:cNvPr id="6" name="Graphic 5">
            <a:extLst>
              <a:ext uri="{FF2B5EF4-FFF2-40B4-BE49-F238E27FC236}">
                <a16:creationId xmlns:a16="http://schemas.microsoft.com/office/drawing/2014/main" id="{05DD93ED-0432-BEF4-0F9A-3ED438846DB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V="1">
            <a:off x="8151683" y="769698"/>
            <a:ext cx="808726" cy="808726"/>
          </a:xfrm>
          <a:prstGeom prst="rect">
            <a:avLst/>
          </a:prstGeom>
        </p:spPr>
      </p:pic>
    </p:spTree>
    <p:custDataLst>
      <p:tags r:id="rId1"/>
    </p:custDataLst>
    <p:extLst>
      <p:ext uri="{BB962C8B-B14F-4D97-AF65-F5344CB8AC3E}">
        <p14:creationId xmlns:p14="http://schemas.microsoft.com/office/powerpoint/2010/main" val="310406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Object 2" hidden="1">
            <a:extLst>
              <a:ext uri="{FF2B5EF4-FFF2-40B4-BE49-F238E27FC236}">
                <a16:creationId xmlns:a16="http://schemas.microsoft.com/office/drawing/2014/main" id="{C4FF0050-DD87-472C-A30D-13FE6C01C6E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42" name="Object 2" hidden="1">
                        <a:extLst>
                          <a:ext uri="{FF2B5EF4-FFF2-40B4-BE49-F238E27FC236}">
                            <a16:creationId xmlns:a16="http://schemas.microsoft.com/office/drawing/2014/main" id="{C4FF0050-DD87-472C-A30D-13FE6C01C6E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A6F3C944-0E13-4592-9172-8DB20F7A1693}"/>
              </a:ext>
            </a:extLst>
          </p:cNvPr>
          <p:cNvSpPr>
            <a:spLocks noGrp="1"/>
          </p:cNvSpPr>
          <p:nvPr>
            <p:ph type="title"/>
            <p:custDataLst>
              <p:tags r:id="rId2"/>
            </p:custDataLst>
          </p:nvPr>
        </p:nvSpPr>
        <p:spPr>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sz="2400" dirty="0"/>
              <a:t>Companies are paying for an outdated sales model</a:t>
            </a:r>
          </a:p>
        </p:txBody>
      </p:sp>
      <p:sp>
        <p:nvSpPr>
          <p:cNvPr id="3" name="Subtitle 2">
            <a:extLst>
              <a:ext uri="{FF2B5EF4-FFF2-40B4-BE49-F238E27FC236}">
                <a16:creationId xmlns:a16="http://schemas.microsoft.com/office/drawing/2014/main" id="{0A7AAB2B-01A7-0F8C-2CD2-CFE36EFE12D3}"/>
              </a:ext>
            </a:extLst>
          </p:cNvPr>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4AEF6CC8-C79B-A4EA-DE3D-C1F9A519366D}"/>
              </a:ext>
            </a:extLst>
          </p:cNvPr>
          <p:cNvSpPr>
            <a:spLocks noGrp="1"/>
          </p:cNvSpPr>
          <p:nvPr>
            <p:ph type="body" sz="quarter" idx="10"/>
          </p:nvPr>
        </p:nvSpPr>
        <p:spPr/>
        <p:txBody>
          <a:bodyPr/>
          <a:lstStyle/>
          <a:p>
            <a:endParaRPr lang="en-US"/>
          </a:p>
        </p:txBody>
      </p:sp>
      <p:pic>
        <p:nvPicPr>
          <p:cNvPr id="10" name="Picture 9">
            <a:extLst>
              <a:ext uri="{FF2B5EF4-FFF2-40B4-BE49-F238E27FC236}">
                <a16:creationId xmlns:a16="http://schemas.microsoft.com/office/drawing/2014/main" id="{06F90B10-01BD-F9EC-C1E1-E9CEE687E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736" y="1716188"/>
            <a:ext cx="7025628" cy="3951914"/>
          </a:xfrm>
          <a:prstGeom prst="rect">
            <a:avLst/>
          </a:prstGeom>
        </p:spPr>
      </p:pic>
      <p:sp>
        <p:nvSpPr>
          <p:cNvPr id="15" name="TextBox 14">
            <a:extLst>
              <a:ext uri="{FF2B5EF4-FFF2-40B4-BE49-F238E27FC236}">
                <a16:creationId xmlns:a16="http://schemas.microsoft.com/office/drawing/2014/main" id="{60589282-0650-86B9-C9C8-371FC80347DC}"/>
              </a:ext>
            </a:extLst>
          </p:cNvPr>
          <p:cNvSpPr txBox="1">
            <a:spLocks/>
          </p:cNvSpPr>
          <p:nvPr/>
        </p:nvSpPr>
        <p:spPr>
          <a:xfrm>
            <a:off x="8246602" y="1716188"/>
            <a:ext cx="3388186" cy="3062890"/>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Leading vendors spend at least 40% of their revenue on marketing and sales</a:t>
            </a:r>
          </a:p>
          <a:p>
            <a:r>
              <a:rPr lang="en-US" dirty="0"/>
              <a:t>Main reason: an outdated sales model</a:t>
            </a:r>
          </a:p>
          <a:p>
            <a:r>
              <a:rPr lang="en-US" dirty="0"/>
              <a:t>Efficiency needs to be increased to make cyber-security more affordable</a:t>
            </a:r>
          </a:p>
        </p:txBody>
      </p:sp>
      <p:pic>
        <p:nvPicPr>
          <p:cNvPr id="5" name="Graphic 4">
            <a:extLst>
              <a:ext uri="{FF2B5EF4-FFF2-40B4-BE49-F238E27FC236}">
                <a16:creationId xmlns:a16="http://schemas.microsoft.com/office/drawing/2014/main" id="{277537DD-C8B3-5D12-BB4C-7E2C9ED2FE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70402" y="811170"/>
            <a:ext cx="905018" cy="905018"/>
          </a:xfrm>
          <a:prstGeom prst="rect">
            <a:avLst/>
          </a:prstGeom>
        </p:spPr>
      </p:pic>
    </p:spTree>
    <p:extLst>
      <p:ext uri="{BB962C8B-B14F-4D97-AF65-F5344CB8AC3E}">
        <p14:creationId xmlns:p14="http://schemas.microsoft.com/office/powerpoint/2010/main" val="4284175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7A54D-415A-E0F0-E52C-F6E22A0CF394}"/>
              </a:ext>
            </a:extLst>
          </p:cNvPr>
          <p:cNvPicPr>
            <a:picLocks noChangeAspect="1"/>
          </p:cNvPicPr>
          <p:nvPr/>
        </p:nvPicPr>
        <p:blipFill>
          <a:blip r:embed="rId3"/>
          <a:stretch>
            <a:fillRect/>
          </a:stretch>
        </p:blipFill>
        <p:spPr>
          <a:xfrm>
            <a:off x="1592489" y="1774688"/>
            <a:ext cx="4892222" cy="4435612"/>
          </a:xfrm>
          <a:prstGeom prst="rect">
            <a:avLst/>
          </a:prstGeom>
          <a:ln>
            <a:solidFill>
              <a:schemeClr val="accent1"/>
            </a:solidFill>
          </a:ln>
        </p:spPr>
      </p:pic>
      <p:sp>
        <p:nvSpPr>
          <p:cNvPr id="2" name="Title 1">
            <a:extLst>
              <a:ext uri="{FF2B5EF4-FFF2-40B4-BE49-F238E27FC236}">
                <a16:creationId xmlns:a16="http://schemas.microsoft.com/office/drawing/2014/main" id="{C6C8D72F-0110-3886-F293-43028231BC0F}"/>
              </a:ext>
            </a:extLst>
          </p:cNvPr>
          <p:cNvSpPr>
            <a:spLocks noGrp="1"/>
          </p:cNvSpPr>
          <p:nvPr>
            <p:ph type="title"/>
          </p:nvPr>
        </p:nvSpPr>
        <p:spPr/>
        <p:txBody>
          <a:bodyPr/>
          <a:lstStyle/>
          <a:p>
            <a:r>
              <a:rPr lang="en-GB" dirty="0"/>
              <a:t>Cybersecurity pressure</a:t>
            </a:r>
          </a:p>
        </p:txBody>
      </p:sp>
      <p:sp>
        <p:nvSpPr>
          <p:cNvPr id="3" name="Subtitle 2">
            <a:extLst>
              <a:ext uri="{FF2B5EF4-FFF2-40B4-BE49-F238E27FC236}">
                <a16:creationId xmlns:a16="http://schemas.microsoft.com/office/drawing/2014/main" id="{4534B0B2-852D-D895-1309-169E1004EAF9}"/>
              </a:ext>
            </a:extLst>
          </p:cNvPr>
          <p:cNvSpPr>
            <a:spLocks noGrp="1"/>
          </p:cNvSpPr>
          <p:nvPr>
            <p:ph type="subTitle" idx="1"/>
          </p:nvPr>
        </p:nvSpPr>
        <p:spPr/>
        <p:txBody>
          <a:bodyPr/>
          <a:lstStyle/>
          <a:p>
            <a:r>
              <a:rPr lang="en-GB" dirty="0"/>
              <a:t>Enterprise level</a:t>
            </a:r>
          </a:p>
        </p:txBody>
      </p:sp>
      <p:sp>
        <p:nvSpPr>
          <p:cNvPr id="4" name="Text Placeholder 3">
            <a:extLst>
              <a:ext uri="{FF2B5EF4-FFF2-40B4-BE49-F238E27FC236}">
                <a16:creationId xmlns:a16="http://schemas.microsoft.com/office/drawing/2014/main" id="{0214D01D-C2AE-712C-4D09-44F1D6F01C79}"/>
              </a:ext>
            </a:extLst>
          </p:cNvPr>
          <p:cNvSpPr>
            <a:spLocks noGrp="1"/>
          </p:cNvSpPr>
          <p:nvPr>
            <p:ph type="body" sz="quarter" idx="10"/>
          </p:nvPr>
        </p:nvSpPr>
        <p:spPr/>
        <p:txBody>
          <a:bodyPr/>
          <a:lstStyle/>
          <a:p>
            <a:endParaRPr lang="en-US"/>
          </a:p>
        </p:txBody>
      </p:sp>
      <p:sp>
        <p:nvSpPr>
          <p:cNvPr id="10" name="TextBox 9">
            <a:extLst>
              <a:ext uri="{FF2B5EF4-FFF2-40B4-BE49-F238E27FC236}">
                <a16:creationId xmlns:a16="http://schemas.microsoft.com/office/drawing/2014/main" id="{F157C12C-0427-C5F8-50E0-10C1E6AD5C31}"/>
              </a:ext>
            </a:extLst>
          </p:cNvPr>
          <p:cNvSpPr txBox="1">
            <a:spLocks/>
          </p:cNvSpPr>
          <p:nvPr/>
        </p:nvSpPr>
        <p:spPr>
          <a:xfrm>
            <a:off x="8246602" y="1716188"/>
            <a:ext cx="3388186" cy="3077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0" rIns="0" bIns="0" rtlCol="0" anchor="t">
            <a:spAutoFit/>
          </a:bodyPr>
          <a:lstStyle>
            <a:lvl1pPr lvl="0" indent="0" defTabSz="914333">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182866" lvl="1" indent="-182866" defTabSz="914333">
              <a:lnSpc>
                <a:spcPct val="100000"/>
              </a:lnSpc>
              <a:spcBef>
                <a:spcPts val="0"/>
              </a:spcBef>
              <a:spcAft>
                <a:spcPts val="300"/>
              </a:spcAft>
              <a:buClrTx/>
              <a:buSzPct val="125000"/>
              <a:buFont typeface="Arial" panose="020B0604020202020204" pitchFamily="34" charset="0"/>
              <a:buChar char="▪"/>
              <a:defRPr lang="en-US" sz="1600" dirty="0"/>
            </a:lvl2pPr>
            <a:lvl3pPr marL="365733" lvl="2" indent="-182866" defTabSz="914333">
              <a:lnSpc>
                <a:spcPct val="100000"/>
              </a:lnSpc>
              <a:spcBef>
                <a:spcPts val="0"/>
              </a:spcBef>
              <a:spcAft>
                <a:spcPts val="300"/>
              </a:spcAft>
              <a:buClrTx/>
              <a:buSzPct val="120000"/>
              <a:buFont typeface="Arial" panose="020B0604020202020204" pitchFamily="34" charset="0"/>
              <a:buChar char="–"/>
              <a:defRPr lang="en-US" sz="1600" dirty="0"/>
            </a:lvl3pPr>
            <a:lvl4pPr marL="548599" lvl="3" indent="-182866" defTabSz="914333">
              <a:lnSpc>
                <a:spcPct val="100000"/>
              </a:lnSpc>
              <a:spcBef>
                <a:spcPts val="0"/>
              </a:spcBef>
              <a:spcAft>
                <a:spcPts val="300"/>
              </a:spcAft>
              <a:buClrTx/>
              <a:buSzPct val="120000"/>
              <a:buFont typeface="Arial" panose="020B0604020202020204" pitchFamily="34" charset="0"/>
              <a:buChar char="▫"/>
              <a:defRPr lang="en-US" sz="1600" dirty="0"/>
            </a:lvl4pPr>
            <a:lvl5pPr marL="731467" lvl="4" indent="-182866" defTabSz="914333">
              <a:lnSpc>
                <a:spcPct val="100000"/>
              </a:lnSpc>
              <a:spcBef>
                <a:spcPts val="0"/>
              </a:spcBef>
              <a:spcAft>
                <a:spcPts val="300"/>
              </a:spcAft>
              <a:buClrTx/>
              <a:buSzPct val="90000"/>
              <a:buFont typeface="Arial" panose="020B0604020202020204" pitchFamily="34" charset="0"/>
              <a:buChar char="-"/>
              <a:defRPr lang="en-US" sz="1600" dirty="0"/>
            </a:lvl5pPr>
            <a:lvl6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770" indent="-171438" defTabSz="914333">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33"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en-US" sz="2000" b="1" i="0" u="none" strike="noStrike" kern="1200" cap="none" spc="0" normalizeH="0" baseline="0" noProof="0" dirty="0">
                <a:ln>
                  <a:noFill/>
                </a:ln>
                <a:effectLst/>
                <a:uLnTx/>
                <a:uFillTx/>
                <a:latin typeface="Bosch Office Sans" panose="020B0604020202020204" pitchFamily="34" charset="0"/>
                <a:ea typeface="+mn-ea"/>
                <a:cs typeface="Arial" panose="020B0604020202020204" pitchFamily="34" charset="0"/>
                <a:sym typeface="Bosch Office Sans" panose="020B0604020202020204" pitchFamily="34" charset="0"/>
              </a:rPr>
              <a:t>Customer’s viewpoint</a:t>
            </a:r>
          </a:p>
        </p:txBody>
      </p:sp>
      <p:sp>
        <p:nvSpPr>
          <p:cNvPr id="6" name="TextBox 5">
            <a:extLst>
              <a:ext uri="{FF2B5EF4-FFF2-40B4-BE49-F238E27FC236}">
                <a16:creationId xmlns:a16="http://schemas.microsoft.com/office/drawing/2014/main" id="{656D09E1-A89E-AEFA-3DB5-EB1B70E840A8}"/>
              </a:ext>
            </a:extLst>
          </p:cNvPr>
          <p:cNvSpPr txBox="1">
            <a:spLocks/>
          </p:cNvSpPr>
          <p:nvPr/>
        </p:nvSpPr>
        <p:spPr>
          <a:xfrm>
            <a:off x="8246602" y="2200727"/>
            <a:ext cx="3392424" cy="3001334"/>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Overburdened IT team</a:t>
            </a:r>
          </a:p>
          <a:p>
            <a:r>
              <a:rPr lang="en-US" dirty="0"/>
              <a:t>CISO in a new role</a:t>
            </a:r>
          </a:p>
          <a:p>
            <a:r>
              <a:rPr lang="en-US" dirty="0"/>
              <a:t>Talent shortage</a:t>
            </a:r>
          </a:p>
          <a:p>
            <a:r>
              <a:rPr lang="en-US" dirty="0"/>
              <a:t>Attackers are learning</a:t>
            </a:r>
          </a:p>
          <a:p>
            <a:r>
              <a:rPr lang="en-US" dirty="0"/>
              <a:t>Supply Chain risk / Insurance</a:t>
            </a:r>
          </a:p>
          <a:p>
            <a:r>
              <a:rPr lang="en-US" dirty="0"/>
              <a:t>Regulatory requirements</a:t>
            </a:r>
          </a:p>
          <a:p>
            <a:r>
              <a:rPr lang="en-US" dirty="0"/>
              <a:t>Shareholders / Executive Board </a:t>
            </a:r>
          </a:p>
        </p:txBody>
      </p:sp>
      <p:pic>
        <p:nvPicPr>
          <p:cNvPr id="5" name="Graphic 4">
            <a:extLst>
              <a:ext uri="{FF2B5EF4-FFF2-40B4-BE49-F238E27FC236}">
                <a16:creationId xmlns:a16="http://schemas.microsoft.com/office/drawing/2014/main" id="{78D758AF-5EE2-7662-F87C-C48F851FF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32301" y="866001"/>
            <a:ext cx="731520" cy="731520"/>
          </a:xfrm>
          <a:prstGeom prst="rect">
            <a:avLst/>
          </a:prstGeom>
        </p:spPr>
      </p:pic>
    </p:spTree>
    <p:extLst>
      <p:ext uri="{BB962C8B-B14F-4D97-AF65-F5344CB8AC3E}">
        <p14:creationId xmlns:p14="http://schemas.microsoft.com/office/powerpoint/2010/main" val="323221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 hidden="1">
            <a:extLst>
              <a:ext uri="{FF2B5EF4-FFF2-40B4-BE49-F238E27FC236}">
                <a16:creationId xmlns:a16="http://schemas.microsoft.com/office/drawing/2014/main" id="{A6CFC38E-0371-4AF3-B72A-4F3A0A9E9F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13" name="Object 2" hidden="1">
                        <a:extLst>
                          <a:ext uri="{FF2B5EF4-FFF2-40B4-BE49-F238E27FC236}">
                            <a16:creationId xmlns:a16="http://schemas.microsoft.com/office/drawing/2014/main" id="{A6CFC38E-0371-4AF3-B72A-4F3A0A9E9FB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2. Slide Title">
            <a:extLst>
              <a:ext uri="{FF2B5EF4-FFF2-40B4-BE49-F238E27FC236}">
                <a16:creationId xmlns:a16="http://schemas.microsoft.com/office/drawing/2014/main" id="{228CE5AC-4F0D-4DA0-BFA5-8958670928D2}"/>
              </a:ext>
            </a:extLst>
          </p:cNvPr>
          <p:cNvSpPr>
            <a:spLocks noGrp="1"/>
          </p:cNvSpPr>
          <p:nvPr>
            <p:ph type="title"/>
            <p:custDataLst>
              <p:tags r:id="rId2"/>
            </p:custDataLst>
          </p:nvPr>
        </p:nvSpPr>
        <p:spPr>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US" dirty="0">
                <a:ea typeface="Helvetica" pitchFamily="34" charset="-122"/>
                <a:cs typeface="Helvetica" pitchFamily="34" charset="-120"/>
              </a:rPr>
              <a:t>Where to get information about cybersecurity solutions?</a:t>
            </a:r>
            <a:r>
              <a:rPr lang="de-DE" dirty="0">
                <a:ea typeface="Helvetica" pitchFamily="34" charset="-122"/>
                <a:cs typeface="Helvetica" pitchFamily="34" charset="-120"/>
              </a:rPr>
              <a:t>? </a:t>
            </a:r>
            <a:endParaRPr lang="de-DE" dirty="0"/>
          </a:p>
        </p:txBody>
      </p:sp>
      <p:sp>
        <p:nvSpPr>
          <p:cNvPr id="21" name="Subtitle 20">
            <a:extLst>
              <a:ext uri="{FF2B5EF4-FFF2-40B4-BE49-F238E27FC236}">
                <a16:creationId xmlns:a16="http://schemas.microsoft.com/office/drawing/2014/main" id="{B9B05AA5-43EE-E805-A5B6-2CC0D9AC64F8}"/>
              </a:ext>
            </a:extLst>
          </p:cNvPr>
          <p:cNvSpPr>
            <a:spLocks noGrp="1"/>
          </p:cNvSpPr>
          <p:nvPr>
            <p:ph type="subTitle" idx="1"/>
          </p:nvPr>
        </p:nvSpPr>
        <p:spPr/>
        <p:txBody>
          <a:bodyPr/>
          <a:lstStyle/>
          <a:p>
            <a:r>
              <a:rPr lang="en-US" dirty="0"/>
              <a:t> </a:t>
            </a:r>
          </a:p>
        </p:txBody>
      </p:sp>
      <p:sp>
        <p:nvSpPr>
          <p:cNvPr id="10" name="3. Subtitle">
            <a:extLst>
              <a:ext uri="{FF2B5EF4-FFF2-40B4-BE49-F238E27FC236}">
                <a16:creationId xmlns:a16="http://schemas.microsoft.com/office/drawing/2014/main" id="{6FEE20B0-5D81-44C1-BE73-BB5FF1BE4E3F}"/>
              </a:ext>
            </a:extLst>
          </p:cNvPr>
          <p:cNvSpPr>
            <a:spLocks noGrp="1"/>
          </p:cNvSpPr>
          <p:nvPr>
            <p:ph type="body" sz="quarter" idx="10"/>
            <p:custDataLst>
              <p:tags r:id="rId3"/>
            </p:custDataLst>
          </p:nvPr>
        </p:nvSpPr>
        <p:spPr>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de-DE" dirty="0">
                <a:ea typeface="Helvetica" pitchFamily="34" charset="-122"/>
                <a:cs typeface="Helvetica" pitchFamily="34" charset="-120"/>
              </a:rPr>
              <a:t>Single/Multiple Selection</a:t>
            </a:r>
            <a:endParaRPr lang="de-DE" dirty="0"/>
          </a:p>
        </p:txBody>
      </p:sp>
      <p:sp>
        <p:nvSpPr>
          <p:cNvPr id="14" name="4. Footnote">
            <a:extLst>
              <a:ext uri="{FF2B5EF4-FFF2-40B4-BE49-F238E27FC236}">
                <a16:creationId xmlns:a16="http://schemas.microsoft.com/office/drawing/2014/main" id="{2E9E5234-E186-095B-F009-8080D1755BD9}"/>
              </a:ext>
            </a:extLst>
          </p:cNvPr>
          <p:cNvSpPr txBox="1">
            <a:spLocks/>
          </p:cNvSpPr>
          <p:nvPr>
            <p:custDataLst>
              <p:tags r:id="rId4"/>
            </p:custDataLst>
          </p:nvPr>
        </p:nvSpPr>
        <p:spPr>
          <a:xfrm>
            <a:off x="553972" y="6254814"/>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r>
              <a:rPr lang="de-DE">
                <a:solidFill>
                  <a:schemeClr val="bg2"/>
                </a:solidFill>
                <a:cs typeface="Helvetica" panose="020B0604020202020204" pitchFamily="34" charset="0"/>
                <a:sym typeface=""/>
              </a:rPr>
              <a:t>Bosch – Cybersecurity, Total (N=300), filtered (N=277)</a:t>
            </a:r>
            <a:endParaRPr lang="de-DE" dirty="0">
              <a:solidFill>
                <a:schemeClr val="bg2"/>
              </a:solidFill>
              <a:cs typeface="Helvetica" panose="020B0604020202020204" pitchFamily="34" charset="0"/>
              <a:sym typeface=""/>
            </a:endParaRPr>
          </a:p>
        </p:txBody>
      </p:sp>
      <p:graphicFrame>
        <p:nvGraphicFramePr>
          <p:cNvPr id="17" name="Chart 16">
            <a:extLst>
              <a:ext uri="{FF2B5EF4-FFF2-40B4-BE49-F238E27FC236}">
                <a16:creationId xmlns:a16="http://schemas.microsoft.com/office/drawing/2014/main" id="{583336BC-6808-B460-D56B-C3A940551F2B}"/>
              </a:ext>
            </a:extLst>
          </p:cNvPr>
          <p:cNvGraphicFramePr/>
          <p:nvPr/>
        </p:nvGraphicFramePr>
        <p:xfrm>
          <a:off x="547688" y="1706563"/>
          <a:ext cx="7140045" cy="450373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9A5F7503-6F87-417C-D896-D8AAD7289290}"/>
              </a:ext>
            </a:extLst>
          </p:cNvPr>
          <p:cNvSpPr txBox="1">
            <a:spLocks/>
          </p:cNvSpPr>
          <p:nvPr/>
        </p:nvSpPr>
        <p:spPr>
          <a:xfrm>
            <a:off x="8246602" y="1716188"/>
            <a:ext cx="3388186" cy="3062890"/>
          </a:xfrm>
          <a:prstGeom prst="rect">
            <a:avLst/>
          </a:prstGeom>
        </p:spPr>
        <p:txBody>
          <a:bodyPr vert="horz" wrap="square" lIns="0" tIns="0" rIns="0" bIns="0" rtlCol="0" anchor="t" anchorCtr="0">
            <a:spAutoFit/>
          </a:bodyPr>
          <a:lstStyle>
            <a:defPPr>
              <a:defRPr lang="en-US"/>
            </a:defPPr>
            <a:lvl1pPr marL="285750" lvl="0" indent="-285750">
              <a:lnSpc>
                <a:spcPct val="150000"/>
              </a:lnSpc>
              <a:spcBef>
                <a:spcPts val="300"/>
              </a:spcBef>
              <a:spcAft>
                <a:spcPts val="300"/>
              </a:spcAft>
              <a:buClr>
                <a:schemeClr val="tx1"/>
              </a:buClr>
              <a:buSzPct val="100000"/>
              <a:buFont typeface="Wingdings" panose="05000000000000000000" pitchFamily="2" charset="2"/>
              <a:buChar char="§"/>
              <a:defRPr kumimoji="0" sz="1600" b="0" i="0" u="none" strike="noStrike" cap="none" spc="0" normalizeH="0" baseline="0">
                <a:ln>
                  <a:noFill/>
                </a:ln>
                <a:effectLst/>
                <a:uLnTx/>
                <a:uFillTx/>
                <a:latin typeface="Bosch Office Sans"/>
                <a:cs typeface="Arial" panose="020B0604020202020204" pitchFamily="34" charset="0"/>
              </a:defRPr>
            </a:lvl1pPr>
            <a:lvl2pPr marL="182880" lvl="1" indent="-182880">
              <a:lnSpc>
                <a:spcPct val="100000"/>
              </a:lnSpc>
              <a:spcBef>
                <a:spcPts val="0"/>
              </a:spcBef>
              <a:spcAft>
                <a:spcPts val="300"/>
              </a:spcAft>
              <a:buClrTx/>
              <a:buSzPct val="125000"/>
              <a:buFont typeface="Arial" panose="020B0604020202020204" pitchFamily="34" charset="0"/>
              <a:buChar char="▪"/>
              <a:defRPr sz="1600"/>
            </a:lvl2pPr>
            <a:lvl3pPr marL="365760" lvl="2" indent="-182880">
              <a:lnSpc>
                <a:spcPct val="100000"/>
              </a:lnSpc>
              <a:spcBef>
                <a:spcPts val="0"/>
              </a:spcBef>
              <a:spcAft>
                <a:spcPts val="300"/>
              </a:spcAft>
              <a:buClrTx/>
              <a:buSzPct val="120000"/>
              <a:buFont typeface="Arial" panose="020B0604020202020204" pitchFamily="34" charset="0"/>
              <a:buChar char="–"/>
              <a:defRPr sz="1600"/>
            </a:lvl3pPr>
            <a:lvl4pPr marL="548640" lvl="3" indent="-182880">
              <a:lnSpc>
                <a:spcPct val="100000"/>
              </a:lnSpc>
              <a:spcBef>
                <a:spcPts val="0"/>
              </a:spcBef>
              <a:spcAft>
                <a:spcPts val="300"/>
              </a:spcAft>
              <a:buClrTx/>
              <a:buSzPct val="120000"/>
              <a:buFont typeface="Arial" panose="020B0604020202020204" pitchFamily="34" charset="0"/>
              <a:buChar char="▫"/>
              <a:defRPr sz="1600"/>
            </a:lvl4pPr>
            <a:lvl5pPr marL="731520" lvl="4" indent="-182880">
              <a:lnSpc>
                <a:spcPct val="100000"/>
              </a:lnSpc>
              <a:spcBef>
                <a:spcPts val="0"/>
              </a:spcBef>
              <a:spcAft>
                <a:spcPts val="300"/>
              </a:spcAft>
              <a:buClrTx/>
              <a:buSzPct val="9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t>Almost 50% of all respondents obtain information about solutions directly from the provider</a:t>
            </a:r>
          </a:p>
          <a:p>
            <a:r>
              <a:rPr lang="en-US" dirty="0"/>
              <a:t>Independent sources such as brochures / trade magazines are only consulted by &lt;30%</a:t>
            </a:r>
          </a:p>
          <a:p>
            <a:r>
              <a:rPr lang="en-US" dirty="0"/>
              <a:t>Other sources are negligible in comparison</a:t>
            </a:r>
          </a:p>
        </p:txBody>
      </p:sp>
      <p:pic>
        <p:nvPicPr>
          <p:cNvPr id="2" name="Graphic 1">
            <a:extLst>
              <a:ext uri="{FF2B5EF4-FFF2-40B4-BE49-F238E27FC236}">
                <a16:creationId xmlns:a16="http://schemas.microsoft.com/office/drawing/2014/main" id="{83E35E38-6772-749E-2078-F1E576D476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27217" y="942353"/>
            <a:ext cx="731520" cy="731520"/>
          </a:xfrm>
          <a:prstGeom prst="rect">
            <a:avLst/>
          </a:prstGeom>
        </p:spPr>
      </p:pic>
    </p:spTree>
    <p:extLst>
      <p:ext uri="{BB962C8B-B14F-4D97-AF65-F5344CB8AC3E}">
        <p14:creationId xmlns:p14="http://schemas.microsoft.com/office/powerpoint/2010/main" val="2047138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CTFIXED" val="Yes"/>
  <p:tag name="THINKCELLPRESENTATIONDONOTDELETE" val="&lt;?xml version=&quot;1.0&quot; encoding=&quot;UTF-16&quot; standalone=&quot;yes&quot;?&gt;&lt;root reqver=&quot;25060&quot;&gt;&lt;version val=&quot;28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MTBTACCENT" val="Accent1ColorBoldText"/>
  <p:tag name="TSCLIENT" val="True"/>
  <p:tag name="TEMPLATELASTEDITED" val="2022-07-25 03:55 PM"/>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05.xml><?xml version="1.0" encoding="utf-8"?>
<p:tagLst xmlns:a="http://schemas.openxmlformats.org/drawingml/2006/main" xmlns:r="http://schemas.openxmlformats.org/officeDocument/2006/relationships" xmlns:p="http://schemas.openxmlformats.org/presentationml/2006/main">
  <p:tag name="SHAPENAME" val="TopLin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15.xml><?xml version="1.0" encoding="utf-8"?>
<p:tagLst xmlns:a="http://schemas.openxmlformats.org/drawingml/2006/main" xmlns:r="http://schemas.openxmlformats.org/officeDocument/2006/relationships" xmlns:p="http://schemas.openxmlformats.org/presentationml/2006/main">
  <p:tag name="SHAPENAME" val="TopLin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xml><?xml version="1.0" encoding="utf-8"?>
<p:tagLst xmlns:a="http://schemas.openxmlformats.org/drawingml/2006/main" xmlns:r="http://schemas.openxmlformats.org/officeDocument/2006/relationships" xmlns:p="http://schemas.openxmlformats.org/presentationml/2006/main">
  <p:tag name="SHAPENAME" val="5. Source"/>
</p:tagLst>
</file>

<file path=ppt/tags/tag12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25.xml><?xml version="1.0" encoding="utf-8"?>
<p:tagLst xmlns:a="http://schemas.openxmlformats.org/drawingml/2006/main" xmlns:r="http://schemas.openxmlformats.org/officeDocument/2006/relationships" xmlns:p="http://schemas.openxmlformats.org/presentationml/2006/main">
  <p:tag name="SHAPENAME" val="TopLin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ANGLE" val="5"/>
</p:tagLst>
</file>

<file path=ppt/tags/tag1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xml><?xml version="1.0" encoding="utf-8"?>
<p:tagLst xmlns:a="http://schemas.openxmlformats.org/drawingml/2006/main" xmlns:r="http://schemas.openxmlformats.org/officeDocument/2006/relationships" xmlns:p="http://schemas.openxmlformats.org/presentationml/2006/main">
  <p:tag name="SHAPENAME" val="5. Source"/>
</p:tagLst>
</file>

<file path=ppt/tags/tag13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33.xml><?xml version="1.0" encoding="utf-8"?>
<p:tagLst xmlns:a="http://schemas.openxmlformats.org/drawingml/2006/main" xmlns:r="http://schemas.openxmlformats.org/officeDocument/2006/relationships" xmlns:p="http://schemas.openxmlformats.org/presentationml/2006/main">
  <p:tag name="SHAPENAME" val="TopLin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ZRYLYSbLzP8DsqQ5_IDvMg"/>
</p:tagLst>
</file>

<file path=ppt/tags/tag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xml><?xml version="1.0" encoding="utf-8"?>
<p:tagLst xmlns:a="http://schemas.openxmlformats.org/drawingml/2006/main" xmlns:r="http://schemas.openxmlformats.org/officeDocument/2006/relationships" xmlns:p="http://schemas.openxmlformats.org/presentationml/2006/main">
  <p:tag name="SHAPENAME" val="Grid"/>
</p:tagLst>
</file>

<file path=ppt/tags/tag146.xml><?xml version="1.0" encoding="utf-8"?>
<p:tagLst xmlns:a="http://schemas.openxmlformats.org/drawingml/2006/main" xmlns:r="http://schemas.openxmlformats.org/officeDocument/2006/relationships" xmlns:p="http://schemas.openxmlformats.org/presentationml/2006/main">
  <p:tag name="SHAPENAME" val="4. Footnote"/>
</p:tagLst>
</file>

<file path=ppt/tags/tag147.xml><?xml version="1.0" encoding="utf-8"?>
<p:tagLst xmlns:a="http://schemas.openxmlformats.org/drawingml/2006/main" xmlns:r="http://schemas.openxmlformats.org/officeDocument/2006/relationships" xmlns:p="http://schemas.openxmlformats.org/presentationml/2006/main">
  <p:tag name="NAME" val="ACET"/>
</p:tagLst>
</file>

<file path=ppt/tags/tag148.xml><?xml version="1.0" encoding="utf-8"?>
<p:tagLst xmlns:a="http://schemas.openxmlformats.org/drawingml/2006/main" xmlns:r="http://schemas.openxmlformats.org/officeDocument/2006/relationships" xmlns:p="http://schemas.openxmlformats.org/presentationml/2006/main">
  <p:tag name="NAME" val="Moon"/>
</p:tagLst>
</file>

<file path=ppt/tags/tag149.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ANGLE" val="4"/>
</p:tagLst>
</file>

<file path=ppt/tags/tag150.xml><?xml version="1.0" encoding="utf-8"?>
<p:tagLst xmlns:a="http://schemas.openxmlformats.org/drawingml/2006/main" xmlns:r="http://schemas.openxmlformats.org/officeDocument/2006/relationships" xmlns:p="http://schemas.openxmlformats.org/presentationml/2006/main">
  <p:tag name="NAME" val="Moon"/>
</p:tagLst>
</file>

<file path=ppt/tags/tag151.xml><?xml version="1.0" encoding="utf-8"?>
<p:tagLst xmlns:a="http://schemas.openxmlformats.org/drawingml/2006/main" xmlns:r="http://schemas.openxmlformats.org/officeDocument/2006/relationships" xmlns:p="http://schemas.openxmlformats.org/presentationml/2006/main">
  <p:tag name="NAME" val="Moon"/>
</p:tagLst>
</file>

<file path=ppt/tags/tag152.xml><?xml version="1.0" encoding="utf-8"?>
<p:tagLst xmlns:a="http://schemas.openxmlformats.org/drawingml/2006/main" xmlns:r="http://schemas.openxmlformats.org/officeDocument/2006/relationships" xmlns:p="http://schemas.openxmlformats.org/presentationml/2006/main">
  <p:tag name="NAME" val="Moon"/>
</p:tagLst>
</file>

<file path=ppt/tags/tag153.xml><?xml version="1.0" encoding="utf-8"?>
<p:tagLst xmlns:a="http://schemas.openxmlformats.org/drawingml/2006/main" xmlns:r="http://schemas.openxmlformats.org/officeDocument/2006/relationships" xmlns:p="http://schemas.openxmlformats.org/presentationml/2006/main">
  <p:tag name="ANGLE" val="5"/>
</p:tagLst>
</file>

<file path=ppt/tags/tag154.xml><?xml version="1.0" encoding="utf-8"?>
<p:tagLst xmlns:a="http://schemas.openxmlformats.org/drawingml/2006/main" xmlns:r="http://schemas.openxmlformats.org/officeDocument/2006/relationships" xmlns:p="http://schemas.openxmlformats.org/presentationml/2006/main">
  <p:tag name="ANGLE" val="5"/>
</p:tagLst>
</file>

<file path=ppt/tags/tag155.xml><?xml version="1.0" encoding="utf-8"?>
<p:tagLst xmlns:a="http://schemas.openxmlformats.org/drawingml/2006/main" xmlns:r="http://schemas.openxmlformats.org/officeDocument/2006/relationships" xmlns:p="http://schemas.openxmlformats.org/presentationml/2006/main">
  <p:tag name="ANGLE" val="4"/>
</p:tagLst>
</file>

<file path=ppt/tags/tag156.xml><?xml version="1.0" encoding="utf-8"?>
<p:tagLst xmlns:a="http://schemas.openxmlformats.org/drawingml/2006/main" xmlns:r="http://schemas.openxmlformats.org/officeDocument/2006/relationships" xmlns:p="http://schemas.openxmlformats.org/presentationml/2006/main">
  <p:tag name="ANGLE" val="4"/>
</p:tagLst>
</file>

<file path=ppt/tags/tag157.xml><?xml version="1.0" encoding="utf-8"?>
<p:tagLst xmlns:a="http://schemas.openxmlformats.org/drawingml/2006/main" xmlns:r="http://schemas.openxmlformats.org/officeDocument/2006/relationships" xmlns:p="http://schemas.openxmlformats.org/presentationml/2006/main">
  <p:tag name="ANGLE" val="3"/>
</p:tagLst>
</file>

<file path=ppt/tags/tag158.xml><?xml version="1.0" encoding="utf-8"?>
<p:tagLst xmlns:a="http://schemas.openxmlformats.org/drawingml/2006/main" xmlns:r="http://schemas.openxmlformats.org/officeDocument/2006/relationships" xmlns:p="http://schemas.openxmlformats.org/presentationml/2006/main">
  <p:tag name="ANGLE" val="3"/>
</p:tagLst>
</file>

<file path=ppt/tags/tag159.xml><?xml version="1.0" encoding="utf-8"?>
<p:tagLst xmlns:a="http://schemas.openxmlformats.org/drawingml/2006/main" xmlns:r="http://schemas.openxmlformats.org/officeDocument/2006/relationships" xmlns:p="http://schemas.openxmlformats.org/presentationml/2006/main">
  <p:tag name="ANGLE" val="2"/>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ANGLE" val="2"/>
</p:tagLst>
</file>

<file path=ppt/tags/tag161.xml><?xml version="1.0" encoding="utf-8"?>
<p:tagLst xmlns:a="http://schemas.openxmlformats.org/drawingml/2006/main" xmlns:r="http://schemas.openxmlformats.org/officeDocument/2006/relationships" xmlns:p="http://schemas.openxmlformats.org/presentationml/2006/main">
  <p:tag name="ANGLE" val="1"/>
</p:tagLst>
</file>

<file path=ppt/tags/tag162.xml><?xml version="1.0" encoding="utf-8"?>
<p:tagLst xmlns:a="http://schemas.openxmlformats.org/drawingml/2006/main" xmlns:r="http://schemas.openxmlformats.org/officeDocument/2006/relationships" xmlns:p="http://schemas.openxmlformats.org/presentationml/2006/main">
  <p:tag name="ANGLE" val="1"/>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tqFrSAa3deTGI.RhGuqwCg"/>
</p:tagLst>
</file>

<file path=ppt/tags/tag16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66.xml><?xml version="1.0" encoding="utf-8"?>
<p:tagLst xmlns:a="http://schemas.openxmlformats.org/drawingml/2006/main" xmlns:r="http://schemas.openxmlformats.org/officeDocument/2006/relationships" xmlns:p="http://schemas.openxmlformats.org/presentationml/2006/main">
  <p:tag name="SHAPENAME" val="Subtitle"/>
</p:tagLst>
</file>

<file path=ppt/tags/tag167.xml><?xml version="1.0" encoding="utf-8"?>
<p:tagLst xmlns:a="http://schemas.openxmlformats.org/drawingml/2006/main" xmlns:r="http://schemas.openxmlformats.org/officeDocument/2006/relationships" xmlns:p="http://schemas.openxmlformats.org/presentationml/2006/main">
  <p:tag name="SHAPENAME" val="Titl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7.xml><?xml version="1.0" encoding="utf-8"?>
<p:tagLst xmlns:a="http://schemas.openxmlformats.org/drawingml/2006/main" xmlns:r="http://schemas.openxmlformats.org/officeDocument/2006/relationships" xmlns:p="http://schemas.openxmlformats.org/presentationml/2006/main">
  <p:tag name="ANGLE" val="3"/>
</p:tagLst>
</file>

<file path=ppt/tags/tag1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4.xml><?xml version="1.0" encoding="utf-8"?>
<p:tagLst xmlns:a="http://schemas.openxmlformats.org/drawingml/2006/main" xmlns:r="http://schemas.openxmlformats.org/officeDocument/2006/relationships" xmlns:p="http://schemas.openxmlformats.org/presentationml/2006/main">
  <p:tag name="SHAPENAME" val="5. Source"/>
</p:tagLst>
</file>

<file path=ppt/tags/tag17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76.xml><?xml version="1.0" encoding="utf-8"?>
<p:tagLst xmlns:a="http://schemas.openxmlformats.org/drawingml/2006/main" xmlns:r="http://schemas.openxmlformats.org/officeDocument/2006/relationships" xmlns:p="http://schemas.openxmlformats.org/presentationml/2006/main">
  <p:tag name="SHAPENAME" val="TopLin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2.xml><?xml version="1.0" encoding="utf-8"?>
<p:tagLst xmlns:a="http://schemas.openxmlformats.org/drawingml/2006/main" xmlns:r="http://schemas.openxmlformats.org/officeDocument/2006/relationships" xmlns:p="http://schemas.openxmlformats.org/presentationml/2006/main">
  <p:tag name="SHAPENAME" val="5. Source"/>
</p:tagLst>
</file>

<file path=ppt/tags/tag18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84.xml><?xml version="1.0" encoding="utf-8"?>
<p:tagLst xmlns:a="http://schemas.openxmlformats.org/drawingml/2006/main" xmlns:r="http://schemas.openxmlformats.org/officeDocument/2006/relationships" xmlns:p="http://schemas.openxmlformats.org/presentationml/2006/main">
  <p:tag name="SHAPENAME" val="TopLin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xml><?xml version="1.0" encoding="utf-8"?>
<p:tagLst xmlns:a="http://schemas.openxmlformats.org/drawingml/2006/main" xmlns:r="http://schemas.openxmlformats.org/officeDocument/2006/relationships" xmlns:p="http://schemas.openxmlformats.org/presentationml/2006/main">
  <p:tag name="ANGLE" val="2"/>
</p:tagLst>
</file>

<file path=ppt/tags/tag190.xml><?xml version="1.0" encoding="utf-8"?>
<p:tagLst xmlns:a="http://schemas.openxmlformats.org/drawingml/2006/main" xmlns:r="http://schemas.openxmlformats.org/officeDocument/2006/relationships" xmlns:p="http://schemas.openxmlformats.org/presentationml/2006/main">
  <p:tag name="SHAPENAME" val="5. Source"/>
</p:tagLst>
</file>

<file path=ppt/tags/tag19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92.xml><?xml version="1.0" encoding="utf-8"?>
<p:tagLst xmlns:a="http://schemas.openxmlformats.org/drawingml/2006/main" xmlns:r="http://schemas.openxmlformats.org/officeDocument/2006/relationships" xmlns:p="http://schemas.openxmlformats.org/presentationml/2006/main">
  <p:tag name="SHAPENAME" val="TopLin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1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6.xml><?xml version="1.0" encoding="utf-8"?>
<p:tagLst xmlns:a="http://schemas.openxmlformats.org/drawingml/2006/main" xmlns:r="http://schemas.openxmlformats.org/officeDocument/2006/relationships" xmlns:p="http://schemas.openxmlformats.org/presentationml/2006/main">
  <p:tag name="SHAPENAME" val="5. Source"/>
</p:tagLst>
</file>

<file path=ppt/tags/tag20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21.xml><?xml version="1.0" encoding="utf-8"?>
<p:tagLst xmlns:a="http://schemas.openxmlformats.org/drawingml/2006/main" xmlns:r="http://schemas.openxmlformats.org/officeDocument/2006/relationships" xmlns:p="http://schemas.openxmlformats.org/presentationml/2006/main">
  <p:tag name="ANGLE" val="1"/>
</p:tagLst>
</file>

<file path=ppt/tags/tag21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5.xml><?xml version="1.0" encoding="utf-8"?>
<p:tagLst xmlns:a="http://schemas.openxmlformats.org/drawingml/2006/main" xmlns:r="http://schemas.openxmlformats.org/officeDocument/2006/relationships" xmlns:p="http://schemas.openxmlformats.org/presentationml/2006/main">
  <p:tag name="SHAPENAME" val="5. Source"/>
</p:tagLst>
</file>

<file path=ppt/tags/tag21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17.xml><?xml version="1.0" encoding="utf-8"?>
<p:tagLst xmlns:a="http://schemas.openxmlformats.org/drawingml/2006/main" xmlns:r="http://schemas.openxmlformats.org/officeDocument/2006/relationships" xmlns:p="http://schemas.openxmlformats.org/presentationml/2006/main">
  <p:tag name="SHAPENAME" val="TopLin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5.xml><?xml version="1.0" encoding="utf-8"?>
<p:tagLst xmlns:a="http://schemas.openxmlformats.org/drawingml/2006/main" xmlns:r="http://schemas.openxmlformats.org/officeDocument/2006/relationships" xmlns:p="http://schemas.openxmlformats.org/presentationml/2006/main">
  <p:tag name="SHAPENAME" val="5. Source"/>
</p:tagLst>
</file>

<file path=ppt/tags/tag2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27.xml><?xml version="1.0" encoding="utf-8"?>
<p:tagLst xmlns:a="http://schemas.openxmlformats.org/drawingml/2006/main" xmlns:r="http://schemas.openxmlformats.org/officeDocument/2006/relationships" xmlns:p="http://schemas.openxmlformats.org/presentationml/2006/main">
  <p:tag name="SHAPENAME" val="TopLin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5.xml><?xml version="1.0" encoding="utf-8"?>
<p:tagLst xmlns:a="http://schemas.openxmlformats.org/drawingml/2006/main" xmlns:r="http://schemas.openxmlformats.org/officeDocument/2006/relationships" xmlns:p="http://schemas.openxmlformats.org/presentationml/2006/main">
  <p:tag name="SHAPENAME" val="5. Source"/>
</p:tagLst>
</file>

<file path=ppt/tags/tag23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37.xml><?xml version="1.0" encoding="utf-8"?>
<p:tagLst xmlns:a="http://schemas.openxmlformats.org/drawingml/2006/main" xmlns:r="http://schemas.openxmlformats.org/officeDocument/2006/relationships" xmlns:p="http://schemas.openxmlformats.org/presentationml/2006/main">
  <p:tag name="SHAPENAME" val="TopLin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5.xml><?xml version="1.0" encoding="utf-8"?>
<p:tagLst xmlns:a="http://schemas.openxmlformats.org/drawingml/2006/main" xmlns:r="http://schemas.openxmlformats.org/officeDocument/2006/relationships" xmlns:p="http://schemas.openxmlformats.org/presentationml/2006/main">
  <p:tag name="SHAPENAME" val="5. Source"/>
</p:tagLst>
</file>

<file path=ppt/tags/tag24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47.xml><?xml version="1.0" encoding="utf-8"?>
<p:tagLst xmlns:a="http://schemas.openxmlformats.org/drawingml/2006/main" xmlns:r="http://schemas.openxmlformats.org/officeDocument/2006/relationships" xmlns:p="http://schemas.openxmlformats.org/presentationml/2006/main">
  <p:tag name="SHAPENAME" val="TopLin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5.xml><?xml version="1.0" encoding="utf-8"?>
<p:tagLst xmlns:a="http://schemas.openxmlformats.org/drawingml/2006/main" xmlns:r="http://schemas.openxmlformats.org/officeDocument/2006/relationships" xmlns:p="http://schemas.openxmlformats.org/presentationml/2006/main">
  <p:tag name="SHAPENAME" val="Subtitle"/>
</p:tagLst>
</file>

<file path=ppt/tags/tag25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57.xml><?xml version="1.0" encoding="utf-8"?>
<p:tagLst xmlns:a="http://schemas.openxmlformats.org/drawingml/2006/main" xmlns:r="http://schemas.openxmlformats.org/officeDocument/2006/relationships" xmlns:p="http://schemas.openxmlformats.org/presentationml/2006/main">
  <p:tag name="SHAPENAME" val="TopLin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26.xml><?xml version="1.0" encoding="utf-8"?>
<p:tagLst xmlns:a="http://schemas.openxmlformats.org/drawingml/2006/main" xmlns:r="http://schemas.openxmlformats.org/officeDocument/2006/relationships" xmlns:p="http://schemas.openxmlformats.org/presentationml/2006/main">
  <p:tag name="SHAPENAME" val="Title"/>
</p:tagLst>
</file>

<file path=ppt/tags/tag2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65.xml><?xml version="1.0" encoding="utf-8"?>
<p:tagLst xmlns:a="http://schemas.openxmlformats.org/drawingml/2006/main" xmlns:r="http://schemas.openxmlformats.org/officeDocument/2006/relationships" xmlns:p="http://schemas.openxmlformats.org/presentationml/2006/main">
  <p:tag name="SHAPENAME" val="TopLin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9.xml><?xml version="1.0" encoding="utf-8"?>
<p:tagLst xmlns:a="http://schemas.openxmlformats.org/drawingml/2006/main" xmlns:r="http://schemas.openxmlformats.org/officeDocument/2006/relationships" xmlns:p="http://schemas.openxmlformats.org/presentationml/2006/main">
  <p:tag name="SHAPENAME" val="5. Sourc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SHAPENAME" val="5. Source"/>
</p:tagLst>
</file>

<file path=ppt/tags/tag27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76.xml><?xml version="1.0" encoding="utf-8"?>
<p:tagLst xmlns:a="http://schemas.openxmlformats.org/drawingml/2006/main" xmlns:r="http://schemas.openxmlformats.org/officeDocument/2006/relationships" xmlns:p="http://schemas.openxmlformats.org/presentationml/2006/main">
  <p:tag name="SHAPENAME" val="4. Footnote"/>
</p:tagLst>
</file>

<file path=ppt/tags/tag2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8.xml><?xml version="1.0" encoding="utf-8"?>
<p:tagLst xmlns:a="http://schemas.openxmlformats.org/drawingml/2006/main" xmlns:r="http://schemas.openxmlformats.org/officeDocument/2006/relationships" xmlns:p="http://schemas.openxmlformats.org/presentationml/2006/main">
  <p:tag name="NAME" val="ACET"/>
</p:tagLst>
</file>

<file path=ppt/tags/tag279.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0.xml><?xml version="1.0" encoding="utf-8"?>
<p:tagLst xmlns:a="http://schemas.openxmlformats.org/drawingml/2006/main" xmlns:r="http://schemas.openxmlformats.org/officeDocument/2006/relationships" xmlns:p="http://schemas.openxmlformats.org/presentationml/2006/main">
  <p:tag name="NAME" val="Moon"/>
</p:tagLst>
</file>

<file path=ppt/tags/tag281.xml><?xml version="1.0" encoding="utf-8"?>
<p:tagLst xmlns:a="http://schemas.openxmlformats.org/drawingml/2006/main" xmlns:r="http://schemas.openxmlformats.org/officeDocument/2006/relationships" xmlns:p="http://schemas.openxmlformats.org/presentationml/2006/main">
  <p:tag name="NAME" val="Moon"/>
</p:tagLst>
</file>

<file path=ppt/tags/tag282.xml><?xml version="1.0" encoding="utf-8"?>
<p:tagLst xmlns:a="http://schemas.openxmlformats.org/drawingml/2006/main" xmlns:r="http://schemas.openxmlformats.org/officeDocument/2006/relationships" xmlns:p="http://schemas.openxmlformats.org/presentationml/2006/main">
  <p:tag name="NAME" val="Moon"/>
</p:tagLst>
</file>

<file path=ppt/tags/tag283.xml><?xml version="1.0" encoding="utf-8"?>
<p:tagLst xmlns:a="http://schemas.openxmlformats.org/drawingml/2006/main" xmlns:r="http://schemas.openxmlformats.org/officeDocument/2006/relationships" xmlns:p="http://schemas.openxmlformats.org/presentationml/2006/main">
  <p:tag name="NAME" val="Moon"/>
</p:tagLst>
</file>

<file path=ppt/tags/tag284.xml><?xml version="1.0" encoding="utf-8"?>
<p:tagLst xmlns:a="http://schemas.openxmlformats.org/drawingml/2006/main" xmlns:r="http://schemas.openxmlformats.org/officeDocument/2006/relationships" xmlns:p="http://schemas.openxmlformats.org/presentationml/2006/main">
  <p:tag name="ANGLE" val="5"/>
</p:tagLst>
</file>

<file path=ppt/tags/tag285.xml><?xml version="1.0" encoding="utf-8"?>
<p:tagLst xmlns:a="http://schemas.openxmlformats.org/drawingml/2006/main" xmlns:r="http://schemas.openxmlformats.org/officeDocument/2006/relationships" xmlns:p="http://schemas.openxmlformats.org/presentationml/2006/main">
  <p:tag name="ANGLE" val="5"/>
</p:tagLst>
</file>

<file path=ppt/tags/tag286.xml><?xml version="1.0" encoding="utf-8"?>
<p:tagLst xmlns:a="http://schemas.openxmlformats.org/drawingml/2006/main" xmlns:r="http://schemas.openxmlformats.org/officeDocument/2006/relationships" xmlns:p="http://schemas.openxmlformats.org/presentationml/2006/main">
  <p:tag name="ANGLE" val="4"/>
</p:tagLst>
</file>

<file path=ppt/tags/tag287.xml><?xml version="1.0" encoding="utf-8"?>
<p:tagLst xmlns:a="http://schemas.openxmlformats.org/drawingml/2006/main" xmlns:r="http://schemas.openxmlformats.org/officeDocument/2006/relationships" xmlns:p="http://schemas.openxmlformats.org/presentationml/2006/main">
  <p:tag name="ANGLE" val="4"/>
</p:tagLst>
</file>

<file path=ppt/tags/tag288.xml><?xml version="1.0" encoding="utf-8"?>
<p:tagLst xmlns:a="http://schemas.openxmlformats.org/drawingml/2006/main" xmlns:r="http://schemas.openxmlformats.org/officeDocument/2006/relationships" xmlns:p="http://schemas.openxmlformats.org/presentationml/2006/main">
  <p:tag name="ANGLE" val="3"/>
</p:tagLst>
</file>

<file path=ppt/tags/tag289.xml><?xml version="1.0" encoding="utf-8"?>
<p:tagLst xmlns:a="http://schemas.openxmlformats.org/drawingml/2006/main" xmlns:r="http://schemas.openxmlformats.org/officeDocument/2006/relationships" xmlns:p="http://schemas.openxmlformats.org/presentationml/2006/main">
  <p:tag name="ANGLE" val="3"/>
</p:tagLst>
</file>

<file path=ppt/tags/tag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0.xml><?xml version="1.0" encoding="utf-8"?>
<p:tagLst xmlns:a="http://schemas.openxmlformats.org/drawingml/2006/main" xmlns:r="http://schemas.openxmlformats.org/officeDocument/2006/relationships" xmlns:p="http://schemas.openxmlformats.org/presentationml/2006/main">
  <p:tag name="ANGLE" val="2"/>
</p:tagLst>
</file>

<file path=ppt/tags/tag291.xml><?xml version="1.0" encoding="utf-8"?>
<p:tagLst xmlns:a="http://schemas.openxmlformats.org/drawingml/2006/main" xmlns:r="http://schemas.openxmlformats.org/officeDocument/2006/relationships" xmlns:p="http://schemas.openxmlformats.org/presentationml/2006/main">
  <p:tag name="ANGLE" val="2"/>
</p:tagLst>
</file>

<file path=ppt/tags/tag292.xml><?xml version="1.0" encoding="utf-8"?>
<p:tagLst xmlns:a="http://schemas.openxmlformats.org/drawingml/2006/main" xmlns:r="http://schemas.openxmlformats.org/officeDocument/2006/relationships" xmlns:p="http://schemas.openxmlformats.org/presentationml/2006/main">
  <p:tag name="ANGLE" val="1"/>
</p:tagLst>
</file>

<file path=ppt/tags/tag293.xml><?xml version="1.0" encoding="utf-8"?>
<p:tagLst xmlns:a="http://schemas.openxmlformats.org/drawingml/2006/main" xmlns:r="http://schemas.openxmlformats.org/officeDocument/2006/relationships" xmlns:p="http://schemas.openxmlformats.org/presentationml/2006/main">
  <p:tag name="ANGLE" val="1"/>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9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97.xml><?xml version="1.0" encoding="utf-8"?>
<p:tagLst xmlns:a="http://schemas.openxmlformats.org/drawingml/2006/main" xmlns:r="http://schemas.openxmlformats.org/officeDocument/2006/relationships" xmlns:p="http://schemas.openxmlformats.org/presentationml/2006/main">
  <p:tag name="SHAPENAME" val="Subtitle"/>
</p:tagLst>
</file>

<file path=ppt/tags/tag298.xml><?xml version="1.0" encoding="utf-8"?>
<p:tagLst xmlns:a="http://schemas.openxmlformats.org/drawingml/2006/main" xmlns:r="http://schemas.openxmlformats.org/officeDocument/2006/relationships" xmlns:p="http://schemas.openxmlformats.org/presentationml/2006/main">
  <p:tag name="SHAPENAME" val="Titl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4.xml><?xml version="1.0" encoding="utf-8"?>
<p:tagLst xmlns:a="http://schemas.openxmlformats.org/drawingml/2006/main" xmlns:r="http://schemas.openxmlformats.org/officeDocument/2006/relationships" xmlns:p="http://schemas.openxmlformats.org/presentationml/2006/main">
  <p:tag name="SHAPENAME" val="5. Source"/>
</p:tagLst>
</file>

<file path=ppt/tags/tag3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07.xml><?xml version="1.0" encoding="utf-8"?>
<p:tagLst xmlns:a="http://schemas.openxmlformats.org/drawingml/2006/main" xmlns:r="http://schemas.openxmlformats.org/officeDocument/2006/relationships" xmlns:p="http://schemas.openxmlformats.org/presentationml/2006/main">
  <p:tag name="SHAPENAME" val="TopLin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3.xml><?xml version="1.0" encoding="utf-8"?>
<p:tagLst xmlns:a="http://schemas.openxmlformats.org/drawingml/2006/main" xmlns:r="http://schemas.openxmlformats.org/officeDocument/2006/relationships" xmlns:p="http://schemas.openxmlformats.org/presentationml/2006/main">
  <p:tag name="SHAPENAME" val="5. Source"/>
</p:tagLst>
</file>

<file path=ppt/tags/tag3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16.xml><?xml version="1.0" encoding="utf-8"?>
<p:tagLst xmlns:a="http://schemas.openxmlformats.org/drawingml/2006/main" xmlns:r="http://schemas.openxmlformats.org/officeDocument/2006/relationships" xmlns:p="http://schemas.openxmlformats.org/presentationml/2006/main">
  <p:tag name="SHAPENAME" val="TopLin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3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2.xml><?xml version="1.0" encoding="utf-8"?>
<p:tagLst xmlns:a="http://schemas.openxmlformats.org/drawingml/2006/main" xmlns:r="http://schemas.openxmlformats.org/officeDocument/2006/relationships" xmlns:p="http://schemas.openxmlformats.org/presentationml/2006/main">
  <p:tag name="SHAPENAME" val="5. Source"/>
</p:tagLst>
</file>

<file path=ppt/tags/tag32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24.xml><?xml version="1.0" encoding="utf-8"?>
<p:tagLst xmlns:a="http://schemas.openxmlformats.org/drawingml/2006/main" xmlns:r="http://schemas.openxmlformats.org/officeDocument/2006/relationships" xmlns:p="http://schemas.openxmlformats.org/presentationml/2006/main">
  <p:tag name="SHAPENAME" val="TopLin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0.xml><?xml version="1.0" encoding="utf-8"?>
<p:tagLst xmlns:a="http://schemas.openxmlformats.org/drawingml/2006/main" xmlns:r="http://schemas.openxmlformats.org/officeDocument/2006/relationships" xmlns:p="http://schemas.openxmlformats.org/presentationml/2006/main">
  <p:tag name="SHAPENAME" val="5. Source"/>
</p:tagLst>
</file>

<file path=ppt/tags/tag33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32.xml><?xml version="1.0" encoding="utf-8"?>
<p:tagLst xmlns:a="http://schemas.openxmlformats.org/drawingml/2006/main" xmlns:r="http://schemas.openxmlformats.org/officeDocument/2006/relationships" xmlns:p="http://schemas.openxmlformats.org/presentationml/2006/main">
  <p:tag name="SHAPENAME" val="TopLin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8.xml><?xml version="1.0" encoding="utf-8"?>
<p:tagLst xmlns:a="http://schemas.openxmlformats.org/drawingml/2006/main" xmlns:r="http://schemas.openxmlformats.org/officeDocument/2006/relationships" xmlns:p="http://schemas.openxmlformats.org/presentationml/2006/main">
  <p:tag name="SHAPENAME" val="5. Source"/>
</p:tagLst>
</file>

<file path=ppt/tags/tag33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6.xml><?xml version="1.0" encoding="utf-8"?>
<p:tagLst xmlns:a="http://schemas.openxmlformats.org/drawingml/2006/main" xmlns:r="http://schemas.openxmlformats.org/officeDocument/2006/relationships" xmlns:p="http://schemas.openxmlformats.org/presentationml/2006/main">
  <p:tag name="SHAPENAME" val="5. Source"/>
</p:tagLst>
</file>

<file path=ppt/tags/tag3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5.xml><?xml version="1.0" encoding="utf-8"?>
<p:tagLst xmlns:a="http://schemas.openxmlformats.org/drawingml/2006/main" xmlns:r="http://schemas.openxmlformats.org/officeDocument/2006/relationships" xmlns:p="http://schemas.openxmlformats.org/presentationml/2006/main">
  <p:tag name="SHAPENAME" val="TopLine"/>
</p:tagLst>
</file>

<file path=ppt/tags/tag35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5.xml><?xml version="1.0" encoding="utf-8"?>
<p:tagLst xmlns:a="http://schemas.openxmlformats.org/drawingml/2006/main" xmlns:r="http://schemas.openxmlformats.org/officeDocument/2006/relationships" xmlns:p="http://schemas.openxmlformats.org/presentationml/2006/main">
  <p:tag name="SHAPENAME" val="5. Source"/>
</p:tagLst>
</file>

<file path=ppt/tags/tag35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57.xml><?xml version="1.0" encoding="utf-8"?>
<p:tagLst xmlns:a="http://schemas.openxmlformats.org/drawingml/2006/main" xmlns:r="http://schemas.openxmlformats.org/officeDocument/2006/relationships" xmlns:p="http://schemas.openxmlformats.org/presentationml/2006/main">
  <p:tag name="SHAPENAME" val="TopLin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5.xml><?xml version="1.0" encoding="utf-8"?>
<p:tagLst xmlns:a="http://schemas.openxmlformats.org/drawingml/2006/main" xmlns:r="http://schemas.openxmlformats.org/officeDocument/2006/relationships" xmlns:p="http://schemas.openxmlformats.org/presentationml/2006/main">
  <p:tag name="SHAPENAME" val="5. Source"/>
</p:tagLst>
</file>

<file path=ppt/tags/tag3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67.xml><?xml version="1.0" encoding="utf-8"?>
<p:tagLst xmlns:a="http://schemas.openxmlformats.org/drawingml/2006/main" xmlns:r="http://schemas.openxmlformats.org/officeDocument/2006/relationships" xmlns:p="http://schemas.openxmlformats.org/presentationml/2006/main">
  <p:tag name="SHAPENAME" val="TopLin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7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5.xml><?xml version="1.0" encoding="utf-8"?>
<p:tagLst xmlns:a="http://schemas.openxmlformats.org/drawingml/2006/main" xmlns:r="http://schemas.openxmlformats.org/officeDocument/2006/relationships" xmlns:p="http://schemas.openxmlformats.org/presentationml/2006/main">
  <p:tag name="SHAPENAME" val="5. Source"/>
</p:tagLst>
</file>

<file path=ppt/tags/tag3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77.xml><?xml version="1.0" encoding="utf-8"?>
<p:tagLst xmlns:a="http://schemas.openxmlformats.org/drawingml/2006/main" xmlns:r="http://schemas.openxmlformats.org/officeDocument/2006/relationships" xmlns:p="http://schemas.openxmlformats.org/presentationml/2006/main">
  <p:tag name="SHAPENAME" val="TopLin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5.xml><?xml version="1.0" encoding="utf-8"?>
<p:tagLst xmlns:a="http://schemas.openxmlformats.org/drawingml/2006/main" xmlns:r="http://schemas.openxmlformats.org/officeDocument/2006/relationships" xmlns:p="http://schemas.openxmlformats.org/presentationml/2006/main">
  <p:tag name="SHAPENAME" val="5. Source"/>
</p:tagLst>
</file>

<file path=ppt/tags/tag38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87.xml><?xml version="1.0" encoding="utf-8"?>
<p:tagLst xmlns:a="http://schemas.openxmlformats.org/drawingml/2006/main" xmlns:r="http://schemas.openxmlformats.org/officeDocument/2006/relationships" xmlns:p="http://schemas.openxmlformats.org/presentationml/2006/main">
  <p:tag name="SHAPENAME" val="TopLin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5.xml><?xml version="1.0" encoding="utf-8"?>
<p:tagLst xmlns:a="http://schemas.openxmlformats.org/drawingml/2006/main" xmlns:r="http://schemas.openxmlformats.org/officeDocument/2006/relationships" xmlns:p="http://schemas.openxmlformats.org/presentationml/2006/main">
  <p:tag name="SHAPENAME" val="5. Source"/>
</p:tagLst>
</file>

<file path=ppt/tags/tag39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97.xml><?xml version="1.0" encoding="utf-8"?>
<p:tagLst xmlns:a="http://schemas.openxmlformats.org/drawingml/2006/main" xmlns:r="http://schemas.openxmlformats.org/officeDocument/2006/relationships" xmlns:p="http://schemas.openxmlformats.org/presentationml/2006/main">
  <p:tag name="SHAPENAME" val="TopLin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3.xml><?xml version="1.0" encoding="utf-8"?>
<p:tagLst xmlns:a="http://schemas.openxmlformats.org/drawingml/2006/main" xmlns:r="http://schemas.openxmlformats.org/officeDocument/2006/relationships" xmlns:p="http://schemas.openxmlformats.org/presentationml/2006/main">
  <p:tag name="SHAPENAME" val="5. Source"/>
</p:tagLst>
</file>

<file path=ppt/tags/tag4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405.xml><?xml version="1.0" encoding="utf-8"?>
<p:tagLst xmlns:a="http://schemas.openxmlformats.org/drawingml/2006/main" xmlns:r="http://schemas.openxmlformats.org/officeDocument/2006/relationships" xmlns:p="http://schemas.openxmlformats.org/presentationml/2006/main">
  <p:tag name="SHAPENAME" val="TopLin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9.xml><?xml version="1.0" encoding="utf-8"?>
<p:tagLst xmlns:a="http://schemas.openxmlformats.org/drawingml/2006/main" xmlns:r="http://schemas.openxmlformats.org/officeDocument/2006/relationships" xmlns:p="http://schemas.openxmlformats.org/presentationml/2006/main">
  <p:tag name="SHAPENAME" val="5. Source"/>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1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SHAPENAME" val="5. Source"/>
</p:tagLst>
</file>

<file path=ppt/tags/tag41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414.xml><?xml version="1.0" encoding="utf-8"?>
<p:tagLst xmlns:a="http://schemas.openxmlformats.org/drawingml/2006/main" xmlns:r="http://schemas.openxmlformats.org/officeDocument/2006/relationships" xmlns:p="http://schemas.openxmlformats.org/presentationml/2006/main">
  <p:tag name="SLIDETYPE" val="TitleWhi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aXr8WAgv0cG5g7IkN2Kntg"/>
</p:tagLst>
</file>

<file path=ppt/tags/tag417.xml><?xml version="1.0" encoding="utf-8"?>
<p:tagLst xmlns:a="http://schemas.openxmlformats.org/drawingml/2006/main" xmlns:r="http://schemas.openxmlformats.org/officeDocument/2006/relationships" xmlns:p="http://schemas.openxmlformats.org/presentationml/2006/main">
  <p:tag name="SHAPENAME" val="Title"/>
</p:tagLst>
</file>

<file path=ppt/tags/tag418.xml><?xml version="1.0" encoding="utf-8"?>
<p:tagLst xmlns:a="http://schemas.openxmlformats.org/drawingml/2006/main" xmlns:r="http://schemas.openxmlformats.org/officeDocument/2006/relationships" xmlns:p="http://schemas.openxmlformats.org/presentationml/2006/main">
  <p:tag name="SHP_MARVIN_VG_TB_SLIDE_IDENTIFIER" val="11473d623f13a7ba257030763de1af7c"/>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424.xml><?xml version="1.0" encoding="utf-8"?>
<p:tagLst xmlns:a="http://schemas.openxmlformats.org/drawingml/2006/main" xmlns:r="http://schemas.openxmlformats.org/officeDocument/2006/relationships" xmlns:p="http://schemas.openxmlformats.org/presentationml/2006/main">
  <p:tag name="SHP_MARVIN_VG_TB_SLIDE_IDENTIFIER" val="66ccdb747419379ebe0d8ad62d219c1a"/>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6.xml><?xml version="1.0" encoding="utf-8"?>
<p:tagLst xmlns:a="http://schemas.openxmlformats.org/drawingml/2006/main" xmlns:r="http://schemas.openxmlformats.org/officeDocument/2006/relationships" xmlns:p="http://schemas.openxmlformats.org/presentationml/2006/main">
  <p:tag name="NAME" val="CustomIcon"/>
</p:tagLst>
</file>

<file path=ppt/tags/tag427.xml><?xml version="1.0" encoding="utf-8"?>
<p:tagLst xmlns:a="http://schemas.openxmlformats.org/drawingml/2006/main" xmlns:r="http://schemas.openxmlformats.org/officeDocument/2006/relationships" xmlns:p="http://schemas.openxmlformats.org/presentationml/2006/main">
  <p:tag name="NAME" val="CustomIcon"/>
</p:tagLst>
</file>

<file path=ppt/tags/tag428.xml><?xml version="1.0" encoding="utf-8"?>
<p:tagLst xmlns:a="http://schemas.openxmlformats.org/drawingml/2006/main" xmlns:r="http://schemas.openxmlformats.org/officeDocument/2006/relationships" xmlns:p="http://schemas.openxmlformats.org/presentationml/2006/main">
  <p:tag name="NAME" val="CustomIcon"/>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4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HAPENAME" val="TopLin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52.xml><?xml version="1.0" encoding="utf-8"?>
<p:tagLst xmlns:a="http://schemas.openxmlformats.org/drawingml/2006/main" xmlns:r="http://schemas.openxmlformats.org/officeDocument/2006/relationships" xmlns:p="http://schemas.openxmlformats.org/presentationml/2006/main">
  <p:tag name="SHAPENAME" val="TopLin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xml><?xml version="1.0" encoding="utf-8"?>
<p:tagLst xmlns:a="http://schemas.openxmlformats.org/drawingml/2006/main" xmlns:r="http://schemas.openxmlformats.org/officeDocument/2006/relationships" xmlns:p="http://schemas.openxmlformats.org/presentationml/2006/main">
  <p:tag name="SHAPENAME" val="5. Source"/>
</p:tagLst>
</file>

<file path=ppt/tags/tag5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6.xml><?xml version="1.0" encoding="utf-8"?>
<p:tagLst xmlns:a="http://schemas.openxmlformats.org/drawingml/2006/main" xmlns:r="http://schemas.openxmlformats.org/officeDocument/2006/relationships" xmlns:p="http://schemas.openxmlformats.org/presentationml/2006/main">
  <p:tag name="NAME" val="ACET"/>
</p:tagLst>
</file>

<file path=ppt/tags/tag60.xml><?xml version="1.0" encoding="utf-8"?>
<p:tagLst xmlns:a="http://schemas.openxmlformats.org/drawingml/2006/main" xmlns:r="http://schemas.openxmlformats.org/officeDocument/2006/relationships" xmlns:p="http://schemas.openxmlformats.org/presentationml/2006/main">
  <p:tag name="SHAPENAME" val="TopLin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SHAPENAME" val="5. Source"/>
</p:tagLst>
</file>

<file path=ppt/tags/tag6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xml><?xml version="1.0" encoding="utf-8"?>
<p:tagLst xmlns:a="http://schemas.openxmlformats.org/drawingml/2006/main" xmlns:r="http://schemas.openxmlformats.org/officeDocument/2006/relationships" xmlns:p="http://schemas.openxmlformats.org/presentationml/2006/main">
  <p:tag name="SHAPENAME" val="5. Source"/>
</p:tagLst>
</file>

<file path=ppt/tags/tag7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SHAPENAME" val="5. Source"/>
</p:tagLst>
</file>

<file path=ppt/tags/tag8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85.xml><?xml version="1.0" encoding="utf-8"?>
<p:tagLst xmlns:a="http://schemas.openxmlformats.org/drawingml/2006/main" xmlns:r="http://schemas.openxmlformats.org/officeDocument/2006/relationships" xmlns:p="http://schemas.openxmlformats.org/presentationml/2006/main">
  <p:tag name="SHAPENAME" val="TopLin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xml><?xml version="1.0" encoding="utf-8"?>
<p:tagLst xmlns:a="http://schemas.openxmlformats.org/drawingml/2006/main" xmlns:r="http://schemas.openxmlformats.org/officeDocument/2006/relationships" xmlns:p="http://schemas.openxmlformats.org/presentationml/2006/main">
  <p:tag name="SHAPENAME" val="5. Source"/>
</p:tagLst>
</file>

<file path=ppt/tags/tag9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95.xml><?xml version="1.0" encoding="utf-8"?>
<p:tagLst xmlns:a="http://schemas.openxmlformats.org/drawingml/2006/main" xmlns:r="http://schemas.openxmlformats.org/officeDocument/2006/relationships" xmlns:p="http://schemas.openxmlformats.org/presentationml/2006/main">
  <p:tag name="SHAPENAME" val="TopLin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White_DE_SG1231_16x9_OF_v4">
  <a:themeElements>
    <a:clrScheme name="Scheme1">
      <a:dk1>
        <a:srgbClr val="000000"/>
      </a:dk1>
      <a:lt1>
        <a:srgbClr val="FFFFFF"/>
      </a:lt1>
      <a:dk2>
        <a:srgbClr val="FFFFFF"/>
      </a:dk2>
      <a:lt2>
        <a:srgbClr val="FFFFFF"/>
      </a:lt2>
      <a:accent1>
        <a:srgbClr val="0E78C5"/>
      </a:accent1>
      <a:accent2>
        <a:srgbClr val="A80163"/>
      </a:accent2>
      <a:accent3>
        <a:srgbClr val="E3F0F8"/>
      </a:accent3>
      <a:accent4>
        <a:srgbClr val="08427E"/>
      </a:accent4>
      <a:accent5>
        <a:srgbClr val="1399A0"/>
      </a:accent5>
      <a:accent6>
        <a:srgbClr val="808080"/>
      </a:accent6>
      <a:hlink>
        <a:srgbClr val="0000FF"/>
      </a:hlink>
      <a:folHlink>
        <a:srgbClr val="800080"/>
      </a:folHlink>
    </a:clrScheme>
    <a:fontScheme name="Custom">
      <a:majorFont>
        <a:latin typeface="Bosch Office Sans"/>
        <a:ea typeface=""/>
        <a:cs typeface=""/>
      </a:majorFont>
      <a:minorFont>
        <a:latin typeface="Bosch Offic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E78C5"/>
        </a:accent1>
        <a:accent2>
          <a:srgbClr val="A80163"/>
        </a:accent2>
        <a:accent3>
          <a:srgbClr val="E3F0F8"/>
        </a:accent3>
        <a:accent4>
          <a:srgbClr val="08427E"/>
        </a:accent4>
        <a:accent5>
          <a:srgbClr val="1399A0"/>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Gray">
      <a:srgbClr val="B2B3B5"/>
    </a:custClr>
    <a:custClr name="Gray blue">
      <a:srgbClr val="424C58"/>
    </a:custClr>
    <a:custClr name="Purple">
      <a:srgbClr val="3F136C"/>
    </a:custClr>
    <a:custClr name="Blue">
      <a:srgbClr val="4472C4"/>
    </a:custClr>
  </a:custClrLst>
  <a:extLst>
    <a:ext uri="{05A4C25C-085E-4340-85A3-A5531E510DB2}">
      <thm15:themeFamily xmlns:thm15="http://schemas.microsoft.com/office/thememl/2012/main" name="DE_SG1231_16x9_OF_v4.potx" id="{0671B1EE-06B4-4DC3-AC81-27CA95DF0F60}" vid="{DAF25501-22D6-4A46-8F9C-47D97E1DBFC3}"/>
    </a:ext>
  </a:extLst>
</a:theme>
</file>

<file path=ppt/theme/theme2.xml><?xml version="1.0" encoding="utf-8"?>
<a:theme xmlns:a="http://schemas.openxmlformats.org/drawingml/2006/main" name="Contrast_DE_SG1231_16x9_OF_v4">
  <a:themeElements>
    <a:clrScheme name="Scheme2">
      <a:dk1>
        <a:srgbClr val="FFFFFF"/>
      </a:dk1>
      <a:lt1>
        <a:srgbClr val="0E78C5"/>
      </a:lt1>
      <a:dk2>
        <a:srgbClr val="000000"/>
      </a:dk2>
      <a:lt2>
        <a:srgbClr val="000000"/>
      </a:lt2>
      <a:accent1>
        <a:srgbClr val="FFFFFF"/>
      </a:accent1>
      <a:accent2>
        <a:srgbClr val="A80163"/>
      </a:accent2>
      <a:accent3>
        <a:srgbClr val="E3F0F8"/>
      </a:accent3>
      <a:accent4>
        <a:srgbClr val="08427E"/>
      </a:accent4>
      <a:accent5>
        <a:srgbClr val="1399A0"/>
      </a:accent5>
      <a:accent6>
        <a:srgbClr val="808080"/>
      </a:accent6>
      <a:hlink>
        <a:srgbClr val="0000FF"/>
      </a:hlink>
      <a:folHlink>
        <a:srgbClr val="800080"/>
      </a:folHlink>
    </a:clrScheme>
    <a:fontScheme name="Custom">
      <a:majorFont>
        <a:latin typeface="Bosch Office Sans"/>
        <a:ea typeface=""/>
        <a:cs typeface=""/>
      </a:majorFont>
      <a:minorFont>
        <a:latin typeface="Bosch Offic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2">
        <a:dk1>
          <a:srgbClr val="FFFFFF"/>
        </a:dk1>
        <a:lt1>
          <a:srgbClr val="0E78C5"/>
        </a:lt1>
        <a:dk2>
          <a:srgbClr val="000000"/>
        </a:dk2>
        <a:lt2>
          <a:srgbClr val="000000"/>
        </a:lt2>
        <a:accent1>
          <a:srgbClr val="FFFFFF"/>
        </a:accent1>
        <a:accent2>
          <a:srgbClr val="A80163"/>
        </a:accent2>
        <a:accent3>
          <a:srgbClr val="E3F0F8"/>
        </a:accent3>
        <a:accent4>
          <a:srgbClr val="08427E"/>
        </a:accent4>
        <a:accent5>
          <a:srgbClr val="1399A0"/>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Gray">
      <a:srgbClr val="B2B3B5"/>
    </a:custClr>
    <a:custClr name="Gray blue">
      <a:srgbClr val="424C58"/>
    </a:custClr>
    <a:custClr name="Purple">
      <a:srgbClr val="3F136C"/>
    </a:custClr>
    <a:custClr name="Blue">
      <a:srgbClr val="4472C4"/>
    </a:custClr>
  </a:custClrLst>
  <a:extLst>
    <a:ext uri="{05A4C25C-085E-4340-85A3-A5531E510DB2}">
      <thm15:themeFamily xmlns:thm15="http://schemas.microsoft.com/office/thememl/2012/main" name="DE_SG1231_16x9_OF_v4.potx" id="{0671B1EE-06B4-4DC3-AC81-27CA95DF0F60}" vid="{77E0F770-A4DB-438B-AB1D-CCD4766A80AC}"/>
    </a:ext>
  </a:extLst>
</a:theme>
</file>

<file path=ppt/theme/theme3.xml><?xml version="1.0" encoding="utf-8"?>
<a:theme xmlns:a="http://schemas.openxmlformats.org/drawingml/2006/main" name="1_White_DE_SG1231_16x9_OF_v2">
  <a:themeElements>
    <a:clrScheme name="Scheme1">
      <a:dk1>
        <a:srgbClr val="000000"/>
      </a:dk1>
      <a:lt1>
        <a:srgbClr val="FFFFFF"/>
      </a:lt1>
      <a:dk2>
        <a:srgbClr val="FFFFFF"/>
      </a:dk2>
      <a:lt2>
        <a:srgbClr val="FFFFFF"/>
      </a:lt2>
      <a:accent1>
        <a:srgbClr val="0E78C5"/>
      </a:accent1>
      <a:accent2>
        <a:srgbClr val="A80163"/>
      </a:accent2>
      <a:accent3>
        <a:srgbClr val="E3F0F8"/>
      </a:accent3>
      <a:accent4>
        <a:srgbClr val="08427E"/>
      </a:accent4>
      <a:accent5>
        <a:srgbClr val="1399A0"/>
      </a:accent5>
      <a:accent6>
        <a:srgbClr val="808080"/>
      </a:accent6>
      <a:hlink>
        <a:srgbClr val="0000FF"/>
      </a:hlink>
      <a:folHlink>
        <a:srgbClr val="800080"/>
      </a:folHlink>
    </a:clrScheme>
    <a:fontScheme name="Custom">
      <a:majorFont>
        <a:latin typeface="Bosch Office Sans"/>
        <a:ea typeface=""/>
        <a:cs typeface=""/>
      </a:majorFont>
      <a:minorFont>
        <a:latin typeface="Bosch Offic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E78C5"/>
        </a:accent1>
        <a:accent2>
          <a:srgbClr val="A80163"/>
        </a:accent2>
        <a:accent3>
          <a:srgbClr val="E3F0F8"/>
        </a:accent3>
        <a:accent4>
          <a:srgbClr val="08427E"/>
        </a:accent4>
        <a:accent5>
          <a:srgbClr val="1399A0"/>
        </a:accent5>
        <a:accent6>
          <a:srgbClr val="808080"/>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Gray">
      <a:srgbClr val="B2B3B5"/>
    </a:custClr>
    <a:custClr name="Gray blue">
      <a:srgbClr val="424C58"/>
    </a:custClr>
    <a:custClr name="Purple">
      <a:srgbClr val="3F136C"/>
    </a:custClr>
    <a:custClr name="Blue">
      <a:srgbClr val="4472C4"/>
    </a:custClr>
  </a:custClrLst>
  <a:extLst>
    <a:ext uri="{05A4C25C-085E-4340-85A3-A5531E510DB2}">
      <thm15:themeFamily xmlns:thm15="http://schemas.microsoft.com/office/thememl/2012/main" name="DE_SG1231_16x9_OF_v2.potx" id="{083693B3-AA01-4E8D-905B-1F452579069A}" vid="{8F89DB90-19B4-4427-AC58-1778ACF6EF3F}"/>
    </a:ext>
  </a:extLst>
</a:theme>
</file>

<file path=ppt/theme/theme4.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7afdbc4-3a88-4e46-b4cc-bca755f3ff18">
      <UserInfo>
        <DisplayName>Mussler Simeon (GROW/PAS)</DisplayName>
        <AccountId>2860</AccountId>
        <AccountType/>
      </UserInfo>
      <UserInfo>
        <DisplayName>Thakore Nehal (GROW/PAS)</DisplayName>
        <AccountId>3133</AccountId>
        <AccountType/>
      </UserInfo>
    </SharedWithUsers>
    <TaxCatchAll xmlns="57afdbc4-3a88-4e46-b4cc-bca755f3ff18" xsi:nil="true"/>
    <lcf76f155ced4ddcb4097134ff3c332f xmlns="23713f58-54a5-4b17-a4e8-803c5a479822">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9BA82D3-8666-470D-8386-951346754BD6}"/>
</file>

<file path=customXml/itemProps2.xml><?xml version="1.0" encoding="utf-8"?>
<ds:datastoreItem xmlns:ds="http://schemas.openxmlformats.org/officeDocument/2006/customXml" ds:itemID="{29C64796-4E93-4C36-81B7-ABF2CA6543F4}">
  <ds:schemaRefs>
    <ds:schemaRef ds:uri="http://schemas.microsoft.com/sharepoint/v3/contenttype/forms"/>
  </ds:schemaRefs>
</ds:datastoreItem>
</file>

<file path=customXml/itemProps3.xml><?xml version="1.0" encoding="utf-8"?>
<ds:datastoreItem xmlns:ds="http://schemas.openxmlformats.org/officeDocument/2006/customXml" ds:itemID="{6C0AAD37-228D-4B53-93FB-87410F22EF64}">
  <ds:schemaRefs>
    <ds:schemaRef ds:uri="http://schemas.microsoft.com/office/infopath/2007/PartnerControls"/>
    <ds:schemaRef ds:uri="649913db-c4b5-46ea-af5a-8fb73e776eb9"/>
    <ds:schemaRef ds:uri="bca0bc44-19d1-4824-98a4-321de56310bf"/>
    <ds:schemaRef ds:uri="http://schemas.microsoft.com/office/2006/documentManagement/types"/>
    <ds:schemaRef ds:uri="http://www.w3.org/XML/1998/namespace"/>
    <ds:schemaRef ds:uri="http://purl.org/dc/elements/1.1/"/>
    <ds:schemaRef ds:uri="http://purl.org/dc/terms/"/>
    <ds:schemaRef ds:uri="http://schemas.openxmlformats.org/package/2006/metadata/core-properties"/>
    <ds:schemaRef ds:uri="http://purl.org/dc/dcmitype/"/>
    <ds:schemaRef ds:uri="25c07dda-8c60-45c8-8fe1-0eff2d5fb73c"/>
    <ds:schemaRef ds:uri="http://schemas.microsoft.com/sharepoint/v4"/>
    <ds:schemaRef ds:uri="http://schemas.microsoft.com/sharepoint/v3"/>
    <ds:schemaRef ds:uri="http://schemas.microsoft.com/office/2006/metadata/properties"/>
  </ds:schemaRefs>
</ds:datastoreItem>
</file>

<file path=customXml/itemProps4.xml><?xml version="1.0" encoding="utf-8"?>
<ds:datastoreItem xmlns:ds="http://schemas.openxmlformats.org/officeDocument/2006/customXml" ds:itemID="{38A9B024-4634-4C9C-88B6-9DEE008CEE8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DE_SG1231_16x9_OF_v4</Template>
  <TotalTime>6511</TotalTime>
  <Words>2304</Words>
  <Application>Microsoft Office PowerPoint</Application>
  <PresentationFormat>Widescreen</PresentationFormat>
  <Paragraphs>321</Paragraphs>
  <Slides>20</Slides>
  <Notes>19</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29" baseType="lpstr">
      <vt:lpstr>Arial</vt:lpstr>
      <vt:lpstr>Bosch Office Sans</vt:lpstr>
      <vt:lpstr>Segoe UI</vt:lpstr>
      <vt:lpstr>Wingdings</vt:lpstr>
      <vt:lpstr>Titillium</vt:lpstr>
      <vt:lpstr>White_DE_SG1231_16x9_OF_v4</vt:lpstr>
      <vt:lpstr>Contrast_DE_SG1231_16x9_OF_v4</vt:lpstr>
      <vt:lpstr>1_White_DE_SG1231_16x9_OF_v2</vt:lpstr>
      <vt:lpstr>think-cell Slide</vt:lpstr>
      <vt:lpstr>CyberCompare Your partner for purchasing cybersecurity</vt:lpstr>
      <vt:lpstr>Agenda</vt:lpstr>
      <vt:lpstr>Our main task: Where should you make your next investment?</vt:lpstr>
      <vt:lpstr>Overview of our 400 most recent projects</vt:lpstr>
      <vt:lpstr>Bosch CyberCompare is your independent partner for procuring IT, OT and IoT security solutions and products</vt:lpstr>
      <vt:lpstr>Cybersecurity playing field</vt:lpstr>
      <vt:lpstr>Companies are paying for an outdated sales model</vt:lpstr>
      <vt:lpstr>Cybersecurity pressure</vt:lpstr>
      <vt:lpstr>Where to get information about cybersecurity solutions?? </vt:lpstr>
      <vt:lpstr>Achieve best possible cost - performance ratio with reduced risk</vt:lpstr>
      <vt:lpstr>Get it right from the start</vt:lpstr>
      <vt:lpstr>Listing down technical, commercial and regulatory requirements</vt:lpstr>
      <vt:lpstr>Example heat map for evaluation of 29 MSSPs (outside-in and interview based)</vt:lpstr>
      <vt:lpstr>RFI, RFP, RFQ</vt:lpstr>
      <vt:lpstr>Assessment and Evaluation</vt:lpstr>
      <vt:lpstr>Maintain a competitive environment</vt:lpstr>
      <vt:lpstr>Examples of comparing commercial terms, SLA and contractual clauses </vt:lpstr>
      <vt:lpstr>Leading to operational efficiency</vt:lpstr>
      <vt:lpstr>For parties to collaborate and reduce risks</vt:lpstr>
      <vt:lpstr>Meet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(Bosch Office Sans 30 pt, plain bottom-aligned)</dc:title>
  <dc:subject/>
  <dc:creator>Sylwia Niemiec</dc:creator>
  <cp:keywords/>
  <dc:description/>
  <cp:lastModifiedBy>Thakore Nehal (GROW/PAS)</cp:lastModifiedBy>
  <cp:revision>145</cp:revision>
  <cp:lastPrinted>2018-10-30T20:37:12Z</cp:lastPrinted>
  <dcterms:created xsi:type="dcterms:W3CDTF">2022-08-18T15:58:09Z</dcterms:created>
  <dcterms:modified xsi:type="dcterms:W3CDTF">2023-11-13T22:35:37Z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2022-07-25 03:55 PM</vt:lpwstr>
  </property>
  <property fmtid="{D5CDD505-2E9C-101B-9397-08002B2CF9AE}" pid="8" name="TemplateCreated">
    <vt:lpwstr>2019-02-27 01:18 PM</vt:lpwstr>
  </property>
  <property fmtid="{D5CDD505-2E9C-101B-9397-08002B2CF9AE}" pid="9" name="ecm_ItemDeleteBlockHolders">
    <vt:lpwstr/>
  </property>
  <property fmtid="{D5CDD505-2E9C-101B-9397-08002B2CF9AE}" pid="10" name="ContentTypeId">
    <vt:lpwstr>0x01010087334765BCC57E4BA82CB8BDC84FEB72</vt:lpwstr>
  </property>
  <property fmtid="{D5CDD505-2E9C-101B-9397-08002B2CF9AE}" pid="11" name="_vti_ItemHoldRecordStatus">
    <vt:lpwstr/>
  </property>
  <property fmtid="{D5CDD505-2E9C-101B-9397-08002B2CF9AE}" pid="12" name="_vti_ItemDeclaredRecord">
    <vt:lpwstr/>
  </property>
  <property fmtid="{D5CDD505-2E9C-101B-9397-08002B2CF9AE}" pid="13" name="_dlc_DocIdItemGuid">
    <vt:lpwstr>697bcb51-0a20-4a65-ab61-7b5ea79e1a9f</vt:lpwstr>
  </property>
  <property fmtid="{D5CDD505-2E9C-101B-9397-08002B2CF9AE}" pid="14" name="IconOverlay">
    <vt:lpwstr/>
  </property>
  <property fmtid="{D5CDD505-2E9C-101B-9397-08002B2CF9AE}" pid="15" name="ecm_RecordRestrictions">
    <vt:lpwstr/>
  </property>
  <property fmtid="{D5CDD505-2E9C-101B-9397-08002B2CF9AE}" pid="16" name="ecm_ItemLockHolders">
    <vt:lpwstr/>
  </property>
  <property fmtid="{D5CDD505-2E9C-101B-9397-08002B2CF9AE}" pid="17" name="ILMRevision">
    <vt:lpwstr/>
  </property>
  <property fmtid="{D5CDD505-2E9C-101B-9397-08002B2CF9AE}" pid="18" name="ConceptualVersionTreeview">
    <vt:lpwstr/>
  </property>
  <property fmtid="{D5CDD505-2E9C-101B-9397-08002B2CF9AE}" pid="19" name="ConceptualVersion">
    <vt:lpwstr/>
  </property>
  <property fmtid="{D5CDD505-2E9C-101B-9397-08002B2CF9AE}" pid="20" name="ILMComments">
    <vt:lpwstr/>
  </property>
  <property fmtid="{D5CDD505-2E9C-101B-9397-08002B2CF9AE}" pid="21" name="ILMExternalReference">
    <vt:lpwstr/>
  </property>
  <property fmtid="{D5CDD505-2E9C-101B-9397-08002B2CF9AE}" pid="22" name="DocIdOfLinkItem">
    <vt:lpwstr/>
  </property>
</Properties>
</file>