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3"/>
  </p:sldMasterIdLst>
  <p:notesMasterIdLst>
    <p:notesMasterId r:id="rId25"/>
  </p:notesMasterIdLst>
  <p:sldIdLst>
    <p:sldId id="349" r:id="rId4"/>
    <p:sldId id="426" r:id="rId5"/>
    <p:sldId id="449" r:id="rId6"/>
    <p:sldId id="458" r:id="rId7"/>
    <p:sldId id="440" r:id="rId8"/>
    <p:sldId id="450" r:id="rId9"/>
    <p:sldId id="429" r:id="rId10"/>
    <p:sldId id="456" r:id="rId11"/>
    <p:sldId id="457" r:id="rId12"/>
    <p:sldId id="451" r:id="rId13"/>
    <p:sldId id="442" r:id="rId14"/>
    <p:sldId id="452" r:id="rId15"/>
    <p:sldId id="453" r:id="rId16"/>
    <p:sldId id="424" r:id="rId17"/>
    <p:sldId id="454" r:id="rId18"/>
    <p:sldId id="445" r:id="rId19"/>
    <p:sldId id="435" r:id="rId20"/>
    <p:sldId id="455" r:id="rId21"/>
    <p:sldId id="438" r:id="rId22"/>
    <p:sldId id="358" r:id="rId23"/>
    <p:sldId id="35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A6A6"/>
    <a:srgbClr val="EF4437"/>
    <a:srgbClr val="79CCBF"/>
    <a:srgbClr val="EBE9E5"/>
    <a:srgbClr val="FFFFFF"/>
    <a:srgbClr val="D9D8D4"/>
    <a:srgbClr val="008000"/>
    <a:srgbClr val="FF9933"/>
    <a:srgbClr val="6BCDB2"/>
    <a:srgbClr val="3332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6FF2C2-6125-48A7-9943-F9D1F62DF22C}" v="2" dt="2023-11-13T08:42:32.6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il Hanham" userId="a87f7902eb989804" providerId="LiveId" clId="{AD090BAF-DD91-4BDE-AE97-2EF78818B738}"/>
    <pc:docChg chg="undo custSel addSld modSld">
      <pc:chgData name="Neil Hanham" userId="a87f7902eb989804" providerId="LiveId" clId="{AD090BAF-DD91-4BDE-AE97-2EF78818B738}" dt="2023-11-13T08:08:40.751" v="183" actId="20577"/>
      <pc:docMkLst>
        <pc:docMk/>
      </pc:docMkLst>
      <pc:sldChg chg="modSp mod">
        <pc:chgData name="Neil Hanham" userId="a87f7902eb989804" providerId="LiveId" clId="{AD090BAF-DD91-4BDE-AE97-2EF78818B738}" dt="2023-11-09T14:58:02.476" v="122" actId="6549"/>
        <pc:sldMkLst>
          <pc:docMk/>
          <pc:sldMk cId="4270238848" sldId="349"/>
        </pc:sldMkLst>
        <pc:spChg chg="mod">
          <ac:chgData name="Neil Hanham" userId="a87f7902eb989804" providerId="LiveId" clId="{AD090BAF-DD91-4BDE-AE97-2EF78818B738}" dt="2023-11-09T14:58:02.476" v="122" actId="6549"/>
          <ac:spMkLst>
            <pc:docMk/>
            <pc:sldMk cId="4270238848" sldId="349"/>
            <ac:spMk id="2" creationId="{E84EFF40-FA1F-9B83-5246-D4E622EF570B}"/>
          </ac:spMkLst>
        </pc:spChg>
      </pc:sldChg>
      <pc:sldChg chg="modSp mod">
        <pc:chgData name="Neil Hanham" userId="a87f7902eb989804" providerId="LiveId" clId="{AD090BAF-DD91-4BDE-AE97-2EF78818B738}" dt="2023-11-09T15:27:14.245" v="129" actId="1076"/>
        <pc:sldMkLst>
          <pc:docMk/>
          <pc:sldMk cId="4288711209" sldId="452"/>
        </pc:sldMkLst>
        <pc:spChg chg="mod">
          <ac:chgData name="Neil Hanham" userId="a87f7902eb989804" providerId="LiveId" clId="{AD090BAF-DD91-4BDE-AE97-2EF78818B738}" dt="2023-11-09T15:16:34.371" v="124" actId="1076"/>
          <ac:spMkLst>
            <pc:docMk/>
            <pc:sldMk cId="4288711209" sldId="452"/>
            <ac:spMk id="3" creationId="{840C4BD3-83EE-C8C9-D1EC-7E94A93CF9BC}"/>
          </ac:spMkLst>
        </pc:spChg>
        <pc:spChg chg="mod">
          <ac:chgData name="Neil Hanham" userId="a87f7902eb989804" providerId="LiveId" clId="{AD090BAF-DD91-4BDE-AE97-2EF78818B738}" dt="2023-11-09T15:16:43.327" v="126" actId="1076"/>
          <ac:spMkLst>
            <pc:docMk/>
            <pc:sldMk cId="4288711209" sldId="452"/>
            <ac:spMk id="4" creationId="{9B12EFE4-0395-3F92-C4B0-0813AD083FCE}"/>
          </ac:spMkLst>
        </pc:spChg>
        <pc:spChg chg="mod">
          <ac:chgData name="Neil Hanham" userId="a87f7902eb989804" providerId="LiveId" clId="{AD090BAF-DD91-4BDE-AE97-2EF78818B738}" dt="2023-11-09T15:27:06.193" v="128" actId="1076"/>
          <ac:spMkLst>
            <pc:docMk/>
            <pc:sldMk cId="4288711209" sldId="452"/>
            <ac:spMk id="7" creationId="{AE51D347-71CE-BC17-5AE1-63FA9BA882D3}"/>
          </ac:spMkLst>
        </pc:spChg>
        <pc:spChg chg="mod">
          <ac:chgData name="Neil Hanham" userId="a87f7902eb989804" providerId="LiveId" clId="{AD090BAF-DD91-4BDE-AE97-2EF78818B738}" dt="2023-11-09T15:16:38.997" v="125" actId="1076"/>
          <ac:spMkLst>
            <pc:docMk/>
            <pc:sldMk cId="4288711209" sldId="452"/>
            <ac:spMk id="8" creationId="{0F9CA63A-E9A4-B3B8-5F83-B019ABD3F580}"/>
          </ac:spMkLst>
        </pc:spChg>
        <pc:spChg chg="mod">
          <ac:chgData name="Neil Hanham" userId="a87f7902eb989804" providerId="LiveId" clId="{AD090BAF-DD91-4BDE-AE97-2EF78818B738}" dt="2023-11-09T15:27:14.245" v="129" actId="1076"/>
          <ac:spMkLst>
            <pc:docMk/>
            <pc:sldMk cId="4288711209" sldId="452"/>
            <ac:spMk id="9" creationId="{64978059-1C4B-6B92-A060-85C6C6D6BAEE}"/>
          </ac:spMkLst>
        </pc:spChg>
      </pc:sldChg>
      <pc:sldChg chg="delSp modSp add mod">
        <pc:chgData name="Neil Hanham" userId="a87f7902eb989804" providerId="LiveId" clId="{AD090BAF-DD91-4BDE-AE97-2EF78818B738}" dt="2023-11-13T08:08:40.751" v="183" actId="20577"/>
        <pc:sldMkLst>
          <pc:docMk/>
          <pc:sldMk cId="120075804" sldId="458"/>
        </pc:sldMkLst>
        <pc:spChg chg="mod">
          <ac:chgData name="Neil Hanham" userId="a87f7902eb989804" providerId="LiveId" clId="{AD090BAF-DD91-4BDE-AE97-2EF78818B738}" dt="2023-11-13T08:08:40.751" v="183" actId="20577"/>
          <ac:spMkLst>
            <pc:docMk/>
            <pc:sldMk cId="120075804" sldId="458"/>
            <ac:spMk id="2" creationId="{A05F91E7-957B-5E56-AC6F-2BC445634C97}"/>
          </ac:spMkLst>
        </pc:spChg>
        <pc:picChg chg="del">
          <ac:chgData name="Neil Hanham" userId="a87f7902eb989804" providerId="LiveId" clId="{AD090BAF-DD91-4BDE-AE97-2EF78818B738}" dt="2023-11-09T14:49:11.465" v="1" actId="478"/>
          <ac:picMkLst>
            <pc:docMk/>
            <pc:sldMk cId="120075804" sldId="458"/>
            <ac:picMk id="8" creationId="{EFA21B02-1E97-AA2C-2677-E8CEB121E86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B8AD5D-D839-4EF9-89F7-15A415FE4748}" type="datetimeFigureOut">
              <a:rPr lang="en-GB" smtClean="0"/>
              <a:t>13/11/2023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15CB0F-049C-4613-B9DC-9920FAF13BFA}" type="slidenum">
              <a:rPr lang="en-GB" smtClean="0"/>
              <a:t>‹#›</a:t>
            </a:fld>
            <a:endParaRPr lang="en-GB"/>
          </a:p>
        </p:txBody>
      </p:sp>
    </p:spTree>
    <p:extLst>
      <p:ext uri="{BB962C8B-B14F-4D97-AF65-F5344CB8AC3E}">
        <p14:creationId xmlns:p14="http://schemas.microsoft.com/office/powerpoint/2010/main" val="577598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D15CB0F-049C-4613-B9DC-9920FAF13BFA}" type="slidenum">
              <a:rPr lang="en-GB" smtClean="0"/>
              <a:t>2</a:t>
            </a:fld>
            <a:endParaRPr lang="en-GB"/>
          </a:p>
        </p:txBody>
      </p:sp>
    </p:spTree>
    <p:extLst>
      <p:ext uri="{BB962C8B-B14F-4D97-AF65-F5344CB8AC3E}">
        <p14:creationId xmlns:p14="http://schemas.microsoft.com/office/powerpoint/2010/main" val="297724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i="1" kern="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D15CB0F-049C-4613-B9DC-9920FAF13BFA}" type="slidenum">
              <a:rPr lang="en-GB" smtClean="0"/>
              <a:t>11</a:t>
            </a:fld>
            <a:endParaRPr lang="en-GB"/>
          </a:p>
        </p:txBody>
      </p:sp>
    </p:spTree>
    <p:extLst>
      <p:ext uri="{BB962C8B-B14F-4D97-AF65-F5344CB8AC3E}">
        <p14:creationId xmlns:p14="http://schemas.microsoft.com/office/powerpoint/2010/main" val="3818989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D15CB0F-049C-4613-B9DC-9920FAF13BFA}" type="slidenum">
              <a:rPr lang="en-GB" smtClean="0"/>
              <a:t>13</a:t>
            </a:fld>
            <a:endParaRPr lang="en-GB"/>
          </a:p>
        </p:txBody>
      </p:sp>
    </p:spTree>
    <p:extLst>
      <p:ext uri="{BB962C8B-B14F-4D97-AF65-F5344CB8AC3E}">
        <p14:creationId xmlns:p14="http://schemas.microsoft.com/office/powerpoint/2010/main" val="3388534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D15CB0F-049C-4613-B9DC-9920FAF13BFA}" type="slidenum">
              <a:rPr lang="en-GB" smtClean="0"/>
              <a:t>15</a:t>
            </a:fld>
            <a:endParaRPr lang="en-GB"/>
          </a:p>
        </p:txBody>
      </p:sp>
    </p:spTree>
    <p:extLst>
      <p:ext uri="{BB962C8B-B14F-4D97-AF65-F5344CB8AC3E}">
        <p14:creationId xmlns:p14="http://schemas.microsoft.com/office/powerpoint/2010/main" val="1212045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D15CB0F-049C-4613-B9DC-9920FAF13BFA}" type="slidenum">
              <a:rPr lang="en-GB" smtClean="0"/>
              <a:t>16</a:t>
            </a:fld>
            <a:endParaRPr lang="en-GB"/>
          </a:p>
        </p:txBody>
      </p:sp>
    </p:spTree>
    <p:extLst>
      <p:ext uri="{BB962C8B-B14F-4D97-AF65-F5344CB8AC3E}">
        <p14:creationId xmlns:p14="http://schemas.microsoft.com/office/powerpoint/2010/main" val="4106077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D15CB0F-049C-4613-B9DC-9920FAF13BFA}" type="slidenum">
              <a:rPr lang="en-GB" smtClean="0"/>
              <a:t>19</a:t>
            </a:fld>
            <a:endParaRPr lang="en-GB"/>
          </a:p>
        </p:txBody>
      </p:sp>
    </p:spTree>
    <p:extLst>
      <p:ext uri="{BB962C8B-B14F-4D97-AF65-F5344CB8AC3E}">
        <p14:creationId xmlns:p14="http://schemas.microsoft.com/office/powerpoint/2010/main" val="9557583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Master" Target="../slideMasters/slideMaster1.xml"/><Relationship Id="rId7" Type="http://schemas.openxmlformats.org/officeDocument/2006/relationships/image" Target="../media/image8.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emf"/><Relationship Id="rId5" Type="http://schemas.openxmlformats.org/officeDocument/2006/relationships/image" Target="../media/image6.jpe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8AE0E9-257B-1742-6FDA-68D4F1FF45BB}"/>
              </a:ext>
            </a:extLst>
          </p:cNvPr>
          <p:cNvSpPr/>
          <p:nvPr userDrawn="1"/>
        </p:nvSpPr>
        <p:spPr>
          <a:xfrm>
            <a:off x="-9975" y="0"/>
            <a:ext cx="12201975" cy="6858000"/>
          </a:xfrm>
          <a:prstGeom prst="rect">
            <a:avLst/>
          </a:prstGeom>
          <a:solidFill>
            <a:srgbClr val="EB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text&#10;&#10;Description automatically generated">
            <a:extLst>
              <a:ext uri="{FF2B5EF4-FFF2-40B4-BE49-F238E27FC236}">
                <a16:creationId xmlns:a16="http://schemas.microsoft.com/office/drawing/2014/main" id="{DCC32C3C-DF13-B2A2-EC4B-EA413D38A205}"/>
              </a:ext>
            </a:extLst>
          </p:cNvPr>
          <p:cNvPicPr>
            <a:picLocks noChangeAspect="1"/>
          </p:cNvPicPr>
          <p:nvPr userDrawn="1"/>
        </p:nvPicPr>
        <p:blipFill rotWithShape="1">
          <a:blip r:embed="rId2"/>
          <a:srcRect t="13124" b="5031"/>
          <a:stretch/>
        </p:blipFill>
        <p:spPr>
          <a:xfrm>
            <a:off x="0" y="0"/>
            <a:ext cx="12201975" cy="6858000"/>
          </a:xfrm>
          <a:prstGeom prst="rect">
            <a:avLst/>
          </a:prstGeom>
        </p:spPr>
      </p:pic>
      <p:pic>
        <p:nvPicPr>
          <p:cNvPr id="15" name="Picture 14">
            <a:extLst>
              <a:ext uri="{FF2B5EF4-FFF2-40B4-BE49-F238E27FC236}">
                <a16:creationId xmlns:a16="http://schemas.microsoft.com/office/drawing/2014/main" id="{862FE5E8-EC95-759F-4D20-0223A0C3CD2B}"/>
              </a:ext>
            </a:extLst>
          </p:cNvPr>
          <p:cNvPicPr>
            <a:picLocks noChangeAspect="1"/>
          </p:cNvPicPr>
          <p:nvPr userDrawn="1"/>
        </p:nvPicPr>
        <p:blipFill>
          <a:blip r:embed="rId3"/>
          <a:stretch>
            <a:fillRect/>
          </a:stretch>
        </p:blipFill>
        <p:spPr>
          <a:xfrm>
            <a:off x="296282" y="548641"/>
            <a:ext cx="2035171" cy="712310"/>
          </a:xfrm>
          <a:prstGeom prst="rect">
            <a:avLst/>
          </a:prstGeom>
        </p:spPr>
      </p:pic>
      <p:sp>
        <p:nvSpPr>
          <p:cNvPr id="2" name="TextBox 1">
            <a:extLst>
              <a:ext uri="{FF2B5EF4-FFF2-40B4-BE49-F238E27FC236}">
                <a16:creationId xmlns:a16="http://schemas.microsoft.com/office/drawing/2014/main" id="{84A613B4-4262-24C8-DB38-53A2EA3897B0}"/>
              </a:ext>
            </a:extLst>
          </p:cNvPr>
          <p:cNvSpPr txBox="1"/>
          <p:nvPr userDrawn="1"/>
        </p:nvSpPr>
        <p:spPr>
          <a:xfrm>
            <a:off x="279954" y="1235676"/>
            <a:ext cx="2209932" cy="276999"/>
          </a:xfrm>
          <a:prstGeom prst="rect">
            <a:avLst/>
          </a:prstGeom>
          <a:noFill/>
        </p:spPr>
        <p:txBody>
          <a:bodyPr wrap="square" rtlCol="0">
            <a:spAutoFit/>
          </a:bodyPr>
          <a:lstStyle/>
          <a:p>
            <a:r>
              <a:rPr lang="en-GB" sz="1200" b="1">
                <a:latin typeface="Tahoma" panose="020B0604030504040204" pitchFamily="34" charset="0"/>
                <a:ea typeface="Tahoma" panose="020B0604030504040204" pitchFamily="34" charset="0"/>
                <a:cs typeface="Tahoma" panose="020B0604030504040204" pitchFamily="34" charset="0"/>
              </a:rPr>
              <a:t>In partnership with ITHQ</a:t>
            </a:r>
          </a:p>
        </p:txBody>
      </p:sp>
    </p:spTree>
    <p:extLst>
      <p:ext uri="{BB962C8B-B14F-4D97-AF65-F5344CB8AC3E}">
        <p14:creationId xmlns:p14="http://schemas.microsoft.com/office/powerpoint/2010/main" val="1743385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Divider slide 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8AE0E9-257B-1742-6FDA-68D4F1FF45BB}"/>
              </a:ext>
            </a:extLst>
          </p:cNvPr>
          <p:cNvSpPr/>
          <p:nvPr userDrawn="1"/>
        </p:nvSpPr>
        <p:spPr>
          <a:xfrm>
            <a:off x="-9975" y="0"/>
            <a:ext cx="12201975" cy="6858000"/>
          </a:xfrm>
          <a:prstGeom prst="rect">
            <a:avLst/>
          </a:prstGeom>
          <a:solidFill>
            <a:srgbClr val="333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373167A-BFB9-CC27-953E-E4CDF3809E88}"/>
              </a:ext>
            </a:extLst>
          </p:cNvPr>
          <p:cNvPicPr>
            <a:picLocks noChangeAspect="1"/>
          </p:cNvPicPr>
          <p:nvPr userDrawn="1"/>
        </p:nvPicPr>
        <p:blipFill>
          <a:blip r:embed="rId2"/>
          <a:stretch>
            <a:fillRect/>
          </a:stretch>
        </p:blipFill>
        <p:spPr>
          <a:xfrm>
            <a:off x="296281" y="548639"/>
            <a:ext cx="2035172" cy="712311"/>
          </a:xfrm>
          <a:prstGeom prst="rect">
            <a:avLst/>
          </a:prstGeom>
        </p:spPr>
      </p:pic>
      <p:sp>
        <p:nvSpPr>
          <p:cNvPr id="2" name="TextBox 1">
            <a:extLst>
              <a:ext uri="{FF2B5EF4-FFF2-40B4-BE49-F238E27FC236}">
                <a16:creationId xmlns:a16="http://schemas.microsoft.com/office/drawing/2014/main" id="{1CEB8A29-8567-EF95-AD0F-7CA209A08D90}"/>
              </a:ext>
            </a:extLst>
          </p:cNvPr>
          <p:cNvSpPr txBox="1"/>
          <p:nvPr userDrawn="1"/>
        </p:nvSpPr>
        <p:spPr>
          <a:xfrm>
            <a:off x="11334002" y="144860"/>
            <a:ext cx="696074" cy="230832"/>
          </a:xfrm>
          <a:prstGeom prst="rect">
            <a:avLst/>
          </a:prstGeom>
          <a:noFill/>
        </p:spPr>
        <p:txBody>
          <a:bodyPr wrap="square" rtlCol="0">
            <a:spAutoFit/>
          </a:bodyPr>
          <a:lstStyle/>
          <a:p>
            <a:r>
              <a:rPr lang="en-US" sz="900">
                <a:solidFill>
                  <a:srgbClr val="333231"/>
                </a:solidFill>
                <a:latin typeface="Tahoma" panose="020B0604030504040204" pitchFamily="34" charset="0"/>
                <a:ea typeface="Tahoma" panose="020B0604030504040204" pitchFamily="34" charset="0"/>
                <a:cs typeface="Tahoma" panose="020B0604030504040204" pitchFamily="34" charset="0"/>
              </a:rPr>
              <a:t>Page </a:t>
            </a:r>
            <a:fld id="{D2966AA5-8FA1-FA4E-9C1C-B480F07E9C5E}" type="slidenum">
              <a:rPr lang="en-US" sz="900" smtClean="0">
                <a:solidFill>
                  <a:srgbClr val="333231"/>
                </a:solidFill>
                <a:latin typeface="Tahoma" panose="020B0604030504040204" pitchFamily="34" charset="0"/>
                <a:ea typeface="Tahoma" panose="020B0604030504040204" pitchFamily="34" charset="0"/>
                <a:cs typeface="Tahoma" panose="020B0604030504040204" pitchFamily="34" charset="0"/>
              </a:rPr>
              <a:pPr/>
              <a:t>‹#›</a:t>
            </a:fld>
            <a:endParaRPr lang="en-US" sz="900">
              <a:solidFill>
                <a:srgbClr val="333231"/>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18CA3F00-D8AA-3811-AA51-4D5E1EE94157}"/>
              </a:ext>
            </a:extLst>
          </p:cNvPr>
          <p:cNvSpPr txBox="1"/>
          <p:nvPr userDrawn="1"/>
        </p:nvSpPr>
        <p:spPr>
          <a:xfrm>
            <a:off x="279954" y="1235676"/>
            <a:ext cx="2209932" cy="276999"/>
          </a:xfrm>
          <a:prstGeom prst="rect">
            <a:avLst/>
          </a:prstGeom>
          <a:noFill/>
        </p:spPr>
        <p:txBody>
          <a:bodyPr wrap="square" rtlCol="0">
            <a:spAutoFit/>
          </a:bodyPr>
          <a:lstStyle/>
          <a:p>
            <a:r>
              <a:rPr lang="en-GB" sz="1200" b="1">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In partnership with ITHQ</a:t>
            </a:r>
          </a:p>
        </p:txBody>
      </p:sp>
    </p:spTree>
    <p:extLst>
      <p:ext uri="{BB962C8B-B14F-4D97-AF65-F5344CB8AC3E}">
        <p14:creationId xmlns:p14="http://schemas.microsoft.com/office/powerpoint/2010/main" val="2406658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Divider slide 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8AE0E9-257B-1742-6FDA-68D4F1FF45BB}"/>
              </a:ext>
            </a:extLst>
          </p:cNvPr>
          <p:cNvSpPr/>
          <p:nvPr userDrawn="1"/>
        </p:nvSpPr>
        <p:spPr>
          <a:xfrm>
            <a:off x="-9975" y="0"/>
            <a:ext cx="12201975" cy="6858000"/>
          </a:xfrm>
          <a:prstGeom prst="rect">
            <a:avLst/>
          </a:prstGeom>
          <a:solidFill>
            <a:srgbClr val="333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373167A-BFB9-CC27-953E-E4CDF3809E88}"/>
              </a:ext>
            </a:extLst>
          </p:cNvPr>
          <p:cNvPicPr>
            <a:picLocks noChangeAspect="1"/>
          </p:cNvPicPr>
          <p:nvPr userDrawn="1"/>
        </p:nvPicPr>
        <p:blipFill>
          <a:blip r:embed="rId2"/>
          <a:stretch>
            <a:fillRect/>
          </a:stretch>
        </p:blipFill>
        <p:spPr>
          <a:xfrm>
            <a:off x="296281" y="548639"/>
            <a:ext cx="2035172" cy="712311"/>
          </a:xfrm>
          <a:prstGeom prst="rect">
            <a:avLst/>
          </a:prstGeom>
        </p:spPr>
      </p:pic>
      <p:sp>
        <p:nvSpPr>
          <p:cNvPr id="5" name="TextBox 4">
            <a:extLst>
              <a:ext uri="{FF2B5EF4-FFF2-40B4-BE49-F238E27FC236}">
                <a16:creationId xmlns:a16="http://schemas.microsoft.com/office/drawing/2014/main" id="{644DF01F-47E0-0D74-28AD-80EB10D01A19}"/>
              </a:ext>
            </a:extLst>
          </p:cNvPr>
          <p:cNvSpPr txBox="1"/>
          <p:nvPr userDrawn="1"/>
        </p:nvSpPr>
        <p:spPr>
          <a:xfrm>
            <a:off x="11334002" y="144860"/>
            <a:ext cx="696074" cy="230832"/>
          </a:xfrm>
          <a:prstGeom prst="rect">
            <a:avLst/>
          </a:prstGeom>
          <a:noFill/>
        </p:spPr>
        <p:txBody>
          <a:bodyPr wrap="square" rtlCol="0">
            <a:spAutoFit/>
          </a:bodyPr>
          <a:lstStyle/>
          <a:p>
            <a:r>
              <a:rPr lang="en-US" sz="900">
                <a:solidFill>
                  <a:srgbClr val="333231"/>
                </a:solidFill>
                <a:latin typeface="Tahoma" panose="020B0604030504040204" pitchFamily="34" charset="0"/>
                <a:ea typeface="Tahoma" panose="020B0604030504040204" pitchFamily="34" charset="0"/>
                <a:cs typeface="Tahoma" panose="020B0604030504040204" pitchFamily="34" charset="0"/>
              </a:rPr>
              <a:t>Page </a:t>
            </a:r>
            <a:fld id="{D2966AA5-8FA1-FA4E-9C1C-B480F07E9C5E}" type="slidenum">
              <a:rPr lang="en-US" sz="900" smtClean="0">
                <a:solidFill>
                  <a:srgbClr val="333231"/>
                </a:solidFill>
                <a:latin typeface="Tahoma" panose="020B0604030504040204" pitchFamily="34" charset="0"/>
                <a:ea typeface="Tahoma" panose="020B0604030504040204" pitchFamily="34" charset="0"/>
                <a:cs typeface="Tahoma" panose="020B0604030504040204" pitchFamily="34" charset="0"/>
              </a:rPr>
              <a:pPr/>
              <a:t>‹#›</a:t>
            </a:fld>
            <a:endParaRPr lang="en-US" sz="900">
              <a:solidFill>
                <a:srgbClr val="333231"/>
              </a:solidFill>
              <a:latin typeface="Tahoma" panose="020B0604030504040204" pitchFamily="34" charset="0"/>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B9E996A6-8B8C-1627-FEE1-0EC62253A462}"/>
              </a:ext>
            </a:extLst>
          </p:cNvPr>
          <p:cNvSpPr txBox="1"/>
          <p:nvPr userDrawn="1"/>
        </p:nvSpPr>
        <p:spPr>
          <a:xfrm>
            <a:off x="279954" y="1235676"/>
            <a:ext cx="2209932" cy="276999"/>
          </a:xfrm>
          <a:prstGeom prst="rect">
            <a:avLst/>
          </a:prstGeom>
          <a:noFill/>
        </p:spPr>
        <p:txBody>
          <a:bodyPr wrap="square" rtlCol="0">
            <a:spAutoFit/>
          </a:bodyPr>
          <a:lstStyle/>
          <a:p>
            <a:r>
              <a:rPr lang="en-GB" sz="1200" b="1">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In partnership with ITHQ</a:t>
            </a:r>
          </a:p>
        </p:txBody>
      </p:sp>
    </p:spTree>
    <p:extLst>
      <p:ext uri="{BB962C8B-B14F-4D97-AF65-F5344CB8AC3E}">
        <p14:creationId xmlns:p14="http://schemas.microsoft.com/office/powerpoint/2010/main" val="1964017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Divider slide 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8AE0E9-257B-1742-6FDA-68D4F1FF45BB}"/>
              </a:ext>
            </a:extLst>
          </p:cNvPr>
          <p:cNvSpPr/>
          <p:nvPr userDrawn="1"/>
        </p:nvSpPr>
        <p:spPr>
          <a:xfrm>
            <a:off x="-9975" y="0"/>
            <a:ext cx="12201975" cy="6858000"/>
          </a:xfrm>
          <a:prstGeom prst="rect">
            <a:avLst/>
          </a:prstGeom>
          <a:solidFill>
            <a:srgbClr val="333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373167A-BFB9-CC27-953E-E4CDF3809E88}"/>
              </a:ext>
            </a:extLst>
          </p:cNvPr>
          <p:cNvPicPr>
            <a:picLocks noChangeAspect="1"/>
          </p:cNvPicPr>
          <p:nvPr userDrawn="1"/>
        </p:nvPicPr>
        <p:blipFill>
          <a:blip r:embed="rId2"/>
          <a:stretch>
            <a:fillRect/>
          </a:stretch>
        </p:blipFill>
        <p:spPr>
          <a:xfrm>
            <a:off x="296281" y="548639"/>
            <a:ext cx="2035172" cy="712311"/>
          </a:xfrm>
          <a:prstGeom prst="rect">
            <a:avLst/>
          </a:prstGeom>
        </p:spPr>
      </p:pic>
      <p:sp>
        <p:nvSpPr>
          <p:cNvPr id="5" name="TextBox 4">
            <a:extLst>
              <a:ext uri="{FF2B5EF4-FFF2-40B4-BE49-F238E27FC236}">
                <a16:creationId xmlns:a16="http://schemas.microsoft.com/office/drawing/2014/main" id="{644DF01F-47E0-0D74-28AD-80EB10D01A19}"/>
              </a:ext>
            </a:extLst>
          </p:cNvPr>
          <p:cNvSpPr txBox="1"/>
          <p:nvPr userDrawn="1"/>
        </p:nvSpPr>
        <p:spPr>
          <a:xfrm>
            <a:off x="11334002" y="144860"/>
            <a:ext cx="696074" cy="230832"/>
          </a:xfrm>
          <a:prstGeom prst="rect">
            <a:avLst/>
          </a:prstGeom>
          <a:noFill/>
        </p:spPr>
        <p:txBody>
          <a:bodyPr wrap="square" rtlCol="0">
            <a:spAutoFit/>
          </a:bodyPr>
          <a:lstStyle/>
          <a:p>
            <a:r>
              <a:rPr lang="en-US" sz="900">
                <a:solidFill>
                  <a:srgbClr val="333231"/>
                </a:solidFill>
                <a:latin typeface="Tahoma" panose="020B0604030504040204" pitchFamily="34" charset="0"/>
                <a:ea typeface="Tahoma" panose="020B0604030504040204" pitchFamily="34" charset="0"/>
                <a:cs typeface="Tahoma" panose="020B0604030504040204" pitchFamily="34" charset="0"/>
              </a:rPr>
              <a:t>Page </a:t>
            </a:r>
            <a:fld id="{D2966AA5-8FA1-FA4E-9C1C-B480F07E9C5E}" type="slidenum">
              <a:rPr lang="en-US" sz="900" smtClean="0">
                <a:solidFill>
                  <a:srgbClr val="333231"/>
                </a:solidFill>
                <a:latin typeface="Tahoma" panose="020B0604030504040204" pitchFamily="34" charset="0"/>
                <a:ea typeface="Tahoma" panose="020B0604030504040204" pitchFamily="34" charset="0"/>
                <a:cs typeface="Tahoma" panose="020B0604030504040204" pitchFamily="34" charset="0"/>
              </a:rPr>
              <a:pPr/>
              <a:t>‹#›</a:t>
            </a:fld>
            <a:endParaRPr lang="en-US" sz="900">
              <a:solidFill>
                <a:srgbClr val="333231"/>
              </a:solidFill>
              <a:latin typeface="Tahoma" panose="020B0604030504040204" pitchFamily="34" charset="0"/>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BB86C70C-A3E9-9379-8D8C-993D2BEF806D}"/>
              </a:ext>
            </a:extLst>
          </p:cNvPr>
          <p:cNvSpPr txBox="1"/>
          <p:nvPr userDrawn="1"/>
        </p:nvSpPr>
        <p:spPr>
          <a:xfrm>
            <a:off x="279954" y="1235676"/>
            <a:ext cx="2209932" cy="276999"/>
          </a:xfrm>
          <a:prstGeom prst="rect">
            <a:avLst/>
          </a:prstGeom>
          <a:noFill/>
        </p:spPr>
        <p:txBody>
          <a:bodyPr wrap="square" rtlCol="0">
            <a:spAutoFit/>
          </a:bodyPr>
          <a:lstStyle/>
          <a:p>
            <a:r>
              <a:rPr lang="en-GB" sz="1200" b="1">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In partnership with ITHQ</a:t>
            </a:r>
          </a:p>
        </p:txBody>
      </p:sp>
    </p:spTree>
    <p:extLst>
      <p:ext uri="{BB962C8B-B14F-4D97-AF65-F5344CB8AC3E}">
        <p14:creationId xmlns:p14="http://schemas.microsoft.com/office/powerpoint/2010/main" val="213571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ext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9C5E7D-43C9-79CA-59CE-E8F2F5DF9AA6}"/>
              </a:ext>
            </a:extLst>
          </p:cNvPr>
          <p:cNvSpPr/>
          <p:nvPr userDrawn="1"/>
        </p:nvSpPr>
        <p:spPr>
          <a:xfrm>
            <a:off x="-4988" y="0"/>
            <a:ext cx="12201975" cy="6858000"/>
          </a:xfrm>
          <a:prstGeom prst="rect">
            <a:avLst/>
          </a:prstGeom>
          <a:solidFill>
            <a:srgbClr val="EB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90C8AB7-6E23-DAD0-0C1A-AA1F1B85191A}"/>
              </a:ext>
            </a:extLst>
          </p:cNvPr>
          <p:cNvSpPr/>
          <p:nvPr userDrawn="1"/>
        </p:nvSpPr>
        <p:spPr>
          <a:xfrm>
            <a:off x="-9975" y="4142"/>
            <a:ext cx="12201975" cy="2254242"/>
          </a:xfrm>
          <a:prstGeom prst="rect">
            <a:avLst/>
          </a:prstGeom>
          <a:solidFill>
            <a:srgbClr val="333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AE138D6B-52B6-F79E-9C02-9308691CE21B}"/>
              </a:ext>
            </a:extLst>
          </p:cNvPr>
          <p:cNvPicPr>
            <a:picLocks noChangeAspect="1"/>
          </p:cNvPicPr>
          <p:nvPr userDrawn="1"/>
        </p:nvPicPr>
        <p:blipFill>
          <a:blip r:embed="rId2"/>
          <a:stretch>
            <a:fillRect/>
          </a:stretch>
        </p:blipFill>
        <p:spPr>
          <a:xfrm>
            <a:off x="279954" y="254327"/>
            <a:ext cx="1002810" cy="350984"/>
          </a:xfrm>
          <a:prstGeom prst="rect">
            <a:avLst/>
          </a:prstGeom>
        </p:spPr>
      </p:pic>
      <p:sp>
        <p:nvSpPr>
          <p:cNvPr id="4" name="TextBox 3">
            <a:extLst>
              <a:ext uri="{FF2B5EF4-FFF2-40B4-BE49-F238E27FC236}">
                <a16:creationId xmlns:a16="http://schemas.microsoft.com/office/drawing/2014/main" id="{0675F970-7A22-06F9-D316-9233AE254A4A}"/>
              </a:ext>
            </a:extLst>
          </p:cNvPr>
          <p:cNvSpPr txBox="1"/>
          <p:nvPr userDrawn="1"/>
        </p:nvSpPr>
        <p:spPr>
          <a:xfrm>
            <a:off x="11334002" y="144860"/>
            <a:ext cx="696074" cy="230832"/>
          </a:xfrm>
          <a:prstGeom prst="rect">
            <a:avLst/>
          </a:prstGeom>
          <a:noFill/>
        </p:spPr>
        <p:txBody>
          <a:bodyPr wrap="square" rtlCol="0">
            <a:spAutoFit/>
          </a:bodyPr>
          <a:lstStyle/>
          <a:p>
            <a:r>
              <a:rPr lang="en-US" sz="900">
                <a:solidFill>
                  <a:schemeClr val="bg1"/>
                </a:solidFill>
                <a:latin typeface="Tahoma" panose="020B0604030504040204" pitchFamily="34" charset="0"/>
                <a:ea typeface="Tahoma" panose="020B0604030504040204" pitchFamily="34" charset="0"/>
                <a:cs typeface="Tahoma" panose="020B0604030504040204" pitchFamily="34" charset="0"/>
              </a:rPr>
              <a:t>Page </a:t>
            </a:r>
            <a:fld id="{D2966AA5-8FA1-FA4E-9C1C-B480F07E9C5E}" type="slidenum">
              <a:rPr lang="en-US" sz="900" smtClean="0">
                <a:solidFill>
                  <a:schemeClr val="bg1"/>
                </a:solidFill>
                <a:latin typeface="Tahoma" panose="020B0604030504040204" pitchFamily="34" charset="0"/>
                <a:ea typeface="Tahoma" panose="020B0604030504040204" pitchFamily="34" charset="0"/>
                <a:cs typeface="Tahoma" panose="020B0604030504040204" pitchFamily="34" charset="0"/>
              </a:rPr>
              <a:pPr/>
              <a:t>‹#›</a:t>
            </a:fld>
            <a:endParaRPr lang="en-US" sz="9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F22D321F-4BCB-D497-87B9-2DC8D74F51BE}"/>
              </a:ext>
            </a:extLst>
          </p:cNvPr>
          <p:cNvSpPr txBox="1"/>
          <p:nvPr userDrawn="1"/>
        </p:nvSpPr>
        <p:spPr>
          <a:xfrm>
            <a:off x="224721" y="605311"/>
            <a:ext cx="1217454" cy="184666"/>
          </a:xfrm>
          <a:prstGeom prst="rect">
            <a:avLst/>
          </a:prstGeom>
          <a:noFill/>
        </p:spPr>
        <p:txBody>
          <a:bodyPr wrap="square" rtlCol="0">
            <a:spAutoFit/>
          </a:bodyPr>
          <a:lstStyle/>
          <a:p>
            <a:r>
              <a:rPr lang="en-GB" sz="600" b="1">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In partnership with ITHQ</a:t>
            </a:r>
          </a:p>
        </p:txBody>
      </p:sp>
    </p:spTree>
    <p:extLst>
      <p:ext uri="{BB962C8B-B14F-4D97-AF65-F5344CB8AC3E}">
        <p14:creationId xmlns:p14="http://schemas.microsoft.com/office/powerpoint/2010/main" val="24618810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ext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9C5E7D-43C9-79CA-59CE-E8F2F5DF9AA6}"/>
              </a:ext>
            </a:extLst>
          </p:cNvPr>
          <p:cNvSpPr/>
          <p:nvPr userDrawn="1"/>
        </p:nvSpPr>
        <p:spPr>
          <a:xfrm>
            <a:off x="-4988" y="0"/>
            <a:ext cx="12201975" cy="6858000"/>
          </a:xfrm>
          <a:prstGeom prst="rect">
            <a:avLst/>
          </a:prstGeom>
          <a:solidFill>
            <a:srgbClr val="EB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90C8AB7-6E23-DAD0-0C1A-AA1F1B85191A}"/>
              </a:ext>
            </a:extLst>
          </p:cNvPr>
          <p:cNvSpPr/>
          <p:nvPr userDrawn="1"/>
        </p:nvSpPr>
        <p:spPr>
          <a:xfrm>
            <a:off x="-9975" y="4142"/>
            <a:ext cx="12201975" cy="2254242"/>
          </a:xfrm>
          <a:prstGeom prst="rect">
            <a:avLst/>
          </a:prstGeom>
          <a:solidFill>
            <a:srgbClr val="333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AE138D6B-52B6-F79E-9C02-9308691CE21B}"/>
              </a:ext>
            </a:extLst>
          </p:cNvPr>
          <p:cNvPicPr>
            <a:picLocks noChangeAspect="1"/>
          </p:cNvPicPr>
          <p:nvPr userDrawn="1"/>
        </p:nvPicPr>
        <p:blipFill>
          <a:blip r:embed="rId2"/>
          <a:stretch>
            <a:fillRect/>
          </a:stretch>
        </p:blipFill>
        <p:spPr>
          <a:xfrm>
            <a:off x="279954" y="254327"/>
            <a:ext cx="1002810" cy="350984"/>
          </a:xfrm>
          <a:prstGeom prst="rect">
            <a:avLst/>
          </a:prstGeom>
        </p:spPr>
      </p:pic>
      <p:sp>
        <p:nvSpPr>
          <p:cNvPr id="8" name="TextBox 7">
            <a:extLst>
              <a:ext uri="{FF2B5EF4-FFF2-40B4-BE49-F238E27FC236}">
                <a16:creationId xmlns:a16="http://schemas.microsoft.com/office/drawing/2014/main" id="{F77E0181-0FCE-54B8-BB1E-32B157E48D35}"/>
              </a:ext>
            </a:extLst>
          </p:cNvPr>
          <p:cNvSpPr txBox="1"/>
          <p:nvPr userDrawn="1"/>
        </p:nvSpPr>
        <p:spPr>
          <a:xfrm>
            <a:off x="11334002" y="144860"/>
            <a:ext cx="696074" cy="230832"/>
          </a:xfrm>
          <a:prstGeom prst="rect">
            <a:avLst/>
          </a:prstGeom>
          <a:noFill/>
        </p:spPr>
        <p:txBody>
          <a:bodyPr wrap="square" rtlCol="0">
            <a:spAutoFit/>
          </a:bodyPr>
          <a:lstStyle/>
          <a:p>
            <a:r>
              <a:rPr lang="en-US" sz="900">
                <a:solidFill>
                  <a:schemeClr val="bg1"/>
                </a:solidFill>
                <a:latin typeface="Tahoma" panose="020B0604030504040204" pitchFamily="34" charset="0"/>
                <a:ea typeface="Tahoma" panose="020B0604030504040204" pitchFamily="34" charset="0"/>
                <a:cs typeface="Tahoma" panose="020B0604030504040204" pitchFamily="34" charset="0"/>
              </a:rPr>
              <a:t>Page </a:t>
            </a:r>
            <a:fld id="{D2966AA5-8FA1-FA4E-9C1C-B480F07E9C5E}" type="slidenum">
              <a:rPr lang="en-US" sz="900" smtClean="0">
                <a:solidFill>
                  <a:schemeClr val="bg1"/>
                </a:solidFill>
                <a:latin typeface="Tahoma" panose="020B0604030504040204" pitchFamily="34" charset="0"/>
                <a:ea typeface="Tahoma" panose="020B0604030504040204" pitchFamily="34" charset="0"/>
                <a:cs typeface="Tahoma" panose="020B0604030504040204" pitchFamily="34" charset="0"/>
              </a:rPr>
              <a:pPr/>
              <a:t>‹#›</a:t>
            </a:fld>
            <a:endParaRPr lang="en-US" sz="9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525D695E-89AC-584B-AFBF-F66D38EFDF86}"/>
              </a:ext>
            </a:extLst>
          </p:cNvPr>
          <p:cNvSpPr txBox="1"/>
          <p:nvPr userDrawn="1"/>
        </p:nvSpPr>
        <p:spPr>
          <a:xfrm>
            <a:off x="224721" y="605311"/>
            <a:ext cx="1217454" cy="184666"/>
          </a:xfrm>
          <a:prstGeom prst="rect">
            <a:avLst/>
          </a:prstGeom>
          <a:noFill/>
        </p:spPr>
        <p:txBody>
          <a:bodyPr wrap="square" rtlCol="0">
            <a:spAutoFit/>
          </a:bodyPr>
          <a:lstStyle/>
          <a:p>
            <a:r>
              <a:rPr lang="en-GB" sz="600" b="1">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In partnership with ITHQ</a:t>
            </a:r>
          </a:p>
        </p:txBody>
      </p:sp>
    </p:spTree>
    <p:extLst>
      <p:ext uri="{BB962C8B-B14F-4D97-AF65-F5344CB8AC3E}">
        <p14:creationId xmlns:p14="http://schemas.microsoft.com/office/powerpoint/2010/main" val="2207780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ext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A3D431-16D4-46B3-ABB1-1EE6C407384D}"/>
              </a:ext>
            </a:extLst>
          </p:cNvPr>
          <p:cNvSpPr/>
          <p:nvPr userDrawn="1"/>
        </p:nvSpPr>
        <p:spPr>
          <a:xfrm>
            <a:off x="0" y="0"/>
            <a:ext cx="12201975" cy="6858000"/>
          </a:xfrm>
          <a:prstGeom prst="rect">
            <a:avLst/>
          </a:prstGeom>
          <a:solidFill>
            <a:srgbClr val="EB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360D17E-D267-2EFD-C77D-EBBF532C678A}"/>
              </a:ext>
            </a:extLst>
          </p:cNvPr>
          <p:cNvSpPr/>
          <p:nvPr userDrawn="1"/>
        </p:nvSpPr>
        <p:spPr>
          <a:xfrm>
            <a:off x="-9975" y="4142"/>
            <a:ext cx="12201975" cy="2254242"/>
          </a:xfrm>
          <a:prstGeom prst="rect">
            <a:avLst/>
          </a:prstGeom>
          <a:solidFill>
            <a:srgbClr val="333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B79EC6E-CDD4-7881-A869-1F3F3C6D9DA8}"/>
              </a:ext>
            </a:extLst>
          </p:cNvPr>
          <p:cNvPicPr>
            <a:picLocks noChangeAspect="1"/>
          </p:cNvPicPr>
          <p:nvPr userDrawn="1"/>
        </p:nvPicPr>
        <p:blipFill>
          <a:blip r:embed="rId2"/>
          <a:stretch>
            <a:fillRect/>
          </a:stretch>
        </p:blipFill>
        <p:spPr>
          <a:xfrm>
            <a:off x="279954" y="254327"/>
            <a:ext cx="1002810" cy="350984"/>
          </a:xfrm>
          <a:prstGeom prst="rect">
            <a:avLst/>
          </a:prstGeom>
        </p:spPr>
      </p:pic>
      <p:sp>
        <p:nvSpPr>
          <p:cNvPr id="3" name="TextBox 2">
            <a:extLst>
              <a:ext uri="{FF2B5EF4-FFF2-40B4-BE49-F238E27FC236}">
                <a16:creationId xmlns:a16="http://schemas.microsoft.com/office/drawing/2014/main" id="{B2D25650-0CC1-DCB8-15FA-F64B542EA95F}"/>
              </a:ext>
            </a:extLst>
          </p:cNvPr>
          <p:cNvSpPr txBox="1"/>
          <p:nvPr userDrawn="1"/>
        </p:nvSpPr>
        <p:spPr>
          <a:xfrm>
            <a:off x="11334002" y="144860"/>
            <a:ext cx="696074" cy="230832"/>
          </a:xfrm>
          <a:prstGeom prst="rect">
            <a:avLst/>
          </a:prstGeom>
          <a:noFill/>
        </p:spPr>
        <p:txBody>
          <a:bodyPr wrap="square" rtlCol="0">
            <a:spAutoFit/>
          </a:bodyPr>
          <a:lstStyle/>
          <a:p>
            <a:r>
              <a:rPr lang="en-US" sz="900">
                <a:solidFill>
                  <a:schemeClr val="bg1"/>
                </a:solidFill>
                <a:latin typeface="Tahoma" panose="020B0604030504040204" pitchFamily="34" charset="0"/>
                <a:ea typeface="Tahoma" panose="020B0604030504040204" pitchFamily="34" charset="0"/>
                <a:cs typeface="Tahoma" panose="020B0604030504040204" pitchFamily="34" charset="0"/>
              </a:rPr>
              <a:t>Page </a:t>
            </a:r>
            <a:fld id="{D2966AA5-8FA1-FA4E-9C1C-B480F07E9C5E}" type="slidenum">
              <a:rPr lang="en-US" sz="900" smtClean="0">
                <a:solidFill>
                  <a:schemeClr val="bg1"/>
                </a:solidFill>
                <a:latin typeface="Tahoma" panose="020B0604030504040204" pitchFamily="34" charset="0"/>
                <a:ea typeface="Tahoma" panose="020B0604030504040204" pitchFamily="34" charset="0"/>
                <a:cs typeface="Tahoma" panose="020B0604030504040204" pitchFamily="34" charset="0"/>
              </a:rPr>
              <a:pPr/>
              <a:t>‹#›</a:t>
            </a:fld>
            <a:endParaRPr lang="en-US" sz="9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071B33D1-46C5-B717-A719-3E15622BAABF}"/>
              </a:ext>
            </a:extLst>
          </p:cNvPr>
          <p:cNvSpPr txBox="1"/>
          <p:nvPr userDrawn="1"/>
        </p:nvSpPr>
        <p:spPr>
          <a:xfrm>
            <a:off x="224721" y="605311"/>
            <a:ext cx="1217454" cy="184666"/>
          </a:xfrm>
          <a:prstGeom prst="rect">
            <a:avLst/>
          </a:prstGeom>
          <a:noFill/>
        </p:spPr>
        <p:txBody>
          <a:bodyPr wrap="square" rtlCol="0">
            <a:spAutoFit/>
          </a:bodyPr>
          <a:lstStyle/>
          <a:p>
            <a:r>
              <a:rPr lang="en-GB" sz="600" b="1">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In partnership with ITHQ</a:t>
            </a:r>
          </a:p>
        </p:txBody>
      </p:sp>
    </p:spTree>
    <p:extLst>
      <p:ext uri="{BB962C8B-B14F-4D97-AF65-F5344CB8AC3E}">
        <p14:creationId xmlns:p14="http://schemas.microsoft.com/office/powerpoint/2010/main" val="17146229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A9543C-7F47-A3CA-7935-A2770EE30B99}"/>
              </a:ext>
            </a:extLst>
          </p:cNvPr>
          <p:cNvSpPr/>
          <p:nvPr userDrawn="1"/>
        </p:nvSpPr>
        <p:spPr>
          <a:xfrm>
            <a:off x="-9975" y="4142"/>
            <a:ext cx="12201975" cy="6858000"/>
          </a:xfrm>
          <a:prstGeom prst="rect">
            <a:avLst/>
          </a:prstGeom>
          <a:solidFill>
            <a:srgbClr val="EB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364067C-3E1B-C7D2-31C2-6C73731EC4B4}"/>
              </a:ext>
            </a:extLst>
          </p:cNvPr>
          <p:cNvSpPr/>
          <p:nvPr userDrawn="1"/>
        </p:nvSpPr>
        <p:spPr>
          <a:xfrm>
            <a:off x="-9975" y="4142"/>
            <a:ext cx="12201975" cy="2254242"/>
          </a:xfrm>
          <a:prstGeom prst="rect">
            <a:avLst/>
          </a:prstGeom>
          <a:solidFill>
            <a:srgbClr val="333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9837F19-68DB-669F-363F-F92AF62DC1C5}"/>
              </a:ext>
            </a:extLst>
          </p:cNvPr>
          <p:cNvPicPr>
            <a:picLocks noChangeAspect="1"/>
          </p:cNvPicPr>
          <p:nvPr userDrawn="1"/>
        </p:nvPicPr>
        <p:blipFill>
          <a:blip r:embed="rId2"/>
          <a:stretch>
            <a:fillRect/>
          </a:stretch>
        </p:blipFill>
        <p:spPr>
          <a:xfrm>
            <a:off x="279954" y="254327"/>
            <a:ext cx="1002810" cy="350984"/>
          </a:xfrm>
          <a:prstGeom prst="rect">
            <a:avLst/>
          </a:prstGeom>
        </p:spPr>
      </p:pic>
      <p:sp>
        <p:nvSpPr>
          <p:cNvPr id="2" name="TextBox 1">
            <a:extLst>
              <a:ext uri="{FF2B5EF4-FFF2-40B4-BE49-F238E27FC236}">
                <a16:creationId xmlns:a16="http://schemas.microsoft.com/office/drawing/2014/main" id="{FA602A41-7F76-E8B2-C4D2-A9CACF13B195}"/>
              </a:ext>
            </a:extLst>
          </p:cNvPr>
          <p:cNvSpPr txBox="1"/>
          <p:nvPr userDrawn="1"/>
        </p:nvSpPr>
        <p:spPr>
          <a:xfrm>
            <a:off x="11334002" y="144860"/>
            <a:ext cx="696074" cy="230832"/>
          </a:xfrm>
          <a:prstGeom prst="rect">
            <a:avLst/>
          </a:prstGeom>
          <a:noFill/>
        </p:spPr>
        <p:txBody>
          <a:bodyPr wrap="square" rtlCol="0">
            <a:spAutoFit/>
          </a:bodyPr>
          <a:lstStyle/>
          <a:p>
            <a:r>
              <a:rPr lang="en-US" sz="900">
                <a:solidFill>
                  <a:schemeClr val="bg1"/>
                </a:solidFill>
                <a:latin typeface="Tahoma" panose="020B0604030504040204" pitchFamily="34" charset="0"/>
                <a:ea typeface="Tahoma" panose="020B0604030504040204" pitchFamily="34" charset="0"/>
                <a:cs typeface="Tahoma" panose="020B0604030504040204" pitchFamily="34" charset="0"/>
              </a:rPr>
              <a:t>Page </a:t>
            </a:r>
            <a:fld id="{D2966AA5-8FA1-FA4E-9C1C-B480F07E9C5E}" type="slidenum">
              <a:rPr lang="en-US" sz="900" smtClean="0">
                <a:solidFill>
                  <a:schemeClr val="bg1"/>
                </a:solidFill>
                <a:latin typeface="Tahoma" panose="020B0604030504040204" pitchFamily="34" charset="0"/>
                <a:ea typeface="Tahoma" panose="020B0604030504040204" pitchFamily="34" charset="0"/>
                <a:cs typeface="Tahoma" panose="020B0604030504040204" pitchFamily="34" charset="0"/>
              </a:rPr>
              <a:pPr/>
              <a:t>‹#›</a:t>
            </a:fld>
            <a:endParaRPr lang="en-US" sz="9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3B0CEDCA-3E73-F904-23DA-E2B27F96FE80}"/>
              </a:ext>
            </a:extLst>
          </p:cNvPr>
          <p:cNvSpPr txBox="1"/>
          <p:nvPr userDrawn="1"/>
        </p:nvSpPr>
        <p:spPr>
          <a:xfrm>
            <a:off x="224721" y="605311"/>
            <a:ext cx="1217454" cy="184666"/>
          </a:xfrm>
          <a:prstGeom prst="rect">
            <a:avLst/>
          </a:prstGeom>
          <a:noFill/>
        </p:spPr>
        <p:txBody>
          <a:bodyPr wrap="square" rtlCol="0">
            <a:spAutoFit/>
          </a:bodyPr>
          <a:lstStyle/>
          <a:p>
            <a:r>
              <a:rPr lang="en-GB" sz="600" b="1">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In partnership with ITHQ</a:t>
            </a:r>
          </a:p>
        </p:txBody>
      </p:sp>
    </p:spTree>
    <p:extLst>
      <p:ext uri="{BB962C8B-B14F-4D97-AF65-F5344CB8AC3E}">
        <p14:creationId xmlns:p14="http://schemas.microsoft.com/office/powerpoint/2010/main" val="15076771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A9543C-7F47-A3CA-7935-A2770EE30B99}"/>
              </a:ext>
            </a:extLst>
          </p:cNvPr>
          <p:cNvSpPr/>
          <p:nvPr userDrawn="1"/>
        </p:nvSpPr>
        <p:spPr>
          <a:xfrm>
            <a:off x="-9975" y="4142"/>
            <a:ext cx="12201975" cy="6858000"/>
          </a:xfrm>
          <a:prstGeom prst="rect">
            <a:avLst/>
          </a:prstGeom>
          <a:solidFill>
            <a:srgbClr val="EB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CA6FD88-5E1D-384D-6585-C85A76B29351}"/>
              </a:ext>
            </a:extLst>
          </p:cNvPr>
          <p:cNvSpPr/>
          <p:nvPr userDrawn="1"/>
        </p:nvSpPr>
        <p:spPr>
          <a:xfrm>
            <a:off x="10215154" y="4142"/>
            <a:ext cx="1976846" cy="797397"/>
          </a:xfrm>
          <a:prstGeom prst="rect">
            <a:avLst/>
          </a:prstGeom>
          <a:solidFill>
            <a:srgbClr val="D9D8D4">
              <a:alpha val="4983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ABF0C01-67F2-FCD8-8A42-AFFA6D9AA241}"/>
              </a:ext>
            </a:extLst>
          </p:cNvPr>
          <p:cNvSpPr/>
          <p:nvPr userDrawn="1"/>
        </p:nvSpPr>
        <p:spPr>
          <a:xfrm>
            <a:off x="-9975" y="4142"/>
            <a:ext cx="12201975" cy="2254242"/>
          </a:xfrm>
          <a:prstGeom prst="rect">
            <a:avLst/>
          </a:prstGeom>
          <a:solidFill>
            <a:srgbClr val="333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9C0AB18-8363-40E5-3DC7-30C9F504F5B8}"/>
              </a:ext>
            </a:extLst>
          </p:cNvPr>
          <p:cNvPicPr>
            <a:picLocks noChangeAspect="1"/>
          </p:cNvPicPr>
          <p:nvPr userDrawn="1"/>
        </p:nvPicPr>
        <p:blipFill>
          <a:blip r:embed="rId2"/>
          <a:stretch>
            <a:fillRect/>
          </a:stretch>
        </p:blipFill>
        <p:spPr>
          <a:xfrm>
            <a:off x="279954" y="254327"/>
            <a:ext cx="1002810" cy="350984"/>
          </a:xfrm>
          <a:prstGeom prst="rect">
            <a:avLst/>
          </a:prstGeom>
        </p:spPr>
      </p:pic>
      <p:sp>
        <p:nvSpPr>
          <p:cNvPr id="3" name="TextBox 2">
            <a:extLst>
              <a:ext uri="{FF2B5EF4-FFF2-40B4-BE49-F238E27FC236}">
                <a16:creationId xmlns:a16="http://schemas.microsoft.com/office/drawing/2014/main" id="{E5FA50C6-F6C5-F2B4-8874-C865136B2524}"/>
              </a:ext>
            </a:extLst>
          </p:cNvPr>
          <p:cNvSpPr txBox="1"/>
          <p:nvPr userDrawn="1"/>
        </p:nvSpPr>
        <p:spPr>
          <a:xfrm>
            <a:off x="11334002" y="144860"/>
            <a:ext cx="696074" cy="230832"/>
          </a:xfrm>
          <a:prstGeom prst="rect">
            <a:avLst/>
          </a:prstGeom>
          <a:noFill/>
        </p:spPr>
        <p:txBody>
          <a:bodyPr wrap="square" rtlCol="0">
            <a:spAutoFit/>
          </a:bodyPr>
          <a:lstStyle/>
          <a:p>
            <a:r>
              <a:rPr lang="en-US" sz="900">
                <a:solidFill>
                  <a:schemeClr val="bg1"/>
                </a:solidFill>
                <a:latin typeface="Tahoma" panose="020B0604030504040204" pitchFamily="34" charset="0"/>
                <a:ea typeface="Tahoma" panose="020B0604030504040204" pitchFamily="34" charset="0"/>
                <a:cs typeface="Tahoma" panose="020B0604030504040204" pitchFamily="34" charset="0"/>
              </a:rPr>
              <a:t>Page </a:t>
            </a:r>
            <a:fld id="{D2966AA5-8FA1-FA4E-9C1C-B480F07E9C5E}" type="slidenum">
              <a:rPr lang="en-US" sz="900" smtClean="0">
                <a:solidFill>
                  <a:schemeClr val="bg1"/>
                </a:solidFill>
                <a:latin typeface="Tahoma" panose="020B0604030504040204" pitchFamily="34" charset="0"/>
                <a:ea typeface="Tahoma" panose="020B0604030504040204" pitchFamily="34" charset="0"/>
                <a:cs typeface="Tahoma" panose="020B0604030504040204" pitchFamily="34" charset="0"/>
              </a:rPr>
              <a:pPr/>
              <a:t>‹#›</a:t>
            </a:fld>
            <a:endParaRPr lang="en-US" sz="9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F1635E57-F583-EDFB-A254-CDF5CB2D5192}"/>
              </a:ext>
            </a:extLst>
          </p:cNvPr>
          <p:cNvSpPr txBox="1"/>
          <p:nvPr userDrawn="1"/>
        </p:nvSpPr>
        <p:spPr>
          <a:xfrm>
            <a:off x="224721" y="605311"/>
            <a:ext cx="1217454" cy="184666"/>
          </a:xfrm>
          <a:prstGeom prst="rect">
            <a:avLst/>
          </a:prstGeom>
          <a:noFill/>
        </p:spPr>
        <p:txBody>
          <a:bodyPr wrap="square" rtlCol="0">
            <a:spAutoFit/>
          </a:bodyPr>
          <a:lstStyle/>
          <a:p>
            <a:r>
              <a:rPr lang="en-GB" sz="600" b="1">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In partnership with ITHQ</a:t>
            </a:r>
          </a:p>
        </p:txBody>
      </p:sp>
    </p:spTree>
    <p:extLst>
      <p:ext uri="{BB962C8B-B14F-4D97-AF65-F5344CB8AC3E}">
        <p14:creationId xmlns:p14="http://schemas.microsoft.com/office/powerpoint/2010/main" val="3000282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A9543C-7F47-A3CA-7935-A2770EE30B99}"/>
              </a:ext>
            </a:extLst>
          </p:cNvPr>
          <p:cNvSpPr/>
          <p:nvPr userDrawn="1"/>
        </p:nvSpPr>
        <p:spPr>
          <a:xfrm>
            <a:off x="-9975" y="4142"/>
            <a:ext cx="12201975" cy="6858000"/>
          </a:xfrm>
          <a:prstGeom prst="rect">
            <a:avLst/>
          </a:prstGeom>
          <a:solidFill>
            <a:srgbClr val="EB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364067C-3E1B-C7D2-31C2-6C73731EC4B4}"/>
              </a:ext>
            </a:extLst>
          </p:cNvPr>
          <p:cNvSpPr/>
          <p:nvPr userDrawn="1"/>
        </p:nvSpPr>
        <p:spPr>
          <a:xfrm>
            <a:off x="-9975" y="4142"/>
            <a:ext cx="12201975" cy="2254242"/>
          </a:xfrm>
          <a:prstGeom prst="rect">
            <a:avLst/>
          </a:prstGeom>
          <a:solidFill>
            <a:srgbClr val="333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9837F19-68DB-669F-363F-F92AF62DC1C5}"/>
              </a:ext>
            </a:extLst>
          </p:cNvPr>
          <p:cNvPicPr>
            <a:picLocks noChangeAspect="1"/>
          </p:cNvPicPr>
          <p:nvPr userDrawn="1"/>
        </p:nvPicPr>
        <p:blipFill>
          <a:blip r:embed="rId2"/>
          <a:stretch>
            <a:fillRect/>
          </a:stretch>
        </p:blipFill>
        <p:spPr>
          <a:xfrm>
            <a:off x="279954" y="254327"/>
            <a:ext cx="1002810" cy="350984"/>
          </a:xfrm>
          <a:prstGeom prst="rect">
            <a:avLst/>
          </a:prstGeom>
        </p:spPr>
      </p:pic>
      <p:sp>
        <p:nvSpPr>
          <p:cNvPr id="10" name="TextBox 9">
            <a:extLst>
              <a:ext uri="{FF2B5EF4-FFF2-40B4-BE49-F238E27FC236}">
                <a16:creationId xmlns:a16="http://schemas.microsoft.com/office/drawing/2014/main" id="{95EABB38-AB07-C7D7-B2F1-4EC7D38F421F}"/>
              </a:ext>
            </a:extLst>
          </p:cNvPr>
          <p:cNvSpPr txBox="1"/>
          <p:nvPr userDrawn="1"/>
        </p:nvSpPr>
        <p:spPr>
          <a:xfrm>
            <a:off x="11334002" y="144860"/>
            <a:ext cx="696074" cy="230832"/>
          </a:xfrm>
          <a:prstGeom prst="rect">
            <a:avLst/>
          </a:prstGeom>
          <a:noFill/>
        </p:spPr>
        <p:txBody>
          <a:bodyPr wrap="square" rtlCol="0">
            <a:spAutoFit/>
          </a:bodyPr>
          <a:lstStyle/>
          <a:p>
            <a:r>
              <a:rPr lang="en-US" sz="900">
                <a:solidFill>
                  <a:schemeClr val="bg1"/>
                </a:solidFill>
                <a:latin typeface="Tahoma" panose="020B0604030504040204" pitchFamily="34" charset="0"/>
                <a:ea typeface="Tahoma" panose="020B0604030504040204" pitchFamily="34" charset="0"/>
                <a:cs typeface="Tahoma" panose="020B0604030504040204" pitchFamily="34" charset="0"/>
              </a:rPr>
              <a:t>Page </a:t>
            </a:r>
            <a:fld id="{D2966AA5-8FA1-FA4E-9C1C-B480F07E9C5E}" type="slidenum">
              <a:rPr lang="en-US" sz="900" smtClean="0">
                <a:solidFill>
                  <a:schemeClr val="bg1"/>
                </a:solidFill>
                <a:latin typeface="Tahoma" panose="020B0604030504040204" pitchFamily="34" charset="0"/>
                <a:ea typeface="Tahoma" panose="020B0604030504040204" pitchFamily="34" charset="0"/>
                <a:cs typeface="Tahoma" panose="020B0604030504040204" pitchFamily="34" charset="0"/>
              </a:rPr>
              <a:pPr/>
              <a:t>‹#›</a:t>
            </a:fld>
            <a:endParaRPr lang="en-US" sz="9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A7198FBB-F355-4951-1BD3-8092F1334B7C}"/>
              </a:ext>
            </a:extLst>
          </p:cNvPr>
          <p:cNvSpPr txBox="1"/>
          <p:nvPr userDrawn="1"/>
        </p:nvSpPr>
        <p:spPr>
          <a:xfrm>
            <a:off x="224721" y="605311"/>
            <a:ext cx="1217454" cy="184666"/>
          </a:xfrm>
          <a:prstGeom prst="rect">
            <a:avLst/>
          </a:prstGeom>
          <a:noFill/>
        </p:spPr>
        <p:txBody>
          <a:bodyPr wrap="square" rtlCol="0">
            <a:spAutoFit/>
          </a:bodyPr>
          <a:lstStyle/>
          <a:p>
            <a:r>
              <a:rPr lang="en-GB" sz="600" b="1">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In partnership with ITHQ</a:t>
            </a:r>
          </a:p>
        </p:txBody>
      </p:sp>
    </p:spTree>
    <p:extLst>
      <p:ext uri="{BB962C8B-B14F-4D97-AF65-F5344CB8AC3E}">
        <p14:creationId xmlns:p14="http://schemas.microsoft.com/office/powerpoint/2010/main" val="1482137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ext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A8908C-5463-0218-8DAD-C5FCF5257C9D}"/>
              </a:ext>
            </a:extLst>
          </p:cNvPr>
          <p:cNvSpPr/>
          <p:nvPr userDrawn="1"/>
        </p:nvSpPr>
        <p:spPr>
          <a:xfrm>
            <a:off x="-9975" y="4142"/>
            <a:ext cx="12201975" cy="6858000"/>
          </a:xfrm>
          <a:prstGeom prst="rect">
            <a:avLst/>
          </a:prstGeom>
          <a:solidFill>
            <a:srgbClr val="EB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A156E80-9F1C-5F2A-5F3F-D87C22D8CD79}"/>
              </a:ext>
            </a:extLst>
          </p:cNvPr>
          <p:cNvSpPr/>
          <p:nvPr userDrawn="1"/>
        </p:nvSpPr>
        <p:spPr>
          <a:xfrm>
            <a:off x="-9975" y="0"/>
            <a:ext cx="12201975" cy="6858000"/>
          </a:xfrm>
          <a:prstGeom prst="rect">
            <a:avLst/>
          </a:prstGeom>
          <a:solidFill>
            <a:srgbClr val="EB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F43D5CD-A3A3-7608-C3E5-7AFAF1063D79}"/>
              </a:ext>
            </a:extLst>
          </p:cNvPr>
          <p:cNvSpPr/>
          <p:nvPr userDrawn="1"/>
        </p:nvSpPr>
        <p:spPr>
          <a:xfrm>
            <a:off x="5956301" y="3370441"/>
            <a:ext cx="1930400" cy="1138059"/>
          </a:xfrm>
          <a:prstGeom prst="rect">
            <a:avLst/>
          </a:prstGeom>
          <a:solidFill>
            <a:srgbClr val="EB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D9D8D4"/>
              </a:highlight>
            </a:endParaRPr>
          </a:p>
        </p:txBody>
      </p:sp>
      <p:sp>
        <p:nvSpPr>
          <p:cNvPr id="2" name="Rectangle 1">
            <a:extLst>
              <a:ext uri="{FF2B5EF4-FFF2-40B4-BE49-F238E27FC236}">
                <a16:creationId xmlns:a16="http://schemas.microsoft.com/office/drawing/2014/main" id="{03629788-F2E6-247E-39FC-EB41DF0E841C}"/>
              </a:ext>
            </a:extLst>
          </p:cNvPr>
          <p:cNvSpPr/>
          <p:nvPr userDrawn="1"/>
        </p:nvSpPr>
        <p:spPr>
          <a:xfrm>
            <a:off x="-9975" y="4142"/>
            <a:ext cx="12201975" cy="2254242"/>
          </a:xfrm>
          <a:prstGeom prst="rect">
            <a:avLst/>
          </a:prstGeom>
          <a:solidFill>
            <a:srgbClr val="333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0127D2D6-89EC-3118-9E34-BED4558AF20C}"/>
              </a:ext>
            </a:extLst>
          </p:cNvPr>
          <p:cNvPicPr>
            <a:picLocks noChangeAspect="1"/>
          </p:cNvPicPr>
          <p:nvPr userDrawn="1"/>
        </p:nvPicPr>
        <p:blipFill>
          <a:blip r:embed="rId2"/>
          <a:stretch>
            <a:fillRect/>
          </a:stretch>
        </p:blipFill>
        <p:spPr>
          <a:xfrm>
            <a:off x="279954" y="254327"/>
            <a:ext cx="1002810" cy="350984"/>
          </a:xfrm>
          <a:prstGeom prst="rect">
            <a:avLst/>
          </a:prstGeom>
        </p:spPr>
      </p:pic>
      <p:sp>
        <p:nvSpPr>
          <p:cNvPr id="14" name="TextBox 13">
            <a:extLst>
              <a:ext uri="{FF2B5EF4-FFF2-40B4-BE49-F238E27FC236}">
                <a16:creationId xmlns:a16="http://schemas.microsoft.com/office/drawing/2014/main" id="{2DB675A5-0ACD-D645-7DB9-143629AF5102}"/>
              </a:ext>
            </a:extLst>
          </p:cNvPr>
          <p:cNvSpPr txBox="1"/>
          <p:nvPr userDrawn="1"/>
        </p:nvSpPr>
        <p:spPr>
          <a:xfrm>
            <a:off x="11334002" y="144860"/>
            <a:ext cx="696074" cy="230832"/>
          </a:xfrm>
          <a:prstGeom prst="rect">
            <a:avLst/>
          </a:prstGeom>
          <a:noFill/>
        </p:spPr>
        <p:txBody>
          <a:bodyPr wrap="square" rtlCol="0">
            <a:spAutoFit/>
          </a:bodyPr>
          <a:lstStyle/>
          <a:p>
            <a:r>
              <a:rPr lang="en-US" sz="900">
                <a:solidFill>
                  <a:schemeClr val="bg1"/>
                </a:solidFill>
                <a:latin typeface="Tahoma" panose="020B0604030504040204" pitchFamily="34" charset="0"/>
                <a:ea typeface="Tahoma" panose="020B0604030504040204" pitchFamily="34" charset="0"/>
                <a:cs typeface="Tahoma" panose="020B0604030504040204" pitchFamily="34" charset="0"/>
              </a:rPr>
              <a:t>Page </a:t>
            </a:r>
            <a:fld id="{D2966AA5-8FA1-FA4E-9C1C-B480F07E9C5E}" type="slidenum">
              <a:rPr lang="en-US" sz="900" smtClean="0">
                <a:solidFill>
                  <a:schemeClr val="bg1"/>
                </a:solidFill>
                <a:latin typeface="Tahoma" panose="020B0604030504040204" pitchFamily="34" charset="0"/>
                <a:ea typeface="Tahoma" panose="020B0604030504040204" pitchFamily="34" charset="0"/>
                <a:cs typeface="Tahoma" panose="020B0604030504040204" pitchFamily="34" charset="0"/>
              </a:rPr>
              <a:pPr/>
              <a:t>‹#›</a:t>
            </a:fld>
            <a:endParaRPr lang="en-US" sz="9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E293F68A-C411-F5A2-1E01-8C109F9B9F4F}"/>
              </a:ext>
            </a:extLst>
          </p:cNvPr>
          <p:cNvSpPr txBox="1"/>
          <p:nvPr userDrawn="1"/>
        </p:nvSpPr>
        <p:spPr>
          <a:xfrm>
            <a:off x="224721" y="605311"/>
            <a:ext cx="1217454" cy="184666"/>
          </a:xfrm>
          <a:prstGeom prst="rect">
            <a:avLst/>
          </a:prstGeom>
          <a:noFill/>
        </p:spPr>
        <p:txBody>
          <a:bodyPr wrap="square" rtlCol="0">
            <a:spAutoFit/>
          </a:bodyPr>
          <a:lstStyle/>
          <a:p>
            <a:r>
              <a:rPr lang="en-GB" sz="600" b="1">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In partnership with ITHQ</a:t>
            </a:r>
          </a:p>
        </p:txBody>
      </p:sp>
    </p:spTree>
    <p:extLst>
      <p:ext uri="{BB962C8B-B14F-4D97-AF65-F5344CB8AC3E}">
        <p14:creationId xmlns:p14="http://schemas.microsoft.com/office/powerpoint/2010/main" val="1591880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8AE0E9-257B-1742-6FDA-68D4F1FF45BB}"/>
              </a:ext>
            </a:extLst>
          </p:cNvPr>
          <p:cNvSpPr/>
          <p:nvPr userDrawn="1"/>
        </p:nvSpPr>
        <p:spPr>
          <a:xfrm>
            <a:off x="-9975" y="0"/>
            <a:ext cx="12201975" cy="6858000"/>
          </a:xfrm>
          <a:prstGeom prst="rect">
            <a:avLst/>
          </a:prstGeom>
          <a:solidFill>
            <a:srgbClr val="EB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62FE5E8-EC95-759F-4D20-0223A0C3CD2B}"/>
              </a:ext>
            </a:extLst>
          </p:cNvPr>
          <p:cNvPicPr>
            <a:picLocks noChangeAspect="1"/>
          </p:cNvPicPr>
          <p:nvPr userDrawn="1"/>
        </p:nvPicPr>
        <p:blipFill>
          <a:blip r:embed="rId2"/>
          <a:stretch>
            <a:fillRect/>
          </a:stretch>
        </p:blipFill>
        <p:spPr>
          <a:xfrm>
            <a:off x="296282" y="548641"/>
            <a:ext cx="2035171" cy="712310"/>
          </a:xfrm>
          <a:prstGeom prst="rect">
            <a:avLst/>
          </a:prstGeom>
        </p:spPr>
      </p:pic>
      <p:sp>
        <p:nvSpPr>
          <p:cNvPr id="2" name="TextBox 1">
            <a:extLst>
              <a:ext uri="{FF2B5EF4-FFF2-40B4-BE49-F238E27FC236}">
                <a16:creationId xmlns:a16="http://schemas.microsoft.com/office/drawing/2014/main" id="{1A46B117-ED61-13D1-ACBB-CE77AFAB0011}"/>
              </a:ext>
            </a:extLst>
          </p:cNvPr>
          <p:cNvSpPr txBox="1"/>
          <p:nvPr userDrawn="1"/>
        </p:nvSpPr>
        <p:spPr>
          <a:xfrm>
            <a:off x="279954" y="1235676"/>
            <a:ext cx="2209932" cy="276999"/>
          </a:xfrm>
          <a:prstGeom prst="rect">
            <a:avLst/>
          </a:prstGeom>
          <a:noFill/>
        </p:spPr>
        <p:txBody>
          <a:bodyPr wrap="square" rtlCol="0">
            <a:spAutoFit/>
          </a:bodyPr>
          <a:lstStyle/>
          <a:p>
            <a:r>
              <a:rPr lang="en-GB" sz="1200" b="1">
                <a:latin typeface="Tahoma" panose="020B0604030504040204" pitchFamily="34" charset="0"/>
                <a:ea typeface="Tahoma" panose="020B0604030504040204" pitchFamily="34" charset="0"/>
                <a:cs typeface="Tahoma" panose="020B0604030504040204" pitchFamily="34" charset="0"/>
              </a:rPr>
              <a:t>In partnership with ITHQ</a:t>
            </a:r>
          </a:p>
        </p:txBody>
      </p:sp>
    </p:spTree>
    <p:extLst>
      <p:ext uri="{BB962C8B-B14F-4D97-AF65-F5344CB8AC3E}">
        <p14:creationId xmlns:p14="http://schemas.microsoft.com/office/powerpoint/2010/main" val="36492520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4_text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9C5E7D-43C9-79CA-59CE-E8F2F5DF9AA6}"/>
              </a:ext>
            </a:extLst>
          </p:cNvPr>
          <p:cNvSpPr/>
          <p:nvPr userDrawn="1"/>
        </p:nvSpPr>
        <p:spPr>
          <a:xfrm>
            <a:off x="-9975" y="8327"/>
            <a:ext cx="12201975" cy="6858000"/>
          </a:xfrm>
          <a:prstGeom prst="rect">
            <a:avLst/>
          </a:prstGeom>
          <a:solidFill>
            <a:srgbClr val="EB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32690C9-9291-D236-59E1-1C9DBB6EC785}"/>
              </a:ext>
            </a:extLst>
          </p:cNvPr>
          <p:cNvPicPr>
            <a:picLocks noChangeAspect="1"/>
          </p:cNvPicPr>
          <p:nvPr userDrawn="1"/>
        </p:nvPicPr>
        <p:blipFill>
          <a:blip r:embed="rId2"/>
          <a:stretch>
            <a:fillRect/>
          </a:stretch>
        </p:blipFill>
        <p:spPr>
          <a:xfrm>
            <a:off x="279954" y="254327"/>
            <a:ext cx="1002810" cy="350984"/>
          </a:xfrm>
          <a:prstGeom prst="rect">
            <a:avLst/>
          </a:prstGeom>
        </p:spPr>
      </p:pic>
      <p:sp>
        <p:nvSpPr>
          <p:cNvPr id="4" name="Rectangle 3">
            <a:extLst>
              <a:ext uri="{FF2B5EF4-FFF2-40B4-BE49-F238E27FC236}">
                <a16:creationId xmlns:a16="http://schemas.microsoft.com/office/drawing/2014/main" id="{D9ECB23B-CD19-1FBE-0050-CC8C641C7C10}"/>
              </a:ext>
            </a:extLst>
          </p:cNvPr>
          <p:cNvSpPr/>
          <p:nvPr userDrawn="1"/>
        </p:nvSpPr>
        <p:spPr>
          <a:xfrm>
            <a:off x="-9975" y="4142"/>
            <a:ext cx="12201975" cy="2254242"/>
          </a:xfrm>
          <a:prstGeom prst="rect">
            <a:avLst/>
          </a:prstGeom>
          <a:solidFill>
            <a:srgbClr val="333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1F5F223-0653-A1B7-15CA-B3936F1F50A2}"/>
              </a:ext>
            </a:extLst>
          </p:cNvPr>
          <p:cNvPicPr>
            <a:picLocks noChangeAspect="1"/>
          </p:cNvPicPr>
          <p:nvPr userDrawn="1"/>
        </p:nvPicPr>
        <p:blipFill>
          <a:blip r:embed="rId2"/>
          <a:stretch>
            <a:fillRect/>
          </a:stretch>
        </p:blipFill>
        <p:spPr>
          <a:xfrm>
            <a:off x="279954" y="254327"/>
            <a:ext cx="1002810" cy="350984"/>
          </a:xfrm>
          <a:prstGeom prst="rect">
            <a:avLst/>
          </a:prstGeom>
        </p:spPr>
      </p:pic>
      <p:sp>
        <p:nvSpPr>
          <p:cNvPr id="11" name="TextBox 10">
            <a:extLst>
              <a:ext uri="{FF2B5EF4-FFF2-40B4-BE49-F238E27FC236}">
                <a16:creationId xmlns:a16="http://schemas.microsoft.com/office/drawing/2014/main" id="{FB76C84E-801D-5A4B-812E-2DAD9AE9FAE1}"/>
              </a:ext>
            </a:extLst>
          </p:cNvPr>
          <p:cNvSpPr txBox="1"/>
          <p:nvPr userDrawn="1"/>
        </p:nvSpPr>
        <p:spPr>
          <a:xfrm>
            <a:off x="11334002" y="144860"/>
            <a:ext cx="696074" cy="230832"/>
          </a:xfrm>
          <a:prstGeom prst="rect">
            <a:avLst/>
          </a:prstGeom>
          <a:noFill/>
        </p:spPr>
        <p:txBody>
          <a:bodyPr wrap="square" rtlCol="0">
            <a:spAutoFit/>
          </a:bodyPr>
          <a:lstStyle/>
          <a:p>
            <a:r>
              <a:rPr lang="en-US" sz="900">
                <a:solidFill>
                  <a:schemeClr val="bg1"/>
                </a:solidFill>
                <a:latin typeface="Tahoma" panose="020B0604030504040204" pitchFamily="34" charset="0"/>
                <a:ea typeface="Tahoma" panose="020B0604030504040204" pitchFamily="34" charset="0"/>
                <a:cs typeface="Tahoma" panose="020B0604030504040204" pitchFamily="34" charset="0"/>
              </a:rPr>
              <a:t>Page </a:t>
            </a:r>
            <a:fld id="{D2966AA5-8FA1-FA4E-9C1C-B480F07E9C5E}" type="slidenum">
              <a:rPr lang="en-US" sz="900" smtClean="0">
                <a:solidFill>
                  <a:schemeClr val="bg1"/>
                </a:solidFill>
                <a:latin typeface="Tahoma" panose="020B0604030504040204" pitchFamily="34" charset="0"/>
                <a:ea typeface="Tahoma" panose="020B0604030504040204" pitchFamily="34" charset="0"/>
                <a:cs typeface="Tahoma" panose="020B0604030504040204" pitchFamily="34" charset="0"/>
              </a:rPr>
              <a:pPr/>
              <a:t>‹#›</a:t>
            </a:fld>
            <a:endParaRPr lang="en-US" sz="9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4B7686DD-33D3-28D6-BFC4-5A415413EE92}"/>
              </a:ext>
            </a:extLst>
          </p:cNvPr>
          <p:cNvSpPr txBox="1"/>
          <p:nvPr userDrawn="1"/>
        </p:nvSpPr>
        <p:spPr>
          <a:xfrm>
            <a:off x="224721" y="605311"/>
            <a:ext cx="1217454" cy="184666"/>
          </a:xfrm>
          <a:prstGeom prst="rect">
            <a:avLst/>
          </a:prstGeom>
          <a:noFill/>
        </p:spPr>
        <p:txBody>
          <a:bodyPr wrap="square" rtlCol="0">
            <a:spAutoFit/>
          </a:bodyPr>
          <a:lstStyle/>
          <a:p>
            <a:r>
              <a:rPr lang="en-GB" sz="600" b="1">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In partnership with ITHQ</a:t>
            </a:r>
          </a:p>
        </p:txBody>
      </p:sp>
    </p:spTree>
    <p:extLst>
      <p:ext uri="{BB962C8B-B14F-4D97-AF65-F5344CB8AC3E}">
        <p14:creationId xmlns:p14="http://schemas.microsoft.com/office/powerpoint/2010/main" val="407748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ext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9C5E7D-43C9-79CA-59CE-E8F2F5DF9AA6}"/>
              </a:ext>
            </a:extLst>
          </p:cNvPr>
          <p:cNvSpPr/>
          <p:nvPr userDrawn="1"/>
        </p:nvSpPr>
        <p:spPr>
          <a:xfrm>
            <a:off x="-9975" y="8327"/>
            <a:ext cx="12201975" cy="6858000"/>
          </a:xfrm>
          <a:prstGeom prst="rect">
            <a:avLst/>
          </a:prstGeom>
          <a:solidFill>
            <a:srgbClr val="EB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32690C9-9291-D236-59E1-1C9DBB6EC785}"/>
              </a:ext>
            </a:extLst>
          </p:cNvPr>
          <p:cNvPicPr>
            <a:picLocks noChangeAspect="1"/>
          </p:cNvPicPr>
          <p:nvPr userDrawn="1"/>
        </p:nvPicPr>
        <p:blipFill>
          <a:blip r:embed="rId2"/>
          <a:stretch>
            <a:fillRect/>
          </a:stretch>
        </p:blipFill>
        <p:spPr>
          <a:xfrm>
            <a:off x="279954" y="254327"/>
            <a:ext cx="1002810" cy="350984"/>
          </a:xfrm>
          <a:prstGeom prst="rect">
            <a:avLst/>
          </a:prstGeom>
        </p:spPr>
      </p:pic>
      <p:sp>
        <p:nvSpPr>
          <p:cNvPr id="4" name="Rectangle 3">
            <a:extLst>
              <a:ext uri="{FF2B5EF4-FFF2-40B4-BE49-F238E27FC236}">
                <a16:creationId xmlns:a16="http://schemas.microsoft.com/office/drawing/2014/main" id="{D9ECB23B-CD19-1FBE-0050-CC8C641C7C10}"/>
              </a:ext>
            </a:extLst>
          </p:cNvPr>
          <p:cNvSpPr/>
          <p:nvPr userDrawn="1"/>
        </p:nvSpPr>
        <p:spPr>
          <a:xfrm>
            <a:off x="-9975" y="4142"/>
            <a:ext cx="12201975" cy="2254242"/>
          </a:xfrm>
          <a:prstGeom prst="rect">
            <a:avLst/>
          </a:prstGeom>
          <a:solidFill>
            <a:srgbClr val="333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1F5F223-0653-A1B7-15CA-B3936F1F50A2}"/>
              </a:ext>
            </a:extLst>
          </p:cNvPr>
          <p:cNvPicPr>
            <a:picLocks noChangeAspect="1"/>
          </p:cNvPicPr>
          <p:nvPr userDrawn="1"/>
        </p:nvPicPr>
        <p:blipFill>
          <a:blip r:embed="rId2"/>
          <a:stretch>
            <a:fillRect/>
          </a:stretch>
        </p:blipFill>
        <p:spPr>
          <a:xfrm>
            <a:off x="279954" y="254327"/>
            <a:ext cx="1002810" cy="350984"/>
          </a:xfrm>
          <a:prstGeom prst="rect">
            <a:avLst/>
          </a:prstGeom>
        </p:spPr>
      </p:pic>
      <p:sp>
        <p:nvSpPr>
          <p:cNvPr id="11" name="TextBox 10">
            <a:extLst>
              <a:ext uri="{FF2B5EF4-FFF2-40B4-BE49-F238E27FC236}">
                <a16:creationId xmlns:a16="http://schemas.microsoft.com/office/drawing/2014/main" id="{FB76C84E-801D-5A4B-812E-2DAD9AE9FAE1}"/>
              </a:ext>
            </a:extLst>
          </p:cNvPr>
          <p:cNvSpPr txBox="1"/>
          <p:nvPr userDrawn="1"/>
        </p:nvSpPr>
        <p:spPr>
          <a:xfrm>
            <a:off x="11334002" y="144860"/>
            <a:ext cx="696074" cy="230832"/>
          </a:xfrm>
          <a:prstGeom prst="rect">
            <a:avLst/>
          </a:prstGeom>
          <a:noFill/>
        </p:spPr>
        <p:txBody>
          <a:bodyPr wrap="square" rtlCol="0">
            <a:spAutoFit/>
          </a:bodyPr>
          <a:lstStyle/>
          <a:p>
            <a:r>
              <a:rPr lang="en-US" sz="900">
                <a:solidFill>
                  <a:schemeClr val="bg1"/>
                </a:solidFill>
                <a:latin typeface="Tahoma" panose="020B0604030504040204" pitchFamily="34" charset="0"/>
                <a:ea typeface="Tahoma" panose="020B0604030504040204" pitchFamily="34" charset="0"/>
                <a:cs typeface="Tahoma" panose="020B0604030504040204" pitchFamily="34" charset="0"/>
              </a:rPr>
              <a:t>Page </a:t>
            </a:r>
            <a:fld id="{D2966AA5-8FA1-FA4E-9C1C-B480F07E9C5E}" type="slidenum">
              <a:rPr lang="en-US" sz="900" smtClean="0">
                <a:solidFill>
                  <a:schemeClr val="bg1"/>
                </a:solidFill>
                <a:latin typeface="Tahoma" panose="020B0604030504040204" pitchFamily="34" charset="0"/>
                <a:ea typeface="Tahoma" panose="020B0604030504040204" pitchFamily="34" charset="0"/>
                <a:cs typeface="Tahoma" panose="020B0604030504040204" pitchFamily="34" charset="0"/>
              </a:rPr>
              <a:pPr/>
              <a:t>‹#›</a:t>
            </a:fld>
            <a:endParaRPr lang="en-US" sz="9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9F030204-6D9C-285E-7B7A-054CEDA64F7A}"/>
              </a:ext>
            </a:extLst>
          </p:cNvPr>
          <p:cNvSpPr txBox="1"/>
          <p:nvPr userDrawn="1"/>
        </p:nvSpPr>
        <p:spPr>
          <a:xfrm>
            <a:off x="224721" y="605311"/>
            <a:ext cx="1217454" cy="184666"/>
          </a:xfrm>
          <a:prstGeom prst="rect">
            <a:avLst/>
          </a:prstGeom>
          <a:noFill/>
        </p:spPr>
        <p:txBody>
          <a:bodyPr wrap="square" rtlCol="0">
            <a:spAutoFit/>
          </a:bodyPr>
          <a:lstStyle/>
          <a:p>
            <a:r>
              <a:rPr lang="en-GB" sz="600" b="1">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In partnership with ITHQ</a:t>
            </a:r>
          </a:p>
        </p:txBody>
      </p:sp>
    </p:spTree>
    <p:extLst>
      <p:ext uri="{BB962C8B-B14F-4D97-AF65-F5344CB8AC3E}">
        <p14:creationId xmlns:p14="http://schemas.microsoft.com/office/powerpoint/2010/main" val="27330745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ext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9C5E7D-43C9-79CA-59CE-E8F2F5DF9AA6}"/>
              </a:ext>
            </a:extLst>
          </p:cNvPr>
          <p:cNvSpPr/>
          <p:nvPr userDrawn="1"/>
        </p:nvSpPr>
        <p:spPr>
          <a:xfrm>
            <a:off x="-9975" y="8327"/>
            <a:ext cx="12201975" cy="6858000"/>
          </a:xfrm>
          <a:prstGeom prst="rect">
            <a:avLst/>
          </a:prstGeom>
          <a:solidFill>
            <a:srgbClr val="EB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32690C9-9291-D236-59E1-1C9DBB6EC785}"/>
              </a:ext>
            </a:extLst>
          </p:cNvPr>
          <p:cNvPicPr>
            <a:picLocks noChangeAspect="1"/>
          </p:cNvPicPr>
          <p:nvPr userDrawn="1"/>
        </p:nvPicPr>
        <p:blipFill>
          <a:blip r:embed="rId2"/>
          <a:stretch>
            <a:fillRect/>
          </a:stretch>
        </p:blipFill>
        <p:spPr>
          <a:xfrm>
            <a:off x="279954" y="254327"/>
            <a:ext cx="1002810" cy="350984"/>
          </a:xfrm>
          <a:prstGeom prst="rect">
            <a:avLst/>
          </a:prstGeom>
        </p:spPr>
      </p:pic>
      <p:sp>
        <p:nvSpPr>
          <p:cNvPr id="4" name="Rectangle 3">
            <a:extLst>
              <a:ext uri="{FF2B5EF4-FFF2-40B4-BE49-F238E27FC236}">
                <a16:creationId xmlns:a16="http://schemas.microsoft.com/office/drawing/2014/main" id="{D9ECB23B-CD19-1FBE-0050-CC8C641C7C10}"/>
              </a:ext>
            </a:extLst>
          </p:cNvPr>
          <p:cNvSpPr/>
          <p:nvPr userDrawn="1"/>
        </p:nvSpPr>
        <p:spPr>
          <a:xfrm>
            <a:off x="-9975" y="4142"/>
            <a:ext cx="12201975" cy="2254242"/>
          </a:xfrm>
          <a:prstGeom prst="rect">
            <a:avLst/>
          </a:prstGeom>
          <a:solidFill>
            <a:srgbClr val="333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1F5F223-0653-A1B7-15CA-B3936F1F50A2}"/>
              </a:ext>
            </a:extLst>
          </p:cNvPr>
          <p:cNvPicPr>
            <a:picLocks noChangeAspect="1"/>
          </p:cNvPicPr>
          <p:nvPr userDrawn="1"/>
        </p:nvPicPr>
        <p:blipFill>
          <a:blip r:embed="rId2"/>
          <a:stretch>
            <a:fillRect/>
          </a:stretch>
        </p:blipFill>
        <p:spPr>
          <a:xfrm>
            <a:off x="279954" y="254327"/>
            <a:ext cx="1002810" cy="350984"/>
          </a:xfrm>
          <a:prstGeom prst="rect">
            <a:avLst/>
          </a:prstGeom>
        </p:spPr>
      </p:pic>
      <p:sp>
        <p:nvSpPr>
          <p:cNvPr id="11" name="TextBox 10">
            <a:extLst>
              <a:ext uri="{FF2B5EF4-FFF2-40B4-BE49-F238E27FC236}">
                <a16:creationId xmlns:a16="http://schemas.microsoft.com/office/drawing/2014/main" id="{FB76C84E-801D-5A4B-812E-2DAD9AE9FAE1}"/>
              </a:ext>
            </a:extLst>
          </p:cNvPr>
          <p:cNvSpPr txBox="1"/>
          <p:nvPr userDrawn="1"/>
        </p:nvSpPr>
        <p:spPr>
          <a:xfrm>
            <a:off x="11334002" y="144860"/>
            <a:ext cx="696074" cy="230832"/>
          </a:xfrm>
          <a:prstGeom prst="rect">
            <a:avLst/>
          </a:prstGeom>
          <a:noFill/>
        </p:spPr>
        <p:txBody>
          <a:bodyPr wrap="square" rtlCol="0">
            <a:spAutoFit/>
          </a:bodyPr>
          <a:lstStyle/>
          <a:p>
            <a:r>
              <a:rPr lang="en-US" sz="900">
                <a:solidFill>
                  <a:schemeClr val="bg1"/>
                </a:solidFill>
                <a:latin typeface="Tahoma" panose="020B0604030504040204" pitchFamily="34" charset="0"/>
                <a:ea typeface="Tahoma" panose="020B0604030504040204" pitchFamily="34" charset="0"/>
                <a:cs typeface="Tahoma" panose="020B0604030504040204" pitchFamily="34" charset="0"/>
              </a:rPr>
              <a:t>Page </a:t>
            </a:r>
            <a:fld id="{D2966AA5-8FA1-FA4E-9C1C-B480F07E9C5E}" type="slidenum">
              <a:rPr lang="en-US" sz="900" smtClean="0">
                <a:solidFill>
                  <a:schemeClr val="bg1"/>
                </a:solidFill>
                <a:latin typeface="Tahoma" panose="020B0604030504040204" pitchFamily="34" charset="0"/>
                <a:ea typeface="Tahoma" panose="020B0604030504040204" pitchFamily="34" charset="0"/>
                <a:cs typeface="Tahoma" panose="020B0604030504040204" pitchFamily="34" charset="0"/>
              </a:rPr>
              <a:pPr/>
              <a:t>‹#›</a:t>
            </a:fld>
            <a:endParaRPr lang="en-US" sz="9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546F3187-2814-8A8B-EBF8-7A3CFAB9D9F6}"/>
              </a:ext>
            </a:extLst>
          </p:cNvPr>
          <p:cNvSpPr txBox="1"/>
          <p:nvPr userDrawn="1"/>
        </p:nvSpPr>
        <p:spPr>
          <a:xfrm>
            <a:off x="224721" y="605311"/>
            <a:ext cx="1217454" cy="184666"/>
          </a:xfrm>
          <a:prstGeom prst="rect">
            <a:avLst/>
          </a:prstGeom>
          <a:noFill/>
        </p:spPr>
        <p:txBody>
          <a:bodyPr wrap="square" rtlCol="0">
            <a:spAutoFit/>
          </a:bodyPr>
          <a:lstStyle/>
          <a:p>
            <a:r>
              <a:rPr lang="en-GB" sz="600" b="1">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In partnership with ITHQ</a:t>
            </a:r>
          </a:p>
        </p:txBody>
      </p:sp>
    </p:spTree>
    <p:extLst>
      <p:ext uri="{BB962C8B-B14F-4D97-AF65-F5344CB8AC3E}">
        <p14:creationId xmlns:p14="http://schemas.microsoft.com/office/powerpoint/2010/main" val="1773498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text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9C5E7D-43C9-79CA-59CE-E8F2F5DF9AA6}"/>
              </a:ext>
            </a:extLst>
          </p:cNvPr>
          <p:cNvSpPr/>
          <p:nvPr userDrawn="1"/>
        </p:nvSpPr>
        <p:spPr>
          <a:xfrm>
            <a:off x="-9975" y="8327"/>
            <a:ext cx="12201975" cy="6858000"/>
          </a:xfrm>
          <a:prstGeom prst="rect">
            <a:avLst/>
          </a:prstGeom>
          <a:solidFill>
            <a:srgbClr val="EB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05D700-9B29-2063-873A-7FABE7789CF0}"/>
              </a:ext>
            </a:extLst>
          </p:cNvPr>
          <p:cNvSpPr/>
          <p:nvPr userDrawn="1"/>
        </p:nvSpPr>
        <p:spPr>
          <a:xfrm>
            <a:off x="-9975" y="4142"/>
            <a:ext cx="12201975" cy="2254242"/>
          </a:xfrm>
          <a:prstGeom prst="rect">
            <a:avLst/>
          </a:prstGeom>
          <a:solidFill>
            <a:srgbClr val="333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32690C9-9291-D236-59E1-1C9DBB6EC785}"/>
              </a:ext>
            </a:extLst>
          </p:cNvPr>
          <p:cNvPicPr>
            <a:picLocks noChangeAspect="1"/>
          </p:cNvPicPr>
          <p:nvPr userDrawn="1"/>
        </p:nvPicPr>
        <p:blipFill>
          <a:blip r:embed="rId2"/>
          <a:stretch>
            <a:fillRect/>
          </a:stretch>
        </p:blipFill>
        <p:spPr>
          <a:xfrm>
            <a:off x="279954" y="254327"/>
            <a:ext cx="1002810" cy="350984"/>
          </a:xfrm>
          <a:prstGeom prst="rect">
            <a:avLst/>
          </a:prstGeom>
        </p:spPr>
      </p:pic>
      <p:sp>
        <p:nvSpPr>
          <p:cNvPr id="3" name="TextBox 2">
            <a:extLst>
              <a:ext uri="{FF2B5EF4-FFF2-40B4-BE49-F238E27FC236}">
                <a16:creationId xmlns:a16="http://schemas.microsoft.com/office/drawing/2014/main" id="{4FE48ADA-60E3-801E-433D-518662B14F08}"/>
              </a:ext>
            </a:extLst>
          </p:cNvPr>
          <p:cNvSpPr txBox="1"/>
          <p:nvPr userDrawn="1"/>
        </p:nvSpPr>
        <p:spPr>
          <a:xfrm>
            <a:off x="224721" y="605311"/>
            <a:ext cx="1217454" cy="184666"/>
          </a:xfrm>
          <a:prstGeom prst="rect">
            <a:avLst/>
          </a:prstGeom>
          <a:noFill/>
        </p:spPr>
        <p:txBody>
          <a:bodyPr wrap="square" rtlCol="0">
            <a:spAutoFit/>
          </a:bodyPr>
          <a:lstStyle/>
          <a:p>
            <a:r>
              <a:rPr lang="en-GB" sz="600" b="1">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In partnership with ITHQ</a:t>
            </a:r>
          </a:p>
        </p:txBody>
      </p:sp>
      <p:sp>
        <p:nvSpPr>
          <p:cNvPr id="4" name="TextBox 3">
            <a:extLst>
              <a:ext uri="{FF2B5EF4-FFF2-40B4-BE49-F238E27FC236}">
                <a16:creationId xmlns:a16="http://schemas.microsoft.com/office/drawing/2014/main" id="{2882AF21-5663-2516-0897-F5F0E54B83A0}"/>
              </a:ext>
            </a:extLst>
          </p:cNvPr>
          <p:cNvSpPr txBox="1"/>
          <p:nvPr userDrawn="1"/>
        </p:nvSpPr>
        <p:spPr>
          <a:xfrm>
            <a:off x="11334002" y="144860"/>
            <a:ext cx="696074" cy="230832"/>
          </a:xfrm>
          <a:prstGeom prst="rect">
            <a:avLst/>
          </a:prstGeom>
          <a:noFill/>
        </p:spPr>
        <p:txBody>
          <a:bodyPr wrap="square" rtlCol="0">
            <a:spAutoFit/>
          </a:bodyPr>
          <a:lstStyle/>
          <a:p>
            <a:r>
              <a:rPr lang="en-US" sz="900">
                <a:solidFill>
                  <a:schemeClr val="bg1"/>
                </a:solidFill>
                <a:latin typeface="Tahoma" panose="020B0604030504040204" pitchFamily="34" charset="0"/>
                <a:ea typeface="Tahoma" panose="020B0604030504040204" pitchFamily="34" charset="0"/>
                <a:cs typeface="Tahoma" panose="020B0604030504040204" pitchFamily="34" charset="0"/>
              </a:rPr>
              <a:t>Page </a:t>
            </a:r>
            <a:fld id="{D2966AA5-8FA1-FA4E-9C1C-B480F07E9C5E}" type="slidenum">
              <a:rPr lang="en-US" sz="900" smtClean="0">
                <a:solidFill>
                  <a:schemeClr val="bg1"/>
                </a:solidFill>
                <a:latin typeface="Tahoma" panose="020B0604030504040204" pitchFamily="34" charset="0"/>
                <a:ea typeface="Tahoma" panose="020B0604030504040204" pitchFamily="34" charset="0"/>
                <a:cs typeface="Tahoma" panose="020B0604030504040204" pitchFamily="34" charset="0"/>
              </a:rPr>
              <a:pPr/>
              <a:t>‹#›</a:t>
            </a:fld>
            <a:endParaRPr lang="en-US" sz="9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959997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text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9C5E7D-43C9-79CA-59CE-E8F2F5DF9AA6}"/>
              </a:ext>
            </a:extLst>
          </p:cNvPr>
          <p:cNvSpPr/>
          <p:nvPr userDrawn="1"/>
        </p:nvSpPr>
        <p:spPr>
          <a:xfrm>
            <a:off x="-9975" y="8327"/>
            <a:ext cx="12201975" cy="6858000"/>
          </a:xfrm>
          <a:prstGeom prst="rect">
            <a:avLst/>
          </a:prstGeom>
          <a:solidFill>
            <a:srgbClr val="EB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05D700-9B29-2063-873A-7FABE7789CF0}"/>
              </a:ext>
            </a:extLst>
          </p:cNvPr>
          <p:cNvSpPr/>
          <p:nvPr userDrawn="1"/>
        </p:nvSpPr>
        <p:spPr>
          <a:xfrm>
            <a:off x="-9975" y="4142"/>
            <a:ext cx="12201975" cy="2254242"/>
          </a:xfrm>
          <a:prstGeom prst="rect">
            <a:avLst/>
          </a:prstGeom>
          <a:solidFill>
            <a:srgbClr val="333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32690C9-9291-D236-59E1-1C9DBB6EC785}"/>
              </a:ext>
            </a:extLst>
          </p:cNvPr>
          <p:cNvPicPr>
            <a:picLocks noChangeAspect="1"/>
          </p:cNvPicPr>
          <p:nvPr userDrawn="1"/>
        </p:nvPicPr>
        <p:blipFill>
          <a:blip r:embed="rId2"/>
          <a:stretch>
            <a:fillRect/>
          </a:stretch>
        </p:blipFill>
        <p:spPr>
          <a:xfrm>
            <a:off x="279954" y="254327"/>
            <a:ext cx="1002810" cy="350984"/>
          </a:xfrm>
          <a:prstGeom prst="rect">
            <a:avLst/>
          </a:prstGeom>
        </p:spPr>
      </p:pic>
      <p:sp>
        <p:nvSpPr>
          <p:cNvPr id="3" name="TextBox 2">
            <a:extLst>
              <a:ext uri="{FF2B5EF4-FFF2-40B4-BE49-F238E27FC236}">
                <a16:creationId xmlns:a16="http://schemas.microsoft.com/office/drawing/2014/main" id="{E36A9996-D25D-06AE-F601-4905A8E5FDDE}"/>
              </a:ext>
            </a:extLst>
          </p:cNvPr>
          <p:cNvSpPr txBox="1"/>
          <p:nvPr userDrawn="1"/>
        </p:nvSpPr>
        <p:spPr>
          <a:xfrm>
            <a:off x="224721" y="605311"/>
            <a:ext cx="1217454" cy="184666"/>
          </a:xfrm>
          <a:prstGeom prst="rect">
            <a:avLst/>
          </a:prstGeom>
          <a:noFill/>
        </p:spPr>
        <p:txBody>
          <a:bodyPr wrap="square" rtlCol="0">
            <a:spAutoFit/>
          </a:bodyPr>
          <a:lstStyle/>
          <a:p>
            <a:r>
              <a:rPr lang="en-GB" sz="600" b="1">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In partnership with ITHQ</a:t>
            </a:r>
          </a:p>
        </p:txBody>
      </p:sp>
      <p:sp>
        <p:nvSpPr>
          <p:cNvPr id="4" name="TextBox 3">
            <a:extLst>
              <a:ext uri="{FF2B5EF4-FFF2-40B4-BE49-F238E27FC236}">
                <a16:creationId xmlns:a16="http://schemas.microsoft.com/office/drawing/2014/main" id="{B0D69B6C-82EF-0E40-467A-18F4F12AD53C}"/>
              </a:ext>
            </a:extLst>
          </p:cNvPr>
          <p:cNvSpPr txBox="1"/>
          <p:nvPr userDrawn="1"/>
        </p:nvSpPr>
        <p:spPr>
          <a:xfrm>
            <a:off x="11334002" y="144860"/>
            <a:ext cx="696074" cy="230832"/>
          </a:xfrm>
          <a:prstGeom prst="rect">
            <a:avLst/>
          </a:prstGeom>
          <a:noFill/>
        </p:spPr>
        <p:txBody>
          <a:bodyPr wrap="square" rtlCol="0">
            <a:spAutoFit/>
          </a:bodyPr>
          <a:lstStyle/>
          <a:p>
            <a:r>
              <a:rPr lang="en-US" sz="900">
                <a:solidFill>
                  <a:schemeClr val="bg1"/>
                </a:solidFill>
                <a:latin typeface="Tahoma" panose="020B0604030504040204" pitchFamily="34" charset="0"/>
                <a:ea typeface="Tahoma" panose="020B0604030504040204" pitchFamily="34" charset="0"/>
                <a:cs typeface="Tahoma" panose="020B0604030504040204" pitchFamily="34" charset="0"/>
              </a:rPr>
              <a:t>Page </a:t>
            </a:r>
            <a:fld id="{D2966AA5-8FA1-FA4E-9C1C-B480F07E9C5E}" type="slidenum">
              <a:rPr lang="en-US" sz="900" smtClean="0">
                <a:solidFill>
                  <a:schemeClr val="bg1"/>
                </a:solidFill>
                <a:latin typeface="Tahoma" panose="020B0604030504040204" pitchFamily="34" charset="0"/>
                <a:ea typeface="Tahoma" panose="020B0604030504040204" pitchFamily="34" charset="0"/>
                <a:cs typeface="Tahoma" panose="020B0604030504040204" pitchFamily="34" charset="0"/>
              </a:rPr>
              <a:pPr/>
              <a:t>‹#›</a:t>
            </a:fld>
            <a:endParaRPr lang="en-US" sz="9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523386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9C5E7D-43C9-79CA-59CE-E8F2F5DF9AA6}"/>
              </a:ext>
            </a:extLst>
          </p:cNvPr>
          <p:cNvSpPr/>
          <p:nvPr userDrawn="1"/>
        </p:nvSpPr>
        <p:spPr>
          <a:xfrm>
            <a:off x="-9975" y="0"/>
            <a:ext cx="12201975" cy="6858000"/>
          </a:xfrm>
          <a:prstGeom prst="rect">
            <a:avLst/>
          </a:prstGeom>
          <a:solidFill>
            <a:srgbClr val="EB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9EF235E-E976-B956-4352-0EE0F25877A4}"/>
              </a:ext>
            </a:extLst>
          </p:cNvPr>
          <p:cNvSpPr/>
          <p:nvPr userDrawn="1"/>
        </p:nvSpPr>
        <p:spPr>
          <a:xfrm>
            <a:off x="0" y="-1"/>
            <a:ext cx="12192000" cy="797397"/>
          </a:xfrm>
          <a:prstGeom prst="rect">
            <a:avLst/>
          </a:prstGeom>
          <a:solidFill>
            <a:srgbClr val="333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AE138D6B-52B6-F79E-9C02-9308691CE21B}"/>
              </a:ext>
            </a:extLst>
          </p:cNvPr>
          <p:cNvPicPr>
            <a:picLocks noChangeAspect="1"/>
          </p:cNvPicPr>
          <p:nvPr userDrawn="1"/>
        </p:nvPicPr>
        <p:blipFill>
          <a:blip r:embed="rId2"/>
          <a:stretch>
            <a:fillRect/>
          </a:stretch>
        </p:blipFill>
        <p:spPr>
          <a:xfrm>
            <a:off x="279954" y="254327"/>
            <a:ext cx="1002810" cy="350984"/>
          </a:xfrm>
          <a:prstGeom prst="rect">
            <a:avLst/>
          </a:prstGeom>
        </p:spPr>
      </p:pic>
      <p:sp>
        <p:nvSpPr>
          <p:cNvPr id="3" name="TextBox 2">
            <a:extLst>
              <a:ext uri="{FF2B5EF4-FFF2-40B4-BE49-F238E27FC236}">
                <a16:creationId xmlns:a16="http://schemas.microsoft.com/office/drawing/2014/main" id="{133A39F6-0BDB-8F08-D3C0-877E312F9165}"/>
              </a:ext>
            </a:extLst>
          </p:cNvPr>
          <p:cNvSpPr txBox="1"/>
          <p:nvPr userDrawn="1"/>
        </p:nvSpPr>
        <p:spPr>
          <a:xfrm>
            <a:off x="11334002" y="144860"/>
            <a:ext cx="696074" cy="230832"/>
          </a:xfrm>
          <a:prstGeom prst="rect">
            <a:avLst/>
          </a:prstGeom>
          <a:noFill/>
        </p:spPr>
        <p:txBody>
          <a:bodyPr wrap="square" rtlCol="0">
            <a:spAutoFit/>
          </a:bodyPr>
          <a:lstStyle/>
          <a:p>
            <a:r>
              <a:rPr lang="en-US" sz="900">
                <a:solidFill>
                  <a:schemeClr val="bg1"/>
                </a:solidFill>
                <a:latin typeface="Tahoma" panose="020B0604030504040204" pitchFamily="34" charset="0"/>
                <a:ea typeface="Tahoma" panose="020B0604030504040204" pitchFamily="34" charset="0"/>
                <a:cs typeface="Tahoma" panose="020B0604030504040204" pitchFamily="34" charset="0"/>
              </a:rPr>
              <a:t>Page </a:t>
            </a:r>
            <a:fld id="{D2966AA5-8FA1-FA4E-9C1C-B480F07E9C5E}" type="slidenum">
              <a:rPr lang="en-US" sz="900" smtClean="0">
                <a:solidFill>
                  <a:schemeClr val="bg1"/>
                </a:solidFill>
                <a:latin typeface="Tahoma" panose="020B0604030504040204" pitchFamily="34" charset="0"/>
                <a:ea typeface="Tahoma" panose="020B0604030504040204" pitchFamily="34" charset="0"/>
                <a:cs typeface="Tahoma" panose="020B0604030504040204" pitchFamily="34" charset="0"/>
              </a:rPr>
              <a:pPr/>
              <a:t>‹#›</a:t>
            </a:fld>
            <a:endParaRPr lang="en-US" sz="9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6724CD79-AC7E-0BE5-6CEE-78C14751CAE9}"/>
              </a:ext>
            </a:extLst>
          </p:cNvPr>
          <p:cNvSpPr txBox="1"/>
          <p:nvPr userDrawn="1"/>
        </p:nvSpPr>
        <p:spPr>
          <a:xfrm>
            <a:off x="224721" y="605311"/>
            <a:ext cx="1217454" cy="184666"/>
          </a:xfrm>
          <a:prstGeom prst="rect">
            <a:avLst/>
          </a:prstGeom>
          <a:noFill/>
        </p:spPr>
        <p:txBody>
          <a:bodyPr wrap="square" rtlCol="0">
            <a:spAutoFit/>
          </a:bodyPr>
          <a:lstStyle/>
          <a:p>
            <a:r>
              <a:rPr lang="en-GB" sz="600" b="1">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In partnership with ITHQ</a:t>
            </a:r>
          </a:p>
        </p:txBody>
      </p:sp>
    </p:spTree>
    <p:extLst>
      <p:ext uri="{BB962C8B-B14F-4D97-AF65-F5344CB8AC3E}">
        <p14:creationId xmlns:p14="http://schemas.microsoft.com/office/powerpoint/2010/main" val="42186600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ext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9C5E7D-43C9-79CA-59CE-E8F2F5DF9AA6}"/>
              </a:ext>
            </a:extLst>
          </p:cNvPr>
          <p:cNvSpPr/>
          <p:nvPr userDrawn="1"/>
        </p:nvSpPr>
        <p:spPr>
          <a:xfrm>
            <a:off x="-9975" y="0"/>
            <a:ext cx="12201975" cy="6858000"/>
          </a:xfrm>
          <a:prstGeom prst="rect">
            <a:avLst/>
          </a:prstGeom>
          <a:solidFill>
            <a:srgbClr val="EB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9EF235E-E976-B956-4352-0EE0F25877A4}"/>
              </a:ext>
            </a:extLst>
          </p:cNvPr>
          <p:cNvSpPr/>
          <p:nvPr userDrawn="1"/>
        </p:nvSpPr>
        <p:spPr>
          <a:xfrm>
            <a:off x="0" y="-1"/>
            <a:ext cx="12192000" cy="6858001"/>
          </a:xfrm>
          <a:prstGeom prst="rect">
            <a:avLst/>
          </a:prstGeom>
          <a:solidFill>
            <a:srgbClr val="333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54E1307-B8B2-CF1C-89D0-572685E232F3}"/>
              </a:ext>
            </a:extLst>
          </p:cNvPr>
          <p:cNvSpPr txBox="1"/>
          <p:nvPr userDrawn="1"/>
        </p:nvSpPr>
        <p:spPr>
          <a:xfrm>
            <a:off x="11334002" y="144860"/>
            <a:ext cx="696074" cy="230832"/>
          </a:xfrm>
          <a:prstGeom prst="rect">
            <a:avLst/>
          </a:prstGeom>
          <a:noFill/>
        </p:spPr>
        <p:txBody>
          <a:bodyPr wrap="square" rtlCol="0">
            <a:spAutoFit/>
          </a:bodyPr>
          <a:lstStyle/>
          <a:p>
            <a:r>
              <a:rPr lang="en-US" sz="900">
                <a:solidFill>
                  <a:schemeClr val="bg1"/>
                </a:solidFill>
                <a:latin typeface="Tahoma" panose="020B0604030504040204" pitchFamily="34" charset="0"/>
                <a:ea typeface="Tahoma" panose="020B0604030504040204" pitchFamily="34" charset="0"/>
                <a:cs typeface="Tahoma" panose="020B0604030504040204" pitchFamily="34" charset="0"/>
              </a:rPr>
              <a:t>Page </a:t>
            </a:r>
            <a:fld id="{D2966AA5-8FA1-FA4E-9C1C-B480F07E9C5E}" type="slidenum">
              <a:rPr lang="en-US" sz="900" smtClean="0">
                <a:solidFill>
                  <a:schemeClr val="bg1"/>
                </a:solidFill>
                <a:latin typeface="Tahoma" panose="020B0604030504040204" pitchFamily="34" charset="0"/>
                <a:ea typeface="Tahoma" panose="020B0604030504040204" pitchFamily="34" charset="0"/>
                <a:cs typeface="Tahoma" panose="020B0604030504040204" pitchFamily="34" charset="0"/>
              </a:rPr>
              <a:pPr/>
              <a:t>‹#›</a:t>
            </a:fld>
            <a:endParaRPr lang="en-US" sz="9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tangle 11">
            <a:extLst>
              <a:ext uri="{FF2B5EF4-FFF2-40B4-BE49-F238E27FC236}">
                <a16:creationId xmlns:a16="http://schemas.microsoft.com/office/drawing/2014/main" id="{3DF776C2-7E7C-7CB3-5C89-1A761987A925}"/>
              </a:ext>
            </a:extLst>
          </p:cNvPr>
          <p:cNvSpPr/>
          <p:nvPr userDrawn="1"/>
        </p:nvSpPr>
        <p:spPr>
          <a:xfrm>
            <a:off x="-9974" y="1"/>
            <a:ext cx="12218882" cy="797390"/>
          </a:xfrm>
          <a:prstGeom prst="rect">
            <a:avLst/>
          </a:prstGeom>
          <a:solidFill>
            <a:srgbClr val="D9D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ack and white text&#10;&#10;Description automatically generated">
            <a:extLst>
              <a:ext uri="{FF2B5EF4-FFF2-40B4-BE49-F238E27FC236}">
                <a16:creationId xmlns:a16="http://schemas.microsoft.com/office/drawing/2014/main" id="{C5994CEE-E9F4-FF41-E48E-CE02062348E8}"/>
              </a:ext>
            </a:extLst>
          </p:cNvPr>
          <p:cNvPicPr>
            <a:picLocks noChangeAspect="1"/>
          </p:cNvPicPr>
          <p:nvPr userDrawn="1"/>
        </p:nvPicPr>
        <p:blipFill>
          <a:blip r:embed="rId2"/>
          <a:stretch>
            <a:fillRect/>
          </a:stretch>
        </p:blipFill>
        <p:spPr>
          <a:xfrm>
            <a:off x="269283" y="243694"/>
            <a:ext cx="1034747" cy="359090"/>
          </a:xfrm>
          <a:prstGeom prst="rect">
            <a:avLst/>
          </a:prstGeom>
        </p:spPr>
      </p:pic>
      <p:sp>
        <p:nvSpPr>
          <p:cNvPr id="2" name="TextBox 1">
            <a:extLst>
              <a:ext uri="{FF2B5EF4-FFF2-40B4-BE49-F238E27FC236}">
                <a16:creationId xmlns:a16="http://schemas.microsoft.com/office/drawing/2014/main" id="{B3E689D4-AD7A-0564-0B2E-12CBF97A9510}"/>
              </a:ext>
            </a:extLst>
          </p:cNvPr>
          <p:cNvSpPr txBox="1"/>
          <p:nvPr userDrawn="1"/>
        </p:nvSpPr>
        <p:spPr>
          <a:xfrm>
            <a:off x="224721" y="605311"/>
            <a:ext cx="1217454" cy="184666"/>
          </a:xfrm>
          <a:prstGeom prst="rect">
            <a:avLst/>
          </a:prstGeom>
          <a:noFill/>
        </p:spPr>
        <p:txBody>
          <a:bodyPr wrap="square" rtlCol="0">
            <a:spAutoFit/>
          </a:bodyPr>
          <a:lstStyle/>
          <a:p>
            <a:r>
              <a:rPr lang="en-GB" sz="600" b="1">
                <a:solidFill>
                  <a:schemeClr val="tx1"/>
                </a:solidFill>
                <a:latin typeface="Tahoma" panose="020B0604030504040204" pitchFamily="34" charset="0"/>
                <a:ea typeface="Tahoma" panose="020B0604030504040204" pitchFamily="34" charset="0"/>
                <a:cs typeface="Tahoma" panose="020B0604030504040204" pitchFamily="34" charset="0"/>
              </a:rPr>
              <a:t>In partnership with ITHQ</a:t>
            </a:r>
          </a:p>
        </p:txBody>
      </p:sp>
      <p:sp>
        <p:nvSpPr>
          <p:cNvPr id="5" name="TextBox 4">
            <a:extLst>
              <a:ext uri="{FF2B5EF4-FFF2-40B4-BE49-F238E27FC236}">
                <a16:creationId xmlns:a16="http://schemas.microsoft.com/office/drawing/2014/main" id="{D78EDE2F-7854-BB06-C1FA-4D3A93A711DA}"/>
              </a:ext>
            </a:extLst>
          </p:cNvPr>
          <p:cNvSpPr txBox="1"/>
          <p:nvPr userDrawn="1"/>
        </p:nvSpPr>
        <p:spPr>
          <a:xfrm>
            <a:off x="11370290" y="141434"/>
            <a:ext cx="696074" cy="230832"/>
          </a:xfrm>
          <a:prstGeom prst="rect">
            <a:avLst/>
          </a:prstGeom>
          <a:noFill/>
        </p:spPr>
        <p:txBody>
          <a:bodyPr wrap="square" rtlCol="0">
            <a:spAutoFit/>
          </a:bodyPr>
          <a:lstStyle/>
          <a:p>
            <a:r>
              <a:rPr lang="en-US" sz="900">
                <a:solidFill>
                  <a:schemeClr val="tx1"/>
                </a:solidFill>
                <a:latin typeface="Tahoma" panose="020B0604030504040204" pitchFamily="34" charset="0"/>
                <a:ea typeface="Tahoma" panose="020B0604030504040204" pitchFamily="34" charset="0"/>
                <a:cs typeface="Tahoma" panose="020B0604030504040204" pitchFamily="34" charset="0"/>
              </a:rPr>
              <a:t>Page </a:t>
            </a:r>
            <a:fld id="{D2966AA5-8FA1-FA4E-9C1C-B480F07E9C5E}" type="slidenum">
              <a:rPr lang="en-US" sz="900" smtClean="0">
                <a:solidFill>
                  <a:schemeClr val="tx1"/>
                </a:solidFill>
                <a:latin typeface="Tahoma" panose="020B0604030504040204" pitchFamily="34" charset="0"/>
                <a:ea typeface="Tahoma" panose="020B0604030504040204" pitchFamily="34" charset="0"/>
                <a:cs typeface="Tahoma" panose="020B0604030504040204" pitchFamily="34" charset="0"/>
              </a:rPr>
              <a:pPr/>
              <a:t>‹#›</a:t>
            </a:fld>
            <a:endParaRPr lang="en-US" sz="9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97839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bra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A3D431-16D4-46B3-ABB1-1EE6C407384D}"/>
              </a:ext>
            </a:extLst>
          </p:cNvPr>
          <p:cNvSpPr/>
          <p:nvPr userDrawn="1"/>
        </p:nvSpPr>
        <p:spPr>
          <a:xfrm>
            <a:off x="-9975" y="0"/>
            <a:ext cx="12201975" cy="6858000"/>
          </a:xfrm>
          <a:prstGeom prst="rect">
            <a:avLst/>
          </a:prstGeom>
          <a:solidFill>
            <a:srgbClr val="F9F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BAEF7A2-CA1F-11D5-6B78-710FD30ED6C2}"/>
              </a:ext>
            </a:extLst>
          </p:cNvPr>
          <p:cNvSpPr/>
          <p:nvPr userDrawn="1"/>
        </p:nvSpPr>
        <p:spPr>
          <a:xfrm>
            <a:off x="-9975" y="-1"/>
            <a:ext cx="12201975" cy="797397"/>
          </a:xfrm>
          <a:prstGeom prst="rect">
            <a:avLst/>
          </a:prstGeom>
          <a:solidFill>
            <a:srgbClr val="EB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6E12369-1BDD-7831-9082-B74F3E4275A8}"/>
              </a:ext>
            </a:extLst>
          </p:cNvPr>
          <p:cNvPicPr>
            <a:picLocks noChangeAspect="1"/>
          </p:cNvPicPr>
          <p:nvPr userDrawn="1"/>
        </p:nvPicPr>
        <p:blipFill>
          <a:blip r:embed="rId2"/>
          <a:stretch>
            <a:fillRect/>
          </a:stretch>
        </p:blipFill>
        <p:spPr>
          <a:xfrm>
            <a:off x="279954" y="254327"/>
            <a:ext cx="1002819" cy="350987"/>
          </a:xfrm>
          <a:prstGeom prst="rect">
            <a:avLst/>
          </a:prstGeom>
          <a:noFill/>
        </p:spPr>
      </p:pic>
      <p:sp>
        <p:nvSpPr>
          <p:cNvPr id="3" name="TextBox 2">
            <a:extLst>
              <a:ext uri="{FF2B5EF4-FFF2-40B4-BE49-F238E27FC236}">
                <a16:creationId xmlns:a16="http://schemas.microsoft.com/office/drawing/2014/main" id="{61BA90D5-4662-E20D-24B8-E40E82CEC916}"/>
              </a:ext>
            </a:extLst>
          </p:cNvPr>
          <p:cNvSpPr txBox="1"/>
          <p:nvPr userDrawn="1"/>
        </p:nvSpPr>
        <p:spPr>
          <a:xfrm>
            <a:off x="224721" y="605311"/>
            <a:ext cx="1217454" cy="184666"/>
          </a:xfrm>
          <a:prstGeom prst="rect">
            <a:avLst/>
          </a:prstGeom>
          <a:noFill/>
        </p:spPr>
        <p:txBody>
          <a:bodyPr wrap="square" rtlCol="0">
            <a:spAutoFit/>
          </a:bodyPr>
          <a:lstStyle/>
          <a:p>
            <a:r>
              <a:rPr lang="en-GB" sz="600" b="1">
                <a:solidFill>
                  <a:schemeClr val="tx1"/>
                </a:solidFill>
                <a:latin typeface="Tahoma" panose="020B0604030504040204" pitchFamily="34" charset="0"/>
                <a:ea typeface="Tahoma" panose="020B0604030504040204" pitchFamily="34" charset="0"/>
                <a:cs typeface="Tahoma" panose="020B0604030504040204" pitchFamily="34" charset="0"/>
              </a:rPr>
              <a:t>In partnership with ITHQ</a:t>
            </a:r>
          </a:p>
        </p:txBody>
      </p:sp>
      <p:sp>
        <p:nvSpPr>
          <p:cNvPr id="5" name="TextBox 4">
            <a:extLst>
              <a:ext uri="{FF2B5EF4-FFF2-40B4-BE49-F238E27FC236}">
                <a16:creationId xmlns:a16="http://schemas.microsoft.com/office/drawing/2014/main" id="{208FD993-5B85-B824-950A-D6CE20B4D131}"/>
              </a:ext>
            </a:extLst>
          </p:cNvPr>
          <p:cNvSpPr txBox="1"/>
          <p:nvPr userDrawn="1"/>
        </p:nvSpPr>
        <p:spPr>
          <a:xfrm>
            <a:off x="11370290" y="141434"/>
            <a:ext cx="696074" cy="230832"/>
          </a:xfrm>
          <a:prstGeom prst="rect">
            <a:avLst/>
          </a:prstGeom>
          <a:noFill/>
        </p:spPr>
        <p:txBody>
          <a:bodyPr wrap="square" rtlCol="0">
            <a:spAutoFit/>
          </a:bodyPr>
          <a:lstStyle/>
          <a:p>
            <a:r>
              <a:rPr lang="en-US" sz="900">
                <a:solidFill>
                  <a:schemeClr val="tx1"/>
                </a:solidFill>
                <a:latin typeface="Tahoma" panose="020B0604030504040204" pitchFamily="34" charset="0"/>
                <a:ea typeface="Tahoma" panose="020B0604030504040204" pitchFamily="34" charset="0"/>
                <a:cs typeface="Tahoma" panose="020B0604030504040204" pitchFamily="34" charset="0"/>
              </a:rPr>
              <a:t>Page </a:t>
            </a:r>
            <a:fld id="{D2966AA5-8FA1-FA4E-9C1C-B480F07E9C5E}" type="slidenum">
              <a:rPr lang="en-US" sz="900" smtClean="0">
                <a:solidFill>
                  <a:schemeClr val="tx1"/>
                </a:solidFill>
                <a:latin typeface="Tahoma" panose="020B0604030504040204" pitchFamily="34" charset="0"/>
                <a:ea typeface="Tahoma" panose="020B0604030504040204" pitchFamily="34" charset="0"/>
                <a:cs typeface="Tahoma" panose="020B0604030504040204" pitchFamily="34" charset="0"/>
              </a:rPr>
              <a:pPr/>
              <a:t>‹#›</a:t>
            </a:fld>
            <a:endParaRPr lang="en-US" sz="9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434296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Office, Window, Businessman, Businesswoman | Stock Video Footage * Artgrid.io*_TRIM.mp4" descr="Office, Window, Businessman, Businesswoman | Stock Video Footage * Artgrid.io*_TRIM.mp4">
            <a:hlinkClick r:id="" action="ppaction://media"/>
            <a:extLst>
              <a:ext uri="{FF2B5EF4-FFF2-40B4-BE49-F238E27FC236}">
                <a16:creationId xmlns:a16="http://schemas.microsoft.com/office/drawing/2014/main" id="{0A5EB551-2117-BDDB-8CFA-D22137270EB6}"/>
              </a:ext>
            </a:extLst>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l="2960" b="2960"/>
          <a:stretch/>
        </p:blipFill>
        <p:spPr>
          <a:xfrm>
            <a:off x="0" y="1"/>
            <a:ext cx="12192000" cy="6858000"/>
          </a:xfrm>
          <a:prstGeom prst="rect">
            <a:avLst/>
          </a:prstGeom>
        </p:spPr>
      </p:pic>
      <p:sp>
        <p:nvSpPr>
          <p:cNvPr id="3" name="Rectangle 2">
            <a:extLst>
              <a:ext uri="{FF2B5EF4-FFF2-40B4-BE49-F238E27FC236}">
                <a16:creationId xmlns:a16="http://schemas.microsoft.com/office/drawing/2014/main" id="{CD706523-9B6C-EA5F-93A8-2ABA43BDD3E1}"/>
              </a:ext>
            </a:extLst>
          </p:cNvPr>
          <p:cNvSpPr/>
          <p:nvPr userDrawn="1"/>
        </p:nvSpPr>
        <p:spPr>
          <a:xfrm>
            <a:off x="10447009" y="-197963"/>
            <a:ext cx="1991180" cy="7060105"/>
          </a:xfrm>
          <a:prstGeom prst="rect">
            <a:avLst/>
          </a:prstGeom>
          <a:solidFill>
            <a:srgbClr val="EB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83094CB-CD8C-F6E7-D073-D215E4F03BB5}"/>
              </a:ext>
            </a:extLst>
          </p:cNvPr>
          <p:cNvPicPr>
            <a:picLocks noChangeAspect="1"/>
          </p:cNvPicPr>
          <p:nvPr userDrawn="1"/>
        </p:nvPicPr>
        <p:blipFill>
          <a:blip r:embed="rId5">
            <a:alphaModFix amt="70000"/>
          </a:blip>
          <a:stretch>
            <a:fillRect/>
          </a:stretch>
        </p:blipFill>
        <p:spPr>
          <a:xfrm>
            <a:off x="7745353" y="2432115"/>
            <a:ext cx="2698931" cy="4433634"/>
          </a:xfrm>
          <a:prstGeom prst="rect">
            <a:avLst/>
          </a:prstGeom>
        </p:spPr>
      </p:pic>
      <p:sp>
        <p:nvSpPr>
          <p:cNvPr id="5" name="Rectangle 4">
            <a:extLst>
              <a:ext uri="{FF2B5EF4-FFF2-40B4-BE49-F238E27FC236}">
                <a16:creationId xmlns:a16="http://schemas.microsoft.com/office/drawing/2014/main" id="{07536A76-2E6D-120E-0D5F-B43B3C350111}"/>
              </a:ext>
            </a:extLst>
          </p:cNvPr>
          <p:cNvSpPr/>
          <p:nvPr userDrawn="1"/>
        </p:nvSpPr>
        <p:spPr>
          <a:xfrm>
            <a:off x="-9975" y="-69741"/>
            <a:ext cx="2698931" cy="1898541"/>
          </a:xfrm>
          <a:prstGeom prst="rect">
            <a:avLst/>
          </a:prstGeom>
          <a:solidFill>
            <a:srgbClr val="EB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FB79FDD-7F58-8BF7-F13B-F4320BA350D0}"/>
              </a:ext>
            </a:extLst>
          </p:cNvPr>
          <p:cNvSpPr/>
          <p:nvPr userDrawn="1"/>
        </p:nvSpPr>
        <p:spPr>
          <a:xfrm>
            <a:off x="5398934" y="5658560"/>
            <a:ext cx="1761284" cy="1204725"/>
          </a:xfrm>
          <a:prstGeom prst="rect">
            <a:avLst/>
          </a:prstGeom>
          <a:solidFill>
            <a:srgbClr val="EB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88DE4A-AC23-8055-D83D-B6E13203DACB}"/>
              </a:ext>
            </a:extLst>
          </p:cNvPr>
          <p:cNvSpPr/>
          <p:nvPr userDrawn="1"/>
        </p:nvSpPr>
        <p:spPr>
          <a:xfrm>
            <a:off x="5398934" y="-581186"/>
            <a:ext cx="2698930" cy="1373038"/>
          </a:xfrm>
          <a:prstGeom prst="rect">
            <a:avLst/>
          </a:prstGeom>
          <a:solidFill>
            <a:srgbClr val="EB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5D16DC1-76B7-F7F1-EB13-D5C0E5A17705}"/>
              </a:ext>
            </a:extLst>
          </p:cNvPr>
          <p:cNvSpPr/>
          <p:nvPr userDrawn="1"/>
        </p:nvSpPr>
        <p:spPr>
          <a:xfrm>
            <a:off x="8080141" y="-69743"/>
            <a:ext cx="2698930" cy="1653445"/>
          </a:xfrm>
          <a:prstGeom prst="rect">
            <a:avLst/>
          </a:prstGeom>
          <a:solidFill>
            <a:srgbClr val="EB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9240EA7-710D-0ADD-6EC1-A69987EA3E75}"/>
              </a:ext>
            </a:extLst>
          </p:cNvPr>
          <p:cNvPicPr>
            <a:picLocks noChangeAspect="1"/>
          </p:cNvPicPr>
          <p:nvPr userDrawn="1"/>
        </p:nvPicPr>
        <p:blipFill>
          <a:blip r:embed="rId6">
            <a:alphaModFix amt="50000"/>
          </a:blip>
          <a:stretch>
            <a:fillRect/>
          </a:stretch>
        </p:blipFill>
        <p:spPr>
          <a:xfrm>
            <a:off x="9573944" y="0"/>
            <a:ext cx="2846522" cy="5693044"/>
          </a:xfrm>
          <a:prstGeom prst="rect">
            <a:avLst/>
          </a:prstGeom>
        </p:spPr>
      </p:pic>
      <p:pic>
        <p:nvPicPr>
          <p:cNvPr id="12" name="Picture 11">
            <a:extLst>
              <a:ext uri="{FF2B5EF4-FFF2-40B4-BE49-F238E27FC236}">
                <a16:creationId xmlns:a16="http://schemas.microsoft.com/office/drawing/2014/main" id="{C888AFB9-A4B3-C069-6B6E-0715F663A604}"/>
              </a:ext>
            </a:extLst>
          </p:cNvPr>
          <p:cNvPicPr>
            <a:picLocks noChangeAspect="1"/>
          </p:cNvPicPr>
          <p:nvPr userDrawn="1"/>
        </p:nvPicPr>
        <p:blipFill>
          <a:blip r:embed="rId7">
            <a:alphaModFix amt="61000"/>
          </a:blip>
          <a:stretch>
            <a:fillRect/>
          </a:stretch>
        </p:blipFill>
        <p:spPr>
          <a:xfrm>
            <a:off x="-6724" y="2256431"/>
            <a:ext cx="1761284" cy="4609318"/>
          </a:xfrm>
          <a:prstGeom prst="rect">
            <a:avLst/>
          </a:prstGeom>
        </p:spPr>
      </p:pic>
      <p:pic>
        <p:nvPicPr>
          <p:cNvPr id="14" name="Picture 13">
            <a:extLst>
              <a:ext uri="{FF2B5EF4-FFF2-40B4-BE49-F238E27FC236}">
                <a16:creationId xmlns:a16="http://schemas.microsoft.com/office/drawing/2014/main" id="{9FE0C11F-FC26-EAE1-FD31-47B160480828}"/>
              </a:ext>
            </a:extLst>
          </p:cNvPr>
          <p:cNvPicPr>
            <a:picLocks noChangeAspect="1"/>
          </p:cNvPicPr>
          <p:nvPr userDrawn="1"/>
        </p:nvPicPr>
        <p:blipFill>
          <a:blip r:embed="rId8"/>
          <a:stretch>
            <a:fillRect/>
          </a:stretch>
        </p:blipFill>
        <p:spPr>
          <a:xfrm>
            <a:off x="2219712" y="2925231"/>
            <a:ext cx="2698928" cy="944626"/>
          </a:xfrm>
          <a:prstGeom prst="rect">
            <a:avLst/>
          </a:prstGeom>
        </p:spPr>
      </p:pic>
      <p:sp>
        <p:nvSpPr>
          <p:cNvPr id="6" name="TextBox 5">
            <a:extLst>
              <a:ext uri="{FF2B5EF4-FFF2-40B4-BE49-F238E27FC236}">
                <a16:creationId xmlns:a16="http://schemas.microsoft.com/office/drawing/2014/main" id="{19436C51-232F-C5B3-E4E0-153AD25009B1}"/>
              </a:ext>
            </a:extLst>
          </p:cNvPr>
          <p:cNvSpPr txBox="1"/>
          <p:nvPr userDrawn="1"/>
        </p:nvSpPr>
        <p:spPr>
          <a:xfrm>
            <a:off x="2478185" y="3869857"/>
            <a:ext cx="2209932" cy="276999"/>
          </a:xfrm>
          <a:prstGeom prst="rect">
            <a:avLst/>
          </a:prstGeom>
          <a:noFill/>
        </p:spPr>
        <p:txBody>
          <a:bodyPr wrap="square" rtlCol="0">
            <a:spAutoFit/>
          </a:bodyPr>
          <a:lstStyle/>
          <a:p>
            <a:r>
              <a:rPr lang="en-GB" sz="1200" b="1">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In partnership with ITHQ</a:t>
            </a:r>
          </a:p>
        </p:txBody>
      </p:sp>
    </p:spTree>
    <p:extLst>
      <p:ext uri="{BB962C8B-B14F-4D97-AF65-F5344CB8AC3E}">
        <p14:creationId xmlns:p14="http://schemas.microsoft.com/office/powerpoint/2010/main" val="294745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Divider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8AE0E9-257B-1742-6FDA-68D4F1FF45BB}"/>
              </a:ext>
            </a:extLst>
          </p:cNvPr>
          <p:cNvSpPr/>
          <p:nvPr userDrawn="1"/>
        </p:nvSpPr>
        <p:spPr>
          <a:xfrm>
            <a:off x="-9975" y="0"/>
            <a:ext cx="12201975" cy="6858000"/>
          </a:xfrm>
          <a:prstGeom prst="rect">
            <a:avLst/>
          </a:prstGeom>
          <a:solidFill>
            <a:srgbClr val="EB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62FE5E8-EC95-759F-4D20-0223A0C3CD2B}"/>
              </a:ext>
            </a:extLst>
          </p:cNvPr>
          <p:cNvPicPr>
            <a:picLocks noChangeAspect="1"/>
          </p:cNvPicPr>
          <p:nvPr userDrawn="1"/>
        </p:nvPicPr>
        <p:blipFill>
          <a:blip r:embed="rId2"/>
          <a:stretch>
            <a:fillRect/>
          </a:stretch>
        </p:blipFill>
        <p:spPr>
          <a:xfrm>
            <a:off x="296282" y="548641"/>
            <a:ext cx="2035171" cy="712310"/>
          </a:xfrm>
          <a:prstGeom prst="rect">
            <a:avLst/>
          </a:prstGeom>
        </p:spPr>
      </p:pic>
      <p:sp>
        <p:nvSpPr>
          <p:cNvPr id="18" name="TextBox 17">
            <a:extLst>
              <a:ext uri="{FF2B5EF4-FFF2-40B4-BE49-F238E27FC236}">
                <a16:creationId xmlns:a16="http://schemas.microsoft.com/office/drawing/2014/main" id="{7ACB33A5-4166-ADD7-3069-6EC0F30A0560}"/>
              </a:ext>
            </a:extLst>
          </p:cNvPr>
          <p:cNvSpPr txBox="1"/>
          <p:nvPr userDrawn="1"/>
        </p:nvSpPr>
        <p:spPr>
          <a:xfrm>
            <a:off x="11334002" y="144860"/>
            <a:ext cx="696074" cy="230832"/>
          </a:xfrm>
          <a:prstGeom prst="rect">
            <a:avLst/>
          </a:prstGeom>
          <a:noFill/>
        </p:spPr>
        <p:txBody>
          <a:bodyPr wrap="square" rtlCol="0">
            <a:spAutoFit/>
          </a:bodyPr>
          <a:lstStyle/>
          <a:p>
            <a:r>
              <a:rPr lang="en-US" sz="900">
                <a:solidFill>
                  <a:schemeClr val="bg1"/>
                </a:solidFill>
                <a:latin typeface="Tahoma" panose="020B0604030504040204" pitchFamily="34" charset="0"/>
                <a:ea typeface="Tahoma" panose="020B0604030504040204" pitchFamily="34" charset="0"/>
                <a:cs typeface="Tahoma" panose="020B0604030504040204" pitchFamily="34" charset="0"/>
              </a:rPr>
              <a:t>Page </a:t>
            </a:r>
            <a:fld id="{D2966AA5-8FA1-FA4E-9C1C-B480F07E9C5E}" type="slidenum">
              <a:rPr lang="en-US" sz="900" smtClean="0">
                <a:solidFill>
                  <a:schemeClr val="bg1"/>
                </a:solidFill>
                <a:latin typeface="Tahoma" panose="020B0604030504040204" pitchFamily="34" charset="0"/>
                <a:ea typeface="Tahoma" panose="020B0604030504040204" pitchFamily="34" charset="0"/>
                <a:cs typeface="Tahoma" panose="020B0604030504040204" pitchFamily="34" charset="0"/>
              </a:rPr>
              <a:pPr/>
              <a:t>‹#›</a:t>
            </a:fld>
            <a:endParaRPr lang="en-US" sz="9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23EAA45B-A2D7-B835-A340-F501A640F89B}"/>
              </a:ext>
            </a:extLst>
          </p:cNvPr>
          <p:cNvSpPr txBox="1"/>
          <p:nvPr userDrawn="1"/>
        </p:nvSpPr>
        <p:spPr>
          <a:xfrm>
            <a:off x="279954" y="1235676"/>
            <a:ext cx="2209932" cy="276999"/>
          </a:xfrm>
          <a:prstGeom prst="rect">
            <a:avLst/>
          </a:prstGeom>
          <a:noFill/>
        </p:spPr>
        <p:txBody>
          <a:bodyPr wrap="square" rtlCol="0">
            <a:spAutoFit/>
          </a:bodyPr>
          <a:lstStyle/>
          <a:p>
            <a:r>
              <a:rPr lang="en-GB" sz="1200" b="1">
                <a:latin typeface="Tahoma" panose="020B0604030504040204" pitchFamily="34" charset="0"/>
                <a:ea typeface="Tahoma" panose="020B0604030504040204" pitchFamily="34" charset="0"/>
                <a:cs typeface="Tahoma" panose="020B0604030504040204" pitchFamily="34" charset="0"/>
              </a:rPr>
              <a:t>In partnership with ITHQ</a:t>
            </a:r>
          </a:p>
        </p:txBody>
      </p:sp>
    </p:spTree>
    <p:extLst>
      <p:ext uri="{BB962C8B-B14F-4D97-AF65-F5344CB8AC3E}">
        <p14:creationId xmlns:p14="http://schemas.microsoft.com/office/powerpoint/2010/main" val="2562283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ivider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8AE0E9-257B-1742-6FDA-68D4F1FF45BB}"/>
              </a:ext>
            </a:extLst>
          </p:cNvPr>
          <p:cNvSpPr/>
          <p:nvPr userDrawn="1"/>
        </p:nvSpPr>
        <p:spPr>
          <a:xfrm>
            <a:off x="-9975" y="0"/>
            <a:ext cx="12201975" cy="6858000"/>
          </a:xfrm>
          <a:prstGeom prst="rect">
            <a:avLst/>
          </a:prstGeom>
          <a:solidFill>
            <a:srgbClr val="EB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62FE5E8-EC95-759F-4D20-0223A0C3CD2B}"/>
              </a:ext>
            </a:extLst>
          </p:cNvPr>
          <p:cNvPicPr>
            <a:picLocks noChangeAspect="1"/>
          </p:cNvPicPr>
          <p:nvPr userDrawn="1"/>
        </p:nvPicPr>
        <p:blipFill>
          <a:blip r:embed="rId2"/>
          <a:stretch>
            <a:fillRect/>
          </a:stretch>
        </p:blipFill>
        <p:spPr>
          <a:xfrm>
            <a:off x="296282" y="548641"/>
            <a:ext cx="2035171" cy="712310"/>
          </a:xfrm>
          <a:prstGeom prst="rect">
            <a:avLst/>
          </a:prstGeom>
        </p:spPr>
      </p:pic>
      <p:sp>
        <p:nvSpPr>
          <p:cNvPr id="3" name="TextBox 2">
            <a:extLst>
              <a:ext uri="{FF2B5EF4-FFF2-40B4-BE49-F238E27FC236}">
                <a16:creationId xmlns:a16="http://schemas.microsoft.com/office/drawing/2014/main" id="{07B6001D-7FF9-86B9-2222-252E3875B7AA}"/>
              </a:ext>
            </a:extLst>
          </p:cNvPr>
          <p:cNvSpPr txBox="1"/>
          <p:nvPr userDrawn="1"/>
        </p:nvSpPr>
        <p:spPr>
          <a:xfrm>
            <a:off x="11334002" y="144860"/>
            <a:ext cx="696074" cy="230832"/>
          </a:xfrm>
          <a:prstGeom prst="rect">
            <a:avLst/>
          </a:prstGeom>
          <a:noFill/>
        </p:spPr>
        <p:txBody>
          <a:bodyPr wrap="square" rtlCol="0">
            <a:spAutoFit/>
          </a:bodyPr>
          <a:lstStyle/>
          <a:p>
            <a:r>
              <a:rPr lang="en-US" sz="900">
                <a:solidFill>
                  <a:schemeClr val="bg1"/>
                </a:solidFill>
                <a:latin typeface="Tahoma" panose="020B0604030504040204" pitchFamily="34" charset="0"/>
                <a:ea typeface="Tahoma" panose="020B0604030504040204" pitchFamily="34" charset="0"/>
                <a:cs typeface="Tahoma" panose="020B0604030504040204" pitchFamily="34" charset="0"/>
              </a:rPr>
              <a:t>Page </a:t>
            </a:r>
            <a:fld id="{D2966AA5-8FA1-FA4E-9C1C-B480F07E9C5E}" type="slidenum">
              <a:rPr lang="en-US" sz="900" smtClean="0">
                <a:solidFill>
                  <a:schemeClr val="bg1"/>
                </a:solidFill>
                <a:latin typeface="Tahoma" panose="020B0604030504040204" pitchFamily="34" charset="0"/>
                <a:ea typeface="Tahoma" panose="020B0604030504040204" pitchFamily="34" charset="0"/>
                <a:cs typeface="Tahoma" panose="020B0604030504040204" pitchFamily="34" charset="0"/>
              </a:rPr>
              <a:pPr/>
              <a:t>‹#›</a:t>
            </a:fld>
            <a:endParaRPr lang="en-US" sz="9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4D92D790-139B-A104-F531-6B3F63687F75}"/>
              </a:ext>
            </a:extLst>
          </p:cNvPr>
          <p:cNvSpPr txBox="1"/>
          <p:nvPr userDrawn="1"/>
        </p:nvSpPr>
        <p:spPr>
          <a:xfrm>
            <a:off x="279954" y="1235676"/>
            <a:ext cx="2209932" cy="276999"/>
          </a:xfrm>
          <a:prstGeom prst="rect">
            <a:avLst/>
          </a:prstGeom>
          <a:noFill/>
        </p:spPr>
        <p:txBody>
          <a:bodyPr wrap="square" rtlCol="0">
            <a:spAutoFit/>
          </a:bodyPr>
          <a:lstStyle/>
          <a:p>
            <a:r>
              <a:rPr lang="en-GB" sz="1200" b="1">
                <a:latin typeface="Tahoma" panose="020B0604030504040204" pitchFamily="34" charset="0"/>
                <a:ea typeface="Tahoma" panose="020B0604030504040204" pitchFamily="34" charset="0"/>
                <a:cs typeface="Tahoma" panose="020B0604030504040204" pitchFamily="34" charset="0"/>
              </a:rPr>
              <a:t>In partnership with ITHQ</a:t>
            </a:r>
          </a:p>
        </p:txBody>
      </p:sp>
    </p:spTree>
    <p:extLst>
      <p:ext uri="{BB962C8B-B14F-4D97-AF65-F5344CB8AC3E}">
        <p14:creationId xmlns:p14="http://schemas.microsoft.com/office/powerpoint/2010/main" val="1728491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8AE0E9-257B-1742-6FDA-68D4F1FF45BB}"/>
              </a:ext>
            </a:extLst>
          </p:cNvPr>
          <p:cNvSpPr/>
          <p:nvPr userDrawn="1"/>
        </p:nvSpPr>
        <p:spPr>
          <a:xfrm>
            <a:off x="-9975" y="0"/>
            <a:ext cx="12201975" cy="6858000"/>
          </a:xfrm>
          <a:prstGeom prst="rect">
            <a:avLst/>
          </a:prstGeom>
          <a:solidFill>
            <a:srgbClr val="EB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62FE5E8-EC95-759F-4D20-0223A0C3CD2B}"/>
              </a:ext>
            </a:extLst>
          </p:cNvPr>
          <p:cNvPicPr>
            <a:picLocks noChangeAspect="1"/>
          </p:cNvPicPr>
          <p:nvPr userDrawn="1"/>
        </p:nvPicPr>
        <p:blipFill>
          <a:blip r:embed="rId2"/>
          <a:stretch>
            <a:fillRect/>
          </a:stretch>
        </p:blipFill>
        <p:spPr>
          <a:xfrm>
            <a:off x="296282" y="548641"/>
            <a:ext cx="2035171" cy="712310"/>
          </a:xfrm>
          <a:prstGeom prst="rect">
            <a:avLst/>
          </a:prstGeom>
        </p:spPr>
      </p:pic>
      <p:sp>
        <p:nvSpPr>
          <p:cNvPr id="2" name="TextBox 1">
            <a:extLst>
              <a:ext uri="{FF2B5EF4-FFF2-40B4-BE49-F238E27FC236}">
                <a16:creationId xmlns:a16="http://schemas.microsoft.com/office/drawing/2014/main" id="{2CAFFC47-8AC6-16B4-2827-E848C526CEA7}"/>
              </a:ext>
            </a:extLst>
          </p:cNvPr>
          <p:cNvSpPr txBox="1"/>
          <p:nvPr userDrawn="1"/>
        </p:nvSpPr>
        <p:spPr>
          <a:xfrm>
            <a:off x="279954" y="1235676"/>
            <a:ext cx="2209932" cy="276999"/>
          </a:xfrm>
          <a:prstGeom prst="rect">
            <a:avLst/>
          </a:prstGeom>
          <a:noFill/>
        </p:spPr>
        <p:txBody>
          <a:bodyPr wrap="square" rtlCol="0">
            <a:spAutoFit/>
          </a:bodyPr>
          <a:lstStyle/>
          <a:p>
            <a:r>
              <a:rPr lang="en-GB" sz="1200" b="1">
                <a:latin typeface="Tahoma" panose="020B0604030504040204" pitchFamily="34" charset="0"/>
                <a:ea typeface="Tahoma" panose="020B0604030504040204" pitchFamily="34" charset="0"/>
                <a:cs typeface="Tahoma" panose="020B0604030504040204" pitchFamily="34" charset="0"/>
              </a:rPr>
              <a:t>In partnership with ITHQ</a:t>
            </a:r>
          </a:p>
        </p:txBody>
      </p:sp>
    </p:spTree>
    <p:extLst>
      <p:ext uri="{BB962C8B-B14F-4D97-AF65-F5344CB8AC3E}">
        <p14:creationId xmlns:p14="http://schemas.microsoft.com/office/powerpoint/2010/main" val="74627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8AE0E9-257B-1742-6FDA-68D4F1FF45BB}"/>
              </a:ext>
            </a:extLst>
          </p:cNvPr>
          <p:cNvSpPr/>
          <p:nvPr userDrawn="1"/>
        </p:nvSpPr>
        <p:spPr>
          <a:xfrm>
            <a:off x="-9975" y="0"/>
            <a:ext cx="12201975" cy="6858000"/>
          </a:xfrm>
          <a:prstGeom prst="rect">
            <a:avLst/>
          </a:prstGeom>
          <a:solidFill>
            <a:srgbClr val="EB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62FE5E8-EC95-759F-4D20-0223A0C3CD2B}"/>
              </a:ext>
            </a:extLst>
          </p:cNvPr>
          <p:cNvPicPr>
            <a:picLocks noChangeAspect="1"/>
          </p:cNvPicPr>
          <p:nvPr userDrawn="1"/>
        </p:nvPicPr>
        <p:blipFill>
          <a:blip r:embed="rId2"/>
          <a:stretch>
            <a:fillRect/>
          </a:stretch>
        </p:blipFill>
        <p:spPr>
          <a:xfrm>
            <a:off x="296282" y="548641"/>
            <a:ext cx="2035171" cy="712310"/>
          </a:xfrm>
          <a:prstGeom prst="rect">
            <a:avLst/>
          </a:prstGeom>
        </p:spPr>
      </p:pic>
      <p:sp>
        <p:nvSpPr>
          <p:cNvPr id="2" name="TextBox 1">
            <a:extLst>
              <a:ext uri="{FF2B5EF4-FFF2-40B4-BE49-F238E27FC236}">
                <a16:creationId xmlns:a16="http://schemas.microsoft.com/office/drawing/2014/main" id="{8751B8D0-D1B3-4EF8-5C88-8209F69F4C5C}"/>
              </a:ext>
            </a:extLst>
          </p:cNvPr>
          <p:cNvSpPr txBox="1"/>
          <p:nvPr userDrawn="1"/>
        </p:nvSpPr>
        <p:spPr>
          <a:xfrm>
            <a:off x="279954" y="1235676"/>
            <a:ext cx="2209932" cy="276999"/>
          </a:xfrm>
          <a:prstGeom prst="rect">
            <a:avLst/>
          </a:prstGeom>
          <a:noFill/>
        </p:spPr>
        <p:txBody>
          <a:bodyPr wrap="square" rtlCol="0">
            <a:spAutoFit/>
          </a:bodyPr>
          <a:lstStyle/>
          <a:p>
            <a:r>
              <a:rPr lang="en-GB" sz="1200" b="1">
                <a:latin typeface="Tahoma" panose="020B0604030504040204" pitchFamily="34" charset="0"/>
                <a:ea typeface="Tahoma" panose="020B0604030504040204" pitchFamily="34" charset="0"/>
                <a:cs typeface="Tahoma" panose="020B0604030504040204" pitchFamily="34" charset="0"/>
              </a:rPr>
              <a:t>In partnership with ITHQ</a:t>
            </a:r>
          </a:p>
        </p:txBody>
      </p:sp>
    </p:spTree>
    <p:extLst>
      <p:ext uri="{BB962C8B-B14F-4D97-AF65-F5344CB8AC3E}">
        <p14:creationId xmlns:p14="http://schemas.microsoft.com/office/powerpoint/2010/main" val="791774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Divider slide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8AE0E9-257B-1742-6FDA-68D4F1FF45BB}"/>
              </a:ext>
            </a:extLst>
          </p:cNvPr>
          <p:cNvSpPr/>
          <p:nvPr userDrawn="1"/>
        </p:nvSpPr>
        <p:spPr>
          <a:xfrm>
            <a:off x="-9975" y="0"/>
            <a:ext cx="12201975" cy="6858000"/>
          </a:xfrm>
          <a:prstGeom prst="rect">
            <a:avLst/>
          </a:prstGeom>
          <a:solidFill>
            <a:srgbClr val="EB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62FE5E8-EC95-759F-4D20-0223A0C3CD2B}"/>
              </a:ext>
            </a:extLst>
          </p:cNvPr>
          <p:cNvPicPr>
            <a:picLocks noChangeAspect="1"/>
          </p:cNvPicPr>
          <p:nvPr userDrawn="1"/>
        </p:nvPicPr>
        <p:blipFill>
          <a:blip r:embed="rId2"/>
          <a:stretch>
            <a:fillRect/>
          </a:stretch>
        </p:blipFill>
        <p:spPr>
          <a:xfrm>
            <a:off x="296282" y="548641"/>
            <a:ext cx="2035171" cy="712310"/>
          </a:xfrm>
          <a:prstGeom prst="rect">
            <a:avLst/>
          </a:prstGeom>
        </p:spPr>
      </p:pic>
      <p:sp>
        <p:nvSpPr>
          <p:cNvPr id="5" name="TextBox 4">
            <a:extLst>
              <a:ext uri="{FF2B5EF4-FFF2-40B4-BE49-F238E27FC236}">
                <a16:creationId xmlns:a16="http://schemas.microsoft.com/office/drawing/2014/main" id="{93708564-F83D-2F98-BFB1-48797C3749B2}"/>
              </a:ext>
            </a:extLst>
          </p:cNvPr>
          <p:cNvSpPr txBox="1"/>
          <p:nvPr userDrawn="1"/>
        </p:nvSpPr>
        <p:spPr>
          <a:xfrm>
            <a:off x="11334002" y="144860"/>
            <a:ext cx="696074" cy="230832"/>
          </a:xfrm>
          <a:prstGeom prst="rect">
            <a:avLst/>
          </a:prstGeom>
          <a:noFill/>
        </p:spPr>
        <p:txBody>
          <a:bodyPr wrap="square" rtlCol="0">
            <a:spAutoFit/>
          </a:bodyPr>
          <a:lstStyle/>
          <a:p>
            <a:r>
              <a:rPr lang="en-US" sz="900">
                <a:solidFill>
                  <a:schemeClr val="bg1"/>
                </a:solidFill>
                <a:latin typeface="Tahoma" panose="020B0604030504040204" pitchFamily="34" charset="0"/>
                <a:ea typeface="Tahoma" panose="020B0604030504040204" pitchFamily="34" charset="0"/>
                <a:cs typeface="Tahoma" panose="020B0604030504040204" pitchFamily="34" charset="0"/>
              </a:rPr>
              <a:t>Page </a:t>
            </a:r>
            <a:fld id="{D2966AA5-8FA1-FA4E-9C1C-B480F07E9C5E}" type="slidenum">
              <a:rPr lang="en-US" sz="900" smtClean="0">
                <a:solidFill>
                  <a:schemeClr val="bg1"/>
                </a:solidFill>
                <a:latin typeface="Tahoma" panose="020B0604030504040204" pitchFamily="34" charset="0"/>
                <a:ea typeface="Tahoma" panose="020B0604030504040204" pitchFamily="34" charset="0"/>
                <a:cs typeface="Tahoma" panose="020B0604030504040204" pitchFamily="34" charset="0"/>
              </a:rPr>
              <a:pPr/>
              <a:t>‹#›</a:t>
            </a:fld>
            <a:endParaRPr lang="en-US" sz="9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9840311A-76EE-4D0E-A247-192489C503AF}"/>
              </a:ext>
            </a:extLst>
          </p:cNvPr>
          <p:cNvSpPr txBox="1"/>
          <p:nvPr userDrawn="1"/>
        </p:nvSpPr>
        <p:spPr>
          <a:xfrm>
            <a:off x="279954" y="1235676"/>
            <a:ext cx="2209932" cy="276999"/>
          </a:xfrm>
          <a:prstGeom prst="rect">
            <a:avLst/>
          </a:prstGeom>
          <a:noFill/>
        </p:spPr>
        <p:txBody>
          <a:bodyPr wrap="square" rtlCol="0">
            <a:spAutoFit/>
          </a:bodyPr>
          <a:lstStyle/>
          <a:p>
            <a:r>
              <a:rPr lang="en-GB" sz="1200" b="1">
                <a:latin typeface="Tahoma" panose="020B0604030504040204" pitchFamily="34" charset="0"/>
                <a:ea typeface="Tahoma" panose="020B0604030504040204" pitchFamily="34" charset="0"/>
                <a:cs typeface="Tahoma" panose="020B0604030504040204" pitchFamily="34" charset="0"/>
              </a:rPr>
              <a:t>In partnership with ITHQ</a:t>
            </a:r>
          </a:p>
        </p:txBody>
      </p:sp>
    </p:spTree>
    <p:extLst>
      <p:ext uri="{BB962C8B-B14F-4D97-AF65-F5344CB8AC3E}">
        <p14:creationId xmlns:p14="http://schemas.microsoft.com/office/powerpoint/2010/main" val="534642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slide 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8AE0E9-257B-1742-6FDA-68D4F1FF45BB}"/>
              </a:ext>
            </a:extLst>
          </p:cNvPr>
          <p:cNvSpPr/>
          <p:nvPr userDrawn="1"/>
        </p:nvSpPr>
        <p:spPr>
          <a:xfrm>
            <a:off x="-9975" y="0"/>
            <a:ext cx="12201975" cy="6858000"/>
          </a:xfrm>
          <a:prstGeom prst="rect">
            <a:avLst/>
          </a:prstGeom>
          <a:solidFill>
            <a:srgbClr val="333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373167A-BFB9-CC27-953E-E4CDF3809E88}"/>
              </a:ext>
            </a:extLst>
          </p:cNvPr>
          <p:cNvPicPr>
            <a:picLocks noChangeAspect="1"/>
          </p:cNvPicPr>
          <p:nvPr userDrawn="1"/>
        </p:nvPicPr>
        <p:blipFill>
          <a:blip r:embed="rId2"/>
          <a:stretch>
            <a:fillRect/>
          </a:stretch>
        </p:blipFill>
        <p:spPr>
          <a:xfrm>
            <a:off x="296281" y="548639"/>
            <a:ext cx="2035172" cy="712311"/>
          </a:xfrm>
          <a:prstGeom prst="rect">
            <a:avLst/>
          </a:prstGeom>
        </p:spPr>
      </p:pic>
      <p:sp>
        <p:nvSpPr>
          <p:cNvPr id="5" name="TextBox 4">
            <a:extLst>
              <a:ext uri="{FF2B5EF4-FFF2-40B4-BE49-F238E27FC236}">
                <a16:creationId xmlns:a16="http://schemas.microsoft.com/office/drawing/2014/main" id="{973AE2D1-8ECD-F71A-167A-A7270D41CD5E}"/>
              </a:ext>
            </a:extLst>
          </p:cNvPr>
          <p:cNvSpPr txBox="1"/>
          <p:nvPr userDrawn="1"/>
        </p:nvSpPr>
        <p:spPr>
          <a:xfrm>
            <a:off x="279954" y="1235676"/>
            <a:ext cx="2209932" cy="276999"/>
          </a:xfrm>
          <a:prstGeom prst="rect">
            <a:avLst/>
          </a:prstGeom>
          <a:noFill/>
        </p:spPr>
        <p:txBody>
          <a:bodyPr wrap="square" rtlCol="0">
            <a:spAutoFit/>
          </a:bodyPr>
          <a:lstStyle/>
          <a:p>
            <a:r>
              <a:rPr lang="en-GB" sz="1200" b="1">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In partnership with ITHQ</a:t>
            </a:r>
          </a:p>
        </p:txBody>
      </p:sp>
    </p:spTree>
    <p:extLst>
      <p:ext uri="{BB962C8B-B14F-4D97-AF65-F5344CB8AC3E}">
        <p14:creationId xmlns:p14="http://schemas.microsoft.com/office/powerpoint/2010/main" val="4287041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vider slide 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8AE0E9-257B-1742-6FDA-68D4F1FF45BB}"/>
              </a:ext>
            </a:extLst>
          </p:cNvPr>
          <p:cNvSpPr/>
          <p:nvPr userDrawn="1"/>
        </p:nvSpPr>
        <p:spPr>
          <a:xfrm>
            <a:off x="-9975" y="0"/>
            <a:ext cx="12201975" cy="6858000"/>
          </a:xfrm>
          <a:prstGeom prst="rect">
            <a:avLst/>
          </a:prstGeom>
          <a:solidFill>
            <a:srgbClr val="333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373167A-BFB9-CC27-953E-E4CDF3809E88}"/>
              </a:ext>
            </a:extLst>
          </p:cNvPr>
          <p:cNvPicPr>
            <a:picLocks noChangeAspect="1"/>
          </p:cNvPicPr>
          <p:nvPr userDrawn="1"/>
        </p:nvPicPr>
        <p:blipFill>
          <a:blip r:embed="rId2"/>
          <a:stretch>
            <a:fillRect/>
          </a:stretch>
        </p:blipFill>
        <p:spPr>
          <a:xfrm>
            <a:off x="296281" y="548639"/>
            <a:ext cx="2035172" cy="712311"/>
          </a:xfrm>
          <a:prstGeom prst="rect">
            <a:avLst/>
          </a:prstGeom>
        </p:spPr>
      </p:pic>
      <p:sp>
        <p:nvSpPr>
          <p:cNvPr id="2" name="TextBox 1">
            <a:extLst>
              <a:ext uri="{FF2B5EF4-FFF2-40B4-BE49-F238E27FC236}">
                <a16:creationId xmlns:a16="http://schemas.microsoft.com/office/drawing/2014/main" id="{3FF279BA-B201-A0CD-C9A5-CA30592FBBBA}"/>
              </a:ext>
            </a:extLst>
          </p:cNvPr>
          <p:cNvSpPr txBox="1"/>
          <p:nvPr userDrawn="1"/>
        </p:nvSpPr>
        <p:spPr>
          <a:xfrm>
            <a:off x="279954" y="1235676"/>
            <a:ext cx="2209932" cy="276999"/>
          </a:xfrm>
          <a:prstGeom prst="rect">
            <a:avLst/>
          </a:prstGeom>
          <a:noFill/>
        </p:spPr>
        <p:txBody>
          <a:bodyPr wrap="square" rtlCol="0">
            <a:spAutoFit/>
          </a:bodyPr>
          <a:lstStyle/>
          <a:p>
            <a:r>
              <a:rPr lang="en-GB" sz="1200" b="1">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In partnership with ITHQ</a:t>
            </a:r>
          </a:p>
        </p:txBody>
      </p:sp>
    </p:spTree>
    <p:extLst>
      <p:ext uri="{BB962C8B-B14F-4D97-AF65-F5344CB8AC3E}">
        <p14:creationId xmlns:p14="http://schemas.microsoft.com/office/powerpoint/2010/main" val="3811454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1A36AF-CDF7-5E4B-89DB-5DE0C727E6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AB6D111-F8A9-174A-B6C5-AD15A50F15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C76AE61A-5713-824B-9E76-B3F6E62FA9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fld id="{F9FAA2CD-4C03-7A4B-83E5-A164043DB8D9}" type="slidenum">
              <a:rPr lang="en-US" smtClean="0"/>
              <a:pPr/>
              <a:t>‹#›</a:t>
            </a:fld>
            <a:endParaRPr lang="en-US"/>
          </a:p>
        </p:txBody>
      </p:sp>
    </p:spTree>
    <p:extLst>
      <p:ext uri="{BB962C8B-B14F-4D97-AF65-F5344CB8AC3E}">
        <p14:creationId xmlns:p14="http://schemas.microsoft.com/office/powerpoint/2010/main" val="14378564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40" r:id="rId3"/>
    <p:sldLayoutId id="2147483734" r:id="rId4"/>
    <p:sldLayoutId id="2147483663" r:id="rId5"/>
    <p:sldLayoutId id="2147483664" r:id="rId6"/>
    <p:sldLayoutId id="2147483737" r:id="rId7"/>
    <p:sldLayoutId id="2147483665" r:id="rId8"/>
    <p:sldLayoutId id="2147483733" r:id="rId9"/>
    <p:sldLayoutId id="2147483735" r:id="rId10"/>
    <p:sldLayoutId id="2147483736" r:id="rId11"/>
    <p:sldLayoutId id="2147483742" r:id="rId12"/>
    <p:sldLayoutId id="2147483667" r:id="rId13"/>
    <p:sldLayoutId id="2147483738" r:id="rId14"/>
    <p:sldLayoutId id="2147483675" r:id="rId15"/>
    <p:sldLayoutId id="2147483677" r:id="rId16"/>
    <p:sldLayoutId id="2147483678" r:id="rId17"/>
    <p:sldLayoutId id="2147483741" r:id="rId18"/>
    <p:sldLayoutId id="2147483732" r:id="rId19"/>
    <p:sldLayoutId id="2147483743" r:id="rId20"/>
    <p:sldLayoutId id="2147483708" r:id="rId21"/>
    <p:sldLayoutId id="2147483744" r:id="rId22"/>
    <p:sldLayoutId id="2147483672" r:id="rId23"/>
    <p:sldLayoutId id="2147483745" r:id="rId24"/>
    <p:sldLayoutId id="2147483687" r:id="rId25"/>
    <p:sldLayoutId id="2147483739" r:id="rId26"/>
    <p:sldLayoutId id="2147483691" r:id="rId27"/>
    <p:sldLayoutId id="2147483692" r:id="rId28"/>
  </p:sldLayoutIdLst>
  <p:txStyles>
    <p:titleStyle>
      <a:lvl1pPr algn="l" defTabSz="914400" rtl="0" eaLnBrk="1" latinLnBrk="0" hangingPunct="1">
        <a:lnSpc>
          <a:spcPct val="90000"/>
        </a:lnSpc>
        <a:spcBef>
          <a:spcPct val="0"/>
        </a:spcBef>
        <a:buNone/>
        <a:defRPr sz="4500" kern="1200">
          <a:solidFill>
            <a:srgbClr val="33323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23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23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23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23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23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5.xml"/><Relationship Id="rId5" Type="http://schemas.openxmlformats.org/officeDocument/2006/relationships/image" Target="../media/image12.sv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9.png"/><Relationship Id="rId7" Type="http://schemas.openxmlformats.org/officeDocument/2006/relationships/image" Target="../media/image22.tiff"/><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21.svg"/><Relationship Id="rId5" Type="http://schemas.openxmlformats.org/officeDocument/2006/relationships/image" Target="../media/image20.png"/><Relationship Id="rId4" Type="http://schemas.microsoft.com/office/2007/relationships/hdphoto" Target="../media/hdphoto1.wdp"/><Relationship Id="rId9" Type="http://schemas.openxmlformats.org/officeDocument/2006/relationships/image" Target="../media/image12.sv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Layout" Target="../slideLayouts/slideLayout9.xml"/><Relationship Id="rId4" Type="http://schemas.openxmlformats.org/officeDocument/2006/relationships/image" Target="../media/image24.sv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12.sv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12.sv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0.xml"/><Relationship Id="rId5" Type="http://schemas.openxmlformats.org/officeDocument/2006/relationships/image" Target="../media/image12.sv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hyperlink" Target="mailto:harry@changeright.co.uk" TargetMode="External"/><Relationship Id="rId13" Type="http://schemas.openxmlformats.org/officeDocument/2006/relationships/hyperlink" Target="mailto:sally.nursten@ithq.pro" TargetMode="External"/><Relationship Id="rId3" Type="http://schemas.openxmlformats.org/officeDocument/2006/relationships/image" Target="../media/image31.png"/><Relationship Id="rId7" Type="http://schemas.microsoft.com/office/2007/relationships/hdphoto" Target="../media/hdphoto2.wdp"/><Relationship Id="rId12" Type="http://schemas.openxmlformats.org/officeDocument/2006/relationships/hyperlink" Target="mailto:David.Thomas@ithq.pro" TargetMode="External"/><Relationship Id="rId2" Type="http://schemas.openxmlformats.org/officeDocument/2006/relationships/image" Target="../media/image27.emf"/><Relationship Id="rId16" Type="http://schemas.openxmlformats.org/officeDocument/2006/relationships/image" Target="../media/image37.png"/><Relationship Id="rId1" Type="http://schemas.openxmlformats.org/officeDocument/2006/relationships/slideLayout" Target="../slideLayouts/slideLayout19.xml"/><Relationship Id="rId6" Type="http://schemas.openxmlformats.org/officeDocument/2006/relationships/image" Target="../media/image32.png"/><Relationship Id="rId11" Type="http://schemas.openxmlformats.org/officeDocument/2006/relationships/image" Target="../media/image34.jpeg"/><Relationship Id="rId5" Type="http://schemas.openxmlformats.org/officeDocument/2006/relationships/hyperlink" Target="mailto:rachel@changeright.co.uk" TargetMode="External"/><Relationship Id="rId15" Type="http://schemas.openxmlformats.org/officeDocument/2006/relationships/image" Target="../media/image36.png"/><Relationship Id="rId10" Type="http://schemas.microsoft.com/office/2007/relationships/hdphoto" Target="../media/hdphoto3.wdp"/><Relationship Id="rId4" Type="http://schemas.openxmlformats.org/officeDocument/2006/relationships/hyperlink" Target="mailto:neil@changeright.co.uk" TargetMode="External"/><Relationship Id="rId9" Type="http://schemas.openxmlformats.org/officeDocument/2006/relationships/image" Target="../media/image33.png"/><Relationship Id="rId14" Type="http://schemas.openxmlformats.org/officeDocument/2006/relationships/image" Target="../media/image3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xml"/><Relationship Id="rId5" Type="http://schemas.openxmlformats.org/officeDocument/2006/relationships/image" Target="../media/image12.sv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0.xml"/><Relationship Id="rId5" Type="http://schemas.openxmlformats.org/officeDocument/2006/relationships/image" Target="../media/image12.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EFF40-FA1F-9B83-5246-D4E622EF570B}"/>
              </a:ext>
            </a:extLst>
          </p:cNvPr>
          <p:cNvSpPr txBox="1">
            <a:spLocks/>
          </p:cNvSpPr>
          <p:nvPr/>
        </p:nvSpPr>
        <p:spPr>
          <a:xfrm>
            <a:off x="279954" y="1938681"/>
            <a:ext cx="9290766" cy="2387600"/>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br>
              <a:rPr lang="en-GB" sz="4500" dirty="0">
                <a:solidFill>
                  <a:srgbClr val="EBE9E5"/>
                </a:solidFill>
                <a:latin typeface="Tahoma" panose="020B0604030504040204" pitchFamily="34" charset="0"/>
                <a:ea typeface="Tahoma" panose="020B0604030504040204" pitchFamily="34" charset="0"/>
                <a:cs typeface="Tahoma" panose="020B0604030504040204" pitchFamily="34" charset="0"/>
              </a:rPr>
            </a:br>
            <a:r>
              <a:rPr lang="en-GB" sz="3200" dirty="0">
                <a:solidFill>
                  <a:srgbClr val="EBE9E5"/>
                </a:solidFill>
                <a:latin typeface="Tahoma" panose="020B0604030504040204" pitchFamily="34" charset="0"/>
                <a:ea typeface="Tahoma" panose="020B0604030504040204" pitchFamily="34" charset="0"/>
                <a:cs typeface="Tahoma" panose="020B0604030504040204" pitchFamily="34" charset="0"/>
              </a:rPr>
              <a:t>Government secure environments: Your people, your transformation, your cyber resilient IT</a:t>
            </a:r>
            <a:br>
              <a:rPr lang="en-GB" sz="4500" dirty="0">
                <a:solidFill>
                  <a:srgbClr val="EBE9E5"/>
                </a:solidFill>
                <a:latin typeface="Tahoma" panose="020B0604030504040204" pitchFamily="34" charset="0"/>
                <a:ea typeface="Tahoma" panose="020B0604030504040204" pitchFamily="34" charset="0"/>
                <a:cs typeface="Tahoma" panose="020B0604030504040204" pitchFamily="34" charset="0"/>
              </a:rPr>
            </a:br>
            <a:endParaRPr lang="en-US" sz="4500" spc="80" dirty="0">
              <a:solidFill>
                <a:srgbClr val="EBE9E5"/>
              </a:solidFill>
              <a:latin typeface="Tahoma" panose="020B0604030504040204" pitchFamily="34" charset="0"/>
              <a:ea typeface="Tahoma" panose="020B0604030504040204" pitchFamily="34" charset="0"/>
              <a:cs typeface="Tahoma" panose="020B0604030504040204" pitchFamily="34" charset="0"/>
            </a:endParaRPr>
          </a:p>
        </p:txBody>
      </p:sp>
      <p:sp>
        <p:nvSpPr>
          <p:cNvPr id="3" name="Subtitle 2">
            <a:extLst>
              <a:ext uri="{FF2B5EF4-FFF2-40B4-BE49-F238E27FC236}">
                <a16:creationId xmlns:a16="http://schemas.microsoft.com/office/drawing/2014/main" id="{D579E981-7152-594B-5D54-C8472B19DA15}"/>
              </a:ext>
            </a:extLst>
          </p:cNvPr>
          <p:cNvSpPr txBox="1">
            <a:spLocks/>
          </p:cNvSpPr>
          <p:nvPr/>
        </p:nvSpPr>
        <p:spPr>
          <a:xfrm>
            <a:off x="296282" y="4120474"/>
            <a:ext cx="5906723"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600" spc="80">
                <a:solidFill>
                  <a:srgbClr val="EBE9E5"/>
                </a:solidFill>
                <a:latin typeface="Georgia" panose="02040502050405020303" pitchFamily="18" charset="0"/>
                <a:ea typeface="Tahoma" panose="020B0604030504040204" pitchFamily="34" charset="0"/>
                <a:cs typeface="Tahoma" panose="020B0604030504040204" pitchFamily="34" charset="0"/>
              </a:rPr>
              <a:t>Cyber Security &amp; Data Protection Summit</a:t>
            </a:r>
            <a:endParaRPr lang="en-US" sz="1600" spc="80">
              <a:solidFill>
                <a:srgbClr val="EBE9E5"/>
              </a:solidFill>
              <a:latin typeface="Georgia" panose="02040502050405020303" pitchFamily="18" charset="0"/>
              <a:ea typeface="Tahoma" panose="020B0604030504040204" pitchFamily="34" charset="0"/>
              <a:cs typeface="Tahoma" panose="020B0604030504040204" pitchFamily="34" charset="0"/>
            </a:endParaRPr>
          </a:p>
          <a:p>
            <a:pPr algn="l"/>
            <a:endParaRPr lang="en-US" sz="1600" spc="80">
              <a:solidFill>
                <a:srgbClr val="EBE9E5"/>
              </a:solidFill>
              <a:latin typeface="Georgia" panose="02040502050405020303" pitchFamily="18" charset="0"/>
              <a:ea typeface="Tahoma" panose="020B0604030504040204" pitchFamily="34" charset="0"/>
              <a:cs typeface="Tahoma" panose="020B0604030504040204" pitchFamily="34" charset="0"/>
            </a:endParaRPr>
          </a:p>
          <a:p>
            <a:pPr algn="l"/>
            <a:r>
              <a:rPr lang="en-US" sz="1600" spc="80">
                <a:solidFill>
                  <a:srgbClr val="EBE9E5"/>
                </a:solidFill>
                <a:latin typeface="Georgia" panose="02040502050405020303" pitchFamily="18" charset="0"/>
                <a:ea typeface="Tahoma" panose="020B0604030504040204" pitchFamily="34" charset="0"/>
                <a:cs typeface="Tahoma" panose="020B0604030504040204" pitchFamily="34" charset="0"/>
              </a:rPr>
              <a:t>15</a:t>
            </a:r>
            <a:r>
              <a:rPr lang="en-US" sz="1600" spc="80" baseline="30000">
                <a:solidFill>
                  <a:srgbClr val="EBE9E5"/>
                </a:solidFill>
                <a:latin typeface="Georgia" panose="02040502050405020303" pitchFamily="18" charset="0"/>
                <a:ea typeface="Tahoma" panose="020B0604030504040204" pitchFamily="34" charset="0"/>
                <a:cs typeface="Tahoma" panose="020B0604030504040204" pitchFamily="34" charset="0"/>
              </a:rPr>
              <a:t>th</a:t>
            </a:r>
            <a:r>
              <a:rPr lang="en-US" sz="1600" spc="80">
                <a:solidFill>
                  <a:srgbClr val="EBE9E5"/>
                </a:solidFill>
                <a:latin typeface="Georgia" panose="02040502050405020303" pitchFamily="18" charset="0"/>
                <a:ea typeface="Tahoma" panose="020B0604030504040204" pitchFamily="34" charset="0"/>
                <a:cs typeface="Tahoma" panose="020B0604030504040204" pitchFamily="34" charset="0"/>
              </a:rPr>
              <a:t> November 2023</a:t>
            </a:r>
          </a:p>
        </p:txBody>
      </p:sp>
      <p:sp>
        <p:nvSpPr>
          <p:cNvPr id="4" name="TextBox 3">
            <a:extLst>
              <a:ext uri="{FF2B5EF4-FFF2-40B4-BE49-F238E27FC236}">
                <a16:creationId xmlns:a16="http://schemas.microsoft.com/office/drawing/2014/main" id="{761DD3D2-3355-1D84-4314-ECDBDFCAFC42}"/>
              </a:ext>
            </a:extLst>
          </p:cNvPr>
          <p:cNvSpPr txBox="1"/>
          <p:nvPr/>
        </p:nvSpPr>
        <p:spPr>
          <a:xfrm>
            <a:off x="279954" y="1235676"/>
            <a:ext cx="2209932" cy="276999"/>
          </a:xfrm>
          <a:prstGeom prst="rect">
            <a:avLst/>
          </a:prstGeom>
          <a:noFill/>
        </p:spPr>
        <p:txBody>
          <a:bodyPr wrap="square" rtlCol="0">
            <a:spAutoFit/>
          </a:bodyPr>
          <a:lstStyle/>
          <a:p>
            <a:r>
              <a:rPr lang="en-GB" sz="1200" b="1">
                <a:latin typeface="Tahoma" panose="020B0604030504040204" pitchFamily="34" charset="0"/>
                <a:ea typeface="Tahoma" panose="020B0604030504040204" pitchFamily="34" charset="0"/>
                <a:cs typeface="Tahoma" panose="020B0604030504040204" pitchFamily="34" charset="0"/>
              </a:rPr>
              <a:t>In partnership with ITHQ</a:t>
            </a:r>
          </a:p>
        </p:txBody>
      </p:sp>
    </p:spTree>
    <p:extLst>
      <p:ext uri="{BB962C8B-B14F-4D97-AF65-F5344CB8AC3E}">
        <p14:creationId xmlns:p14="http://schemas.microsoft.com/office/powerpoint/2010/main" val="4270238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293870-E44F-9FCE-DA36-A7A8779A5440}"/>
              </a:ext>
            </a:extLst>
          </p:cNvPr>
          <p:cNvSpPr txBox="1"/>
          <p:nvPr/>
        </p:nvSpPr>
        <p:spPr>
          <a:xfrm>
            <a:off x="136681" y="1379107"/>
            <a:ext cx="10438841" cy="480131"/>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7200" numCol="1" spcCol="1270" rtlCol="0" anchor="ctr" anchorCtr="0">
            <a:noAutofit/>
          </a:bodyPr>
          <a:lstStyle>
            <a:defPPr>
              <a:defRPr lang="en-US"/>
            </a:defPPr>
            <a:lvl1pPr lvl="0" indent="0" algn="ctr">
              <a:lnSpc>
                <a:spcPct val="90000"/>
              </a:lnSpc>
              <a:spcBef>
                <a:spcPct val="0"/>
              </a:spcBef>
              <a:spcAft>
                <a:spcPct val="35000"/>
              </a:spcAft>
              <a:buNone/>
              <a:defRPr sz="1400">
                <a:solidFill>
                  <a:prstClr val="black"/>
                </a:solidFill>
                <a:latin typeface="Calibri" panose="020F0502020204030204"/>
              </a:defRPr>
            </a:lvl1pPr>
          </a:lstStyle>
          <a:p>
            <a:r>
              <a:rPr lang="en-GB" sz="1600"/>
              <a:t>“Research shows that ______ of digital transformations fall short of their objectives…Adoption is one key reason!” (Boston Consulting Group, 2020)</a:t>
            </a:r>
          </a:p>
        </p:txBody>
      </p:sp>
      <p:sp>
        <p:nvSpPr>
          <p:cNvPr id="7" name="TextBox 6">
            <a:extLst>
              <a:ext uri="{FF2B5EF4-FFF2-40B4-BE49-F238E27FC236}">
                <a16:creationId xmlns:a16="http://schemas.microsoft.com/office/drawing/2014/main" id="{59821340-09E5-10C8-889B-F68DFDF4CBE6}"/>
              </a:ext>
            </a:extLst>
          </p:cNvPr>
          <p:cNvSpPr txBox="1"/>
          <p:nvPr/>
        </p:nvSpPr>
        <p:spPr>
          <a:xfrm>
            <a:off x="136680" y="2391241"/>
            <a:ext cx="10438842" cy="286232"/>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7200" numCol="1" spcCol="1270" rtlCol="0" anchor="ctr" anchorCtr="0">
            <a:noAutofit/>
          </a:bodyPr>
          <a:lstStyle>
            <a:defPPr>
              <a:defRPr lang="en-US"/>
            </a:defPPr>
            <a:lvl1pPr lvl="0" indent="0" algn="ctr">
              <a:lnSpc>
                <a:spcPct val="90000"/>
              </a:lnSpc>
              <a:spcBef>
                <a:spcPct val="0"/>
              </a:spcBef>
              <a:spcAft>
                <a:spcPct val="35000"/>
              </a:spcAft>
              <a:buNone/>
              <a:defRPr sz="1400">
                <a:solidFill>
                  <a:prstClr val="black"/>
                </a:solidFill>
                <a:latin typeface="Calibri" panose="020F0502020204030204"/>
              </a:defRPr>
            </a:lvl1pPr>
          </a:lstStyle>
          <a:p>
            <a:r>
              <a:rPr lang="en-GB" sz="1600"/>
              <a:t>“Companies that excel at change have _____________ more revenue growth.” (Bain &amp; Co, 2020)</a:t>
            </a:r>
          </a:p>
        </p:txBody>
      </p:sp>
      <p:sp>
        <p:nvSpPr>
          <p:cNvPr id="11" name="TextBox 10">
            <a:extLst>
              <a:ext uri="{FF2B5EF4-FFF2-40B4-BE49-F238E27FC236}">
                <a16:creationId xmlns:a16="http://schemas.microsoft.com/office/drawing/2014/main" id="{6584562F-ECE3-EDE1-CD6E-329EBED3CFF7}"/>
              </a:ext>
            </a:extLst>
          </p:cNvPr>
          <p:cNvSpPr txBox="1"/>
          <p:nvPr/>
        </p:nvSpPr>
        <p:spPr>
          <a:xfrm>
            <a:off x="136680" y="3209476"/>
            <a:ext cx="10438843" cy="480131"/>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7200" numCol="1" spcCol="1270" rtlCol="0" anchor="ctr" anchorCtr="0">
            <a:noAutofit/>
          </a:bodyPr>
          <a:lstStyle>
            <a:defPPr>
              <a:defRPr lang="en-US"/>
            </a:defPPr>
            <a:lvl1pPr lvl="0" indent="0" algn="ctr">
              <a:lnSpc>
                <a:spcPct val="90000"/>
              </a:lnSpc>
              <a:spcBef>
                <a:spcPct val="0"/>
              </a:spcBef>
              <a:spcAft>
                <a:spcPct val="35000"/>
              </a:spcAft>
              <a:buNone/>
              <a:defRPr sz="1400">
                <a:solidFill>
                  <a:prstClr val="black"/>
                </a:solidFill>
                <a:latin typeface="Calibri" panose="020F0502020204030204"/>
              </a:defRPr>
            </a:lvl1pPr>
          </a:lstStyle>
          <a:p>
            <a:r>
              <a:rPr lang="en-GB" sz="1600"/>
              <a:t>“______ of project outcomes were good or excellent when a change management approach was used vs ______ good or excellent without.” (Prosci, 2022)</a:t>
            </a:r>
          </a:p>
        </p:txBody>
      </p:sp>
      <p:sp>
        <p:nvSpPr>
          <p:cNvPr id="15" name="TextBox 14">
            <a:extLst>
              <a:ext uri="{FF2B5EF4-FFF2-40B4-BE49-F238E27FC236}">
                <a16:creationId xmlns:a16="http://schemas.microsoft.com/office/drawing/2014/main" id="{99CFDA72-1FAE-2C77-88DA-48417B35F274}"/>
              </a:ext>
            </a:extLst>
          </p:cNvPr>
          <p:cNvSpPr txBox="1"/>
          <p:nvPr/>
        </p:nvSpPr>
        <p:spPr>
          <a:xfrm>
            <a:off x="178413" y="4221610"/>
            <a:ext cx="10438843" cy="674031"/>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7200" numCol="1" spcCol="1270" rtlCol="0" anchor="ctr" anchorCtr="0">
            <a:noAutofit/>
          </a:bodyPr>
          <a:lstStyle>
            <a:defPPr>
              <a:defRPr lang="en-US"/>
            </a:defPPr>
            <a:lvl1pPr lvl="0" indent="0" algn="ctr">
              <a:lnSpc>
                <a:spcPct val="90000"/>
              </a:lnSpc>
              <a:spcBef>
                <a:spcPct val="0"/>
              </a:spcBef>
              <a:spcAft>
                <a:spcPct val="35000"/>
              </a:spcAft>
              <a:buNone/>
              <a:defRPr sz="1400">
                <a:solidFill>
                  <a:prstClr val="black"/>
                </a:solidFill>
                <a:latin typeface="Calibri" panose="020F0502020204030204"/>
              </a:defRPr>
            </a:lvl1pPr>
          </a:lstStyle>
          <a:p>
            <a:r>
              <a:rPr lang="en-GB" sz="1600"/>
              <a:t>“Change resistance is among the ______ most frequently selected challenges in executing digital transformation: ______ of leaders cited implementation of new processes and capabilities as one of their greatest challenges.” (Forrester’s Business and Technology Services Survey, 2022)</a:t>
            </a:r>
          </a:p>
        </p:txBody>
      </p:sp>
      <p:sp>
        <p:nvSpPr>
          <p:cNvPr id="2" name="Title 1">
            <a:extLst>
              <a:ext uri="{FF2B5EF4-FFF2-40B4-BE49-F238E27FC236}">
                <a16:creationId xmlns:a16="http://schemas.microsoft.com/office/drawing/2014/main" id="{2C893777-8958-5F91-E79D-75543FC76168}"/>
              </a:ext>
            </a:extLst>
          </p:cNvPr>
          <p:cNvSpPr txBox="1">
            <a:spLocks/>
          </p:cNvSpPr>
          <p:nvPr/>
        </p:nvSpPr>
        <p:spPr>
          <a:xfrm>
            <a:off x="3189449" y="0"/>
            <a:ext cx="5813103" cy="770945"/>
          </a:xfrm>
          <a:prstGeom prst="rect">
            <a:avLst/>
          </a:prstGeom>
          <a:noFill/>
        </p:spPr>
        <p:txBody>
          <a:bodyPr vert="horz" lIns="91440" tIns="45720" rIns="91440" bIns="45720" rtlCol="0" anchor="ctr">
            <a:normAutofit/>
          </a:bodyPr>
          <a:lstStyle>
            <a:defPPr>
              <a:defRPr lang="en-US"/>
            </a:defPPr>
            <a:lvl1pPr>
              <a:lnSpc>
                <a:spcPct val="90000"/>
              </a:lnSpc>
              <a:spcBef>
                <a:spcPct val="0"/>
              </a:spcBef>
              <a:buNone/>
              <a:defRPr sz="4500" spc="80">
                <a:solidFill>
                  <a:srgbClr val="EBE9E5"/>
                </a:solidFill>
                <a:latin typeface="Franklin Gothic Medium" panose="020B0603020102020204" pitchFamily="34" charset="0"/>
                <a:ea typeface="+mj-ea"/>
                <a:cs typeface="Consolas" panose="020B0609020204030204" pitchFamily="49"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i="0" u="none" strike="noStrike" kern="1200" cap="none" spc="80" normalizeH="0" baseline="0" noProof="0">
                <a:ln>
                  <a:noFill/>
                </a:ln>
                <a:effectLst/>
                <a:uLnTx/>
                <a:uFillTx/>
                <a:latin typeface="Tahoma" panose="020B0604030504040204" pitchFamily="34" charset="0"/>
                <a:ea typeface="Tahoma" panose="020B0604030504040204" pitchFamily="34" charset="0"/>
                <a:cs typeface="Tahoma" panose="020B0604030504040204" pitchFamily="34" charset="0"/>
              </a:rPr>
              <a:t>Evidence</a:t>
            </a:r>
          </a:p>
        </p:txBody>
      </p:sp>
      <p:sp>
        <p:nvSpPr>
          <p:cNvPr id="16" name="TextBox 15">
            <a:extLst>
              <a:ext uri="{FF2B5EF4-FFF2-40B4-BE49-F238E27FC236}">
                <a16:creationId xmlns:a16="http://schemas.microsoft.com/office/drawing/2014/main" id="{AA57A43B-7AB7-A6FC-FFDF-E9E03C1DE53B}"/>
              </a:ext>
            </a:extLst>
          </p:cNvPr>
          <p:cNvSpPr txBox="1"/>
          <p:nvPr/>
        </p:nvSpPr>
        <p:spPr>
          <a:xfrm>
            <a:off x="178412" y="5427643"/>
            <a:ext cx="10438843" cy="480131"/>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7200" numCol="1" spcCol="1270" rtlCol="0" anchor="ctr" anchorCtr="0">
            <a:noAutofit/>
          </a:bodyPr>
          <a:lstStyle>
            <a:defPPr>
              <a:defRPr lang="en-US"/>
            </a:defPPr>
            <a:lvl1pPr lvl="0" indent="0" algn="ctr">
              <a:lnSpc>
                <a:spcPct val="90000"/>
              </a:lnSpc>
              <a:spcBef>
                <a:spcPct val="0"/>
              </a:spcBef>
              <a:spcAft>
                <a:spcPct val="35000"/>
              </a:spcAft>
              <a:buNone/>
              <a:defRPr sz="1400">
                <a:solidFill>
                  <a:prstClr val="black"/>
                </a:solidFill>
                <a:latin typeface="Calibri" panose="020F0502020204030204"/>
              </a:defRPr>
            </a:lvl1pPr>
          </a:lstStyle>
          <a:p>
            <a:r>
              <a:rPr lang="en-GB" sz="1600"/>
              <a:t>“______ of projects met or exceeded their objectives when using excellent change management programs, ______ with good programs, ______ with fair programs and ______ with poor programs.” (</a:t>
            </a:r>
            <a:r>
              <a:rPr lang="en-GB" sz="1600" err="1"/>
              <a:t>Prosci</a:t>
            </a:r>
            <a:r>
              <a:rPr lang="en-GB" sz="1600"/>
              <a:t>, 2022)</a:t>
            </a:r>
          </a:p>
        </p:txBody>
      </p:sp>
      <p:sp>
        <p:nvSpPr>
          <p:cNvPr id="5" name="TextBox 4">
            <a:extLst>
              <a:ext uri="{FF2B5EF4-FFF2-40B4-BE49-F238E27FC236}">
                <a16:creationId xmlns:a16="http://schemas.microsoft.com/office/drawing/2014/main" id="{C4BA60A5-DDF8-7EF1-FD48-804881E974A3}"/>
              </a:ext>
            </a:extLst>
          </p:cNvPr>
          <p:cNvSpPr txBox="1"/>
          <p:nvPr/>
        </p:nvSpPr>
        <p:spPr>
          <a:xfrm>
            <a:off x="11208530" y="4226103"/>
            <a:ext cx="527843" cy="258532"/>
          </a:xfrm>
          <a:prstGeom prst="rect">
            <a:avLst/>
          </a:prstGeom>
          <a:noFill/>
          <a:ln w="12700" cap="flat" cmpd="sng" algn="ctr">
            <a:no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r>
              <a:rPr lang="en-GB" sz="1600"/>
              <a:t>70%</a:t>
            </a:r>
          </a:p>
        </p:txBody>
      </p:sp>
      <p:sp>
        <p:nvSpPr>
          <p:cNvPr id="9" name="TextBox 8">
            <a:extLst>
              <a:ext uri="{FF2B5EF4-FFF2-40B4-BE49-F238E27FC236}">
                <a16:creationId xmlns:a16="http://schemas.microsoft.com/office/drawing/2014/main" id="{2B80D295-C4F4-547A-4D40-2E1F69B9ABBB}"/>
              </a:ext>
            </a:extLst>
          </p:cNvPr>
          <p:cNvSpPr txBox="1"/>
          <p:nvPr/>
        </p:nvSpPr>
        <p:spPr>
          <a:xfrm>
            <a:off x="10792495" y="5649242"/>
            <a:ext cx="1399505" cy="258532"/>
          </a:xfrm>
          <a:prstGeom prst="rect">
            <a:avLst/>
          </a:prstGeom>
          <a:noFill/>
          <a:ln w="12700" cap="flat" cmpd="sng" algn="ctr">
            <a:no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r>
              <a:rPr lang="en-GB" sz="1600"/>
              <a:t>150 % to 300%</a:t>
            </a:r>
          </a:p>
        </p:txBody>
      </p:sp>
      <p:sp>
        <p:nvSpPr>
          <p:cNvPr id="12" name="TextBox 11">
            <a:extLst>
              <a:ext uri="{FF2B5EF4-FFF2-40B4-BE49-F238E27FC236}">
                <a16:creationId xmlns:a16="http://schemas.microsoft.com/office/drawing/2014/main" id="{097707AF-ECC6-5513-06CA-0C08B1E04CCE}"/>
              </a:ext>
            </a:extLst>
          </p:cNvPr>
          <p:cNvSpPr txBox="1"/>
          <p:nvPr/>
        </p:nvSpPr>
        <p:spPr>
          <a:xfrm>
            <a:off x="11208530" y="3751723"/>
            <a:ext cx="527843" cy="258532"/>
          </a:xfrm>
          <a:prstGeom prst="rect">
            <a:avLst/>
          </a:prstGeom>
          <a:noFill/>
          <a:ln w="12700" cap="flat" cmpd="sng" algn="ctr">
            <a:no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r>
              <a:rPr lang="en-GB" sz="1600"/>
              <a:t>59%</a:t>
            </a:r>
          </a:p>
        </p:txBody>
      </p:sp>
      <p:sp>
        <p:nvSpPr>
          <p:cNvPr id="14" name="TextBox 13">
            <a:extLst>
              <a:ext uri="{FF2B5EF4-FFF2-40B4-BE49-F238E27FC236}">
                <a16:creationId xmlns:a16="http://schemas.microsoft.com/office/drawing/2014/main" id="{D71C1073-24DB-79D8-174E-783ACB72C475}"/>
              </a:ext>
            </a:extLst>
          </p:cNvPr>
          <p:cNvSpPr txBox="1"/>
          <p:nvPr/>
        </p:nvSpPr>
        <p:spPr>
          <a:xfrm>
            <a:off x="11208531" y="2802963"/>
            <a:ext cx="527843" cy="258532"/>
          </a:xfrm>
          <a:prstGeom prst="rect">
            <a:avLst/>
          </a:prstGeom>
          <a:noFill/>
          <a:ln w="12700" cap="flat" cmpd="sng" algn="ctr">
            <a:no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r>
              <a:rPr lang="en-GB" sz="1600"/>
              <a:t>26%</a:t>
            </a:r>
          </a:p>
        </p:txBody>
      </p:sp>
      <p:sp>
        <p:nvSpPr>
          <p:cNvPr id="17" name="TextBox 16">
            <a:extLst>
              <a:ext uri="{FF2B5EF4-FFF2-40B4-BE49-F238E27FC236}">
                <a16:creationId xmlns:a16="http://schemas.microsoft.com/office/drawing/2014/main" id="{073EF2C2-2E8E-DDBA-C97B-C5C82D0C67AC}"/>
              </a:ext>
            </a:extLst>
          </p:cNvPr>
          <p:cNvSpPr txBox="1"/>
          <p:nvPr/>
        </p:nvSpPr>
        <p:spPr>
          <a:xfrm>
            <a:off x="11206877" y="1379823"/>
            <a:ext cx="527843" cy="258532"/>
          </a:xfrm>
          <a:prstGeom prst="rect">
            <a:avLst/>
          </a:prstGeom>
          <a:noFill/>
          <a:ln w="12700" cap="flat" cmpd="sng" algn="ctr">
            <a:no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r>
              <a:rPr lang="en-GB" sz="1600"/>
              <a:t>five</a:t>
            </a:r>
          </a:p>
        </p:txBody>
      </p:sp>
      <p:sp>
        <p:nvSpPr>
          <p:cNvPr id="18" name="TextBox 17">
            <a:extLst>
              <a:ext uri="{FF2B5EF4-FFF2-40B4-BE49-F238E27FC236}">
                <a16:creationId xmlns:a16="http://schemas.microsoft.com/office/drawing/2014/main" id="{5E409A9A-FA1F-DFFE-00F3-A4F532A71C25}"/>
              </a:ext>
            </a:extLst>
          </p:cNvPr>
          <p:cNvSpPr txBox="1"/>
          <p:nvPr/>
        </p:nvSpPr>
        <p:spPr>
          <a:xfrm>
            <a:off x="11208531" y="2328583"/>
            <a:ext cx="527843" cy="258532"/>
          </a:xfrm>
          <a:prstGeom prst="rect">
            <a:avLst/>
          </a:prstGeom>
          <a:noFill/>
          <a:ln w="12700" cap="flat" cmpd="sng" algn="ctr">
            <a:no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r>
              <a:rPr lang="en-GB" sz="1600"/>
              <a:t>21%</a:t>
            </a:r>
          </a:p>
        </p:txBody>
      </p:sp>
      <p:cxnSp>
        <p:nvCxnSpPr>
          <p:cNvPr id="19" name="Straight Connector 18">
            <a:extLst>
              <a:ext uri="{FF2B5EF4-FFF2-40B4-BE49-F238E27FC236}">
                <a16:creationId xmlns:a16="http://schemas.microsoft.com/office/drawing/2014/main" id="{9438F46A-45CD-5609-0A0A-74B8974E5C75}"/>
              </a:ext>
            </a:extLst>
          </p:cNvPr>
          <p:cNvCxnSpPr>
            <a:cxnSpLocks/>
          </p:cNvCxnSpPr>
          <p:nvPr/>
        </p:nvCxnSpPr>
        <p:spPr>
          <a:xfrm>
            <a:off x="10792496" y="800441"/>
            <a:ext cx="0" cy="6087055"/>
          </a:xfrm>
          <a:prstGeom prst="line">
            <a:avLst/>
          </a:prstGeom>
          <a:ln w="19050">
            <a:solidFill>
              <a:srgbClr val="D9D8D4"/>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8709204-E0EC-06D9-ED1A-AB71B2F83600}"/>
              </a:ext>
            </a:extLst>
          </p:cNvPr>
          <p:cNvSpPr txBox="1"/>
          <p:nvPr/>
        </p:nvSpPr>
        <p:spPr>
          <a:xfrm>
            <a:off x="11206876" y="5169111"/>
            <a:ext cx="527843" cy="258532"/>
          </a:xfrm>
          <a:prstGeom prst="rect">
            <a:avLst/>
          </a:prstGeom>
          <a:noFill/>
          <a:ln w="12700" cap="flat" cmpd="sng" algn="ctr">
            <a:no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r>
              <a:rPr lang="en-GB" sz="1600"/>
              <a:t>88%</a:t>
            </a:r>
          </a:p>
        </p:txBody>
      </p:sp>
      <p:sp>
        <p:nvSpPr>
          <p:cNvPr id="25" name="TextBox 24">
            <a:extLst>
              <a:ext uri="{FF2B5EF4-FFF2-40B4-BE49-F238E27FC236}">
                <a16:creationId xmlns:a16="http://schemas.microsoft.com/office/drawing/2014/main" id="{5EB6CBAC-6F2B-7F51-4FAD-0E2C6D1CE0BB}"/>
              </a:ext>
            </a:extLst>
          </p:cNvPr>
          <p:cNvSpPr txBox="1"/>
          <p:nvPr/>
        </p:nvSpPr>
        <p:spPr>
          <a:xfrm>
            <a:off x="11206878" y="4700483"/>
            <a:ext cx="527843" cy="258532"/>
          </a:xfrm>
          <a:prstGeom prst="rect">
            <a:avLst/>
          </a:prstGeom>
          <a:noFill/>
          <a:ln w="12700" cap="flat" cmpd="sng" algn="ctr">
            <a:no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r>
              <a:rPr lang="en-GB" sz="1600"/>
              <a:t>73%</a:t>
            </a:r>
          </a:p>
        </p:txBody>
      </p:sp>
      <p:sp>
        <p:nvSpPr>
          <p:cNvPr id="26" name="TextBox 25">
            <a:extLst>
              <a:ext uri="{FF2B5EF4-FFF2-40B4-BE49-F238E27FC236}">
                <a16:creationId xmlns:a16="http://schemas.microsoft.com/office/drawing/2014/main" id="{1933A847-B254-DEA7-1F8B-9A9A131193D0}"/>
              </a:ext>
            </a:extLst>
          </p:cNvPr>
          <p:cNvSpPr txBox="1"/>
          <p:nvPr/>
        </p:nvSpPr>
        <p:spPr>
          <a:xfrm>
            <a:off x="11206878" y="3277343"/>
            <a:ext cx="527843" cy="258532"/>
          </a:xfrm>
          <a:prstGeom prst="rect">
            <a:avLst/>
          </a:prstGeom>
          <a:noFill/>
          <a:ln w="12700" cap="flat" cmpd="sng" algn="ctr">
            <a:no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r>
              <a:rPr lang="en-GB" sz="1600"/>
              <a:t>39%</a:t>
            </a:r>
          </a:p>
        </p:txBody>
      </p:sp>
      <p:sp>
        <p:nvSpPr>
          <p:cNvPr id="27" name="TextBox 26">
            <a:extLst>
              <a:ext uri="{FF2B5EF4-FFF2-40B4-BE49-F238E27FC236}">
                <a16:creationId xmlns:a16="http://schemas.microsoft.com/office/drawing/2014/main" id="{4D33D2FE-023B-4C5B-16ED-E43E97515153}"/>
              </a:ext>
            </a:extLst>
          </p:cNvPr>
          <p:cNvSpPr txBox="1"/>
          <p:nvPr/>
        </p:nvSpPr>
        <p:spPr>
          <a:xfrm>
            <a:off x="11208531" y="1854203"/>
            <a:ext cx="527843" cy="258532"/>
          </a:xfrm>
          <a:prstGeom prst="rect">
            <a:avLst/>
          </a:prstGeom>
          <a:noFill/>
          <a:ln w="12700" cap="flat" cmpd="sng" algn="ctr">
            <a:no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r>
              <a:rPr lang="en-GB" sz="1600"/>
              <a:t>13%</a:t>
            </a:r>
          </a:p>
        </p:txBody>
      </p:sp>
      <p:grpSp>
        <p:nvGrpSpPr>
          <p:cNvPr id="35" name="Group 34">
            <a:extLst>
              <a:ext uri="{FF2B5EF4-FFF2-40B4-BE49-F238E27FC236}">
                <a16:creationId xmlns:a16="http://schemas.microsoft.com/office/drawing/2014/main" id="{0DC6C118-DAE4-75A1-7669-805C6F10BE3C}"/>
              </a:ext>
            </a:extLst>
          </p:cNvPr>
          <p:cNvGrpSpPr/>
          <p:nvPr/>
        </p:nvGrpSpPr>
        <p:grpSpPr>
          <a:xfrm>
            <a:off x="101805" y="6093564"/>
            <a:ext cx="717448" cy="646631"/>
            <a:chOff x="101805" y="6093564"/>
            <a:chExt cx="717448" cy="646631"/>
          </a:xfrm>
        </p:grpSpPr>
        <p:sp>
          <p:nvSpPr>
            <p:cNvPr id="36" name="Rectangle 35">
              <a:extLst>
                <a:ext uri="{FF2B5EF4-FFF2-40B4-BE49-F238E27FC236}">
                  <a16:creationId xmlns:a16="http://schemas.microsoft.com/office/drawing/2014/main" id="{12734D7C-B8E3-6C27-FBAC-F2C186782D2C}"/>
                </a:ext>
              </a:extLst>
            </p:cNvPr>
            <p:cNvSpPr/>
            <p:nvPr/>
          </p:nvSpPr>
          <p:spPr>
            <a:xfrm>
              <a:off x="460529" y="6093564"/>
              <a:ext cx="358724" cy="341364"/>
            </a:xfrm>
            <a:prstGeom prst="rect">
              <a:avLst/>
            </a:prstGeom>
            <a:solidFill>
              <a:srgbClr val="79CCBF">
                <a:alpha val="637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1E2EBB5-DC6B-35C5-5A78-73D3CDF776C7}"/>
                </a:ext>
              </a:extLst>
            </p:cNvPr>
            <p:cNvSpPr/>
            <p:nvPr/>
          </p:nvSpPr>
          <p:spPr>
            <a:xfrm>
              <a:off x="101805" y="6398831"/>
              <a:ext cx="358724" cy="341364"/>
            </a:xfrm>
            <a:prstGeom prst="rect">
              <a:avLst/>
            </a:prstGeom>
            <a:solidFill>
              <a:srgbClr val="EF4437">
                <a:alpha val="6374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E7F9A24-949B-9EA1-A785-9FF81FE072A8}"/>
                </a:ext>
              </a:extLst>
            </p:cNvPr>
            <p:cNvSpPr/>
            <p:nvPr/>
          </p:nvSpPr>
          <p:spPr>
            <a:xfrm>
              <a:off x="260962" y="6254414"/>
              <a:ext cx="358724" cy="341364"/>
            </a:xfrm>
            <a:prstGeom prst="rect">
              <a:avLst/>
            </a:prstGeom>
            <a:solidFill>
              <a:srgbClr val="EF4437">
                <a:alpha val="637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Graphic 38">
              <a:extLst>
                <a:ext uri="{FF2B5EF4-FFF2-40B4-BE49-F238E27FC236}">
                  <a16:creationId xmlns:a16="http://schemas.microsoft.com/office/drawing/2014/main" id="{CD5B376B-2EAC-8185-5977-2BB30B494F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7277" y="6466375"/>
              <a:ext cx="247779" cy="206276"/>
            </a:xfrm>
            <a:prstGeom prst="rect">
              <a:avLst/>
            </a:prstGeom>
          </p:spPr>
        </p:pic>
      </p:grpSp>
    </p:spTree>
    <p:extLst>
      <p:ext uri="{BB962C8B-B14F-4D97-AF65-F5344CB8AC3E}">
        <p14:creationId xmlns:p14="http://schemas.microsoft.com/office/powerpoint/2010/main" val="206102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58333E-6 -3.7037E-6 L -0.74271 -0.4118 " pathEditMode="relative" rAng="0" ptsTypes="AA">
                                      <p:cBhvr>
                                        <p:cTn id="6" dur="2000" fill="hold"/>
                                        <p:tgtEl>
                                          <p:spTgt spid="5"/>
                                        </p:tgtEl>
                                        <p:attrNameLst>
                                          <p:attrName>ppt_x</p:attrName>
                                          <p:attrName>ppt_y</p:attrName>
                                        </p:attrNameLst>
                                      </p:cBhvr>
                                      <p:rCtr x="-37135" y="-20602"/>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875E-6 -2.59259E-6 L -0.51732 -0.47083 " pathEditMode="relative" rAng="0" ptsTypes="AA">
                                      <p:cBhvr>
                                        <p:cTn id="10" dur="2000" fill="hold"/>
                                        <p:tgtEl>
                                          <p:spTgt spid="9"/>
                                        </p:tgtEl>
                                        <p:attrNameLst>
                                          <p:attrName>ppt_x</p:attrName>
                                          <p:attrName>ppt_y</p:attrName>
                                        </p:attrNameLst>
                                      </p:cBhvr>
                                      <p:rCtr x="-25872" y="-23542"/>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4.58333E-6 -7.40741E-7 L -0.8737 -0.07685 " pathEditMode="relative" rAng="0" ptsTypes="AA">
                                      <p:cBhvr>
                                        <p:cTn id="14" dur="2000" fill="hold"/>
                                        <p:tgtEl>
                                          <p:spTgt spid="12"/>
                                        </p:tgtEl>
                                        <p:attrNameLst>
                                          <p:attrName>ppt_x</p:attrName>
                                          <p:attrName>ppt_y</p:attrName>
                                        </p:attrNameLst>
                                      </p:cBhvr>
                                      <p:rCtr x="-43685" y="-3843"/>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4.58333E-6 3.7037E-6 L -0.17318 0.06273 " pathEditMode="relative" rAng="0" ptsTypes="AA">
                                      <p:cBhvr>
                                        <p:cTn id="18" dur="2000" fill="hold"/>
                                        <p:tgtEl>
                                          <p:spTgt spid="14"/>
                                        </p:tgtEl>
                                        <p:attrNameLst>
                                          <p:attrName>ppt_x</p:attrName>
                                          <p:attrName>ppt_y</p:attrName>
                                        </p:attrNameLst>
                                      </p:cBhvr>
                                      <p:rCtr x="-8659" y="3125"/>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4.79167E-6 2.59259E-6 L -0.66758 0.41504 " pathEditMode="relative" rAng="0" ptsTypes="AA">
                                      <p:cBhvr>
                                        <p:cTn id="22" dur="2000" fill="hold"/>
                                        <p:tgtEl>
                                          <p:spTgt spid="17"/>
                                        </p:tgtEl>
                                        <p:attrNameLst>
                                          <p:attrName>ppt_x</p:attrName>
                                          <p:attrName>ppt_y</p:attrName>
                                        </p:attrNameLst>
                                      </p:cBhvr>
                                      <p:rCtr x="-33385" y="20741"/>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4.58333E-6 -3.33333E-6 L -0.12032 0.27662 " pathEditMode="relative" rAng="0" ptsTypes="AA">
                                      <p:cBhvr>
                                        <p:cTn id="26" dur="2000" fill="hold"/>
                                        <p:tgtEl>
                                          <p:spTgt spid="18"/>
                                        </p:tgtEl>
                                        <p:attrNameLst>
                                          <p:attrName>ppt_x</p:attrName>
                                          <p:attrName>ppt_y</p:attrName>
                                        </p:attrNameLst>
                                      </p:cBhvr>
                                      <p:rCtr x="-6016" y="13819"/>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4.79167E-6 -3.7037E-6 L -0.88998 0.03774 " pathEditMode="relative" rAng="0" ptsTypes="AA">
                                      <p:cBhvr>
                                        <p:cTn id="30" dur="2000" fill="hold"/>
                                        <p:tgtEl>
                                          <p:spTgt spid="24"/>
                                        </p:tgtEl>
                                        <p:attrNameLst>
                                          <p:attrName>ppt_x</p:attrName>
                                          <p:attrName>ppt_y</p:attrName>
                                        </p:attrNameLst>
                                      </p:cBhvr>
                                      <p:rCtr x="-44505" y="1875"/>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4.79167E-6 3.33333E-6 L -0.16719 0.10578 " pathEditMode="relative" rAng="0" ptsTypes="AA">
                                      <p:cBhvr>
                                        <p:cTn id="34" dur="2000" fill="hold"/>
                                        <p:tgtEl>
                                          <p:spTgt spid="25"/>
                                        </p:tgtEl>
                                        <p:attrNameLst>
                                          <p:attrName>ppt_x</p:attrName>
                                          <p:attrName>ppt_y</p:attrName>
                                        </p:attrNameLst>
                                      </p:cBhvr>
                                      <p:rCtr x="-8359" y="5278"/>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0" nodeType="clickEffect">
                                  <p:stCondLst>
                                    <p:cond delay="0"/>
                                  </p:stCondLst>
                                  <p:childTnLst>
                                    <p:animMotion origin="layout" path="M 1.66667E-6 -1.25767E-17 L -0.6879 0.34537 " pathEditMode="relative" rAng="0" ptsTypes="AA">
                                      <p:cBhvr>
                                        <p:cTn id="38" dur="2000" fill="hold"/>
                                        <p:tgtEl>
                                          <p:spTgt spid="26"/>
                                        </p:tgtEl>
                                        <p:attrNameLst>
                                          <p:attrName>ppt_x</p:attrName>
                                          <p:attrName>ppt_y</p:attrName>
                                        </p:attrNameLst>
                                      </p:cBhvr>
                                      <p:rCtr x="-34492" y="17083"/>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0" nodeType="clickEffect">
                                  <p:stCondLst>
                                    <p:cond delay="0"/>
                                  </p:stCondLst>
                                  <p:childTnLst>
                                    <p:animMotion origin="layout" path="M 4.58333E-6 -3.7037E-7 L -0.47605 0.5537 " pathEditMode="relative" rAng="0" ptsTypes="AA">
                                      <p:cBhvr>
                                        <p:cTn id="42" dur="2000" fill="hold"/>
                                        <p:tgtEl>
                                          <p:spTgt spid="27"/>
                                        </p:tgtEl>
                                        <p:attrNameLst>
                                          <p:attrName>ppt_x</p:attrName>
                                          <p:attrName>ppt_y</p:attrName>
                                        </p:attrNameLst>
                                      </p:cBhvr>
                                      <p:rCtr x="-23802" y="27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P spid="14" grpId="0" animBg="1"/>
      <p:bldP spid="17" grpId="0" animBg="1"/>
      <p:bldP spid="18" grpId="0" animBg="1"/>
      <p:bldP spid="24" grpId="0" animBg="1"/>
      <p:bldP spid="25" grpId="0" animBg="1"/>
      <p:bldP spid="26"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3777-8958-5F91-E79D-75543FC76168}"/>
              </a:ext>
            </a:extLst>
          </p:cNvPr>
          <p:cNvSpPr txBox="1">
            <a:spLocks/>
          </p:cNvSpPr>
          <p:nvPr/>
        </p:nvSpPr>
        <p:spPr>
          <a:xfrm>
            <a:off x="1079237" y="0"/>
            <a:ext cx="10033526" cy="770945"/>
          </a:xfrm>
          <a:prstGeom prst="rect">
            <a:avLst/>
          </a:prstGeom>
          <a:noFill/>
        </p:spPr>
        <p:txBody>
          <a:bodyPr vert="horz" lIns="91440" tIns="45720" rIns="91440" bIns="45720" rtlCol="0" anchor="ctr">
            <a:normAutofit/>
          </a:bodyPr>
          <a:lstStyle>
            <a:defPPr>
              <a:defRPr lang="en-US"/>
            </a:defPPr>
            <a:lvl1pPr>
              <a:lnSpc>
                <a:spcPct val="90000"/>
              </a:lnSpc>
              <a:spcBef>
                <a:spcPct val="0"/>
              </a:spcBef>
              <a:buNone/>
              <a:defRPr sz="4500" spc="80">
                <a:solidFill>
                  <a:srgbClr val="EBE9E5"/>
                </a:solidFill>
                <a:latin typeface="Franklin Gothic Medium" panose="020B0603020102020204" pitchFamily="34" charset="0"/>
                <a:ea typeface="+mj-ea"/>
                <a:cs typeface="Consolas" panose="020B0609020204030204" pitchFamily="49"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i="0" u="none" strike="noStrike" kern="1200" cap="none" spc="80" normalizeH="0" baseline="0" noProof="0">
                <a:ln>
                  <a:noFill/>
                </a:ln>
                <a:effectLst/>
                <a:uLnTx/>
                <a:uFillTx/>
                <a:latin typeface="Tahoma" panose="020B0604030504040204" pitchFamily="34" charset="0"/>
                <a:ea typeface="Tahoma" panose="020B0604030504040204" pitchFamily="34" charset="0"/>
                <a:cs typeface="Tahoma" panose="020B0604030504040204" pitchFamily="34" charset="0"/>
              </a:rPr>
              <a:t>Working side by side</a:t>
            </a:r>
          </a:p>
        </p:txBody>
      </p:sp>
      <p:sp>
        <p:nvSpPr>
          <p:cNvPr id="3" name="TextBox 2">
            <a:extLst>
              <a:ext uri="{FF2B5EF4-FFF2-40B4-BE49-F238E27FC236}">
                <a16:creationId xmlns:a16="http://schemas.microsoft.com/office/drawing/2014/main" id="{6D5D883F-F99D-3FEA-659F-093559073473}"/>
              </a:ext>
            </a:extLst>
          </p:cNvPr>
          <p:cNvSpPr txBox="1"/>
          <p:nvPr/>
        </p:nvSpPr>
        <p:spPr>
          <a:xfrm>
            <a:off x="2103120" y="1112520"/>
            <a:ext cx="7650480" cy="369332"/>
          </a:xfrm>
          <a:prstGeom prst="rect">
            <a:avLst/>
          </a:prstGeom>
          <a:noFill/>
        </p:spPr>
        <p:txBody>
          <a:bodyPr wrap="square" rtlCol="0">
            <a:spAutoFit/>
          </a:bodyPr>
          <a:lstStyle/>
          <a:p>
            <a:pPr algn="ctr"/>
            <a:r>
              <a:rPr lang="en-GB"/>
              <a:t>Successful Change requires both Technical and People Sides</a:t>
            </a:r>
          </a:p>
        </p:txBody>
      </p:sp>
      <p:sp>
        <p:nvSpPr>
          <p:cNvPr id="4" name="Arrow: Right 3">
            <a:extLst>
              <a:ext uri="{FF2B5EF4-FFF2-40B4-BE49-F238E27FC236}">
                <a16:creationId xmlns:a16="http://schemas.microsoft.com/office/drawing/2014/main" id="{35AA415E-8E0C-4888-07D1-D802E4919AF6}"/>
              </a:ext>
            </a:extLst>
          </p:cNvPr>
          <p:cNvSpPr/>
          <p:nvPr/>
        </p:nvSpPr>
        <p:spPr>
          <a:xfrm>
            <a:off x="1965960" y="1995539"/>
            <a:ext cx="4099560" cy="815340"/>
          </a:xfrm>
          <a:prstGeom prst="rightArrow">
            <a:avLst/>
          </a:prstGeom>
          <a:solidFill>
            <a:srgbClr val="EBE9E5"/>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Technical</a:t>
            </a:r>
          </a:p>
        </p:txBody>
      </p:sp>
      <p:sp>
        <p:nvSpPr>
          <p:cNvPr id="7" name="Arrow: Right 6">
            <a:extLst>
              <a:ext uri="{FF2B5EF4-FFF2-40B4-BE49-F238E27FC236}">
                <a16:creationId xmlns:a16="http://schemas.microsoft.com/office/drawing/2014/main" id="{8731F66E-5976-8C71-3927-F526175A98ED}"/>
              </a:ext>
            </a:extLst>
          </p:cNvPr>
          <p:cNvSpPr/>
          <p:nvPr/>
        </p:nvSpPr>
        <p:spPr>
          <a:xfrm>
            <a:off x="1965960" y="4668048"/>
            <a:ext cx="4099560" cy="815340"/>
          </a:xfrm>
          <a:prstGeom prst="rightArrow">
            <a:avLst/>
          </a:prstGeom>
          <a:solidFill>
            <a:srgbClr val="EBE9E5"/>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People</a:t>
            </a:r>
          </a:p>
        </p:txBody>
      </p:sp>
      <p:sp>
        <p:nvSpPr>
          <p:cNvPr id="8" name="TextBox 7">
            <a:extLst>
              <a:ext uri="{FF2B5EF4-FFF2-40B4-BE49-F238E27FC236}">
                <a16:creationId xmlns:a16="http://schemas.microsoft.com/office/drawing/2014/main" id="{D8487050-90B8-DA96-C8A1-1A8ECF4F0B1A}"/>
              </a:ext>
            </a:extLst>
          </p:cNvPr>
          <p:cNvSpPr txBox="1"/>
          <p:nvPr/>
        </p:nvSpPr>
        <p:spPr>
          <a:xfrm>
            <a:off x="0" y="3446714"/>
            <a:ext cx="1539240" cy="584775"/>
          </a:xfrm>
          <a:prstGeom prst="rect">
            <a:avLst/>
          </a:prstGeom>
          <a:noFill/>
        </p:spPr>
        <p:txBody>
          <a:bodyPr wrap="square" rtlCol="0">
            <a:spAutoFit/>
          </a:bodyPr>
          <a:lstStyle/>
          <a:p>
            <a:pPr algn="ctr"/>
            <a:r>
              <a:rPr lang="en-GB" sz="1600"/>
              <a:t>Reason for Change</a:t>
            </a:r>
          </a:p>
        </p:txBody>
      </p:sp>
      <p:sp>
        <p:nvSpPr>
          <p:cNvPr id="9" name="Arrow: Right 8">
            <a:extLst>
              <a:ext uri="{FF2B5EF4-FFF2-40B4-BE49-F238E27FC236}">
                <a16:creationId xmlns:a16="http://schemas.microsoft.com/office/drawing/2014/main" id="{4725E13C-54D9-D2A9-8749-7730A1999741}"/>
              </a:ext>
            </a:extLst>
          </p:cNvPr>
          <p:cNvSpPr/>
          <p:nvPr/>
        </p:nvSpPr>
        <p:spPr>
          <a:xfrm>
            <a:off x="1440180" y="3594321"/>
            <a:ext cx="457200" cy="394509"/>
          </a:xfrm>
          <a:prstGeom prst="rightArrow">
            <a:avLst/>
          </a:prstGeom>
          <a:solidFill>
            <a:srgbClr val="EBE9E5"/>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85DF3A4-42A1-D3B4-2E17-960E66C32BF2}"/>
              </a:ext>
            </a:extLst>
          </p:cNvPr>
          <p:cNvSpPr/>
          <p:nvPr/>
        </p:nvSpPr>
        <p:spPr>
          <a:xfrm>
            <a:off x="1965960" y="3446714"/>
            <a:ext cx="3710940" cy="639846"/>
          </a:xfrm>
          <a:prstGeom prst="rect">
            <a:avLst/>
          </a:prstGeom>
          <a:gradFill flip="none" rotWithShape="1">
            <a:gsLst>
              <a:gs pos="0">
                <a:srgbClr val="79CCBF">
                  <a:alpha val="0"/>
                </a:srgbClr>
              </a:gs>
              <a:gs pos="51000">
                <a:srgbClr val="79CCBF">
                  <a:alpha val="50279"/>
                </a:srgbClr>
              </a:gs>
              <a:gs pos="100000">
                <a:srgbClr val="008000"/>
              </a:gs>
              <a:gs pos="99000">
                <a:srgbClr val="79CCBF"/>
              </a:gs>
            </a:gsLst>
            <a:lin ang="0" scaled="1"/>
            <a:tileRect/>
          </a:gradFill>
          <a:ln>
            <a:solidFill>
              <a:schemeClr val="bg1">
                <a:lumMod val="50000"/>
              </a:schemeClr>
            </a:solidFill>
          </a:ln>
          <a:effectLst>
            <a:outerShdw blurRad="50800" dist="38100" dir="2700000" algn="tl" rotWithShape="0">
              <a:prstClr val="black">
                <a:alpha val="1958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15C85A21-1FB7-11C1-FC7C-9F0F7EEC4190}"/>
              </a:ext>
            </a:extLst>
          </p:cNvPr>
          <p:cNvSpPr txBox="1"/>
          <p:nvPr/>
        </p:nvSpPr>
        <p:spPr>
          <a:xfrm>
            <a:off x="2019300" y="3535805"/>
            <a:ext cx="960120" cy="461665"/>
          </a:xfrm>
          <a:prstGeom prst="rect">
            <a:avLst/>
          </a:prstGeom>
          <a:noFill/>
        </p:spPr>
        <p:txBody>
          <a:bodyPr wrap="square" rtlCol="0">
            <a:spAutoFit/>
          </a:bodyPr>
          <a:lstStyle/>
          <a:p>
            <a:pPr algn="ctr"/>
            <a:r>
              <a:rPr lang="en-GB" sz="1200"/>
              <a:t>Current State</a:t>
            </a:r>
          </a:p>
        </p:txBody>
      </p:sp>
      <p:sp>
        <p:nvSpPr>
          <p:cNvPr id="12" name="TextBox 11">
            <a:extLst>
              <a:ext uri="{FF2B5EF4-FFF2-40B4-BE49-F238E27FC236}">
                <a16:creationId xmlns:a16="http://schemas.microsoft.com/office/drawing/2014/main" id="{41189332-A626-0032-838A-4529E7DDFA48}"/>
              </a:ext>
            </a:extLst>
          </p:cNvPr>
          <p:cNvSpPr txBox="1"/>
          <p:nvPr/>
        </p:nvSpPr>
        <p:spPr>
          <a:xfrm>
            <a:off x="3314700" y="3535805"/>
            <a:ext cx="960120" cy="461665"/>
          </a:xfrm>
          <a:prstGeom prst="rect">
            <a:avLst/>
          </a:prstGeom>
          <a:noFill/>
        </p:spPr>
        <p:txBody>
          <a:bodyPr wrap="square" rtlCol="0">
            <a:spAutoFit/>
          </a:bodyPr>
          <a:lstStyle/>
          <a:p>
            <a:pPr algn="ctr"/>
            <a:r>
              <a:rPr lang="en-GB" sz="1200"/>
              <a:t>Transition State</a:t>
            </a:r>
          </a:p>
        </p:txBody>
      </p:sp>
      <p:sp>
        <p:nvSpPr>
          <p:cNvPr id="13" name="TextBox 12">
            <a:extLst>
              <a:ext uri="{FF2B5EF4-FFF2-40B4-BE49-F238E27FC236}">
                <a16:creationId xmlns:a16="http://schemas.microsoft.com/office/drawing/2014/main" id="{3A93140D-50A2-7604-E8A6-20BAEC2EA703}"/>
              </a:ext>
            </a:extLst>
          </p:cNvPr>
          <p:cNvSpPr txBox="1"/>
          <p:nvPr/>
        </p:nvSpPr>
        <p:spPr>
          <a:xfrm>
            <a:off x="4640580" y="3535805"/>
            <a:ext cx="960120" cy="461665"/>
          </a:xfrm>
          <a:prstGeom prst="rect">
            <a:avLst/>
          </a:prstGeom>
          <a:noFill/>
        </p:spPr>
        <p:txBody>
          <a:bodyPr wrap="square" rtlCol="0">
            <a:spAutoFit/>
          </a:bodyPr>
          <a:lstStyle/>
          <a:p>
            <a:pPr algn="ctr"/>
            <a:r>
              <a:rPr lang="en-GB" sz="1200"/>
              <a:t>Future</a:t>
            </a:r>
          </a:p>
          <a:p>
            <a:pPr algn="ctr"/>
            <a:r>
              <a:rPr lang="en-GB" sz="1200"/>
              <a:t> State</a:t>
            </a:r>
          </a:p>
        </p:txBody>
      </p:sp>
      <p:sp>
        <p:nvSpPr>
          <p:cNvPr id="14" name="Rectangle 13">
            <a:extLst>
              <a:ext uri="{FF2B5EF4-FFF2-40B4-BE49-F238E27FC236}">
                <a16:creationId xmlns:a16="http://schemas.microsoft.com/office/drawing/2014/main" id="{6DEDE256-33B3-B85F-DA94-DBEE4ACE5E96}"/>
              </a:ext>
            </a:extLst>
          </p:cNvPr>
          <p:cNvSpPr/>
          <p:nvPr/>
        </p:nvSpPr>
        <p:spPr>
          <a:xfrm>
            <a:off x="6408422" y="1781600"/>
            <a:ext cx="1173478" cy="1403106"/>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108000" rIns="6985" bIns="108000" numCol="1" spcCol="1270" rtlCol="0" anchor="ctr" anchorCtr="0">
            <a:noAutofit/>
          </a:bodyPr>
          <a:lstStyle/>
          <a:p>
            <a:pPr algn="ctr">
              <a:lnSpc>
                <a:spcPct val="90000"/>
              </a:lnSpc>
              <a:spcBef>
                <a:spcPct val="0"/>
              </a:spcBef>
              <a:spcAft>
                <a:spcPct val="35000"/>
              </a:spcAft>
            </a:pPr>
            <a:r>
              <a:rPr lang="en-GB" sz="1400">
                <a:solidFill>
                  <a:prstClr val="black"/>
                </a:solidFill>
                <a:latin typeface="Calibri" panose="020F0502020204030204"/>
              </a:rPr>
              <a:t>Design</a:t>
            </a:r>
          </a:p>
          <a:p>
            <a:pPr algn="ctr">
              <a:lnSpc>
                <a:spcPct val="90000"/>
              </a:lnSpc>
              <a:spcBef>
                <a:spcPct val="0"/>
              </a:spcBef>
              <a:spcAft>
                <a:spcPct val="35000"/>
              </a:spcAft>
            </a:pPr>
            <a:endParaRPr lang="en-GB" sz="800">
              <a:solidFill>
                <a:prstClr val="black"/>
              </a:solidFill>
              <a:latin typeface="Calibri" panose="020F0502020204030204"/>
            </a:endParaRPr>
          </a:p>
          <a:p>
            <a:pPr algn="ctr">
              <a:lnSpc>
                <a:spcPct val="90000"/>
              </a:lnSpc>
              <a:spcBef>
                <a:spcPct val="0"/>
              </a:spcBef>
              <a:spcAft>
                <a:spcPct val="35000"/>
              </a:spcAft>
            </a:pPr>
            <a:r>
              <a:rPr lang="en-GB" sz="1400">
                <a:solidFill>
                  <a:prstClr val="black"/>
                </a:solidFill>
                <a:latin typeface="Calibri" panose="020F0502020204030204"/>
              </a:rPr>
              <a:t>Develop</a:t>
            </a:r>
          </a:p>
          <a:p>
            <a:pPr algn="ctr">
              <a:lnSpc>
                <a:spcPct val="90000"/>
              </a:lnSpc>
              <a:spcBef>
                <a:spcPct val="0"/>
              </a:spcBef>
              <a:spcAft>
                <a:spcPct val="35000"/>
              </a:spcAft>
            </a:pPr>
            <a:endParaRPr lang="en-GB" sz="800">
              <a:solidFill>
                <a:prstClr val="black"/>
              </a:solidFill>
              <a:latin typeface="Calibri" panose="020F0502020204030204"/>
            </a:endParaRPr>
          </a:p>
          <a:p>
            <a:pPr algn="ctr">
              <a:lnSpc>
                <a:spcPct val="90000"/>
              </a:lnSpc>
              <a:spcBef>
                <a:spcPct val="0"/>
              </a:spcBef>
              <a:spcAft>
                <a:spcPct val="35000"/>
              </a:spcAft>
            </a:pPr>
            <a:r>
              <a:rPr lang="en-GB" sz="1400">
                <a:solidFill>
                  <a:prstClr val="black"/>
                </a:solidFill>
                <a:latin typeface="Calibri" panose="020F0502020204030204"/>
              </a:rPr>
              <a:t>Deliver</a:t>
            </a:r>
          </a:p>
        </p:txBody>
      </p:sp>
      <p:cxnSp>
        <p:nvCxnSpPr>
          <p:cNvPr id="16" name="Straight Connector 15">
            <a:extLst>
              <a:ext uri="{FF2B5EF4-FFF2-40B4-BE49-F238E27FC236}">
                <a16:creationId xmlns:a16="http://schemas.microsoft.com/office/drawing/2014/main" id="{BC6DF8BA-8870-D77C-9A5F-105476490CE5}"/>
              </a:ext>
            </a:extLst>
          </p:cNvPr>
          <p:cNvCxnSpPr>
            <a:cxnSpLocks/>
          </p:cNvCxnSpPr>
          <p:nvPr/>
        </p:nvCxnSpPr>
        <p:spPr>
          <a:xfrm>
            <a:off x="6507480" y="2240280"/>
            <a:ext cx="975360" cy="0"/>
          </a:xfrm>
          <a:prstGeom prst="line">
            <a:avLst/>
          </a:prstGeom>
          <a:ln w="19050">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32CC367-DA2B-1758-59C9-67E3F958999A}"/>
              </a:ext>
            </a:extLst>
          </p:cNvPr>
          <p:cNvCxnSpPr>
            <a:cxnSpLocks/>
          </p:cNvCxnSpPr>
          <p:nvPr/>
        </p:nvCxnSpPr>
        <p:spPr>
          <a:xfrm>
            <a:off x="6507480" y="2667000"/>
            <a:ext cx="975360" cy="0"/>
          </a:xfrm>
          <a:prstGeom prst="line">
            <a:avLst/>
          </a:prstGeom>
          <a:ln w="19050">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BE02A011-359F-FD53-0D40-DEB0CE740370}"/>
              </a:ext>
            </a:extLst>
          </p:cNvPr>
          <p:cNvSpPr/>
          <p:nvPr/>
        </p:nvSpPr>
        <p:spPr>
          <a:xfrm>
            <a:off x="6408422" y="4420745"/>
            <a:ext cx="1173478" cy="1403106"/>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108000" rIns="6985" bIns="108000" numCol="1" spcCol="1270" rtlCol="0" anchor="ctr" anchorCtr="0">
            <a:noAutofit/>
          </a:bodyPr>
          <a:lstStyle/>
          <a:p>
            <a:pPr algn="ctr">
              <a:lnSpc>
                <a:spcPct val="90000"/>
              </a:lnSpc>
              <a:spcBef>
                <a:spcPct val="0"/>
              </a:spcBef>
              <a:spcAft>
                <a:spcPct val="35000"/>
              </a:spcAft>
            </a:pPr>
            <a:r>
              <a:rPr lang="en-GB" sz="1400">
                <a:solidFill>
                  <a:prstClr val="black"/>
                </a:solidFill>
                <a:latin typeface="Calibri" panose="020F0502020204030204"/>
              </a:rPr>
              <a:t>Engage</a:t>
            </a:r>
          </a:p>
          <a:p>
            <a:pPr algn="ctr">
              <a:lnSpc>
                <a:spcPct val="90000"/>
              </a:lnSpc>
              <a:spcBef>
                <a:spcPct val="0"/>
              </a:spcBef>
              <a:spcAft>
                <a:spcPct val="35000"/>
              </a:spcAft>
            </a:pPr>
            <a:endParaRPr lang="en-GB" sz="800">
              <a:solidFill>
                <a:prstClr val="black"/>
              </a:solidFill>
              <a:latin typeface="Calibri" panose="020F0502020204030204"/>
            </a:endParaRPr>
          </a:p>
          <a:p>
            <a:pPr algn="ctr">
              <a:lnSpc>
                <a:spcPct val="90000"/>
              </a:lnSpc>
              <a:spcBef>
                <a:spcPct val="0"/>
              </a:spcBef>
              <a:spcAft>
                <a:spcPct val="35000"/>
              </a:spcAft>
            </a:pPr>
            <a:r>
              <a:rPr lang="en-GB" sz="1400">
                <a:solidFill>
                  <a:prstClr val="black"/>
                </a:solidFill>
                <a:latin typeface="Calibri" panose="020F0502020204030204"/>
              </a:rPr>
              <a:t>Adopt</a:t>
            </a:r>
          </a:p>
          <a:p>
            <a:pPr algn="ctr">
              <a:lnSpc>
                <a:spcPct val="90000"/>
              </a:lnSpc>
              <a:spcBef>
                <a:spcPct val="0"/>
              </a:spcBef>
              <a:spcAft>
                <a:spcPct val="35000"/>
              </a:spcAft>
            </a:pPr>
            <a:endParaRPr lang="en-GB" sz="800">
              <a:solidFill>
                <a:prstClr val="black"/>
              </a:solidFill>
              <a:latin typeface="Calibri" panose="020F0502020204030204"/>
            </a:endParaRPr>
          </a:p>
          <a:p>
            <a:pPr algn="ctr">
              <a:lnSpc>
                <a:spcPct val="90000"/>
              </a:lnSpc>
              <a:spcBef>
                <a:spcPct val="0"/>
              </a:spcBef>
              <a:spcAft>
                <a:spcPct val="35000"/>
              </a:spcAft>
            </a:pPr>
            <a:r>
              <a:rPr lang="en-GB" sz="1400">
                <a:solidFill>
                  <a:prstClr val="black"/>
                </a:solidFill>
                <a:latin typeface="Calibri" panose="020F0502020204030204"/>
              </a:rPr>
              <a:t>Use</a:t>
            </a:r>
          </a:p>
        </p:txBody>
      </p:sp>
      <p:cxnSp>
        <p:nvCxnSpPr>
          <p:cNvPr id="22" name="Straight Connector 21">
            <a:extLst>
              <a:ext uri="{FF2B5EF4-FFF2-40B4-BE49-F238E27FC236}">
                <a16:creationId xmlns:a16="http://schemas.microsoft.com/office/drawing/2014/main" id="{02FFBE96-E8D2-3F62-A242-5F985145A267}"/>
              </a:ext>
            </a:extLst>
          </p:cNvPr>
          <p:cNvCxnSpPr>
            <a:cxnSpLocks/>
          </p:cNvCxnSpPr>
          <p:nvPr/>
        </p:nvCxnSpPr>
        <p:spPr>
          <a:xfrm>
            <a:off x="6507480" y="4864059"/>
            <a:ext cx="975360" cy="0"/>
          </a:xfrm>
          <a:prstGeom prst="line">
            <a:avLst/>
          </a:prstGeom>
          <a:ln w="19050">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F014F5E-0052-3F42-1222-7D4854C25C9F}"/>
              </a:ext>
            </a:extLst>
          </p:cNvPr>
          <p:cNvCxnSpPr>
            <a:cxnSpLocks/>
          </p:cNvCxnSpPr>
          <p:nvPr/>
        </p:nvCxnSpPr>
        <p:spPr>
          <a:xfrm>
            <a:off x="6507480" y="5306145"/>
            <a:ext cx="975360" cy="0"/>
          </a:xfrm>
          <a:prstGeom prst="line">
            <a:avLst/>
          </a:prstGeom>
          <a:ln w="19050">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4" name="Plus Sign 23">
            <a:extLst>
              <a:ext uri="{FF2B5EF4-FFF2-40B4-BE49-F238E27FC236}">
                <a16:creationId xmlns:a16="http://schemas.microsoft.com/office/drawing/2014/main" id="{FF95B424-529E-D0AD-30B8-C114BAC2380B}"/>
              </a:ext>
            </a:extLst>
          </p:cNvPr>
          <p:cNvSpPr/>
          <p:nvPr/>
        </p:nvSpPr>
        <p:spPr>
          <a:xfrm>
            <a:off x="6591748" y="3348376"/>
            <a:ext cx="806824" cy="789945"/>
          </a:xfrm>
          <a:prstGeom prst="mathPlus">
            <a:avLst/>
          </a:prstGeom>
          <a:solidFill>
            <a:srgbClr val="EBE9E5"/>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Equals 24">
            <a:extLst>
              <a:ext uri="{FF2B5EF4-FFF2-40B4-BE49-F238E27FC236}">
                <a16:creationId xmlns:a16="http://schemas.microsoft.com/office/drawing/2014/main" id="{D30B66CB-C17F-6492-B9B7-9407BB81F28F}"/>
              </a:ext>
            </a:extLst>
          </p:cNvPr>
          <p:cNvSpPr/>
          <p:nvPr/>
        </p:nvSpPr>
        <p:spPr>
          <a:xfrm>
            <a:off x="7998055" y="3446714"/>
            <a:ext cx="806824" cy="639846"/>
          </a:xfrm>
          <a:prstGeom prst="mathEqual">
            <a:avLst/>
          </a:prstGeom>
          <a:solidFill>
            <a:srgbClr val="EBE9E5"/>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8" name="Straight Connector 27">
            <a:extLst>
              <a:ext uri="{FF2B5EF4-FFF2-40B4-BE49-F238E27FC236}">
                <a16:creationId xmlns:a16="http://schemas.microsoft.com/office/drawing/2014/main" id="{222A0511-9290-1CBE-E35F-B3E6CD0C49A8}"/>
              </a:ext>
            </a:extLst>
          </p:cNvPr>
          <p:cNvCxnSpPr>
            <a:cxnSpLocks/>
            <a:stCxn id="15" idx="1"/>
            <a:endCxn id="14" idx="3"/>
          </p:cNvCxnSpPr>
          <p:nvPr/>
        </p:nvCxnSpPr>
        <p:spPr>
          <a:xfrm flipH="1" flipV="1">
            <a:off x="7581900" y="2483153"/>
            <a:ext cx="1477443" cy="4358"/>
          </a:xfrm>
          <a:prstGeom prst="line">
            <a:avLst/>
          </a:prstGeom>
          <a:ln w="19050">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E1C82577-92EF-D7A9-B7DD-F3C4CEE9F671}"/>
              </a:ext>
            </a:extLst>
          </p:cNvPr>
          <p:cNvSpPr/>
          <p:nvPr/>
        </p:nvSpPr>
        <p:spPr>
          <a:xfrm>
            <a:off x="9055287" y="3280060"/>
            <a:ext cx="2636469" cy="1022999"/>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p>
            <a:pPr algn="ctr">
              <a:lnSpc>
                <a:spcPct val="90000"/>
              </a:lnSpc>
              <a:spcBef>
                <a:spcPct val="0"/>
              </a:spcBef>
              <a:spcAft>
                <a:spcPct val="35000"/>
              </a:spcAft>
            </a:pPr>
            <a:r>
              <a:rPr lang="en-GB" sz="2000" b="1">
                <a:solidFill>
                  <a:srgbClr val="79CCBF"/>
                </a:solidFill>
                <a:latin typeface="Calibri" panose="020F0502020204030204"/>
              </a:rPr>
              <a:t>SUCCESS!</a:t>
            </a:r>
          </a:p>
        </p:txBody>
      </p:sp>
      <p:sp>
        <p:nvSpPr>
          <p:cNvPr id="33" name="TextBox 32">
            <a:extLst>
              <a:ext uri="{FF2B5EF4-FFF2-40B4-BE49-F238E27FC236}">
                <a16:creationId xmlns:a16="http://schemas.microsoft.com/office/drawing/2014/main" id="{AF75F4AC-51A1-2B2D-9E0A-A5E7EFC89C45}"/>
              </a:ext>
            </a:extLst>
          </p:cNvPr>
          <p:cNvSpPr txBox="1"/>
          <p:nvPr/>
        </p:nvSpPr>
        <p:spPr>
          <a:xfrm>
            <a:off x="11289165" y="6569513"/>
            <a:ext cx="1283745" cy="246221"/>
          </a:xfrm>
          <a:prstGeom prst="rect">
            <a:avLst/>
          </a:prstGeom>
          <a:noFill/>
        </p:spPr>
        <p:txBody>
          <a:bodyPr wrap="square" rtlCol="0">
            <a:spAutoFit/>
          </a:bodyPr>
          <a:lstStyle/>
          <a:p>
            <a:r>
              <a:rPr lang="en-GB" sz="1000" i="1">
                <a:latin typeface="Georgia" panose="02040502050405020303" pitchFamily="18" charset="0"/>
              </a:rPr>
              <a:t>Prosci, 2022</a:t>
            </a:r>
          </a:p>
        </p:txBody>
      </p:sp>
      <p:sp>
        <p:nvSpPr>
          <p:cNvPr id="6" name="Rectangle 5">
            <a:extLst>
              <a:ext uri="{FF2B5EF4-FFF2-40B4-BE49-F238E27FC236}">
                <a16:creationId xmlns:a16="http://schemas.microsoft.com/office/drawing/2014/main" id="{2D981BE0-161C-04DD-72A0-AA84F24236B8}"/>
              </a:ext>
            </a:extLst>
          </p:cNvPr>
          <p:cNvSpPr/>
          <p:nvPr/>
        </p:nvSpPr>
        <p:spPr>
          <a:xfrm>
            <a:off x="9059343" y="4604692"/>
            <a:ext cx="2631211" cy="1022999"/>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p>
            <a:pPr algn="ctr">
              <a:lnSpc>
                <a:spcPct val="90000"/>
              </a:lnSpc>
              <a:spcBef>
                <a:spcPct val="0"/>
              </a:spcBef>
              <a:spcAft>
                <a:spcPct val="35000"/>
              </a:spcAft>
            </a:pPr>
            <a:r>
              <a:rPr lang="en-GB" sz="1400">
                <a:solidFill>
                  <a:prstClr val="black"/>
                </a:solidFill>
                <a:latin typeface="Calibri" panose="020F0502020204030204"/>
              </a:rPr>
              <a:t>“People” element executed by change management discipline</a:t>
            </a:r>
          </a:p>
        </p:txBody>
      </p:sp>
      <p:sp>
        <p:nvSpPr>
          <p:cNvPr id="15" name="Rectangle 14">
            <a:extLst>
              <a:ext uri="{FF2B5EF4-FFF2-40B4-BE49-F238E27FC236}">
                <a16:creationId xmlns:a16="http://schemas.microsoft.com/office/drawing/2014/main" id="{C910C25C-0634-AAF9-21C0-465F835E6A01}"/>
              </a:ext>
            </a:extLst>
          </p:cNvPr>
          <p:cNvSpPr/>
          <p:nvPr/>
        </p:nvSpPr>
        <p:spPr>
          <a:xfrm>
            <a:off x="9059343" y="1976011"/>
            <a:ext cx="2631211" cy="1022999"/>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p>
            <a:pPr algn="ctr">
              <a:lnSpc>
                <a:spcPct val="90000"/>
              </a:lnSpc>
              <a:spcBef>
                <a:spcPct val="0"/>
              </a:spcBef>
              <a:spcAft>
                <a:spcPct val="35000"/>
              </a:spcAft>
            </a:pPr>
            <a:r>
              <a:rPr lang="en-GB" sz="1400">
                <a:solidFill>
                  <a:prstClr val="black"/>
                </a:solidFill>
                <a:latin typeface="Calibri" panose="020F0502020204030204"/>
              </a:rPr>
              <a:t>“Technical” element executed by project management discipline</a:t>
            </a:r>
          </a:p>
        </p:txBody>
      </p:sp>
      <p:pic>
        <p:nvPicPr>
          <p:cNvPr id="20" name="Picture 19">
            <a:extLst>
              <a:ext uri="{FF2B5EF4-FFF2-40B4-BE49-F238E27FC236}">
                <a16:creationId xmlns:a16="http://schemas.microsoft.com/office/drawing/2014/main" id="{7163CFC5-ACB6-FAEE-3510-3F2B99529AE9}"/>
              </a:ext>
            </a:extLst>
          </p:cNvPr>
          <p:cNvPicPr>
            <a:picLocks noChangeAspect="1"/>
          </p:cNvPicPr>
          <p:nvPr/>
        </p:nvPicPr>
        <p:blipFill>
          <a:blip r:embed="rId3"/>
          <a:stretch>
            <a:fillRect/>
          </a:stretch>
        </p:blipFill>
        <p:spPr>
          <a:xfrm>
            <a:off x="9753600" y="3895962"/>
            <a:ext cx="1245383" cy="135527"/>
          </a:xfrm>
          <a:prstGeom prst="rect">
            <a:avLst/>
          </a:prstGeom>
        </p:spPr>
      </p:pic>
      <p:cxnSp>
        <p:nvCxnSpPr>
          <p:cNvPr id="38" name="Straight Connector 37">
            <a:extLst>
              <a:ext uri="{FF2B5EF4-FFF2-40B4-BE49-F238E27FC236}">
                <a16:creationId xmlns:a16="http://schemas.microsoft.com/office/drawing/2014/main" id="{621ED1FC-7493-CCD7-5263-92859E6A74F5}"/>
              </a:ext>
            </a:extLst>
          </p:cNvPr>
          <p:cNvCxnSpPr>
            <a:cxnSpLocks/>
            <a:stCxn id="6" idx="1"/>
            <a:endCxn id="21" idx="3"/>
          </p:cNvCxnSpPr>
          <p:nvPr/>
        </p:nvCxnSpPr>
        <p:spPr>
          <a:xfrm flipH="1">
            <a:off x="7581900" y="5116192"/>
            <a:ext cx="1477443" cy="6106"/>
          </a:xfrm>
          <a:prstGeom prst="line">
            <a:avLst/>
          </a:prstGeom>
          <a:ln w="19050">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D099C993-6546-43CC-1CA6-261C8BF61394}"/>
              </a:ext>
            </a:extLst>
          </p:cNvPr>
          <p:cNvGrpSpPr/>
          <p:nvPr/>
        </p:nvGrpSpPr>
        <p:grpSpPr>
          <a:xfrm>
            <a:off x="101805" y="6093564"/>
            <a:ext cx="717448" cy="646631"/>
            <a:chOff x="101805" y="6093564"/>
            <a:chExt cx="717448" cy="646631"/>
          </a:xfrm>
        </p:grpSpPr>
        <p:sp>
          <p:nvSpPr>
            <p:cNvPr id="57" name="Rectangle 56">
              <a:extLst>
                <a:ext uri="{FF2B5EF4-FFF2-40B4-BE49-F238E27FC236}">
                  <a16:creationId xmlns:a16="http://schemas.microsoft.com/office/drawing/2014/main" id="{5090E5DA-7C50-8D92-C809-E7E4127718A4}"/>
                </a:ext>
              </a:extLst>
            </p:cNvPr>
            <p:cNvSpPr/>
            <p:nvPr/>
          </p:nvSpPr>
          <p:spPr>
            <a:xfrm>
              <a:off x="460529" y="6093564"/>
              <a:ext cx="358724" cy="341364"/>
            </a:xfrm>
            <a:prstGeom prst="rect">
              <a:avLst/>
            </a:prstGeom>
            <a:solidFill>
              <a:srgbClr val="79CCBF">
                <a:alpha val="637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61BC4FB9-F477-610F-839E-0BD20879F82E}"/>
                </a:ext>
              </a:extLst>
            </p:cNvPr>
            <p:cNvSpPr/>
            <p:nvPr/>
          </p:nvSpPr>
          <p:spPr>
            <a:xfrm>
              <a:off x="101805" y="6398831"/>
              <a:ext cx="358724" cy="341364"/>
            </a:xfrm>
            <a:prstGeom prst="rect">
              <a:avLst/>
            </a:prstGeom>
            <a:solidFill>
              <a:srgbClr val="EF4437">
                <a:alpha val="6374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6013768D-0B9B-A7C1-6707-A73EF831D833}"/>
                </a:ext>
              </a:extLst>
            </p:cNvPr>
            <p:cNvSpPr/>
            <p:nvPr/>
          </p:nvSpPr>
          <p:spPr>
            <a:xfrm>
              <a:off x="260962" y="6254414"/>
              <a:ext cx="358724" cy="341364"/>
            </a:xfrm>
            <a:prstGeom prst="rect">
              <a:avLst/>
            </a:prstGeom>
            <a:solidFill>
              <a:srgbClr val="EF4437">
                <a:alpha val="637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Graphic 59">
              <a:extLst>
                <a:ext uri="{FF2B5EF4-FFF2-40B4-BE49-F238E27FC236}">
                  <a16:creationId xmlns:a16="http://schemas.microsoft.com/office/drawing/2014/main" id="{357D2008-AF01-2245-6C15-0F91CE5B52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7277" y="6466375"/>
              <a:ext cx="247779" cy="206276"/>
            </a:xfrm>
            <a:prstGeom prst="rect">
              <a:avLst/>
            </a:prstGeom>
          </p:spPr>
        </p:pic>
      </p:grpSp>
    </p:spTree>
    <p:extLst>
      <p:ext uri="{BB962C8B-B14F-4D97-AF65-F5344CB8AC3E}">
        <p14:creationId xmlns:p14="http://schemas.microsoft.com/office/powerpoint/2010/main" val="4213624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3777-8958-5F91-E79D-75543FC76168}"/>
              </a:ext>
            </a:extLst>
          </p:cNvPr>
          <p:cNvSpPr txBox="1">
            <a:spLocks/>
          </p:cNvSpPr>
          <p:nvPr/>
        </p:nvSpPr>
        <p:spPr>
          <a:xfrm>
            <a:off x="1079237" y="87086"/>
            <a:ext cx="10033526" cy="770945"/>
          </a:xfrm>
          <a:prstGeom prst="rect">
            <a:avLst/>
          </a:prstGeom>
          <a:noFill/>
        </p:spPr>
        <p:txBody>
          <a:bodyPr vert="horz" lIns="91440" tIns="45720" rIns="91440" bIns="45720" rtlCol="0" anchor="ctr">
            <a:normAutofit/>
          </a:bodyPr>
          <a:lstStyle>
            <a:defPPr>
              <a:defRPr lang="en-US"/>
            </a:defPPr>
            <a:lvl1pPr>
              <a:lnSpc>
                <a:spcPct val="90000"/>
              </a:lnSpc>
              <a:spcBef>
                <a:spcPct val="0"/>
              </a:spcBef>
              <a:buNone/>
              <a:defRPr sz="4500" spc="80">
                <a:solidFill>
                  <a:srgbClr val="EBE9E5"/>
                </a:solidFill>
                <a:latin typeface="Franklin Gothic Medium" panose="020B0603020102020204" pitchFamily="34" charset="0"/>
                <a:ea typeface="+mj-ea"/>
                <a:cs typeface="Consolas" panose="020B0609020204030204" pitchFamily="49"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2400">
                <a:latin typeface="Tahoma" panose="020B0604030504040204" pitchFamily="34" charset="0"/>
                <a:ea typeface="Tahoma" panose="020B0604030504040204" pitchFamily="34" charset="0"/>
                <a:cs typeface="Tahoma" panose="020B0604030504040204" pitchFamily="34" charset="0"/>
              </a:rPr>
              <a:t>The 7 Greatest Contributors to Change Success</a:t>
            </a:r>
            <a:endParaRPr kumimoji="0" lang="en-US" sz="2400" i="0" u="none" strike="noStrike" kern="1200" cap="none" spc="80" normalizeH="0" baseline="0" noProof="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BE7D887B-657F-5079-CACD-8979FDD1C4AC}"/>
              </a:ext>
            </a:extLst>
          </p:cNvPr>
          <p:cNvSpPr txBox="1"/>
          <p:nvPr/>
        </p:nvSpPr>
        <p:spPr>
          <a:xfrm>
            <a:off x="4656000" y="2666603"/>
            <a:ext cx="2880000" cy="630000"/>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400">
                <a:solidFill>
                  <a:prstClr val="black"/>
                </a:solidFill>
                <a:latin typeface="Calibri" panose="020F0502020204030204"/>
              </a:defRPr>
            </a:lvl1pPr>
          </a:lstStyle>
          <a:p>
            <a:r>
              <a:rPr lang="en-GB"/>
              <a:t>Active and visible executive sponsorship </a:t>
            </a:r>
          </a:p>
        </p:txBody>
      </p:sp>
      <p:sp>
        <p:nvSpPr>
          <p:cNvPr id="3" name="TextBox 2">
            <a:extLst>
              <a:ext uri="{FF2B5EF4-FFF2-40B4-BE49-F238E27FC236}">
                <a16:creationId xmlns:a16="http://schemas.microsoft.com/office/drawing/2014/main" id="{840C4BD3-83EE-C8C9-D1EC-7E94A93CF9BC}"/>
              </a:ext>
            </a:extLst>
          </p:cNvPr>
          <p:cNvSpPr txBox="1"/>
          <p:nvPr/>
        </p:nvSpPr>
        <p:spPr>
          <a:xfrm>
            <a:off x="3157891" y="3594211"/>
            <a:ext cx="2880000" cy="630000"/>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400">
                <a:solidFill>
                  <a:prstClr val="black"/>
                </a:solidFill>
                <a:latin typeface="Calibri" panose="020F0502020204030204"/>
              </a:defRPr>
            </a:lvl1pPr>
          </a:lstStyle>
          <a:p>
            <a:r>
              <a:rPr lang="en-GB" dirty="0"/>
              <a:t>Structured change management approach</a:t>
            </a:r>
          </a:p>
        </p:txBody>
      </p:sp>
      <p:sp>
        <p:nvSpPr>
          <p:cNvPr id="4" name="TextBox 3">
            <a:extLst>
              <a:ext uri="{FF2B5EF4-FFF2-40B4-BE49-F238E27FC236}">
                <a16:creationId xmlns:a16="http://schemas.microsoft.com/office/drawing/2014/main" id="{9B12EFE4-0395-3F92-C4B0-0813AD083FCE}"/>
              </a:ext>
            </a:extLst>
          </p:cNvPr>
          <p:cNvSpPr txBox="1"/>
          <p:nvPr/>
        </p:nvSpPr>
        <p:spPr>
          <a:xfrm>
            <a:off x="3157891" y="4442926"/>
            <a:ext cx="2880000" cy="630000"/>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400">
                <a:solidFill>
                  <a:prstClr val="black"/>
                </a:solidFill>
                <a:latin typeface="Calibri" panose="020F0502020204030204"/>
              </a:defRPr>
            </a:lvl1pPr>
          </a:lstStyle>
          <a:p>
            <a:r>
              <a:rPr lang="en-GB" dirty="0"/>
              <a:t>Employee engagement and participation</a:t>
            </a:r>
          </a:p>
        </p:txBody>
      </p:sp>
      <p:sp>
        <p:nvSpPr>
          <p:cNvPr id="7" name="TextBox 6">
            <a:extLst>
              <a:ext uri="{FF2B5EF4-FFF2-40B4-BE49-F238E27FC236}">
                <a16:creationId xmlns:a16="http://schemas.microsoft.com/office/drawing/2014/main" id="{AE51D347-71CE-BC17-5AE1-63FA9BA882D3}"/>
              </a:ext>
            </a:extLst>
          </p:cNvPr>
          <p:cNvSpPr txBox="1"/>
          <p:nvPr/>
        </p:nvSpPr>
        <p:spPr>
          <a:xfrm>
            <a:off x="6154109" y="4440887"/>
            <a:ext cx="2880000" cy="630000"/>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400">
                <a:solidFill>
                  <a:prstClr val="black"/>
                </a:solidFill>
                <a:latin typeface="Calibri" panose="020F0502020204030204"/>
              </a:defRPr>
            </a:lvl1pPr>
          </a:lstStyle>
          <a:p>
            <a:r>
              <a:rPr lang="en-GB"/>
              <a:t>Frequent and open communications</a:t>
            </a:r>
          </a:p>
        </p:txBody>
      </p:sp>
      <p:sp>
        <p:nvSpPr>
          <p:cNvPr id="8" name="TextBox 7">
            <a:extLst>
              <a:ext uri="{FF2B5EF4-FFF2-40B4-BE49-F238E27FC236}">
                <a16:creationId xmlns:a16="http://schemas.microsoft.com/office/drawing/2014/main" id="{0F9CA63A-E9A4-B3B8-5F83-B019ABD3F580}"/>
              </a:ext>
            </a:extLst>
          </p:cNvPr>
          <p:cNvSpPr txBox="1"/>
          <p:nvPr/>
        </p:nvSpPr>
        <p:spPr>
          <a:xfrm>
            <a:off x="6154109" y="3594211"/>
            <a:ext cx="2880000" cy="630000"/>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400">
                <a:solidFill>
                  <a:prstClr val="black"/>
                </a:solidFill>
                <a:latin typeface="Calibri" panose="020F0502020204030204"/>
              </a:defRPr>
            </a:lvl1pPr>
          </a:lstStyle>
          <a:p>
            <a:r>
              <a:rPr lang="en-GB" dirty="0"/>
              <a:t>Dedicated change management resources</a:t>
            </a:r>
          </a:p>
        </p:txBody>
      </p:sp>
      <p:sp>
        <p:nvSpPr>
          <p:cNvPr id="9" name="TextBox 8">
            <a:extLst>
              <a:ext uri="{FF2B5EF4-FFF2-40B4-BE49-F238E27FC236}">
                <a16:creationId xmlns:a16="http://schemas.microsoft.com/office/drawing/2014/main" id="{64978059-1C4B-6B92-A060-85C6C6D6BAEE}"/>
              </a:ext>
            </a:extLst>
          </p:cNvPr>
          <p:cNvSpPr txBox="1"/>
          <p:nvPr/>
        </p:nvSpPr>
        <p:spPr>
          <a:xfrm>
            <a:off x="161673" y="4440887"/>
            <a:ext cx="2880000" cy="630000"/>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400">
                <a:solidFill>
                  <a:prstClr val="black"/>
                </a:solidFill>
                <a:latin typeface="Calibri" panose="020F0502020204030204"/>
              </a:defRPr>
            </a:lvl1pPr>
          </a:lstStyle>
          <a:p>
            <a:r>
              <a:rPr lang="en-GB" dirty="0"/>
              <a:t>Integration and engagement with project management</a:t>
            </a:r>
          </a:p>
        </p:txBody>
      </p:sp>
      <p:sp>
        <p:nvSpPr>
          <p:cNvPr id="10" name="TextBox 9">
            <a:extLst>
              <a:ext uri="{FF2B5EF4-FFF2-40B4-BE49-F238E27FC236}">
                <a16:creationId xmlns:a16="http://schemas.microsoft.com/office/drawing/2014/main" id="{7BB49361-DD8C-89A7-6E1E-B69494A4F803}"/>
              </a:ext>
            </a:extLst>
          </p:cNvPr>
          <p:cNvSpPr txBox="1"/>
          <p:nvPr/>
        </p:nvSpPr>
        <p:spPr>
          <a:xfrm>
            <a:off x="9150327" y="4440887"/>
            <a:ext cx="2880000" cy="630000"/>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400">
                <a:solidFill>
                  <a:prstClr val="black"/>
                </a:solidFill>
                <a:latin typeface="Calibri" panose="020F0502020204030204"/>
              </a:defRPr>
            </a:lvl1pPr>
          </a:lstStyle>
          <a:p>
            <a:r>
              <a:rPr lang="en-GB"/>
              <a:t>Engagement with people managers</a:t>
            </a:r>
          </a:p>
        </p:txBody>
      </p:sp>
      <p:grpSp>
        <p:nvGrpSpPr>
          <p:cNvPr id="25" name="Group 24">
            <a:extLst>
              <a:ext uri="{FF2B5EF4-FFF2-40B4-BE49-F238E27FC236}">
                <a16:creationId xmlns:a16="http://schemas.microsoft.com/office/drawing/2014/main" id="{4D0946E8-CAB5-4714-8138-1E62F4C56A06}"/>
              </a:ext>
            </a:extLst>
          </p:cNvPr>
          <p:cNvGrpSpPr/>
          <p:nvPr/>
        </p:nvGrpSpPr>
        <p:grpSpPr>
          <a:xfrm>
            <a:off x="101805" y="6093564"/>
            <a:ext cx="717448" cy="646631"/>
            <a:chOff x="101805" y="6093564"/>
            <a:chExt cx="717448" cy="646631"/>
          </a:xfrm>
        </p:grpSpPr>
        <p:sp>
          <p:nvSpPr>
            <p:cNvPr id="26" name="Rectangle 25">
              <a:extLst>
                <a:ext uri="{FF2B5EF4-FFF2-40B4-BE49-F238E27FC236}">
                  <a16:creationId xmlns:a16="http://schemas.microsoft.com/office/drawing/2014/main" id="{A69F9DA3-CB83-6041-1DE7-F2F43B39C74F}"/>
                </a:ext>
              </a:extLst>
            </p:cNvPr>
            <p:cNvSpPr/>
            <p:nvPr/>
          </p:nvSpPr>
          <p:spPr>
            <a:xfrm>
              <a:off x="460529" y="6093564"/>
              <a:ext cx="358724" cy="341364"/>
            </a:xfrm>
            <a:prstGeom prst="rect">
              <a:avLst/>
            </a:prstGeom>
            <a:solidFill>
              <a:srgbClr val="79CCBF">
                <a:alpha val="637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B2C1DEA-2624-DD6B-C101-4BF867971FB0}"/>
                </a:ext>
              </a:extLst>
            </p:cNvPr>
            <p:cNvSpPr/>
            <p:nvPr/>
          </p:nvSpPr>
          <p:spPr>
            <a:xfrm>
              <a:off x="101805" y="6398831"/>
              <a:ext cx="358724" cy="341364"/>
            </a:xfrm>
            <a:prstGeom prst="rect">
              <a:avLst/>
            </a:prstGeom>
            <a:solidFill>
              <a:srgbClr val="EF4437">
                <a:alpha val="6374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66386EF-6456-91E4-044A-7B07A27B6A06}"/>
                </a:ext>
              </a:extLst>
            </p:cNvPr>
            <p:cNvSpPr/>
            <p:nvPr/>
          </p:nvSpPr>
          <p:spPr>
            <a:xfrm>
              <a:off x="260962" y="6254414"/>
              <a:ext cx="358724" cy="341364"/>
            </a:xfrm>
            <a:prstGeom prst="rect">
              <a:avLst/>
            </a:prstGeom>
            <a:solidFill>
              <a:srgbClr val="EF4437">
                <a:alpha val="637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a:extLst>
                <a:ext uri="{FF2B5EF4-FFF2-40B4-BE49-F238E27FC236}">
                  <a16:creationId xmlns:a16="http://schemas.microsoft.com/office/drawing/2014/main" id="{30D33B47-F7FE-1C77-8287-DAB296DCC69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7277" y="6466375"/>
              <a:ext cx="247779" cy="206276"/>
            </a:xfrm>
            <a:prstGeom prst="rect">
              <a:avLst/>
            </a:prstGeom>
          </p:spPr>
        </p:pic>
      </p:grpSp>
    </p:spTree>
    <p:extLst>
      <p:ext uri="{BB962C8B-B14F-4D97-AF65-F5344CB8AC3E}">
        <p14:creationId xmlns:p14="http://schemas.microsoft.com/office/powerpoint/2010/main" val="4288711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3777-8958-5F91-E79D-75543FC76168}"/>
              </a:ext>
            </a:extLst>
          </p:cNvPr>
          <p:cNvSpPr txBox="1">
            <a:spLocks/>
          </p:cNvSpPr>
          <p:nvPr/>
        </p:nvSpPr>
        <p:spPr>
          <a:xfrm>
            <a:off x="1079237" y="0"/>
            <a:ext cx="10033526" cy="770945"/>
          </a:xfrm>
          <a:prstGeom prst="rect">
            <a:avLst/>
          </a:prstGeom>
          <a:noFill/>
        </p:spPr>
        <p:txBody>
          <a:bodyPr vert="horz" lIns="91440" tIns="45720" rIns="91440" bIns="45720" rtlCol="0" anchor="ctr">
            <a:normAutofit/>
          </a:bodyPr>
          <a:lstStyle>
            <a:defPPr>
              <a:defRPr lang="en-US"/>
            </a:defPPr>
            <a:lvl1pPr>
              <a:lnSpc>
                <a:spcPct val="90000"/>
              </a:lnSpc>
              <a:spcBef>
                <a:spcPct val="0"/>
              </a:spcBef>
              <a:buNone/>
              <a:defRPr sz="4500" spc="80">
                <a:solidFill>
                  <a:srgbClr val="EBE9E5"/>
                </a:solidFill>
                <a:latin typeface="Franklin Gothic Medium" panose="020B0603020102020204" pitchFamily="34" charset="0"/>
                <a:ea typeface="+mj-ea"/>
                <a:cs typeface="Consolas" panose="020B0609020204030204" pitchFamily="49"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2400">
                <a:latin typeface="Tahoma" panose="020B0604030504040204" pitchFamily="34" charset="0"/>
                <a:ea typeface="Tahoma" panose="020B0604030504040204" pitchFamily="34" charset="0"/>
                <a:cs typeface="Tahoma" panose="020B0604030504040204" pitchFamily="34" charset="0"/>
              </a:rPr>
              <a:t>Our structured Change Management Approach</a:t>
            </a:r>
            <a:endParaRPr kumimoji="0" lang="en-US" sz="2400" i="0" u="none" strike="noStrike" kern="1200" cap="none" spc="80" normalizeH="0" baseline="0" noProof="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5" name="Group 4">
            <a:extLst>
              <a:ext uri="{FF2B5EF4-FFF2-40B4-BE49-F238E27FC236}">
                <a16:creationId xmlns:a16="http://schemas.microsoft.com/office/drawing/2014/main" id="{1823B8A2-70A0-38D1-CA68-1721A9D8670A}"/>
              </a:ext>
            </a:extLst>
          </p:cNvPr>
          <p:cNvGrpSpPr/>
          <p:nvPr/>
        </p:nvGrpSpPr>
        <p:grpSpPr>
          <a:xfrm>
            <a:off x="813434" y="1526354"/>
            <a:ext cx="2583980" cy="600305"/>
            <a:chOff x="165099" y="738891"/>
            <a:chExt cx="2491357" cy="418565"/>
          </a:xfrm>
          <a:effectLst>
            <a:outerShdw blurRad="50800" dist="50800" dir="5400000" algn="ctr" rotWithShape="0">
              <a:schemeClr val="bg1">
                <a:lumMod val="50000"/>
              </a:schemeClr>
            </a:outerShdw>
          </a:effectLst>
        </p:grpSpPr>
        <p:sp>
          <p:nvSpPr>
            <p:cNvPr id="11" name="Rectangle 10">
              <a:extLst>
                <a:ext uri="{FF2B5EF4-FFF2-40B4-BE49-F238E27FC236}">
                  <a16:creationId xmlns:a16="http://schemas.microsoft.com/office/drawing/2014/main" id="{4D16454A-449B-CAEC-D2CD-AA57B76ED808}"/>
                </a:ext>
              </a:extLst>
            </p:cNvPr>
            <p:cNvSpPr/>
            <p:nvPr/>
          </p:nvSpPr>
          <p:spPr>
            <a:xfrm>
              <a:off x="165099" y="738891"/>
              <a:ext cx="2491356" cy="186095"/>
            </a:xfrm>
            <a:prstGeom prst="rect">
              <a:avLst/>
            </a:prstGeom>
            <a:solidFill>
              <a:srgbClr val="EBE9E5"/>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r>
                <a:rPr lang="en-US" sz="1000" b="1">
                  <a:solidFill>
                    <a:schemeClr val="tx1"/>
                  </a:solidFill>
                </a:rPr>
                <a:t>1. Understand</a:t>
              </a:r>
              <a:r>
                <a:rPr lang="en-US" sz="1000">
                  <a:solidFill>
                    <a:schemeClr val="tx1"/>
                  </a:solidFill>
                </a:rPr>
                <a:t> the change right</a:t>
              </a:r>
            </a:p>
          </p:txBody>
        </p:sp>
        <p:sp>
          <p:nvSpPr>
            <p:cNvPr id="12" name="Rectangle 11">
              <a:extLst>
                <a:ext uri="{FF2B5EF4-FFF2-40B4-BE49-F238E27FC236}">
                  <a16:creationId xmlns:a16="http://schemas.microsoft.com/office/drawing/2014/main" id="{79E847E7-DBCD-32D9-41FA-C4A28AF16F9E}"/>
                </a:ext>
              </a:extLst>
            </p:cNvPr>
            <p:cNvSpPr/>
            <p:nvPr/>
          </p:nvSpPr>
          <p:spPr>
            <a:xfrm>
              <a:off x="165100" y="915367"/>
              <a:ext cx="2491356" cy="242089"/>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rtlCol="0" anchor="ctr"/>
            <a:lstStyle/>
            <a:p>
              <a:endParaRPr lang="en-US" sz="1000">
                <a:solidFill>
                  <a:schemeClr val="tx1"/>
                </a:solidFill>
              </a:endParaRPr>
            </a:p>
            <a:p>
              <a:pPr algn="ctr"/>
              <a:r>
                <a:rPr lang="en-US" sz="1000">
                  <a:solidFill>
                    <a:schemeClr val="tx1"/>
                  </a:solidFill>
                </a:rPr>
                <a:t>We identify the reasons </a:t>
              </a:r>
            </a:p>
            <a:p>
              <a:pPr algn="ctr"/>
              <a:r>
                <a:rPr lang="en-US" sz="1000">
                  <a:solidFill>
                    <a:schemeClr val="tx1"/>
                  </a:solidFill>
                </a:rPr>
                <a:t>for the change</a:t>
              </a:r>
            </a:p>
            <a:p>
              <a:endParaRPr lang="en-US" sz="1000" b="1">
                <a:solidFill>
                  <a:schemeClr val="tx1"/>
                </a:solidFill>
              </a:endParaRPr>
            </a:p>
          </p:txBody>
        </p:sp>
      </p:grpSp>
      <p:grpSp>
        <p:nvGrpSpPr>
          <p:cNvPr id="13" name="Group 12">
            <a:extLst>
              <a:ext uri="{FF2B5EF4-FFF2-40B4-BE49-F238E27FC236}">
                <a16:creationId xmlns:a16="http://schemas.microsoft.com/office/drawing/2014/main" id="{2E5BACCA-1EAB-F81E-F313-A60A46950D5C}"/>
              </a:ext>
            </a:extLst>
          </p:cNvPr>
          <p:cNvGrpSpPr/>
          <p:nvPr/>
        </p:nvGrpSpPr>
        <p:grpSpPr>
          <a:xfrm>
            <a:off x="2782857" y="2309653"/>
            <a:ext cx="2447979" cy="585096"/>
            <a:chOff x="1308100" y="1790791"/>
            <a:chExt cx="3454400" cy="501252"/>
          </a:xfrm>
          <a:effectLst>
            <a:outerShdw blurRad="50800" dist="50800" dir="5400000" algn="ctr" rotWithShape="0">
              <a:schemeClr val="bg1">
                <a:lumMod val="50000"/>
              </a:schemeClr>
            </a:outerShdw>
          </a:effectLst>
        </p:grpSpPr>
        <p:sp>
          <p:nvSpPr>
            <p:cNvPr id="14" name="Rectangle 13">
              <a:extLst>
                <a:ext uri="{FF2B5EF4-FFF2-40B4-BE49-F238E27FC236}">
                  <a16:creationId xmlns:a16="http://schemas.microsoft.com/office/drawing/2014/main" id="{3BF27DB8-11DA-31C0-2AFB-023E28365232}"/>
                </a:ext>
              </a:extLst>
            </p:cNvPr>
            <p:cNvSpPr/>
            <p:nvPr/>
          </p:nvSpPr>
          <p:spPr>
            <a:xfrm>
              <a:off x="1308100" y="1790791"/>
              <a:ext cx="3454400" cy="180000"/>
            </a:xfrm>
            <a:prstGeom prst="rect">
              <a:avLst/>
            </a:prstGeom>
            <a:solidFill>
              <a:srgbClr val="EBE9E5"/>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r>
                <a:rPr lang="en-US" sz="1000" b="1">
                  <a:solidFill>
                    <a:schemeClr val="tx1"/>
                  </a:solidFill>
                </a:rPr>
                <a:t>2. Define </a:t>
              </a:r>
              <a:r>
                <a:rPr lang="en-US" sz="1000">
                  <a:solidFill>
                    <a:schemeClr val="tx1"/>
                  </a:solidFill>
                </a:rPr>
                <a:t>the change right</a:t>
              </a:r>
            </a:p>
          </p:txBody>
        </p:sp>
        <p:sp>
          <p:nvSpPr>
            <p:cNvPr id="15" name="Rectangle 14">
              <a:extLst>
                <a:ext uri="{FF2B5EF4-FFF2-40B4-BE49-F238E27FC236}">
                  <a16:creationId xmlns:a16="http://schemas.microsoft.com/office/drawing/2014/main" id="{AC1ACF93-4CB8-9BC5-6AB9-437F36B77019}"/>
                </a:ext>
              </a:extLst>
            </p:cNvPr>
            <p:cNvSpPr/>
            <p:nvPr/>
          </p:nvSpPr>
          <p:spPr>
            <a:xfrm>
              <a:off x="1308100" y="1970791"/>
              <a:ext cx="3454400" cy="321252"/>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45720" numCol="1" spcCol="0" rtlCol="0" fromWordArt="0" anchor="ctr" anchorCtr="0" forceAA="0" compatLnSpc="1">
              <a:prstTxWarp prst="textNoShape">
                <a:avLst/>
              </a:prstTxWarp>
              <a:noAutofit/>
            </a:bodyPr>
            <a:lstStyle/>
            <a:p>
              <a:endParaRPr lang="en-US" sz="1000">
                <a:solidFill>
                  <a:schemeClr val="tx1"/>
                </a:solidFill>
              </a:endParaRPr>
            </a:p>
            <a:p>
              <a:pPr algn="ctr"/>
              <a:r>
                <a:rPr lang="en-US" sz="1000">
                  <a:solidFill>
                    <a:schemeClr val="tx1"/>
                  </a:solidFill>
                </a:rPr>
                <a:t>We understand the</a:t>
              </a:r>
            </a:p>
            <a:p>
              <a:pPr algn="ctr"/>
              <a:r>
                <a:rPr lang="en-US" sz="1000">
                  <a:solidFill>
                    <a:schemeClr val="tx1"/>
                  </a:solidFill>
                </a:rPr>
                <a:t> size of the change</a:t>
              </a:r>
            </a:p>
            <a:p>
              <a:endParaRPr lang="en-US" sz="1000" i="1">
                <a:solidFill>
                  <a:schemeClr val="tx1"/>
                </a:solidFill>
              </a:endParaRPr>
            </a:p>
          </p:txBody>
        </p:sp>
      </p:grpSp>
      <p:grpSp>
        <p:nvGrpSpPr>
          <p:cNvPr id="16" name="Group 15">
            <a:extLst>
              <a:ext uri="{FF2B5EF4-FFF2-40B4-BE49-F238E27FC236}">
                <a16:creationId xmlns:a16="http://schemas.microsoft.com/office/drawing/2014/main" id="{CB146806-B6E8-56FE-4870-D67CE9F56BCA}"/>
              </a:ext>
            </a:extLst>
          </p:cNvPr>
          <p:cNvGrpSpPr/>
          <p:nvPr/>
        </p:nvGrpSpPr>
        <p:grpSpPr>
          <a:xfrm>
            <a:off x="6516267" y="3917916"/>
            <a:ext cx="2520707" cy="583125"/>
            <a:chOff x="4025900" y="4335320"/>
            <a:chExt cx="3540293" cy="500755"/>
          </a:xfrm>
          <a:effectLst>
            <a:outerShdw blurRad="50800" dist="50800" dir="5400000" algn="ctr" rotWithShape="0">
              <a:schemeClr val="bg1">
                <a:lumMod val="50000"/>
              </a:schemeClr>
            </a:outerShdw>
          </a:effectLst>
        </p:grpSpPr>
        <p:sp>
          <p:nvSpPr>
            <p:cNvPr id="17" name="Rectangle 16">
              <a:extLst>
                <a:ext uri="{FF2B5EF4-FFF2-40B4-BE49-F238E27FC236}">
                  <a16:creationId xmlns:a16="http://schemas.microsoft.com/office/drawing/2014/main" id="{F8355670-116B-97A9-30D1-B5D8D3CBB969}"/>
                </a:ext>
              </a:extLst>
            </p:cNvPr>
            <p:cNvSpPr/>
            <p:nvPr/>
          </p:nvSpPr>
          <p:spPr>
            <a:xfrm>
              <a:off x="4033285" y="4335320"/>
              <a:ext cx="3532908" cy="199702"/>
            </a:xfrm>
            <a:prstGeom prst="rect">
              <a:avLst/>
            </a:prstGeom>
            <a:solidFill>
              <a:srgbClr val="EBE9E5"/>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r>
                <a:rPr lang="en-US" sz="1000" b="1">
                  <a:solidFill>
                    <a:schemeClr val="tx1"/>
                  </a:solidFill>
                </a:rPr>
                <a:t>4. Deliver</a:t>
              </a:r>
              <a:r>
                <a:rPr lang="en-US" sz="1000">
                  <a:solidFill>
                    <a:schemeClr val="tx1"/>
                  </a:solidFill>
                </a:rPr>
                <a:t> the change right</a:t>
              </a:r>
            </a:p>
          </p:txBody>
        </p:sp>
        <p:sp>
          <p:nvSpPr>
            <p:cNvPr id="18" name="Rectangle 17">
              <a:extLst>
                <a:ext uri="{FF2B5EF4-FFF2-40B4-BE49-F238E27FC236}">
                  <a16:creationId xmlns:a16="http://schemas.microsoft.com/office/drawing/2014/main" id="{1DEC11DC-0326-F959-86C1-22ADCAA135EB}"/>
                </a:ext>
              </a:extLst>
            </p:cNvPr>
            <p:cNvSpPr/>
            <p:nvPr/>
          </p:nvSpPr>
          <p:spPr>
            <a:xfrm>
              <a:off x="4025900" y="4511588"/>
              <a:ext cx="3540293" cy="324487"/>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rtlCol="0" anchor="ctr"/>
            <a:lstStyle/>
            <a:p>
              <a:endParaRPr lang="en-GB" sz="1000" b="1">
                <a:solidFill>
                  <a:schemeClr val="tx1"/>
                </a:solidFill>
                <a:cs typeface="Arial"/>
              </a:endParaRPr>
            </a:p>
            <a:p>
              <a:endParaRPr lang="en-GB" sz="1000">
                <a:solidFill>
                  <a:schemeClr val="tx1"/>
                </a:solidFill>
                <a:cs typeface="Arial"/>
              </a:endParaRPr>
            </a:p>
            <a:p>
              <a:pPr algn="ctr"/>
              <a:r>
                <a:rPr lang="en-GB" sz="1000">
                  <a:solidFill>
                    <a:schemeClr val="tx1"/>
                  </a:solidFill>
                  <a:cs typeface="Arial"/>
                </a:rPr>
                <a:t>We bring the change to life  </a:t>
              </a:r>
            </a:p>
            <a:p>
              <a:pPr algn="ctr"/>
              <a:r>
                <a:rPr lang="en-GB" sz="1000">
                  <a:solidFill>
                    <a:schemeClr val="tx1"/>
                  </a:solidFill>
                  <a:cs typeface="Arial"/>
                </a:rPr>
                <a:t>&amp; engage, engage, engage</a:t>
              </a:r>
              <a:r>
                <a:rPr lang="en-GB" sz="1000">
                  <a:cs typeface="Arial"/>
                </a:rPr>
                <a:t>, </a:t>
              </a:r>
            </a:p>
            <a:p>
              <a:endParaRPr lang="en-GB" sz="1000">
                <a:cs typeface="Arial"/>
              </a:endParaRPr>
            </a:p>
            <a:p>
              <a:endParaRPr lang="en-US" sz="1000" i="1">
                <a:solidFill>
                  <a:schemeClr val="tx1"/>
                </a:solidFill>
              </a:endParaRPr>
            </a:p>
          </p:txBody>
        </p:sp>
      </p:grpSp>
      <p:grpSp>
        <p:nvGrpSpPr>
          <p:cNvPr id="19" name="Group 18">
            <a:extLst>
              <a:ext uri="{FF2B5EF4-FFF2-40B4-BE49-F238E27FC236}">
                <a16:creationId xmlns:a16="http://schemas.microsoft.com/office/drawing/2014/main" id="{A4E5FBB4-01B6-0768-D263-1DB6120500F2}"/>
              </a:ext>
            </a:extLst>
          </p:cNvPr>
          <p:cNvGrpSpPr/>
          <p:nvPr/>
        </p:nvGrpSpPr>
        <p:grpSpPr>
          <a:xfrm>
            <a:off x="8393504" y="4706305"/>
            <a:ext cx="2520707" cy="602050"/>
            <a:chOff x="6425223" y="5067274"/>
            <a:chExt cx="2592000" cy="354663"/>
          </a:xfrm>
          <a:effectLst/>
        </p:grpSpPr>
        <p:sp>
          <p:nvSpPr>
            <p:cNvPr id="20" name="Rectangle 19">
              <a:extLst>
                <a:ext uri="{FF2B5EF4-FFF2-40B4-BE49-F238E27FC236}">
                  <a16:creationId xmlns:a16="http://schemas.microsoft.com/office/drawing/2014/main" id="{DF264F00-A403-78A0-1A8F-543B4A12C74A}"/>
                </a:ext>
              </a:extLst>
            </p:cNvPr>
            <p:cNvSpPr/>
            <p:nvPr/>
          </p:nvSpPr>
          <p:spPr>
            <a:xfrm>
              <a:off x="6425223" y="5067274"/>
              <a:ext cx="2592000" cy="132378"/>
            </a:xfrm>
            <a:prstGeom prst="rect">
              <a:avLst/>
            </a:prstGeom>
            <a:solidFill>
              <a:srgbClr val="EBE9E5"/>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r>
                <a:rPr lang="en-US" sz="1000" b="1">
                  <a:solidFill>
                    <a:schemeClr val="tx1"/>
                  </a:solidFill>
                </a:rPr>
                <a:t>5. Embed</a:t>
              </a:r>
              <a:r>
                <a:rPr lang="en-US" sz="1000">
                  <a:solidFill>
                    <a:schemeClr val="tx1"/>
                  </a:solidFill>
                </a:rPr>
                <a:t> the change right</a:t>
              </a:r>
            </a:p>
          </p:txBody>
        </p:sp>
        <p:sp>
          <p:nvSpPr>
            <p:cNvPr id="21" name="Rectangle 20">
              <a:extLst>
                <a:ext uri="{FF2B5EF4-FFF2-40B4-BE49-F238E27FC236}">
                  <a16:creationId xmlns:a16="http://schemas.microsoft.com/office/drawing/2014/main" id="{C8ED0F16-263C-CA73-EF27-8F7BB74D6F70}"/>
                </a:ext>
              </a:extLst>
            </p:cNvPr>
            <p:cNvSpPr/>
            <p:nvPr/>
          </p:nvSpPr>
          <p:spPr>
            <a:xfrm>
              <a:off x="6425223" y="5206845"/>
              <a:ext cx="2592000" cy="215092"/>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rtlCol="0" anchor="ctr"/>
            <a:lstStyle/>
            <a:p>
              <a:endParaRPr lang="en-GB" sz="1000" b="1">
                <a:solidFill>
                  <a:schemeClr val="tx1"/>
                </a:solidFill>
                <a:cs typeface="Arial"/>
              </a:endParaRPr>
            </a:p>
            <a:p>
              <a:pPr algn="ctr"/>
              <a:r>
                <a:rPr lang="en-GB" sz="1000">
                  <a:solidFill>
                    <a:schemeClr val="tx1"/>
                  </a:solidFill>
                  <a:cs typeface="Arial"/>
                </a:rPr>
                <a:t>We embed the change </a:t>
              </a:r>
            </a:p>
            <a:p>
              <a:pPr algn="ctr"/>
              <a:r>
                <a:rPr lang="en-GB" sz="1000">
                  <a:solidFill>
                    <a:schemeClr val="tx1"/>
                  </a:solidFill>
                  <a:cs typeface="Arial"/>
                </a:rPr>
                <a:t>&amp; measure the benefits</a:t>
              </a:r>
            </a:p>
            <a:p>
              <a:endParaRPr lang="en-US" sz="1000" i="1">
                <a:solidFill>
                  <a:schemeClr val="tx1"/>
                </a:solidFill>
              </a:endParaRPr>
            </a:p>
          </p:txBody>
        </p:sp>
      </p:grpSp>
      <p:pic>
        <p:nvPicPr>
          <p:cNvPr id="22" name="Picture 21">
            <a:extLst>
              <a:ext uri="{FF2B5EF4-FFF2-40B4-BE49-F238E27FC236}">
                <a16:creationId xmlns:a16="http://schemas.microsoft.com/office/drawing/2014/main" id="{972D9555-0D99-4A18-DD6F-7EA27E4224C1}"/>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Lst>
          </a:blip>
          <a:stretch>
            <a:fillRect/>
          </a:stretch>
        </p:blipFill>
        <p:spPr>
          <a:xfrm rot="14365783">
            <a:off x="926066" y="1564371"/>
            <a:ext cx="180000" cy="180000"/>
          </a:xfrm>
          <a:prstGeom prst="rect">
            <a:avLst/>
          </a:prstGeom>
          <a:effectLst/>
        </p:spPr>
      </p:pic>
      <p:pic>
        <p:nvPicPr>
          <p:cNvPr id="23" name="Graphic 52" descr="Eyes">
            <a:extLst>
              <a:ext uri="{FF2B5EF4-FFF2-40B4-BE49-F238E27FC236}">
                <a16:creationId xmlns:a16="http://schemas.microsoft.com/office/drawing/2014/main" id="{F0578158-D906-448A-88FC-F73F5EF33D44}"/>
              </a:ext>
            </a:extLst>
          </p:cNvPr>
          <p:cNvPicPr>
            <a:picLocks noChangeAspect="1"/>
          </p:cNvPicPr>
          <p:nvPr/>
        </p:nvPicPr>
        <p:blipFill rotWithShape="1">
          <a:blip r:embed="rId5">
            <a:biLevel thresh="75000"/>
            <a:extLst>
              <a:ext uri="{96DAC541-7B7A-43D3-8B79-37D633B846F1}">
                <asvg:svgBlip xmlns:asvg="http://schemas.microsoft.com/office/drawing/2016/SVG/main" r:embed="rId6"/>
              </a:ext>
            </a:extLst>
          </a:blip>
          <a:srcRect l="3705" t="34823" r="50000" b="34961"/>
          <a:stretch/>
        </p:blipFill>
        <p:spPr>
          <a:xfrm>
            <a:off x="3165579" y="1612447"/>
            <a:ext cx="165474" cy="108000"/>
          </a:xfrm>
          <a:prstGeom prst="rect">
            <a:avLst/>
          </a:prstGeom>
          <a:effectLst/>
        </p:spPr>
      </p:pic>
      <p:pic>
        <p:nvPicPr>
          <p:cNvPr id="28" name="Picture 27">
            <a:extLst>
              <a:ext uri="{FF2B5EF4-FFF2-40B4-BE49-F238E27FC236}">
                <a16:creationId xmlns:a16="http://schemas.microsoft.com/office/drawing/2014/main" id="{39C13F0F-14C2-75D8-3B96-5BEEB5560B9B}"/>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Lst>
          </a:blip>
          <a:stretch>
            <a:fillRect/>
          </a:stretch>
        </p:blipFill>
        <p:spPr>
          <a:xfrm rot="14365783">
            <a:off x="2874956" y="2320785"/>
            <a:ext cx="180000" cy="180000"/>
          </a:xfrm>
          <a:prstGeom prst="rect">
            <a:avLst/>
          </a:prstGeom>
          <a:effectLst/>
        </p:spPr>
      </p:pic>
      <p:pic>
        <p:nvPicPr>
          <p:cNvPr id="29" name="Graphic 52" descr="Eyes">
            <a:extLst>
              <a:ext uri="{FF2B5EF4-FFF2-40B4-BE49-F238E27FC236}">
                <a16:creationId xmlns:a16="http://schemas.microsoft.com/office/drawing/2014/main" id="{89DD3519-BEDE-FB20-7393-D21617223E70}"/>
              </a:ext>
            </a:extLst>
          </p:cNvPr>
          <p:cNvPicPr>
            <a:picLocks noChangeAspect="1"/>
          </p:cNvPicPr>
          <p:nvPr/>
        </p:nvPicPr>
        <p:blipFill rotWithShape="1">
          <a:blip r:embed="rId5">
            <a:biLevel thresh="75000"/>
            <a:extLst>
              <a:ext uri="{96DAC541-7B7A-43D3-8B79-37D633B846F1}">
                <asvg:svgBlip xmlns:asvg="http://schemas.microsoft.com/office/drawing/2016/SVG/main" r:embed="rId6"/>
              </a:ext>
            </a:extLst>
          </a:blip>
          <a:srcRect l="3705" t="34823" r="50000" b="34961"/>
          <a:stretch/>
        </p:blipFill>
        <p:spPr>
          <a:xfrm>
            <a:off x="4963390" y="2368717"/>
            <a:ext cx="165474" cy="108000"/>
          </a:xfrm>
          <a:prstGeom prst="rect">
            <a:avLst/>
          </a:prstGeom>
          <a:effectLst/>
        </p:spPr>
      </p:pic>
      <p:pic>
        <p:nvPicPr>
          <p:cNvPr id="30" name="Picture 29">
            <a:extLst>
              <a:ext uri="{FF2B5EF4-FFF2-40B4-BE49-F238E27FC236}">
                <a16:creationId xmlns:a16="http://schemas.microsoft.com/office/drawing/2014/main" id="{69EF07CA-20E0-AB6E-A24F-A71887B45DAD}"/>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Lst>
          </a:blip>
          <a:stretch>
            <a:fillRect/>
          </a:stretch>
        </p:blipFill>
        <p:spPr>
          <a:xfrm rot="14365783">
            <a:off x="6652218" y="3923538"/>
            <a:ext cx="180000" cy="180000"/>
          </a:xfrm>
          <a:prstGeom prst="rect">
            <a:avLst/>
          </a:prstGeom>
          <a:effectLst/>
        </p:spPr>
      </p:pic>
      <p:pic>
        <p:nvPicPr>
          <p:cNvPr id="31" name="Graphic 52" descr="Eyes">
            <a:extLst>
              <a:ext uri="{FF2B5EF4-FFF2-40B4-BE49-F238E27FC236}">
                <a16:creationId xmlns:a16="http://schemas.microsoft.com/office/drawing/2014/main" id="{C628BC97-1BF4-D573-E725-5532409F5FFA}"/>
              </a:ext>
            </a:extLst>
          </p:cNvPr>
          <p:cNvPicPr>
            <a:picLocks noChangeAspect="1"/>
          </p:cNvPicPr>
          <p:nvPr/>
        </p:nvPicPr>
        <p:blipFill rotWithShape="1">
          <a:blip r:embed="rId5">
            <a:biLevel thresh="75000"/>
            <a:extLst>
              <a:ext uri="{96DAC541-7B7A-43D3-8B79-37D633B846F1}">
                <asvg:svgBlip xmlns:asvg="http://schemas.microsoft.com/office/drawing/2016/SVG/main" r:embed="rId6"/>
              </a:ext>
            </a:extLst>
          </a:blip>
          <a:srcRect l="3705" t="34823" r="50000" b="34961"/>
          <a:stretch/>
        </p:blipFill>
        <p:spPr>
          <a:xfrm>
            <a:off x="8740652" y="3971470"/>
            <a:ext cx="165474" cy="108000"/>
          </a:xfrm>
          <a:prstGeom prst="rect">
            <a:avLst/>
          </a:prstGeom>
          <a:effectLst/>
        </p:spPr>
      </p:pic>
      <p:pic>
        <p:nvPicPr>
          <p:cNvPr id="32" name="Picture 31">
            <a:extLst>
              <a:ext uri="{FF2B5EF4-FFF2-40B4-BE49-F238E27FC236}">
                <a16:creationId xmlns:a16="http://schemas.microsoft.com/office/drawing/2014/main" id="{B6DDC20B-3F79-7191-2461-33DE6638FA17}"/>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Lst>
          </a:blip>
          <a:stretch>
            <a:fillRect/>
          </a:stretch>
        </p:blipFill>
        <p:spPr>
          <a:xfrm rot="14365783">
            <a:off x="8465634" y="4748955"/>
            <a:ext cx="180000" cy="180000"/>
          </a:xfrm>
          <a:prstGeom prst="rect">
            <a:avLst/>
          </a:prstGeom>
          <a:effectLst/>
        </p:spPr>
      </p:pic>
      <p:pic>
        <p:nvPicPr>
          <p:cNvPr id="33" name="Graphic 52" descr="Eyes">
            <a:extLst>
              <a:ext uri="{FF2B5EF4-FFF2-40B4-BE49-F238E27FC236}">
                <a16:creationId xmlns:a16="http://schemas.microsoft.com/office/drawing/2014/main" id="{747FB754-2D89-328A-54D4-44B74AC91B5A}"/>
              </a:ext>
            </a:extLst>
          </p:cNvPr>
          <p:cNvPicPr>
            <a:picLocks noChangeAspect="1"/>
          </p:cNvPicPr>
          <p:nvPr/>
        </p:nvPicPr>
        <p:blipFill rotWithShape="1">
          <a:blip r:embed="rId5">
            <a:biLevel thresh="75000"/>
            <a:extLst>
              <a:ext uri="{96DAC541-7B7A-43D3-8B79-37D633B846F1}">
                <asvg:svgBlip xmlns:asvg="http://schemas.microsoft.com/office/drawing/2016/SVG/main" r:embed="rId6"/>
              </a:ext>
            </a:extLst>
          </a:blip>
          <a:srcRect l="3705" t="34823" r="50000" b="34961"/>
          <a:stretch/>
        </p:blipFill>
        <p:spPr>
          <a:xfrm>
            <a:off x="10655527" y="4784955"/>
            <a:ext cx="165474" cy="108000"/>
          </a:xfrm>
          <a:prstGeom prst="rect">
            <a:avLst/>
          </a:prstGeom>
          <a:effectLst/>
        </p:spPr>
      </p:pic>
      <p:grpSp>
        <p:nvGrpSpPr>
          <p:cNvPr id="34" name="Group 33">
            <a:extLst>
              <a:ext uri="{FF2B5EF4-FFF2-40B4-BE49-F238E27FC236}">
                <a16:creationId xmlns:a16="http://schemas.microsoft.com/office/drawing/2014/main" id="{86C1B1C4-9944-8EAC-B395-AFDFE2090AAA}"/>
              </a:ext>
            </a:extLst>
          </p:cNvPr>
          <p:cNvGrpSpPr/>
          <p:nvPr/>
        </p:nvGrpSpPr>
        <p:grpSpPr>
          <a:xfrm>
            <a:off x="4603853" y="3102791"/>
            <a:ext cx="2520708" cy="592707"/>
            <a:chOff x="2298699" y="3431523"/>
            <a:chExt cx="3454401" cy="519940"/>
          </a:xfrm>
          <a:effectLst>
            <a:outerShdw blurRad="50800" dist="50800" dir="5400000" algn="ctr" rotWithShape="0">
              <a:schemeClr val="bg1">
                <a:lumMod val="50000"/>
              </a:schemeClr>
            </a:outerShdw>
          </a:effectLst>
        </p:grpSpPr>
        <p:sp>
          <p:nvSpPr>
            <p:cNvPr id="35" name="Rectangle 34">
              <a:extLst>
                <a:ext uri="{FF2B5EF4-FFF2-40B4-BE49-F238E27FC236}">
                  <a16:creationId xmlns:a16="http://schemas.microsoft.com/office/drawing/2014/main" id="{804E1113-813B-3BDF-942E-B6C08F6DA20F}"/>
                </a:ext>
              </a:extLst>
            </p:cNvPr>
            <p:cNvSpPr/>
            <p:nvPr/>
          </p:nvSpPr>
          <p:spPr>
            <a:xfrm>
              <a:off x="2298699" y="3431523"/>
              <a:ext cx="3454400" cy="180000"/>
            </a:xfrm>
            <a:prstGeom prst="rect">
              <a:avLst/>
            </a:prstGeom>
            <a:solidFill>
              <a:srgbClr val="EBE9E5"/>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r>
                <a:rPr lang="en-US" sz="1000" b="1">
                  <a:solidFill>
                    <a:schemeClr val="tx1"/>
                  </a:solidFill>
                </a:rPr>
                <a:t>3. Design</a:t>
              </a:r>
              <a:r>
                <a:rPr lang="en-US" sz="1000">
                  <a:solidFill>
                    <a:schemeClr val="tx1"/>
                  </a:solidFill>
                </a:rPr>
                <a:t> the change right</a:t>
              </a:r>
            </a:p>
          </p:txBody>
        </p:sp>
        <p:sp>
          <p:nvSpPr>
            <p:cNvPr id="36" name="Rectangle 35">
              <a:extLst>
                <a:ext uri="{FF2B5EF4-FFF2-40B4-BE49-F238E27FC236}">
                  <a16:creationId xmlns:a16="http://schemas.microsoft.com/office/drawing/2014/main" id="{DCDC66F0-6280-F1B2-1B13-2BDC11BA874C}"/>
                </a:ext>
              </a:extLst>
            </p:cNvPr>
            <p:cNvSpPr/>
            <p:nvPr/>
          </p:nvSpPr>
          <p:spPr>
            <a:xfrm>
              <a:off x="2298700" y="3611525"/>
              <a:ext cx="3454400" cy="339938"/>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45720" numCol="1" spcCol="0" rtlCol="0" fromWordArt="0" anchor="ctr" anchorCtr="0" forceAA="0" compatLnSpc="1">
              <a:prstTxWarp prst="textNoShape">
                <a:avLst/>
              </a:prstTxWarp>
              <a:noAutofit/>
            </a:bodyPr>
            <a:lstStyle/>
            <a:p>
              <a:endParaRPr lang="en-GB" sz="1000">
                <a:solidFill>
                  <a:schemeClr val="tx1"/>
                </a:solidFill>
                <a:cs typeface="Arial" panose="020B0604020202020204" pitchFamily="34" charset="0"/>
              </a:endParaRPr>
            </a:p>
            <a:p>
              <a:pPr algn="ctr"/>
              <a:r>
                <a:rPr lang="en-GB" sz="1000">
                  <a:solidFill>
                    <a:schemeClr val="tx1"/>
                  </a:solidFill>
                  <a:cs typeface="Arial" panose="020B0604020202020204" pitchFamily="34" charset="0"/>
                </a:rPr>
                <a:t>We design the change &amp; </a:t>
              </a:r>
            </a:p>
            <a:p>
              <a:pPr algn="ctr"/>
              <a:r>
                <a:rPr lang="en-GB" sz="1000">
                  <a:solidFill>
                    <a:schemeClr val="tx1"/>
                  </a:solidFill>
                  <a:cs typeface="Arial" panose="020B0604020202020204" pitchFamily="34" charset="0"/>
                </a:rPr>
                <a:t>prepare for the transition</a:t>
              </a:r>
            </a:p>
            <a:p>
              <a:endParaRPr lang="en-US" sz="1000" i="1">
                <a:solidFill>
                  <a:schemeClr val="tx1"/>
                </a:solidFill>
              </a:endParaRPr>
            </a:p>
          </p:txBody>
        </p:sp>
      </p:grpSp>
      <p:pic>
        <p:nvPicPr>
          <p:cNvPr id="37" name="Picture 36">
            <a:extLst>
              <a:ext uri="{FF2B5EF4-FFF2-40B4-BE49-F238E27FC236}">
                <a16:creationId xmlns:a16="http://schemas.microsoft.com/office/drawing/2014/main" id="{1DEDEFF7-D057-DD21-4213-1317D9370695}"/>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Lst>
          </a:blip>
          <a:stretch>
            <a:fillRect/>
          </a:stretch>
        </p:blipFill>
        <p:spPr>
          <a:xfrm rot="14365783">
            <a:off x="4746104" y="3125618"/>
            <a:ext cx="180000" cy="180000"/>
          </a:xfrm>
          <a:prstGeom prst="rect">
            <a:avLst/>
          </a:prstGeom>
          <a:effectLst/>
        </p:spPr>
      </p:pic>
      <p:pic>
        <p:nvPicPr>
          <p:cNvPr id="38" name="Graphic 52" descr="Eyes">
            <a:extLst>
              <a:ext uri="{FF2B5EF4-FFF2-40B4-BE49-F238E27FC236}">
                <a16:creationId xmlns:a16="http://schemas.microsoft.com/office/drawing/2014/main" id="{BA40122C-DFF6-7682-48F6-3B6B4E4D21C2}"/>
              </a:ext>
            </a:extLst>
          </p:cNvPr>
          <p:cNvPicPr>
            <a:picLocks noChangeAspect="1"/>
          </p:cNvPicPr>
          <p:nvPr/>
        </p:nvPicPr>
        <p:blipFill rotWithShape="1">
          <a:blip r:embed="rId5">
            <a:biLevel thresh="75000"/>
            <a:extLst>
              <a:ext uri="{96DAC541-7B7A-43D3-8B79-37D633B846F1}">
                <asvg:svgBlip xmlns:asvg="http://schemas.microsoft.com/office/drawing/2016/SVG/main" r:embed="rId6"/>
              </a:ext>
            </a:extLst>
          </a:blip>
          <a:srcRect l="3705" t="34823" r="50000" b="34961"/>
          <a:stretch/>
        </p:blipFill>
        <p:spPr>
          <a:xfrm>
            <a:off x="6834538" y="3173550"/>
            <a:ext cx="165474" cy="108000"/>
          </a:xfrm>
          <a:prstGeom prst="rect">
            <a:avLst/>
          </a:prstGeom>
          <a:effectLst/>
        </p:spPr>
      </p:pic>
      <p:grpSp>
        <p:nvGrpSpPr>
          <p:cNvPr id="3" name="Group 2">
            <a:extLst>
              <a:ext uri="{FF2B5EF4-FFF2-40B4-BE49-F238E27FC236}">
                <a16:creationId xmlns:a16="http://schemas.microsoft.com/office/drawing/2014/main" id="{BA143A21-F724-DAAF-182F-224A70CF4773}"/>
              </a:ext>
            </a:extLst>
          </p:cNvPr>
          <p:cNvGrpSpPr/>
          <p:nvPr/>
        </p:nvGrpSpPr>
        <p:grpSpPr>
          <a:xfrm>
            <a:off x="3593978" y="5741026"/>
            <a:ext cx="5168182" cy="300694"/>
            <a:chOff x="3567701" y="6454953"/>
            <a:chExt cx="5168182" cy="300694"/>
          </a:xfrm>
          <a:effectLst>
            <a:outerShdw blurRad="50800" dist="50800" dir="5400000" algn="ctr" rotWithShape="0">
              <a:schemeClr val="bg1">
                <a:lumMod val="50000"/>
              </a:schemeClr>
            </a:outerShdw>
          </a:effectLst>
        </p:grpSpPr>
        <p:sp>
          <p:nvSpPr>
            <p:cNvPr id="39" name="Rectangle 38">
              <a:extLst>
                <a:ext uri="{FF2B5EF4-FFF2-40B4-BE49-F238E27FC236}">
                  <a16:creationId xmlns:a16="http://schemas.microsoft.com/office/drawing/2014/main" id="{0349D762-0017-3380-A5F9-8F4A10392069}"/>
                </a:ext>
              </a:extLst>
            </p:cNvPr>
            <p:cNvSpPr/>
            <p:nvPr/>
          </p:nvSpPr>
          <p:spPr>
            <a:xfrm>
              <a:off x="3567701" y="6454953"/>
              <a:ext cx="5035279" cy="30069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4" name="Rectangle 23">
              <a:extLst>
                <a:ext uri="{FF2B5EF4-FFF2-40B4-BE49-F238E27FC236}">
                  <a16:creationId xmlns:a16="http://schemas.microsoft.com/office/drawing/2014/main" id="{07EAEB28-41D1-FACC-D612-DC3406EEBB73}"/>
                </a:ext>
              </a:extLst>
            </p:cNvPr>
            <p:cNvSpPr/>
            <p:nvPr/>
          </p:nvSpPr>
          <p:spPr>
            <a:xfrm>
              <a:off x="4752912" y="6454953"/>
              <a:ext cx="2082529" cy="27255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r>
                <a:rPr lang="en-US" sz="1000">
                  <a:solidFill>
                    <a:schemeClr val="tx1"/>
                  </a:solidFill>
                </a:rPr>
                <a:t>Lesson Learned &amp; adaptation</a:t>
              </a:r>
            </a:p>
          </p:txBody>
        </p:sp>
        <p:sp>
          <p:nvSpPr>
            <p:cNvPr id="25" name="Rectangle 24">
              <a:extLst>
                <a:ext uri="{FF2B5EF4-FFF2-40B4-BE49-F238E27FC236}">
                  <a16:creationId xmlns:a16="http://schemas.microsoft.com/office/drawing/2014/main" id="{5DD29188-D2A7-C477-B5A2-3AAFE259AEDD}"/>
                </a:ext>
              </a:extLst>
            </p:cNvPr>
            <p:cNvSpPr/>
            <p:nvPr/>
          </p:nvSpPr>
          <p:spPr>
            <a:xfrm>
              <a:off x="7115883" y="6501232"/>
              <a:ext cx="1620000" cy="1800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r>
                <a:rPr lang="en-US" sz="1000">
                  <a:solidFill>
                    <a:schemeClr val="tx1"/>
                  </a:solidFill>
                </a:rPr>
                <a:t>Change Diagnostics</a:t>
              </a:r>
            </a:p>
          </p:txBody>
        </p:sp>
        <p:pic>
          <p:nvPicPr>
            <p:cNvPr id="26" name="Picture 25">
              <a:extLst>
                <a:ext uri="{FF2B5EF4-FFF2-40B4-BE49-F238E27FC236}">
                  <a16:creationId xmlns:a16="http://schemas.microsoft.com/office/drawing/2014/main" id="{7D5BA8C4-FFFF-6485-9038-8EC292E0CEB6}"/>
                </a:ext>
              </a:extLst>
            </p:cNvPr>
            <p:cNvPicPr>
              <a:picLocks noChangeAspect="1"/>
            </p:cNvPicPr>
            <p:nvPr/>
          </p:nvPicPr>
          <p:blipFill>
            <a:blip r:embed="rId7">
              <a:biLevel thresh="75000"/>
            </a:blip>
            <a:stretch>
              <a:fillRect/>
            </a:stretch>
          </p:blipFill>
          <p:spPr>
            <a:xfrm rot="14365783">
              <a:off x="4507246" y="6493271"/>
              <a:ext cx="207348" cy="207348"/>
            </a:xfrm>
            <a:prstGeom prst="rect">
              <a:avLst/>
            </a:prstGeom>
          </p:spPr>
        </p:pic>
        <p:pic>
          <p:nvPicPr>
            <p:cNvPr id="27" name="Graphic 26" descr="Eyes">
              <a:extLst>
                <a:ext uri="{FF2B5EF4-FFF2-40B4-BE49-F238E27FC236}">
                  <a16:creationId xmlns:a16="http://schemas.microsoft.com/office/drawing/2014/main" id="{4B9DA016-EFE0-071D-34F8-778E4888F9E2}"/>
                </a:ext>
              </a:extLst>
            </p:cNvPr>
            <p:cNvPicPr>
              <a:picLocks noChangeAspect="1"/>
            </p:cNvPicPr>
            <p:nvPr/>
          </p:nvPicPr>
          <p:blipFill rotWithShape="1">
            <a:blip r:embed="rId5">
              <a:biLevel thresh="75000"/>
              <a:extLst>
                <a:ext uri="{96DAC541-7B7A-43D3-8B79-37D633B846F1}">
                  <asvg:svgBlip xmlns:asvg="http://schemas.microsoft.com/office/drawing/2016/SVG/main" r:embed="rId6"/>
                </a:ext>
              </a:extLst>
            </a:blip>
            <a:srcRect l="3705" t="34823" r="50000" b="34961"/>
            <a:stretch/>
          </p:blipFill>
          <p:spPr>
            <a:xfrm>
              <a:off x="6924213" y="6549146"/>
              <a:ext cx="170633" cy="111368"/>
            </a:xfrm>
            <a:prstGeom prst="rect">
              <a:avLst/>
            </a:prstGeom>
          </p:spPr>
        </p:pic>
        <p:sp>
          <p:nvSpPr>
            <p:cNvPr id="40" name="Rectangle 39">
              <a:extLst>
                <a:ext uri="{FF2B5EF4-FFF2-40B4-BE49-F238E27FC236}">
                  <a16:creationId xmlns:a16="http://schemas.microsoft.com/office/drawing/2014/main" id="{3DBC899D-21C6-CB94-3F3B-FA7D98F112FD}"/>
                </a:ext>
              </a:extLst>
            </p:cNvPr>
            <p:cNvSpPr/>
            <p:nvPr/>
          </p:nvSpPr>
          <p:spPr>
            <a:xfrm>
              <a:off x="3578744" y="6466378"/>
              <a:ext cx="2082529" cy="27255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r>
                <a:rPr lang="en-US" sz="1000" u="sng">
                  <a:solidFill>
                    <a:schemeClr val="tx1"/>
                  </a:solidFill>
                </a:rPr>
                <a:t>Key</a:t>
              </a:r>
            </a:p>
          </p:txBody>
        </p:sp>
      </p:grpSp>
      <p:grpSp>
        <p:nvGrpSpPr>
          <p:cNvPr id="45" name="Group 44">
            <a:extLst>
              <a:ext uri="{FF2B5EF4-FFF2-40B4-BE49-F238E27FC236}">
                <a16:creationId xmlns:a16="http://schemas.microsoft.com/office/drawing/2014/main" id="{DF58A650-4225-BED0-9AD3-37A82E15E027}"/>
              </a:ext>
            </a:extLst>
          </p:cNvPr>
          <p:cNvGrpSpPr/>
          <p:nvPr/>
        </p:nvGrpSpPr>
        <p:grpSpPr>
          <a:xfrm>
            <a:off x="101805" y="6093564"/>
            <a:ext cx="717448" cy="646631"/>
            <a:chOff x="101805" y="6093564"/>
            <a:chExt cx="717448" cy="646631"/>
          </a:xfrm>
        </p:grpSpPr>
        <p:sp>
          <p:nvSpPr>
            <p:cNvPr id="46" name="Rectangle 45">
              <a:extLst>
                <a:ext uri="{FF2B5EF4-FFF2-40B4-BE49-F238E27FC236}">
                  <a16:creationId xmlns:a16="http://schemas.microsoft.com/office/drawing/2014/main" id="{09A5FB76-3039-C061-FB0E-FF2D9BDD8542}"/>
                </a:ext>
              </a:extLst>
            </p:cNvPr>
            <p:cNvSpPr/>
            <p:nvPr/>
          </p:nvSpPr>
          <p:spPr>
            <a:xfrm>
              <a:off x="460529" y="6093564"/>
              <a:ext cx="358724" cy="341364"/>
            </a:xfrm>
            <a:prstGeom prst="rect">
              <a:avLst/>
            </a:prstGeom>
            <a:solidFill>
              <a:srgbClr val="79CCBF">
                <a:alpha val="637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2100EADF-5A5E-B15B-0CDE-710BB752C5A6}"/>
                </a:ext>
              </a:extLst>
            </p:cNvPr>
            <p:cNvSpPr/>
            <p:nvPr/>
          </p:nvSpPr>
          <p:spPr>
            <a:xfrm>
              <a:off x="101805" y="6398831"/>
              <a:ext cx="358724" cy="341364"/>
            </a:xfrm>
            <a:prstGeom prst="rect">
              <a:avLst/>
            </a:prstGeom>
            <a:solidFill>
              <a:srgbClr val="EF4437">
                <a:alpha val="6374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A46635C-8761-CABC-89E1-F913CD6A49F2}"/>
                </a:ext>
              </a:extLst>
            </p:cNvPr>
            <p:cNvSpPr/>
            <p:nvPr/>
          </p:nvSpPr>
          <p:spPr>
            <a:xfrm>
              <a:off x="260962" y="6254414"/>
              <a:ext cx="358724" cy="341364"/>
            </a:xfrm>
            <a:prstGeom prst="rect">
              <a:avLst/>
            </a:prstGeom>
            <a:solidFill>
              <a:srgbClr val="EF4437">
                <a:alpha val="637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Graphic 48">
              <a:extLst>
                <a:ext uri="{FF2B5EF4-FFF2-40B4-BE49-F238E27FC236}">
                  <a16:creationId xmlns:a16="http://schemas.microsoft.com/office/drawing/2014/main" id="{4B813E21-F52B-7A29-B948-89310A747E5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7277" y="6466375"/>
              <a:ext cx="247779" cy="206276"/>
            </a:xfrm>
            <a:prstGeom prst="rect">
              <a:avLst/>
            </a:prstGeom>
          </p:spPr>
        </p:pic>
      </p:grpSp>
    </p:spTree>
    <p:extLst>
      <p:ext uri="{BB962C8B-B14F-4D97-AF65-F5344CB8AC3E}">
        <p14:creationId xmlns:p14="http://schemas.microsoft.com/office/powerpoint/2010/main" val="2963869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indoor, window, furniture&#10;&#10;Description automatically generated">
            <a:extLst>
              <a:ext uri="{FF2B5EF4-FFF2-40B4-BE49-F238E27FC236}">
                <a16:creationId xmlns:a16="http://schemas.microsoft.com/office/drawing/2014/main" id="{506F8634-BF22-DE38-9C89-C1B529245193}"/>
              </a:ext>
            </a:extLst>
          </p:cNvPr>
          <p:cNvPicPr>
            <a:picLocks noChangeAspect="1"/>
          </p:cNvPicPr>
          <p:nvPr/>
        </p:nvPicPr>
        <p:blipFill>
          <a:blip r:embed="rId2"/>
          <a:stretch>
            <a:fillRect/>
          </a:stretch>
        </p:blipFill>
        <p:spPr>
          <a:xfrm>
            <a:off x="2871184" y="0"/>
            <a:ext cx="9299170" cy="6858000"/>
          </a:xfrm>
          <a:prstGeom prst="rect">
            <a:avLst/>
          </a:prstGeom>
        </p:spPr>
      </p:pic>
      <p:sp>
        <p:nvSpPr>
          <p:cNvPr id="5" name="Rectangle 4">
            <a:extLst>
              <a:ext uri="{FF2B5EF4-FFF2-40B4-BE49-F238E27FC236}">
                <a16:creationId xmlns:a16="http://schemas.microsoft.com/office/drawing/2014/main" id="{D424DA86-73C4-1342-3605-56DEEA281C76}"/>
              </a:ext>
            </a:extLst>
          </p:cNvPr>
          <p:cNvSpPr/>
          <p:nvPr/>
        </p:nvSpPr>
        <p:spPr>
          <a:xfrm>
            <a:off x="-9975" y="2665156"/>
            <a:ext cx="6640256" cy="2050805"/>
          </a:xfrm>
          <a:prstGeom prst="rect">
            <a:avLst/>
          </a:prstGeom>
          <a:solidFill>
            <a:srgbClr val="D9D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7D26E5-3D6D-75F6-2C3D-D7A4D1EDD3E4}"/>
              </a:ext>
            </a:extLst>
          </p:cNvPr>
          <p:cNvSpPr txBox="1">
            <a:spLocks/>
          </p:cNvSpPr>
          <p:nvPr/>
        </p:nvSpPr>
        <p:spPr>
          <a:xfrm>
            <a:off x="1" y="2798805"/>
            <a:ext cx="6629400" cy="1754660"/>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200">
                <a:solidFill>
                  <a:srgbClr val="333231"/>
                </a:solidFill>
                <a:latin typeface="Tahoma" panose="020B0604030504040204" pitchFamily="34" charset="0"/>
                <a:ea typeface="Tahoma" panose="020B0604030504040204" pitchFamily="34" charset="0"/>
                <a:cs typeface="Tahoma" panose="020B0604030504040204" pitchFamily="34" charset="0"/>
              </a:rPr>
              <a:t>Where have we delivered successful Business Change?</a:t>
            </a:r>
            <a:endParaRPr lang="en-US" sz="3200" spc="80">
              <a:solidFill>
                <a:srgbClr val="33323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a:extLst>
              <a:ext uri="{FF2B5EF4-FFF2-40B4-BE49-F238E27FC236}">
                <a16:creationId xmlns:a16="http://schemas.microsoft.com/office/drawing/2014/main" id="{52C3400E-E474-D21A-5499-22905CD51270}"/>
              </a:ext>
            </a:extLst>
          </p:cNvPr>
          <p:cNvSpPr/>
          <p:nvPr/>
        </p:nvSpPr>
        <p:spPr>
          <a:xfrm>
            <a:off x="10816808" y="4134990"/>
            <a:ext cx="1366782" cy="1323998"/>
          </a:xfrm>
          <a:prstGeom prst="rect">
            <a:avLst/>
          </a:prstGeom>
          <a:solidFill>
            <a:srgbClr val="EF44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FF508C29-62E4-05EB-CC74-650CF3D36275}"/>
              </a:ext>
            </a:extLst>
          </p:cNvPr>
          <p:cNvGrpSpPr/>
          <p:nvPr/>
        </p:nvGrpSpPr>
        <p:grpSpPr>
          <a:xfrm>
            <a:off x="101805" y="6093564"/>
            <a:ext cx="717448" cy="646631"/>
            <a:chOff x="101805" y="6093564"/>
            <a:chExt cx="717448" cy="646631"/>
          </a:xfrm>
        </p:grpSpPr>
        <p:sp>
          <p:nvSpPr>
            <p:cNvPr id="6" name="Rectangle 5">
              <a:extLst>
                <a:ext uri="{FF2B5EF4-FFF2-40B4-BE49-F238E27FC236}">
                  <a16:creationId xmlns:a16="http://schemas.microsoft.com/office/drawing/2014/main" id="{ECDF84A8-CAF6-A5CF-CB0F-C54447AC9C50}"/>
                </a:ext>
              </a:extLst>
            </p:cNvPr>
            <p:cNvSpPr/>
            <p:nvPr/>
          </p:nvSpPr>
          <p:spPr>
            <a:xfrm>
              <a:off x="460529" y="6093564"/>
              <a:ext cx="358724" cy="341364"/>
            </a:xfrm>
            <a:prstGeom prst="rect">
              <a:avLst/>
            </a:prstGeom>
            <a:solidFill>
              <a:srgbClr val="79CCBF">
                <a:alpha val="637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43AD40B-0A02-143A-EB37-B5B28B3E7837}"/>
                </a:ext>
              </a:extLst>
            </p:cNvPr>
            <p:cNvSpPr/>
            <p:nvPr/>
          </p:nvSpPr>
          <p:spPr>
            <a:xfrm>
              <a:off x="101805" y="6398831"/>
              <a:ext cx="358724" cy="341364"/>
            </a:xfrm>
            <a:prstGeom prst="rect">
              <a:avLst/>
            </a:prstGeom>
            <a:solidFill>
              <a:srgbClr val="EF4437">
                <a:alpha val="6374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1C87265-7AEC-B703-E835-31CF99D0E032}"/>
                </a:ext>
              </a:extLst>
            </p:cNvPr>
            <p:cNvSpPr/>
            <p:nvPr/>
          </p:nvSpPr>
          <p:spPr>
            <a:xfrm>
              <a:off x="260962" y="6254414"/>
              <a:ext cx="358724" cy="341364"/>
            </a:xfrm>
            <a:prstGeom prst="rect">
              <a:avLst/>
            </a:prstGeom>
            <a:solidFill>
              <a:srgbClr val="EF4437">
                <a:alpha val="637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6BC95252-3C5E-D0FE-96D6-A53569E915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7277" y="6466375"/>
              <a:ext cx="247779" cy="206276"/>
            </a:xfrm>
            <a:prstGeom prst="rect">
              <a:avLst/>
            </a:prstGeom>
          </p:spPr>
        </p:pic>
      </p:grpSp>
    </p:spTree>
    <p:extLst>
      <p:ext uri="{BB962C8B-B14F-4D97-AF65-F5344CB8AC3E}">
        <p14:creationId xmlns:p14="http://schemas.microsoft.com/office/powerpoint/2010/main" val="3781772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3777-8958-5F91-E79D-75543FC76168}"/>
              </a:ext>
            </a:extLst>
          </p:cNvPr>
          <p:cNvSpPr txBox="1">
            <a:spLocks/>
          </p:cNvSpPr>
          <p:nvPr/>
        </p:nvSpPr>
        <p:spPr>
          <a:xfrm>
            <a:off x="1079237" y="11691"/>
            <a:ext cx="10033526" cy="770945"/>
          </a:xfrm>
          <a:prstGeom prst="rect">
            <a:avLst/>
          </a:prstGeom>
          <a:noFill/>
        </p:spPr>
        <p:txBody>
          <a:bodyPr vert="horz" lIns="91440" tIns="45720" rIns="91440" bIns="45720" rtlCol="0" anchor="ctr">
            <a:normAutofit/>
          </a:bodyPr>
          <a:lstStyle>
            <a:defPPr>
              <a:defRPr lang="en-US"/>
            </a:defPPr>
            <a:lvl1pPr>
              <a:lnSpc>
                <a:spcPct val="90000"/>
              </a:lnSpc>
              <a:spcBef>
                <a:spcPct val="0"/>
              </a:spcBef>
              <a:buNone/>
              <a:defRPr sz="4500" spc="80">
                <a:solidFill>
                  <a:srgbClr val="EBE9E5"/>
                </a:solidFill>
                <a:latin typeface="Franklin Gothic Medium" panose="020B0603020102020204" pitchFamily="34" charset="0"/>
                <a:ea typeface="+mj-ea"/>
                <a:cs typeface="Consolas" panose="020B0609020204030204" pitchFamily="49"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2400">
                <a:latin typeface="Tahoma" panose="020B0604030504040204" pitchFamily="34" charset="0"/>
                <a:ea typeface="Tahoma" panose="020B0604030504040204" pitchFamily="34" charset="0"/>
                <a:cs typeface="Tahoma" panose="020B0604030504040204" pitchFamily="34" charset="0"/>
              </a:rPr>
              <a:t>Case Study</a:t>
            </a:r>
            <a:endParaRPr kumimoji="0" lang="en-US" sz="2400" i="0" u="none" strike="noStrike" kern="1200" cap="none" spc="80" normalizeH="0" baseline="0" noProof="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BE7D887B-657F-5079-CACD-8979FDD1C4AC}"/>
              </a:ext>
            </a:extLst>
          </p:cNvPr>
          <p:cNvSpPr txBox="1"/>
          <p:nvPr/>
        </p:nvSpPr>
        <p:spPr>
          <a:xfrm>
            <a:off x="839915" y="1159552"/>
            <a:ext cx="4788000" cy="777600"/>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r>
              <a:rPr lang="en-GB" sz="1400"/>
              <a:t>Policing/National Security</a:t>
            </a:r>
          </a:p>
        </p:txBody>
      </p:sp>
      <p:sp>
        <p:nvSpPr>
          <p:cNvPr id="3" name="TextBox 2">
            <a:extLst>
              <a:ext uri="{FF2B5EF4-FFF2-40B4-BE49-F238E27FC236}">
                <a16:creationId xmlns:a16="http://schemas.microsoft.com/office/drawing/2014/main" id="{840C4BD3-83EE-C8C9-D1EC-7E94A93CF9BC}"/>
              </a:ext>
            </a:extLst>
          </p:cNvPr>
          <p:cNvSpPr txBox="1"/>
          <p:nvPr/>
        </p:nvSpPr>
        <p:spPr>
          <a:xfrm>
            <a:off x="6564086" y="1158532"/>
            <a:ext cx="4788000" cy="777600"/>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r>
              <a:rPr lang="en-GB" sz="1400"/>
              <a:t>Secure Workplace/Tech/Culture transformation</a:t>
            </a:r>
          </a:p>
        </p:txBody>
      </p:sp>
      <p:sp>
        <p:nvSpPr>
          <p:cNvPr id="4" name="TextBox 3">
            <a:extLst>
              <a:ext uri="{FF2B5EF4-FFF2-40B4-BE49-F238E27FC236}">
                <a16:creationId xmlns:a16="http://schemas.microsoft.com/office/drawing/2014/main" id="{9B12EFE4-0395-3F92-C4B0-0813AD083FCE}"/>
              </a:ext>
            </a:extLst>
          </p:cNvPr>
          <p:cNvSpPr txBox="1"/>
          <p:nvPr/>
        </p:nvSpPr>
        <p:spPr>
          <a:xfrm>
            <a:off x="839915" y="2266544"/>
            <a:ext cx="4788000" cy="777600"/>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r>
              <a:rPr lang="en-GB" sz="1400"/>
              <a:t>Three programmes, two of which are within the Government’s Major Projects Portfolio (GMPP)</a:t>
            </a:r>
          </a:p>
        </p:txBody>
      </p:sp>
      <p:sp>
        <p:nvSpPr>
          <p:cNvPr id="7" name="TextBox 6">
            <a:extLst>
              <a:ext uri="{FF2B5EF4-FFF2-40B4-BE49-F238E27FC236}">
                <a16:creationId xmlns:a16="http://schemas.microsoft.com/office/drawing/2014/main" id="{AE51D347-71CE-BC17-5AE1-63FA9BA882D3}"/>
              </a:ext>
            </a:extLst>
          </p:cNvPr>
          <p:cNvSpPr txBox="1"/>
          <p:nvPr/>
        </p:nvSpPr>
        <p:spPr>
          <a:xfrm>
            <a:off x="839915" y="3373536"/>
            <a:ext cx="4788000" cy="777600"/>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r>
              <a:rPr lang="en-GB" sz="1400"/>
              <a:t>Multi-agency (12+ organisations)</a:t>
            </a:r>
          </a:p>
        </p:txBody>
      </p:sp>
      <p:sp>
        <p:nvSpPr>
          <p:cNvPr id="8" name="TextBox 7">
            <a:extLst>
              <a:ext uri="{FF2B5EF4-FFF2-40B4-BE49-F238E27FC236}">
                <a16:creationId xmlns:a16="http://schemas.microsoft.com/office/drawing/2014/main" id="{0F9CA63A-E9A4-B3B8-5F83-B019ABD3F580}"/>
              </a:ext>
            </a:extLst>
          </p:cNvPr>
          <p:cNvSpPr txBox="1"/>
          <p:nvPr/>
        </p:nvSpPr>
        <p:spPr>
          <a:xfrm>
            <a:off x="839915" y="4480528"/>
            <a:ext cx="4788000" cy="777600"/>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r>
              <a:rPr lang="en-GB" sz="1400"/>
              <a:t>c. £1bn over 15 years (HMG and MOPAC) </a:t>
            </a:r>
          </a:p>
        </p:txBody>
      </p:sp>
      <p:sp>
        <p:nvSpPr>
          <p:cNvPr id="9" name="TextBox 8">
            <a:extLst>
              <a:ext uri="{FF2B5EF4-FFF2-40B4-BE49-F238E27FC236}">
                <a16:creationId xmlns:a16="http://schemas.microsoft.com/office/drawing/2014/main" id="{64978059-1C4B-6B92-A060-85C6C6D6BAEE}"/>
              </a:ext>
            </a:extLst>
          </p:cNvPr>
          <p:cNvSpPr txBox="1"/>
          <p:nvPr/>
        </p:nvSpPr>
        <p:spPr>
          <a:xfrm>
            <a:off x="839915" y="5587520"/>
            <a:ext cx="4788000" cy="777600"/>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r>
              <a:rPr lang="en-GB" sz="1400"/>
              <a:t>4,500 impacted staff (7,500 if you include the 3,000 that were displaced)</a:t>
            </a:r>
          </a:p>
        </p:txBody>
      </p:sp>
      <p:sp>
        <p:nvSpPr>
          <p:cNvPr id="10" name="TextBox 9">
            <a:extLst>
              <a:ext uri="{FF2B5EF4-FFF2-40B4-BE49-F238E27FC236}">
                <a16:creationId xmlns:a16="http://schemas.microsoft.com/office/drawing/2014/main" id="{7BB49361-DD8C-89A7-6E1E-B69494A4F803}"/>
              </a:ext>
            </a:extLst>
          </p:cNvPr>
          <p:cNvSpPr txBox="1"/>
          <p:nvPr/>
        </p:nvSpPr>
        <p:spPr>
          <a:xfrm>
            <a:off x="6564086" y="2266544"/>
            <a:ext cx="4788000" cy="777600"/>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r>
              <a:rPr lang="en-GB" sz="1400"/>
              <a:t>Multi £m contract to deliver Business Change services since programme inception in 2019 to programme closure in 2025</a:t>
            </a:r>
          </a:p>
        </p:txBody>
      </p:sp>
      <p:sp>
        <p:nvSpPr>
          <p:cNvPr id="5" name="TextBox 4">
            <a:extLst>
              <a:ext uri="{FF2B5EF4-FFF2-40B4-BE49-F238E27FC236}">
                <a16:creationId xmlns:a16="http://schemas.microsoft.com/office/drawing/2014/main" id="{293B1EB3-297B-C3B9-A587-D143A8A06F6D}"/>
              </a:ext>
            </a:extLst>
          </p:cNvPr>
          <p:cNvSpPr txBox="1"/>
          <p:nvPr/>
        </p:nvSpPr>
        <p:spPr>
          <a:xfrm>
            <a:off x="6564086" y="5590578"/>
            <a:ext cx="4788000" cy="777600"/>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r>
              <a:rPr lang="en-GB" sz="1400"/>
              <a:t>Business Change specialists deployed to support all programme workstreams</a:t>
            </a:r>
          </a:p>
        </p:txBody>
      </p:sp>
      <p:sp>
        <p:nvSpPr>
          <p:cNvPr id="11" name="TextBox 10">
            <a:extLst>
              <a:ext uri="{FF2B5EF4-FFF2-40B4-BE49-F238E27FC236}">
                <a16:creationId xmlns:a16="http://schemas.microsoft.com/office/drawing/2014/main" id="{87DF78B7-6E24-2491-6A49-2A464905A7B2}"/>
              </a:ext>
            </a:extLst>
          </p:cNvPr>
          <p:cNvSpPr txBox="1"/>
          <p:nvPr/>
        </p:nvSpPr>
        <p:spPr>
          <a:xfrm>
            <a:off x="6564086" y="3374555"/>
            <a:ext cx="4788000" cy="777600"/>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r>
              <a:rPr lang="en-GB" sz="1400"/>
              <a:t>Benefits include economic, efficiency and effectiveness improvements</a:t>
            </a:r>
          </a:p>
        </p:txBody>
      </p:sp>
      <p:sp>
        <p:nvSpPr>
          <p:cNvPr id="12" name="TextBox 11">
            <a:extLst>
              <a:ext uri="{FF2B5EF4-FFF2-40B4-BE49-F238E27FC236}">
                <a16:creationId xmlns:a16="http://schemas.microsoft.com/office/drawing/2014/main" id="{527A03B7-00B5-FF0F-1760-0AF791DE19EC}"/>
              </a:ext>
            </a:extLst>
          </p:cNvPr>
          <p:cNvSpPr txBox="1"/>
          <p:nvPr/>
        </p:nvSpPr>
        <p:spPr>
          <a:xfrm>
            <a:off x="6564086" y="4482566"/>
            <a:ext cx="4788000" cy="777600"/>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r>
              <a:rPr lang="en-GB" sz="1400"/>
              <a:t>Three IPA Reviews…Never had a RAG rating of Red</a:t>
            </a:r>
          </a:p>
        </p:txBody>
      </p:sp>
      <p:grpSp>
        <p:nvGrpSpPr>
          <p:cNvPr id="23" name="Group 22">
            <a:extLst>
              <a:ext uri="{FF2B5EF4-FFF2-40B4-BE49-F238E27FC236}">
                <a16:creationId xmlns:a16="http://schemas.microsoft.com/office/drawing/2014/main" id="{5475FC04-A636-9A63-7DA6-D8FD77E9E13E}"/>
              </a:ext>
            </a:extLst>
          </p:cNvPr>
          <p:cNvGrpSpPr/>
          <p:nvPr/>
        </p:nvGrpSpPr>
        <p:grpSpPr>
          <a:xfrm>
            <a:off x="101805" y="6093564"/>
            <a:ext cx="717448" cy="646631"/>
            <a:chOff x="101805" y="6093564"/>
            <a:chExt cx="717448" cy="646631"/>
          </a:xfrm>
        </p:grpSpPr>
        <p:sp>
          <p:nvSpPr>
            <p:cNvPr id="22" name="Rectangle 21">
              <a:extLst>
                <a:ext uri="{FF2B5EF4-FFF2-40B4-BE49-F238E27FC236}">
                  <a16:creationId xmlns:a16="http://schemas.microsoft.com/office/drawing/2014/main" id="{D87387B1-ECA7-48BF-EB11-0ECA55F7F0E4}"/>
                </a:ext>
              </a:extLst>
            </p:cNvPr>
            <p:cNvSpPr/>
            <p:nvPr/>
          </p:nvSpPr>
          <p:spPr>
            <a:xfrm>
              <a:off x="460529" y="6093564"/>
              <a:ext cx="358724" cy="341364"/>
            </a:xfrm>
            <a:prstGeom prst="rect">
              <a:avLst/>
            </a:prstGeom>
            <a:solidFill>
              <a:srgbClr val="79CCBF">
                <a:alpha val="637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969C2D8-2B66-1DED-0602-BACC50E3244E}"/>
                </a:ext>
              </a:extLst>
            </p:cNvPr>
            <p:cNvSpPr/>
            <p:nvPr/>
          </p:nvSpPr>
          <p:spPr>
            <a:xfrm>
              <a:off x="101805" y="6398831"/>
              <a:ext cx="358724" cy="341364"/>
            </a:xfrm>
            <a:prstGeom prst="rect">
              <a:avLst/>
            </a:prstGeom>
            <a:solidFill>
              <a:srgbClr val="EF4437">
                <a:alpha val="6374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3696C26-FE9D-F23A-B345-0A873BDD580F}"/>
                </a:ext>
              </a:extLst>
            </p:cNvPr>
            <p:cNvSpPr/>
            <p:nvPr/>
          </p:nvSpPr>
          <p:spPr>
            <a:xfrm>
              <a:off x="260962" y="6254414"/>
              <a:ext cx="358724" cy="341364"/>
            </a:xfrm>
            <a:prstGeom prst="rect">
              <a:avLst/>
            </a:prstGeom>
            <a:solidFill>
              <a:srgbClr val="EF4437">
                <a:alpha val="637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5C28C46D-4CF7-1195-6D2A-3ECCA81631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7277" y="6466375"/>
              <a:ext cx="247779" cy="206276"/>
            </a:xfrm>
            <a:prstGeom prst="rect">
              <a:avLst/>
            </a:prstGeom>
          </p:spPr>
        </p:pic>
      </p:grpSp>
    </p:spTree>
    <p:extLst>
      <p:ext uri="{BB962C8B-B14F-4D97-AF65-F5344CB8AC3E}">
        <p14:creationId xmlns:p14="http://schemas.microsoft.com/office/powerpoint/2010/main" val="3525892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5BA33-74AB-334E-B939-43A0CA27699B}"/>
              </a:ext>
            </a:extLst>
          </p:cNvPr>
          <p:cNvSpPr txBox="1">
            <a:spLocks/>
          </p:cNvSpPr>
          <p:nvPr/>
        </p:nvSpPr>
        <p:spPr>
          <a:xfrm>
            <a:off x="3189449" y="233213"/>
            <a:ext cx="5813103" cy="400110"/>
          </a:xfrm>
          <a:prstGeom prst="rect">
            <a:avLst/>
          </a:prstGeom>
          <a:noFill/>
        </p:spPr>
        <p:txBody>
          <a:bodyPr vert="horz" lIns="91440" tIns="45720" rIns="91440" bIns="45720" rtlCol="0" anchor="ctr">
            <a:normAutofit lnSpcReduction="10000"/>
          </a:bodyPr>
          <a:lstStyle>
            <a:defPPr>
              <a:defRPr lang="en-US"/>
            </a:defPPr>
            <a:lvl1pPr>
              <a:lnSpc>
                <a:spcPct val="90000"/>
              </a:lnSpc>
              <a:spcBef>
                <a:spcPct val="0"/>
              </a:spcBef>
              <a:buNone/>
              <a:defRPr sz="4500" spc="80">
                <a:solidFill>
                  <a:srgbClr val="EBE9E5"/>
                </a:solidFill>
                <a:latin typeface="Franklin Gothic Medium" panose="020B0603020102020204" pitchFamily="34" charset="0"/>
                <a:ea typeface="+mj-ea"/>
                <a:cs typeface="Consolas" panose="020B0609020204030204" pitchFamily="49"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i="0" u="none" strike="noStrike" kern="1200" cap="none" spc="80" normalizeH="0" baseline="0" noProof="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So, what are we doing?</a:t>
            </a:r>
          </a:p>
        </p:txBody>
      </p:sp>
      <p:sp>
        <p:nvSpPr>
          <p:cNvPr id="4" name="TextBox 3">
            <a:extLst>
              <a:ext uri="{FF2B5EF4-FFF2-40B4-BE49-F238E27FC236}">
                <a16:creationId xmlns:a16="http://schemas.microsoft.com/office/drawing/2014/main" id="{EAE8D6CC-8CF0-7A20-AE64-EC3B2DD515AB}"/>
              </a:ext>
            </a:extLst>
          </p:cNvPr>
          <p:cNvSpPr txBox="1"/>
          <p:nvPr/>
        </p:nvSpPr>
        <p:spPr>
          <a:xfrm>
            <a:off x="137613" y="2156364"/>
            <a:ext cx="2070406" cy="1442618"/>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100">
                <a:solidFill>
                  <a:prstClr val="black"/>
                </a:solidFill>
                <a:latin typeface="Calibri" panose="020F0502020204030204"/>
              </a:defRPr>
            </a:lvl1pPr>
          </a:lstStyle>
          <a:p>
            <a:r>
              <a:rPr lang="en-GB" sz="1600"/>
              <a:t>Led the Business Change strategy</a:t>
            </a:r>
          </a:p>
        </p:txBody>
      </p:sp>
      <p:sp>
        <p:nvSpPr>
          <p:cNvPr id="5" name="TextBox 4">
            <a:extLst>
              <a:ext uri="{FF2B5EF4-FFF2-40B4-BE49-F238E27FC236}">
                <a16:creationId xmlns:a16="http://schemas.microsoft.com/office/drawing/2014/main" id="{53C58F0D-75F4-2364-D1D3-74629D74FBE3}"/>
              </a:ext>
            </a:extLst>
          </p:cNvPr>
          <p:cNvSpPr txBox="1"/>
          <p:nvPr/>
        </p:nvSpPr>
        <p:spPr>
          <a:xfrm>
            <a:off x="2596412" y="2159874"/>
            <a:ext cx="2070406" cy="1442618"/>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100">
                <a:solidFill>
                  <a:prstClr val="black"/>
                </a:solidFill>
                <a:latin typeface="Calibri" panose="020F0502020204030204"/>
              </a:defRPr>
            </a:lvl1pPr>
          </a:lstStyle>
          <a:p>
            <a:r>
              <a:rPr lang="en-GB" sz="1600"/>
              <a:t>Supported requirements gathering and design</a:t>
            </a:r>
          </a:p>
        </p:txBody>
      </p:sp>
      <p:sp>
        <p:nvSpPr>
          <p:cNvPr id="6" name="TextBox 5">
            <a:extLst>
              <a:ext uri="{FF2B5EF4-FFF2-40B4-BE49-F238E27FC236}">
                <a16:creationId xmlns:a16="http://schemas.microsoft.com/office/drawing/2014/main" id="{BA94A81B-DBF8-93BC-9A83-FD647915CE73}"/>
              </a:ext>
            </a:extLst>
          </p:cNvPr>
          <p:cNvSpPr txBox="1"/>
          <p:nvPr/>
        </p:nvSpPr>
        <p:spPr>
          <a:xfrm>
            <a:off x="5055211" y="2156364"/>
            <a:ext cx="2070406" cy="1442618"/>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100">
                <a:solidFill>
                  <a:prstClr val="black"/>
                </a:solidFill>
                <a:latin typeface="Calibri" panose="020F0502020204030204"/>
              </a:defRPr>
            </a:lvl1pPr>
          </a:lstStyle>
          <a:p>
            <a:r>
              <a:rPr lang="en-GB" sz="1600"/>
              <a:t>Led stakeholder engagement and communications across all levels, inc. managing Change Agent networks</a:t>
            </a:r>
          </a:p>
        </p:txBody>
      </p:sp>
      <p:sp>
        <p:nvSpPr>
          <p:cNvPr id="7" name="TextBox 6">
            <a:extLst>
              <a:ext uri="{FF2B5EF4-FFF2-40B4-BE49-F238E27FC236}">
                <a16:creationId xmlns:a16="http://schemas.microsoft.com/office/drawing/2014/main" id="{2D048512-9874-1499-A1E6-F2838E53F5FE}"/>
              </a:ext>
            </a:extLst>
          </p:cNvPr>
          <p:cNvSpPr txBox="1"/>
          <p:nvPr/>
        </p:nvSpPr>
        <p:spPr>
          <a:xfrm>
            <a:off x="7514010" y="2156364"/>
            <a:ext cx="2070406" cy="1442618"/>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100">
                <a:solidFill>
                  <a:prstClr val="black"/>
                </a:solidFill>
                <a:latin typeface="Calibri" panose="020F0502020204030204"/>
              </a:defRPr>
            </a:lvl1pPr>
          </a:lstStyle>
          <a:p>
            <a:r>
              <a:rPr lang="en-GB" sz="1600"/>
              <a:t>Undertook business change impact assessments to inform required change interventions</a:t>
            </a:r>
          </a:p>
        </p:txBody>
      </p:sp>
      <p:sp>
        <p:nvSpPr>
          <p:cNvPr id="8" name="TextBox 7">
            <a:extLst>
              <a:ext uri="{FF2B5EF4-FFF2-40B4-BE49-F238E27FC236}">
                <a16:creationId xmlns:a16="http://schemas.microsoft.com/office/drawing/2014/main" id="{A5E17058-D1DE-BBC6-E27A-DF5197C1A963}"/>
              </a:ext>
            </a:extLst>
          </p:cNvPr>
          <p:cNvSpPr txBox="1"/>
          <p:nvPr/>
        </p:nvSpPr>
        <p:spPr>
          <a:xfrm>
            <a:off x="9972809" y="2156364"/>
            <a:ext cx="2070406" cy="1442618"/>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100">
                <a:solidFill>
                  <a:prstClr val="black"/>
                </a:solidFill>
                <a:latin typeface="Calibri" panose="020F0502020204030204"/>
              </a:defRPr>
            </a:lvl1pPr>
          </a:lstStyle>
          <a:p>
            <a:r>
              <a:rPr lang="en-GB" sz="1600"/>
              <a:t>Led business change planning</a:t>
            </a:r>
          </a:p>
        </p:txBody>
      </p:sp>
      <p:sp>
        <p:nvSpPr>
          <p:cNvPr id="9" name="TextBox 8">
            <a:extLst>
              <a:ext uri="{FF2B5EF4-FFF2-40B4-BE49-F238E27FC236}">
                <a16:creationId xmlns:a16="http://schemas.microsoft.com/office/drawing/2014/main" id="{3F1B58E2-90E7-6D49-00A2-1646342F03CE}"/>
              </a:ext>
            </a:extLst>
          </p:cNvPr>
          <p:cNvSpPr txBox="1"/>
          <p:nvPr/>
        </p:nvSpPr>
        <p:spPr>
          <a:xfrm>
            <a:off x="137633" y="4202510"/>
            <a:ext cx="2070751" cy="1442618"/>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100">
                <a:solidFill>
                  <a:prstClr val="black"/>
                </a:solidFill>
                <a:latin typeface="Calibri" panose="020F0502020204030204"/>
              </a:defRPr>
            </a:lvl1pPr>
          </a:lstStyle>
          <a:p>
            <a:r>
              <a:rPr lang="en-GB" sz="1600"/>
              <a:t>Undertook readiness assessments</a:t>
            </a:r>
          </a:p>
        </p:txBody>
      </p:sp>
      <p:sp>
        <p:nvSpPr>
          <p:cNvPr id="10" name="TextBox 9">
            <a:extLst>
              <a:ext uri="{FF2B5EF4-FFF2-40B4-BE49-F238E27FC236}">
                <a16:creationId xmlns:a16="http://schemas.microsoft.com/office/drawing/2014/main" id="{259E896B-82E5-CD20-9474-651E7B54C024}"/>
              </a:ext>
            </a:extLst>
          </p:cNvPr>
          <p:cNvSpPr txBox="1"/>
          <p:nvPr/>
        </p:nvSpPr>
        <p:spPr>
          <a:xfrm>
            <a:off x="2596348" y="4202509"/>
            <a:ext cx="2070751" cy="1442618"/>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100">
                <a:solidFill>
                  <a:prstClr val="black"/>
                </a:solidFill>
                <a:latin typeface="Calibri" panose="020F0502020204030204"/>
              </a:defRPr>
            </a:lvl1pPr>
          </a:lstStyle>
          <a:p>
            <a:r>
              <a:rPr lang="en-GB" sz="1600"/>
              <a:t>Led business change delivery</a:t>
            </a:r>
          </a:p>
        </p:txBody>
      </p:sp>
      <p:sp>
        <p:nvSpPr>
          <p:cNvPr id="11" name="TextBox 10">
            <a:extLst>
              <a:ext uri="{FF2B5EF4-FFF2-40B4-BE49-F238E27FC236}">
                <a16:creationId xmlns:a16="http://schemas.microsoft.com/office/drawing/2014/main" id="{B23019F5-955B-7774-1C9D-19D170E8CAF2}"/>
              </a:ext>
            </a:extLst>
          </p:cNvPr>
          <p:cNvSpPr txBox="1"/>
          <p:nvPr/>
        </p:nvSpPr>
        <p:spPr>
          <a:xfrm>
            <a:off x="171642" y="1146969"/>
            <a:ext cx="11710086" cy="400110"/>
          </a:xfrm>
          <a:prstGeom prst="rect">
            <a:avLst/>
          </a:prstGeom>
          <a:noFill/>
        </p:spPr>
        <p:txBody>
          <a:bodyPr wrap="square" rtlCol="0">
            <a:spAutoFit/>
          </a:bodyPr>
          <a:lstStyle/>
          <a:p>
            <a:r>
              <a:rPr lang="en-GB" sz="2000">
                <a:latin typeface="Georgia" panose="02040502050405020303" pitchFamily="18" charset="0"/>
              </a:rPr>
              <a:t>Secure Workplace, Tech and Culture change</a:t>
            </a:r>
          </a:p>
        </p:txBody>
      </p:sp>
      <p:sp>
        <p:nvSpPr>
          <p:cNvPr id="12" name="TextBox 11">
            <a:extLst>
              <a:ext uri="{FF2B5EF4-FFF2-40B4-BE49-F238E27FC236}">
                <a16:creationId xmlns:a16="http://schemas.microsoft.com/office/drawing/2014/main" id="{91FF6613-74DD-4303-E267-948B7AA1F56C}"/>
              </a:ext>
            </a:extLst>
          </p:cNvPr>
          <p:cNvSpPr txBox="1"/>
          <p:nvPr/>
        </p:nvSpPr>
        <p:spPr>
          <a:xfrm>
            <a:off x="5055063" y="4202509"/>
            <a:ext cx="2070751" cy="1442618"/>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100">
                <a:solidFill>
                  <a:prstClr val="black"/>
                </a:solidFill>
                <a:latin typeface="Calibri" panose="020F0502020204030204"/>
              </a:defRPr>
            </a:lvl1pPr>
          </a:lstStyle>
          <a:p>
            <a:r>
              <a:rPr lang="en-GB" sz="1600"/>
              <a:t>Supported all business benefits realisation activity, including identification, measurement and reporting</a:t>
            </a:r>
          </a:p>
        </p:txBody>
      </p:sp>
      <p:sp>
        <p:nvSpPr>
          <p:cNvPr id="13" name="TextBox 12">
            <a:extLst>
              <a:ext uri="{FF2B5EF4-FFF2-40B4-BE49-F238E27FC236}">
                <a16:creationId xmlns:a16="http://schemas.microsoft.com/office/drawing/2014/main" id="{F962C23F-B4A4-F263-980F-EA0743DDB94E}"/>
              </a:ext>
            </a:extLst>
          </p:cNvPr>
          <p:cNvSpPr txBox="1"/>
          <p:nvPr/>
        </p:nvSpPr>
        <p:spPr>
          <a:xfrm>
            <a:off x="7513779" y="4202509"/>
            <a:ext cx="2070751" cy="1442618"/>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100">
                <a:solidFill>
                  <a:prstClr val="black"/>
                </a:solidFill>
                <a:latin typeface="Calibri" panose="020F0502020204030204"/>
              </a:defRPr>
            </a:lvl1pPr>
          </a:lstStyle>
          <a:p>
            <a:r>
              <a:rPr lang="en-GB" sz="1600"/>
              <a:t>Managed the transfer of knowledge, including capturing and logging lessons learnt</a:t>
            </a:r>
          </a:p>
        </p:txBody>
      </p:sp>
      <p:sp>
        <p:nvSpPr>
          <p:cNvPr id="14" name="TextBox 13">
            <a:extLst>
              <a:ext uri="{FF2B5EF4-FFF2-40B4-BE49-F238E27FC236}">
                <a16:creationId xmlns:a16="http://schemas.microsoft.com/office/drawing/2014/main" id="{C77817DD-9A14-880A-5C77-843EA1748DBE}"/>
              </a:ext>
            </a:extLst>
          </p:cNvPr>
          <p:cNvSpPr txBox="1"/>
          <p:nvPr/>
        </p:nvSpPr>
        <p:spPr>
          <a:xfrm>
            <a:off x="9972495" y="4202509"/>
            <a:ext cx="2070751" cy="1442618"/>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100">
                <a:solidFill>
                  <a:prstClr val="black"/>
                </a:solidFill>
                <a:latin typeface="Calibri" panose="020F0502020204030204"/>
              </a:defRPr>
            </a:lvl1pPr>
          </a:lstStyle>
          <a:p>
            <a:r>
              <a:rPr lang="en-GB" sz="1600"/>
              <a:t>Upskilled organisation in change management</a:t>
            </a:r>
          </a:p>
        </p:txBody>
      </p:sp>
      <p:grpSp>
        <p:nvGrpSpPr>
          <p:cNvPr id="25" name="Group 24">
            <a:extLst>
              <a:ext uri="{FF2B5EF4-FFF2-40B4-BE49-F238E27FC236}">
                <a16:creationId xmlns:a16="http://schemas.microsoft.com/office/drawing/2014/main" id="{ECF7210E-5745-2938-2F45-B88FD8AB4990}"/>
              </a:ext>
            </a:extLst>
          </p:cNvPr>
          <p:cNvGrpSpPr/>
          <p:nvPr/>
        </p:nvGrpSpPr>
        <p:grpSpPr>
          <a:xfrm>
            <a:off x="101805" y="6093564"/>
            <a:ext cx="717448" cy="646631"/>
            <a:chOff x="101805" y="6093564"/>
            <a:chExt cx="717448" cy="646631"/>
          </a:xfrm>
        </p:grpSpPr>
        <p:sp>
          <p:nvSpPr>
            <p:cNvPr id="26" name="Rectangle 25">
              <a:extLst>
                <a:ext uri="{FF2B5EF4-FFF2-40B4-BE49-F238E27FC236}">
                  <a16:creationId xmlns:a16="http://schemas.microsoft.com/office/drawing/2014/main" id="{048D0F7B-80B8-BA0F-A35B-D87B1B4637BB}"/>
                </a:ext>
              </a:extLst>
            </p:cNvPr>
            <p:cNvSpPr/>
            <p:nvPr/>
          </p:nvSpPr>
          <p:spPr>
            <a:xfrm>
              <a:off x="460529" y="6093564"/>
              <a:ext cx="358724" cy="341364"/>
            </a:xfrm>
            <a:prstGeom prst="rect">
              <a:avLst/>
            </a:prstGeom>
            <a:solidFill>
              <a:srgbClr val="79CCBF">
                <a:alpha val="637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D3F4442-1D36-BFFB-1BE4-403777191651}"/>
                </a:ext>
              </a:extLst>
            </p:cNvPr>
            <p:cNvSpPr/>
            <p:nvPr/>
          </p:nvSpPr>
          <p:spPr>
            <a:xfrm>
              <a:off x="101805" y="6398831"/>
              <a:ext cx="358724" cy="341364"/>
            </a:xfrm>
            <a:prstGeom prst="rect">
              <a:avLst/>
            </a:prstGeom>
            <a:solidFill>
              <a:srgbClr val="EF4437">
                <a:alpha val="6374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EE634E3-5DD2-17C9-A99E-C2B91D01B183}"/>
                </a:ext>
              </a:extLst>
            </p:cNvPr>
            <p:cNvSpPr/>
            <p:nvPr/>
          </p:nvSpPr>
          <p:spPr>
            <a:xfrm>
              <a:off x="260962" y="6254414"/>
              <a:ext cx="358724" cy="341364"/>
            </a:xfrm>
            <a:prstGeom prst="rect">
              <a:avLst/>
            </a:prstGeom>
            <a:solidFill>
              <a:srgbClr val="EF4437">
                <a:alpha val="637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a:extLst>
                <a:ext uri="{FF2B5EF4-FFF2-40B4-BE49-F238E27FC236}">
                  <a16:creationId xmlns:a16="http://schemas.microsoft.com/office/drawing/2014/main" id="{5A397E36-600D-D5EE-49FA-4893D9ACA1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7277" y="6466375"/>
              <a:ext cx="247779" cy="206276"/>
            </a:xfrm>
            <a:prstGeom prst="rect">
              <a:avLst/>
            </a:prstGeom>
          </p:spPr>
        </p:pic>
      </p:grpSp>
      <p:sp>
        <p:nvSpPr>
          <p:cNvPr id="3" name="TextBox 2">
            <a:extLst>
              <a:ext uri="{FF2B5EF4-FFF2-40B4-BE49-F238E27FC236}">
                <a16:creationId xmlns:a16="http://schemas.microsoft.com/office/drawing/2014/main" id="{1089D4E4-3165-8522-3D48-8DCA51CC54FC}"/>
              </a:ext>
            </a:extLst>
          </p:cNvPr>
          <p:cNvSpPr txBox="1"/>
          <p:nvPr/>
        </p:nvSpPr>
        <p:spPr>
          <a:xfrm>
            <a:off x="1841017" y="5954989"/>
            <a:ext cx="8132286" cy="714739"/>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100">
                <a:solidFill>
                  <a:prstClr val="black"/>
                </a:solidFill>
                <a:latin typeface="Calibri" panose="020F0502020204030204"/>
              </a:defRPr>
            </a:lvl1pPr>
          </a:lstStyle>
          <a:p>
            <a:r>
              <a:rPr lang="en-GB" sz="1600" dirty="0"/>
              <a:t>Supporting the transition to business as usual in readiness for programme closure</a:t>
            </a:r>
            <a:endParaRPr lang="en-GB" sz="1600" dirty="0">
              <a:cs typeface="Calibri"/>
            </a:endParaRPr>
          </a:p>
        </p:txBody>
      </p:sp>
    </p:spTree>
    <p:extLst>
      <p:ext uri="{BB962C8B-B14F-4D97-AF65-F5344CB8AC3E}">
        <p14:creationId xmlns:p14="http://schemas.microsoft.com/office/powerpoint/2010/main" val="3491501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87D8E8-D6C1-5EB2-C5AA-B38BADD63A43}"/>
              </a:ext>
            </a:extLst>
          </p:cNvPr>
          <p:cNvSpPr/>
          <p:nvPr/>
        </p:nvSpPr>
        <p:spPr>
          <a:xfrm>
            <a:off x="-9975" y="2665156"/>
            <a:ext cx="6640256" cy="2050805"/>
          </a:xfrm>
          <a:prstGeom prst="rect">
            <a:avLst/>
          </a:prstGeom>
          <a:solidFill>
            <a:srgbClr val="D9D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5F91E7-957B-5E56-AC6F-2BC445634C97}"/>
              </a:ext>
            </a:extLst>
          </p:cNvPr>
          <p:cNvSpPr txBox="1">
            <a:spLocks/>
          </p:cNvSpPr>
          <p:nvPr/>
        </p:nvSpPr>
        <p:spPr>
          <a:xfrm>
            <a:off x="1" y="2798805"/>
            <a:ext cx="6629400" cy="1754660"/>
          </a:xfrm>
          <a:prstGeom prst="rect">
            <a:avLst/>
          </a:prstGeom>
          <a:no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200">
                <a:solidFill>
                  <a:srgbClr val="333231"/>
                </a:solidFill>
                <a:latin typeface="Tahoma" panose="020B0604030504040204" pitchFamily="34" charset="0"/>
                <a:ea typeface="Tahoma" panose="020B0604030504040204" pitchFamily="34" charset="0"/>
                <a:cs typeface="Tahoma" panose="020B0604030504040204" pitchFamily="34" charset="0"/>
              </a:rPr>
              <a:t>Key takeaways</a:t>
            </a:r>
            <a:endParaRPr lang="en-US" sz="3200" spc="80">
              <a:solidFill>
                <a:srgbClr val="333231"/>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A group of chairs in a room&#10;&#10;Description automatically generated with low confidence">
            <a:extLst>
              <a:ext uri="{FF2B5EF4-FFF2-40B4-BE49-F238E27FC236}">
                <a16:creationId xmlns:a16="http://schemas.microsoft.com/office/drawing/2014/main" id="{721790EF-FCC2-7681-43B9-F7406390F230}"/>
              </a:ext>
            </a:extLst>
          </p:cNvPr>
          <p:cNvPicPr>
            <a:picLocks noChangeAspect="1"/>
          </p:cNvPicPr>
          <p:nvPr/>
        </p:nvPicPr>
        <p:blipFill>
          <a:blip r:embed="rId2"/>
          <a:stretch>
            <a:fillRect/>
          </a:stretch>
        </p:blipFill>
        <p:spPr>
          <a:xfrm>
            <a:off x="8100087" y="1033493"/>
            <a:ext cx="4098214" cy="5824507"/>
          </a:xfrm>
          <a:prstGeom prst="rect">
            <a:avLst/>
          </a:prstGeom>
        </p:spPr>
      </p:pic>
      <p:sp>
        <p:nvSpPr>
          <p:cNvPr id="4" name="Rectangle 3">
            <a:extLst>
              <a:ext uri="{FF2B5EF4-FFF2-40B4-BE49-F238E27FC236}">
                <a16:creationId xmlns:a16="http://schemas.microsoft.com/office/drawing/2014/main" id="{99CFB211-1D87-DF22-FDC7-E263599B630C}"/>
              </a:ext>
            </a:extLst>
          </p:cNvPr>
          <p:cNvSpPr/>
          <p:nvPr/>
        </p:nvSpPr>
        <p:spPr>
          <a:xfrm>
            <a:off x="7958929" y="843022"/>
            <a:ext cx="1366782" cy="1323998"/>
          </a:xfrm>
          <a:prstGeom prst="rect">
            <a:avLst/>
          </a:prstGeom>
          <a:solidFill>
            <a:srgbClr val="EF443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CDCA327-FCBF-A5E7-FE62-0F8A863A4B3C}"/>
              </a:ext>
            </a:extLst>
          </p:cNvPr>
          <p:cNvPicPr>
            <a:picLocks noChangeAspect="1"/>
          </p:cNvPicPr>
          <p:nvPr/>
        </p:nvPicPr>
        <p:blipFill>
          <a:blip r:embed="rId3"/>
          <a:stretch>
            <a:fillRect/>
          </a:stretch>
        </p:blipFill>
        <p:spPr>
          <a:xfrm rot="21063922">
            <a:off x="2264253" y="3927432"/>
            <a:ext cx="1832759" cy="205419"/>
          </a:xfrm>
          <a:prstGeom prst="rect">
            <a:avLst/>
          </a:prstGeom>
        </p:spPr>
      </p:pic>
      <p:grpSp>
        <p:nvGrpSpPr>
          <p:cNvPr id="7" name="Group 6">
            <a:extLst>
              <a:ext uri="{FF2B5EF4-FFF2-40B4-BE49-F238E27FC236}">
                <a16:creationId xmlns:a16="http://schemas.microsoft.com/office/drawing/2014/main" id="{7AD6CD88-A032-2897-F9EE-D9F8CFE31D9C}"/>
              </a:ext>
            </a:extLst>
          </p:cNvPr>
          <p:cNvGrpSpPr/>
          <p:nvPr/>
        </p:nvGrpSpPr>
        <p:grpSpPr>
          <a:xfrm>
            <a:off x="101805" y="6093564"/>
            <a:ext cx="717448" cy="646631"/>
            <a:chOff x="101805" y="6093564"/>
            <a:chExt cx="717448" cy="646631"/>
          </a:xfrm>
        </p:grpSpPr>
        <p:sp>
          <p:nvSpPr>
            <p:cNvPr id="8" name="Rectangle 7">
              <a:extLst>
                <a:ext uri="{FF2B5EF4-FFF2-40B4-BE49-F238E27FC236}">
                  <a16:creationId xmlns:a16="http://schemas.microsoft.com/office/drawing/2014/main" id="{064BC296-777C-2BE3-C8E1-1ED2631157D4}"/>
                </a:ext>
              </a:extLst>
            </p:cNvPr>
            <p:cNvSpPr/>
            <p:nvPr/>
          </p:nvSpPr>
          <p:spPr>
            <a:xfrm>
              <a:off x="460529" y="6093564"/>
              <a:ext cx="358724" cy="341364"/>
            </a:xfrm>
            <a:prstGeom prst="rect">
              <a:avLst/>
            </a:prstGeom>
            <a:solidFill>
              <a:srgbClr val="79CCBF">
                <a:alpha val="637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A90215C-A59B-8819-E31E-4AD396D9DEEF}"/>
                </a:ext>
              </a:extLst>
            </p:cNvPr>
            <p:cNvSpPr/>
            <p:nvPr/>
          </p:nvSpPr>
          <p:spPr>
            <a:xfrm>
              <a:off x="101805" y="6398831"/>
              <a:ext cx="358724" cy="341364"/>
            </a:xfrm>
            <a:prstGeom prst="rect">
              <a:avLst/>
            </a:prstGeom>
            <a:solidFill>
              <a:srgbClr val="EF4437">
                <a:alpha val="6374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63B812E-0033-5757-9448-7559CE75239E}"/>
                </a:ext>
              </a:extLst>
            </p:cNvPr>
            <p:cNvSpPr/>
            <p:nvPr/>
          </p:nvSpPr>
          <p:spPr>
            <a:xfrm>
              <a:off x="260962" y="6254414"/>
              <a:ext cx="358724" cy="341364"/>
            </a:xfrm>
            <a:prstGeom prst="rect">
              <a:avLst/>
            </a:prstGeom>
            <a:solidFill>
              <a:srgbClr val="EF4437">
                <a:alpha val="637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736DA5DD-3CDD-D07F-C049-EB8D55984C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7277" y="6466375"/>
              <a:ext cx="247779" cy="206276"/>
            </a:xfrm>
            <a:prstGeom prst="rect">
              <a:avLst/>
            </a:prstGeom>
          </p:spPr>
        </p:pic>
      </p:grpSp>
    </p:spTree>
    <p:extLst>
      <p:ext uri="{BB962C8B-B14F-4D97-AF65-F5344CB8AC3E}">
        <p14:creationId xmlns:p14="http://schemas.microsoft.com/office/powerpoint/2010/main" val="3820579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B5335B-7BF1-D1CE-D602-A5E65703AC5A}"/>
              </a:ext>
            </a:extLst>
          </p:cNvPr>
          <p:cNvSpPr txBox="1">
            <a:spLocks/>
          </p:cNvSpPr>
          <p:nvPr/>
        </p:nvSpPr>
        <p:spPr>
          <a:xfrm>
            <a:off x="4535203" y="1209053"/>
            <a:ext cx="5813103" cy="680866"/>
          </a:xfrm>
          <a:prstGeom prst="rect">
            <a:avLst/>
          </a:prstGeom>
          <a:noFill/>
        </p:spPr>
        <p:txBody>
          <a:bodyPr vert="horz" lIns="91440" tIns="45720" rIns="91440" bIns="45720" rtlCol="0" anchor="t">
            <a:normAutofit/>
          </a:bodyPr>
          <a:lstStyle>
            <a:defPPr>
              <a:defRPr lang="en-US"/>
            </a:defPPr>
            <a:lvl1pPr>
              <a:lnSpc>
                <a:spcPct val="90000"/>
              </a:lnSpc>
              <a:spcBef>
                <a:spcPct val="0"/>
              </a:spcBef>
              <a:buNone/>
              <a:defRPr sz="4500" spc="80">
                <a:solidFill>
                  <a:srgbClr val="EBE9E5"/>
                </a:solidFill>
                <a:latin typeface="Franklin Gothic Medium" panose="020B0603020102020204" pitchFamily="34" charset="0"/>
                <a:ea typeface="+mj-ea"/>
                <a:cs typeface="Consolas" panose="020B0609020204030204" pitchFamily="49"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0" i="0" u="none" strike="noStrike" kern="1200" cap="none" spc="80" normalizeH="0" baseline="0" noProof="0">
                <a:ln>
                  <a:noFill/>
                </a:ln>
                <a:solidFill>
                  <a:srgbClr val="EBE9E5"/>
                </a:solidFill>
                <a:effectLst/>
                <a:uLnTx/>
                <a:uFillTx/>
                <a:latin typeface="Tahoma" panose="020B0604030504040204" pitchFamily="34" charset="0"/>
                <a:ea typeface="Tahoma" panose="020B0604030504040204" pitchFamily="34" charset="0"/>
                <a:cs typeface="Tahoma" panose="020B0604030504040204" pitchFamily="34" charset="0"/>
              </a:rPr>
              <a:t>Key takeaways</a:t>
            </a:r>
          </a:p>
        </p:txBody>
      </p:sp>
      <p:pic>
        <p:nvPicPr>
          <p:cNvPr id="8" name="Picture 7">
            <a:extLst>
              <a:ext uri="{FF2B5EF4-FFF2-40B4-BE49-F238E27FC236}">
                <a16:creationId xmlns:a16="http://schemas.microsoft.com/office/drawing/2014/main" id="{9D1DB5A2-8BD4-AD32-6528-A11307C01C27}"/>
              </a:ext>
            </a:extLst>
          </p:cNvPr>
          <p:cNvPicPr>
            <a:picLocks noChangeAspect="1"/>
          </p:cNvPicPr>
          <p:nvPr/>
        </p:nvPicPr>
        <p:blipFill>
          <a:blip r:embed="rId2">
            <a:lum bright="70000" contrast="-70000"/>
          </a:blip>
          <a:stretch>
            <a:fillRect/>
          </a:stretch>
        </p:blipFill>
        <p:spPr>
          <a:xfrm>
            <a:off x="4665427" y="1814136"/>
            <a:ext cx="2125991" cy="224949"/>
          </a:xfrm>
          <a:prstGeom prst="rect">
            <a:avLst/>
          </a:prstGeom>
          <a:ln>
            <a:noFill/>
          </a:ln>
        </p:spPr>
      </p:pic>
      <p:pic>
        <p:nvPicPr>
          <p:cNvPr id="11" name="Picture 10" descr="A table with chairs and a projector screen in the background&#10;&#10;Description automatically generated with low confidence">
            <a:extLst>
              <a:ext uri="{FF2B5EF4-FFF2-40B4-BE49-F238E27FC236}">
                <a16:creationId xmlns:a16="http://schemas.microsoft.com/office/drawing/2014/main" id="{463C2693-757D-AB54-9757-2B0219FB9061}"/>
              </a:ext>
            </a:extLst>
          </p:cNvPr>
          <p:cNvPicPr>
            <a:picLocks noChangeAspect="1"/>
          </p:cNvPicPr>
          <p:nvPr/>
        </p:nvPicPr>
        <p:blipFill>
          <a:blip r:embed="rId3"/>
          <a:stretch>
            <a:fillRect/>
          </a:stretch>
        </p:blipFill>
        <p:spPr>
          <a:xfrm>
            <a:off x="-2258" y="1074248"/>
            <a:ext cx="4137007" cy="5794027"/>
          </a:xfrm>
          <a:prstGeom prst="rect">
            <a:avLst/>
          </a:prstGeom>
        </p:spPr>
      </p:pic>
      <p:sp>
        <p:nvSpPr>
          <p:cNvPr id="2" name="TextBox 1">
            <a:extLst>
              <a:ext uri="{FF2B5EF4-FFF2-40B4-BE49-F238E27FC236}">
                <a16:creationId xmlns:a16="http://schemas.microsoft.com/office/drawing/2014/main" id="{E8933991-943A-6526-539A-A5494CE10F3E}"/>
              </a:ext>
            </a:extLst>
          </p:cNvPr>
          <p:cNvSpPr txBox="1"/>
          <p:nvPr/>
        </p:nvSpPr>
        <p:spPr>
          <a:xfrm>
            <a:off x="4535203" y="2563314"/>
            <a:ext cx="7469043" cy="1260000"/>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r>
              <a:rPr lang="en-GB" sz="2000"/>
              <a:t>Don’t assume… Business change interventions are required</a:t>
            </a:r>
          </a:p>
        </p:txBody>
      </p:sp>
      <p:sp>
        <p:nvSpPr>
          <p:cNvPr id="3" name="TextBox 2">
            <a:extLst>
              <a:ext uri="{FF2B5EF4-FFF2-40B4-BE49-F238E27FC236}">
                <a16:creationId xmlns:a16="http://schemas.microsoft.com/office/drawing/2014/main" id="{0B5A5A69-F204-C4FD-24A0-AD702E80A166}"/>
              </a:ext>
            </a:extLst>
          </p:cNvPr>
          <p:cNvSpPr txBox="1"/>
          <p:nvPr/>
        </p:nvSpPr>
        <p:spPr>
          <a:xfrm>
            <a:off x="4535203" y="3998214"/>
            <a:ext cx="7469043" cy="1260000"/>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r>
              <a:rPr lang="en-GB" sz="2000"/>
              <a:t>Build Business Change services into your project/programme structures from the inception</a:t>
            </a:r>
          </a:p>
        </p:txBody>
      </p:sp>
      <p:sp>
        <p:nvSpPr>
          <p:cNvPr id="4" name="TextBox 3">
            <a:extLst>
              <a:ext uri="{FF2B5EF4-FFF2-40B4-BE49-F238E27FC236}">
                <a16:creationId xmlns:a16="http://schemas.microsoft.com/office/drawing/2014/main" id="{578FD038-F4D2-DA6B-956F-AEE55819AF82}"/>
              </a:ext>
            </a:extLst>
          </p:cNvPr>
          <p:cNvSpPr txBox="1"/>
          <p:nvPr/>
        </p:nvSpPr>
        <p:spPr>
          <a:xfrm>
            <a:off x="4535202" y="5433114"/>
            <a:ext cx="7469043" cy="1260000"/>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r>
              <a:rPr lang="en-GB" sz="2000"/>
              <a:t>ITHQ and Change Right have partnered to provide clients with an end-to-end solution to your tech transformation</a:t>
            </a:r>
          </a:p>
        </p:txBody>
      </p:sp>
      <p:pic>
        <p:nvPicPr>
          <p:cNvPr id="6" name="Picture 5">
            <a:extLst>
              <a:ext uri="{FF2B5EF4-FFF2-40B4-BE49-F238E27FC236}">
                <a16:creationId xmlns:a16="http://schemas.microsoft.com/office/drawing/2014/main" id="{B96C2971-96BC-40A3-9CCF-1D0FF7162127}"/>
              </a:ext>
            </a:extLst>
          </p:cNvPr>
          <p:cNvPicPr>
            <a:picLocks noChangeAspect="1"/>
          </p:cNvPicPr>
          <p:nvPr/>
        </p:nvPicPr>
        <p:blipFill>
          <a:blip r:embed="rId4"/>
          <a:stretch>
            <a:fillRect/>
          </a:stretch>
        </p:blipFill>
        <p:spPr>
          <a:xfrm rot="21152689">
            <a:off x="9894590" y="3318087"/>
            <a:ext cx="671296" cy="75240"/>
          </a:xfrm>
          <a:prstGeom prst="rect">
            <a:avLst/>
          </a:prstGeom>
        </p:spPr>
      </p:pic>
    </p:spTree>
    <p:extLst>
      <p:ext uri="{BB962C8B-B14F-4D97-AF65-F5344CB8AC3E}">
        <p14:creationId xmlns:p14="http://schemas.microsoft.com/office/powerpoint/2010/main" val="1472104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room with a table and chairs&#10;&#10;Description automatically generated with low confidence">
            <a:extLst>
              <a:ext uri="{FF2B5EF4-FFF2-40B4-BE49-F238E27FC236}">
                <a16:creationId xmlns:a16="http://schemas.microsoft.com/office/drawing/2014/main" id="{214D5197-3813-AAC7-D190-8F899A7AE983}"/>
              </a:ext>
            </a:extLst>
          </p:cNvPr>
          <p:cNvPicPr>
            <a:picLocks noChangeAspect="1"/>
          </p:cNvPicPr>
          <p:nvPr/>
        </p:nvPicPr>
        <p:blipFill>
          <a:blip r:embed="rId3"/>
          <a:stretch>
            <a:fillRect/>
          </a:stretch>
        </p:blipFill>
        <p:spPr>
          <a:xfrm>
            <a:off x="5070693" y="628936"/>
            <a:ext cx="7121306" cy="6229064"/>
          </a:xfrm>
          <a:prstGeom prst="rect">
            <a:avLst/>
          </a:prstGeom>
        </p:spPr>
      </p:pic>
      <p:sp>
        <p:nvSpPr>
          <p:cNvPr id="3" name="Rectangle 2">
            <a:extLst>
              <a:ext uri="{FF2B5EF4-FFF2-40B4-BE49-F238E27FC236}">
                <a16:creationId xmlns:a16="http://schemas.microsoft.com/office/drawing/2014/main" id="{A987D8E8-D6C1-5EB2-C5AA-B38BADD63A43}"/>
              </a:ext>
            </a:extLst>
          </p:cNvPr>
          <p:cNvSpPr/>
          <p:nvPr/>
        </p:nvSpPr>
        <p:spPr>
          <a:xfrm>
            <a:off x="-9975" y="2665156"/>
            <a:ext cx="6640256" cy="2050805"/>
          </a:xfrm>
          <a:prstGeom prst="rect">
            <a:avLst/>
          </a:prstGeom>
          <a:solidFill>
            <a:srgbClr val="D9D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5F91E7-957B-5E56-AC6F-2BC445634C97}"/>
              </a:ext>
            </a:extLst>
          </p:cNvPr>
          <p:cNvSpPr txBox="1">
            <a:spLocks/>
          </p:cNvSpPr>
          <p:nvPr/>
        </p:nvSpPr>
        <p:spPr>
          <a:xfrm>
            <a:off x="1" y="2798805"/>
            <a:ext cx="6629400" cy="1754660"/>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200">
                <a:solidFill>
                  <a:srgbClr val="333231"/>
                </a:solidFill>
                <a:latin typeface="Tahoma" panose="020B0604030504040204" pitchFamily="34" charset="0"/>
                <a:ea typeface="Tahoma" panose="020B0604030504040204" pitchFamily="34" charset="0"/>
                <a:cs typeface="Tahoma" panose="020B0604030504040204" pitchFamily="34" charset="0"/>
              </a:rPr>
              <a:t>Q&amp;A</a:t>
            </a:r>
            <a:endParaRPr lang="en-US" sz="3200" spc="80">
              <a:solidFill>
                <a:srgbClr val="333231"/>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a:extLst>
              <a:ext uri="{FF2B5EF4-FFF2-40B4-BE49-F238E27FC236}">
                <a16:creationId xmlns:a16="http://schemas.microsoft.com/office/drawing/2014/main" id="{99CFB211-1D87-DF22-FDC7-E263599B630C}"/>
              </a:ext>
            </a:extLst>
          </p:cNvPr>
          <p:cNvSpPr/>
          <p:nvPr/>
        </p:nvSpPr>
        <p:spPr>
          <a:xfrm>
            <a:off x="8320266" y="236453"/>
            <a:ext cx="1366782" cy="1323998"/>
          </a:xfrm>
          <a:prstGeom prst="rect">
            <a:avLst/>
          </a:prstGeom>
          <a:solidFill>
            <a:srgbClr val="EF4437">
              <a:alpha val="5452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hape&#10;&#10;Description automatically generated with medium confidence">
            <a:extLst>
              <a:ext uri="{FF2B5EF4-FFF2-40B4-BE49-F238E27FC236}">
                <a16:creationId xmlns:a16="http://schemas.microsoft.com/office/drawing/2014/main" id="{05E9C42A-B3F8-747D-F971-8DEBDD2755B1}"/>
              </a:ext>
            </a:extLst>
          </p:cNvPr>
          <p:cNvPicPr>
            <a:picLocks noChangeAspect="1"/>
          </p:cNvPicPr>
          <p:nvPr/>
        </p:nvPicPr>
        <p:blipFill>
          <a:blip r:embed="rId4"/>
          <a:stretch>
            <a:fillRect/>
          </a:stretch>
        </p:blipFill>
        <p:spPr>
          <a:xfrm>
            <a:off x="2446021" y="3879466"/>
            <a:ext cx="2057400" cy="409856"/>
          </a:xfrm>
          <a:prstGeom prst="rect">
            <a:avLst/>
          </a:prstGeom>
        </p:spPr>
      </p:pic>
      <p:grpSp>
        <p:nvGrpSpPr>
          <p:cNvPr id="7" name="Group 6">
            <a:extLst>
              <a:ext uri="{FF2B5EF4-FFF2-40B4-BE49-F238E27FC236}">
                <a16:creationId xmlns:a16="http://schemas.microsoft.com/office/drawing/2014/main" id="{A847B68E-4ECE-33E9-9154-615FB8D5A351}"/>
              </a:ext>
            </a:extLst>
          </p:cNvPr>
          <p:cNvGrpSpPr/>
          <p:nvPr/>
        </p:nvGrpSpPr>
        <p:grpSpPr>
          <a:xfrm>
            <a:off x="101805" y="6093564"/>
            <a:ext cx="717448" cy="646631"/>
            <a:chOff x="101805" y="6093564"/>
            <a:chExt cx="717448" cy="646631"/>
          </a:xfrm>
        </p:grpSpPr>
        <p:sp>
          <p:nvSpPr>
            <p:cNvPr id="8" name="Rectangle 7">
              <a:extLst>
                <a:ext uri="{FF2B5EF4-FFF2-40B4-BE49-F238E27FC236}">
                  <a16:creationId xmlns:a16="http://schemas.microsoft.com/office/drawing/2014/main" id="{2BAEB19C-0FE5-CC25-C784-203AD07338A9}"/>
                </a:ext>
              </a:extLst>
            </p:cNvPr>
            <p:cNvSpPr/>
            <p:nvPr/>
          </p:nvSpPr>
          <p:spPr>
            <a:xfrm>
              <a:off x="460529" y="6093564"/>
              <a:ext cx="358724" cy="341364"/>
            </a:xfrm>
            <a:prstGeom prst="rect">
              <a:avLst/>
            </a:prstGeom>
            <a:solidFill>
              <a:srgbClr val="79CCBF">
                <a:alpha val="637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128648-2B6C-4A61-80B6-E82072BDCBDD}"/>
                </a:ext>
              </a:extLst>
            </p:cNvPr>
            <p:cNvSpPr/>
            <p:nvPr/>
          </p:nvSpPr>
          <p:spPr>
            <a:xfrm>
              <a:off x="101805" y="6398831"/>
              <a:ext cx="358724" cy="341364"/>
            </a:xfrm>
            <a:prstGeom prst="rect">
              <a:avLst/>
            </a:prstGeom>
            <a:solidFill>
              <a:srgbClr val="EF4437">
                <a:alpha val="6374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B82EF2B-A510-FC4E-C9B7-8AC9BB0EEA0E}"/>
                </a:ext>
              </a:extLst>
            </p:cNvPr>
            <p:cNvSpPr/>
            <p:nvPr/>
          </p:nvSpPr>
          <p:spPr>
            <a:xfrm>
              <a:off x="260962" y="6254414"/>
              <a:ext cx="358724" cy="341364"/>
            </a:xfrm>
            <a:prstGeom prst="rect">
              <a:avLst/>
            </a:prstGeom>
            <a:solidFill>
              <a:srgbClr val="EF4437">
                <a:alpha val="637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0B2BF3BD-2846-80EC-74A3-23B1A60DDD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7277" y="6466375"/>
              <a:ext cx="247779" cy="206276"/>
            </a:xfrm>
            <a:prstGeom prst="rect">
              <a:avLst/>
            </a:prstGeom>
          </p:spPr>
        </p:pic>
      </p:grpSp>
    </p:spTree>
    <p:extLst>
      <p:ext uri="{BB962C8B-B14F-4D97-AF65-F5344CB8AC3E}">
        <p14:creationId xmlns:p14="http://schemas.microsoft.com/office/powerpoint/2010/main" val="3014292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27817-6B9D-62D4-E2B2-237B79724E80}"/>
              </a:ext>
            </a:extLst>
          </p:cNvPr>
          <p:cNvSpPr txBox="1">
            <a:spLocks/>
          </p:cNvSpPr>
          <p:nvPr/>
        </p:nvSpPr>
        <p:spPr>
          <a:xfrm>
            <a:off x="1" y="2798805"/>
            <a:ext cx="6629400" cy="1754660"/>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500">
                <a:solidFill>
                  <a:srgbClr val="333231"/>
                </a:solidFill>
                <a:latin typeface="Tahoma" panose="020B0604030504040204" pitchFamily="34" charset="0"/>
                <a:ea typeface="Tahoma" panose="020B0604030504040204" pitchFamily="34" charset="0"/>
                <a:cs typeface="Tahoma" panose="020B0604030504040204" pitchFamily="34" charset="0"/>
              </a:rPr>
              <a:t>About Us</a:t>
            </a:r>
            <a:endParaRPr lang="en-US" sz="4500" spc="80">
              <a:solidFill>
                <a:srgbClr val="333231"/>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descr="A room with chairs and tables&#10;&#10;Description automatically generated with low confidence">
            <a:extLst>
              <a:ext uri="{FF2B5EF4-FFF2-40B4-BE49-F238E27FC236}">
                <a16:creationId xmlns:a16="http://schemas.microsoft.com/office/drawing/2014/main" id="{CC18FF36-A3BE-7A9C-8119-0C2F6BF9C109}"/>
              </a:ext>
            </a:extLst>
          </p:cNvPr>
          <p:cNvPicPr>
            <a:picLocks noChangeAspect="1"/>
          </p:cNvPicPr>
          <p:nvPr/>
        </p:nvPicPr>
        <p:blipFill>
          <a:blip r:embed="rId3"/>
          <a:stretch>
            <a:fillRect/>
          </a:stretch>
        </p:blipFill>
        <p:spPr>
          <a:xfrm>
            <a:off x="4364182" y="0"/>
            <a:ext cx="7827818" cy="6858000"/>
          </a:xfrm>
          <a:prstGeom prst="rect">
            <a:avLst/>
          </a:prstGeom>
        </p:spPr>
      </p:pic>
      <p:sp>
        <p:nvSpPr>
          <p:cNvPr id="7" name="Rectangle 6">
            <a:extLst>
              <a:ext uri="{FF2B5EF4-FFF2-40B4-BE49-F238E27FC236}">
                <a16:creationId xmlns:a16="http://schemas.microsoft.com/office/drawing/2014/main" id="{31DD5EBD-335E-F59B-CA2F-8AFC7ABE4BE5}"/>
              </a:ext>
            </a:extLst>
          </p:cNvPr>
          <p:cNvSpPr/>
          <p:nvPr/>
        </p:nvSpPr>
        <p:spPr>
          <a:xfrm>
            <a:off x="-9975" y="2665156"/>
            <a:ext cx="6640256" cy="2050805"/>
          </a:xfrm>
          <a:prstGeom prst="rect">
            <a:avLst/>
          </a:prstGeom>
          <a:solidFill>
            <a:srgbClr val="D9D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65E0DBA-E44F-D389-D4E2-A9386198411A}"/>
              </a:ext>
            </a:extLst>
          </p:cNvPr>
          <p:cNvSpPr txBox="1">
            <a:spLocks/>
          </p:cNvSpPr>
          <p:nvPr/>
        </p:nvSpPr>
        <p:spPr>
          <a:xfrm>
            <a:off x="1" y="2798805"/>
            <a:ext cx="6629400" cy="1754660"/>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200" spc="80">
                <a:solidFill>
                  <a:srgbClr val="333231"/>
                </a:solidFill>
                <a:latin typeface="Tahoma" panose="020B0604030504040204" pitchFamily="34" charset="0"/>
                <a:ea typeface="Tahoma" panose="020B0604030504040204" pitchFamily="34" charset="0"/>
                <a:cs typeface="Tahoma" panose="020B0604030504040204" pitchFamily="34" charset="0"/>
              </a:rPr>
              <a:t>Introductions</a:t>
            </a:r>
            <a:endParaRPr lang="en-US" sz="3200" spc="80">
              <a:solidFill>
                <a:srgbClr val="333231"/>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8">
            <a:extLst>
              <a:ext uri="{FF2B5EF4-FFF2-40B4-BE49-F238E27FC236}">
                <a16:creationId xmlns:a16="http://schemas.microsoft.com/office/drawing/2014/main" id="{21D282D6-645C-1F1C-93B0-A3656E93DF11}"/>
              </a:ext>
            </a:extLst>
          </p:cNvPr>
          <p:cNvSpPr/>
          <p:nvPr/>
        </p:nvSpPr>
        <p:spPr>
          <a:xfrm>
            <a:off x="8759204" y="866150"/>
            <a:ext cx="1366782" cy="1323998"/>
          </a:xfrm>
          <a:prstGeom prst="rect">
            <a:avLst/>
          </a:prstGeom>
          <a:solidFill>
            <a:srgbClr val="EF4437">
              <a:alpha val="5452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00812F9-8590-400B-53CC-5204FAE1913A}"/>
              </a:ext>
            </a:extLst>
          </p:cNvPr>
          <p:cNvPicPr>
            <a:picLocks noChangeAspect="1"/>
          </p:cNvPicPr>
          <p:nvPr/>
        </p:nvPicPr>
        <p:blipFill>
          <a:blip r:embed="rId4"/>
          <a:stretch>
            <a:fillRect/>
          </a:stretch>
        </p:blipFill>
        <p:spPr>
          <a:xfrm rot="21404565">
            <a:off x="1527735" y="3897553"/>
            <a:ext cx="3564835" cy="356791"/>
          </a:xfrm>
          <a:prstGeom prst="rect">
            <a:avLst/>
          </a:prstGeom>
        </p:spPr>
      </p:pic>
      <p:grpSp>
        <p:nvGrpSpPr>
          <p:cNvPr id="13" name="Group 12">
            <a:extLst>
              <a:ext uri="{FF2B5EF4-FFF2-40B4-BE49-F238E27FC236}">
                <a16:creationId xmlns:a16="http://schemas.microsoft.com/office/drawing/2014/main" id="{4CBAB007-8EAA-3218-201A-EF59F70ABDFB}"/>
              </a:ext>
            </a:extLst>
          </p:cNvPr>
          <p:cNvGrpSpPr/>
          <p:nvPr/>
        </p:nvGrpSpPr>
        <p:grpSpPr>
          <a:xfrm>
            <a:off x="101805" y="6093564"/>
            <a:ext cx="717448" cy="646631"/>
            <a:chOff x="101805" y="6093564"/>
            <a:chExt cx="717448" cy="646631"/>
          </a:xfrm>
        </p:grpSpPr>
        <p:sp>
          <p:nvSpPr>
            <p:cNvPr id="14" name="Rectangle 13">
              <a:extLst>
                <a:ext uri="{FF2B5EF4-FFF2-40B4-BE49-F238E27FC236}">
                  <a16:creationId xmlns:a16="http://schemas.microsoft.com/office/drawing/2014/main" id="{D353B19E-349F-1682-0D3D-1399C134FF14}"/>
                </a:ext>
              </a:extLst>
            </p:cNvPr>
            <p:cNvSpPr/>
            <p:nvPr/>
          </p:nvSpPr>
          <p:spPr>
            <a:xfrm>
              <a:off x="460529" y="6093564"/>
              <a:ext cx="358724" cy="341364"/>
            </a:xfrm>
            <a:prstGeom prst="rect">
              <a:avLst/>
            </a:prstGeom>
            <a:solidFill>
              <a:srgbClr val="79CCBF">
                <a:alpha val="637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2D93C46-D3FC-9B85-6279-3673EDAA96FF}"/>
                </a:ext>
              </a:extLst>
            </p:cNvPr>
            <p:cNvSpPr/>
            <p:nvPr/>
          </p:nvSpPr>
          <p:spPr>
            <a:xfrm>
              <a:off x="101805" y="6398831"/>
              <a:ext cx="358724" cy="341364"/>
            </a:xfrm>
            <a:prstGeom prst="rect">
              <a:avLst/>
            </a:prstGeom>
            <a:solidFill>
              <a:srgbClr val="EF4437">
                <a:alpha val="6374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9EF4DB2-70D8-01AC-949C-BBBC5256CA7E}"/>
                </a:ext>
              </a:extLst>
            </p:cNvPr>
            <p:cNvSpPr/>
            <p:nvPr/>
          </p:nvSpPr>
          <p:spPr>
            <a:xfrm>
              <a:off x="260962" y="6254414"/>
              <a:ext cx="358724" cy="341364"/>
            </a:xfrm>
            <a:prstGeom prst="rect">
              <a:avLst/>
            </a:prstGeom>
            <a:solidFill>
              <a:srgbClr val="EF4437">
                <a:alpha val="637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BB11E1DA-6E42-4D15-F391-2CFD7060AE1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7277" y="6466375"/>
              <a:ext cx="247779" cy="206276"/>
            </a:xfrm>
            <a:prstGeom prst="rect">
              <a:avLst/>
            </a:prstGeom>
          </p:spPr>
        </p:pic>
      </p:grpSp>
    </p:spTree>
    <p:extLst>
      <p:ext uri="{BB962C8B-B14F-4D97-AF65-F5344CB8AC3E}">
        <p14:creationId xmlns:p14="http://schemas.microsoft.com/office/powerpoint/2010/main" val="10313269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9771CD3-BED1-E370-6796-6B2DFC0157F2}"/>
              </a:ext>
            </a:extLst>
          </p:cNvPr>
          <p:cNvSpPr txBox="1">
            <a:spLocks/>
          </p:cNvSpPr>
          <p:nvPr/>
        </p:nvSpPr>
        <p:spPr>
          <a:xfrm>
            <a:off x="168823" y="1454361"/>
            <a:ext cx="5813103" cy="680866"/>
          </a:xfrm>
          <a:prstGeom prst="rect">
            <a:avLst/>
          </a:prstGeom>
          <a:noFill/>
        </p:spPr>
        <p:txBody>
          <a:bodyPr vert="horz" lIns="91440" tIns="45720" rIns="91440" bIns="45720" rtlCol="0" anchor="t">
            <a:normAutofit/>
          </a:bodyPr>
          <a:lstStyle>
            <a:defPPr>
              <a:defRPr lang="en-US"/>
            </a:defPPr>
            <a:lvl1pPr>
              <a:lnSpc>
                <a:spcPct val="90000"/>
              </a:lnSpc>
              <a:spcBef>
                <a:spcPct val="0"/>
              </a:spcBef>
              <a:buNone/>
              <a:defRPr sz="4500" spc="80">
                <a:solidFill>
                  <a:srgbClr val="EBE9E5"/>
                </a:solidFill>
                <a:latin typeface="Franklin Gothic Medium" panose="020B0603020102020204" pitchFamily="34" charset="0"/>
                <a:ea typeface="+mj-ea"/>
                <a:cs typeface="Consolas" panose="020B0609020204030204" pitchFamily="49"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80" normalizeH="0" baseline="0" noProof="0">
                <a:ln>
                  <a:noFill/>
                </a:ln>
                <a:solidFill>
                  <a:srgbClr val="EBE9E5"/>
                </a:solidFill>
                <a:effectLst/>
                <a:uLnTx/>
                <a:uFillTx/>
                <a:latin typeface="Tahoma" panose="020B0604030504040204" pitchFamily="34" charset="0"/>
                <a:ea typeface="Tahoma" panose="020B0604030504040204" pitchFamily="34" charset="0"/>
                <a:cs typeface="Tahoma" panose="020B0604030504040204" pitchFamily="34" charset="0"/>
              </a:rPr>
              <a:t>Contacts</a:t>
            </a:r>
          </a:p>
        </p:txBody>
      </p:sp>
      <p:pic>
        <p:nvPicPr>
          <p:cNvPr id="9" name="Picture 8">
            <a:extLst>
              <a:ext uri="{FF2B5EF4-FFF2-40B4-BE49-F238E27FC236}">
                <a16:creationId xmlns:a16="http://schemas.microsoft.com/office/drawing/2014/main" id="{41746C85-D6BF-0AC2-06E2-3DA42B7899BC}"/>
              </a:ext>
            </a:extLst>
          </p:cNvPr>
          <p:cNvPicPr>
            <a:picLocks noChangeAspect="1"/>
          </p:cNvPicPr>
          <p:nvPr/>
        </p:nvPicPr>
        <p:blipFill>
          <a:blip r:embed="rId2">
            <a:lum bright="70000" contrast="-70000"/>
          </a:blip>
          <a:stretch>
            <a:fillRect/>
          </a:stretch>
        </p:blipFill>
        <p:spPr>
          <a:xfrm>
            <a:off x="123040" y="1926227"/>
            <a:ext cx="2125991" cy="224949"/>
          </a:xfrm>
          <a:prstGeom prst="rect">
            <a:avLst/>
          </a:prstGeom>
          <a:ln>
            <a:noFill/>
          </a:ln>
        </p:spPr>
      </p:pic>
      <p:sp>
        <p:nvSpPr>
          <p:cNvPr id="10" name="TextBox 9">
            <a:extLst>
              <a:ext uri="{FF2B5EF4-FFF2-40B4-BE49-F238E27FC236}">
                <a16:creationId xmlns:a16="http://schemas.microsoft.com/office/drawing/2014/main" id="{3172622F-8B21-AB00-592F-74CB425D7A70}"/>
              </a:ext>
            </a:extLst>
          </p:cNvPr>
          <p:cNvSpPr txBox="1"/>
          <p:nvPr/>
        </p:nvSpPr>
        <p:spPr>
          <a:xfrm>
            <a:off x="222592" y="1004123"/>
            <a:ext cx="6236185" cy="30777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ts val="300"/>
              </a:spcAft>
              <a:buClrTx/>
              <a:buSzTx/>
              <a:buFontTx/>
              <a:buNone/>
              <a:tabLst/>
            </a:pPr>
            <a:r>
              <a:rPr kumimoji="0" lang="en-GB" altLang="en-US" sz="1400" i="0" u="none" strike="noStrike" cap="none" normalizeH="0" baseline="0">
                <a:ln>
                  <a:noFill/>
                </a:ln>
                <a:solidFill>
                  <a:schemeClr val="bg1"/>
                </a:solidFill>
                <a:effectLst/>
                <a:latin typeface="Georgia" panose="02040502050405020303" pitchFamily="18" charset="0"/>
                <a:ea typeface="Calibri" panose="020F0502020204030204" pitchFamily="34" charset="0"/>
              </a:rPr>
              <a:t>Effective Transformation | Experienced People | Affordable Cost</a:t>
            </a:r>
            <a:endParaRPr kumimoji="0" lang="en-GB" altLang="en-US" sz="1400" i="0" u="none" strike="noStrike" cap="none" normalizeH="0" baseline="0">
              <a:ln>
                <a:noFill/>
              </a:ln>
              <a:solidFill>
                <a:schemeClr val="bg1"/>
              </a:solidFill>
              <a:effectLst/>
              <a:latin typeface="Georgia" panose="02040502050405020303" pitchFamily="18" charset="0"/>
            </a:endParaRPr>
          </a:p>
        </p:txBody>
      </p:sp>
      <p:sp>
        <p:nvSpPr>
          <p:cNvPr id="15" name="Rectangle 14">
            <a:extLst>
              <a:ext uri="{FF2B5EF4-FFF2-40B4-BE49-F238E27FC236}">
                <a16:creationId xmlns:a16="http://schemas.microsoft.com/office/drawing/2014/main" id="{EA82B187-A89E-AADE-052F-D112E5BE3F7D}"/>
              </a:ext>
            </a:extLst>
          </p:cNvPr>
          <p:cNvSpPr/>
          <p:nvPr/>
        </p:nvSpPr>
        <p:spPr>
          <a:xfrm>
            <a:off x="11263349" y="1347095"/>
            <a:ext cx="928651" cy="895397"/>
          </a:xfrm>
          <a:prstGeom prst="rect">
            <a:avLst/>
          </a:prstGeom>
          <a:solidFill>
            <a:srgbClr val="EF443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27A7589-8CC5-B8CA-54F6-223E5AF0A124}"/>
              </a:ext>
            </a:extLst>
          </p:cNvPr>
          <p:cNvPicPr>
            <a:picLocks noChangeAspect="1"/>
          </p:cNvPicPr>
          <p:nvPr/>
        </p:nvPicPr>
        <p:blipFill>
          <a:blip r:embed="rId3"/>
          <a:stretch>
            <a:fillRect/>
          </a:stretch>
        </p:blipFill>
        <p:spPr>
          <a:xfrm>
            <a:off x="7928175" y="766697"/>
            <a:ext cx="1388925" cy="666625"/>
          </a:xfrm>
          <a:prstGeom prst="rect">
            <a:avLst/>
          </a:prstGeom>
        </p:spPr>
      </p:pic>
      <p:sp>
        <p:nvSpPr>
          <p:cNvPr id="5" name="Title 1">
            <a:extLst>
              <a:ext uri="{FF2B5EF4-FFF2-40B4-BE49-F238E27FC236}">
                <a16:creationId xmlns:a16="http://schemas.microsoft.com/office/drawing/2014/main" id="{A7EA9BF9-9603-25FA-B14E-5A526EAE8000}"/>
              </a:ext>
            </a:extLst>
          </p:cNvPr>
          <p:cNvSpPr txBox="1">
            <a:spLocks/>
          </p:cNvSpPr>
          <p:nvPr/>
        </p:nvSpPr>
        <p:spPr>
          <a:xfrm>
            <a:off x="1061349" y="3119248"/>
            <a:ext cx="2990182" cy="746359"/>
          </a:xfrm>
          <a:prstGeom prst="rect">
            <a:avLst/>
          </a:prstGeom>
          <a:noFill/>
        </p:spPr>
        <p:txBody>
          <a:bodyPr vert="horz" lIns="91440" tIns="45720" rIns="91440" bIns="45720" rtlCol="0" anchor="t">
            <a:noAutofit/>
          </a:bodyPr>
          <a:lstStyle>
            <a:defPPr>
              <a:defRPr lang="en-US"/>
            </a:defPPr>
            <a:lvl1pPr>
              <a:lnSpc>
                <a:spcPct val="90000"/>
              </a:lnSpc>
              <a:spcBef>
                <a:spcPct val="0"/>
              </a:spcBef>
              <a:buNone/>
              <a:defRPr sz="4500" spc="80">
                <a:solidFill>
                  <a:srgbClr val="EBE9E5"/>
                </a:solidFill>
                <a:latin typeface="Franklin Gothic Medium" panose="020B0603020102020204" pitchFamily="34" charset="0"/>
                <a:ea typeface="+mj-ea"/>
                <a:cs typeface="Consolas" panose="020B0609020204030204" pitchFamily="49" charset="0"/>
              </a:defRPr>
            </a:lvl1pPr>
          </a:lstStyle>
          <a:p>
            <a:pPr algn="just" fontAlgn="base">
              <a:lnSpc>
                <a:spcPct val="100000"/>
              </a:lnSpc>
              <a:spcAft>
                <a:spcPts val="300"/>
              </a:spcAft>
            </a:pPr>
            <a:r>
              <a:rPr lang="en-GB" sz="1000">
                <a:solidFill>
                  <a:srgbClr val="333231"/>
                </a:solidFill>
                <a:latin typeface="Georgia" panose="02040502050405020303" pitchFamily="18" charset="0"/>
                <a:ea typeface="Tahoma" panose="020B0604030504040204" pitchFamily="34" charset="0"/>
                <a:cs typeface="Tahoma" panose="020B0604030504040204" pitchFamily="34" charset="0"/>
              </a:rPr>
              <a:t>Neil Hanham</a:t>
            </a:r>
          </a:p>
          <a:p>
            <a:pPr algn="just" fontAlgn="base">
              <a:lnSpc>
                <a:spcPct val="100000"/>
              </a:lnSpc>
            </a:pPr>
            <a:r>
              <a:rPr lang="en-GB" sz="1000" spc="0">
                <a:solidFill>
                  <a:srgbClr val="333231"/>
                </a:solidFill>
                <a:latin typeface="Georgia" panose="02040502050405020303" pitchFamily="18" charset="0"/>
              </a:rPr>
              <a:t>Business Development Manager / Client Director</a:t>
            </a:r>
          </a:p>
          <a:p>
            <a:pPr algn="just" fontAlgn="base">
              <a:lnSpc>
                <a:spcPct val="100000"/>
              </a:lnSpc>
            </a:pPr>
            <a:r>
              <a:rPr lang="en-GB" sz="1000" spc="0">
                <a:solidFill>
                  <a:srgbClr val="333231"/>
                </a:solidFill>
                <a:effectLst/>
                <a:latin typeface="Georgia" panose="02040502050405020303" pitchFamily="18" charset="0"/>
              </a:rPr>
              <a:t>07919 346795</a:t>
            </a:r>
            <a:endParaRPr lang="en-GB" sz="1000" spc="0">
              <a:solidFill>
                <a:srgbClr val="333231"/>
              </a:solidFill>
              <a:latin typeface="Georgia" panose="02040502050405020303" pitchFamily="18" charset="0"/>
            </a:endParaRPr>
          </a:p>
          <a:p>
            <a:pPr algn="just" fontAlgn="base">
              <a:lnSpc>
                <a:spcPct val="100000"/>
              </a:lnSpc>
            </a:pPr>
            <a:r>
              <a:rPr lang="en-GB" sz="1000" spc="0">
                <a:solidFill>
                  <a:srgbClr val="F58E88"/>
                </a:solidFill>
                <a:latin typeface="Georgia" panose="02040502050405020303" pitchFamily="18" charset="0"/>
                <a:hlinkClick r:id="rId4"/>
              </a:rPr>
              <a:t>neil@changeright.co.uk</a:t>
            </a:r>
            <a:endParaRPr lang="en-GB" sz="1000" spc="0">
              <a:solidFill>
                <a:srgbClr val="F58E88"/>
              </a:solidFill>
              <a:latin typeface="Georgia" panose="02040502050405020303" pitchFamily="18" charset="0"/>
            </a:endParaRPr>
          </a:p>
          <a:p>
            <a:pPr algn="just" fontAlgn="base">
              <a:lnSpc>
                <a:spcPct val="100000"/>
              </a:lnSpc>
              <a:spcAft>
                <a:spcPts val="300"/>
              </a:spcAft>
            </a:pPr>
            <a:endParaRPr lang="en-GB" sz="1000" spc="0">
              <a:effectLst/>
              <a:latin typeface="Georgia" panose="02040502050405020303" pitchFamily="18" charset="0"/>
            </a:endParaRPr>
          </a:p>
        </p:txBody>
      </p:sp>
      <p:sp>
        <p:nvSpPr>
          <p:cNvPr id="16" name="Rectangle 2">
            <a:extLst>
              <a:ext uri="{FF2B5EF4-FFF2-40B4-BE49-F238E27FC236}">
                <a16:creationId xmlns:a16="http://schemas.microsoft.com/office/drawing/2014/main" id="{AB0D5756-7E25-910D-086A-7B1C45031D04}"/>
              </a:ext>
            </a:extLst>
          </p:cNvPr>
          <p:cNvSpPr>
            <a:spLocks noChangeArrowheads="1"/>
          </p:cNvSpPr>
          <p:nvPr/>
        </p:nvSpPr>
        <p:spPr bwMode="auto">
          <a:xfrm>
            <a:off x="222592" y="2341961"/>
            <a:ext cx="706311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ts val="300"/>
              </a:spcAft>
              <a:buClrTx/>
              <a:buSzTx/>
              <a:buFontTx/>
              <a:buNone/>
              <a:tabLst/>
            </a:pPr>
            <a:r>
              <a:rPr kumimoji="0" lang="en-GB" altLang="en-US" sz="1200" b="0" i="0" u="none" strike="noStrike" cap="none" normalizeH="0" baseline="0">
                <a:ln>
                  <a:noFill/>
                </a:ln>
                <a:solidFill>
                  <a:schemeClr val="tx1"/>
                </a:solidFill>
                <a:effectLst/>
                <a:ea typeface="Calibri" panose="020F0502020204030204" pitchFamily="34" charset="0"/>
              </a:rPr>
              <a:t>Change Right are a specialist business change organisation within both public and private sectors, holding seven figure contracts with the UK Government, global and household brands. Our business areas include Workplace Transformation, Secure Workplace Change and IT Adoption and Utilisation.</a:t>
            </a:r>
            <a:endParaRPr kumimoji="0" lang="en-GB" altLang="en-US" sz="1200" b="0" i="0" u="none" strike="noStrike" cap="none" normalizeH="0" baseline="0">
              <a:ln>
                <a:noFill/>
              </a:ln>
              <a:solidFill>
                <a:schemeClr val="tx1"/>
              </a:solidFill>
              <a:effectLst/>
            </a:endParaRPr>
          </a:p>
        </p:txBody>
      </p:sp>
      <p:cxnSp>
        <p:nvCxnSpPr>
          <p:cNvPr id="18" name="Straight Connector 17">
            <a:extLst>
              <a:ext uri="{FF2B5EF4-FFF2-40B4-BE49-F238E27FC236}">
                <a16:creationId xmlns:a16="http://schemas.microsoft.com/office/drawing/2014/main" id="{525FB6DD-1229-D4B3-E790-E5A3B65C3C67}"/>
              </a:ext>
            </a:extLst>
          </p:cNvPr>
          <p:cNvCxnSpPr>
            <a:cxnSpLocks/>
          </p:cNvCxnSpPr>
          <p:nvPr/>
        </p:nvCxnSpPr>
        <p:spPr>
          <a:xfrm>
            <a:off x="-12533" y="5017733"/>
            <a:ext cx="73900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itle 1">
            <a:extLst>
              <a:ext uri="{FF2B5EF4-FFF2-40B4-BE49-F238E27FC236}">
                <a16:creationId xmlns:a16="http://schemas.microsoft.com/office/drawing/2014/main" id="{B486CDBE-2B69-F7C2-02BC-90C1FCB18225}"/>
              </a:ext>
            </a:extLst>
          </p:cNvPr>
          <p:cNvSpPr txBox="1">
            <a:spLocks/>
          </p:cNvSpPr>
          <p:nvPr/>
        </p:nvSpPr>
        <p:spPr>
          <a:xfrm>
            <a:off x="5515222" y="3150719"/>
            <a:ext cx="1841786" cy="746359"/>
          </a:xfrm>
          <a:prstGeom prst="rect">
            <a:avLst/>
          </a:prstGeom>
          <a:noFill/>
        </p:spPr>
        <p:txBody>
          <a:bodyPr vert="horz" lIns="91440" tIns="45720" rIns="91440" bIns="45720" rtlCol="0" anchor="t">
            <a:noAutofit/>
          </a:bodyPr>
          <a:lstStyle>
            <a:defPPr>
              <a:defRPr lang="en-US"/>
            </a:defPPr>
            <a:lvl1pPr>
              <a:lnSpc>
                <a:spcPct val="90000"/>
              </a:lnSpc>
              <a:spcBef>
                <a:spcPct val="0"/>
              </a:spcBef>
              <a:buNone/>
              <a:defRPr sz="4500" spc="80">
                <a:solidFill>
                  <a:srgbClr val="EBE9E5"/>
                </a:solidFill>
                <a:latin typeface="Franklin Gothic Medium" panose="020B0603020102020204" pitchFamily="34" charset="0"/>
                <a:ea typeface="+mj-ea"/>
                <a:cs typeface="Consolas" panose="020B0609020204030204" pitchFamily="49" charset="0"/>
              </a:defRPr>
            </a:lvl1pPr>
          </a:lstStyle>
          <a:p>
            <a:pPr algn="just" fontAlgn="base">
              <a:lnSpc>
                <a:spcPct val="100000"/>
              </a:lnSpc>
              <a:spcAft>
                <a:spcPts val="300"/>
              </a:spcAft>
            </a:pPr>
            <a:r>
              <a:rPr lang="en-GB" sz="1000">
                <a:solidFill>
                  <a:srgbClr val="333231"/>
                </a:solidFill>
                <a:latin typeface="Georgia" panose="02040502050405020303" pitchFamily="18" charset="0"/>
                <a:ea typeface="Tahoma" panose="020B0604030504040204" pitchFamily="34" charset="0"/>
                <a:cs typeface="Tahoma" panose="020B0604030504040204" pitchFamily="34" charset="0"/>
              </a:rPr>
              <a:t>Rachel East</a:t>
            </a:r>
          </a:p>
          <a:p>
            <a:pPr algn="just" fontAlgn="base">
              <a:lnSpc>
                <a:spcPct val="100000"/>
              </a:lnSpc>
            </a:pPr>
            <a:r>
              <a:rPr lang="en-GB" sz="1000" spc="0">
                <a:solidFill>
                  <a:srgbClr val="333231"/>
                </a:solidFill>
                <a:latin typeface="Georgia" panose="02040502050405020303" pitchFamily="18" charset="0"/>
              </a:rPr>
              <a:t>Business Change Lead</a:t>
            </a:r>
          </a:p>
          <a:p>
            <a:pPr algn="just" fontAlgn="base">
              <a:lnSpc>
                <a:spcPct val="100000"/>
              </a:lnSpc>
            </a:pPr>
            <a:r>
              <a:rPr lang="en-GB" sz="1000" spc="0">
                <a:solidFill>
                  <a:srgbClr val="333231"/>
                </a:solidFill>
                <a:latin typeface="Georgia" panose="02040502050405020303" pitchFamily="18" charset="0"/>
              </a:rPr>
              <a:t>07715 748242</a:t>
            </a:r>
          </a:p>
          <a:p>
            <a:pPr algn="just" fontAlgn="base">
              <a:lnSpc>
                <a:spcPct val="100000"/>
              </a:lnSpc>
            </a:pPr>
            <a:r>
              <a:rPr lang="en-GB" sz="1000" spc="0">
                <a:solidFill>
                  <a:srgbClr val="F58E88"/>
                </a:solidFill>
                <a:latin typeface="Georgia" panose="02040502050405020303" pitchFamily="18" charset="0"/>
                <a:hlinkClick r:id="rId5"/>
              </a:rPr>
              <a:t>rachel@changeright.co.uk</a:t>
            </a:r>
            <a:endParaRPr lang="en-GB" sz="1000" spc="0">
              <a:solidFill>
                <a:srgbClr val="F58E88"/>
              </a:solidFill>
              <a:latin typeface="Georgia" panose="02040502050405020303" pitchFamily="18" charset="0"/>
            </a:endParaRPr>
          </a:p>
          <a:p>
            <a:pPr algn="just" fontAlgn="base">
              <a:lnSpc>
                <a:spcPct val="100000"/>
              </a:lnSpc>
            </a:pPr>
            <a:endParaRPr lang="en-GB" sz="1000" spc="0">
              <a:solidFill>
                <a:srgbClr val="F58E88"/>
              </a:solidFill>
              <a:latin typeface="Georgia" panose="02040502050405020303" pitchFamily="18" charset="0"/>
            </a:endParaRPr>
          </a:p>
        </p:txBody>
      </p:sp>
      <p:grpSp>
        <p:nvGrpSpPr>
          <p:cNvPr id="17" name="Group 16">
            <a:extLst>
              <a:ext uri="{FF2B5EF4-FFF2-40B4-BE49-F238E27FC236}">
                <a16:creationId xmlns:a16="http://schemas.microsoft.com/office/drawing/2014/main" id="{F5355DE4-7BFB-C117-53EF-FF2997B1AB64}"/>
              </a:ext>
            </a:extLst>
          </p:cNvPr>
          <p:cNvGrpSpPr/>
          <p:nvPr/>
        </p:nvGrpSpPr>
        <p:grpSpPr>
          <a:xfrm>
            <a:off x="222722" y="3051667"/>
            <a:ext cx="753482" cy="836049"/>
            <a:chOff x="2941985" y="3649303"/>
            <a:chExt cx="753482" cy="836049"/>
          </a:xfrm>
        </p:grpSpPr>
        <p:sp>
          <p:nvSpPr>
            <p:cNvPr id="6" name="TextBox 5">
              <a:extLst>
                <a:ext uri="{FF2B5EF4-FFF2-40B4-BE49-F238E27FC236}">
                  <a16:creationId xmlns:a16="http://schemas.microsoft.com/office/drawing/2014/main" id="{F83F5DF4-F4C8-00C5-EAA2-DDAE5DB94C6A}"/>
                </a:ext>
              </a:extLst>
            </p:cNvPr>
            <p:cNvSpPr txBox="1"/>
            <p:nvPr/>
          </p:nvSpPr>
          <p:spPr>
            <a:xfrm>
              <a:off x="2941985" y="3649303"/>
              <a:ext cx="753482" cy="836049"/>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100">
                  <a:solidFill>
                    <a:prstClr val="black"/>
                  </a:solidFill>
                  <a:latin typeface="Calibri" panose="020F0502020204030204"/>
                </a:defRPr>
              </a:lvl1pPr>
            </a:lstStyle>
            <a:p>
              <a:endParaRPr lang="en-GB" sz="1200"/>
            </a:p>
          </p:txBody>
        </p:sp>
        <p:pic>
          <p:nvPicPr>
            <p:cNvPr id="7" name="Picture 6" descr="A person in a suit&#10;&#10;Description automatically generated">
              <a:extLst>
                <a:ext uri="{FF2B5EF4-FFF2-40B4-BE49-F238E27FC236}">
                  <a16:creationId xmlns:a16="http://schemas.microsoft.com/office/drawing/2014/main" id="{5442076C-68B1-0BBC-9684-5E56278DF925}"/>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2972336" y="3715787"/>
              <a:ext cx="692781" cy="703081"/>
            </a:xfrm>
            <a:prstGeom prst="rect">
              <a:avLst/>
            </a:prstGeom>
          </p:spPr>
        </p:pic>
      </p:grpSp>
      <p:sp>
        <p:nvSpPr>
          <p:cNvPr id="22" name="Title 1">
            <a:extLst>
              <a:ext uri="{FF2B5EF4-FFF2-40B4-BE49-F238E27FC236}">
                <a16:creationId xmlns:a16="http://schemas.microsoft.com/office/drawing/2014/main" id="{C812F7B2-EC9C-9318-ED37-B071BABFCCAC}"/>
              </a:ext>
            </a:extLst>
          </p:cNvPr>
          <p:cNvSpPr txBox="1">
            <a:spLocks/>
          </p:cNvSpPr>
          <p:nvPr/>
        </p:nvSpPr>
        <p:spPr>
          <a:xfrm>
            <a:off x="1061349" y="4089637"/>
            <a:ext cx="2990182" cy="746359"/>
          </a:xfrm>
          <a:prstGeom prst="rect">
            <a:avLst/>
          </a:prstGeom>
          <a:noFill/>
        </p:spPr>
        <p:txBody>
          <a:bodyPr vert="horz" lIns="91440" tIns="45720" rIns="91440" bIns="45720" rtlCol="0" anchor="t">
            <a:noAutofit/>
          </a:bodyPr>
          <a:lstStyle>
            <a:defPPr>
              <a:defRPr lang="en-US"/>
            </a:defPPr>
            <a:lvl1pPr>
              <a:lnSpc>
                <a:spcPct val="90000"/>
              </a:lnSpc>
              <a:spcBef>
                <a:spcPct val="0"/>
              </a:spcBef>
              <a:buNone/>
              <a:defRPr sz="4500" spc="80">
                <a:solidFill>
                  <a:srgbClr val="EBE9E5"/>
                </a:solidFill>
                <a:latin typeface="Franklin Gothic Medium" panose="020B0603020102020204" pitchFamily="34" charset="0"/>
                <a:ea typeface="+mj-ea"/>
                <a:cs typeface="Consolas" panose="020B0609020204030204" pitchFamily="49" charset="0"/>
              </a:defRPr>
            </a:lvl1pPr>
          </a:lstStyle>
          <a:p>
            <a:pPr algn="just" fontAlgn="base">
              <a:lnSpc>
                <a:spcPct val="100000"/>
              </a:lnSpc>
              <a:spcAft>
                <a:spcPts val="300"/>
              </a:spcAft>
            </a:pPr>
            <a:r>
              <a:rPr lang="en-GB" sz="1000">
                <a:solidFill>
                  <a:srgbClr val="333231"/>
                </a:solidFill>
                <a:latin typeface="Georgia" panose="02040502050405020303" pitchFamily="18" charset="0"/>
                <a:ea typeface="Tahoma" panose="020B0604030504040204" pitchFamily="34" charset="0"/>
                <a:cs typeface="Tahoma" panose="020B0604030504040204" pitchFamily="34" charset="0"/>
              </a:rPr>
              <a:t>Harry Rawson</a:t>
            </a:r>
          </a:p>
          <a:p>
            <a:pPr algn="just" fontAlgn="base">
              <a:lnSpc>
                <a:spcPct val="100000"/>
              </a:lnSpc>
            </a:pPr>
            <a:r>
              <a:rPr lang="en-GB" sz="1000" spc="0">
                <a:solidFill>
                  <a:srgbClr val="333231"/>
                </a:solidFill>
                <a:latin typeface="Georgia" panose="02040502050405020303" pitchFamily="18" charset="0"/>
              </a:rPr>
              <a:t>Partnerships Manager</a:t>
            </a:r>
          </a:p>
          <a:p>
            <a:pPr algn="just" fontAlgn="base">
              <a:lnSpc>
                <a:spcPct val="100000"/>
              </a:lnSpc>
            </a:pPr>
            <a:r>
              <a:rPr lang="en-GB" sz="1000" spc="0">
                <a:solidFill>
                  <a:srgbClr val="333231"/>
                </a:solidFill>
                <a:effectLst/>
                <a:latin typeface="Georgia" panose="02040502050405020303" pitchFamily="18" charset="0"/>
              </a:rPr>
              <a:t>07910 453372</a:t>
            </a:r>
          </a:p>
          <a:p>
            <a:pPr algn="just" fontAlgn="base">
              <a:lnSpc>
                <a:spcPct val="100000"/>
              </a:lnSpc>
            </a:pPr>
            <a:r>
              <a:rPr lang="en-GB" sz="1000" spc="0">
                <a:solidFill>
                  <a:srgbClr val="F58E88"/>
                </a:solidFill>
                <a:latin typeface="Georgia" panose="02040502050405020303" pitchFamily="18" charset="0"/>
                <a:hlinkClick r:id="rId8"/>
              </a:rPr>
              <a:t>harry@changeright.co.uk</a:t>
            </a:r>
            <a:endParaRPr lang="en-GB" sz="1000" spc="0">
              <a:solidFill>
                <a:srgbClr val="F58E88"/>
              </a:solidFill>
              <a:latin typeface="Georgia" panose="02040502050405020303" pitchFamily="18" charset="0"/>
            </a:endParaRPr>
          </a:p>
        </p:txBody>
      </p:sp>
      <p:grpSp>
        <p:nvGrpSpPr>
          <p:cNvPr id="20" name="Group 19">
            <a:extLst>
              <a:ext uri="{FF2B5EF4-FFF2-40B4-BE49-F238E27FC236}">
                <a16:creationId xmlns:a16="http://schemas.microsoft.com/office/drawing/2014/main" id="{C418214A-8BE4-7392-F826-E341DC9F159D}"/>
              </a:ext>
            </a:extLst>
          </p:cNvPr>
          <p:cNvGrpSpPr/>
          <p:nvPr/>
        </p:nvGrpSpPr>
        <p:grpSpPr>
          <a:xfrm>
            <a:off x="222592" y="4026591"/>
            <a:ext cx="753482" cy="836049"/>
            <a:chOff x="4283683" y="4026455"/>
            <a:chExt cx="753482" cy="836049"/>
          </a:xfrm>
        </p:grpSpPr>
        <p:sp>
          <p:nvSpPr>
            <p:cNvPr id="14" name="TextBox 13">
              <a:extLst>
                <a:ext uri="{FF2B5EF4-FFF2-40B4-BE49-F238E27FC236}">
                  <a16:creationId xmlns:a16="http://schemas.microsoft.com/office/drawing/2014/main" id="{E5A62D18-CF0E-AF98-DA23-BBD2D9478C02}"/>
                </a:ext>
              </a:extLst>
            </p:cNvPr>
            <p:cNvSpPr txBox="1"/>
            <p:nvPr/>
          </p:nvSpPr>
          <p:spPr>
            <a:xfrm>
              <a:off x="4283683" y="4026455"/>
              <a:ext cx="753482" cy="836049"/>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100">
                  <a:solidFill>
                    <a:prstClr val="black"/>
                  </a:solidFill>
                  <a:latin typeface="Calibri" panose="020F0502020204030204"/>
                </a:defRPr>
              </a:lvl1pPr>
            </a:lstStyle>
            <a:p>
              <a:endParaRPr lang="en-GB" sz="1200"/>
            </a:p>
          </p:txBody>
        </p:sp>
        <p:pic>
          <p:nvPicPr>
            <p:cNvPr id="21" name="Picture 20" descr="A person in a suit&#10;&#10;Description automatically generated">
              <a:extLst>
                <a:ext uri="{FF2B5EF4-FFF2-40B4-BE49-F238E27FC236}">
                  <a16:creationId xmlns:a16="http://schemas.microsoft.com/office/drawing/2014/main" id="{0F5B4288-8FE0-F1D5-FD5E-BDFE914DC9B0}"/>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0"/>
                      </a14:imgEffect>
                    </a14:imgLayer>
                  </a14:imgProps>
                </a:ext>
              </a:extLst>
            </a:blip>
            <a:srcRect l="21792" t="27558" r="13952" b="20111"/>
            <a:stretch/>
          </p:blipFill>
          <p:spPr>
            <a:xfrm>
              <a:off x="4310224" y="4092938"/>
              <a:ext cx="700401" cy="703082"/>
            </a:xfrm>
            <a:prstGeom prst="rect">
              <a:avLst/>
            </a:prstGeom>
          </p:spPr>
        </p:pic>
      </p:grpSp>
      <p:grpSp>
        <p:nvGrpSpPr>
          <p:cNvPr id="23" name="Group 22">
            <a:extLst>
              <a:ext uri="{FF2B5EF4-FFF2-40B4-BE49-F238E27FC236}">
                <a16:creationId xmlns:a16="http://schemas.microsoft.com/office/drawing/2014/main" id="{F2273872-F291-02C1-E715-5B41A8430813}"/>
              </a:ext>
            </a:extLst>
          </p:cNvPr>
          <p:cNvGrpSpPr/>
          <p:nvPr/>
        </p:nvGrpSpPr>
        <p:grpSpPr>
          <a:xfrm>
            <a:off x="4657035" y="3051667"/>
            <a:ext cx="753482" cy="836049"/>
            <a:chOff x="5062930" y="4018255"/>
            <a:chExt cx="753482" cy="836049"/>
          </a:xfrm>
        </p:grpSpPr>
        <p:sp>
          <p:nvSpPr>
            <p:cNvPr id="13" name="TextBox 12">
              <a:extLst>
                <a:ext uri="{FF2B5EF4-FFF2-40B4-BE49-F238E27FC236}">
                  <a16:creationId xmlns:a16="http://schemas.microsoft.com/office/drawing/2014/main" id="{B9A3386F-1408-BE6E-5C88-4FBC277B3F13}"/>
                </a:ext>
              </a:extLst>
            </p:cNvPr>
            <p:cNvSpPr txBox="1"/>
            <p:nvPr/>
          </p:nvSpPr>
          <p:spPr>
            <a:xfrm>
              <a:off x="5062930" y="4018255"/>
              <a:ext cx="753482" cy="836049"/>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100">
                  <a:solidFill>
                    <a:prstClr val="black"/>
                  </a:solidFill>
                  <a:latin typeface="Calibri" panose="020F0502020204030204"/>
                </a:defRPr>
              </a:lvl1pPr>
            </a:lstStyle>
            <a:p>
              <a:endParaRPr lang="en-GB" sz="1200"/>
            </a:p>
          </p:txBody>
        </p:sp>
        <p:pic>
          <p:nvPicPr>
            <p:cNvPr id="24" name="Picture 23" descr="A person smiling at camera&#10;&#10;Description automatically generated">
              <a:extLst>
                <a:ext uri="{FF2B5EF4-FFF2-40B4-BE49-F238E27FC236}">
                  <a16:creationId xmlns:a16="http://schemas.microsoft.com/office/drawing/2014/main" id="{CE4161A2-CBBF-C764-46A1-754D39E684A7}"/>
                </a:ext>
              </a:extLst>
            </p:cNvPr>
            <p:cNvPicPr>
              <a:picLocks noChangeAspect="1"/>
            </p:cNvPicPr>
            <p:nvPr/>
          </p:nvPicPr>
          <p:blipFill>
            <a:blip r:embed="rId11"/>
            <a:stretch>
              <a:fillRect/>
            </a:stretch>
          </p:blipFill>
          <p:spPr>
            <a:xfrm>
              <a:off x="5095264" y="4063100"/>
              <a:ext cx="688815" cy="746359"/>
            </a:xfrm>
            <a:prstGeom prst="rect">
              <a:avLst/>
            </a:prstGeom>
          </p:spPr>
        </p:pic>
      </p:grpSp>
      <p:cxnSp>
        <p:nvCxnSpPr>
          <p:cNvPr id="3" name="Straight Connector 2">
            <a:extLst>
              <a:ext uri="{FF2B5EF4-FFF2-40B4-BE49-F238E27FC236}">
                <a16:creationId xmlns:a16="http://schemas.microsoft.com/office/drawing/2014/main" id="{81A9714D-7F3B-621C-F3BF-24B00CDC2552}"/>
              </a:ext>
            </a:extLst>
          </p:cNvPr>
          <p:cNvCxnSpPr>
            <a:cxnSpLocks/>
          </p:cNvCxnSpPr>
          <p:nvPr/>
        </p:nvCxnSpPr>
        <p:spPr>
          <a:xfrm flipV="1">
            <a:off x="7377527" y="2242492"/>
            <a:ext cx="0" cy="46155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5F84EBA3-9528-71E0-DBF2-8948E92930BC}"/>
              </a:ext>
            </a:extLst>
          </p:cNvPr>
          <p:cNvSpPr txBox="1">
            <a:spLocks/>
          </p:cNvSpPr>
          <p:nvPr/>
        </p:nvSpPr>
        <p:spPr>
          <a:xfrm>
            <a:off x="1087890" y="6053034"/>
            <a:ext cx="2990182" cy="746359"/>
          </a:xfrm>
          <a:prstGeom prst="rect">
            <a:avLst/>
          </a:prstGeom>
          <a:noFill/>
        </p:spPr>
        <p:txBody>
          <a:bodyPr vert="horz" lIns="91440" tIns="45720" rIns="91440" bIns="45720" rtlCol="0" anchor="t">
            <a:noAutofit/>
          </a:bodyPr>
          <a:lstStyle>
            <a:defPPr>
              <a:defRPr lang="en-US"/>
            </a:defPPr>
            <a:lvl1pPr>
              <a:lnSpc>
                <a:spcPct val="90000"/>
              </a:lnSpc>
              <a:spcBef>
                <a:spcPct val="0"/>
              </a:spcBef>
              <a:buNone/>
              <a:defRPr sz="4500" spc="80">
                <a:solidFill>
                  <a:srgbClr val="EBE9E5"/>
                </a:solidFill>
                <a:latin typeface="Franklin Gothic Medium" panose="020B0603020102020204" pitchFamily="34" charset="0"/>
                <a:ea typeface="+mj-ea"/>
                <a:cs typeface="Consolas" panose="020B0609020204030204" pitchFamily="49" charset="0"/>
              </a:defRPr>
            </a:lvl1pPr>
          </a:lstStyle>
          <a:p>
            <a:pPr algn="just" fontAlgn="base">
              <a:lnSpc>
                <a:spcPct val="100000"/>
              </a:lnSpc>
              <a:spcAft>
                <a:spcPts val="300"/>
              </a:spcAft>
            </a:pPr>
            <a:r>
              <a:rPr lang="en-GB" sz="1000">
                <a:solidFill>
                  <a:srgbClr val="333231"/>
                </a:solidFill>
                <a:latin typeface="Georgia" panose="02040502050405020303" pitchFamily="18" charset="0"/>
                <a:ea typeface="Tahoma" panose="020B0604030504040204" pitchFamily="34" charset="0"/>
                <a:cs typeface="Tahoma" panose="020B0604030504040204" pitchFamily="34" charset="0"/>
              </a:rPr>
              <a:t>David Thomas</a:t>
            </a:r>
          </a:p>
          <a:p>
            <a:pPr algn="just" fontAlgn="base">
              <a:lnSpc>
                <a:spcPct val="100000"/>
              </a:lnSpc>
            </a:pPr>
            <a:r>
              <a:rPr lang="en-GB" sz="1000" spc="0">
                <a:solidFill>
                  <a:srgbClr val="333231"/>
                </a:solidFill>
                <a:latin typeface="Georgia" panose="02040502050405020303" pitchFamily="18" charset="0"/>
              </a:rPr>
              <a:t>Head of Cyber Resilience</a:t>
            </a:r>
          </a:p>
          <a:p>
            <a:pPr algn="just" fontAlgn="base">
              <a:lnSpc>
                <a:spcPct val="100000"/>
              </a:lnSpc>
            </a:pPr>
            <a:r>
              <a:rPr lang="en-GB" sz="1000" spc="0">
                <a:solidFill>
                  <a:srgbClr val="333231"/>
                </a:solidFill>
                <a:effectLst/>
                <a:latin typeface="Georgia" panose="02040502050405020303" pitchFamily="18" charset="0"/>
              </a:rPr>
              <a:t>07919 827752</a:t>
            </a:r>
            <a:endParaRPr lang="en-GB" sz="1000" spc="0">
              <a:solidFill>
                <a:srgbClr val="333231"/>
              </a:solidFill>
              <a:latin typeface="Georgia" panose="02040502050405020303" pitchFamily="18" charset="0"/>
            </a:endParaRPr>
          </a:p>
          <a:p>
            <a:pPr algn="just" fontAlgn="base">
              <a:lnSpc>
                <a:spcPct val="100000"/>
              </a:lnSpc>
            </a:pPr>
            <a:r>
              <a:rPr lang="en-GB" sz="1000" spc="0">
                <a:solidFill>
                  <a:srgbClr val="F58E88"/>
                </a:solidFill>
                <a:latin typeface="Georgia" panose="02040502050405020303" pitchFamily="18" charset="0"/>
                <a:hlinkClick r:id="rId12"/>
              </a:rPr>
              <a:t>david.thomas@ithq.pro</a:t>
            </a:r>
            <a:endParaRPr lang="en-GB" sz="1000" spc="0">
              <a:solidFill>
                <a:srgbClr val="F58E88"/>
              </a:solidFill>
              <a:latin typeface="Georgia" panose="02040502050405020303" pitchFamily="18" charset="0"/>
            </a:endParaRPr>
          </a:p>
          <a:p>
            <a:pPr algn="just" fontAlgn="base">
              <a:lnSpc>
                <a:spcPct val="100000"/>
              </a:lnSpc>
            </a:pPr>
            <a:endParaRPr lang="en-GB" sz="1000" spc="0">
              <a:solidFill>
                <a:srgbClr val="F58E88"/>
              </a:solidFill>
              <a:latin typeface="Georgia" panose="02040502050405020303" pitchFamily="18" charset="0"/>
            </a:endParaRPr>
          </a:p>
          <a:p>
            <a:pPr algn="just" fontAlgn="base">
              <a:lnSpc>
                <a:spcPct val="100000"/>
              </a:lnSpc>
              <a:spcAft>
                <a:spcPts val="300"/>
              </a:spcAft>
            </a:pPr>
            <a:endParaRPr lang="en-GB" sz="1000" spc="0">
              <a:effectLst/>
              <a:latin typeface="Georgia" panose="02040502050405020303" pitchFamily="18" charset="0"/>
            </a:endParaRPr>
          </a:p>
        </p:txBody>
      </p:sp>
      <p:sp>
        <p:nvSpPr>
          <p:cNvPr id="19" name="TextBox 18">
            <a:extLst>
              <a:ext uri="{FF2B5EF4-FFF2-40B4-BE49-F238E27FC236}">
                <a16:creationId xmlns:a16="http://schemas.microsoft.com/office/drawing/2014/main" id="{1099EE86-F530-A898-9247-DFC8F802221C}"/>
              </a:ext>
            </a:extLst>
          </p:cNvPr>
          <p:cNvSpPr txBox="1"/>
          <p:nvPr/>
        </p:nvSpPr>
        <p:spPr>
          <a:xfrm>
            <a:off x="249263" y="5985453"/>
            <a:ext cx="753482" cy="836049"/>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100">
                <a:solidFill>
                  <a:prstClr val="black"/>
                </a:solidFill>
                <a:latin typeface="Calibri" panose="020F0502020204030204"/>
              </a:defRPr>
            </a:lvl1pPr>
          </a:lstStyle>
          <a:p>
            <a:endParaRPr lang="en-GB" sz="1200"/>
          </a:p>
        </p:txBody>
      </p:sp>
      <p:sp>
        <p:nvSpPr>
          <p:cNvPr id="27" name="Title 1">
            <a:extLst>
              <a:ext uri="{FF2B5EF4-FFF2-40B4-BE49-F238E27FC236}">
                <a16:creationId xmlns:a16="http://schemas.microsoft.com/office/drawing/2014/main" id="{10B8E329-4E5F-EA7F-462E-03699026F4B5}"/>
              </a:ext>
            </a:extLst>
          </p:cNvPr>
          <p:cNvSpPr txBox="1">
            <a:spLocks/>
          </p:cNvSpPr>
          <p:nvPr/>
        </p:nvSpPr>
        <p:spPr>
          <a:xfrm>
            <a:off x="5501154" y="6053034"/>
            <a:ext cx="2990182" cy="746359"/>
          </a:xfrm>
          <a:prstGeom prst="rect">
            <a:avLst/>
          </a:prstGeom>
          <a:noFill/>
        </p:spPr>
        <p:txBody>
          <a:bodyPr vert="horz" lIns="91440" tIns="45720" rIns="91440" bIns="45720" rtlCol="0" anchor="t">
            <a:noAutofit/>
          </a:bodyPr>
          <a:lstStyle>
            <a:defPPr>
              <a:defRPr lang="en-US"/>
            </a:defPPr>
            <a:lvl1pPr>
              <a:lnSpc>
                <a:spcPct val="90000"/>
              </a:lnSpc>
              <a:spcBef>
                <a:spcPct val="0"/>
              </a:spcBef>
              <a:buNone/>
              <a:defRPr sz="4500" spc="80">
                <a:solidFill>
                  <a:srgbClr val="EBE9E5"/>
                </a:solidFill>
                <a:latin typeface="Franklin Gothic Medium" panose="020B0603020102020204" pitchFamily="34" charset="0"/>
                <a:ea typeface="+mj-ea"/>
                <a:cs typeface="Consolas" panose="020B0609020204030204" pitchFamily="49" charset="0"/>
              </a:defRPr>
            </a:lvl1pPr>
          </a:lstStyle>
          <a:p>
            <a:pPr algn="just" fontAlgn="base">
              <a:lnSpc>
                <a:spcPct val="100000"/>
              </a:lnSpc>
              <a:spcAft>
                <a:spcPts val="300"/>
              </a:spcAft>
            </a:pPr>
            <a:r>
              <a:rPr lang="en-GB" sz="1000">
                <a:solidFill>
                  <a:srgbClr val="333231"/>
                </a:solidFill>
                <a:latin typeface="Georgia" panose="02040502050405020303" pitchFamily="18" charset="0"/>
                <a:ea typeface="Tahoma" panose="020B0604030504040204" pitchFamily="34" charset="0"/>
                <a:cs typeface="Tahoma" panose="020B0604030504040204" pitchFamily="34" charset="0"/>
              </a:rPr>
              <a:t>Sally Nursten</a:t>
            </a:r>
          </a:p>
          <a:p>
            <a:pPr algn="just" fontAlgn="base">
              <a:lnSpc>
                <a:spcPct val="100000"/>
              </a:lnSpc>
            </a:pPr>
            <a:r>
              <a:rPr lang="en-GB" sz="1000" spc="0">
                <a:solidFill>
                  <a:srgbClr val="333231"/>
                </a:solidFill>
                <a:latin typeface="Georgia" panose="02040502050405020303" pitchFamily="18" charset="0"/>
              </a:rPr>
              <a:t>Chief Marketing Officer</a:t>
            </a:r>
          </a:p>
          <a:p>
            <a:pPr algn="just" fontAlgn="base">
              <a:lnSpc>
                <a:spcPct val="100000"/>
              </a:lnSpc>
            </a:pPr>
            <a:r>
              <a:rPr lang="en-GB" sz="1000" spc="0">
                <a:solidFill>
                  <a:srgbClr val="333231"/>
                </a:solidFill>
                <a:effectLst/>
                <a:latin typeface="Georgia" panose="02040502050405020303" pitchFamily="18" charset="0"/>
              </a:rPr>
              <a:t>07788 </a:t>
            </a:r>
            <a:r>
              <a:rPr lang="en-GB" sz="1000" spc="0">
                <a:solidFill>
                  <a:srgbClr val="333231"/>
                </a:solidFill>
                <a:latin typeface="Georgia" panose="02040502050405020303" pitchFamily="18" charset="0"/>
              </a:rPr>
              <a:t>451217</a:t>
            </a:r>
            <a:endParaRPr lang="en-GB" sz="1000" spc="0">
              <a:solidFill>
                <a:srgbClr val="333231"/>
              </a:solidFill>
              <a:effectLst/>
              <a:latin typeface="Georgia" panose="02040502050405020303" pitchFamily="18" charset="0"/>
            </a:endParaRPr>
          </a:p>
          <a:p>
            <a:pPr algn="just" fontAlgn="base">
              <a:lnSpc>
                <a:spcPct val="100000"/>
              </a:lnSpc>
            </a:pPr>
            <a:r>
              <a:rPr lang="en-GB" sz="1000" spc="0">
                <a:solidFill>
                  <a:srgbClr val="F58E88"/>
                </a:solidFill>
                <a:latin typeface="Georgia" panose="02040502050405020303" pitchFamily="18" charset="0"/>
                <a:hlinkClick r:id="rId13"/>
              </a:rPr>
              <a:t>sally.nursten@ithq.pro</a:t>
            </a:r>
            <a:endParaRPr lang="en-GB" sz="1000" spc="0">
              <a:solidFill>
                <a:srgbClr val="F58E88"/>
              </a:solidFill>
              <a:latin typeface="Georgia" panose="02040502050405020303" pitchFamily="18" charset="0"/>
            </a:endParaRPr>
          </a:p>
          <a:p>
            <a:pPr algn="just" fontAlgn="base">
              <a:lnSpc>
                <a:spcPct val="100000"/>
              </a:lnSpc>
            </a:pPr>
            <a:endParaRPr lang="en-GB" sz="1000" spc="0">
              <a:solidFill>
                <a:srgbClr val="F58E88"/>
              </a:solidFill>
              <a:latin typeface="Georgia" panose="02040502050405020303" pitchFamily="18" charset="0"/>
            </a:endParaRPr>
          </a:p>
        </p:txBody>
      </p:sp>
      <p:sp>
        <p:nvSpPr>
          <p:cNvPr id="29" name="TextBox 28">
            <a:extLst>
              <a:ext uri="{FF2B5EF4-FFF2-40B4-BE49-F238E27FC236}">
                <a16:creationId xmlns:a16="http://schemas.microsoft.com/office/drawing/2014/main" id="{2A94281D-5D14-B185-3F76-0A40A0AFCDBB}"/>
              </a:ext>
            </a:extLst>
          </p:cNvPr>
          <p:cNvSpPr txBox="1"/>
          <p:nvPr/>
        </p:nvSpPr>
        <p:spPr>
          <a:xfrm>
            <a:off x="4657035" y="5980052"/>
            <a:ext cx="753482" cy="836049"/>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100">
                <a:solidFill>
                  <a:prstClr val="black"/>
                </a:solidFill>
                <a:latin typeface="Calibri" panose="020F0502020204030204"/>
              </a:defRPr>
            </a:lvl1pPr>
          </a:lstStyle>
          <a:p>
            <a:endParaRPr lang="en-GB" sz="1200"/>
          </a:p>
        </p:txBody>
      </p:sp>
      <p:sp>
        <p:nvSpPr>
          <p:cNvPr id="36" name="Rectangle 2">
            <a:extLst>
              <a:ext uri="{FF2B5EF4-FFF2-40B4-BE49-F238E27FC236}">
                <a16:creationId xmlns:a16="http://schemas.microsoft.com/office/drawing/2014/main" id="{7F7CD279-8543-CD14-067F-EE4C42F723FD}"/>
              </a:ext>
            </a:extLst>
          </p:cNvPr>
          <p:cNvSpPr>
            <a:spLocks noChangeArrowheads="1"/>
          </p:cNvSpPr>
          <p:nvPr/>
        </p:nvSpPr>
        <p:spPr bwMode="auto">
          <a:xfrm>
            <a:off x="247333" y="5063845"/>
            <a:ext cx="706311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sz="1200">
                <a:ea typeface="Calibri" panose="020F0502020204030204" pitchFamily="34" charset="0"/>
              </a:rPr>
              <a:t>ITHQ solves wicked technological problems using strategy, skills and precision-selected solutions. </a:t>
            </a:r>
            <a:r>
              <a:rPr lang="en-US" sz="1200">
                <a:ea typeface="Calibri" panose="020F0502020204030204" pitchFamily="34" charset="0"/>
              </a:rPr>
              <a:t>Our clients span public and private sector, and include heavily regulated financial, healthcare, aviation and legal organisations. We are proud of our 100% NPS, with clients reporting our technical excellence, responsiveness and satisfaction guarantee as highlights.</a:t>
            </a:r>
            <a:endParaRPr lang="en-GB" sz="1200">
              <a:ea typeface="Calibri" panose="020F0502020204030204" pitchFamily="34" charset="0"/>
            </a:endParaRPr>
          </a:p>
        </p:txBody>
      </p:sp>
      <p:pic>
        <p:nvPicPr>
          <p:cNvPr id="30" name="Picture 29" descr="Medium shot of a person smiling&#10;&#10;Description automatically generated">
            <a:extLst>
              <a:ext uri="{FF2B5EF4-FFF2-40B4-BE49-F238E27FC236}">
                <a16:creationId xmlns:a16="http://schemas.microsoft.com/office/drawing/2014/main" id="{8FDC2973-D7F7-D475-1606-12B1EEBA34EA}"/>
              </a:ext>
            </a:extLst>
          </p:cNvPr>
          <p:cNvPicPr>
            <a:picLocks noChangeAspect="1"/>
          </p:cNvPicPr>
          <p:nvPr/>
        </p:nvPicPr>
        <p:blipFill>
          <a:blip r:embed="rId14"/>
          <a:stretch>
            <a:fillRect/>
          </a:stretch>
        </p:blipFill>
        <p:spPr>
          <a:xfrm>
            <a:off x="4721795" y="6040064"/>
            <a:ext cx="621931" cy="729782"/>
          </a:xfrm>
          <a:prstGeom prst="rect">
            <a:avLst/>
          </a:prstGeom>
        </p:spPr>
      </p:pic>
      <p:pic>
        <p:nvPicPr>
          <p:cNvPr id="33" name="Picture 32" descr="A person in a black shirt&#10;&#10;Description automatically generated">
            <a:extLst>
              <a:ext uri="{FF2B5EF4-FFF2-40B4-BE49-F238E27FC236}">
                <a16:creationId xmlns:a16="http://schemas.microsoft.com/office/drawing/2014/main" id="{0FF1ED8B-4A87-F832-8A65-1D564E6D4B25}"/>
              </a:ext>
            </a:extLst>
          </p:cNvPr>
          <p:cNvPicPr>
            <a:picLocks noChangeAspect="1"/>
          </p:cNvPicPr>
          <p:nvPr/>
        </p:nvPicPr>
        <p:blipFill>
          <a:blip r:embed="rId15"/>
          <a:stretch>
            <a:fillRect/>
          </a:stretch>
        </p:blipFill>
        <p:spPr>
          <a:xfrm>
            <a:off x="306234" y="6038859"/>
            <a:ext cx="641188" cy="737471"/>
          </a:xfrm>
          <a:prstGeom prst="rect">
            <a:avLst/>
          </a:prstGeom>
        </p:spPr>
      </p:pic>
      <p:pic>
        <p:nvPicPr>
          <p:cNvPr id="12" name="Picture 11" descr="A close up of words&#10;&#10;Description automatically generated">
            <a:extLst>
              <a:ext uri="{FF2B5EF4-FFF2-40B4-BE49-F238E27FC236}">
                <a16:creationId xmlns:a16="http://schemas.microsoft.com/office/drawing/2014/main" id="{12BC21EA-EC32-7227-C997-5CCBF487D740}"/>
              </a:ext>
            </a:extLst>
          </p:cNvPr>
          <p:cNvPicPr>
            <a:picLocks noChangeAspect="1"/>
          </p:cNvPicPr>
          <p:nvPr/>
        </p:nvPicPr>
        <p:blipFill>
          <a:blip r:embed="rId16"/>
          <a:stretch>
            <a:fillRect/>
          </a:stretch>
        </p:blipFill>
        <p:spPr>
          <a:xfrm>
            <a:off x="7381373" y="2247336"/>
            <a:ext cx="4808621" cy="4609222"/>
          </a:xfrm>
          <a:prstGeom prst="rect">
            <a:avLst/>
          </a:prstGeom>
        </p:spPr>
      </p:pic>
    </p:spTree>
    <p:extLst>
      <p:ext uri="{BB962C8B-B14F-4D97-AF65-F5344CB8AC3E}">
        <p14:creationId xmlns:p14="http://schemas.microsoft.com/office/powerpoint/2010/main" val="163708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999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87D8E8-D6C1-5EB2-C5AA-B38BADD63A43}"/>
              </a:ext>
            </a:extLst>
          </p:cNvPr>
          <p:cNvSpPr/>
          <p:nvPr/>
        </p:nvSpPr>
        <p:spPr>
          <a:xfrm>
            <a:off x="-9975" y="2665156"/>
            <a:ext cx="6640256" cy="2050805"/>
          </a:xfrm>
          <a:prstGeom prst="rect">
            <a:avLst/>
          </a:prstGeom>
          <a:solidFill>
            <a:srgbClr val="D9D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5F91E7-957B-5E56-AC6F-2BC445634C97}"/>
              </a:ext>
            </a:extLst>
          </p:cNvPr>
          <p:cNvSpPr txBox="1">
            <a:spLocks/>
          </p:cNvSpPr>
          <p:nvPr/>
        </p:nvSpPr>
        <p:spPr>
          <a:xfrm>
            <a:off x="1" y="2798805"/>
            <a:ext cx="6629400" cy="1754660"/>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200" spc="80">
                <a:solidFill>
                  <a:srgbClr val="333231"/>
                </a:solidFill>
                <a:latin typeface="Tahoma" panose="020B0604030504040204" pitchFamily="34" charset="0"/>
                <a:ea typeface="Tahoma" panose="020B0604030504040204" pitchFamily="34" charset="0"/>
                <a:cs typeface="Tahoma" panose="020B0604030504040204" pitchFamily="34" charset="0"/>
              </a:rPr>
              <a:t>Key considerations on initiating a tech project?</a:t>
            </a:r>
            <a:endParaRPr lang="en-US" sz="3200" spc="80">
              <a:solidFill>
                <a:srgbClr val="333231"/>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1D3386CA-399E-E36C-268F-16271BA2BE49}"/>
              </a:ext>
            </a:extLst>
          </p:cNvPr>
          <p:cNvPicPr>
            <a:picLocks noChangeAspect="1"/>
          </p:cNvPicPr>
          <p:nvPr/>
        </p:nvPicPr>
        <p:blipFill>
          <a:blip r:embed="rId2"/>
          <a:stretch>
            <a:fillRect/>
          </a:stretch>
        </p:blipFill>
        <p:spPr>
          <a:xfrm>
            <a:off x="7083295" y="-300837"/>
            <a:ext cx="5108705" cy="7158837"/>
          </a:xfrm>
          <a:prstGeom prst="rect">
            <a:avLst/>
          </a:prstGeom>
        </p:spPr>
      </p:pic>
      <p:sp>
        <p:nvSpPr>
          <p:cNvPr id="4" name="Rectangle 3">
            <a:extLst>
              <a:ext uri="{FF2B5EF4-FFF2-40B4-BE49-F238E27FC236}">
                <a16:creationId xmlns:a16="http://schemas.microsoft.com/office/drawing/2014/main" id="{99CFB211-1D87-DF22-FDC7-E263599B630C}"/>
              </a:ext>
            </a:extLst>
          </p:cNvPr>
          <p:cNvSpPr/>
          <p:nvPr/>
        </p:nvSpPr>
        <p:spPr>
          <a:xfrm>
            <a:off x="10825218" y="0"/>
            <a:ext cx="1366782" cy="1323998"/>
          </a:xfrm>
          <a:prstGeom prst="rect">
            <a:avLst/>
          </a:prstGeom>
          <a:solidFill>
            <a:srgbClr val="EF4437">
              <a:alpha val="5452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7D4164E-5BDA-0670-2910-7F5BCDCB4CD5}"/>
              </a:ext>
            </a:extLst>
          </p:cNvPr>
          <p:cNvPicPr>
            <a:picLocks noChangeAspect="1"/>
          </p:cNvPicPr>
          <p:nvPr/>
        </p:nvPicPr>
        <p:blipFill>
          <a:blip r:embed="rId3"/>
          <a:stretch>
            <a:fillRect/>
          </a:stretch>
        </p:blipFill>
        <p:spPr>
          <a:xfrm>
            <a:off x="1996822" y="4205950"/>
            <a:ext cx="2626662" cy="285842"/>
          </a:xfrm>
          <a:prstGeom prst="rect">
            <a:avLst/>
          </a:prstGeom>
        </p:spPr>
      </p:pic>
      <p:grpSp>
        <p:nvGrpSpPr>
          <p:cNvPr id="18" name="Group 17">
            <a:extLst>
              <a:ext uri="{FF2B5EF4-FFF2-40B4-BE49-F238E27FC236}">
                <a16:creationId xmlns:a16="http://schemas.microsoft.com/office/drawing/2014/main" id="{144F7772-2312-957D-C2C5-8111F2BD9025}"/>
              </a:ext>
            </a:extLst>
          </p:cNvPr>
          <p:cNvGrpSpPr/>
          <p:nvPr/>
        </p:nvGrpSpPr>
        <p:grpSpPr>
          <a:xfrm>
            <a:off x="101805" y="6093564"/>
            <a:ext cx="717448" cy="646631"/>
            <a:chOff x="101805" y="6093564"/>
            <a:chExt cx="717448" cy="646631"/>
          </a:xfrm>
        </p:grpSpPr>
        <p:sp>
          <p:nvSpPr>
            <p:cNvPr id="19" name="Rectangle 18">
              <a:extLst>
                <a:ext uri="{FF2B5EF4-FFF2-40B4-BE49-F238E27FC236}">
                  <a16:creationId xmlns:a16="http://schemas.microsoft.com/office/drawing/2014/main" id="{B5A5E92F-C061-6C95-F8EF-F9367C9A3D72}"/>
                </a:ext>
              </a:extLst>
            </p:cNvPr>
            <p:cNvSpPr/>
            <p:nvPr/>
          </p:nvSpPr>
          <p:spPr>
            <a:xfrm>
              <a:off x="460529" y="6093564"/>
              <a:ext cx="358724" cy="341364"/>
            </a:xfrm>
            <a:prstGeom prst="rect">
              <a:avLst/>
            </a:prstGeom>
            <a:solidFill>
              <a:srgbClr val="79CCBF">
                <a:alpha val="637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8A0B6E4-D408-B503-BB21-2C1D28E00288}"/>
                </a:ext>
              </a:extLst>
            </p:cNvPr>
            <p:cNvSpPr/>
            <p:nvPr/>
          </p:nvSpPr>
          <p:spPr>
            <a:xfrm>
              <a:off x="101805" y="6398831"/>
              <a:ext cx="358724" cy="341364"/>
            </a:xfrm>
            <a:prstGeom prst="rect">
              <a:avLst/>
            </a:prstGeom>
            <a:solidFill>
              <a:srgbClr val="EF4437">
                <a:alpha val="6374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FCD5770-C425-E5F8-1007-33DE7D0A397C}"/>
                </a:ext>
              </a:extLst>
            </p:cNvPr>
            <p:cNvSpPr/>
            <p:nvPr/>
          </p:nvSpPr>
          <p:spPr>
            <a:xfrm>
              <a:off x="260962" y="6254414"/>
              <a:ext cx="358724" cy="341364"/>
            </a:xfrm>
            <a:prstGeom prst="rect">
              <a:avLst/>
            </a:prstGeom>
            <a:solidFill>
              <a:srgbClr val="EF4437">
                <a:alpha val="637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a:extLst>
                <a:ext uri="{FF2B5EF4-FFF2-40B4-BE49-F238E27FC236}">
                  <a16:creationId xmlns:a16="http://schemas.microsoft.com/office/drawing/2014/main" id="{60F3C8D2-778F-D78F-3A24-E6B7478FB3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7277" y="6466375"/>
              <a:ext cx="247779" cy="206276"/>
            </a:xfrm>
            <a:prstGeom prst="rect">
              <a:avLst/>
            </a:prstGeom>
          </p:spPr>
        </p:pic>
      </p:grpSp>
      <p:pic>
        <p:nvPicPr>
          <p:cNvPr id="8" name="Picture 7" descr="A qr code on a white background&#10;&#10;Description automatically generated">
            <a:extLst>
              <a:ext uri="{FF2B5EF4-FFF2-40B4-BE49-F238E27FC236}">
                <a16:creationId xmlns:a16="http://schemas.microsoft.com/office/drawing/2014/main" id="{EFA21B02-1E97-AA2C-2677-E8CEB121E86D}"/>
              </a:ext>
            </a:extLst>
          </p:cNvPr>
          <p:cNvPicPr>
            <a:picLocks noChangeAspect="1"/>
          </p:cNvPicPr>
          <p:nvPr/>
        </p:nvPicPr>
        <p:blipFill>
          <a:blip r:embed="rId6"/>
          <a:stretch>
            <a:fillRect/>
          </a:stretch>
        </p:blipFill>
        <p:spPr>
          <a:xfrm>
            <a:off x="2637423" y="5098634"/>
            <a:ext cx="1342523" cy="1322971"/>
          </a:xfrm>
          <a:prstGeom prst="rect">
            <a:avLst/>
          </a:prstGeom>
        </p:spPr>
      </p:pic>
    </p:spTree>
    <p:extLst>
      <p:ext uri="{BB962C8B-B14F-4D97-AF65-F5344CB8AC3E}">
        <p14:creationId xmlns:p14="http://schemas.microsoft.com/office/powerpoint/2010/main" val="3624913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87D8E8-D6C1-5EB2-C5AA-B38BADD63A43}"/>
              </a:ext>
            </a:extLst>
          </p:cNvPr>
          <p:cNvSpPr/>
          <p:nvPr/>
        </p:nvSpPr>
        <p:spPr>
          <a:xfrm>
            <a:off x="-9975" y="2665156"/>
            <a:ext cx="6640256" cy="2050805"/>
          </a:xfrm>
          <a:prstGeom prst="rect">
            <a:avLst/>
          </a:prstGeom>
          <a:solidFill>
            <a:srgbClr val="D9D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5F91E7-957B-5E56-AC6F-2BC445634C97}"/>
              </a:ext>
            </a:extLst>
          </p:cNvPr>
          <p:cNvSpPr txBox="1">
            <a:spLocks/>
          </p:cNvSpPr>
          <p:nvPr/>
        </p:nvSpPr>
        <p:spPr>
          <a:xfrm>
            <a:off x="1" y="2798805"/>
            <a:ext cx="6629400" cy="1754660"/>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200" spc="80" dirty="0">
                <a:solidFill>
                  <a:srgbClr val="333231"/>
                </a:solidFill>
                <a:latin typeface="Tahoma" panose="020B0604030504040204" pitchFamily="34" charset="0"/>
                <a:ea typeface="Tahoma" panose="020B0604030504040204" pitchFamily="34" charset="0"/>
                <a:cs typeface="Tahoma" panose="020B0604030504040204" pitchFamily="34" charset="0"/>
              </a:rPr>
              <a:t>Have you considered Business Change?</a:t>
            </a:r>
            <a:endParaRPr lang="en-US" sz="3200" spc="80" dirty="0">
              <a:solidFill>
                <a:srgbClr val="333231"/>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1D3386CA-399E-E36C-268F-16271BA2BE49}"/>
              </a:ext>
            </a:extLst>
          </p:cNvPr>
          <p:cNvPicPr>
            <a:picLocks noChangeAspect="1"/>
          </p:cNvPicPr>
          <p:nvPr/>
        </p:nvPicPr>
        <p:blipFill>
          <a:blip r:embed="rId2"/>
          <a:stretch>
            <a:fillRect/>
          </a:stretch>
        </p:blipFill>
        <p:spPr>
          <a:xfrm>
            <a:off x="7083295" y="-300837"/>
            <a:ext cx="5108705" cy="7158837"/>
          </a:xfrm>
          <a:prstGeom prst="rect">
            <a:avLst/>
          </a:prstGeom>
        </p:spPr>
      </p:pic>
      <p:sp>
        <p:nvSpPr>
          <p:cNvPr id="4" name="Rectangle 3">
            <a:extLst>
              <a:ext uri="{FF2B5EF4-FFF2-40B4-BE49-F238E27FC236}">
                <a16:creationId xmlns:a16="http://schemas.microsoft.com/office/drawing/2014/main" id="{99CFB211-1D87-DF22-FDC7-E263599B630C}"/>
              </a:ext>
            </a:extLst>
          </p:cNvPr>
          <p:cNvSpPr/>
          <p:nvPr/>
        </p:nvSpPr>
        <p:spPr>
          <a:xfrm>
            <a:off x="10825218" y="0"/>
            <a:ext cx="1366782" cy="1323998"/>
          </a:xfrm>
          <a:prstGeom prst="rect">
            <a:avLst/>
          </a:prstGeom>
          <a:solidFill>
            <a:srgbClr val="EF4437">
              <a:alpha val="5452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7D4164E-5BDA-0670-2910-7F5BCDCB4CD5}"/>
              </a:ext>
            </a:extLst>
          </p:cNvPr>
          <p:cNvPicPr>
            <a:picLocks noChangeAspect="1"/>
          </p:cNvPicPr>
          <p:nvPr/>
        </p:nvPicPr>
        <p:blipFill>
          <a:blip r:embed="rId3"/>
          <a:stretch>
            <a:fillRect/>
          </a:stretch>
        </p:blipFill>
        <p:spPr>
          <a:xfrm>
            <a:off x="1996822" y="4205950"/>
            <a:ext cx="2626662" cy="285842"/>
          </a:xfrm>
          <a:prstGeom prst="rect">
            <a:avLst/>
          </a:prstGeom>
        </p:spPr>
      </p:pic>
      <p:grpSp>
        <p:nvGrpSpPr>
          <p:cNvPr id="18" name="Group 17">
            <a:extLst>
              <a:ext uri="{FF2B5EF4-FFF2-40B4-BE49-F238E27FC236}">
                <a16:creationId xmlns:a16="http://schemas.microsoft.com/office/drawing/2014/main" id="{144F7772-2312-957D-C2C5-8111F2BD9025}"/>
              </a:ext>
            </a:extLst>
          </p:cNvPr>
          <p:cNvGrpSpPr/>
          <p:nvPr/>
        </p:nvGrpSpPr>
        <p:grpSpPr>
          <a:xfrm>
            <a:off x="101805" y="6093564"/>
            <a:ext cx="717448" cy="646631"/>
            <a:chOff x="101805" y="6093564"/>
            <a:chExt cx="717448" cy="646631"/>
          </a:xfrm>
        </p:grpSpPr>
        <p:sp>
          <p:nvSpPr>
            <p:cNvPr id="19" name="Rectangle 18">
              <a:extLst>
                <a:ext uri="{FF2B5EF4-FFF2-40B4-BE49-F238E27FC236}">
                  <a16:creationId xmlns:a16="http://schemas.microsoft.com/office/drawing/2014/main" id="{B5A5E92F-C061-6C95-F8EF-F9367C9A3D72}"/>
                </a:ext>
              </a:extLst>
            </p:cNvPr>
            <p:cNvSpPr/>
            <p:nvPr/>
          </p:nvSpPr>
          <p:spPr>
            <a:xfrm>
              <a:off x="460529" y="6093564"/>
              <a:ext cx="358724" cy="341364"/>
            </a:xfrm>
            <a:prstGeom prst="rect">
              <a:avLst/>
            </a:prstGeom>
            <a:solidFill>
              <a:srgbClr val="79CCBF">
                <a:alpha val="637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8A0B6E4-D408-B503-BB21-2C1D28E00288}"/>
                </a:ext>
              </a:extLst>
            </p:cNvPr>
            <p:cNvSpPr/>
            <p:nvPr/>
          </p:nvSpPr>
          <p:spPr>
            <a:xfrm>
              <a:off x="101805" y="6398831"/>
              <a:ext cx="358724" cy="341364"/>
            </a:xfrm>
            <a:prstGeom prst="rect">
              <a:avLst/>
            </a:prstGeom>
            <a:solidFill>
              <a:srgbClr val="EF4437">
                <a:alpha val="6374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FCD5770-C425-E5F8-1007-33DE7D0A397C}"/>
                </a:ext>
              </a:extLst>
            </p:cNvPr>
            <p:cNvSpPr/>
            <p:nvPr/>
          </p:nvSpPr>
          <p:spPr>
            <a:xfrm>
              <a:off x="260962" y="6254414"/>
              <a:ext cx="358724" cy="341364"/>
            </a:xfrm>
            <a:prstGeom prst="rect">
              <a:avLst/>
            </a:prstGeom>
            <a:solidFill>
              <a:srgbClr val="EF4437">
                <a:alpha val="637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a:extLst>
                <a:ext uri="{FF2B5EF4-FFF2-40B4-BE49-F238E27FC236}">
                  <a16:creationId xmlns:a16="http://schemas.microsoft.com/office/drawing/2014/main" id="{60F3C8D2-778F-D78F-3A24-E6B7478FB3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7277" y="6466375"/>
              <a:ext cx="247779" cy="206276"/>
            </a:xfrm>
            <a:prstGeom prst="rect">
              <a:avLst/>
            </a:prstGeom>
          </p:spPr>
        </p:pic>
      </p:grpSp>
    </p:spTree>
    <p:extLst>
      <p:ext uri="{BB962C8B-B14F-4D97-AF65-F5344CB8AC3E}">
        <p14:creationId xmlns:p14="http://schemas.microsoft.com/office/powerpoint/2010/main" val="120075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oup of people working at computers&#10;&#10;Description automatically generated">
            <a:extLst>
              <a:ext uri="{FF2B5EF4-FFF2-40B4-BE49-F238E27FC236}">
                <a16:creationId xmlns:a16="http://schemas.microsoft.com/office/drawing/2014/main" id="{FE8F90A7-5FA7-241F-020A-99C095BD7450}"/>
              </a:ext>
            </a:extLst>
          </p:cNvPr>
          <p:cNvPicPr>
            <a:picLocks noChangeAspect="1"/>
          </p:cNvPicPr>
          <p:nvPr/>
        </p:nvPicPr>
        <p:blipFill>
          <a:blip r:embed="rId2"/>
          <a:stretch>
            <a:fillRect/>
          </a:stretch>
        </p:blipFill>
        <p:spPr>
          <a:xfrm>
            <a:off x="4353098" y="0"/>
            <a:ext cx="7838901" cy="6858000"/>
          </a:xfrm>
          <a:prstGeom prst="rect">
            <a:avLst/>
          </a:prstGeom>
        </p:spPr>
      </p:pic>
      <p:sp>
        <p:nvSpPr>
          <p:cNvPr id="2" name="Title 1">
            <a:extLst>
              <a:ext uri="{FF2B5EF4-FFF2-40B4-BE49-F238E27FC236}">
                <a16:creationId xmlns:a16="http://schemas.microsoft.com/office/drawing/2014/main" id="{95327817-6B9D-62D4-E2B2-237B79724E80}"/>
              </a:ext>
            </a:extLst>
          </p:cNvPr>
          <p:cNvSpPr txBox="1">
            <a:spLocks/>
          </p:cNvSpPr>
          <p:nvPr/>
        </p:nvSpPr>
        <p:spPr>
          <a:xfrm>
            <a:off x="1" y="2798805"/>
            <a:ext cx="6629400" cy="1754660"/>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500">
                <a:solidFill>
                  <a:srgbClr val="333231"/>
                </a:solidFill>
                <a:latin typeface="Tahoma" panose="020B0604030504040204" pitchFamily="34" charset="0"/>
                <a:ea typeface="Tahoma" panose="020B0604030504040204" pitchFamily="34" charset="0"/>
                <a:cs typeface="Tahoma" panose="020B0604030504040204" pitchFamily="34" charset="0"/>
              </a:rPr>
              <a:t>About Us</a:t>
            </a:r>
            <a:endParaRPr lang="en-US" sz="4500" spc="80">
              <a:solidFill>
                <a:srgbClr val="333231"/>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31DD5EBD-335E-F59B-CA2F-8AFC7ABE4BE5}"/>
              </a:ext>
            </a:extLst>
          </p:cNvPr>
          <p:cNvSpPr/>
          <p:nvPr/>
        </p:nvSpPr>
        <p:spPr>
          <a:xfrm>
            <a:off x="-9975" y="2665156"/>
            <a:ext cx="6640256" cy="2050805"/>
          </a:xfrm>
          <a:prstGeom prst="rect">
            <a:avLst/>
          </a:prstGeom>
          <a:solidFill>
            <a:srgbClr val="D9D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65E0DBA-E44F-D389-D4E2-A9386198411A}"/>
              </a:ext>
            </a:extLst>
          </p:cNvPr>
          <p:cNvSpPr txBox="1">
            <a:spLocks/>
          </p:cNvSpPr>
          <p:nvPr/>
        </p:nvSpPr>
        <p:spPr>
          <a:xfrm>
            <a:off x="1" y="2798805"/>
            <a:ext cx="6629400" cy="1754660"/>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200" spc="80">
                <a:solidFill>
                  <a:srgbClr val="333231"/>
                </a:solidFill>
                <a:latin typeface="Tahoma" panose="020B0604030504040204" pitchFamily="34" charset="0"/>
                <a:ea typeface="Tahoma" panose="020B0604030504040204" pitchFamily="34" charset="0"/>
                <a:cs typeface="Tahoma" panose="020B0604030504040204" pitchFamily="34" charset="0"/>
              </a:rPr>
              <a:t>What is Business Change?</a:t>
            </a:r>
            <a:endParaRPr lang="en-US" sz="3200" spc="80">
              <a:solidFill>
                <a:srgbClr val="333231"/>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8">
            <a:extLst>
              <a:ext uri="{FF2B5EF4-FFF2-40B4-BE49-F238E27FC236}">
                <a16:creationId xmlns:a16="http://schemas.microsoft.com/office/drawing/2014/main" id="{21D282D6-645C-1F1C-93B0-A3656E93DF11}"/>
              </a:ext>
            </a:extLst>
          </p:cNvPr>
          <p:cNvSpPr/>
          <p:nvPr/>
        </p:nvSpPr>
        <p:spPr>
          <a:xfrm>
            <a:off x="6629401" y="835619"/>
            <a:ext cx="1366782" cy="1323998"/>
          </a:xfrm>
          <a:prstGeom prst="rect">
            <a:avLst/>
          </a:prstGeom>
          <a:solidFill>
            <a:srgbClr val="EF4437">
              <a:alpha val="5452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hape&#10;&#10;Description automatically generated with medium confidence">
            <a:extLst>
              <a:ext uri="{FF2B5EF4-FFF2-40B4-BE49-F238E27FC236}">
                <a16:creationId xmlns:a16="http://schemas.microsoft.com/office/drawing/2014/main" id="{C2567D30-70D6-1E30-CF5E-7BE3CDD745F5}"/>
              </a:ext>
            </a:extLst>
          </p:cNvPr>
          <p:cNvPicPr>
            <a:picLocks noChangeAspect="1"/>
          </p:cNvPicPr>
          <p:nvPr/>
        </p:nvPicPr>
        <p:blipFill>
          <a:blip r:embed="rId3"/>
          <a:stretch>
            <a:fillRect/>
          </a:stretch>
        </p:blipFill>
        <p:spPr>
          <a:xfrm rot="19473372">
            <a:off x="8914051" y="1983459"/>
            <a:ext cx="1801584" cy="1017442"/>
          </a:xfrm>
          <a:prstGeom prst="rect">
            <a:avLst/>
          </a:prstGeom>
        </p:spPr>
      </p:pic>
      <p:pic>
        <p:nvPicPr>
          <p:cNvPr id="4" name="Picture 3">
            <a:extLst>
              <a:ext uri="{FF2B5EF4-FFF2-40B4-BE49-F238E27FC236}">
                <a16:creationId xmlns:a16="http://schemas.microsoft.com/office/drawing/2014/main" id="{15071E63-18D7-F80A-0AD6-4797C2CAB56D}"/>
              </a:ext>
            </a:extLst>
          </p:cNvPr>
          <p:cNvPicPr>
            <a:picLocks noChangeAspect="1"/>
          </p:cNvPicPr>
          <p:nvPr/>
        </p:nvPicPr>
        <p:blipFill>
          <a:blip r:embed="rId4"/>
          <a:stretch>
            <a:fillRect/>
          </a:stretch>
        </p:blipFill>
        <p:spPr>
          <a:xfrm>
            <a:off x="1976962" y="3978703"/>
            <a:ext cx="2666381" cy="231467"/>
          </a:xfrm>
          <a:prstGeom prst="rect">
            <a:avLst/>
          </a:prstGeom>
        </p:spPr>
      </p:pic>
      <p:grpSp>
        <p:nvGrpSpPr>
          <p:cNvPr id="14" name="Group 13">
            <a:extLst>
              <a:ext uri="{FF2B5EF4-FFF2-40B4-BE49-F238E27FC236}">
                <a16:creationId xmlns:a16="http://schemas.microsoft.com/office/drawing/2014/main" id="{2441ACA9-C76C-3D83-5376-072950F83BC4}"/>
              </a:ext>
            </a:extLst>
          </p:cNvPr>
          <p:cNvGrpSpPr/>
          <p:nvPr/>
        </p:nvGrpSpPr>
        <p:grpSpPr>
          <a:xfrm>
            <a:off x="101805" y="6093564"/>
            <a:ext cx="717448" cy="646631"/>
            <a:chOff x="101805" y="6093564"/>
            <a:chExt cx="717448" cy="646631"/>
          </a:xfrm>
        </p:grpSpPr>
        <p:sp>
          <p:nvSpPr>
            <p:cNvPr id="15" name="Rectangle 14">
              <a:extLst>
                <a:ext uri="{FF2B5EF4-FFF2-40B4-BE49-F238E27FC236}">
                  <a16:creationId xmlns:a16="http://schemas.microsoft.com/office/drawing/2014/main" id="{A3E91D40-63DA-D72E-6490-99BD3B1D04F8}"/>
                </a:ext>
              </a:extLst>
            </p:cNvPr>
            <p:cNvSpPr/>
            <p:nvPr/>
          </p:nvSpPr>
          <p:spPr>
            <a:xfrm>
              <a:off x="460529" y="6093564"/>
              <a:ext cx="358724" cy="341364"/>
            </a:xfrm>
            <a:prstGeom prst="rect">
              <a:avLst/>
            </a:prstGeom>
            <a:solidFill>
              <a:srgbClr val="79CCBF">
                <a:alpha val="637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F80FC2C-BF6D-4346-05F3-D7C296803E64}"/>
                </a:ext>
              </a:extLst>
            </p:cNvPr>
            <p:cNvSpPr/>
            <p:nvPr/>
          </p:nvSpPr>
          <p:spPr>
            <a:xfrm>
              <a:off x="101805" y="6398831"/>
              <a:ext cx="358724" cy="341364"/>
            </a:xfrm>
            <a:prstGeom prst="rect">
              <a:avLst/>
            </a:prstGeom>
            <a:solidFill>
              <a:srgbClr val="EF4437">
                <a:alpha val="6374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0FECE6A-BCEE-AA81-97FD-0B41136BBEA9}"/>
                </a:ext>
              </a:extLst>
            </p:cNvPr>
            <p:cNvSpPr/>
            <p:nvPr/>
          </p:nvSpPr>
          <p:spPr>
            <a:xfrm>
              <a:off x="260962" y="6254414"/>
              <a:ext cx="358724" cy="341364"/>
            </a:xfrm>
            <a:prstGeom prst="rect">
              <a:avLst/>
            </a:prstGeom>
            <a:solidFill>
              <a:srgbClr val="EF4437">
                <a:alpha val="637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72771BCF-2D09-A622-8C77-A0C5DE3BBA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7277" y="6466375"/>
              <a:ext cx="247779" cy="206276"/>
            </a:xfrm>
            <a:prstGeom prst="rect">
              <a:avLst/>
            </a:prstGeom>
          </p:spPr>
        </p:pic>
      </p:grpSp>
    </p:spTree>
    <p:extLst>
      <p:ext uri="{BB962C8B-B14F-4D97-AF65-F5344CB8AC3E}">
        <p14:creationId xmlns:p14="http://schemas.microsoft.com/office/powerpoint/2010/main" val="3007425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3777-8958-5F91-E79D-75543FC76168}"/>
              </a:ext>
            </a:extLst>
          </p:cNvPr>
          <p:cNvSpPr txBox="1">
            <a:spLocks/>
          </p:cNvSpPr>
          <p:nvPr/>
        </p:nvSpPr>
        <p:spPr>
          <a:xfrm>
            <a:off x="2435275" y="12356"/>
            <a:ext cx="7321450" cy="770945"/>
          </a:xfrm>
          <a:prstGeom prst="rect">
            <a:avLst/>
          </a:prstGeom>
          <a:noFill/>
        </p:spPr>
        <p:txBody>
          <a:bodyPr vert="horz" lIns="91440" tIns="45720" rIns="91440" bIns="45720" rtlCol="0" anchor="ctr">
            <a:normAutofit/>
          </a:bodyPr>
          <a:lstStyle>
            <a:defPPr>
              <a:defRPr lang="en-US"/>
            </a:defPPr>
            <a:lvl1pPr>
              <a:lnSpc>
                <a:spcPct val="90000"/>
              </a:lnSpc>
              <a:spcBef>
                <a:spcPct val="0"/>
              </a:spcBef>
              <a:buNone/>
              <a:defRPr sz="4500" spc="80">
                <a:solidFill>
                  <a:srgbClr val="EBE9E5"/>
                </a:solidFill>
                <a:latin typeface="Franklin Gothic Medium" panose="020B0603020102020204" pitchFamily="34" charset="0"/>
                <a:ea typeface="+mj-ea"/>
                <a:cs typeface="Consolas" panose="020B0609020204030204" pitchFamily="49"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i="0" u="none" strike="noStrike" kern="1200" cap="none" spc="80" normalizeH="0" baseline="0" noProof="0">
                <a:ln>
                  <a:noFill/>
                </a:ln>
                <a:effectLst/>
                <a:uLnTx/>
                <a:uFillTx/>
                <a:latin typeface="Tahoma" panose="020B0604030504040204" pitchFamily="34" charset="0"/>
                <a:ea typeface="Tahoma" panose="020B0604030504040204" pitchFamily="34" charset="0"/>
                <a:cs typeface="Tahoma" panose="020B0604030504040204" pitchFamily="34" charset="0"/>
              </a:rPr>
              <a:t>Business Change Management Definition</a:t>
            </a:r>
          </a:p>
        </p:txBody>
      </p:sp>
      <p:sp>
        <p:nvSpPr>
          <p:cNvPr id="5" name="TextBox 4">
            <a:extLst>
              <a:ext uri="{FF2B5EF4-FFF2-40B4-BE49-F238E27FC236}">
                <a16:creationId xmlns:a16="http://schemas.microsoft.com/office/drawing/2014/main" id="{1B6ACA23-6C72-AE1B-27BC-EB234E1BFEBE}"/>
              </a:ext>
            </a:extLst>
          </p:cNvPr>
          <p:cNvSpPr txBox="1"/>
          <p:nvPr/>
        </p:nvSpPr>
        <p:spPr>
          <a:xfrm>
            <a:off x="241298" y="2304050"/>
            <a:ext cx="5593440" cy="1080000"/>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r>
              <a:rPr lang="en-GB" sz="1800"/>
              <a:t>“…a structured process and set of tools for leading the people side of change to achieve a desired outcome.” (Prosci, 2022)</a:t>
            </a:r>
          </a:p>
        </p:txBody>
      </p:sp>
      <p:sp>
        <p:nvSpPr>
          <p:cNvPr id="8" name="TextBox 7">
            <a:extLst>
              <a:ext uri="{FF2B5EF4-FFF2-40B4-BE49-F238E27FC236}">
                <a16:creationId xmlns:a16="http://schemas.microsoft.com/office/drawing/2014/main" id="{2348F005-C11C-1A06-F559-08424CB4658D}"/>
              </a:ext>
            </a:extLst>
          </p:cNvPr>
          <p:cNvSpPr txBox="1"/>
          <p:nvPr/>
        </p:nvSpPr>
        <p:spPr>
          <a:xfrm>
            <a:off x="241299" y="4083859"/>
            <a:ext cx="5593440" cy="1080000"/>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r>
              <a:rPr lang="en-GB" sz="1800"/>
              <a:t>“…considers how people can be led through such change…and ensures organisational commitment to change.” (MSP, 2013)</a:t>
            </a:r>
          </a:p>
        </p:txBody>
      </p:sp>
      <p:sp>
        <p:nvSpPr>
          <p:cNvPr id="9" name="TextBox 8">
            <a:extLst>
              <a:ext uri="{FF2B5EF4-FFF2-40B4-BE49-F238E27FC236}">
                <a16:creationId xmlns:a16="http://schemas.microsoft.com/office/drawing/2014/main" id="{CBE4C6CD-8A40-267E-9CAC-6689E78A712A}"/>
              </a:ext>
            </a:extLst>
          </p:cNvPr>
          <p:cNvSpPr txBox="1"/>
          <p:nvPr/>
        </p:nvSpPr>
        <p:spPr>
          <a:xfrm>
            <a:off x="6367503" y="2304050"/>
            <a:ext cx="5593440" cy="1080000"/>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r>
              <a:rPr lang="en-GB" sz="1800"/>
              <a:t>“…is the management of “side-effects” due to the scope of the programme; and the “preparations” that we must make to turn outputs into outcomes.” (PM Institute, 2011)</a:t>
            </a:r>
          </a:p>
        </p:txBody>
      </p:sp>
      <p:sp>
        <p:nvSpPr>
          <p:cNvPr id="10" name="TextBox 9">
            <a:extLst>
              <a:ext uri="{FF2B5EF4-FFF2-40B4-BE49-F238E27FC236}">
                <a16:creationId xmlns:a16="http://schemas.microsoft.com/office/drawing/2014/main" id="{9899D4D4-4681-6532-6FCA-0791AA0FD157}"/>
              </a:ext>
            </a:extLst>
          </p:cNvPr>
          <p:cNvSpPr txBox="1"/>
          <p:nvPr/>
        </p:nvSpPr>
        <p:spPr>
          <a:xfrm>
            <a:off x="6367504" y="4083859"/>
            <a:ext cx="5593440" cy="1080000"/>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r>
              <a:rPr lang="en-GB" sz="1800"/>
              <a:t>“Business Change Managers are the bridge between the programme and business operations…responsible for the implementation and embedding of new capabilities.” (APMG, 2012)</a:t>
            </a:r>
          </a:p>
        </p:txBody>
      </p:sp>
      <p:grpSp>
        <p:nvGrpSpPr>
          <p:cNvPr id="19" name="Group 18">
            <a:extLst>
              <a:ext uri="{FF2B5EF4-FFF2-40B4-BE49-F238E27FC236}">
                <a16:creationId xmlns:a16="http://schemas.microsoft.com/office/drawing/2014/main" id="{AAD8C04F-70CF-D8D2-4661-3475E8B360E1}"/>
              </a:ext>
            </a:extLst>
          </p:cNvPr>
          <p:cNvGrpSpPr/>
          <p:nvPr/>
        </p:nvGrpSpPr>
        <p:grpSpPr>
          <a:xfrm>
            <a:off x="101805" y="6093564"/>
            <a:ext cx="717448" cy="646631"/>
            <a:chOff x="101805" y="6093564"/>
            <a:chExt cx="717448" cy="646631"/>
          </a:xfrm>
        </p:grpSpPr>
        <p:sp>
          <p:nvSpPr>
            <p:cNvPr id="20" name="Rectangle 19">
              <a:extLst>
                <a:ext uri="{FF2B5EF4-FFF2-40B4-BE49-F238E27FC236}">
                  <a16:creationId xmlns:a16="http://schemas.microsoft.com/office/drawing/2014/main" id="{CF413A34-2A83-EC8B-35A0-7BFBF212CE39}"/>
                </a:ext>
              </a:extLst>
            </p:cNvPr>
            <p:cNvSpPr/>
            <p:nvPr/>
          </p:nvSpPr>
          <p:spPr>
            <a:xfrm>
              <a:off x="460529" y="6093564"/>
              <a:ext cx="358724" cy="341364"/>
            </a:xfrm>
            <a:prstGeom prst="rect">
              <a:avLst/>
            </a:prstGeom>
            <a:solidFill>
              <a:srgbClr val="79CCBF">
                <a:alpha val="637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3EBDC53-9066-FA86-F647-84A8A7C46A34}"/>
                </a:ext>
              </a:extLst>
            </p:cNvPr>
            <p:cNvSpPr/>
            <p:nvPr/>
          </p:nvSpPr>
          <p:spPr>
            <a:xfrm>
              <a:off x="101805" y="6398831"/>
              <a:ext cx="358724" cy="341364"/>
            </a:xfrm>
            <a:prstGeom prst="rect">
              <a:avLst/>
            </a:prstGeom>
            <a:solidFill>
              <a:srgbClr val="EF4437">
                <a:alpha val="6374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612B224-64A3-521B-AA00-C89282692BC1}"/>
                </a:ext>
              </a:extLst>
            </p:cNvPr>
            <p:cNvSpPr/>
            <p:nvPr/>
          </p:nvSpPr>
          <p:spPr>
            <a:xfrm>
              <a:off x="260962" y="6254414"/>
              <a:ext cx="358724" cy="341364"/>
            </a:xfrm>
            <a:prstGeom prst="rect">
              <a:avLst/>
            </a:prstGeom>
            <a:solidFill>
              <a:srgbClr val="EF4437">
                <a:alpha val="637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a:extLst>
                <a:ext uri="{FF2B5EF4-FFF2-40B4-BE49-F238E27FC236}">
                  <a16:creationId xmlns:a16="http://schemas.microsoft.com/office/drawing/2014/main" id="{F77AD6E9-CE73-FADB-7060-86BD145989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7277" y="6466375"/>
              <a:ext cx="247779" cy="206276"/>
            </a:xfrm>
            <a:prstGeom prst="rect">
              <a:avLst/>
            </a:prstGeom>
          </p:spPr>
        </p:pic>
      </p:grpSp>
    </p:spTree>
    <p:extLst>
      <p:ext uri="{BB962C8B-B14F-4D97-AF65-F5344CB8AC3E}">
        <p14:creationId xmlns:p14="http://schemas.microsoft.com/office/powerpoint/2010/main" val="1523034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87D8E8-D6C1-5EB2-C5AA-B38BADD63A43}"/>
              </a:ext>
            </a:extLst>
          </p:cNvPr>
          <p:cNvSpPr/>
          <p:nvPr/>
        </p:nvSpPr>
        <p:spPr>
          <a:xfrm>
            <a:off x="-9975" y="2665156"/>
            <a:ext cx="6640256" cy="2050805"/>
          </a:xfrm>
          <a:prstGeom prst="rect">
            <a:avLst/>
          </a:prstGeom>
          <a:solidFill>
            <a:srgbClr val="D9D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5F91E7-957B-5E56-AC6F-2BC445634C97}"/>
              </a:ext>
            </a:extLst>
          </p:cNvPr>
          <p:cNvSpPr txBox="1">
            <a:spLocks/>
          </p:cNvSpPr>
          <p:nvPr/>
        </p:nvSpPr>
        <p:spPr>
          <a:xfrm>
            <a:off x="1" y="2798805"/>
            <a:ext cx="6629400" cy="1754660"/>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200">
                <a:solidFill>
                  <a:srgbClr val="333231"/>
                </a:solidFill>
                <a:latin typeface="Tahoma" panose="020B0604030504040204" pitchFamily="34" charset="0"/>
                <a:ea typeface="Tahoma" panose="020B0604030504040204" pitchFamily="34" charset="0"/>
                <a:cs typeface="Tahoma" panose="020B0604030504040204" pitchFamily="34" charset="0"/>
              </a:rPr>
              <a:t>Why is Business Change important in delivering successful projects?</a:t>
            </a:r>
            <a:endParaRPr lang="en-US" sz="3200" spc="80">
              <a:solidFill>
                <a:srgbClr val="333231"/>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1D3386CA-399E-E36C-268F-16271BA2BE49}"/>
              </a:ext>
            </a:extLst>
          </p:cNvPr>
          <p:cNvPicPr>
            <a:picLocks noChangeAspect="1"/>
          </p:cNvPicPr>
          <p:nvPr/>
        </p:nvPicPr>
        <p:blipFill>
          <a:blip r:embed="rId2"/>
          <a:stretch>
            <a:fillRect/>
          </a:stretch>
        </p:blipFill>
        <p:spPr>
          <a:xfrm>
            <a:off x="7083295" y="-300837"/>
            <a:ext cx="5108705" cy="7158837"/>
          </a:xfrm>
          <a:prstGeom prst="rect">
            <a:avLst/>
          </a:prstGeom>
        </p:spPr>
      </p:pic>
      <p:sp>
        <p:nvSpPr>
          <p:cNvPr id="4" name="Rectangle 3">
            <a:extLst>
              <a:ext uri="{FF2B5EF4-FFF2-40B4-BE49-F238E27FC236}">
                <a16:creationId xmlns:a16="http://schemas.microsoft.com/office/drawing/2014/main" id="{99CFB211-1D87-DF22-FDC7-E263599B630C}"/>
              </a:ext>
            </a:extLst>
          </p:cNvPr>
          <p:cNvSpPr/>
          <p:nvPr/>
        </p:nvSpPr>
        <p:spPr>
          <a:xfrm>
            <a:off x="10825218" y="0"/>
            <a:ext cx="1366782" cy="1323998"/>
          </a:xfrm>
          <a:prstGeom prst="rect">
            <a:avLst/>
          </a:prstGeom>
          <a:solidFill>
            <a:srgbClr val="EF4437">
              <a:alpha val="5452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7445C92-9763-6A7E-6493-2224BD73ACB4}"/>
              </a:ext>
            </a:extLst>
          </p:cNvPr>
          <p:cNvPicPr>
            <a:picLocks noChangeAspect="1"/>
          </p:cNvPicPr>
          <p:nvPr/>
        </p:nvPicPr>
        <p:blipFill>
          <a:blip r:embed="rId3"/>
          <a:stretch>
            <a:fillRect/>
          </a:stretch>
        </p:blipFill>
        <p:spPr>
          <a:xfrm>
            <a:off x="2096705" y="4169598"/>
            <a:ext cx="2666381" cy="231467"/>
          </a:xfrm>
          <a:prstGeom prst="rect">
            <a:avLst/>
          </a:prstGeom>
        </p:spPr>
      </p:pic>
      <p:grpSp>
        <p:nvGrpSpPr>
          <p:cNvPr id="23" name="Group 22">
            <a:extLst>
              <a:ext uri="{FF2B5EF4-FFF2-40B4-BE49-F238E27FC236}">
                <a16:creationId xmlns:a16="http://schemas.microsoft.com/office/drawing/2014/main" id="{1108BB13-0BD2-8E49-66D0-8DB7AE836A07}"/>
              </a:ext>
            </a:extLst>
          </p:cNvPr>
          <p:cNvGrpSpPr/>
          <p:nvPr/>
        </p:nvGrpSpPr>
        <p:grpSpPr>
          <a:xfrm>
            <a:off x="101805" y="6093564"/>
            <a:ext cx="717448" cy="646631"/>
            <a:chOff x="101805" y="6093564"/>
            <a:chExt cx="717448" cy="646631"/>
          </a:xfrm>
        </p:grpSpPr>
        <p:sp>
          <p:nvSpPr>
            <p:cNvPr id="24" name="Rectangle 23">
              <a:extLst>
                <a:ext uri="{FF2B5EF4-FFF2-40B4-BE49-F238E27FC236}">
                  <a16:creationId xmlns:a16="http://schemas.microsoft.com/office/drawing/2014/main" id="{574B8EA8-EC39-64E7-0BB8-9ACCC069652A}"/>
                </a:ext>
              </a:extLst>
            </p:cNvPr>
            <p:cNvSpPr/>
            <p:nvPr/>
          </p:nvSpPr>
          <p:spPr>
            <a:xfrm>
              <a:off x="460529" y="6093564"/>
              <a:ext cx="358724" cy="341364"/>
            </a:xfrm>
            <a:prstGeom prst="rect">
              <a:avLst/>
            </a:prstGeom>
            <a:solidFill>
              <a:srgbClr val="79CCBF">
                <a:alpha val="637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B1AD0F2-2729-DD14-EC38-F5C7FB06CBEC}"/>
                </a:ext>
              </a:extLst>
            </p:cNvPr>
            <p:cNvSpPr/>
            <p:nvPr/>
          </p:nvSpPr>
          <p:spPr>
            <a:xfrm>
              <a:off x="101805" y="6398831"/>
              <a:ext cx="358724" cy="341364"/>
            </a:xfrm>
            <a:prstGeom prst="rect">
              <a:avLst/>
            </a:prstGeom>
            <a:solidFill>
              <a:srgbClr val="EF4437">
                <a:alpha val="6374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3E2AD3E-7A16-1003-0038-781FFE6A88D8}"/>
                </a:ext>
              </a:extLst>
            </p:cNvPr>
            <p:cNvSpPr/>
            <p:nvPr/>
          </p:nvSpPr>
          <p:spPr>
            <a:xfrm>
              <a:off x="260962" y="6254414"/>
              <a:ext cx="358724" cy="341364"/>
            </a:xfrm>
            <a:prstGeom prst="rect">
              <a:avLst/>
            </a:prstGeom>
            <a:solidFill>
              <a:srgbClr val="EF4437">
                <a:alpha val="637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aphic 26">
              <a:extLst>
                <a:ext uri="{FF2B5EF4-FFF2-40B4-BE49-F238E27FC236}">
                  <a16:creationId xmlns:a16="http://schemas.microsoft.com/office/drawing/2014/main" id="{6EA78A37-9B8C-0948-983A-BDAD64047F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7277" y="6466375"/>
              <a:ext cx="247779" cy="206276"/>
            </a:xfrm>
            <a:prstGeom prst="rect">
              <a:avLst/>
            </a:prstGeom>
          </p:spPr>
        </p:pic>
      </p:grpSp>
    </p:spTree>
    <p:extLst>
      <p:ext uri="{BB962C8B-B14F-4D97-AF65-F5344CB8AC3E}">
        <p14:creationId xmlns:p14="http://schemas.microsoft.com/office/powerpoint/2010/main" val="89773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3777-8958-5F91-E79D-75543FC76168}"/>
              </a:ext>
            </a:extLst>
          </p:cNvPr>
          <p:cNvSpPr txBox="1">
            <a:spLocks/>
          </p:cNvSpPr>
          <p:nvPr/>
        </p:nvSpPr>
        <p:spPr>
          <a:xfrm>
            <a:off x="2435275" y="12356"/>
            <a:ext cx="7321450" cy="770945"/>
          </a:xfrm>
          <a:prstGeom prst="rect">
            <a:avLst/>
          </a:prstGeom>
          <a:noFill/>
        </p:spPr>
        <p:txBody>
          <a:bodyPr vert="horz" lIns="91440" tIns="45720" rIns="91440" bIns="45720" rtlCol="0" anchor="ctr">
            <a:normAutofit/>
          </a:bodyPr>
          <a:lstStyle>
            <a:defPPr>
              <a:defRPr lang="en-US"/>
            </a:defPPr>
            <a:lvl1pPr>
              <a:lnSpc>
                <a:spcPct val="90000"/>
              </a:lnSpc>
              <a:spcBef>
                <a:spcPct val="0"/>
              </a:spcBef>
              <a:buNone/>
              <a:defRPr sz="4500" spc="80">
                <a:solidFill>
                  <a:srgbClr val="EBE9E5"/>
                </a:solidFill>
                <a:latin typeface="Franklin Gothic Medium" panose="020B0603020102020204" pitchFamily="34" charset="0"/>
                <a:ea typeface="+mj-ea"/>
                <a:cs typeface="Consolas" panose="020B0609020204030204" pitchFamily="49"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i="0" u="none" strike="noStrike" kern="1200" cap="none" spc="80" normalizeH="0" baseline="0" noProof="0">
                <a:ln>
                  <a:noFill/>
                </a:ln>
                <a:effectLst/>
                <a:uLnTx/>
                <a:uFillTx/>
                <a:latin typeface="Tahoma" panose="020B0604030504040204" pitchFamily="34" charset="0"/>
                <a:ea typeface="Tahoma" panose="020B0604030504040204" pitchFamily="34" charset="0"/>
                <a:cs typeface="Tahoma" panose="020B0604030504040204" pitchFamily="34" charset="0"/>
              </a:rPr>
              <a:t>Outputs </a:t>
            </a:r>
            <a:r>
              <a:rPr kumimoji="0" lang="en-US" sz="2400" i="0" u="sng" strike="noStrike" kern="1200" cap="none" spc="80" normalizeH="0" baseline="0" noProof="0">
                <a:ln>
                  <a:noFill/>
                </a:ln>
                <a:effectLst/>
                <a:uLnTx/>
                <a:uFillTx/>
                <a:latin typeface="Tahoma" panose="020B0604030504040204" pitchFamily="34" charset="0"/>
                <a:ea typeface="Tahoma" panose="020B0604030504040204" pitchFamily="34" charset="0"/>
                <a:cs typeface="Tahoma" panose="020B0604030504040204" pitchFamily="34" charset="0"/>
              </a:rPr>
              <a:t>+ Business Change</a:t>
            </a:r>
            <a:r>
              <a:rPr kumimoji="0" lang="en-US" sz="2400" i="0" u="none" strike="noStrike" kern="1200" cap="none" spc="80" normalizeH="0" baseline="0" noProof="0">
                <a:ln>
                  <a:noFill/>
                </a:ln>
                <a:effectLst/>
                <a:uLnTx/>
                <a:uFillTx/>
                <a:latin typeface="Tahoma" panose="020B0604030504040204" pitchFamily="34" charset="0"/>
                <a:ea typeface="Tahoma" panose="020B0604030504040204" pitchFamily="34" charset="0"/>
                <a:cs typeface="Tahoma" panose="020B0604030504040204" pitchFamily="34" charset="0"/>
              </a:rPr>
              <a:t> = Outcomes &amp; Benefits</a:t>
            </a:r>
          </a:p>
        </p:txBody>
      </p:sp>
      <p:sp>
        <p:nvSpPr>
          <p:cNvPr id="5" name="TextBox 4">
            <a:extLst>
              <a:ext uri="{FF2B5EF4-FFF2-40B4-BE49-F238E27FC236}">
                <a16:creationId xmlns:a16="http://schemas.microsoft.com/office/drawing/2014/main" id="{1B6ACA23-6C72-AE1B-27BC-EB234E1BFEBE}"/>
              </a:ext>
            </a:extLst>
          </p:cNvPr>
          <p:cNvSpPr txBox="1"/>
          <p:nvPr/>
        </p:nvSpPr>
        <p:spPr>
          <a:xfrm>
            <a:off x="1057704" y="3009332"/>
            <a:ext cx="952802" cy="633312"/>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r>
              <a:rPr lang="en-GB" sz="1000"/>
              <a:t>Project output</a:t>
            </a:r>
          </a:p>
        </p:txBody>
      </p:sp>
      <p:grpSp>
        <p:nvGrpSpPr>
          <p:cNvPr id="19" name="Group 18">
            <a:extLst>
              <a:ext uri="{FF2B5EF4-FFF2-40B4-BE49-F238E27FC236}">
                <a16:creationId xmlns:a16="http://schemas.microsoft.com/office/drawing/2014/main" id="{AAD8C04F-70CF-D8D2-4661-3475E8B360E1}"/>
              </a:ext>
            </a:extLst>
          </p:cNvPr>
          <p:cNvGrpSpPr/>
          <p:nvPr/>
        </p:nvGrpSpPr>
        <p:grpSpPr>
          <a:xfrm>
            <a:off x="101805" y="6093564"/>
            <a:ext cx="717448" cy="646631"/>
            <a:chOff x="101805" y="6093564"/>
            <a:chExt cx="717448" cy="646631"/>
          </a:xfrm>
        </p:grpSpPr>
        <p:sp>
          <p:nvSpPr>
            <p:cNvPr id="20" name="Rectangle 19">
              <a:extLst>
                <a:ext uri="{FF2B5EF4-FFF2-40B4-BE49-F238E27FC236}">
                  <a16:creationId xmlns:a16="http://schemas.microsoft.com/office/drawing/2014/main" id="{CF413A34-2A83-EC8B-35A0-7BFBF212CE39}"/>
                </a:ext>
              </a:extLst>
            </p:cNvPr>
            <p:cNvSpPr/>
            <p:nvPr/>
          </p:nvSpPr>
          <p:spPr>
            <a:xfrm>
              <a:off x="460529" y="6093564"/>
              <a:ext cx="358724" cy="341364"/>
            </a:xfrm>
            <a:prstGeom prst="rect">
              <a:avLst/>
            </a:prstGeom>
            <a:solidFill>
              <a:srgbClr val="79CCBF">
                <a:alpha val="637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3EBDC53-9066-FA86-F647-84A8A7C46A34}"/>
                </a:ext>
              </a:extLst>
            </p:cNvPr>
            <p:cNvSpPr/>
            <p:nvPr/>
          </p:nvSpPr>
          <p:spPr>
            <a:xfrm>
              <a:off x="101805" y="6398831"/>
              <a:ext cx="358724" cy="341364"/>
            </a:xfrm>
            <a:prstGeom prst="rect">
              <a:avLst/>
            </a:prstGeom>
            <a:solidFill>
              <a:srgbClr val="EF4437">
                <a:alpha val="6374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612B224-64A3-521B-AA00-C89282692BC1}"/>
                </a:ext>
              </a:extLst>
            </p:cNvPr>
            <p:cNvSpPr/>
            <p:nvPr/>
          </p:nvSpPr>
          <p:spPr>
            <a:xfrm>
              <a:off x="260962" y="6254414"/>
              <a:ext cx="358724" cy="341364"/>
            </a:xfrm>
            <a:prstGeom prst="rect">
              <a:avLst/>
            </a:prstGeom>
            <a:solidFill>
              <a:srgbClr val="EF4437">
                <a:alpha val="637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a:extLst>
                <a:ext uri="{FF2B5EF4-FFF2-40B4-BE49-F238E27FC236}">
                  <a16:creationId xmlns:a16="http://schemas.microsoft.com/office/drawing/2014/main" id="{F77AD6E9-CE73-FADB-7060-86BD145989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7277" y="6466375"/>
              <a:ext cx="247779" cy="206276"/>
            </a:xfrm>
            <a:prstGeom prst="rect">
              <a:avLst/>
            </a:prstGeom>
          </p:spPr>
        </p:pic>
      </p:grpSp>
      <p:sp>
        <p:nvSpPr>
          <p:cNvPr id="3" name="TextBox 2">
            <a:extLst>
              <a:ext uri="{FF2B5EF4-FFF2-40B4-BE49-F238E27FC236}">
                <a16:creationId xmlns:a16="http://schemas.microsoft.com/office/drawing/2014/main" id="{39BDBBB4-A9D8-D9FB-4121-13BC6F9E8E1A}"/>
              </a:ext>
            </a:extLst>
          </p:cNvPr>
          <p:cNvSpPr txBox="1"/>
          <p:nvPr/>
        </p:nvSpPr>
        <p:spPr>
          <a:xfrm>
            <a:off x="3049046" y="1795576"/>
            <a:ext cx="952802" cy="633312"/>
          </a:xfrm>
          <a:prstGeom prst="rect">
            <a:avLst/>
          </a:prstGeom>
          <a:solidFill>
            <a:srgbClr val="EBE9E5"/>
          </a:solidFill>
          <a:ln w="19050" cap="flat" cmpd="sng" algn="ctr">
            <a:solidFill>
              <a:srgbClr val="EF4437"/>
            </a:soli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r>
              <a:rPr lang="en-GB" sz="1000"/>
              <a:t>Business change</a:t>
            </a:r>
          </a:p>
        </p:txBody>
      </p:sp>
      <p:sp>
        <p:nvSpPr>
          <p:cNvPr id="6" name="TextBox 5">
            <a:extLst>
              <a:ext uri="{FF2B5EF4-FFF2-40B4-BE49-F238E27FC236}">
                <a16:creationId xmlns:a16="http://schemas.microsoft.com/office/drawing/2014/main" id="{728723F0-2BF0-E792-9F75-3055609A985A}"/>
              </a:ext>
            </a:extLst>
          </p:cNvPr>
          <p:cNvSpPr txBox="1"/>
          <p:nvPr/>
        </p:nvSpPr>
        <p:spPr>
          <a:xfrm>
            <a:off x="4972344" y="1795575"/>
            <a:ext cx="952802" cy="633312"/>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r>
              <a:rPr lang="en-GB" sz="1000"/>
              <a:t>Outcome</a:t>
            </a:r>
          </a:p>
        </p:txBody>
      </p:sp>
      <p:sp>
        <p:nvSpPr>
          <p:cNvPr id="7" name="TextBox 6">
            <a:extLst>
              <a:ext uri="{FF2B5EF4-FFF2-40B4-BE49-F238E27FC236}">
                <a16:creationId xmlns:a16="http://schemas.microsoft.com/office/drawing/2014/main" id="{932488C8-0577-AEA3-B1FA-862108B35359}"/>
              </a:ext>
            </a:extLst>
          </p:cNvPr>
          <p:cNvSpPr txBox="1"/>
          <p:nvPr/>
        </p:nvSpPr>
        <p:spPr>
          <a:xfrm>
            <a:off x="4972344" y="4223089"/>
            <a:ext cx="952802" cy="633312"/>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r>
              <a:rPr lang="en-GB" sz="1000"/>
              <a:t>Outcome</a:t>
            </a:r>
          </a:p>
        </p:txBody>
      </p:sp>
      <p:sp>
        <p:nvSpPr>
          <p:cNvPr id="11" name="TextBox 10">
            <a:extLst>
              <a:ext uri="{FF2B5EF4-FFF2-40B4-BE49-F238E27FC236}">
                <a16:creationId xmlns:a16="http://schemas.microsoft.com/office/drawing/2014/main" id="{D0900769-5627-E351-0561-D7E5A6C8FEC4}"/>
              </a:ext>
            </a:extLst>
          </p:cNvPr>
          <p:cNvSpPr txBox="1"/>
          <p:nvPr/>
        </p:nvSpPr>
        <p:spPr>
          <a:xfrm>
            <a:off x="7121599" y="1074995"/>
            <a:ext cx="952802" cy="633312"/>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r>
              <a:rPr lang="en-GB" sz="1000"/>
              <a:t>Outcome</a:t>
            </a:r>
          </a:p>
        </p:txBody>
      </p:sp>
      <p:sp>
        <p:nvSpPr>
          <p:cNvPr id="12" name="TextBox 11">
            <a:extLst>
              <a:ext uri="{FF2B5EF4-FFF2-40B4-BE49-F238E27FC236}">
                <a16:creationId xmlns:a16="http://schemas.microsoft.com/office/drawing/2014/main" id="{DDFD7004-2ADF-9159-4754-5B3B2B75E0B3}"/>
              </a:ext>
            </a:extLst>
          </p:cNvPr>
          <p:cNvSpPr txBox="1"/>
          <p:nvPr/>
        </p:nvSpPr>
        <p:spPr>
          <a:xfrm>
            <a:off x="7121599" y="2515046"/>
            <a:ext cx="952802" cy="633312"/>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r>
              <a:rPr lang="en-GB" sz="1000"/>
              <a:t>Outcome</a:t>
            </a:r>
          </a:p>
        </p:txBody>
      </p:sp>
      <p:sp>
        <p:nvSpPr>
          <p:cNvPr id="13" name="TextBox 12">
            <a:extLst>
              <a:ext uri="{FF2B5EF4-FFF2-40B4-BE49-F238E27FC236}">
                <a16:creationId xmlns:a16="http://schemas.microsoft.com/office/drawing/2014/main" id="{7E2A9195-50A0-3CF5-E35E-F60453044335}"/>
              </a:ext>
            </a:extLst>
          </p:cNvPr>
          <p:cNvSpPr txBox="1"/>
          <p:nvPr/>
        </p:nvSpPr>
        <p:spPr>
          <a:xfrm>
            <a:off x="7121599" y="3469499"/>
            <a:ext cx="952802" cy="633312"/>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r>
              <a:rPr lang="en-GB" sz="1000"/>
              <a:t>Outcome</a:t>
            </a:r>
          </a:p>
        </p:txBody>
      </p:sp>
      <p:sp>
        <p:nvSpPr>
          <p:cNvPr id="14" name="TextBox 13">
            <a:extLst>
              <a:ext uri="{FF2B5EF4-FFF2-40B4-BE49-F238E27FC236}">
                <a16:creationId xmlns:a16="http://schemas.microsoft.com/office/drawing/2014/main" id="{68362BA6-15A2-AE68-7190-D7C19F270B82}"/>
              </a:ext>
            </a:extLst>
          </p:cNvPr>
          <p:cNvSpPr txBox="1"/>
          <p:nvPr/>
        </p:nvSpPr>
        <p:spPr>
          <a:xfrm>
            <a:off x="7121599" y="4975577"/>
            <a:ext cx="952802" cy="633312"/>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r>
              <a:rPr lang="en-GB" sz="1000"/>
              <a:t>Outcome</a:t>
            </a:r>
          </a:p>
        </p:txBody>
      </p:sp>
      <p:sp>
        <p:nvSpPr>
          <p:cNvPr id="15" name="TextBox 14">
            <a:extLst>
              <a:ext uri="{FF2B5EF4-FFF2-40B4-BE49-F238E27FC236}">
                <a16:creationId xmlns:a16="http://schemas.microsoft.com/office/drawing/2014/main" id="{CD6CB307-3689-3284-4CD3-C5A121C1436C}"/>
              </a:ext>
            </a:extLst>
          </p:cNvPr>
          <p:cNvSpPr txBox="1"/>
          <p:nvPr/>
        </p:nvSpPr>
        <p:spPr>
          <a:xfrm>
            <a:off x="9159935" y="1074995"/>
            <a:ext cx="952802" cy="633312"/>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r>
              <a:rPr lang="en-GB" sz="1000"/>
              <a:t>Benefit</a:t>
            </a:r>
          </a:p>
        </p:txBody>
      </p:sp>
      <p:sp>
        <p:nvSpPr>
          <p:cNvPr id="16" name="TextBox 15">
            <a:extLst>
              <a:ext uri="{FF2B5EF4-FFF2-40B4-BE49-F238E27FC236}">
                <a16:creationId xmlns:a16="http://schemas.microsoft.com/office/drawing/2014/main" id="{F1C7BD61-E309-7928-4F7D-65D11691186B}"/>
              </a:ext>
            </a:extLst>
          </p:cNvPr>
          <p:cNvSpPr txBox="1"/>
          <p:nvPr/>
        </p:nvSpPr>
        <p:spPr>
          <a:xfrm>
            <a:off x="9159935" y="2515046"/>
            <a:ext cx="952802" cy="633312"/>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r>
              <a:rPr lang="en-GB" sz="1000"/>
              <a:t>Benefit</a:t>
            </a:r>
          </a:p>
        </p:txBody>
      </p:sp>
      <p:sp>
        <p:nvSpPr>
          <p:cNvPr id="17" name="TextBox 16">
            <a:extLst>
              <a:ext uri="{FF2B5EF4-FFF2-40B4-BE49-F238E27FC236}">
                <a16:creationId xmlns:a16="http://schemas.microsoft.com/office/drawing/2014/main" id="{E6F2E3E1-D9EA-7793-D403-A4B4B4AB52A2}"/>
              </a:ext>
            </a:extLst>
          </p:cNvPr>
          <p:cNvSpPr txBox="1"/>
          <p:nvPr/>
        </p:nvSpPr>
        <p:spPr>
          <a:xfrm>
            <a:off x="9159935" y="3465718"/>
            <a:ext cx="952802" cy="633312"/>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r>
              <a:rPr lang="en-GB" sz="1000"/>
              <a:t>Benefit</a:t>
            </a:r>
          </a:p>
        </p:txBody>
      </p:sp>
      <p:sp>
        <p:nvSpPr>
          <p:cNvPr id="18" name="TextBox 17">
            <a:extLst>
              <a:ext uri="{FF2B5EF4-FFF2-40B4-BE49-F238E27FC236}">
                <a16:creationId xmlns:a16="http://schemas.microsoft.com/office/drawing/2014/main" id="{1B88926C-3F1F-F00C-1D55-1B0BB321CF9E}"/>
              </a:ext>
            </a:extLst>
          </p:cNvPr>
          <p:cNvSpPr txBox="1"/>
          <p:nvPr/>
        </p:nvSpPr>
        <p:spPr>
          <a:xfrm>
            <a:off x="9159935" y="4968074"/>
            <a:ext cx="952802" cy="633312"/>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r>
              <a:rPr lang="en-GB" sz="1000"/>
              <a:t>Benefit</a:t>
            </a:r>
          </a:p>
        </p:txBody>
      </p:sp>
      <p:sp>
        <p:nvSpPr>
          <p:cNvPr id="24" name="TextBox 23">
            <a:extLst>
              <a:ext uri="{FF2B5EF4-FFF2-40B4-BE49-F238E27FC236}">
                <a16:creationId xmlns:a16="http://schemas.microsoft.com/office/drawing/2014/main" id="{42200E95-CDAA-BF63-37C0-407778397562}"/>
              </a:ext>
            </a:extLst>
          </p:cNvPr>
          <p:cNvSpPr txBox="1"/>
          <p:nvPr/>
        </p:nvSpPr>
        <p:spPr>
          <a:xfrm>
            <a:off x="11165681" y="3009332"/>
            <a:ext cx="952802" cy="633312"/>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r>
              <a:rPr lang="en-GB" sz="1000"/>
              <a:t>Corporate objective</a:t>
            </a:r>
          </a:p>
        </p:txBody>
      </p:sp>
      <p:sp>
        <p:nvSpPr>
          <p:cNvPr id="25" name="TextBox 24">
            <a:extLst>
              <a:ext uri="{FF2B5EF4-FFF2-40B4-BE49-F238E27FC236}">
                <a16:creationId xmlns:a16="http://schemas.microsoft.com/office/drawing/2014/main" id="{053469C8-5247-9FF2-5DED-BD86CD225DD8}"/>
              </a:ext>
            </a:extLst>
          </p:cNvPr>
          <p:cNvSpPr txBox="1"/>
          <p:nvPr/>
        </p:nvSpPr>
        <p:spPr>
          <a:xfrm>
            <a:off x="3049046" y="4223089"/>
            <a:ext cx="952802" cy="633312"/>
          </a:xfrm>
          <a:prstGeom prst="rect">
            <a:avLst/>
          </a:prstGeom>
          <a:solidFill>
            <a:srgbClr val="EBE9E5"/>
          </a:solidFill>
          <a:ln w="19050" cap="flat" cmpd="sng" algn="ctr">
            <a:solidFill>
              <a:srgbClr val="EF4437"/>
            </a:soli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r>
              <a:rPr lang="en-GB" sz="1000"/>
              <a:t>Business change</a:t>
            </a:r>
          </a:p>
        </p:txBody>
      </p:sp>
      <p:cxnSp>
        <p:nvCxnSpPr>
          <p:cNvPr id="29" name="Connector: Elbow 28">
            <a:extLst>
              <a:ext uri="{FF2B5EF4-FFF2-40B4-BE49-F238E27FC236}">
                <a16:creationId xmlns:a16="http://schemas.microsoft.com/office/drawing/2014/main" id="{F53E0125-430E-51A5-4C0C-773DFCC26C84}"/>
              </a:ext>
            </a:extLst>
          </p:cNvPr>
          <p:cNvCxnSpPr>
            <a:cxnSpLocks/>
            <a:stCxn id="5" idx="3"/>
            <a:endCxn id="3" idx="1"/>
          </p:cNvCxnSpPr>
          <p:nvPr/>
        </p:nvCxnSpPr>
        <p:spPr>
          <a:xfrm flipV="1">
            <a:off x="2010506" y="2112232"/>
            <a:ext cx="1038540" cy="1213756"/>
          </a:xfrm>
          <a:prstGeom prst="bentConnector3">
            <a:avLst/>
          </a:prstGeom>
          <a:ln w="12700">
            <a:solidFill>
              <a:srgbClr val="A6A6A6"/>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9B7B87CE-DA7D-E64B-C48C-08566C3269E6}"/>
              </a:ext>
            </a:extLst>
          </p:cNvPr>
          <p:cNvCxnSpPr>
            <a:cxnSpLocks/>
            <a:stCxn id="5" idx="3"/>
            <a:endCxn id="25" idx="1"/>
          </p:cNvCxnSpPr>
          <p:nvPr/>
        </p:nvCxnSpPr>
        <p:spPr>
          <a:xfrm>
            <a:off x="2010506" y="3325988"/>
            <a:ext cx="1038540" cy="1213757"/>
          </a:xfrm>
          <a:prstGeom prst="bentConnector3">
            <a:avLst>
              <a:gd name="adj1" fmla="val 50000"/>
            </a:avLst>
          </a:prstGeom>
          <a:ln w="12700">
            <a:solidFill>
              <a:srgbClr val="A6A6A6"/>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C6274914-7677-B237-EE49-93F25C715EC0}"/>
              </a:ext>
            </a:extLst>
          </p:cNvPr>
          <p:cNvCxnSpPr>
            <a:cxnSpLocks/>
            <a:stCxn id="3" idx="3"/>
            <a:endCxn id="6" idx="1"/>
          </p:cNvCxnSpPr>
          <p:nvPr/>
        </p:nvCxnSpPr>
        <p:spPr>
          <a:xfrm flipV="1">
            <a:off x="4001848" y="2112231"/>
            <a:ext cx="970496" cy="1"/>
          </a:xfrm>
          <a:prstGeom prst="bentConnector3">
            <a:avLst>
              <a:gd name="adj1" fmla="val 50000"/>
            </a:avLst>
          </a:prstGeom>
          <a:ln w="12700">
            <a:solidFill>
              <a:srgbClr val="A6A6A6"/>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20305E63-563C-CF53-148C-365D66679740}"/>
              </a:ext>
            </a:extLst>
          </p:cNvPr>
          <p:cNvCxnSpPr>
            <a:cxnSpLocks/>
            <a:stCxn id="25" idx="3"/>
            <a:endCxn id="7" idx="1"/>
          </p:cNvCxnSpPr>
          <p:nvPr/>
        </p:nvCxnSpPr>
        <p:spPr>
          <a:xfrm>
            <a:off x="4001848" y="4539745"/>
            <a:ext cx="970496" cy="0"/>
          </a:xfrm>
          <a:prstGeom prst="straightConnector1">
            <a:avLst/>
          </a:prstGeom>
          <a:ln w="12700">
            <a:solidFill>
              <a:srgbClr val="A6A6A6"/>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ctor: Elbow 48">
            <a:extLst>
              <a:ext uri="{FF2B5EF4-FFF2-40B4-BE49-F238E27FC236}">
                <a16:creationId xmlns:a16="http://schemas.microsoft.com/office/drawing/2014/main" id="{D86B0336-7546-E38A-4F65-8C220C1A64C5}"/>
              </a:ext>
            </a:extLst>
          </p:cNvPr>
          <p:cNvCxnSpPr>
            <a:cxnSpLocks/>
            <a:stCxn id="12" idx="0"/>
            <a:endCxn id="11" idx="1"/>
          </p:cNvCxnSpPr>
          <p:nvPr/>
        </p:nvCxnSpPr>
        <p:spPr>
          <a:xfrm rot="16200000" flipV="1">
            <a:off x="6798103" y="1715148"/>
            <a:ext cx="1123395" cy="476401"/>
          </a:xfrm>
          <a:prstGeom prst="bentConnector4">
            <a:avLst>
              <a:gd name="adj1" fmla="val 35906"/>
              <a:gd name="adj2" fmla="val 147985"/>
            </a:avLst>
          </a:prstGeom>
          <a:ln w="12700">
            <a:solidFill>
              <a:srgbClr val="A6A6A6"/>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nector: Elbow 51">
            <a:extLst>
              <a:ext uri="{FF2B5EF4-FFF2-40B4-BE49-F238E27FC236}">
                <a16:creationId xmlns:a16="http://schemas.microsoft.com/office/drawing/2014/main" id="{43D5FCB8-7613-7389-6966-F59E6982E6D0}"/>
              </a:ext>
            </a:extLst>
          </p:cNvPr>
          <p:cNvCxnSpPr>
            <a:cxnSpLocks/>
            <a:stCxn id="6" idx="3"/>
            <a:endCxn id="12" idx="1"/>
          </p:cNvCxnSpPr>
          <p:nvPr/>
        </p:nvCxnSpPr>
        <p:spPr>
          <a:xfrm>
            <a:off x="5925146" y="2112231"/>
            <a:ext cx="1196453" cy="719471"/>
          </a:xfrm>
          <a:prstGeom prst="bentConnector3">
            <a:avLst/>
          </a:prstGeom>
          <a:ln w="12700">
            <a:solidFill>
              <a:srgbClr val="A6A6A6"/>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onnector: Elbow 56">
            <a:extLst>
              <a:ext uri="{FF2B5EF4-FFF2-40B4-BE49-F238E27FC236}">
                <a16:creationId xmlns:a16="http://schemas.microsoft.com/office/drawing/2014/main" id="{77FA4381-6EEA-F222-09EB-D78BA77F9ED2}"/>
              </a:ext>
            </a:extLst>
          </p:cNvPr>
          <p:cNvCxnSpPr>
            <a:cxnSpLocks/>
            <a:stCxn id="7" idx="3"/>
            <a:endCxn id="14" idx="1"/>
          </p:cNvCxnSpPr>
          <p:nvPr/>
        </p:nvCxnSpPr>
        <p:spPr>
          <a:xfrm>
            <a:off x="5925146" y="4539745"/>
            <a:ext cx="1196453" cy="752488"/>
          </a:xfrm>
          <a:prstGeom prst="bentConnector3">
            <a:avLst/>
          </a:prstGeom>
          <a:ln w="12700">
            <a:solidFill>
              <a:srgbClr val="A6A6A6"/>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nector: Elbow 61">
            <a:extLst>
              <a:ext uri="{FF2B5EF4-FFF2-40B4-BE49-F238E27FC236}">
                <a16:creationId xmlns:a16="http://schemas.microsoft.com/office/drawing/2014/main" id="{F7BDB217-C686-34C6-1C9F-CDB43F486FBA}"/>
              </a:ext>
            </a:extLst>
          </p:cNvPr>
          <p:cNvCxnSpPr>
            <a:cxnSpLocks/>
            <a:stCxn id="6" idx="3"/>
            <a:endCxn id="13" idx="1"/>
          </p:cNvCxnSpPr>
          <p:nvPr/>
        </p:nvCxnSpPr>
        <p:spPr>
          <a:xfrm>
            <a:off x="5925146" y="2112231"/>
            <a:ext cx="1196453" cy="1673924"/>
          </a:xfrm>
          <a:prstGeom prst="bentConnector3">
            <a:avLst/>
          </a:prstGeom>
          <a:ln w="12700">
            <a:solidFill>
              <a:srgbClr val="A6A6A6"/>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34243FEE-E38C-6604-70E5-A613BB2ADE86}"/>
              </a:ext>
            </a:extLst>
          </p:cNvPr>
          <p:cNvCxnSpPr>
            <a:cxnSpLocks/>
            <a:stCxn id="7" idx="3"/>
            <a:endCxn id="13" idx="1"/>
          </p:cNvCxnSpPr>
          <p:nvPr/>
        </p:nvCxnSpPr>
        <p:spPr>
          <a:xfrm flipV="1">
            <a:off x="5925146" y="3786155"/>
            <a:ext cx="1196453" cy="753590"/>
          </a:xfrm>
          <a:prstGeom prst="straightConnector1">
            <a:avLst/>
          </a:prstGeom>
          <a:ln w="12700">
            <a:solidFill>
              <a:srgbClr val="A6A6A6"/>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6BA33027-0464-D8A9-4CE4-7FEE495DF2DD}"/>
              </a:ext>
            </a:extLst>
          </p:cNvPr>
          <p:cNvCxnSpPr>
            <a:cxnSpLocks/>
            <a:stCxn id="11" idx="3"/>
            <a:endCxn id="15" idx="1"/>
          </p:cNvCxnSpPr>
          <p:nvPr/>
        </p:nvCxnSpPr>
        <p:spPr>
          <a:xfrm>
            <a:off x="8074401" y="1391651"/>
            <a:ext cx="1085534" cy="0"/>
          </a:xfrm>
          <a:prstGeom prst="straightConnector1">
            <a:avLst/>
          </a:prstGeom>
          <a:ln w="12700">
            <a:solidFill>
              <a:srgbClr val="A6A6A6"/>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15898FE0-F9DA-2C56-80A3-8658EA96BEEF}"/>
              </a:ext>
            </a:extLst>
          </p:cNvPr>
          <p:cNvCxnSpPr>
            <a:cxnSpLocks/>
            <a:stCxn id="12" idx="3"/>
            <a:endCxn id="15" idx="1"/>
          </p:cNvCxnSpPr>
          <p:nvPr/>
        </p:nvCxnSpPr>
        <p:spPr>
          <a:xfrm flipV="1">
            <a:off x="8074401" y="1391651"/>
            <a:ext cx="1085534" cy="1440051"/>
          </a:xfrm>
          <a:prstGeom prst="straightConnector1">
            <a:avLst/>
          </a:prstGeom>
          <a:ln w="12700">
            <a:solidFill>
              <a:srgbClr val="A6A6A6"/>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5550ADCB-621A-E550-0A13-8EDC43FCF430}"/>
              </a:ext>
            </a:extLst>
          </p:cNvPr>
          <p:cNvCxnSpPr>
            <a:cxnSpLocks/>
            <a:stCxn id="12" idx="3"/>
            <a:endCxn id="16" idx="1"/>
          </p:cNvCxnSpPr>
          <p:nvPr/>
        </p:nvCxnSpPr>
        <p:spPr>
          <a:xfrm>
            <a:off x="8074401" y="2831702"/>
            <a:ext cx="1085534" cy="0"/>
          </a:xfrm>
          <a:prstGeom prst="straightConnector1">
            <a:avLst/>
          </a:prstGeom>
          <a:ln w="12700">
            <a:solidFill>
              <a:srgbClr val="A6A6A6"/>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861E8A76-8B32-B3F0-80BE-A221F0D4A570}"/>
              </a:ext>
            </a:extLst>
          </p:cNvPr>
          <p:cNvCxnSpPr>
            <a:cxnSpLocks/>
            <a:stCxn id="13" idx="3"/>
            <a:endCxn id="15" idx="1"/>
          </p:cNvCxnSpPr>
          <p:nvPr/>
        </p:nvCxnSpPr>
        <p:spPr>
          <a:xfrm flipV="1">
            <a:off x="8074401" y="1391651"/>
            <a:ext cx="1085534" cy="2394504"/>
          </a:xfrm>
          <a:prstGeom prst="straightConnector1">
            <a:avLst/>
          </a:prstGeom>
          <a:ln w="12700">
            <a:solidFill>
              <a:srgbClr val="A6A6A6"/>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ACD30AE5-D0F2-59B1-A4E7-6DCA6F18BEBB}"/>
              </a:ext>
            </a:extLst>
          </p:cNvPr>
          <p:cNvCxnSpPr>
            <a:cxnSpLocks/>
            <a:stCxn id="14" idx="3"/>
            <a:endCxn id="15" idx="1"/>
          </p:cNvCxnSpPr>
          <p:nvPr/>
        </p:nvCxnSpPr>
        <p:spPr>
          <a:xfrm flipV="1">
            <a:off x="8074401" y="1391651"/>
            <a:ext cx="1085534" cy="3900582"/>
          </a:xfrm>
          <a:prstGeom prst="straightConnector1">
            <a:avLst/>
          </a:prstGeom>
          <a:ln w="12700">
            <a:solidFill>
              <a:srgbClr val="A6A6A6"/>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45CBA770-CBF0-DCFB-9FB7-0D4189F0469F}"/>
              </a:ext>
            </a:extLst>
          </p:cNvPr>
          <p:cNvCxnSpPr>
            <a:cxnSpLocks/>
            <a:stCxn id="13" idx="3"/>
            <a:endCxn id="17" idx="1"/>
          </p:cNvCxnSpPr>
          <p:nvPr/>
        </p:nvCxnSpPr>
        <p:spPr>
          <a:xfrm flipV="1">
            <a:off x="8074401" y="3782374"/>
            <a:ext cx="1085534" cy="3781"/>
          </a:xfrm>
          <a:prstGeom prst="straightConnector1">
            <a:avLst/>
          </a:prstGeom>
          <a:ln w="12700">
            <a:solidFill>
              <a:srgbClr val="A6A6A6"/>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5C9CD40F-1DAF-0BFE-92D4-86E191EA3430}"/>
              </a:ext>
            </a:extLst>
          </p:cNvPr>
          <p:cNvCxnSpPr>
            <a:cxnSpLocks/>
            <a:stCxn id="14" idx="3"/>
            <a:endCxn id="18" idx="1"/>
          </p:cNvCxnSpPr>
          <p:nvPr/>
        </p:nvCxnSpPr>
        <p:spPr>
          <a:xfrm flipV="1">
            <a:off x="8074401" y="5284730"/>
            <a:ext cx="1085534" cy="7503"/>
          </a:xfrm>
          <a:prstGeom prst="straightConnector1">
            <a:avLst/>
          </a:prstGeom>
          <a:ln w="12700">
            <a:solidFill>
              <a:srgbClr val="A6A6A6"/>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554FB6CD-5A13-58D6-471B-EADF0B9FFDE1}"/>
              </a:ext>
            </a:extLst>
          </p:cNvPr>
          <p:cNvCxnSpPr>
            <a:cxnSpLocks/>
            <a:stCxn id="14" idx="3"/>
            <a:endCxn id="17" idx="1"/>
          </p:cNvCxnSpPr>
          <p:nvPr/>
        </p:nvCxnSpPr>
        <p:spPr>
          <a:xfrm flipV="1">
            <a:off x="8074401" y="3782374"/>
            <a:ext cx="1085534" cy="1509859"/>
          </a:xfrm>
          <a:prstGeom prst="straightConnector1">
            <a:avLst/>
          </a:prstGeom>
          <a:ln w="12700">
            <a:solidFill>
              <a:srgbClr val="A6A6A6"/>
            </a:solidFill>
            <a:tailEnd type="triangle"/>
          </a:ln>
        </p:spPr>
        <p:style>
          <a:lnRef idx="1">
            <a:schemeClr val="accent1"/>
          </a:lnRef>
          <a:fillRef idx="0">
            <a:schemeClr val="accent1"/>
          </a:fillRef>
          <a:effectRef idx="0">
            <a:schemeClr val="accent1"/>
          </a:effectRef>
          <a:fontRef idx="minor">
            <a:schemeClr val="tx1"/>
          </a:fontRef>
        </p:style>
      </p:cxnSp>
      <p:cxnSp>
        <p:nvCxnSpPr>
          <p:cNvPr id="99" name="Connector: Elbow 98">
            <a:extLst>
              <a:ext uri="{FF2B5EF4-FFF2-40B4-BE49-F238E27FC236}">
                <a16:creationId xmlns:a16="http://schemas.microsoft.com/office/drawing/2014/main" id="{B9973662-F014-3F74-9117-214FD0AC7CF3}"/>
              </a:ext>
            </a:extLst>
          </p:cNvPr>
          <p:cNvCxnSpPr>
            <a:cxnSpLocks/>
            <a:stCxn id="15" idx="3"/>
            <a:endCxn id="24" idx="1"/>
          </p:cNvCxnSpPr>
          <p:nvPr/>
        </p:nvCxnSpPr>
        <p:spPr>
          <a:xfrm>
            <a:off x="10112737" y="1391651"/>
            <a:ext cx="1052944" cy="1934337"/>
          </a:xfrm>
          <a:prstGeom prst="bentConnector3">
            <a:avLst>
              <a:gd name="adj1" fmla="val 50000"/>
            </a:avLst>
          </a:prstGeom>
          <a:ln w="12700">
            <a:solidFill>
              <a:srgbClr val="A6A6A6"/>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Connector: Elbow 101">
            <a:extLst>
              <a:ext uri="{FF2B5EF4-FFF2-40B4-BE49-F238E27FC236}">
                <a16:creationId xmlns:a16="http://schemas.microsoft.com/office/drawing/2014/main" id="{F356420D-2B17-2F63-BE04-E2B0E777239D}"/>
              </a:ext>
            </a:extLst>
          </p:cNvPr>
          <p:cNvCxnSpPr>
            <a:cxnSpLocks/>
            <a:stCxn id="16" idx="3"/>
            <a:endCxn id="24" idx="1"/>
          </p:cNvCxnSpPr>
          <p:nvPr/>
        </p:nvCxnSpPr>
        <p:spPr>
          <a:xfrm>
            <a:off x="10112737" y="2831702"/>
            <a:ext cx="1052944" cy="494286"/>
          </a:xfrm>
          <a:prstGeom prst="bentConnector3">
            <a:avLst>
              <a:gd name="adj1" fmla="val 50000"/>
            </a:avLst>
          </a:prstGeom>
          <a:ln w="12700">
            <a:solidFill>
              <a:srgbClr val="A6A6A6"/>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Connector: Elbow 104">
            <a:extLst>
              <a:ext uri="{FF2B5EF4-FFF2-40B4-BE49-F238E27FC236}">
                <a16:creationId xmlns:a16="http://schemas.microsoft.com/office/drawing/2014/main" id="{6564DB8D-BFE3-B98A-AE25-059E664874A2}"/>
              </a:ext>
            </a:extLst>
          </p:cNvPr>
          <p:cNvCxnSpPr>
            <a:cxnSpLocks/>
            <a:stCxn id="17" idx="3"/>
            <a:endCxn id="24" idx="1"/>
          </p:cNvCxnSpPr>
          <p:nvPr/>
        </p:nvCxnSpPr>
        <p:spPr>
          <a:xfrm flipV="1">
            <a:off x="10112737" y="3325988"/>
            <a:ext cx="1052944" cy="456386"/>
          </a:xfrm>
          <a:prstGeom prst="bentConnector3">
            <a:avLst>
              <a:gd name="adj1" fmla="val 50000"/>
            </a:avLst>
          </a:prstGeom>
          <a:ln w="12700">
            <a:solidFill>
              <a:srgbClr val="A6A6A6"/>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Connector: Elbow 107">
            <a:extLst>
              <a:ext uri="{FF2B5EF4-FFF2-40B4-BE49-F238E27FC236}">
                <a16:creationId xmlns:a16="http://schemas.microsoft.com/office/drawing/2014/main" id="{FB77968F-86BC-10B2-112F-04CB041CA550}"/>
              </a:ext>
            </a:extLst>
          </p:cNvPr>
          <p:cNvCxnSpPr>
            <a:cxnSpLocks/>
            <a:stCxn id="18" idx="3"/>
            <a:endCxn id="24" idx="1"/>
          </p:cNvCxnSpPr>
          <p:nvPr/>
        </p:nvCxnSpPr>
        <p:spPr>
          <a:xfrm flipV="1">
            <a:off x="10112737" y="3325988"/>
            <a:ext cx="1052944" cy="1958742"/>
          </a:xfrm>
          <a:prstGeom prst="bentConnector3">
            <a:avLst>
              <a:gd name="adj1" fmla="val 50000"/>
            </a:avLst>
          </a:prstGeom>
          <a:ln w="12700">
            <a:solidFill>
              <a:srgbClr val="A6A6A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9311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3777-8958-5F91-E79D-75543FC76168}"/>
              </a:ext>
            </a:extLst>
          </p:cNvPr>
          <p:cNvSpPr txBox="1">
            <a:spLocks/>
          </p:cNvSpPr>
          <p:nvPr/>
        </p:nvSpPr>
        <p:spPr>
          <a:xfrm>
            <a:off x="2435275" y="12356"/>
            <a:ext cx="7321450" cy="770945"/>
          </a:xfrm>
          <a:prstGeom prst="rect">
            <a:avLst/>
          </a:prstGeom>
          <a:noFill/>
        </p:spPr>
        <p:txBody>
          <a:bodyPr vert="horz" lIns="91440" tIns="45720" rIns="91440" bIns="45720" rtlCol="0" anchor="ctr">
            <a:normAutofit/>
          </a:bodyPr>
          <a:lstStyle>
            <a:defPPr>
              <a:defRPr lang="en-US"/>
            </a:defPPr>
            <a:lvl1pPr>
              <a:lnSpc>
                <a:spcPct val="90000"/>
              </a:lnSpc>
              <a:spcBef>
                <a:spcPct val="0"/>
              </a:spcBef>
              <a:buNone/>
              <a:defRPr sz="4500" spc="80">
                <a:solidFill>
                  <a:srgbClr val="EBE9E5"/>
                </a:solidFill>
                <a:latin typeface="Franklin Gothic Medium" panose="020B0603020102020204" pitchFamily="34" charset="0"/>
                <a:ea typeface="+mj-ea"/>
                <a:cs typeface="Consolas" panose="020B0609020204030204" pitchFamily="49"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i="0" u="none" strike="noStrike" kern="1200" cap="none" spc="80" normalizeH="0" baseline="0" noProof="0">
                <a:ln>
                  <a:noFill/>
                </a:ln>
                <a:effectLst/>
                <a:uLnTx/>
                <a:uFillTx/>
                <a:latin typeface="Tahoma" panose="020B0604030504040204" pitchFamily="34" charset="0"/>
                <a:ea typeface="Tahoma" panose="020B0604030504040204" pitchFamily="34" charset="0"/>
                <a:cs typeface="Tahoma" panose="020B0604030504040204" pitchFamily="34" charset="0"/>
              </a:rPr>
              <a:t>Outputs </a:t>
            </a:r>
            <a:r>
              <a:rPr kumimoji="0" lang="en-US" sz="2400" i="0" u="sng" strike="noStrike" kern="1200" cap="none" spc="80" normalizeH="0" baseline="0" noProof="0">
                <a:ln>
                  <a:noFill/>
                </a:ln>
                <a:effectLst/>
                <a:uLnTx/>
                <a:uFillTx/>
                <a:latin typeface="Tahoma" panose="020B0604030504040204" pitchFamily="34" charset="0"/>
                <a:ea typeface="Tahoma" panose="020B0604030504040204" pitchFamily="34" charset="0"/>
                <a:cs typeface="Tahoma" panose="020B0604030504040204" pitchFamily="34" charset="0"/>
              </a:rPr>
              <a:t>+ Business Change</a:t>
            </a:r>
            <a:r>
              <a:rPr kumimoji="0" lang="en-US" sz="2400" i="0" u="none" strike="noStrike" kern="1200" cap="none" spc="80" normalizeH="0" baseline="0" noProof="0">
                <a:ln>
                  <a:noFill/>
                </a:ln>
                <a:effectLst/>
                <a:uLnTx/>
                <a:uFillTx/>
                <a:latin typeface="Tahoma" panose="020B0604030504040204" pitchFamily="34" charset="0"/>
                <a:ea typeface="Tahoma" panose="020B0604030504040204" pitchFamily="34" charset="0"/>
                <a:cs typeface="Tahoma" panose="020B0604030504040204" pitchFamily="34" charset="0"/>
              </a:rPr>
              <a:t> = Outcomes &amp; Benefits</a:t>
            </a:r>
          </a:p>
        </p:txBody>
      </p:sp>
      <p:sp>
        <p:nvSpPr>
          <p:cNvPr id="5" name="TextBox 4">
            <a:extLst>
              <a:ext uri="{FF2B5EF4-FFF2-40B4-BE49-F238E27FC236}">
                <a16:creationId xmlns:a16="http://schemas.microsoft.com/office/drawing/2014/main" id="{1B6ACA23-6C72-AE1B-27BC-EB234E1BFEBE}"/>
              </a:ext>
            </a:extLst>
          </p:cNvPr>
          <p:cNvSpPr txBox="1"/>
          <p:nvPr/>
        </p:nvSpPr>
        <p:spPr>
          <a:xfrm>
            <a:off x="1057704" y="3009332"/>
            <a:ext cx="952802" cy="633312"/>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pPr>
              <a:spcAft>
                <a:spcPts val="0"/>
              </a:spcAft>
            </a:pPr>
            <a:r>
              <a:rPr lang="en-GB" sz="1000"/>
              <a:t>New HR IT </a:t>
            </a:r>
          </a:p>
          <a:p>
            <a:pPr>
              <a:spcAft>
                <a:spcPts val="0"/>
              </a:spcAft>
            </a:pPr>
            <a:r>
              <a:rPr lang="en-GB" sz="1000"/>
              <a:t>system</a:t>
            </a:r>
          </a:p>
        </p:txBody>
      </p:sp>
      <p:grpSp>
        <p:nvGrpSpPr>
          <p:cNvPr id="19" name="Group 18">
            <a:extLst>
              <a:ext uri="{FF2B5EF4-FFF2-40B4-BE49-F238E27FC236}">
                <a16:creationId xmlns:a16="http://schemas.microsoft.com/office/drawing/2014/main" id="{AAD8C04F-70CF-D8D2-4661-3475E8B360E1}"/>
              </a:ext>
            </a:extLst>
          </p:cNvPr>
          <p:cNvGrpSpPr/>
          <p:nvPr/>
        </p:nvGrpSpPr>
        <p:grpSpPr>
          <a:xfrm>
            <a:off x="101805" y="6093564"/>
            <a:ext cx="717448" cy="646631"/>
            <a:chOff x="101805" y="6093564"/>
            <a:chExt cx="717448" cy="646631"/>
          </a:xfrm>
        </p:grpSpPr>
        <p:sp>
          <p:nvSpPr>
            <p:cNvPr id="20" name="Rectangle 19">
              <a:extLst>
                <a:ext uri="{FF2B5EF4-FFF2-40B4-BE49-F238E27FC236}">
                  <a16:creationId xmlns:a16="http://schemas.microsoft.com/office/drawing/2014/main" id="{CF413A34-2A83-EC8B-35A0-7BFBF212CE39}"/>
                </a:ext>
              </a:extLst>
            </p:cNvPr>
            <p:cNvSpPr/>
            <p:nvPr/>
          </p:nvSpPr>
          <p:spPr>
            <a:xfrm>
              <a:off x="460529" y="6093564"/>
              <a:ext cx="358724" cy="341364"/>
            </a:xfrm>
            <a:prstGeom prst="rect">
              <a:avLst/>
            </a:prstGeom>
            <a:solidFill>
              <a:srgbClr val="79CCBF">
                <a:alpha val="637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3EBDC53-9066-FA86-F647-84A8A7C46A34}"/>
                </a:ext>
              </a:extLst>
            </p:cNvPr>
            <p:cNvSpPr/>
            <p:nvPr/>
          </p:nvSpPr>
          <p:spPr>
            <a:xfrm>
              <a:off x="101805" y="6398831"/>
              <a:ext cx="358724" cy="341364"/>
            </a:xfrm>
            <a:prstGeom prst="rect">
              <a:avLst/>
            </a:prstGeom>
            <a:solidFill>
              <a:srgbClr val="EF4437">
                <a:alpha val="6374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612B224-64A3-521B-AA00-C89282692BC1}"/>
                </a:ext>
              </a:extLst>
            </p:cNvPr>
            <p:cNvSpPr/>
            <p:nvPr/>
          </p:nvSpPr>
          <p:spPr>
            <a:xfrm>
              <a:off x="260962" y="6254414"/>
              <a:ext cx="358724" cy="341364"/>
            </a:xfrm>
            <a:prstGeom prst="rect">
              <a:avLst/>
            </a:prstGeom>
            <a:solidFill>
              <a:srgbClr val="EF4437">
                <a:alpha val="637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a:extLst>
                <a:ext uri="{FF2B5EF4-FFF2-40B4-BE49-F238E27FC236}">
                  <a16:creationId xmlns:a16="http://schemas.microsoft.com/office/drawing/2014/main" id="{F77AD6E9-CE73-FADB-7060-86BD145989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7277" y="6466375"/>
              <a:ext cx="247779" cy="206276"/>
            </a:xfrm>
            <a:prstGeom prst="rect">
              <a:avLst/>
            </a:prstGeom>
          </p:spPr>
        </p:pic>
      </p:grpSp>
      <p:sp>
        <p:nvSpPr>
          <p:cNvPr id="3" name="TextBox 2">
            <a:extLst>
              <a:ext uri="{FF2B5EF4-FFF2-40B4-BE49-F238E27FC236}">
                <a16:creationId xmlns:a16="http://schemas.microsoft.com/office/drawing/2014/main" id="{39BDBBB4-A9D8-D9FB-4121-13BC6F9E8E1A}"/>
              </a:ext>
            </a:extLst>
          </p:cNvPr>
          <p:cNvSpPr txBox="1"/>
          <p:nvPr/>
        </p:nvSpPr>
        <p:spPr>
          <a:xfrm>
            <a:off x="3049046" y="1795576"/>
            <a:ext cx="952802" cy="633312"/>
          </a:xfrm>
          <a:prstGeom prst="rect">
            <a:avLst/>
          </a:prstGeom>
          <a:solidFill>
            <a:srgbClr val="EBE9E5"/>
          </a:solidFill>
          <a:ln w="19050" cap="flat" cmpd="sng" algn="ctr">
            <a:solidFill>
              <a:srgbClr val="EF4437"/>
            </a:soli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pPr>
              <a:spcAft>
                <a:spcPts val="0"/>
              </a:spcAft>
            </a:pPr>
            <a:r>
              <a:rPr lang="en-GB" sz="1000"/>
              <a:t>Retrained managers</a:t>
            </a:r>
          </a:p>
        </p:txBody>
      </p:sp>
      <p:sp>
        <p:nvSpPr>
          <p:cNvPr id="6" name="TextBox 5">
            <a:extLst>
              <a:ext uri="{FF2B5EF4-FFF2-40B4-BE49-F238E27FC236}">
                <a16:creationId xmlns:a16="http://schemas.microsoft.com/office/drawing/2014/main" id="{728723F0-2BF0-E792-9F75-3055609A985A}"/>
              </a:ext>
            </a:extLst>
          </p:cNvPr>
          <p:cNvSpPr txBox="1"/>
          <p:nvPr/>
        </p:nvSpPr>
        <p:spPr>
          <a:xfrm>
            <a:off x="4972344" y="1795575"/>
            <a:ext cx="952802" cy="633312"/>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pPr>
              <a:spcAft>
                <a:spcPts val="0"/>
              </a:spcAft>
            </a:pPr>
            <a:r>
              <a:rPr lang="en-GB" sz="1000"/>
              <a:t>Delays for applicants reduced</a:t>
            </a:r>
          </a:p>
        </p:txBody>
      </p:sp>
      <p:sp>
        <p:nvSpPr>
          <p:cNvPr id="7" name="TextBox 6">
            <a:extLst>
              <a:ext uri="{FF2B5EF4-FFF2-40B4-BE49-F238E27FC236}">
                <a16:creationId xmlns:a16="http://schemas.microsoft.com/office/drawing/2014/main" id="{932488C8-0577-AEA3-B1FA-862108B35359}"/>
              </a:ext>
            </a:extLst>
          </p:cNvPr>
          <p:cNvSpPr txBox="1"/>
          <p:nvPr/>
        </p:nvSpPr>
        <p:spPr>
          <a:xfrm>
            <a:off x="4972344" y="4223089"/>
            <a:ext cx="952802" cy="633312"/>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pPr>
              <a:spcAft>
                <a:spcPts val="0"/>
              </a:spcAft>
            </a:pPr>
            <a:r>
              <a:rPr lang="en-GB" sz="1000"/>
              <a:t>Applications processed faster</a:t>
            </a:r>
          </a:p>
        </p:txBody>
      </p:sp>
      <p:sp>
        <p:nvSpPr>
          <p:cNvPr id="11" name="TextBox 10">
            <a:extLst>
              <a:ext uri="{FF2B5EF4-FFF2-40B4-BE49-F238E27FC236}">
                <a16:creationId xmlns:a16="http://schemas.microsoft.com/office/drawing/2014/main" id="{D0900769-5627-E351-0561-D7E5A6C8FEC4}"/>
              </a:ext>
            </a:extLst>
          </p:cNvPr>
          <p:cNvSpPr txBox="1"/>
          <p:nvPr/>
        </p:nvSpPr>
        <p:spPr>
          <a:xfrm>
            <a:off x="7121599" y="1074995"/>
            <a:ext cx="952802" cy="633312"/>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pPr>
              <a:spcAft>
                <a:spcPts val="0"/>
              </a:spcAft>
            </a:pPr>
            <a:r>
              <a:rPr lang="en-GB" sz="1000"/>
              <a:t>Better staff retention</a:t>
            </a:r>
          </a:p>
        </p:txBody>
      </p:sp>
      <p:sp>
        <p:nvSpPr>
          <p:cNvPr id="12" name="TextBox 11">
            <a:extLst>
              <a:ext uri="{FF2B5EF4-FFF2-40B4-BE49-F238E27FC236}">
                <a16:creationId xmlns:a16="http://schemas.microsoft.com/office/drawing/2014/main" id="{DDFD7004-2ADF-9159-4754-5B3B2B75E0B3}"/>
              </a:ext>
            </a:extLst>
          </p:cNvPr>
          <p:cNvSpPr txBox="1"/>
          <p:nvPr/>
        </p:nvSpPr>
        <p:spPr>
          <a:xfrm>
            <a:off x="7121599" y="2515046"/>
            <a:ext cx="952802" cy="633312"/>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pPr>
              <a:spcAft>
                <a:spcPts val="0"/>
              </a:spcAft>
            </a:pPr>
            <a:r>
              <a:rPr lang="en-GB" sz="1000"/>
              <a:t>Higher staff morale</a:t>
            </a:r>
          </a:p>
        </p:txBody>
      </p:sp>
      <p:sp>
        <p:nvSpPr>
          <p:cNvPr id="13" name="TextBox 12">
            <a:extLst>
              <a:ext uri="{FF2B5EF4-FFF2-40B4-BE49-F238E27FC236}">
                <a16:creationId xmlns:a16="http://schemas.microsoft.com/office/drawing/2014/main" id="{7E2A9195-50A0-3CF5-E35E-F60453044335}"/>
              </a:ext>
            </a:extLst>
          </p:cNvPr>
          <p:cNvSpPr txBox="1"/>
          <p:nvPr/>
        </p:nvSpPr>
        <p:spPr>
          <a:xfrm>
            <a:off x="7121599" y="3469499"/>
            <a:ext cx="952802" cy="633312"/>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pPr>
              <a:spcAft>
                <a:spcPts val="0"/>
              </a:spcAft>
            </a:pPr>
            <a:r>
              <a:rPr lang="en-GB" sz="1000"/>
              <a:t>Increased HR </a:t>
            </a:r>
          </a:p>
          <a:p>
            <a:pPr>
              <a:spcAft>
                <a:spcPts val="0"/>
              </a:spcAft>
            </a:pPr>
            <a:r>
              <a:rPr lang="en-GB" sz="1000"/>
              <a:t>staff efficiency</a:t>
            </a:r>
          </a:p>
        </p:txBody>
      </p:sp>
      <p:sp>
        <p:nvSpPr>
          <p:cNvPr id="14" name="TextBox 13">
            <a:extLst>
              <a:ext uri="{FF2B5EF4-FFF2-40B4-BE49-F238E27FC236}">
                <a16:creationId xmlns:a16="http://schemas.microsoft.com/office/drawing/2014/main" id="{68362BA6-15A2-AE68-7190-D7C19F270B82}"/>
              </a:ext>
            </a:extLst>
          </p:cNvPr>
          <p:cNvSpPr txBox="1"/>
          <p:nvPr/>
        </p:nvSpPr>
        <p:spPr>
          <a:xfrm>
            <a:off x="7121599" y="4975577"/>
            <a:ext cx="952802" cy="633312"/>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pPr>
              <a:spcAft>
                <a:spcPts val="0"/>
              </a:spcAft>
            </a:pPr>
            <a:r>
              <a:rPr lang="en-GB" sz="1000"/>
              <a:t>Fewer</a:t>
            </a:r>
          </a:p>
          <a:p>
            <a:pPr>
              <a:spcAft>
                <a:spcPts val="0"/>
              </a:spcAft>
            </a:pPr>
            <a:r>
              <a:rPr lang="en-GB" sz="1000"/>
              <a:t>vacancies</a:t>
            </a:r>
          </a:p>
        </p:txBody>
      </p:sp>
      <p:sp>
        <p:nvSpPr>
          <p:cNvPr id="15" name="TextBox 14">
            <a:extLst>
              <a:ext uri="{FF2B5EF4-FFF2-40B4-BE49-F238E27FC236}">
                <a16:creationId xmlns:a16="http://schemas.microsoft.com/office/drawing/2014/main" id="{CD6CB307-3689-3284-4CD3-C5A121C1436C}"/>
              </a:ext>
            </a:extLst>
          </p:cNvPr>
          <p:cNvSpPr txBox="1"/>
          <p:nvPr/>
        </p:nvSpPr>
        <p:spPr>
          <a:xfrm>
            <a:off x="9159935" y="1074995"/>
            <a:ext cx="952802" cy="633312"/>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pPr>
              <a:spcAft>
                <a:spcPts val="0"/>
              </a:spcAft>
            </a:pPr>
            <a:r>
              <a:rPr lang="en-GB" sz="1000"/>
              <a:t>Increased productivity</a:t>
            </a:r>
          </a:p>
        </p:txBody>
      </p:sp>
      <p:sp>
        <p:nvSpPr>
          <p:cNvPr id="16" name="TextBox 15">
            <a:extLst>
              <a:ext uri="{FF2B5EF4-FFF2-40B4-BE49-F238E27FC236}">
                <a16:creationId xmlns:a16="http://schemas.microsoft.com/office/drawing/2014/main" id="{F1C7BD61-E309-7928-4F7D-65D11691186B}"/>
              </a:ext>
            </a:extLst>
          </p:cNvPr>
          <p:cNvSpPr txBox="1"/>
          <p:nvPr/>
        </p:nvSpPr>
        <p:spPr>
          <a:xfrm>
            <a:off x="9159935" y="2515046"/>
            <a:ext cx="952802" cy="633312"/>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pPr>
              <a:spcAft>
                <a:spcPts val="0"/>
              </a:spcAft>
            </a:pPr>
            <a:r>
              <a:rPr lang="en-GB" sz="1000"/>
              <a:t>Improved continuity</a:t>
            </a:r>
          </a:p>
        </p:txBody>
      </p:sp>
      <p:sp>
        <p:nvSpPr>
          <p:cNvPr id="17" name="TextBox 16">
            <a:extLst>
              <a:ext uri="{FF2B5EF4-FFF2-40B4-BE49-F238E27FC236}">
                <a16:creationId xmlns:a16="http://schemas.microsoft.com/office/drawing/2014/main" id="{E6F2E3E1-D9EA-7793-D403-A4B4B4AB52A2}"/>
              </a:ext>
            </a:extLst>
          </p:cNvPr>
          <p:cNvSpPr txBox="1"/>
          <p:nvPr/>
        </p:nvSpPr>
        <p:spPr>
          <a:xfrm>
            <a:off x="9159935" y="3465718"/>
            <a:ext cx="952802" cy="633312"/>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pPr>
              <a:spcAft>
                <a:spcPts val="0"/>
              </a:spcAft>
            </a:pPr>
            <a:r>
              <a:rPr lang="en-GB" sz="1000"/>
              <a:t>Fewer HR </a:t>
            </a:r>
          </a:p>
          <a:p>
            <a:pPr>
              <a:spcAft>
                <a:spcPts val="0"/>
              </a:spcAft>
            </a:pPr>
            <a:r>
              <a:rPr lang="en-GB" sz="1000"/>
              <a:t>staff</a:t>
            </a:r>
          </a:p>
        </p:txBody>
      </p:sp>
      <p:sp>
        <p:nvSpPr>
          <p:cNvPr id="18" name="TextBox 17">
            <a:extLst>
              <a:ext uri="{FF2B5EF4-FFF2-40B4-BE49-F238E27FC236}">
                <a16:creationId xmlns:a16="http://schemas.microsoft.com/office/drawing/2014/main" id="{1B88926C-3F1F-F00C-1D55-1B0BB321CF9E}"/>
              </a:ext>
            </a:extLst>
          </p:cNvPr>
          <p:cNvSpPr txBox="1"/>
          <p:nvPr/>
        </p:nvSpPr>
        <p:spPr>
          <a:xfrm>
            <a:off x="9159935" y="4968074"/>
            <a:ext cx="952802" cy="633312"/>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pPr>
              <a:spcAft>
                <a:spcPts val="0"/>
              </a:spcAft>
            </a:pPr>
            <a:r>
              <a:rPr lang="en-GB" sz="1000"/>
              <a:t>Lower recruitment </a:t>
            </a:r>
          </a:p>
          <a:p>
            <a:pPr>
              <a:spcAft>
                <a:spcPts val="0"/>
              </a:spcAft>
            </a:pPr>
            <a:r>
              <a:rPr lang="en-GB" sz="1000"/>
              <a:t>costs</a:t>
            </a:r>
          </a:p>
        </p:txBody>
      </p:sp>
      <p:sp>
        <p:nvSpPr>
          <p:cNvPr id="24" name="TextBox 23">
            <a:extLst>
              <a:ext uri="{FF2B5EF4-FFF2-40B4-BE49-F238E27FC236}">
                <a16:creationId xmlns:a16="http://schemas.microsoft.com/office/drawing/2014/main" id="{42200E95-CDAA-BF63-37C0-407778397562}"/>
              </a:ext>
            </a:extLst>
          </p:cNvPr>
          <p:cNvSpPr txBox="1"/>
          <p:nvPr/>
        </p:nvSpPr>
        <p:spPr>
          <a:xfrm>
            <a:off x="11165681" y="3009332"/>
            <a:ext cx="952802" cy="633312"/>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pPr>
              <a:spcAft>
                <a:spcPts val="0"/>
              </a:spcAft>
            </a:pPr>
            <a:r>
              <a:rPr lang="en-GB" sz="1000"/>
              <a:t>Reduced personnel costs</a:t>
            </a:r>
          </a:p>
        </p:txBody>
      </p:sp>
      <p:sp>
        <p:nvSpPr>
          <p:cNvPr id="25" name="TextBox 24">
            <a:extLst>
              <a:ext uri="{FF2B5EF4-FFF2-40B4-BE49-F238E27FC236}">
                <a16:creationId xmlns:a16="http://schemas.microsoft.com/office/drawing/2014/main" id="{053469C8-5247-9FF2-5DED-BD86CD225DD8}"/>
              </a:ext>
            </a:extLst>
          </p:cNvPr>
          <p:cNvSpPr txBox="1"/>
          <p:nvPr/>
        </p:nvSpPr>
        <p:spPr>
          <a:xfrm>
            <a:off x="3049046" y="4223089"/>
            <a:ext cx="952802" cy="633312"/>
          </a:xfrm>
          <a:prstGeom prst="rect">
            <a:avLst/>
          </a:prstGeom>
          <a:solidFill>
            <a:srgbClr val="EBE9E5"/>
          </a:solidFill>
          <a:ln w="19050" cap="flat" cmpd="sng" algn="ctr">
            <a:solidFill>
              <a:srgbClr val="EF4437"/>
            </a:soli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pPr>
              <a:spcAft>
                <a:spcPts val="0"/>
              </a:spcAft>
            </a:pPr>
            <a:r>
              <a:rPr lang="en-GB" sz="1000"/>
              <a:t>New </a:t>
            </a:r>
          </a:p>
          <a:p>
            <a:pPr>
              <a:spcAft>
                <a:spcPts val="0"/>
              </a:spcAft>
            </a:pPr>
            <a:r>
              <a:rPr lang="en-GB" sz="1000"/>
              <a:t>recruitment process</a:t>
            </a:r>
          </a:p>
        </p:txBody>
      </p:sp>
      <p:cxnSp>
        <p:nvCxnSpPr>
          <p:cNvPr id="29" name="Connector: Elbow 28">
            <a:extLst>
              <a:ext uri="{FF2B5EF4-FFF2-40B4-BE49-F238E27FC236}">
                <a16:creationId xmlns:a16="http://schemas.microsoft.com/office/drawing/2014/main" id="{F53E0125-430E-51A5-4C0C-773DFCC26C84}"/>
              </a:ext>
            </a:extLst>
          </p:cNvPr>
          <p:cNvCxnSpPr>
            <a:cxnSpLocks/>
            <a:stCxn id="5" idx="3"/>
            <a:endCxn id="3" idx="1"/>
          </p:cNvCxnSpPr>
          <p:nvPr/>
        </p:nvCxnSpPr>
        <p:spPr>
          <a:xfrm flipV="1">
            <a:off x="2010506" y="2112232"/>
            <a:ext cx="1038540" cy="1213756"/>
          </a:xfrm>
          <a:prstGeom prst="bentConnector3">
            <a:avLst/>
          </a:prstGeom>
          <a:ln w="12700">
            <a:solidFill>
              <a:srgbClr val="A6A6A6"/>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9B7B87CE-DA7D-E64B-C48C-08566C3269E6}"/>
              </a:ext>
            </a:extLst>
          </p:cNvPr>
          <p:cNvCxnSpPr>
            <a:cxnSpLocks/>
            <a:stCxn id="5" idx="3"/>
            <a:endCxn id="25" idx="1"/>
          </p:cNvCxnSpPr>
          <p:nvPr/>
        </p:nvCxnSpPr>
        <p:spPr>
          <a:xfrm>
            <a:off x="2010506" y="3325988"/>
            <a:ext cx="1038540" cy="1213757"/>
          </a:xfrm>
          <a:prstGeom prst="bentConnector3">
            <a:avLst>
              <a:gd name="adj1" fmla="val 50000"/>
            </a:avLst>
          </a:prstGeom>
          <a:ln w="12700">
            <a:solidFill>
              <a:srgbClr val="A6A6A6"/>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C6274914-7677-B237-EE49-93F25C715EC0}"/>
              </a:ext>
            </a:extLst>
          </p:cNvPr>
          <p:cNvCxnSpPr>
            <a:cxnSpLocks/>
            <a:stCxn id="3" idx="3"/>
            <a:endCxn id="6" idx="1"/>
          </p:cNvCxnSpPr>
          <p:nvPr/>
        </p:nvCxnSpPr>
        <p:spPr>
          <a:xfrm flipV="1">
            <a:off x="4001848" y="2112231"/>
            <a:ext cx="970496" cy="1"/>
          </a:xfrm>
          <a:prstGeom prst="bentConnector3">
            <a:avLst>
              <a:gd name="adj1" fmla="val 50000"/>
            </a:avLst>
          </a:prstGeom>
          <a:ln w="12700">
            <a:solidFill>
              <a:srgbClr val="A6A6A6"/>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20305E63-563C-CF53-148C-365D66679740}"/>
              </a:ext>
            </a:extLst>
          </p:cNvPr>
          <p:cNvCxnSpPr>
            <a:cxnSpLocks/>
            <a:stCxn id="25" idx="3"/>
            <a:endCxn id="7" idx="1"/>
          </p:cNvCxnSpPr>
          <p:nvPr/>
        </p:nvCxnSpPr>
        <p:spPr>
          <a:xfrm>
            <a:off x="4001848" y="4539745"/>
            <a:ext cx="970496" cy="0"/>
          </a:xfrm>
          <a:prstGeom prst="straightConnector1">
            <a:avLst/>
          </a:prstGeom>
          <a:ln w="12700">
            <a:solidFill>
              <a:srgbClr val="A6A6A6"/>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ctor: Elbow 48">
            <a:extLst>
              <a:ext uri="{FF2B5EF4-FFF2-40B4-BE49-F238E27FC236}">
                <a16:creationId xmlns:a16="http://schemas.microsoft.com/office/drawing/2014/main" id="{D86B0336-7546-E38A-4F65-8C220C1A64C5}"/>
              </a:ext>
            </a:extLst>
          </p:cNvPr>
          <p:cNvCxnSpPr>
            <a:cxnSpLocks/>
            <a:stCxn id="12" idx="0"/>
            <a:endCxn id="11" idx="1"/>
          </p:cNvCxnSpPr>
          <p:nvPr/>
        </p:nvCxnSpPr>
        <p:spPr>
          <a:xfrm rot="16200000" flipV="1">
            <a:off x="6798103" y="1715148"/>
            <a:ext cx="1123395" cy="476401"/>
          </a:xfrm>
          <a:prstGeom prst="bentConnector4">
            <a:avLst>
              <a:gd name="adj1" fmla="val 35906"/>
              <a:gd name="adj2" fmla="val 147985"/>
            </a:avLst>
          </a:prstGeom>
          <a:ln w="12700">
            <a:solidFill>
              <a:srgbClr val="A6A6A6"/>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nector: Elbow 51">
            <a:extLst>
              <a:ext uri="{FF2B5EF4-FFF2-40B4-BE49-F238E27FC236}">
                <a16:creationId xmlns:a16="http://schemas.microsoft.com/office/drawing/2014/main" id="{43D5FCB8-7613-7389-6966-F59E6982E6D0}"/>
              </a:ext>
            </a:extLst>
          </p:cNvPr>
          <p:cNvCxnSpPr>
            <a:cxnSpLocks/>
            <a:stCxn id="6" idx="3"/>
            <a:endCxn id="12" idx="1"/>
          </p:cNvCxnSpPr>
          <p:nvPr/>
        </p:nvCxnSpPr>
        <p:spPr>
          <a:xfrm>
            <a:off x="5925146" y="2112231"/>
            <a:ext cx="1196453" cy="719471"/>
          </a:xfrm>
          <a:prstGeom prst="bentConnector3">
            <a:avLst/>
          </a:prstGeom>
          <a:ln w="12700">
            <a:solidFill>
              <a:srgbClr val="A6A6A6"/>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onnector: Elbow 56">
            <a:extLst>
              <a:ext uri="{FF2B5EF4-FFF2-40B4-BE49-F238E27FC236}">
                <a16:creationId xmlns:a16="http://schemas.microsoft.com/office/drawing/2014/main" id="{77FA4381-6EEA-F222-09EB-D78BA77F9ED2}"/>
              </a:ext>
            </a:extLst>
          </p:cNvPr>
          <p:cNvCxnSpPr>
            <a:cxnSpLocks/>
            <a:stCxn id="7" idx="3"/>
            <a:endCxn id="14" idx="1"/>
          </p:cNvCxnSpPr>
          <p:nvPr/>
        </p:nvCxnSpPr>
        <p:spPr>
          <a:xfrm>
            <a:off x="5925146" y="4539745"/>
            <a:ext cx="1196453" cy="752488"/>
          </a:xfrm>
          <a:prstGeom prst="bentConnector3">
            <a:avLst/>
          </a:prstGeom>
          <a:ln w="12700">
            <a:solidFill>
              <a:srgbClr val="A6A6A6"/>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nector: Elbow 61">
            <a:extLst>
              <a:ext uri="{FF2B5EF4-FFF2-40B4-BE49-F238E27FC236}">
                <a16:creationId xmlns:a16="http://schemas.microsoft.com/office/drawing/2014/main" id="{F7BDB217-C686-34C6-1C9F-CDB43F486FBA}"/>
              </a:ext>
            </a:extLst>
          </p:cNvPr>
          <p:cNvCxnSpPr>
            <a:cxnSpLocks/>
            <a:stCxn id="6" idx="3"/>
            <a:endCxn id="13" idx="1"/>
          </p:cNvCxnSpPr>
          <p:nvPr/>
        </p:nvCxnSpPr>
        <p:spPr>
          <a:xfrm>
            <a:off x="5925146" y="2112231"/>
            <a:ext cx="1196453" cy="1673924"/>
          </a:xfrm>
          <a:prstGeom prst="bentConnector3">
            <a:avLst/>
          </a:prstGeom>
          <a:ln w="12700">
            <a:solidFill>
              <a:srgbClr val="A6A6A6"/>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34243FEE-E38C-6604-70E5-A613BB2ADE86}"/>
              </a:ext>
            </a:extLst>
          </p:cNvPr>
          <p:cNvCxnSpPr>
            <a:cxnSpLocks/>
            <a:stCxn id="7" idx="3"/>
            <a:endCxn id="13" idx="1"/>
          </p:cNvCxnSpPr>
          <p:nvPr/>
        </p:nvCxnSpPr>
        <p:spPr>
          <a:xfrm flipV="1">
            <a:off x="5925146" y="3786155"/>
            <a:ext cx="1196453" cy="753590"/>
          </a:xfrm>
          <a:prstGeom prst="straightConnector1">
            <a:avLst/>
          </a:prstGeom>
          <a:ln w="12700">
            <a:solidFill>
              <a:srgbClr val="A6A6A6"/>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6BA33027-0464-D8A9-4CE4-7FEE495DF2DD}"/>
              </a:ext>
            </a:extLst>
          </p:cNvPr>
          <p:cNvCxnSpPr>
            <a:cxnSpLocks/>
            <a:stCxn id="11" idx="3"/>
            <a:endCxn id="15" idx="1"/>
          </p:cNvCxnSpPr>
          <p:nvPr/>
        </p:nvCxnSpPr>
        <p:spPr>
          <a:xfrm>
            <a:off x="8074401" y="1391651"/>
            <a:ext cx="1085534" cy="0"/>
          </a:xfrm>
          <a:prstGeom prst="straightConnector1">
            <a:avLst/>
          </a:prstGeom>
          <a:ln w="12700">
            <a:solidFill>
              <a:srgbClr val="A6A6A6"/>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15898FE0-F9DA-2C56-80A3-8658EA96BEEF}"/>
              </a:ext>
            </a:extLst>
          </p:cNvPr>
          <p:cNvCxnSpPr>
            <a:cxnSpLocks/>
            <a:stCxn id="12" idx="3"/>
            <a:endCxn id="15" idx="1"/>
          </p:cNvCxnSpPr>
          <p:nvPr/>
        </p:nvCxnSpPr>
        <p:spPr>
          <a:xfrm flipV="1">
            <a:off x="8074401" y="1391651"/>
            <a:ext cx="1085534" cy="1440051"/>
          </a:xfrm>
          <a:prstGeom prst="straightConnector1">
            <a:avLst/>
          </a:prstGeom>
          <a:ln w="12700">
            <a:solidFill>
              <a:srgbClr val="A6A6A6"/>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5550ADCB-621A-E550-0A13-8EDC43FCF430}"/>
              </a:ext>
            </a:extLst>
          </p:cNvPr>
          <p:cNvCxnSpPr>
            <a:cxnSpLocks/>
            <a:stCxn id="12" idx="3"/>
            <a:endCxn id="16" idx="1"/>
          </p:cNvCxnSpPr>
          <p:nvPr/>
        </p:nvCxnSpPr>
        <p:spPr>
          <a:xfrm>
            <a:off x="8074401" y="2831702"/>
            <a:ext cx="1085534" cy="0"/>
          </a:xfrm>
          <a:prstGeom prst="straightConnector1">
            <a:avLst/>
          </a:prstGeom>
          <a:ln w="12700">
            <a:solidFill>
              <a:srgbClr val="A6A6A6"/>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861E8A76-8B32-B3F0-80BE-A221F0D4A570}"/>
              </a:ext>
            </a:extLst>
          </p:cNvPr>
          <p:cNvCxnSpPr>
            <a:cxnSpLocks/>
            <a:stCxn id="13" idx="3"/>
            <a:endCxn id="15" idx="1"/>
          </p:cNvCxnSpPr>
          <p:nvPr/>
        </p:nvCxnSpPr>
        <p:spPr>
          <a:xfrm flipV="1">
            <a:off x="8074401" y="1391651"/>
            <a:ext cx="1085534" cy="2394504"/>
          </a:xfrm>
          <a:prstGeom prst="straightConnector1">
            <a:avLst/>
          </a:prstGeom>
          <a:ln w="12700">
            <a:solidFill>
              <a:srgbClr val="A6A6A6"/>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ACD30AE5-D0F2-59B1-A4E7-6DCA6F18BEBB}"/>
              </a:ext>
            </a:extLst>
          </p:cNvPr>
          <p:cNvCxnSpPr>
            <a:cxnSpLocks/>
            <a:stCxn id="14" idx="3"/>
            <a:endCxn id="15" idx="1"/>
          </p:cNvCxnSpPr>
          <p:nvPr/>
        </p:nvCxnSpPr>
        <p:spPr>
          <a:xfrm flipV="1">
            <a:off x="8074401" y="1391651"/>
            <a:ext cx="1085534" cy="3900582"/>
          </a:xfrm>
          <a:prstGeom prst="straightConnector1">
            <a:avLst/>
          </a:prstGeom>
          <a:ln w="12700">
            <a:solidFill>
              <a:srgbClr val="A6A6A6"/>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45CBA770-CBF0-DCFB-9FB7-0D4189F0469F}"/>
              </a:ext>
            </a:extLst>
          </p:cNvPr>
          <p:cNvCxnSpPr>
            <a:cxnSpLocks/>
            <a:stCxn id="13" idx="3"/>
            <a:endCxn id="17" idx="1"/>
          </p:cNvCxnSpPr>
          <p:nvPr/>
        </p:nvCxnSpPr>
        <p:spPr>
          <a:xfrm flipV="1">
            <a:off x="8074401" y="3782374"/>
            <a:ext cx="1085534" cy="3781"/>
          </a:xfrm>
          <a:prstGeom prst="straightConnector1">
            <a:avLst/>
          </a:prstGeom>
          <a:ln w="12700">
            <a:solidFill>
              <a:srgbClr val="A6A6A6"/>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5C9CD40F-1DAF-0BFE-92D4-86E191EA3430}"/>
              </a:ext>
            </a:extLst>
          </p:cNvPr>
          <p:cNvCxnSpPr>
            <a:cxnSpLocks/>
            <a:stCxn id="14" idx="3"/>
            <a:endCxn id="18" idx="1"/>
          </p:cNvCxnSpPr>
          <p:nvPr/>
        </p:nvCxnSpPr>
        <p:spPr>
          <a:xfrm flipV="1">
            <a:off x="8074401" y="5284730"/>
            <a:ext cx="1085534" cy="7503"/>
          </a:xfrm>
          <a:prstGeom prst="straightConnector1">
            <a:avLst/>
          </a:prstGeom>
          <a:ln w="12700">
            <a:solidFill>
              <a:srgbClr val="A6A6A6"/>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554FB6CD-5A13-58D6-471B-EADF0B9FFDE1}"/>
              </a:ext>
            </a:extLst>
          </p:cNvPr>
          <p:cNvCxnSpPr>
            <a:cxnSpLocks/>
            <a:stCxn id="14" idx="3"/>
            <a:endCxn id="17" idx="1"/>
          </p:cNvCxnSpPr>
          <p:nvPr/>
        </p:nvCxnSpPr>
        <p:spPr>
          <a:xfrm flipV="1">
            <a:off x="8074401" y="3782374"/>
            <a:ext cx="1085534" cy="1509859"/>
          </a:xfrm>
          <a:prstGeom prst="straightConnector1">
            <a:avLst/>
          </a:prstGeom>
          <a:ln w="12700">
            <a:solidFill>
              <a:srgbClr val="A6A6A6"/>
            </a:solidFill>
            <a:tailEnd type="triangle"/>
          </a:ln>
        </p:spPr>
        <p:style>
          <a:lnRef idx="1">
            <a:schemeClr val="accent1"/>
          </a:lnRef>
          <a:fillRef idx="0">
            <a:schemeClr val="accent1"/>
          </a:fillRef>
          <a:effectRef idx="0">
            <a:schemeClr val="accent1"/>
          </a:effectRef>
          <a:fontRef idx="minor">
            <a:schemeClr val="tx1"/>
          </a:fontRef>
        </p:style>
      </p:cxnSp>
      <p:cxnSp>
        <p:nvCxnSpPr>
          <p:cNvPr id="99" name="Connector: Elbow 98">
            <a:extLst>
              <a:ext uri="{FF2B5EF4-FFF2-40B4-BE49-F238E27FC236}">
                <a16:creationId xmlns:a16="http://schemas.microsoft.com/office/drawing/2014/main" id="{B9973662-F014-3F74-9117-214FD0AC7CF3}"/>
              </a:ext>
            </a:extLst>
          </p:cNvPr>
          <p:cNvCxnSpPr>
            <a:cxnSpLocks/>
            <a:stCxn id="15" idx="3"/>
            <a:endCxn id="24" idx="1"/>
          </p:cNvCxnSpPr>
          <p:nvPr/>
        </p:nvCxnSpPr>
        <p:spPr>
          <a:xfrm>
            <a:off x="10112737" y="1391651"/>
            <a:ext cx="1052944" cy="1934337"/>
          </a:xfrm>
          <a:prstGeom prst="bentConnector3">
            <a:avLst>
              <a:gd name="adj1" fmla="val 50000"/>
            </a:avLst>
          </a:prstGeom>
          <a:ln w="12700">
            <a:solidFill>
              <a:srgbClr val="A6A6A6"/>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Connector: Elbow 101">
            <a:extLst>
              <a:ext uri="{FF2B5EF4-FFF2-40B4-BE49-F238E27FC236}">
                <a16:creationId xmlns:a16="http://schemas.microsoft.com/office/drawing/2014/main" id="{F356420D-2B17-2F63-BE04-E2B0E777239D}"/>
              </a:ext>
            </a:extLst>
          </p:cNvPr>
          <p:cNvCxnSpPr>
            <a:cxnSpLocks/>
            <a:stCxn id="16" idx="3"/>
            <a:endCxn id="24" idx="1"/>
          </p:cNvCxnSpPr>
          <p:nvPr/>
        </p:nvCxnSpPr>
        <p:spPr>
          <a:xfrm>
            <a:off x="10112737" y="2831702"/>
            <a:ext cx="1052944" cy="494286"/>
          </a:xfrm>
          <a:prstGeom prst="bentConnector3">
            <a:avLst>
              <a:gd name="adj1" fmla="val 50000"/>
            </a:avLst>
          </a:prstGeom>
          <a:ln w="12700">
            <a:solidFill>
              <a:srgbClr val="A6A6A6"/>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Connector: Elbow 104">
            <a:extLst>
              <a:ext uri="{FF2B5EF4-FFF2-40B4-BE49-F238E27FC236}">
                <a16:creationId xmlns:a16="http://schemas.microsoft.com/office/drawing/2014/main" id="{6564DB8D-BFE3-B98A-AE25-059E664874A2}"/>
              </a:ext>
            </a:extLst>
          </p:cNvPr>
          <p:cNvCxnSpPr>
            <a:cxnSpLocks/>
            <a:stCxn id="17" idx="3"/>
            <a:endCxn id="24" idx="1"/>
          </p:cNvCxnSpPr>
          <p:nvPr/>
        </p:nvCxnSpPr>
        <p:spPr>
          <a:xfrm flipV="1">
            <a:off x="10112737" y="3325988"/>
            <a:ext cx="1052944" cy="456386"/>
          </a:xfrm>
          <a:prstGeom prst="bentConnector3">
            <a:avLst>
              <a:gd name="adj1" fmla="val 50000"/>
            </a:avLst>
          </a:prstGeom>
          <a:ln w="12700">
            <a:solidFill>
              <a:srgbClr val="A6A6A6"/>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Connector: Elbow 107">
            <a:extLst>
              <a:ext uri="{FF2B5EF4-FFF2-40B4-BE49-F238E27FC236}">
                <a16:creationId xmlns:a16="http://schemas.microsoft.com/office/drawing/2014/main" id="{FB77968F-86BC-10B2-112F-04CB041CA550}"/>
              </a:ext>
            </a:extLst>
          </p:cNvPr>
          <p:cNvCxnSpPr>
            <a:cxnSpLocks/>
            <a:stCxn id="18" idx="3"/>
            <a:endCxn id="24" idx="1"/>
          </p:cNvCxnSpPr>
          <p:nvPr/>
        </p:nvCxnSpPr>
        <p:spPr>
          <a:xfrm flipV="1">
            <a:off x="10112737" y="3325988"/>
            <a:ext cx="1052944" cy="1958742"/>
          </a:xfrm>
          <a:prstGeom prst="bentConnector3">
            <a:avLst>
              <a:gd name="adj1" fmla="val 50000"/>
            </a:avLst>
          </a:prstGeom>
          <a:ln w="12700">
            <a:solidFill>
              <a:srgbClr val="A6A6A6"/>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F886167-0AA4-A327-950A-7161CA40E1EF}"/>
              </a:ext>
            </a:extLst>
          </p:cNvPr>
          <p:cNvSpPr txBox="1"/>
          <p:nvPr/>
        </p:nvSpPr>
        <p:spPr>
          <a:xfrm>
            <a:off x="1018820" y="6093564"/>
            <a:ext cx="952802" cy="633312"/>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pPr>
              <a:spcAft>
                <a:spcPts val="0"/>
              </a:spcAft>
            </a:pPr>
            <a:r>
              <a:rPr lang="en-GB" sz="1000"/>
              <a:t>Project output</a:t>
            </a:r>
          </a:p>
        </p:txBody>
      </p:sp>
      <p:sp>
        <p:nvSpPr>
          <p:cNvPr id="8" name="TextBox 7">
            <a:extLst>
              <a:ext uri="{FF2B5EF4-FFF2-40B4-BE49-F238E27FC236}">
                <a16:creationId xmlns:a16="http://schemas.microsoft.com/office/drawing/2014/main" id="{3AC4698F-99FF-BDC7-52B0-799EFED04D47}"/>
              </a:ext>
            </a:extLst>
          </p:cNvPr>
          <p:cNvSpPr txBox="1"/>
          <p:nvPr/>
        </p:nvSpPr>
        <p:spPr>
          <a:xfrm>
            <a:off x="3049046" y="6073732"/>
            <a:ext cx="952802" cy="633312"/>
          </a:xfrm>
          <a:prstGeom prst="rect">
            <a:avLst/>
          </a:prstGeom>
          <a:solidFill>
            <a:srgbClr val="EBE9E5"/>
          </a:solidFill>
          <a:ln w="19050" cap="flat" cmpd="sng" algn="ctr">
            <a:solidFill>
              <a:srgbClr val="EF4437"/>
            </a:soli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pPr>
              <a:spcAft>
                <a:spcPts val="0"/>
              </a:spcAft>
            </a:pPr>
            <a:r>
              <a:rPr lang="en-GB" sz="1000"/>
              <a:t>Business change</a:t>
            </a:r>
          </a:p>
        </p:txBody>
      </p:sp>
      <p:sp>
        <p:nvSpPr>
          <p:cNvPr id="9" name="TextBox 8">
            <a:extLst>
              <a:ext uri="{FF2B5EF4-FFF2-40B4-BE49-F238E27FC236}">
                <a16:creationId xmlns:a16="http://schemas.microsoft.com/office/drawing/2014/main" id="{27F18569-7B70-8C12-08E7-D01BFDAED7A0}"/>
              </a:ext>
            </a:extLst>
          </p:cNvPr>
          <p:cNvSpPr txBox="1"/>
          <p:nvPr/>
        </p:nvSpPr>
        <p:spPr>
          <a:xfrm>
            <a:off x="4972344" y="6071050"/>
            <a:ext cx="952802" cy="633312"/>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pPr>
              <a:spcAft>
                <a:spcPts val="0"/>
              </a:spcAft>
            </a:pPr>
            <a:r>
              <a:rPr lang="en-GB" sz="1000"/>
              <a:t>Outcome</a:t>
            </a:r>
          </a:p>
        </p:txBody>
      </p:sp>
      <p:sp>
        <p:nvSpPr>
          <p:cNvPr id="10" name="TextBox 9">
            <a:extLst>
              <a:ext uri="{FF2B5EF4-FFF2-40B4-BE49-F238E27FC236}">
                <a16:creationId xmlns:a16="http://schemas.microsoft.com/office/drawing/2014/main" id="{BE12DE98-CE0F-3EC7-9589-BB9733747550}"/>
              </a:ext>
            </a:extLst>
          </p:cNvPr>
          <p:cNvSpPr txBox="1"/>
          <p:nvPr/>
        </p:nvSpPr>
        <p:spPr>
          <a:xfrm>
            <a:off x="7121599" y="6082175"/>
            <a:ext cx="952802" cy="633312"/>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pPr>
              <a:spcAft>
                <a:spcPts val="0"/>
              </a:spcAft>
            </a:pPr>
            <a:r>
              <a:rPr lang="en-GB" sz="1000"/>
              <a:t>Outcome</a:t>
            </a:r>
          </a:p>
        </p:txBody>
      </p:sp>
      <p:sp>
        <p:nvSpPr>
          <p:cNvPr id="26" name="TextBox 25">
            <a:extLst>
              <a:ext uri="{FF2B5EF4-FFF2-40B4-BE49-F238E27FC236}">
                <a16:creationId xmlns:a16="http://schemas.microsoft.com/office/drawing/2014/main" id="{5067A81D-77B7-9F2F-31CF-BCB74EB1FD3F}"/>
              </a:ext>
            </a:extLst>
          </p:cNvPr>
          <p:cNvSpPr txBox="1"/>
          <p:nvPr/>
        </p:nvSpPr>
        <p:spPr>
          <a:xfrm>
            <a:off x="9151825" y="6093564"/>
            <a:ext cx="952802" cy="633312"/>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pPr>
              <a:spcAft>
                <a:spcPts val="0"/>
              </a:spcAft>
            </a:pPr>
            <a:r>
              <a:rPr lang="en-GB" sz="1000"/>
              <a:t>Benefit</a:t>
            </a:r>
          </a:p>
        </p:txBody>
      </p:sp>
      <p:sp>
        <p:nvSpPr>
          <p:cNvPr id="27" name="TextBox 26">
            <a:extLst>
              <a:ext uri="{FF2B5EF4-FFF2-40B4-BE49-F238E27FC236}">
                <a16:creationId xmlns:a16="http://schemas.microsoft.com/office/drawing/2014/main" id="{41065896-33EB-D252-ACD9-5BEFCE5D402B}"/>
              </a:ext>
            </a:extLst>
          </p:cNvPr>
          <p:cNvSpPr txBox="1"/>
          <p:nvPr/>
        </p:nvSpPr>
        <p:spPr>
          <a:xfrm>
            <a:off x="11165681" y="6088356"/>
            <a:ext cx="952802" cy="633312"/>
          </a:xfrm>
          <a:prstGeom prst="rect">
            <a:avLst/>
          </a:prstGeom>
          <a:solidFill>
            <a:srgbClr val="EBE9E5"/>
          </a:solidFill>
          <a:ln w="12700" cap="flat" cmpd="sng" algn="ctr">
            <a:gradFill>
              <a:gsLst>
                <a:gs pos="0">
                  <a:prstClr val="white">
                    <a:lumMod val="65000"/>
                  </a:prstClr>
                </a:gs>
                <a:gs pos="74000">
                  <a:prstClr val="black">
                    <a:lumMod val="50000"/>
                    <a:lumOff val="50000"/>
                  </a:prstClr>
                </a:gs>
                <a:gs pos="83000">
                  <a:prstClr val="black">
                    <a:lumMod val="65000"/>
                    <a:lumOff val="35000"/>
                  </a:prstClr>
                </a:gs>
                <a:gs pos="100000">
                  <a:prstClr val="black">
                    <a:lumMod val="75000"/>
                    <a:lumOff val="25000"/>
                  </a:prstClr>
                </a:gs>
              </a:gsLst>
              <a:lin ang="5400000" scaled="1"/>
            </a:gradFill>
            <a:prstDash val="solid"/>
            <a:miter lim="800000"/>
          </a:ln>
          <a:effectLst>
            <a:outerShdw blurRad="50800" dist="38100" dir="2700000" algn="tl" rotWithShape="0">
              <a:prstClr val="black">
                <a:alpha val="40000"/>
              </a:prstClr>
            </a:outerShdw>
          </a:effectLst>
        </p:spPr>
        <p:txBody>
          <a:bodyPr spcFirstLastPara="0" vert="horz" wrap="square" lIns="6985" tIns="6985" rIns="6985" bIns="6985" numCol="1" spcCol="1270" rtlCol="0" anchor="ctr" anchorCtr="0">
            <a:noAutofit/>
          </a:bodyPr>
          <a:lstStyle>
            <a:defPPr>
              <a:defRPr lang="en-US"/>
            </a:defPPr>
            <a:lvl1pPr lvl="0" indent="0" algn="ctr">
              <a:lnSpc>
                <a:spcPct val="90000"/>
              </a:lnSpc>
              <a:spcBef>
                <a:spcPct val="0"/>
              </a:spcBef>
              <a:spcAft>
                <a:spcPct val="35000"/>
              </a:spcAft>
              <a:buNone/>
              <a:defRPr sz="1200">
                <a:solidFill>
                  <a:prstClr val="black"/>
                </a:solidFill>
                <a:latin typeface="Calibri" panose="020F0502020204030204"/>
              </a:defRPr>
            </a:lvl1pPr>
          </a:lstStyle>
          <a:p>
            <a:pPr>
              <a:spcAft>
                <a:spcPts val="0"/>
              </a:spcAft>
            </a:pPr>
            <a:r>
              <a:rPr lang="en-GB" sz="1000"/>
              <a:t>Corporate objective</a:t>
            </a:r>
          </a:p>
        </p:txBody>
      </p:sp>
    </p:spTree>
    <p:extLst>
      <p:ext uri="{BB962C8B-B14F-4D97-AF65-F5344CB8AC3E}">
        <p14:creationId xmlns:p14="http://schemas.microsoft.com/office/powerpoint/2010/main" val="98748315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7334765BCC57E4BA82CB8BDC84FEB72" ma:contentTypeVersion="17" ma:contentTypeDescription="Create a new document." ma:contentTypeScope="" ma:versionID="6b2ff2d804d1cc5bf5a3af546fdb4168">
  <xsd:schema xmlns:xsd="http://www.w3.org/2001/XMLSchema" xmlns:xs="http://www.w3.org/2001/XMLSchema" xmlns:p="http://schemas.microsoft.com/office/2006/metadata/properties" xmlns:ns2="23713f58-54a5-4b17-a4e8-803c5a479822" xmlns:ns3="57afdbc4-3a88-4e46-b4cc-bca755f3ff18" targetNamespace="http://schemas.microsoft.com/office/2006/metadata/properties" ma:root="true" ma:fieldsID="54b68057d898b5a55b926bdb5784da2e" ns2:_="" ns3:_="">
    <xsd:import namespace="23713f58-54a5-4b17-a4e8-803c5a479822"/>
    <xsd:import namespace="57afdbc4-3a88-4e46-b4cc-bca755f3ff1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713f58-54a5-4b17-a4e8-803c5a4798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451cbd5-185a-4e93-8638-f19223a2b2d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7afdbc4-3a88-4e46-b4cc-bca755f3ff1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833499c-2635-4317-86f3-c0f1bc168141}" ma:internalName="TaxCatchAll" ma:showField="CatchAllData" ma:web="57afdbc4-3a88-4e46-b4cc-bca755f3ff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071BB14-88BB-4C7B-8515-6B68E8857AE7}">
  <ds:schemaRefs>
    <ds:schemaRef ds:uri="http://schemas.microsoft.com/sharepoint/v3/contenttype/forms"/>
  </ds:schemaRefs>
</ds:datastoreItem>
</file>

<file path=customXml/itemProps2.xml><?xml version="1.0" encoding="utf-8"?>
<ds:datastoreItem xmlns:ds="http://schemas.openxmlformats.org/officeDocument/2006/customXml" ds:itemID="{4B1A5232-EEEC-4423-A164-FDA016FCAF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713f58-54a5-4b17-a4e8-803c5a479822"/>
    <ds:schemaRef ds:uri="57afdbc4-3a88-4e46-b4cc-bca755f3ff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142</TotalTime>
  <Words>1071</Words>
  <Application>Microsoft Office PowerPoint</Application>
  <PresentationFormat>Widescreen</PresentationFormat>
  <Paragraphs>192</Paragraphs>
  <Slides>21</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Georgia</vt:lpstr>
      <vt:lpstr>Tahoma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Mitchell</dc:creator>
  <cp:lastModifiedBy>Leah Hayward</cp:lastModifiedBy>
  <cp:revision>2</cp:revision>
  <dcterms:created xsi:type="dcterms:W3CDTF">2023-01-09T22:54:30Z</dcterms:created>
  <dcterms:modified xsi:type="dcterms:W3CDTF">2023-11-13T08:42:42Z</dcterms:modified>
</cp:coreProperties>
</file>