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38" r:id="rId4"/>
    <p:sldMasterId id="214748373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Montserrat SemiBold"/>
      <p:regular r:id="rId29"/>
      <p:bold r:id="rId30"/>
      <p:italic r:id="rId31"/>
      <p:boldItalic r:id="rId32"/>
    </p:embeddedFont>
    <p:embeddedFont>
      <p:font typeface="Montserrat"/>
      <p:regular r:id="rId33"/>
      <p:bold r:id="rId34"/>
      <p:italic r:id="rId35"/>
      <p:boldItalic r:id="rId36"/>
    </p:embeddedFont>
    <p:embeddedFont>
      <p:font typeface="Lato"/>
      <p:regular r:id="rId37"/>
      <p:bold r:id="rId38"/>
      <p:italic r:id="rId39"/>
      <p:boldItalic r:id="rId40"/>
    </p:embeddedFont>
    <p:embeddedFont>
      <p:font typeface="Poppins"/>
      <p:regular r:id="rId41"/>
      <p:bold r:id="rId42"/>
      <p:italic r:id="rId43"/>
      <p:boldItalic r:id="rId44"/>
    </p:embeddedFont>
    <p:embeddedFont>
      <p:font typeface="Montserrat Medium"/>
      <p:regular r:id="rId45"/>
      <p:bold r:id="rId46"/>
      <p:italic r:id="rId47"/>
      <p:boldItalic r:id="rId48"/>
    </p:embeddedFont>
    <p:embeddedFont>
      <p:font typeface="Montserrat Light"/>
      <p:regular r:id="rId49"/>
      <p:bold r:id="rId50"/>
      <p:italic r:id="rId51"/>
      <p:boldItalic r:id="rId52"/>
    </p:embeddedFont>
    <p:embeddedFont>
      <p:font typeface="Lato Black"/>
      <p:bold r:id="rId53"/>
      <p:boldItalic r:id="rId54"/>
    </p:embeddedFont>
    <p:embeddedFont>
      <p:font typeface="Montserrat ExtraLight"/>
      <p:regular r:id="rId55"/>
      <p:bold r:id="rId56"/>
      <p:italic r:id="rId57"/>
      <p:boldItalic r:id="rId58"/>
    </p:embeddedFont>
    <p:embeddedFont>
      <p:font typeface="Montserrat ExtraBold"/>
      <p:bold r:id="rId59"/>
      <p:boldItalic r:id="rId60"/>
    </p:embeddedFont>
    <p:embeddedFont>
      <p:font typeface="Poppins ExtraBold"/>
      <p:bold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42" Type="http://schemas.openxmlformats.org/officeDocument/2006/relationships/font" Target="fonts/Poppins-bold.fntdata"/><Relationship Id="rId47" Type="http://schemas.openxmlformats.org/officeDocument/2006/relationships/font" Target="fonts/MontserratMedium-italic.fntdata"/><Relationship Id="rId34" Type="http://schemas.openxmlformats.org/officeDocument/2006/relationships/font" Target="fonts/Montserrat-bold.fntdata"/><Relationship Id="rId21" Type="http://schemas.openxmlformats.org/officeDocument/2006/relationships/slide" Target="slides/slide15.xml"/><Relationship Id="rId50" Type="http://schemas.openxmlformats.org/officeDocument/2006/relationships/font" Target="fonts/MontserratLight-bold.fntdata"/><Relationship Id="rId55" Type="http://schemas.openxmlformats.org/officeDocument/2006/relationships/font" Target="fonts/MontserratExtraLight-regular.fntdata"/><Relationship Id="rId63" Type="http://schemas.openxmlformats.org/officeDocument/2006/relationships/customXml" Target="../customXml/item1.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font" Target="fonts/MontserratSemiBold-regular.fntdata"/><Relationship Id="rId16" Type="http://schemas.openxmlformats.org/officeDocument/2006/relationships/slide" Target="slides/slide10.xml"/><Relationship Id="rId40" Type="http://schemas.openxmlformats.org/officeDocument/2006/relationships/font" Target="fonts/Lato-boldItalic.fntdata"/><Relationship Id="rId45" Type="http://schemas.openxmlformats.org/officeDocument/2006/relationships/font" Target="fonts/MontserratMedium-regular.fntdata"/><Relationship Id="rId32" Type="http://schemas.openxmlformats.org/officeDocument/2006/relationships/font" Target="fonts/MontserratSemiBold-boldItalic.fntdata"/><Relationship Id="rId37" Type="http://schemas.openxmlformats.org/officeDocument/2006/relationships/font" Target="fonts/Lato-regular.fntdata"/><Relationship Id="rId24" Type="http://schemas.openxmlformats.org/officeDocument/2006/relationships/slide" Target="slides/slide18.xml"/><Relationship Id="rId53" Type="http://schemas.openxmlformats.org/officeDocument/2006/relationships/font" Target="fonts/LatoBlack-bold.fntdata"/><Relationship Id="rId11" Type="http://schemas.openxmlformats.org/officeDocument/2006/relationships/slide" Target="slides/slide5.xml"/><Relationship Id="rId58" Type="http://schemas.openxmlformats.org/officeDocument/2006/relationships/font" Target="fonts/MontserratExtraLight-boldItalic.fntdata"/><Relationship Id="rId5" Type="http://schemas.openxmlformats.org/officeDocument/2006/relationships/slideMaster" Target="slideMasters/slideMaster2.xml"/><Relationship Id="rId61" Type="http://schemas.openxmlformats.org/officeDocument/2006/relationships/font" Target="fonts/PoppinsExtraBold-bold.fntdata"/><Relationship Id="rId19" Type="http://schemas.openxmlformats.org/officeDocument/2006/relationships/slide" Target="slides/slide13.xml"/><Relationship Id="rId43" Type="http://schemas.openxmlformats.org/officeDocument/2006/relationships/font" Target="fonts/Poppins-italic.fntdata"/><Relationship Id="rId48" Type="http://schemas.openxmlformats.org/officeDocument/2006/relationships/font" Target="fonts/MontserratMedium-boldItalic.fntdata"/><Relationship Id="rId30" Type="http://schemas.openxmlformats.org/officeDocument/2006/relationships/font" Target="fonts/MontserratSemiBold-bold.fntdata"/><Relationship Id="rId35" Type="http://schemas.openxmlformats.org/officeDocument/2006/relationships/font" Target="fonts/Montserrat-italic.fntdata"/><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MontserratExtraLight-bold.fntdata"/><Relationship Id="rId14" Type="http://schemas.openxmlformats.org/officeDocument/2006/relationships/slide" Target="slides/slide8.xml"/><Relationship Id="rId64" Type="http://schemas.openxmlformats.org/officeDocument/2006/relationships/customXml" Target="../customXml/item2.xml"/><Relationship Id="rId8" Type="http://schemas.openxmlformats.org/officeDocument/2006/relationships/slide" Target="slides/slide2.xml"/><Relationship Id="rId51" Type="http://schemas.openxmlformats.org/officeDocument/2006/relationships/font" Target="fonts/MontserratLight-italic.fntdata"/><Relationship Id="rId3" Type="http://schemas.openxmlformats.org/officeDocument/2006/relationships/presProps" Target="presProps.xml"/><Relationship Id="rId46" Type="http://schemas.openxmlformats.org/officeDocument/2006/relationships/font" Target="fonts/MontserratMedium-bold.fntdata"/><Relationship Id="rId33" Type="http://schemas.openxmlformats.org/officeDocument/2006/relationships/font" Target="fonts/Montserrat-regular.fntdata"/><Relationship Id="rId38" Type="http://schemas.openxmlformats.org/officeDocument/2006/relationships/font" Target="fonts/Lato-bold.fntdata"/><Relationship Id="rId25" Type="http://schemas.openxmlformats.org/officeDocument/2006/relationships/slide" Target="slides/slide19.xml"/><Relationship Id="rId12" Type="http://schemas.openxmlformats.org/officeDocument/2006/relationships/slide" Target="slides/slide6.xml"/><Relationship Id="rId59" Type="http://schemas.openxmlformats.org/officeDocument/2006/relationships/font" Target="fonts/MontserratExtraBold-bold.fntdata"/><Relationship Id="rId17" Type="http://schemas.openxmlformats.org/officeDocument/2006/relationships/slide" Target="slides/slide11.xml"/><Relationship Id="rId41" Type="http://schemas.openxmlformats.org/officeDocument/2006/relationships/font" Target="fonts/Poppins-regular.fntdata"/><Relationship Id="rId62" Type="http://schemas.openxmlformats.org/officeDocument/2006/relationships/font" Target="fonts/PoppinsExtraBold-boldItalic.fntdata"/><Relationship Id="rId20" Type="http://schemas.openxmlformats.org/officeDocument/2006/relationships/slide" Target="slides/slide14.xml"/><Relationship Id="rId54" Type="http://schemas.openxmlformats.org/officeDocument/2006/relationships/font" Target="fonts/LatoBlack-boldItalic.fntdata"/><Relationship Id="rId1" Type="http://schemas.openxmlformats.org/officeDocument/2006/relationships/theme" Target="theme/theme2.xml"/><Relationship Id="rId6" Type="http://schemas.openxmlformats.org/officeDocument/2006/relationships/notesMaster" Target="notesMasters/notesMaster1.xml"/><Relationship Id="rId49" Type="http://schemas.openxmlformats.org/officeDocument/2006/relationships/font" Target="fonts/MontserratLight-regular.fntdata"/><Relationship Id="rId36" Type="http://schemas.openxmlformats.org/officeDocument/2006/relationships/font" Target="fonts/Montserrat-boldItalic.fntdata"/><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font" Target="fonts/MontserratExtraLight-italic.fntdata"/><Relationship Id="rId15" Type="http://schemas.openxmlformats.org/officeDocument/2006/relationships/slide" Target="slides/slide9.xml"/><Relationship Id="rId44" Type="http://schemas.openxmlformats.org/officeDocument/2006/relationships/font" Target="fonts/Poppins-boldItalic.fntdata"/><Relationship Id="rId31" Type="http://schemas.openxmlformats.org/officeDocument/2006/relationships/font" Target="fonts/MontserratSemiBold-italic.fntdata"/><Relationship Id="rId60" Type="http://schemas.openxmlformats.org/officeDocument/2006/relationships/font" Target="fonts/MontserratExtraBold-boldItalic.fntdata"/><Relationship Id="rId52" Type="http://schemas.openxmlformats.org/officeDocument/2006/relationships/font" Target="fonts/MontserratLight-boldItalic.fntdata"/><Relationship Id="rId10" Type="http://schemas.openxmlformats.org/officeDocument/2006/relationships/slide" Target="slides/slide4.xml"/><Relationship Id="rId65" Type="http://schemas.openxmlformats.org/officeDocument/2006/relationships/customXml" Target="../customXml/item3.xml"/><Relationship Id="rId4" Type="http://schemas.openxmlformats.org/officeDocument/2006/relationships/slideMaster" Target="slideMasters/slideMaster1.xml"/><Relationship Id="rId9" Type="http://schemas.openxmlformats.org/officeDocument/2006/relationships/slide" Target="slides/slide3.xml"/><Relationship Id="rId39" Type="http://schemas.openxmlformats.org/officeDocument/2006/relationships/font" Target="fonts/Lato-italic.fntdata"/><Relationship Id="rId13" Type="http://schemas.openxmlformats.org/officeDocument/2006/relationships/slide" Target="slides/slide7.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8862a91312_0_2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8862a91312_0_2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4fb1cad25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4fb1cad25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06761" lvl="0" marL="176611" rtl="0" algn="l">
              <a:spcBef>
                <a:spcPts val="0"/>
              </a:spcBef>
              <a:spcAft>
                <a:spcPts val="0"/>
              </a:spcAft>
              <a:buClr>
                <a:schemeClr val="dk1"/>
              </a:buClr>
              <a:buSzPts val="1100"/>
              <a:buFont typeface="Arial"/>
              <a:buNone/>
            </a:pPr>
            <a:r>
              <a:t/>
            </a:r>
            <a:endParaRPr>
              <a:solidFill>
                <a:schemeClr val="dk1"/>
              </a:solidFill>
            </a:endParaRPr>
          </a:p>
          <a:p>
            <a:pPr indent="-106761" lvl="0" marL="176611"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90d95103b8_0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90d95103b8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90b3de441c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90b3de441c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4fb1cad25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4fb1cad25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4fb1cad25e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4fb1cad25e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Case in point,U42 called to help large org w/ ransomware attack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started with a phishing email, one of top initial access vectors for all incidents.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contained a zip file, installed a malware downloader called Gootloader.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Gootloader  first-stage downloader- malware was used to install a reverse shell gave TA persistent access to an endpoint.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Using that access, TA pivoted to install BRC4 on 4 servers - installed as a Windows service to avoid detection.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Using BRc4 on  servers, TA able to internal reconnaissance &amp; access sensitive files.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exfiltrated hundreds of gigs to be used as double-extortion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Post data exfil, TA deployed ransomware  &amp; made a multi-million dollar ransom demand.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As shown even rware groups are leveraging the same tools being used by nation-states.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actors borrow  tools &amp; techniques to carry out attacks, even when their motivations &amp; goals different. </a:t>
            </a:r>
            <a:endParaRPr>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Char char="●"/>
            </a:pPr>
            <a:r>
              <a:rPr lang="en">
                <a:solidFill>
                  <a:schemeClr val="dk1"/>
                </a:solidFill>
                <a:latin typeface="Montserrat"/>
                <a:ea typeface="Montserrat"/>
                <a:cs typeface="Montserrat"/>
                <a:sym typeface="Montserrat"/>
              </a:rPr>
              <a:t>TRANSITION:TA’s, all about improving success rate. they learn from each other, constantly innovate &amp; pivot tactics to improve efficiency &amp; effectiveness.</a:t>
            </a:r>
            <a:r>
              <a:rPr lang="en">
                <a:solidFill>
                  <a:schemeClr val="dk1"/>
                </a:solidFill>
              </a:rPr>
              <a:t> </a:t>
            </a:r>
            <a:endParaRPr>
              <a:solidFill>
                <a:schemeClr val="dk1"/>
              </a:solidFill>
            </a:endParaRPr>
          </a:p>
          <a:p>
            <a:pPr indent="0" lvl="0" marL="45720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90d95103b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90d95103b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Headline: How a $20 investment and 7 days of work can earn you $1.2m!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part of a monthly audit, org found two wire transfers missing tax documentation.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they asked accountant about it, he denied processing the transactions.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Org had a wire transfer approval process: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1) Accountant creates invoice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2) Sends invoice to CFO for review</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3) CFO replies with an approval/denial via email</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4) Invoices + approval sent to Wire Transfer dept for processing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All of that happened, so concerned email accounts were compromised; we were called in to investigate.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Forensic investigation findings: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Accountant received an invoice from someone claiming to have a late invoice requiring payment; requested that accountant login to download a ‘secure receipt’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Accountant provided O365 credentials; threat actor was logging into email within minutes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Over several days, TA read emails and figured out internal wire transfer approval process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For less than $20, registered a domain VERY similar to the organizations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Used fake domain to create a fake CFO account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Downloaded copies of previous invoices from accountant email; uploaded to PDF editing website to manipulate banking details, amounts, etc.</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Sent manipulated invoices to fake CFO account requesting ‘approval for wire transfer’</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Replied from fake CFO account with an approval</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Fake invoices + fake CFO approval sent to Wire Transfer department for processing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Wire 2x transfer dept processes wire transfers to international bank totalling $1.2m</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 month had passed, so funds had already been transferred out of bank. </a:t>
            </a:r>
            <a:endParaRPr>
              <a:solidFill>
                <a:schemeClr val="dk1"/>
              </a:solidFill>
            </a:endParaRPr>
          </a:p>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90d95103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90d95103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We saw a BEC attack earlier this year where the attacker managed to compromise the email credential of one enterprise user, but their email was protected by MFA. The threat actor just spammed them over and over again with MFA prompt, until the user clicked that button on their phone or their watch. Sometimes even best security practices like MFA can be circumvented by resourceful threat actors in the most basic ways, like spamming a user until it clicks yes out of fatigue and frustration just to make that prompt go away.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4fb1cad25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4fb1cad25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8862a9131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8862a9131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96b8e67fa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96b8e67fa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4fb1cad25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4fb1cad25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96b8e67fa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96b8e67fa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Montserrat"/>
                <a:ea typeface="Montserrat"/>
                <a:cs typeface="Montserrat"/>
                <a:sym typeface="Montserrat"/>
              </a:rPr>
              <a:t>Threats</a:t>
            </a:r>
            <a:r>
              <a:rPr lang="en" sz="1000">
                <a:solidFill>
                  <a:schemeClr val="dk1"/>
                </a:solidFill>
                <a:latin typeface="Montserrat"/>
                <a:ea typeface="Montserrat"/>
                <a:cs typeface="Montserrat"/>
                <a:sym typeface="Montserrat"/>
              </a:rPr>
              <a:t> - do you know what threat actors are targeting your sector? How do your controls map against their TTPs? Rather than trying to stop everything, a more informed approach is likely to be more cost efficient and far more effective</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000">
                <a:solidFill>
                  <a:schemeClr val="dk1"/>
                </a:solidFill>
                <a:latin typeface="Montserrat"/>
                <a:ea typeface="Montserrat"/>
                <a:cs typeface="Montserrat"/>
                <a:sym typeface="Montserrat"/>
              </a:rPr>
              <a:t>Network</a:t>
            </a:r>
            <a:r>
              <a:rPr lang="en" sz="1000">
                <a:solidFill>
                  <a:schemeClr val="dk1"/>
                </a:solidFill>
                <a:latin typeface="Montserrat"/>
                <a:ea typeface="Montserrat"/>
                <a:cs typeface="Montserrat"/>
                <a:sym typeface="Montserrat"/>
              </a:rPr>
              <a:t> - when was the last time that you had a penetration test or ideally a red team conducted?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000">
                <a:solidFill>
                  <a:schemeClr val="dk1"/>
                </a:solidFill>
                <a:latin typeface="Montserrat"/>
                <a:ea typeface="Montserrat"/>
                <a:cs typeface="Montserrat"/>
                <a:sym typeface="Montserrat"/>
              </a:rPr>
              <a:t>Plan</a:t>
            </a:r>
            <a:r>
              <a:rPr lang="en" sz="1000">
                <a:solidFill>
                  <a:schemeClr val="dk1"/>
                </a:solidFill>
                <a:latin typeface="Montserrat"/>
                <a:ea typeface="Montserrat"/>
                <a:cs typeface="Montserrat"/>
                <a:sym typeface="Montserrat"/>
              </a:rPr>
              <a:t> - if you havent got a plan, then you cant expect your team to respond efficiently and effectively!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A well structured plan is key to a coherent response - without it you can expect chaos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“You dont want to learn to dance on the day of the dance!”</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Avoid commodity TTXs they offer very limited value - rather do a truly bespoke exercise that is tailored to your infrastructure and controls, ideally it looks at your current  BC and DR solutions as well as the business impacts resulting from a serious incident - this will then highlight gaps specific to your organisation and allow you to make informed investment decisions on how to manage those gaps or any risks appropriately. In particular, this usually showcases to the Exec the disconnect between BC/DR plans and the business needs, and as a result the unknown risks they are holding</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I have run bespoke exercises of this nature to a range of organisations and across all sectors - my biggest takeaways are:</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BC/DR plans are rarely if ever updated in line with Cyber scenarios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RPOs and RTOs in BC plans are totally unaligned with the business need</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Businesses dont realise the risks they are holding</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They havent thought about what their priority services or functions are and how to recover them rapidly</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Little consideration to how and what might be involved if there was a need to roll back data and how to get back to a known good state</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No thought to how to prioritise back log of work/activities</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4fb1cad25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4fb1cad25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e67282d4b7_2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1e67282d4b7_2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4053c11e1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4053c11e1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51c20f2404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51c20f2404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90d95103b8_0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90d95103b8_0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4fb1cad25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4fb1cad25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Stats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Cases: </a:t>
            </a:r>
            <a:r>
              <a:rPr lang="en">
                <a:solidFill>
                  <a:schemeClr val="dk1"/>
                </a:solidFill>
              </a:rPr>
              <a:t>280+ ransomware cases, and </a:t>
            </a:r>
            <a:r>
              <a:rPr b="1" lang="en">
                <a:solidFill>
                  <a:schemeClr val="dk1"/>
                </a:solidFill>
              </a:rPr>
              <a:t>we’ve witnessed victims across 100+ Countries.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2,679 victims </a:t>
            </a:r>
            <a:r>
              <a:rPr lang="en">
                <a:solidFill>
                  <a:schemeClr val="dk1"/>
                </a:solidFill>
              </a:rPr>
              <a:t>- Our threat researchers monitor the dark web for new victims and, and in 2022, 2,679 victims was identified.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Information for about seven new victims posted to dark web leak sites—averaging out to about one new extortion target every four hours.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However, this is only the victims who refused to pay, so the numbers are likely higher.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Number of victims 4% higher than 18 months ago</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Groups: </a:t>
            </a:r>
            <a:r>
              <a:rPr lang="en">
                <a:solidFill>
                  <a:schemeClr val="dk1"/>
                </a:solidFill>
              </a:rPr>
              <a:t>55 ransomware groups observed, with new groups being identified constantly. </a:t>
            </a:r>
            <a:endParaRPr>
              <a:solidFill>
                <a:schemeClr val="dk1"/>
              </a:solidFill>
            </a:endParaRPr>
          </a:p>
          <a:p>
            <a:pPr indent="-298450" lvl="1" marL="914400" rtl="0" algn="l">
              <a:spcBef>
                <a:spcPts val="0"/>
              </a:spcBef>
              <a:spcAft>
                <a:spcPts val="0"/>
              </a:spcAft>
              <a:buClr>
                <a:schemeClr val="dk1"/>
              </a:buClr>
              <a:buSzPts val="1100"/>
              <a:buChar char="●"/>
            </a:pPr>
            <a:r>
              <a:rPr i="1" lang="en">
                <a:solidFill>
                  <a:srgbClr val="FF0000"/>
                </a:solidFill>
              </a:rPr>
              <a:t>LockBit, BlackCat (AlphV), Conti, BlackBasta, CL0P, others</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Others will spin up as old ones are closed down</a:t>
            </a:r>
            <a:r>
              <a:rPr lang="en" sz="1800">
                <a:solidFill>
                  <a:schemeClr val="dk1"/>
                </a:solidFill>
                <a:latin typeface="Montserrat"/>
                <a:ea typeface="Montserrat"/>
                <a:cs typeface="Montserrat"/>
                <a:sym typeface="Montserrat"/>
              </a:rPr>
              <a:t>.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Data theft:</a:t>
            </a:r>
            <a:r>
              <a:rPr lang="en">
                <a:solidFill>
                  <a:schemeClr val="dk1"/>
                </a:solidFill>
              </a:rPr>
              <a:t> 70% data loss in late 2022, compared with mid 2021 where we saw only 40% of data theft.</a:t>
            </a:r>
            <a:endParaRPr>
              <a:solidFill>
                <a:schemeClr val="dk1"/>
              </a:solidFill>
            </a:endParaRPr>
          </a:p>
          <a:p>
            <a:pPr indent="-260350" lvl="1" marL="914400" rtl="0" algn="l">
              <a:spcBef>
                <a:spcPts val="0"/>
              </a:spcBef>
              <a:spcAft>
                <a:spcPts val="0"/>
              </a:spcAft>
              <a:buClr>
                <a:schemeClr val="dk1"/>
              </a:buClr>
              <a:buSzPts val="500"/>
              <a:buChar char="●"/>
            </a:pPr>
            <a:r>
              <a:rPr lang="en" sz="1200">
                <a:solidFill>
                  <a:schemeClr val="dk1"/>
                </a:solidFill>
                <a:latin typeface="Montserrat"/>
                <a:ea typeface="Montserrat"/>
                <a:cs typeface="Montserrat"/>
                <a:sym typeface="Montserrat"/>
              </a:rPr>
              <a:t>Data Theft is the most common multi-extortion tactic used by ransomware groups.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158750" rtl="0" algn="l">
              <a:spcBef>
                <a:spcPts val="0"/>
              </a:spcBef>
              <a:spcAft>
                <a:spcPts val="0"/>
              </a:spcAft>
              <a:buClr>
                <a:schemeClr val="dk1"/>
              </a:buClr>
              <a:buSzPts val="1100"/>
              <a:buFont typeface="Arial"/>
              <a:buNone/>
            </a:pPr>
            <a:r>
              <a:rPr b="1" lang="en">
                <a:solidFill>
                  <a:schemeClr val="dk1"/>
                </a:solidFill>
                <a:latin typeface="Poppins"/>
                <a:ea typeface="Poppins"/>
                <a:cs typeface="Poppins"/>
                <a:sym typeface="Poppins"/>
              </a:rPr>
              <a:t>The six ‘myths’ which the NCSC and the ICO have identified as commonly held by organisations that have fallen victim to cyber incidents are:</a:t>
            </a:r>
            <a:endParaRPr>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AutoNum type="arabicPeriod"/>
            </a:pPr>
            <a:r>
              <a:rPr b="1" lang="en">
                <a:solidFill>
                  <a:schemeClr val="dk1"/>
                </a:solidFill>
                <a:latin typeface="Poppins"/>
                <a:ea typeface="Poppins"/>
                <a:cs typeface="Poppins"/>
                <a:sym typeface="Poppins"/>
              </a:rPr>
              <a:t>If I cover up the attack, everything will be ok</a:t>
            </a:r>
            <a:endParaRPr>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AutoNum type="arabicPeriod"/>
            </a:pPr>
            <a:r>
              <a:rPr b="1" lang="en">
                <a:solidFill>
                  <a:schemeClr val="dk1"/>
                </a:solidFill>
                <a:latin typeface="Poppins"/>
                <a:ea typeface="Poppins"/>
                <a:cs typeface="Poppins"/>
                <a:sym typeface="Poppins"/>
              </a:rPr>
              <a:t>Reporting to the authorities makes it more likely your incident will go public (</a:t>
            </a:r>
            <a:r>
              <a:rPr lang="en">
                <a:solidFill>
                  <a:schemeClr val="dk1"/>
                </a:solidFill>
                <a:latin typeface="Poppins"/>
                <a:ea typeface="Poppins"/>
                <a:cs typeface="Poppins"/>
                <a:sym typeface="Poppins"/>
              </a:rPr>
              <a:t>NCSC will not report publicly or tell regulator)</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latin typeface="Poppins"/>
                <a:ea typeface="Poppins"/>
                <a:cs typeface="Poppins"/>
                <a:sym typeface="Poppins"/>
              </a:rPr>
              <a:t>Paying a ransom makes the incident go away</a:t>
            </a:r>
            <a:endParaRPr>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AutoNum type="arabicPeriod"/>
            </a:pPr>
            <a:r>
              <a:rPr b="1" lang="en">
                <a:solidFill>
                  <a:schemeClr val="dk1"/>
                </a:solidFill>
                <a:latin typeface="Poppins"/>
                <a:ea typeface="Poppins"/>
                <a:cs typeface="Poppins"/>
                <a:sym typeface="Poppins"/>
              </a:rPr>
              <a:t>I’ve got good offline backups, I won’t need to pay a ransom</a:t>
            </a:r>
            <a:endParaRPr>
              <a:solidFill>
                <a:schemeClr val="dk1"/>
              </a:solidFill>
              <a:latin typeface="Poppins"/>
              <a:ea typeface="Poppins"/>
              <a:cs typeface="Poppins"/>
              <a:sym typeface="Poppins"/>
            </a:endParaRPr>
          </a:p>
          <a:p>
            <a:pPr indent="-298450" lvl="0" marL="457200" rtl="0" algn="l">
              <a:spcBef>
                <a:spcPts val="0"/>
              </a:spcBef>
              <a:spcAft>
                <a:spcPts val="0"/>
              </a:spcAft>
              <a:buClr>
                <a:schemeClr val="dk1"/>
              </a:buClr>
              <a:buSzPts val="1100"/>
              <a:buAutoNum type="arabicPeriod"/>
            </a:pPr>
            <a:r>
              <a:rPr b="1" lang="en">
                <a:solidFill>
                  <a:schemeClr val="dk1"/>
                </a:solidFill>
                <a:latin typeface="Poppins"/>
                <a:ea typeface="Poppins"/>
                <a:cs typeface="Poppins"/>
                <a:sym typeface="Poppins"/>
              </a:rPr>
              <a:t>If there is no evidence of data theft, you don’t need to report to the ICO </a:t>
            </a:r>
            <a:r>
              <a:rPr lang="en">
                <a:solidFill>
                  <a:schemeClr val="dk1"/>
                </a:solidFill>
                <a:latin typeface="Poppins"/>
                <a:ea typeface="Poppins"/>
                <a:cs typeface="Poppins"/>
                <a:sym typeface="Poppins"/>
              </a:rPr>
              <a:t>(if systems accessed, assume they have been breached)</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latin typeface="Poppins"/>
                <a:ea typeface="Poppins"/>
                <a:cs typeface="Poppins"/>
                <a:sym typeface="Poppins"/>
              </a:rPr>
              <a:t>You’ll only get a fine if your data is leaked</a:t>
            </a:r>
            <a:endParaRPr b="1">
              <a:solidFill>
                <a:schemeClr val="dk1"/>
              </a:solidFill>
              <a:latin typeface="Poppins"/>
              <a:ea typeface="Poppins"/>
              <a:cs typeface="Poppins"/>
              <a:sym typeface="Poppins"/>
            </a:endParaRPr>
          </a:p>
          <a:p>
            <a:pPr indent="0" lvl="0" marL="457200" rtl="0" algn="l">
              <a:spcBef>
                <a:spcPts val="0"/>
              </a:spcBef>
              <a:spcAft>
                <a:spcPts val="0"/>
              </a:spcAft>
              <a:buNone/>
            </a:pPr>
            <a:r>
              <a:t/>
            </a:r>
            <a:endParaRPr b="1">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Char char="●"/>
            </a:pPr>
            <a:r>
              <a:rPr lang="en">
                <a:solidFill>
                  <a:schemeClr val="dk1"/>
                </a:solidFill>
              </a:rPr>
              <a:t>Second highest incident type investigated by Unit 42 - 34% of incidents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7-48 day typical dwell time before BEC compromise is detected and contained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38 day median dwell time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$286,000 is the average amount of successful wire fraud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U.S. Federal Bureau of Investigation calls BEC the “$43 billion scam,” referring to statistics for incidents reported to the Internet Crime Complaint Center from 2016-2021.</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Initial Access for BEC: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Brute-force attacks against email platforms (no MFA enabled)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Social engineering tactics to trick victims into providing credentials</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4fb1cad25e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4fb1cad25e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4fb1cad25e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4fb1cad25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Attackers are looking for an easy way into organizations, leveraging techniques that require little effort or complexity.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top three access vectors for threat actors were phishing, exploitation of known software vulnerabilities and brute-force credential attacks—focused primarily on remote desktop protocol (RDP).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three attack vectors totaled over 77% of the suspected root causes for intrusions.</a:t>
            </a:r>
            <a:endParaRPr>
              <a:solidFill>
                <a:schemeClr val="dk1"/>
              </a:solidFill>
            </a:endParaRPr>
          </a:p>
          <a:p>
            <a:pPr indent="0" lvl="0" marL="0" rtl="0" algn="l">
              <a:spcBef>
                <a:spcPts val="0"/>
              </a:spcBef>
              <a:spcAft>
                <a:spcPts val="0"/>
              </a:spcAft>
              <a:buNone/>
            </a:pPr>
            <a:r>
              <a:t/>
            </a:r>
            <a:endParaRPr i="1" sz="1000">
              <a:solidFill>
                <a:schemeClr val="dk1"/>
              </a:solidFill>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4fb1cad25e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4fb1cad25e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600"/>
              <a:buFont typeface="Arial"/>
              <a:buNone/>
            </a:pPr>
            <a:r>
              <a:rPr lang="en" sz="1000">
                <a:solidFill>
                  <a:schemeClr val="dk1"/>
                </a:solidFill>
                <a:latin typeface="Montserrat"/>
                <a:ea typeface="Montserrat"/>
                <a:cs typeface="Montserrat"/>
                <a:sym typeface="Montserrat"/>
              </a:rPr>
              <a:t>WHY BACKUPS AREN’T ENOUGH</a:t>
            </a:r>
            <a:endParaRPr sz="10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800"/>
              <a:buFont typeface="Arial"/>
              <a:buNone/>
            </a:pPr>
            <a:r>
              <a:t/>
            </a:r>
            <a:endParaRPr sz="1000">
              <a:solidFill>
                <a:srgbClr val="C84727"/>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800"/>
              <a:buFont typeface="Arial"/>
              <a:buNone/>
            </a:pPr>
            <a:r>
              <a:rPr lang="en" sz="1000">
                <a:solidFill>
                  <a:srgbClr val="C84727"/>
                </a:solidFill>
                <a:latin typeface="Montserrat"/>
                <a:ea typeface="Montserrat"/>
                <a:cs typeface="Montserrat"/>
                <a:sym typeface="Montserrat"/>
              </a:rPr>
              <a:t>Extortion techniques are now more effective</a:t>
            </a:r>
            <a:endParaRPr sz="1000">
              <a:solidFill>
                <a:schemeClr val="dk1"/>
              </a:solidFill>
              <a:latin typeface="Montserrat"/>
              <a:ea typeface="Montserrat"/>
              <a:cs typeface="Montserrat"/>
              <a:sym typeface="Montserrat"/>
            </a:endParaRPr>
          </a:p>
          <a:p>
            <a:pPr indent="0" lvl="0" marL="0" rtl="0" algn="l">
              <a:lnSpc>
                <a:spcPct val="130000"/>
              </a:lnSpc>
              <a:spcBef>
                <a:spcPts val="300"/>
              </a:spcBef>
              <a:spcAft>
                <a:spcPts val="0"/>
              </a:spcAft>
              <a:buClr>
                <a:schemeClr val="dk1"/>
              </a:buClr>
              <a:buSzPts val="700"/>
              <a:buFont typeface="Arial"/>
              <a:buNone/>
            </a:pPr>
            <a:r>
              <a:rPr lang="en" sz="1000">
                <a:solidFill>
                  <a:schemeClr val="dk1"/>
                </a:solidFill>
                <a:latin typeface="Montserrat"/>
                <a:ea typeface="Montserrat"/>
                <a:cs typeface="Montserrat"/>
                <a:sym typeface="Montserrat"/>
              </a:rPr>
              <a:t>Threat actors can coerce victims to pay even if they’ve already backed up and protected their data.</a:t>
            </a:r>
            <a:endParaRPr sz="10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800"/>
              <a:buFont typeface="Arial"/>
              <a:buNone/>
            </a:pPr>
            <a:r>
              <a:rPr lang="en" sz="1000">
                <a:solidFill>
                  <a:srgbClr val="C84727"/>
                </a:solidFill>
                <a:latin typeface="Montserrat"/>
                <a:ea typeface="Montserrat"/>
                <a:cs typeface="Montserrat"/>
                <a:sym typeface="Montserrat"/>
              </a:rPr>
              <a:t>Attackers threaten to disclose sensitive data</a:t>
            </a:r>
            <a:endParaRPr sz="1000">
              <a:solidFill>
                <a:schemeClr val="dk1"/>
              </a:solidFill>
              <a:latin typeface="Montserrat"/>
              <a:ea typeface="Montserrat"/>
              <a:cs typeface="Montserrat"/>
              <a:sym typeface="Montserrat"/>
            </a:endParaRPr>
          </a:p>
          <a:p>
            <a:pPr indent="0" lvl="0" marL="0" rtl="0" algn="l">
              <a:lnSpc>
                <a:spcPct val="130000"/>
              </a:lnSpc>
              <a:spcBef>
                <a:spcPts val="300"/>
              </a:spcBef>
              <a:spcAft>
                <a:spcPts val="0"/>
              </a:spcAft>
              <a:buClr>
                <a:schemeClr val="dk1"/>
              </a:buClr>
              <a:buSzPts val="700"/>
              <a:buFont typeface="Arial"/>
              <a:buNone/>
            </a:pPr>
            <a:r>
              <a:rPr lang="en" sz="1000">
                <a:solidFill>
                  <a:schemeClr val="dk1"/>
                </a:solidFill>
                <a:latin typeface="Montserrat"/>
                <a:ea typeface="Montserrat"/>
                <a:cs typeface="Montserrat"/>
                <a:sym typeface="Montserrat"/>
              </a:rPr>
              <a:t>The threat to expose sensitive data is a coercion technique used by attackers. Backups cannot prevent the damages of leaked data such as reputational degradation and potential regulatory fines and sanctions. </a:t>
            </a:r>
            <a:endParaRPr sz="1000">
              <a:solidFill>
                <a:schemeClr val="dk1"/>
              </a:solidFill>
              <a:latin typeface="Montserrat"/>
              <a:ea typeface="Montserrat"/>
              <a:cs typeface="Montserrat"/>
              <a:sym typeface="Montserrat"/>
            </a:endParaRPr>
          </a:p>
          <a:p>
            <a:pPr indent="0" lvl="0" marL="0" rtl="0" algn="l">
              <a:lnSpc>
                <a:spcPct val="130000"/>
              </a:lnSpc>
              <a:spcBef>
                <a:spcPts val="0"/>
              </a:spcBef>
              <a:spcAft>
                <a:spcPts val="0"/>
              </a:spcAft>
              <a:buClr>
                <a:schemeClr val="dk1"/>
              </a:buClr>
              <a:buSzPts val="800"/>
              <a:buFont typeface="Arial"/>
              <a:buNone/>
            </a:pPr>
            <a:r>
              <a:rPr lang="en" sz="1000">
                <a:solidFill>
                  <a:srgbClr val="C84727"/>
                </a:solidFill>
                <a:latin typeface="Montserrat"/>
                <a:ea typeface="Montserrat"/>
                <a:cs typeface="Montserrat"/>
                <a:sym typeface="Montserrat"/>
              </a:rPr>
              <a:t>Backups create a false sense of confidence</a:t>
            </a:r>
            <a:endParaRPr sz="1000">
              <a:solidFill>
                <a:schemeClr val="dk1"/>
              </a:solidFill>
              <a:latin typeface="Montserrat"/>
              <a:ea typeface="Montserrat"/>
              <a:cs typeface="Montserrat"/>
              <a:sym typeface="Montserrat"/>
            </a:endParaRPr>
          </a:p>
          <a:p>
            <a:pPr indent="0" lvl="0" marL="0" rtl="0" algn="l">
              <a:lnSpc>
                <a:spcPct val="130000"/>
              </a:lnSpc>
              <a:spcBef>
                <a:spcPts val="300"/>
              </a:spcBef>
              <a:spcAft>
                <a:spcPts val="0"/>
              </a:spcAft>
              <a:buClr>
                <a:schemeClr val="dk1"/>
              </a:buClr>
              <a:buSzPts val="700"/>
              <a:buFont typeface="Arial"/>
              <a:buNone/>
            </a:pPr>
            <a:r>
              <a:rPr lang="en" sz="1000">
                <a:solidFill>
                  <a:schemeClr val="dk1"/>
                </a:solidFill>
                <a:latin typeface="Montserrat"/>
                <a:ea typeface="Montserrat"/>
                <a:cs typeface="Montserrat"/>
                <a:sym typeface="Montserrat"/>
              </a:rPr>
              <a:t>There have been incidents in which organizations decided not to pay ransom because they had strong backups. In response, threat actors launch intense harassment campaigns whose damages end up costing more than the ransom demand.</a:t>
            </a:r>
            <a:endParaRPr sz="1000">
              <a:solidFill>
                <a:schemeClr val="dk1"/>
              </a:solidFill>
              <a:latin typeface="Montserrat"/>
              <a:ea typeface="Montserrat"/>
              <a:cs typeface="Montserrat"/>
              <a:sym typeface="Montserrat"/>
            </a:endParaRPr>
          </a:p>
          <a:p>
            <a:pPr indent="0" lvl="0" marL="0" rtl="0" algn="l">
              <a:lnSpc>
                <a:spcPct val="130000"/>
              </a:lnSpc>
              <a:spcBef>
                <a:spcPts val="300"/>
              </a:spcBef>
              <a:spcAft>
                <a:spcPts val="0"/>
              </a:spcAft>
              <a:buClr>
                <a:schemeClr val="dk1"/>
              </a:buClr>
              <a:buSzPts val="700"/>
              <a:buFont typeface="Arial"/>
              <a:buNone/>
            </a:pPr>
            <a:r>
              <a:t/>
            </a:r>
            <a:endParaRPr sz="1000">
              <a:solidFill>
                <a:schemeClr val="dk1"/>
              </a:solidFill>
              <a:latin typeface="Montserrat"/>
              <a:ea typeface="Montserrat"/>
              <a:cs typeface="Montserrat"/>
              <a:sym typeface="Montserrat"/>
            </a:endParaRPr>
          </a:p>
          <a:p>
            <a:pPr indent="0" lvl="0" marL="0" rtl="0" algn="l">
              <a:lnSpc>
                <a:spcPct val="130000"/>
              </a:lnSpc>
              <a:spcBef>
                <a:spcPts val="300"/>
              </a:spcBef>
              <a:spcAft>
                <a:spcPts val="0"/>
              </a:spcAft>
              <a:buClr>
                <a:schemeClr val="dk1"/>
              </a:buClr>
              <a:buSzPts val="700"/>
              <a:buFont typeface="Arial"/>
              <a:buNone/>
            </a:pPr>
            <a:r>
              <a:t/>
            </a:r>
            <a:endParaRPr sz="700">
              <a:solidFill>
                <a:schemeClr val="dk1"/>
              </a:solidFill>
              <a:latin typeface="Montserrat"/>
              <a:ea typeface="Montserrat"/>
              <a:cs typeface="Montserrat"/>
              <a:sym typeface="Montserrat"/>
            </a:endParaRPr>
          </a:p>
          <a:p>
            <a:pPr indent="0" lvl="0" marL="0" rtl="0" algn="l">
              <a:lnSpc>
                <a:spcPct val="130000"/>
              </a:lnSpc>
              <a:spcBef>
                <a:spcPts val="300"/>
              </a:spcBef>
              <a:spcAft>
                <a:spcPts val="0"/>
              </a:spcAft>
              <a:buClr>
                <a:schemeClr val="dk1"/>
              </a:buClr>
              <a:buSzPts val="700"/>
              <a:buFont typeface="Arial"/>
              <a:buNone/>
            </a:pPr>
            <a:r>
              <a:t/>
            </a:r>
            <a:endParaRPr sz="700">
              <a:solidFill>
                <a:schemeClr val="dk1"/>
              </a:solidFill>
              <a:latin typeface="Montserrat"/>
              <a:ea typeface="Montserrat"/>
              <a:cs typeface="Montserrat"/>
              <a:sym typeface="Montserrat"/>
            </a:endParaRPr>
          </a:p>
          <a:p>
            <a:pPr indent="0" lvl="0" marL="0" rtl="0" algn="l">
              <a:spcBef>
                <a:spcPts val="300"/>
              </a:spcBef>
              <a:spcAft>
                <a:spcPts val="0"/>
              </a:spcAft>
              <a:buClr>
                <a:schemeClr val="dk1"/>
              </a:buClr>
              <a:buSzPts val="1100"/>
              <a:buFont typeface="Arial"/>
              <a:buNone/>
            </a:pPr>
            <a:r>
              <a:rPr b="1" lang="en">
                <a:solidFill>
                  <a:schemeClr val="dk1"/>
                </a:solidFill>
              </a:rPr>
              <a:t>Quadrouple extortion </a:t>
            </a:r>
            <a:r>
              <a:rPr lang="en">
                <a:solidFill>
                  <a:schemeClr val="dk1"/>
                </a:solidFill>
              </a:rPr>
              <a:t>– Encryption , Data Theft, DDoS, Harassment </a:t>
            </a:r>
            <a:endParaRPr>
              <a:solidFill>
                <a:schemeClr val="dk1"/>
              </a:solidFill>
            </a:endParaRPr>
          </a:p>
          <a:p>
            <a:pPr indent="-304800" lvl="1" marL="914400" rtl="0" algn="l">
              <a:spcBef>
                <a:spcPts val="0"/>
              </a:spcBef>
              <a:spcAft>
                <a:spcPts val="0"/>
              </a:spcAft>
              <a:buClr>
                <a:schemeClr val="dk1"/>
              </a:buClr>
              <a:buSzPts val="1200"/>
              <a:buFont typeface="Montserrat"/>
              <a:buChar char="○"/>
            </a:pPr>
            <a:r>
              <a:rPr b="1" lang="en">
                <a:solidFill>
                  <a:schemeClr val="dk1"/>
                </a:solidFill>
                <a:latin typeface="Montserrat"/>
                <a:ea typeface="Montserrat"/>
                <a:cs typeface="Montserrat"/>
                <a:sym typeface="Montserrat"/>
              </a:rPr>
              <a:t>Double extortion: Data theft</a:t>
            </a:r>
            <a:r>
              <a:rPr lang="en">
                <a:solidFill>
                  <a:schemeClr val="dk1"/>
                </a:solidFill>
                <a:latin typeface="Montserrat"/>
                <a:ea typeface="Montserrat"/>
                <a:cs typeface="Montserrat"/>
                <a:sym typeface="Montserrat"/>
              </a:rPr>
              <a:t>  whereby data is posted for sale to third parties, or publicly on dark web leak sites.</a:t>
            </a:r>
            <a:endParaRPr>
              <a:solidFill>
                <a:schemeClr val="dk1"/>
              </a:solidFill>
              <a:latin typeface="Montserrat"/>
              <a:ea typeface="Montserrat"/>
              <a:cs typeface="Montserrat"/>
              <a:sym typeface="Montserrat"/>
            </a:endParaRPr>
          </a:p>
          <a:p>
            <a:pPr indent="-304800" lvl="2" marL="13716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Highly effective</a:t>
            </a:r>
            <a:endParaRPr>
              <a:solidFill>
                <a:schemeClr val="dk1"/>
              </a:solidFill>
            </a:endParaRPr>
          </a:p>
          <a:p>
            <a:pPr indent="-304800" lvl="3" marL="18288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Extortion, after all, </a:t>
            </a:r>
            <a:r>
              <a:rPr b="1" lang="en">
                <a:solidFill>
                  <a:schemeClr val="dk1"/>
                </a:solidFill>
                <a:latin typeface="Montserrat"/>
                <a:ea typeface="Montserrat"/>
                <a:cs typeface="Montserrat"/>
                <a:sym typeface="Montserrat"/>
              </a:rPr>
              <a:t>does not require the scrambling of files</a:t>
            </a:r>
            <a:r>
              <a:rPr lang="en">
                <a:solidFill>
                  <a:schemeClr val="dk1"/>
                </a:solidFill>
                <a:latin typeface="Montserrat"/>
                <a:ea typeface="Montserrat"/>
                <a:cs typeface="Montserrat"/>
                <a:sym typeface="Montserrat"/>
              </a:rPr>
              <a:t>, and some malware authors have recently been rediscovering this fact</a:t>
            </a:r>
            <a:endParaRPr b="1">
              <a:solidFill>
                <a:schemeClr val="dk1"/>
              </a:solidFill>
              <a:latin typeface="Montserrat"/>
              <a:ea typeface="Montserrat"/>
              <a:cs typeface="Montserrat"/>
              <a:sym typeface="Montserrat"/>
            </a:endParaRPr>
          </a:p>
          <a:p>
            <a:pPr indent="-304800" lvl="3" marL="1828800" rtl="0" algn="l">
              <a:spcBef>
                <a:spcPts val="0"/>
              </a:spcBef>
              <a:spcAft>
                <a:spcPts val="0"/>
              </a:spcAft>
              <a:buClr>
                <a:schemeClr val="dk1"/>
              </a:buClr>
              <a:buSzPts val="1200"/>
              <a:buFont typeface="Montserrat"/>
              <a:buChar char="○"/>
            </a:pPr>
            <a:r>
              <a:rPr b="1" lang="en">
                <a:solidFill>
                  <a:schemeClr val="dk1"/>
                </a:solidFill>
                <a:latin typeface="Montserrat"/>
                <a:ea typeface="Montserrat"/>
                <a:cs typeface="Montserrat"/>
                <a:sym typeface="Montserrat"/>
              </a:rPr>
              <a:t>Around 10% of IR matters do not involve encryption, and instead rely on data theft. </a:t>
            </a:r>
            <a:endParaRPr b="1">
              <a:solidFill>
                <a:schemeClr val="dk1"/>
              </a:solidFill>
              <a:latin typeface="Montserrat"/>
              <a:ea typeface="Montserrat"/>
              <a:cs typeface="Montserrat"/>
              <a:sym typeface="Montserrat"/>
            </a:endParaRPr>
          </a:p>
          <a:p>
            <a:pPr indent="-304800" lvl="2" marL="13716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Information of value/regulatory control is typically targeted - PII, sensitive, commercial/IP and controlled data. Attackers know that this information must be legally protected, and is regulated (extra pressure). </a:t>
            </a:r>
            <a:endParaRPr>
              <a:solidFill>
                <a:schemeClr val="dk1"/>
              </a:solidFill>
              <a:latin typeface="Montserrat"/>
              <a:ea typeface="Montserrat"/>
              <a:cs typeface="Montserrat"/>
              <a:sym typeface="Montserrat"/>
            </a:endParaRPr>
          </a:p>
          <a:p>
            <a:pPr indent="-304800" lvl="2" marL="1371600" rtl="0" algn="l">
              <a:spcBef>
                <a:spcPts val="0"/>
              </a:spcBef>
              <a:spcAft>
                <a:spcPts val="0"/>
              </a:spcAft>
              <a:buClr>
                <a:schemeClr val="dk1"/>
              </a:buClr>
              <a:buSzPts val="1200"/>
              <a:buFont typeface="Montserrat"/>
              <a:buChar char="■"/>
            </a:pPr>
            <a:r>
              <a:rPr b="1" lang="en" u="sng">
                <a:solidFill>
                  <a:schemeClr val="dk1"/>
                </a:solidFill>
                <a:latin typeface="Montserrat"/>
                <a:ea typeface="Montserrat"/>
                <a:cs typeface="Montserrat"/>
                <a:sym typeface="Montserrat"/>
              </a:rPr>
              <a:t>Backups are no longer enough</a:t>
            </a:r>
            <a:r>
              <a:rPr lang="en">
                <a:solidFill>
                  <a:schemeClr val="dk1"/>
                </a:solidFill>
                <a:latin typeface="Montserrat"/>
                <a:ea typeface="Montserrat"/>
                <a:cs typeface="Montserrat"/>
                <a:sym typeface="Montserrat"/>
              </a:rPr>
              <a:t> - it can’t protect against reputational damage, loss of trust/confidence and potential fines from regulators</a:t>
            </a:r>
            <a:endParaRPr>
              <a:solidFill>
                <a:schemeClr val="dk1"/>
              </a:solidFill>
            </a:endParaRPr>
          </a:p>
          <a:p>
            <a:pPr indent="-298450" lvl="3" marL="1828800" rtl="0" algn="l">
              <a:spcBef>
                <a:spcPts val="0"/>
              </a:spcBef>
              <a:spcAft>
                <a:spcPts val="0"/>
              </a:spcAft>
              <a:buClr>
                <a:schemeClr val="dk1"/>
              </a:buClr>
              <a:buSzPts val="1100"/>
              <a:buFont typeface="Montserrat"/>
              <a:buChar char="●"/>
            </a:pPr>
            <a:r>
              <a:rPr b="1" lang="en">
                <a:solidFill>
                  <a:schemeClr val="dk1"/>
                </a:solidFill>
                <a:latin typeface="Montserrat"/>
                <a:ea typeface="Montserrat"/>
                <a:cs typeface="Montserrat"/>
                <a:sym typeface="Montserrat"/>
              </a:rPr>
              <a:t>Create a false sense of security </a:t>
            </a:r>
            <a:r>
              <a:rPr lang="en">
                <a:solidFill>
                  <a:schemeClr val="dk1"/>
                </a:solidFill>
                <a:latin typeface="Montserrat"/>
                <a:ea typeface="Montserrat"/>
                <a:cs typeface="Montserrat"/>
                <a:sym typeface="Montserrat"/>
              </a:rPr>
              <a:t>- groups will follow up with harassment campaigns. </a:t>
            </a:r>
            <a:endParaRPr>
              <a:solidFill>
                <a:schemeClr val="dk1"/>
              </a:solidFill>
            </a:endParaRPr>
          </a:p>
          <a:p>
            <a:pPr indent="-298450" lvl="2" marL="13716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Unit 42 expects this upward trend of double extortion to continue.</a:t>
            </a:r>
            <a:br>
              <a:rPr lang="en">
                <a:solidFill>
                  <a:schemeClr val="dk1"/>
                </a:solidFill>
                <a:latin typeface="Montserrat"/>
                <a:ea typeface="Montserrat"/>
                <a:cs typeface="Montserrat"/>
                <a:sym typeface="Montserrat"/>
              </a:rPr>
            </a:br>
            <a:endParaRPr>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b="1" lang="en">
                <a:solidFill>
                  <a:schemeClr val="dk1"/>
                </a:solidFill>
                <a:latin typeface="Montserrat"/>
                <a:ea typeface="Montserrat"/>
                <a:cs typeface="Montserrat"/>
                <a:sym typeface="Montserrat"/>
              </a:rPr>
              <a:t>Triple extortion: DDoS </a:t>
            </a:r>
            <a:r>
              <a:rPr lang="en">
                <a:solidFill>
                  <a:schemeClr val="dk1"/>
                </a:solidFill>
                <a:latin typeface="Montserrat"/>
                <a:ea typeface="Montserrat"/>
                <a:cs typeface="Montserrat"/>
                <a:sym typeface="Montserrat"/>
              </a:rPr>
              <a:t>- Unit 42 has rarely observed threat actors leverage </a:t>
            </a:r>
            <a:r>
              <a:rPr b="1" lang="en">
                <a:solidFill>
                  <a:schemeClr val="dk1"/>
                </a:solidFill>
                <a:latin typeface="Montserrat"/>
                <a:ea typeface="Montserrat"/>
                <a:cs typeface="Montserrat"/>
                <a:sym typeface="Montserrat"/>
              </a:rPr>
              <a:t>DoS</a:t>
            </a:r>
            <a:r>
              <a:rPr lang="en">
                <a:solidFill>
                  <a:schemeClr val="dk1"/>
                </a:solidFill>
                <a:latin typeface="Montserrat"/>
                <a:ea typeface="Montserrat"/>
                <a:cs typeface="Montserrat"/>
                <a:sym typeface="Montserrat"/>
              </a:rPr>
              <a:t> as an extortion tactic—we see this in </a:t>
            </a:r>
            <a:r>
              <a:rPr b="1" lang="en">
                <a:solidFill>
                  <a:schemeClr val="dk1"/>
                </a:solidFill>
                <a:latin typeface="Montserrat"/>
                <a:ea typeface="Montserrat"/>
                <a:cs typeface="Montserrat"/>
                <a:sym typeface="Montserrat"/>
              </a:rPr>
              <a:t>less than 2%</a:t>
            </a:r>
            <a:r>
              <a:rPr lang="en">
                <a:solidFill>
                  <a:schemeClr val="dk1"/>
                </a:solidFill>
                <a:latin typeface="Montserrat"/>
                <a:ea typeface="Montserrat"/>
                <a:cs typeface="Montserrat"/>
                <a:sym typeface="Montserrat"/>
              </a:rPr>
              <a:t> of ransomware negotiation matters. However, it does happen on occasion.</a:t>
            </a:r>
            <a:endParaRPr>
              <a:solidFill>
                <a:schemeClr val="dk1"/>
              </a:solidFill>
              <a:latin typeface="Montserrat"/>
              <a:ea typeface="Montserrat"/>
              <a:cs typeface="Montserrat"/>
              <a:sym typeface="Montserrat"/>
            </a:endParaRPr>
          </a:p>
          <a:p>
            <a:pPr indent="-304800" lvl="2" marL="13716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Can be used to get their attention.</a:t>
            </a:r>
            <a:endParaRPr>
              <a:solidFill>
                <a:schemeClr val="dk1"/>
              </a:solidFill>
              <a:latin typeface="Montserrat"/>
              <a:ea typeface="Montserrat"/>
              <a:cs typeface="Montserrat"/>
              <a:sym typeface="Montserrat"/>
            </a:endParaRPr>
          </a:p>
          <a:p>
            <a:pPr indent="-298450" lvl="2" marL="13716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But less effective than data theft and harassment. </a:t>
            </a:r>
            <a:endParaRPr>
              <a:solidFill>
                <a:schemeClr val="dk1"/>
              </a:solidFill>
              <a:latin typeface="Montserrat"/>
              <a:ea typeface="Montserrat"/>
              <a:cs typeface="Montserrat"/>
              <a:sym typeface="Montserrat"/>
            </a:endParaRPr>
          </a:p>
          <a:p>
            <a:pPr indent="0" lvl="0" marL="137160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b="1" lang="en">
                <a:solidFill>
                  <a:schemeClr val="dk1"/>
                </a:solidFill>
                <a:latin typeface="Montserrat"/>
                <a:ea typeface="Montserrat"/>
                <a:cs typeface="Montserrat"/>
                <a:sym typeface="Montserrat"/>
              </a:rPr>
              <a:t>Quadruple extortion: Harassment</a:t>
            </a:r>
            <a:r>
              <a:rPr lang="en">
                <a:solidFill>
                  <a:schemeClr val="dk1"/>
                </a:solidFill>
                <a:latin typeface="Montserrat"/>
                <a:ea typeface="Montserrat"/>
                <a:cs typeface="Montserrat"/>
                <a:sym typeface="Montserrat"/>
              </a:rPr>
              <a:t> – </a:t>
            </a:r>
            <a:endParaRPr>
              <a:solidFill>
                <a:schemeClr val="dk1"/>
              </a:solidFill>
            </a:endParaRPr>
          </a:p>
          <a:p>
            <a:pPr indent="-304800" lvl="2" marL="13716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Ransomware threat actor groups will target specific individuals in the organization, often in the executive team, with threats and unwanted communications (voicemails, direct emails). </a:t>
            </a:r>
            <a:endParaRPr>
              <a:solidFill>
                <a:schemeClr val="dk1"/>
              </a:solidFill>
            </a:endParaRPr>
          </a:p>
          <a:p>
            <a:pPr indent="-304800" lvl="3" marL="18288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Potentially business partners, media. We’ve observed cases of family members or relatives being mentioned by attackers. </a:t>
            </a:r>
            <a:endParaRPr>
              <a:solidFill>
                <a:schemeClr val="dk1"/>
              </a:solidFill>
              <a:latin typeface="Montserrat"/>
              <a:ea typeface="Montserrat"/>
              <a:cs typeface="Montserrat"/>
              <a:sym typeface="Montserrat"/>
            </a:endParaRPr>
          </a:p>
          <a:p>
            <a:pPr indent="-304800" lvl="3" marL="18288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Threats to contact business partners, the media</a:t>
            </a:r>
            <a:endParaRPr>
              <a:solidFill>
                <a:schemeClr val="dk1"/>
              </a:solidFill>
            </a:endParaRPr>
          </a:p>
          <a:p>
            <a:pPr indent="-304800" lvl="3" marL="18288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leaking identities on social media/leak site. </a:t>
            </a:r>
            <a:endParaRPr>
              <a:solidFill>
                <a:schemeClr val="dk1"/>
              </a:solidFill>
            </a:endParaRPr>
          </a:p>
          <a:p>
            <a:pPr indent="-304800" lvl="2" marL="1371600" rtl="0" algn="l">
              <a:spcBef>
                <a:spcPts val="0"/>
              </a:spcBef>
              <a:spcAft>
                <a:spcPts val="0"/>
              </a:spcAft>
              <a:buClr>
                <a:schemeClr val="dk1"/>
              </a:buClr>
              <a:buSzPts val="1200"/>
              <a:buFont typeface="Montserrat"/>
              <a:buChar char="○"/>
            </a:pPr>
            <a:r>
              <a:rPr lang="en">
                <a:solidFill>
                  <a:schemeClr val="dk1"/>
                </a:solidFill>
                <a:latin typeface="Montserrat"/>
                <a:ea typeface="Montserrat"/>
                <a:cs typeface="Montserrat"/>
                <a:sym typeface="Montserrat"/>
              </a:rPr>
              <a:t>Leveraged by threat actors as an extortion tactic grew from an average of </a:t>
            </a:r>
            <a:r>
              <a:rPr b="1" lang="en">
                <a:solidFill>
                  <a:schemeClr val="dk1"/>
                </a:solidFill>
                <a:latin typeface="Montserrat"/>
                <a:ea typeface="Montserrat"/>
                <a:cs typeface="Montserrat"/>
                <a:sym typeface="Montserrat"/>
              </a:rPr>
              <a:t>&lt;1%</a:t>
            </a:r>
            <a:r>
              <a:rPr lang="en">
                <a:solidFill>
                  <a:schemeClr val="dk1"/>
                </a:solidFill>
                <a:latin typeface="Montserrat"/>
                <a:ea typeface="Montserrat"/>
                <a:cs typeface="Montserrat"/>
                <a:sym typeface="Montserrat"/>
              </a:rPr>
              <a:t> (mid-2021) of Unit 42’s monthly ransomware cases to a monthly average of approximately </a:t>
            </a:r>
            <a:r>
              <a:rPr b="1" lang="en">
                <a:solidFill>
                  <a:schemeClr val="dk1"/>
                </a:solidFill>
                <a:latin typeface="Montserrat"/>
                <a:ea typeface="Montserrat"/>
                <a:cs typeface="Montserrat"/>
                <a:sym typeface="Montserrat"/>
              </a:rPr>
              <a:t>20% towards the end of 2022, so particularly striking. </a:t>
            </a:r>
            <a:endParaRPr>
              <a:solidFill>
                <a:schemeClr val="dk1"/>
              </a:solidFill>
            </a:endParaRPr>
          </a:p>
          <a:p>
            <a:pPr indent="-304800" lvl="2" marL="1371600" rtl="0" algn="l">
              <a:spcBef>
                <a:spcPts val="0"/>
              </a:spcBef>
              <a:spcAft>
                <a:spcPts val="0"/>
              </a:spcAft>
              <a:buClr>
                <a:schemeClr val="dk1"/>
              </a:buClr>
              <a:buSzPts val="1200"/>
              <a:buFont typeface="Montserrat"/>
              <a:buChar char="○"/>
            </a:pPr>
            <a:r>
              <a:rPr i="1" lang="en">
                <a:solidFill>
                  <a:schemeClr val="dk1"/>
                </a:solidFill>
                <a:latin typeface="Montserrat"/>
                <a:ea typeface="Montserrat"/>
                <a:cs typeface="Montserrat"/>
                <a:sym typeface="Montserrat"/>
              </a:rPr>
              <a:t>While the available data and case information reflect an upward trend, the information available is limited and contains significant outliers. As such, while we believe this extortion tactic will continue to be used by threat actors, it is difficult to predict how frequently it will occur in the future. Unit 42 will be closely monitoring this trend.</a:t>
            </a:r>
            <a:endParaRPr b="1">
              <a:solidFill>
                <a:schemeClr val="dk1"/>
              </a:solidFill>
              <a:latin typeface="Montserrat"/>
              <a:ea typeface="Montserrat"/>
              <a:cs typeface="Montserrat"/>
              <a:sym typeface="Montserrat"/>
            </a:endParaRPr>
          </a:p>
          <a:p>
            <a:pPr indent="-298450" lvl="2" marL="1371600" rtl="0" algn="l">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Applies pressure on an organisation to </a:t>
            </a:r>
            <a:r>
              <a:rPr b="1" lang="en">
                <a:solidFill>
                  <a:schemeClr val="dk1"/>
                </a:solidFill>
                <a:latin typeface="Montserrat"/>
                <a:ea typeface="Montserrat"/>
                <a:cs typeface="Montserrat"/>
                <a:sym typeface="Montserrat"/>
              </a:rPr>
              <a:t>take notice and/or engage.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Montserrat"/>
              <a:ea typeface="Montserrat"/>
              <a:cs typeface="Montserrat"/>
              <a:sym typeface="Montserrat"/>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3.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2.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3.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2.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jpg"/><Relationship Id="rId3"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jpg"/><Relationship Id="rId3"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 Id="rId3"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2.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32.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jpg"/><Relationship Id="rId3" Type="http://schemas.openxmlformats.org/officeDocument/2006/relationships/image" Target="../media/image29.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jpg"/><Relationship Id="rId3"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 Id="rId3"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2.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32.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jpg"/><Relationship Id="rId3" Type="http://schemas.openxmlformats.org/officeDocument/2006/relationships/image" Target="../media/image29.pn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jpg"/><Relationship Id="rId3" Type="http://schemas.openxmlformats.org/officeDocument/2006/relationships/image" Target="../media/image3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3.png"/><Relationship Id="rId4" Type="http://schemas.openxmlformats.org/officeDocument/2006/relationships/image" Target="../media/image4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3.png"/><Relationship Id="rId4" Type="http://schemas.openxmlformats.org/officeDocument/2006/relationships/image" Target="../media/image4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8b571fe6d531e99a">
  <p:cSld name="BLANK_8b571fe6d531e99a">
    <p:spTree>
      <p:nvGrpSpPr>
        <p:cNvPr id="37" name="Shape 3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_Text_Two Line Header">
  <p:cSld name="6 Images_Text_Two Line Header">
    <p:spTree>
      <p:nvGrpSpPr>
        <p:cNvPr id="38" name="Shape 38"/>
        <p:cNvGrpSpPr/>
        <p:nvPr/>
      </p:nvGrpSpPr>
      <p:grpSpPr>
        <a:xfrm>
          <a:off x="0" y="0"/>
          <a:ext cx="0" cy="0"/>
          <a:chOff x="0" y="0"/>
          <a:chExt cx="0" cy="0"/>
        </a:xfrm>
      </p:grpSpPr>
      <p:sp>
        <p:nvSpPr>
          <p:cNvPr id="39" name="Google Shape;39;p12"/>
          <p:cNvSpPr txBox="1"/>
          <p:nvPr>
            <p:ph type="title"/>
          </p:nvPr>
        </p:nvSpPr>
        <p:spPr>
          <a:xfrm>
            <a:off x="247904" y="355087"/>
            <a:ext cx="5003700" cy="585900"/>
          </a:xfrm>
          <a:prstGeom prst="rect">
            <a:avLst/>
          </a:prstGeom>
          <a:noFill/>
          <a:ln>
            <a:noFill/>
          </a:ln>
        </p:spPr>
        <p:txBody>
          <a:bodyPr anchorCtr="0" anchor="ctr" bIns="54875" lIns="109725" spcFirstLastPara="1" rIns="109725" wrap="square" tIns="54875">
            <a:normAutofit/>
          </a:bodyPr>
          <a:lstStyle>
            <a:lvl1pPr lvl="0" rtl="0" algn="l">
              <a:lnSpc>
                <a:spcPct val="100000"/>
              </a:lnSpc>
              <a:spcBef>
                <a:spcPts val="0"/>
              </a:spcBef>
              <a:spcAft>
                <a:spcPts val="0"/>
              </a:spcAft>
              <a:buSzPts val="1200"/>
              <a:buFont typeface="Montserrat"/>
              <a:buNone/>
              <a:defRPr b="1" i="0" sz="2000">
                <a:latin typeface="Montserrat"/>
                <a:ea typeface="Montserrat"/>
                <a:cs typeface="Montserrat"/>
                <a:sym typeface="Montserrat"/>
              </a:defRPr>
            </a:lvl1pPr>
            <a:lvl2pPr lvl="1"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2pPr>
            <a:lvl3pPr lvl="2"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3pPr>
            <a:lvl4pPr lvl="3"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4pPr>
            <a:lvl5pPr lvl="4"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5pPr>
            <a:lvl6pPr lvl="5"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6pPr>
            <a:lvl7pPr lvl="6"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7pPr>
            <a:lvl8pPr lvl="7"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8pPr>
            <a:lvl9pPr lvl="8" rtl="0" algn="l">
              <a:lnSpc>
                <a:spcPct val="100000"/>
              </a:lnSpc>
              <a:spcBef>
                <a:spcPts val="0"/>
              </a:spcBef>
              <a:spcAft>
                <a:spcPts val="0"/>
              </a:spcAft>
              <a:buSzPts val="1200"/>
              <a:buFont typeface="Montserrat"/>
              <a:buNone/>
              <a:defRPr b="1" sz="2600">
                <a:latin typeface="Montserrat"/>
                <a:ea typeface="Montserrat"/>
                <a:cs typeface="Montserrat"/>
                <a:sym typeface="Montserrat"/>
              </a:defRPr>
            </a:lvl9pPr>
          </a:lstStyle>
          <a:p/>
        </p:txBody>
      </p:sp>
      <p:sp>
        <p:nvSpPr>
          <p:cNvPr id="40" name="Google Shape;40;p12"/>
          <p:cNvSpPr txBox="1"/>
          <p:nvPr>
            <p:ph idx="1" type="subTitle"/>
          </p:nvPr>
        </p:nvSpPr>
        <p:spPr>
          <a:xfrm>
            <a:off x="228273" y="1301675"/>
            <a:ext cx="5595000" cy="3236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1400"/>
              <a:buNone/>
              <a:defRPr sz="1100">
                <a:solidFill>
                  <a:srgbClr val="6D6D6D"/>
                </a:solidFill>
                <a:latin typeface="Montserrat"/>
                <a:ea typeface="Montserrat"/>
                <a:cs typeface="Montserrat"/>
                <a:sym typeface="Montserrat"/>
              </a:defRPr>
            </a:lvl1pPr>
            <a:lvl2pPr lvl="1" rtl="0" algn="l">
              <a:lnSpc>
                <a:spcPct val="100000"/>
              </a:lnSpc>
              <a:spcBef>
                <a:spcPts val="1200"/>
              </a:spcBef>
              <a:spcAft>
                <a:spcPts val="0"/>
              </a:spcAft>
              <a:buSzPts val="1200"/>
              <a:buNone/>
              <a:defRPr>
                <a:solidFill>
                  <a:srgbClr val="6D6D6D"/>
                </a:solidFill>
                <a:latin typeface="Montserrat"/>
                <a:ea typeface="Montserrat"/>
                <a:cs typeface="Montserrat"/>
                <a:sym typeface="Montserrat"/>
              </a:defRPr>
            </a:lvl2pPr>
            <a:lvl3pPr lvl="2" rtl="0" algn="l">
              <a:lnSpc>
                <a:spcPct val="100000"/>
              </a:lnSpc>
              <a:spcBef>
                <a:spcPts val="1200"/>
              </a:spcBef>
              <a:spcAft>
                <a:spcPts val="0"/>
              </a:spcAft>
              <a:buSzPts val="1000"/>
              <a:buNone/>
              <a:defRPr>
                <a:solidFill>
                  <a:srgbClr val="6D6D6D"/>
                </a:solidFill>
                <a:latin typeface="Montserrat"/>
                <a:ea typeface="Montserrat"/>
                <a:cs typeface="Montserrat"/>
                <a:sym typeface="Montserrat"/>
              </a:defRPr>
            </a:lvl3pPr>
            <a:lvl4pPr lvl="3" rtl="0" algn="l">
              <a:lnSpc>
                <a:spcPct val="100000"/>
              </a:lnSpc>
              <a:spcBef>
                <a:spcPts val="1200"/>
              </a:spcBef>
              <a:spcAft>
                <a:spcPts val="0"/>
              </a:spcAft>
              <a:buSzPts val="1000"/>
              <a:buNone/>
              <a:defRPr>
                <a:solidFill>
                  <a:srgbClr val="6D6D6D"/>
                </a:solidFill>
                <a:latin typeface="Montserrat"/>
                <a:ea typeface="Montserrat"/>
                <a:cs typeface="Montserrat"/>
                <a:sym typeface="Montserrat"/>
              </a:defRPr>
            </a:lvl4pPr>
            <a:lvl5pPr lvl="4" rtl="0" algn="l">
              <a:lnSpc>
                <a:spcPct val="100000"/>
              </a:lnSpc>
              <a:spcBef>
                <a:spcPts val="1200"/>
              </a:spcBef>
              <a:spcAft>
                <a:spcPts val="0"/>
              </a:spcAft>
              <a:buSzPts val="1000"/>
              <a:buNone/>
              <a:defRPr>
                <a:solidFill>
                  <a:srgbClr val="6D6D6D"/>
                </a:solidFill>
                <a:latin typeface="Montserrat"/>
                <a:ea typeface="Montserrat"/>
                <a:cs typeface="Montserrat"/>
                <a:sym typeface="Montserrat"/>
              </a:defRPr>
            </a:lvl5pPr>
            <a:lvl6pPr lvl="5" rtl="0" algn="l">
              <a:lnSpc>
                <a:spcPct val="100000"/>
              </a:lnSpc>
              <a:spcBef>
                <a:spcPts val="1200"/>
              </a:spcBef>
              <a:spcAft>
                <a:spcPts val="0"/>
              </a:spcAft>
              <a:buSzPts val="1000"/>
              <a:buNone/>
              <a:defRPr>
                <a:solidFill>
                  <a:srgbClr val="6D6D6D"/>
                </a:solidFill>
                <a:latin typeface="Montserrat"/>
                <a:ea typeface="Montserrat"/>
                <a:cs typeface="Montserrat"/>
                <a:sym typeface="Montserrat"/>
              </a:defRPr>
            </a:lvl6pPr>
            <a:lvl7pPr lvl="6" rtl="0" algn="l">
              <a:lnSpc>
                <a:spcPct val="100000"/>
              </a:lnSpc>
              <a:spcBef>
                <a:spcPts val="1200"/>
              </a:spcBef>
              <a:spcAft>
                <a:spcPts val="0"/>
              </a:spcAft>
              <a:buSzPts val="1000"/>
              <a:buNone/>
              <a:defRPr>
                <a:solidFill>
                  <a:srgbClr val="6D6D6D"/>
                </a:solidFill>
                <a:latin typeface="Montserrat"/>
                <a:ea typeface="Montserrat"/>
                <a:cs typeface="Montserrat"/>
                <a:sym typeface="Montserrat"/>
              </a:defRPr>
            </a:lvl7pPr>
            <a:lvl8pPr lvl="7" rtl="0" algn="l">
              <a:lnSpc>
                <a:spcPct val="100000"/>
              </a:lnSpc>
              <a:spcBef>
                <a:spcPts val="1200"/>
              </a:spcBef>
              <a:spcAft>
                <a:spcPts val="0"/>
              </a:spcAft>
              <a:buSzPts val="1000"/>
              <a:buNone/>
              <a:defRPr>
                <a:solidFill>
                  <a:srgbClr val="6D6D6D"/>
                </a:solidFill>
                <a:latin typeface="Montserrat"/>
                <a:ea typeface="Montserrat"/>
                <a:cs typeface="Montserrat"/>
                <a:sym typeface="Montserrat"/>
              </a:defRPr>
            </a:lvl8pPr>
            <a:lvl9pPr lvl="8" rtl="0" algn="l">
              <a:lnSpc>
                <a:spcPct val="100000"/>
              </a:lnSpc>
              <a:spcBef>
                <a:spcPts val="1200"/>
              </a:spcBef>
              <a:spcAft>
                <a:spcPts val="1200"/>
              </a:spcAft>
              <a:buSzPts val="1000"/>
              <a:buNone/>
              <a:defRPr>
                <a:solidFill>
                  <a:srgbClr val="6D6D6D"/>
                </a:solidFill>
                <a:latin typeface="Montserrat"/>
                <a:ea typeface="Montserrat"/>
                <a:cs typeface="Montserrat"/>
                <a:sym typeface="Montserrat"/>
              </a:defRPr>
            </a:lvl9pPr>
          </a:lstStyle>
          <a:p/>
        </p:txBody>
      </p:sp>
      <p:cxnSp>
        <p:nvCxnSpPr>
          <p:cNvPr id="41" name="Google Shape;41;p12"/>
          <p:cNvCxnSpPr/>
          <p:nvPr/>
        </p:nvCxnSpPr>
        <p:spPr>
          <a:xfrm>
            <a:off x="363193" y="370157"/>
            <a:ext cx="372900" cy="0"/>
          </a:xfrm>
          <a:prstGeom prst="straightConnector1">
            <a:avLst/>
          </a:prstGeom>
          <a:noFill/>
          <a:ln cap="flat" cmpd="sng" w="38100">
            <a:solidFill>
              <a:srgbClr val="FA582D"/>
            </a:solidFill>
            <a:prstDash val="solid"/>
            <a:round/>
            <a:headEnd len="sm" w="sm" type="none"/>
            <a:tailEnd len="sm" w="sm" type="none"/>
          </a:ln>
        </p:spPr>
      </p:cxnSp>
      <p:sp>
        <p:nvSpPr>
          <p:cNvPr id="42" name="Google Shape;42;p12"/>
          <p:cNvSpPr txBox="1"/>
          <p:nvPr>
            <p:ph idx="12" type="sldNum"/>
          </p:nvPr>
        </p:nvSpPr>
        <p:spPr>
          <a:xfrm>
            <a:off x="8935032" y="4940249"/>
            <a:ext cx="264000" cy="15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239">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Column Content">
  <p:cSld name="Three-Column Content">
    <p:spTree>
      <p:nvGrpSpPr>
        <p:cNvPr id="43" name="Shape 43"/>
        <p:cNvGrpSpPr/>
        <p:nvPr/>
      </p:nvGrpSpPr>
      <p:grpSpPr>
        <a:xfrm>
          <a:off x="0" y="0"/>
          <a:ext cx="0" cy="0"/>
          <a:chOff x="0" y="0"/>
          <a:chExt cx="0" cy="0"/>
        </a:xfrm>
      </p:grpSpPr>
      <p:sp>
        <p:nvSpPr>
          <p:cNvPr id="44" name="Google Shape;44;p13"/>
          <p:cNvSpPr txBox="1"/>
          <p:nvPr>
            <p:ph idx="1" type="body"/>
          </p:nvPr>
        </p:nvSpPr>
        <p:spPr>
          <a:xfrm>
            <a:off x="311700" y="777240"/>
            <a:ext cx="2808000" cy="3179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5" name="Google Shape;45;p13"/>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2020 Palo Alto Networks, Inc. All rights reserved.</a:t>
            </a:r>
            <a:endParaRPr/>
          </a:p>
        </p:txBody>
      </p:sp>
      <p:sp>
        <p:nvSpPr>
          <p:cNvPr id="46" name="Google Shape;46;p13"/>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47" name="Google Shape;47;p13"/>
          <p:cNvSpPr txBox="1"/>
          <p:nvPr>
            <p:ph idx="2" type="body"/>
          </p:nvPr>
        </p:nvSpPr>
        <p:spPr>
          <a:xfrm>
            <a:off x="3168000" y="777240"/>
            <a:ext cx="2808000" cy="3179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8" name="Google Shape;48;p13"/>
          <p:cNvSpPr txBox="1"/>
          <p:nvPr>
            <p:ph idx="3" type="body"/>
          </p:nvPr>
        </p:nvSpPr>
        <p:spPr>
          <a:xfrm>
            <a:off x="6024300" y="777240"/>
            <a:ext cx="2808000" cy="3179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5">
  <p:cSld name="One-Column Content 5">
    <p:spTree>
      <p:nvGrpSpPr>
        <p:cNvPr id="49" name="Shape 49"/>
        <p:cNvGrpSpPr/>
        <p:nvPr/>
      </p:nvGrpSpPr>
      <p:grpSpPr>
        <a:xfrm>
          <a:off x="0" y="0"/>
          <a:ext cx="0" cy="0"/>
          <a:chOff x="0" y="0"/>
          <a:chExt cx="0" cy="0"/>
        </a:xfrm>
      </p:grpSpPr>
      <p:sp>
        <p:nvSpPr>
          <p:cNvPr id="50" name="Google Shape;50;p14"/>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51" name="Google Shape;51;p14"/>
          <p:cNvSpPr txBox="1"/>
          <p:nvPr>
            <p:ph idx="1" type="body"/>
          </p:nvPr>
        </p:nvSpPr>
        <p:spPr>
          <a:xfrm>
            <a:off x="311700" y="777240"/>
            <a:ext cx="85206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52" name="Google Shape;52;p14"/>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2021 Palo Alto Networks, Inc. All rights reserved. Proprietary and confidential information.</a:t>
            </a:r>
            <a:endParaRPr>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mal slide">
  <p:cSld name="Normal slide">
    <p:spTree>
      <p:nvGrpSpPr>
        <p:cNvPr id="53" name="Shape 53"/>
        <p:cNvGrpSpPr/>
        <p:nvPr/>
      </p:nvGrpSpPr>
      <p:grpSpPr>
        <a:xfrm>
          <a:off x="0" y="0"/>
          <a:ext cx="0" cy="0"/>
          <a:chOff x="0" y="0"/>
          <a:chExt cx="0" cy="0"/>
        </a:xfrm>
      </p:grpSpPr>
      <p:sp>
        <p:nvSpPr>
          <p:cNvPr id="54" name="Google Shape;54;p15"/>
          <p:cNvSpPr txBox="1"/>
          <p:nvPr>
            <p:ph type="title"/>
          </p:nvPr>
        </p:nvSpPr>
        <p:spPr>
          <a:xfrm>
            <a:off x="317539" y="205981"/>
            <a:ext cx="8471400" cy="327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accent2"/>
              </a:buClr>
              <a:buSzPts val="2000"/>
              <a:buNone/>
              <a:defRPr i="0">
                <a:solidFill>
                  <a:schemeClr val="accent2"/>
                </a:solidFill>
              </a:defRPr>
            </a:lvl1pPr>
            <a:lvl2pPr lvl="1" rtl="0" algn="l">
              <a:lnSpc>
                <a:spcPct val="100000"/>
              </a:lnSpc>
              <a:spcBef>
                <a:spcPts val="0"/>
              </a:spcBef>
              <a:spcAft>
                <a:spcPts val="0"/>
              </a:spcAft>
              <a:buSzPts val="2800"/>
              <a:buFont typeface="Lato Black"/>
              <a:buNone/>
              <a:defRPr>
                <a:latin typeface="Lato Black"/>
                <a:ea typeface="Lato Black"/>
                <a:cs typeface="Lato Black"/>
                <a:sym typeface="Lato Black"/>
              </a:defRPr>
            </a:lvl2pPr>
            <a:lvl3pPr lvl="2" rtl="0" algn="l">
              <a:lnSpc>
                <a:spcPct val="100000"/>
              </a:lnSpc>
              <a:spcBef>
                <a:spcPts val="0"/>
              </a:spcBef>
              <a:spcAft>
                <a:spcPts val="0"/>
              </a:spcAft>
              <a:buSzPts val="2800"/>
              <a:buFont typeface="Lato Black"/>
              <a:buNone/>
              <a:defRPr>
                <a:latin typeface="Lato Black"/>
                <a:ea typeface="Lato Black"/>
                <a:cs typeface="Lato Black"/>
                <a:sym typeface="Lato Black"/>
              </a:defRPr>
            </a:lvl3pPr>
            <a:lvl4pPr lvl="3" rtl="0" algn="l">
              <a:lnSpc>
                <a:spcPct val="100000"/>
              </a:lnSpc>
              <a:spcBef>
                <a:spcPts val="0"/>
              </a:spcBef>
              <a:spcAft>
                <a:spcPts val="0"/>
              </a:spcAft>
              <a:buSzPts val="2800"/>
              <a:buFont typeface="Lato Black"/>
              <a:buNone/>
              <a:defRPr>
                <a:latin typeface="Lato Black"/>
                <a:ea typeface="Lato Black"/>
                <a:cs typeface="Lato Black"/>
                <a:sym typeface="Lato Black"/>
              </a:defRPr>
            </a:lvl4pPr>
            <a:lvl5pPr lvl="4" rtl="0" algn="l">
              <a:lnSpc>
                <a:spcPct val="100000"/>
              </a:lnSpc>
              <a:spcBef>
                <a:spcPts val="0"/>
              </a:spcBef>
              <a:spcAft>
                <a:spcPts val="0"/>
              </a:spcAft>
              <a:buSzPts val="2800"/>
              <a:buFont typeface="Lato Black"/>
              <a:buNone/>
              <a:defRPr>
                <a:latin typeface="Lato Black"/>
                <a:ea typeface="Lato Black"/>
                <a:cs typeface="Lato Black"/>
                <a:sym typeface="Lato Black"/>
              </a:defRPr>
            </a:lvl5pPr>
            <a:lvl6pPr lvl="5" rtl="0" algn="l">
              <a:lnSpc>
                <a:spcPct val="100000"/>
              </a:lnSpc>
              <a:spcBef>
                <a:spcPts val="0"/>
              </a:spcBef>
              <a:spcAft>
                <a:spcPts val="0"/>
              </a:spcAft>
              <a:buSzPts val="2800"/>
              <a:buFont typeface="Lato Black"/>
              <a:buNone/>
              <a:defRPr>
                <a:latin typeface="Lato Black"/>
                <a:ea typeface="Lato Black"/>
                <a:cs typeface="Lato Black"/>
                <a:sym typeface="Lato Black"/>
              </a:defRPr>
            </a:lvl6pPr>
            <a:lvl7pPr lvl="6" rtl="0" algn="l">
              <a:lnSpc>
                <a:spcPct val="100000"/>
              </a:lnSpc>
              <a:spcBef>
                <a:spcPts val="0"/>
              </a:spcBef>
              <a:spcAft>
                <a:spcPts val="0"/>
              </a:spcAft>
              <a:buSzPts val="2800"/>
              <a:buFont typeface="Lato Black"/>
              <a:buNone/>
              <a:defRPr>
                <a:latin typeface="Lato Black"/>
                <a:ea typeface="Lato Black"/>
                <a:cs typeface="Lato Black"/>
                <a:sym typeface="Lato Black"/>
              </a:defRPr>
            </a:lvl7pPr>
            <a:lvl8pPr lvl="7" rtl="0" algn="l">
              <a:lnSpc>
                <a:spcPct val="100000"/>
              </a:lnSpc>
              <a:spcBef>
                <a:spcPts val="0"/>
              </a:spcBef>
              <a:spcAft>
                <a:spcPts val="0"/>
              </a:spcAft>
              <a:buSzPts val="2800"/>
              <a:buFont typeface="Lato Black"/>
              <a:buNone/>
              <a:defRPr>
                <a:latin typeface="Lato Black"/>
                <a:ea typeface="Lato Black"/>
                <a:cs typeface="Lato Black"/>
                <a:sym typeface="Lato Black"/>
              </a:defRPr>
            </a:lvl8pPr>
            <a:lvl9pPr lvl="8" rtl="0" algn="l">
              <a:lnSpc>
                <a:spcPct val="100000"/>
              </a:lnSpc>
              <a:spcBef>
                <a:spcPts val="0"/>
              </a:spcBef>
              <a:spcAft>
                <a:spcPts val="0"/>
              </a:spcAft>
              <a:buSzPts val="2800"/>
              <a:buFont typeface="Lato Black"/>
              <a:buNone/>
              <a:defRPr>
                <a:latin typeface="Lato Black"/>
                <a:ea typeface="Lato Black"/>
                <a:cs typeface="Lato Black"/>
                <a:sym typeface="Lato Black"/>
              </a:defRPr>
            </a:lvl9pPr>
          </a:lstStyle>
          <a:p/>
        </p:txBody>
      </p:sp>
      <p:sp>
        <p:nvSpPr>
          <p:cNvPr id="55" name="Google Shape;55;p15"/>
          <p:cNvSpPr txBox="1"/>
          <p:nvPr>
            <p:ph idx="1" type="body"/>
          </p:nvPr>
        </p:nvSpPr>
        <p:spPr>
          <a:xfrm>
            <a:off x="317500" y="742950"/>
            <a:ext cx="8471400" cy="38472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1600"/>
              </a:spcBef>
              <a:spcAft>
                <a:spcPts val="0"/>
              </a:spcAft>
              <a:buSzPts val="1800"/>
              <a:buFont typeface="Lato"/>
              <a:buChar char="●"/>
              <a:defRPr i="0">
                <a:latin typeface="Lato"/>
                <a:ea typeface="Lato"/>
                <a:cs typeface="Lato"/>
                <a:sym typeface="Lato"/>
              </a:defRPr>
            </a:lvl1pPr>
            <a:lvl2pPr indent="-330200" lvl="1" marL="914400" rtl="0" algn="l">
              <a:lnSpc>
                <a:spcPct val="100000"/>
              </a:lnSpc>
              <a:spcBef>
                <a:spcPts val="1200"/>
              </a:spcBef>
              <a:spcAft>
                <a:spcPts val="0"/>
              </a:spcAft>
              <a:buSzPts val="1600"/>
              <a:buFont typeface="Lato"/>
              <a:buChar char="○"/>
              <a:defRPr i="0">
                <a:latin typeface="Lato"/>
                <a:ea typeface="Lato"/>
                <a:cs typeface="Lato"/>
                <a:sym typeface="Lato"/>
              </a:defRPr>
            </a:lvl2pPr>
            <a:lvl3pPr indent="-317500" lvl="2" marL="1371600" rtl="0" algn="l">
              <a:lnSpc>
                <a:spcPct val="100000"/>
              </a:lnSpc>
              <a:spcBef>
                <a:spcPts val="1200"/>
              </a:spcBef>
              <a:spcAft>
                <a:spcPts val="0"/>
              </a:spcAft>
              <a:buSzPts val="1400"/>
              <a:buFont typeface="Lato"/>
              <a:buChar char="■"/>
              <a:defRPr i="0">
                <a:latin typeface="Lato"/>
                <a:ea typeface="Lato"/>
                <a:cs typeface="Lato"/>
                <a:sym typeface="Lato"/>
              </a:defRPr>
            </a:lvl3pPr>
            <a:lvl4pPr indent="-342900" lvl="3" marL="1828800" rtl="0" algn="l">
              <a:lnSpc>
                <a:spcPct val="100000"/>
              </a:lnSpc>
              <a:spcBef>
                <a:spcPts val="1200"/>
              </a:spcBef>
              <a:spcAft>
                <a:spcPts val="0"/>
              </a:spcAft>
              <a:buSzPts val="1800"/>
              <a:buFont typeface="Lato"/>
              <a:buChar char="●"/>
              <a:defRPr>
                <a:latin typeface="Lato"/>
                <a:ea typeface="Lato"/>
                <a:cs typeface="Lato"/>
                <a:sym typeface="Lato"/>
              </a:defRPr>
            </a:lvl4pPr>
            <a:lvl5pPr indent="-342900" lvl="4" marL="2286000" rtl="0" algn="l">
              <a:lnSpc>
                <a:spcPct val="100000"/>
              </a:lnSpc>
              <a:spcBef>
                <a:spcPts val="1200"/>
              </a:spcBef>
              <a:spcAft>
                <a:spcPts val="0"/>
              </a:spcAft>
              <a:buSzPts val="1800"/>
              <a:buFont typeface="Lato"/>
              <a:buChar char="○"/>
              <a:defRPr>
                <a:latin typeface="Lato"/>
                <a:ea typeface="Lato"/>
                <a:cs typeface="Lato"/>
                <a:sym typeface="Lato"/>
              </a:defRPr>
            </a:lvl5pPr>
            <a:lvl6pPr indent="-342900" lvl="5" marL="2743200" rtl="0" algn="l">
              <a:lnSpc>
                <a:spcPct val="100000"/>
              </a:lnSpc>
              <a:spcBef>
                <a:spcPts val="1200"/>
              </a:spcBef>
              <a:spcAft>
                <a:spcPts val="0"/>
              </a:spcAft>
              <a:buClr>
                <a:schemeClr val="dk1"/>
              </a:buClr>
              <a:buSzPts val="1800"/>
              <a:buFont typeface="Lato"/>
              <a:buChar char="■"/>
              <a:defRPr>
                <a:latin typeface="Lato"/>
                <a:ea typeface="Lato"/>
                <a:cs typeface="Lato"/>
                <a:sym typeface="Lato"/>
              </a:defRPr>
            </a:lvl6pPr>
            <a:lvl7pPr indent="-342900" lvl="6" marL="3200400" rtl="0" algn="l">
              <a:lnSpc>
                <a:spcPct val="100000"/>
              </a:lnSpc>
              <a:spcBef>
                <a:spcPts val="1200"/>
              </a:spcBef>
              <a:spcAft>
                <a:spcPts val="0"/>
              </a:spcAft>
              <a:buClr>
                <a:schemeClr val="dk1"/>
              </a:buClr>
              <a:buSzPts val="1800"/>
              <a:buFont typeface="Lato"/>
              <a:buChar char="●"/>
              <a:defRPr>
                <a:latin typeface="Lato"/>
                <a:ea typeface="Lato"/>
                <a:cs typeface="Lato"/>
                <a:sym typeface="Lato"/>
              </a:defRPr>
            </a:lvl7pPr>
            <a:lvl8pPr indent="-342900" lvl="7" marL="3657600" rtl="0" algn="l">
              <a:lnSpc>
                <a:spcPct val="100000"/>
              </a:lnSpc>
              <a:spcBef>
                <a:spcPts val="1200"/>
              </a:spcBef>
              <a:spcAft>
                <a:spcPts val="0"/>
              </a:spcAft>
              <a:buClr>
                <a:schemeClr val="dk1"/>
              </a:buClr>
              <a:buSzPts val="1800"/>
              <a:buFont typeface="Lato"/>
              <a:buChar char="○"/>
              <a:defRPr>
                <a:latin typeface="Lato"/>
                <a:ea typeface="Lato"/>
                <a:cs typeface="Lato"/>
                <a:sym typeface="Lato"/>
              </a:defRPr>
            </a:lvl8pPr>
            <a:lvl9pPr indent="-342900" lvl="8" marL="4114800" rtl="0" algn="l">
              <a:lnSpc>
                <a:spcPct val="100000"/>
              </a:lnSpc>
              <a:spcBef>
                <a:spcPts val="1200"/>
              </a:spcBef>
              <a:spcAft>
                <a:spcPts val="1200"/>
              </a:spcAft>
              <a:buClr>
                <a:schemeClr val="dk1"/>
              </a:buClr>
              <a:buSzPts val="1800"/>
              <a:buFont typeface="Lato"/>
              <a:buChar char="■"/>
              <a:defRPr>
                <a:latin typeface="Lato"/>
                <a:ea typeface="Lato"/>
                <a:cs typeface="Lato"/>
                <a:sym typeface="Lat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_Text_Two Line Header 3">
  <p:cSld name="6 Images_Text_Two Line Header 3">
    <p:spTree>
      <p:nvGrpSpPr>
        <p:cNvPr id="56" name="Shape 56"/>
        <p:cNvGrpSpPr/>
        <p:nvPr/>
      </p:nvGrpSpPr>
      <p:grpSpPr>
        <a:xfrm>
          <a:off x="0" y="0"/>
          <a:ext cx="0" cy="0"/>
          <a:chOff x="0" y="0"/>
          <a:chExt cx="0" cy="0"/>
        </a:xfrm>
      </p:grpSpPr>
      <p:sp>
        <p:nvSpPr>
          <p:cNvPr id="57" name="Google Shape;57;p16"/>
          <p:cNvSpPr txBox="1"/>
          <p:nvPr>
            <p:ph idx="12" type="sldNum"/>
          </p:nvPr>
        </p:nvSpPr>
        <p:spPr>
          <a:xfrm>
            <a:off x="8935032" y="4940249"/>
            <a:ext cx="264000" cy="153900"/>
          </a:xfrm>
          <a:prstGeom prst="rect">
            <a:avLst/>
          </a:prstGeom>
          <a:noFill/>
          <a:ln>
            <a:noFill/>
          </a:ln>
        </p:spPr>
        <p:txBody>
          <a:bodyPr anchorCtr="0" anchor="ctr" bIns="34275" lIns="68575" spcFirstLastPara="1" rIns="68575" wrap="square" tIns="34275">
            <a:normAutofit lnSpcReduction="10000"/>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58" name="Google Shape;58;p16"/>
          <p:cNvSpPr txBox="1"/>
          <p:nvPr>
            <p:ph type="title"/>
          </p:nvPr>
        </p:nvSpPr>
        <p:spPr>
          <a:xfrm>
            <a:off x="247900" y="530850"/>
            <a:ext cx="2981400" cy="4081800"/>
          </a:xfrm>
          <a:prstGeom prst="rect">
            <a:avLst/>
          </a:prstGeom>
          <a:noFill/>
          <a:ln>
            <a:noFill/>
          </a:ln>
        </p:spPr>
        <p:txBody>
          <a:bodyPr anchorCtr="0" anchor="ctr" bIns="54875" lIns="109725" spcFirstLastPara="1" rIns="109725" wrap="square" tIns="54875">
            <a:normAutofit/>
          </a:bodyPr>
          <a:lstStyle>
            <a:lvl1pPr lvl="0" rtl="0" algn="l">
              <a:lnSpc>
                <a:spcPct val="100000"/>
              </a:lnSpc>
              <a:spcBef>
                <a:spcPts val="0"/>
              </a:spcBef>
              <a:spcAft>
                <a:spcPts val="0"/>
              </a:spcAft>
              <a:buSzPts val="3000"/>
              <a:buFont typeface="Montserrat"/>
              <a:buNone/>
              <a:defRPr b="1" i="0" sz="3800">
                <a:latin typeface="Montserrat"/>
                <a:ea typeface="Montserrat"/>
                <a:cs typeface="Montserrat"/>
                <a:sym typeface="Montserrat"/>
              </a:defRPr>
            </a:lvl1pPr>
            <a:lvl2pPr lvl="1"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2pPr>
            <a:lvl3pPr lvl="2"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3pPr>
            <a:lvl4pPr lvl="3"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4pPr>
            <a:lvl5pPr lvl="4"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5pPr>
            <a:lvl6pPr lvl="5"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6pPr>
            <a:lvl7pPr lvl="6"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7pPr>
            <a:lvl8pPr lvl="7"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8pPr>
            <a:lvl9pPr lvl="8" rtl="0" algn="l">
              <a:lnSpc>
                <a:spcPct val="100000"/>
              </a:lnSpc>
              <a:spcBef>
                <a:spcPts val="0"/>
              </a:spcBef>
              <a:spcAft>
                <a:spcPts val="0"/>
              </a:spcAft>
              <a:buSzPts val="3000"/>
              <a:buFont typeface="Montserrat"/>
              <a:buNone/>
              <a:defRPr b="1" sz="4400">
                <a:latin typeface="Montserrat"/>
                <a:ea typeface="Montserrat"/>
                <a:cs typeface="Montserrat"/>
                <a:sym typeface="Montserrat"/>
              </a:defRPr>
            </a:lvl9pPr>
          </a:lstStyle>
          <a:p/>
        </p:txBody>
      </p:sp>
    </p:spTree>
  </p:cSld>
  <p:clrMapOvr>
    <a:masterClrMapping/>
  </p:clrMapOvr>
  <p:extLst>
    <p:ext uri="{DCECCB84-F9BA-43D5-87BE-67443E8EF086}">
      <p15:sldGuideLst>
        <p15:guide id="1" orient="horz" pos="3239">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59" name="Shape 59"/>
        <p:cNvGrpSpPr/>
        <p:nvPr/>
      </p:nvGrpSpPr>
      <p:grpSpPr>
        <a:xfrm>
          <a:off x="0" y="0"/>
          <a:ext cx="0" cy="0"/>
          <a:chOff x="0" y="0"/>
          <a:chExt cx="0" cy="0"/>
        </a:xfrm>
      </p:grpSpPr>
      <p:sp>
        <p:nvSpPr>
          <p:cNvPr id="60" name="Google Shape;60;p17"/>
          <p:cNvSpPr txBox="1"/>
          <p:nvPr>
            <p:ph type="title"/>
          </p:nvPr>
        </p:nvSpPr>
        <p:spPr>
          <a:xfrm>
            <a:off x="470641" y="69710"/>
            <a:ext cx="8085600" cy="8448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SzPts val="1800"/>
              <a:buChar char="●"/>
              <a:defRPr b="1" i="0">
                <a:solidFill>
                  <a:schemeClr val="lt2"/>
                </a:solidFill>
              </a:defRPr>
            </a:lvl1pPr>
            <a:lvl2pPr lvl="1" rtl="0" algn="l">
              <a:lnSpc>
                <a:spcPct val="100000"/>
              </a:lnSpc>
              <a:spcBef>
                <a:spcPts val="0"/>
              </a:spcBef>
              <a:spcAft>
                <a:spcPts val="0"/>
              </a:spcAft>
              <a:buSzPts val="2000"/>
              <a:buChar char="○"/>
              <a:defRPr/>
            </a:lvl2pPr>
            <a:lvl3pPr lvl="2" rtl="0" algn="l">
              <a:lnSpc>
                <a:spcPct val="100000"/>
              </a:lnSpc>
              <a:spcBef>
                <a:spcPts val="0"/>
              </a:spcBef>
              <a:spcAft>
                <a:spcPts val="0"/>
              </a:spcAft>
              <a:buSzPts val="2000"/>
              <a:buChar char="■"/>
              <a:defRPr/>
            </a:lvl3pPr>
            <a:lvl4pPr lvl="3" rtl="0" algn="l">
              <a:lnSpc>
                <a:spcPct val="100000"/>
              </a:lnSpc>
              <a:spcBef>
                <a:spcPts val="0"/>
              </a:spcBef>
              <a:spcAft>
                <a:spcPts val="0"/>
              </a:spcAft>
              <a:buSzPts val="2000"/>
              <a:buChar char="●"/>
              <a:defRPr/>
            </a:lvl4pPr>
            <a:lvl5pPr lvl="4" rtl="0" algn="l">
              <a:lnSpc>
                <a:spcPct val="100000"/>
              </a:lnSpc>
              <a:spcBef>
                <a:spcPts val="0"/>
              </a:spcBef>
              <a:spcAft>
                <a:spcPts val="0"/>
              </a:spcAft>
              <a:buSzPts val="2000"/>
              <a:buChar char="○"/>
              <a:defRPr/>
            </a:lvl5pPr>
            <a:lvl6pPr lvl="5" rtl="0" algn="l">
              <a:lnSpc>
                <a:spcPct val="100000"/>
              </a:lnSpc>
              <a:spcBef>
                <a:spcPts val="0"/>
              </a:spcBef>
              <a:spcAft>
                <a:spcPts val="0"/>
              </a:spcAft>
              <a:buSzPts val="2000"/>
              <a:buChar char="■"/>
              <a:defRPr/>
            </a:lvl6pPr>
            <a:lvl7pPr lvl="6" rtl="0" algn="l">
              <a:lnSpc>
                <a:spcPct val="100000"/>
              </a:lnSpc>
              <a:spcBef>
                <a:spcPts val="0"/>
              </a:spcBef>
              <a:spcAft>
                <a:spcPts val="0"/>
              </a:spcAft>
              <a:buSzPts val="2000"/>
              <a:buChar char="●"/>
              <a:defRPr/>
            </a:lvl7pPr>
            <a:lvl8pPr lvl="7" rtl="0" algn="l">
              <a:lnSpc>
                <a:spcPct val="100000"/>
              </a:lnSpc>
              <a:spcBef>
                <a:spcPts val="0"/>
              </a:spcBef>
              <a:spcAft>
                <a:spcPts val="0"/>
              </a:spcAft>
              <a:buSzPts val="2000"/>
              <a:buChar char="○"/>
              <a:defRPr/>
            </a:lvl8pPr>
            <a:lvl9pPr lvl="8" rtl="0" algn="l">
              <a:lnSpc>
                <a:spcPct val="100000"/>
              </a:lnSpc>
              <a:spcBef>
                <a:spcPts val="0"/>
              </a:spcBef>
              <a:spcAft>
                <a:spcPts val="0"/>
              </a:spcAft>
              <a:buSzPts val="2000"/>
              <a:buChar char="■"/>
              <a:defRPr/>
            </a:lvl9pPr>
          </a:lstStyle>
          <a:p/>
        </p:txBody>
      </p:sp>
      <p:sp>
        <p:nvSpPr>
          <p:cNvPr id="61" name="Google Shape;61;p17"/>
          <p:cNvSpPr txBox="1"/>
          <p:nvPr>
            <p:ph idx="12" type="sldNum"/>
          </p:nvPr>
        </p:nvSpPr>
        <p:spPr>
          <a:xfrm>
            <a:off x="4021658" y="4769382"/>
            <a:ext cx="1051500" cy="2739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7"/>
          <p:cNvSpPr txBox="1"/>
          <p:nvPr>
            <p:ph idx="1" type="body"/>
          </p:nvPr>
        </p:nvSpPr>
        <p:spPr>
          <a:xfrm>
            <a:off x="486584" y="1026368"/>
            <a:ext cx="8327100" cy="3522000"/>
          </a:xfrm>
          <a:prstGeom prst="rect">
            <a:avLst/>
          </a:prstGeom>
          <a:noFill/>
          <a:ln>
            <a:noFill/>
          </a:ln>
        </p:spPr>
        <p:txBody>
          <a:bodyPr anchorCtr="0" anchor="t" bIns="91425" lIns="91425" spcFirstLastPara="1" rIns="91425" wrap="square" tIns="91425">
            <a:noAutofit/>
          </a:bodyPr>
          <a:lstStyle>
            <a:lvl1pPr indent="-317500" lvl="0" marL="457200" rtl="0" algn="l">
              <a:lnSpc>
                <a:spcPct val="95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63" name="Shape 63"/>
        <p:cNvGrpSpPr/>
        <p:nvPr/>
      </p:nvGrpSpPr>
      <p:grpSpPr>
        <a:xfrm>
          <a:off x="0" y="0"/>
          <a:ext cx="0" cy="0"/>
          <a:chOff x="0" y="0"/>
          <a:chExt cx="0" cy="0"/>
        </a:xfrm>
      </p:grpSpPr>
      <p:sp>
        <p:nvSpPr>
          <p:cNvPr id="64" name="Google Shape;64;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65" name="Google Shape;65;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 name="Google Shape;6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Nur Titel">
  <p:cSld name="2_Nur Titel">
    <p:spTree>
      <p:nvGrpSpPr>
        <p:cNvPr id="67" name="Shape 67"/>
        <p:cNvGrpSpPr/>
        <p:nvPr/>
      </p:nvGrpSpPr>
      <p:grpSpPr>
        <a:xfrm>
          <a:off x="0" y="0"/>
          <a:ext cx="0" cy="0"/>
          <a:chOff x="0" y="0"/>
          <a:chExt cx="0" cy="0"/>
        </a:xfrm>
      </p:grpSpPr>
      <p:sp>
        <p:nvSpPr>
          <p:cNvPr id="68" name="Google Shape;68;p19"/>
          <p:cNvSpPr txBox="1"/>
          <p:nvPr>
            <p:ph type="title"/>
          </p:nvPr>
        </p:nvSpPr>
        <p:spPr>
          <a:xfrm>
            <a:off x="164700" y="324000"/>
            <a:ext cx="8802000" cy="319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 name="Google Shape;69;p19"/>
          <p:cNvSpPr txBox="1"/>
          <p:nvPr>
            <p:ph idx="11" type="ftr"/>
          </p:nvPr>
        </p:nvSpPr>
        <p:spPr>
          <a:xfrm>
            <a:off x="1026134" y="4887083"/>
            <a:ext cx="2523600" cy="126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19"/>
          <p:cNvSpPr txBox="1"/>
          <p:nvPr>
            <p:ph idx="10" type="dt"/>
          </p:nvPr>
        </p:nvSpPr>
        <p:spPr>
          <a:xfrm>
            <a:off x="514387" y="4887307"/>
            <a:ext cx="351300" cy="131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1" name="Google Shape;71;p19"/>
          <p:cNvSpPr txBox="1"/>
          <p:nvPr>
            <p:ph idx="12" type="sldNum"/>
          </p:nvPr>
        </p:nvSpPr>
        <p:spPr>
          <a:xfrm>
            <a:off x="170282" y="4886099"/>
            <a:ext cx="288300" cy="1134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2" name="Google Shape;72;p19"/>
          <p:cNvSpPr txBox="1"/>
          <p:nvPr>
            <p:ph idx="1" type="body"/>
          </p:nvPr>
        </p:nvSpPr>
        <p:spPr>
          <a:xfrm>
            <a:off x="159564" y="669131"/>
            <a:ext cx="8806800" cy="2952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SzPts val="1500"/>
              <a:buNone/>
              <a:defRPr>
                <a:solidFill>
                  <a:srgbClr val="7F7F7F"/>
                </a:solidFill>
              </a:defRPr>
            </a:lvl1pPr>
            <a:lvl2pPr indent="-317500" lvl="1" marL="914400" rtl="0" algn="l">
              <a:lnSpc>
                <a:spcPct val="110000"/>
              </a:lnSpc>
              <a:spcBef>
                <a:spcPts val="500"/>
              </a:spcBef>
              <a:spcAft>
                <a:spcPts val="0"/>
              </a:spcAft>
              <a:buSzPts val="1400"/>
              <a:buChar char="▶"/>
              <a:defRPr/>
            </a:lvl2pPr>
            <a:lvl3pPr indent="-317500" lvl="2" marL="1371600" rtl="0" algn="l">
              <a:lnSpc>
                <a:spcPct val="110000"/>
              </a:lnSpc>
              <a:spcBef>
                <a:spcPts val="200"/>
              </a:spcBef>
              <a:spcAft>
                <a:spcPts val="0"/>
              </a:spcAft>
              <a:buSzPts val="1400"/>
              <a:buChar char="●"/>
              <a:defRPr/>
            </a:lvl3pPr>
            <a:lvl4pPr indent="-317500" lvl="3" marL="1828800" rtl="0" algn="l">
              <a:lnSpc>
                <a:spcPct val="110000"/>
              </a:lnSpc>
              <a:spcBef>
                <a:spcPts val="0"/>
              </a:spcBef>
              <a:spcAft>
                <a:spcPts val="0"/>
              </a:spcAft>
              <a:buSzPts val="1400"/>
              <a:buChar char="−"/>
              <a:defRPr/>
            </a:lvl4pPr>
            <a:lvl5pPr indent="-317500" lvl="4" marL="2286000" rtl="0" algn="l">
              <a:lnSpc>
                <a:spcPct val="95000"/>
              </a:lnSpc>
              <a:spcBef>
                <a:spcPts val="700"/>
              </a:spcBef>
              <a:spcAft>
                <a:spcPts val="0"/>
              </a:spcAft>
              <a:buSzPts val="1400"/>
              <a:buChar char="–"/>
              <a:defRPr/>
            </a:lvl5pPr>
            <a:lvl6pPr indent="-317500" lvl="5" marL="2743200" rtl="0" algn="l">
              <a:lnSpc>
                <a:spcPct val="100000"/>
              </a:lnSpc>
              <a:spcBef>
                <a:spcPts val="7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F_Finale_V10_4">
  <p:cSld name="BASF_Finale_V10_4">
    <p:spTree>
      <p:nvGrpSpPr>
        <p:cNvPr id="73" name="Shape 73"/>
        <p:cNvGrpSpPr/>
        <p:nvPr/>
      </p:nvGrpSpPr>
      <p:grpSpPr>
        <a:xfrm>
          <a:off x="0" y="0"/>
          <a:ext cx="0" cy="0"/>
          <a:chOff x="0" y="0"/>
          <a:chExt cx="0" cy="0"/>
        </a:xfrm>
      </p:grpSpPr>
      <p:grpSp>
        <p:nvGrpSpPr>
          <p:cNvPr id="74" name="Google Shape;74;p20"/>
          <p:cNvGrpSpPr/>
          <p:nvPr/>
        </p:nvGrpSpPr>
        <p:grpSpPr>
          <a:xfrm>
            <a:off x="1590" y="1"/>
            <a:ext cx="9140854" cy="5143501"/>
            <a:chOff x="2119" y="0"/>
            <a:chExt cx="12186181" cy="6858001"/>
          </a:xfrm>
        </p:grpSpPr>
        <p:pic>
          <p:nvPicPr>
            <p:cNvPr descr="C:\Documents and Settings\ROESSO\My Documents\Ablage\Corporate Design\PowerPoint\Logos Wizard\BASFc_Q_PPT_38_blau-dunkel.tif" id="75" name="Google Shape;75;p20"/>
            <p:cNvPicPr preferRelativeResize="0"/>
            <p:nvPr/>
          </p:nvPicPr>
          <p:blipFill rotWithShape="1">
            <a:blip r:embed="rId2">
              <a:alphaModFix/>
            </a:blip>
            <a:srcRect b="0" l="0" r="0" t="89437"/>
            <a:stretch/>
          </p:blipFill>
          <p:spPr>
            <a:xfrm>
              <a:off x="2119" y="0"/>
              <a:ext cx="12186181" cy="6858001"/>
            </a:xfrm>
            <a:prstGeom prst="rect">
              <a:avLst/>
            </a:prstGeom>
            <a:noFill/>
            <a:ln>
              <a:noFill/>
            </a:ln>
          </p:spPr>
        </p:pic>
        <p:pic>
          <p:nvPicPr>
            <p:cNvPr id="76" name="Google Shape;76;p20"/>
            <p:cNvPicPr preferRelativeResize="0"/>
            <p:nvPr/>
          </p:nvPicPr>
          <p:blipFill rotWithShape="1">
            <a:blip r:embed="rId3">
              <a:alphaModFix/>
            </a:blip>
            <a:srcRect b="0" l="0" r="0" t="0"/>
            <a:stretch/>
          </p:blipFill>
          <p:spPr>
            <a:xfrm>
              <a:off x="3037439" y="2317598"/>
              <a:ext cx="6183515" cy="223425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type="tx">
  <p:cSld name="TITLE_AND_BODY">
    <p:spTree>
      <p:nvGrpSpPr>
        <p:cNvPr id="11" name="Shape 11"/>
        <p:cNvGrpSpPr/>
        <p:nvPr/>
      </p:nvGrpSpPr>
      <p:grpSpPr>
        <a:xfrm>
          <a:off x="0" y="0"/>
          <a:ext cx="0" cy="0"/>
          <a:chOff x="0" y="0"/>
          <a:chExt cx="0" cy="0"/>
        </a:xfrm>
      </p:grpSpPr>
      <p:sp>
        <p:nvSpPr>
          <p:cNvPr id="12" name="Google Shape;12;p3"/>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13" name="Google Shape;13;p3"/>
          <p:cNvSpPr txBox="1"/>
          <p:nvPr>
            <p:ph idx="1" type="body"/>
          </p:nvPr>
        </p:nvSpPr>
        <p:spPr>
          <a:xfrm>
            <a:off x="311700" y="777240"/>
            <a:ext cx="85206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14" name="Google Shape;14;p3"/>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r>
              <a:rPr lang="en"/>
              <a:t>  |  © 2021 Palo Alto Networks, Inc. All rights reserved.</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3">
    <p:spTree>
      <p:nvGrpSpPr>
        <p:cNvPr id="77" name="Shape 77"/>
        <p:cNvGrpSpPr/>
        <p:nvPr/>
      </p:nvGrpSpPr>
      <p:grpSpPr>
        <a:xfrm>
          <a:off x="0" y="0"/>
          <a:ext cx="0" cy="0"/>
          <a:chOff x="0" y="0"/>
          <a:chExt cx="0" cy="0"/>
        </a:xfrm>
      </p:grpSpPr>
      <p:pic>
        <p:nvPicPr>
          <p:cNvPr id="78" name="Google Shape;78;p21"/>
          <p:cNvPicPr preferRelativeResize="0"/>
          <p:nvPr/>
        </p:nvPicPr>
        <p:blipFill rotWithShape="1">
          <a:blip r:embed="rId2">
            <a:alphaModFix/>
          </a:blip>
          <a:srcRect b="0" l="5136" r="-25720" t="1555"/>
          <a:stretch/>
        </p:blipFill>
        <p:spPr>
          <a:xfrm>
            <a:off x="3111875" y="-16775"/>
            <a:ext cx="8701500" cy="5160300"/>
          </a:xfrm>
          <a:prstGeom prst="chevron">
            <a:avLst>
              <a:gd fmla="val 50000" name="adj"/>
            </a:avLst>
          </a:prstGeom>
          <a:noFill/>
          <a:ln>
            <a:noFill/>
          </a:ln>
        </p:spPr>
      </p:pic>
      <p:sp>
        <p:nvSpPr>
          <p:cNvPr id="79" name="Google Shape;79;p21"/>
          <p:cNvSpPr/>
          <p:nvPr/>
        </p:nvSpPr>
        <p:spPr>
          <a:xfrm>
            <a:off x="2953976" y="-226199"/>
            <a:ext cx="2765057" cy="5562241"/>
          </a:xfrm>
          <a:custGeom>
            <a:rect b="b" l="l" r="r" t="t"/>
            <a:pathLst>
              <a:path extrusionOk="0" h="207237" w="103020">
                <a:moveTo>
                  <a:pt x="0" y="0"/>
                </a:moveTo>
                <a:lnTo>
                  <a:pt x="103020" y="103020"/>
                </a:lnTo>
                <a:lnTo>
                  <a:pt x="399" y="207237"/>
                </a:lnTo>
              </a:path>
            </a:pathLst>
          </a:custGeom>
          <a:noFill/>
          <a:ln cap="flat" cmpd="sng" w="76200">
            <a:solidFill>
              <a:schemeClr val="accent1"/>
            </a:solidFill>
            <a:prstDash val="solid"/>
            <a:round/>
            <a:headEnd len="sm" w="sm" type="none"/>
            <a:tailEnd len="sm" w="sm" type="none"/>
          </a:ln>
        </p:spPr>
      </p:sp>
      <p:sp>
        <p:nvSpPr>
          <p:cNvPr id="80" name="Google Shape;80;p21"/>
          <p:cNvSpPr txBox="1"/>
          <p:nvPr>
            <p:ph type="ctrTitle"/>
          </p:nvPr>
        </p:nvSpPr>
        <p:spPr>
          <a:xfrm>
            <a:off x="311700" y="1813412"/>
            <a:ext cx="4647000" cy="13380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rgbClr val="000000"/>
              </a:buClr>
              <a:buSzPts val="3600"/>
              <a:buNone/>
              <a:defRPr sz="3600">
                <a:solidFill>
                  <a:srgbClr val="000000"/>
                </a:solidFill>
              </a:defRPr>
            </a:lvl1pPr>
            <a:lvl2pPr lvl="1" rtl="0" algn="l">
              <a:lnSpc>
                <a:spcPct val="90000"/>
              </a:lnSpc>
              <a:spcBef>
                <a:spcPts val="0"/>
              </a:spcBef>
              <a:spcAft>
                <a:spcPts val="0"/>
              </a:spcAft>
              <a:buSzPts val="3600"/>
              <a:buNone/>
              <a:defRPr sz="3600"/>
            </a:lvl2pPr>
            <a:lvl3pPr lvl="2" rtl="0" algn="l">
              <a:lnSpc>
                <a:spcPct val="90000"/>
              </a:lnSpc>
              <a:spcBef>
                <a:spcPts val="0"/>
              </a:spcBef>
              <a:spcAft>
                <a:spcPts val="0"/>
              </a:spcAft>
              <a:buSzPts val="3600"/>
              <a:buNone/>
              <a:defRPr sz="3600"/>
            </a:lvl3pPr>
            <a:lvl4pPr lvl="3" rtl="0" algn="l">
              <a:lnSpc>
                <a:spcPct val="90000"/>
              </a:lnSpc>
              <a:spcBef>
                <a:spcPts val="0"/>
              </a:spcBef>
              <a:spcAft>
                <a:spcPts val="0"/>
              </a:spcAft>
              <a:buSzPts val="3600"/>
              <a:buNone/>
              <a:defRPr sz="3600"/>
            </a:lvl4pPr>
            <a:lvl5pPr lvl="4" rtl="0" algn="l">
              <a:lnSpc>
                <a:spcPct val="90000"/>
              </a:lnSpc>
              <a:spcBef>
                <a:spcPts val="0"/>
              </a:spcBef>
              <a:spcAft>
                <a:spcPts val="0"/>
              </a:spcAft>
              <a:buSzPts val="3600"/>
              <a:buNone/>
              <a:defRPr sz="3600"/>
            </a:lvl5pPr>
            <a:lvl6pPr lvl="5" rtl="0" algn="l">
              <a:lnSpc>
                <a:spcPct val="90000"/>
              </a:lnSpc>
              <a:spcBef>
                <a:spcPts val="0"/>
              </a:spcBef>
              <a:spcAft>
                <a:spcPts val="0"/>
              </a:spcAft>
              <a:buSzPts val="3600"/>
              <a:buNone/>
              <a:defRPr sz="3600"/>
            </a:lvl6pPr>
            <a:lvl7pPr lvl="6" rtl="0" algn="l">
              <a:lnSpc>
                <a:spcPct val="90000"/>
              </a:lnSpc>
              <a:spcBef>
                <a:spcPts val="0"/>
              </a:spcBef>
              <a:spcAft>
                <a:spcPts val="0"/>
              </a:spcAft>
              <a:buSzPts val="3600"/>
              <a:buNone/>
              <a:defRPr sz="3600"/>
            </a:lvl7pPr>
            <a:lvl8pPr lvl="7" rtl="0" algn="l">
              <a:lnSpc>
                <a:spcPct val="90000"/>
              </a:lnSpc>
              <a:spcBef>
                <a:spcPts val="0"/>
              </a:spcBef>
              <a:spcAft>
                <a:spcPts val="0"/>
              </a:spcAft>
              <a:buSzPts val="3600"/>
              <a:buNone/>
              <a:defRPr sz="3600"/>
            </a:lvl8pPr>
            <a:lvl9pPr lvl="8" rtl="0" algn="l">
              <a:lnSpc>
                <a:spcPct val="90000"/>
              </a:lnSpc>
              <a:spcBef>
                <a:spcPts val="0"/>
              </a:spcBef>
              <a:spcAft>
                <a:spcPts val="0"/>
              </a:spcAft>
              <a:buSzPts val="3600"/>
              <a:buNone/>
              <a:defRPr sz="3600"/>
            </a:lvl9pPr>
          </a:lstStyle>
          <a:p/>
        </p:txBody>
      </p:sp>
      <p:sp>
        <p:nvSpPr>
          <p:cNvPr id="81" name="Google Shape;81;p21"/>
          <p:cNvSpPr txBox="1"/>
          <p:nvPr>
            <p:ph idx="1" type="subTitle"/>
          </p:nvPr>
        </p:nvSpPr>
        <p:spPr>
          <a:xfrm>
            <a:off x="311700" y="3151487"/>
            <a:ext cx="46470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82" name="Google Shape;82;p21"/>
          <p:cNvPicPr preferRelativeResize="0"/>
          <p:nvPr/>
        </p:nvPicPr>
        <p:blipFill rotWithShape="1">
          <a:blip r:embed="rId3">
            <a:alphaModFix/>
          </a:blip>
          <a:srcRect b="2123" l="0" r="43895" t="0"/>
          <a:stretch/>
        </p:blipFill>
        <p:spPr>
          <a:xfrm>
            <a:off x="412877" y="362451"/>
            <a:ext cx="1492126" cy="374150"/>
          </a:xfrm>
          <a:prstGeom prst="rect">
            <a:avLst/>
          </a:prstGeom>
          <a:noFill/>
          <a:ln>
            <a:noFill/>
          </a:ln>
        </p:spPr>
      </p:pic>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a Title Slide">
  <p:cSld name="TITLE_1_2">
    <p:spTree>
      <p:nvGrpSpPr>
        <p:cNvPr id="83" name="Shape 83"/>
        <p:cNvGrpSpPr/>
        <p:nvPr/>
      </p:nvGrpSpPr>
      <p:grpSpPr>
        <a:xfrm>
          <a:off x="0" y="0"/>
          <a:ext cx="0" cy="0"/>
          <a:chOff x="0" y="0"/>
          <a:chExt cx="0" cy="0"/>
        </a:xfrm>
      </p:grpSpPr>
      <p:pic>
        <p:nvPicPr>
          <p:cNvPr id="84" name="Google Shape;84;p22"/>
          <p:cNvPicPr preferRelativeResize="0"/>
          <p:nvPr/>
        </p:nvPicPr>
        <p:blipFill rotWithShape="1">
          <a:blip r:embed="rId2">
            <a:alphaModFix/>
          </a:blip>
          <a:srcRect b="0" l="0" r="0" t="0"/>
          <a:stretch/>
        </p:blipFill>
        <p:spPr>
          <a:xfrm>
            <a:off x="3450" y="1215"/>
            <a:ext cx="9143998" cy="5140822"/>
          </a:xfrm>
          <a:prstGeom prst="rect">
            <a:avLst/>
          </a:prstGeom>
          <a:noFill/>
          <a:ln>
            <a:noFill/>
          </a:ln>
        </p:spPr>
      </p:pic>
      <p:sp>
        <p:nvSpPr>
          <p:cNvPr id="85" name="Google Shape;85;p22"/>
          <p:cNvSpPr/>
          <p:nvPr/>
        </p:nvSpPr>
        <p:spPr>
          <a:xfrm>
            <a:off x="0" y="4096775"/>
            <a:ext cx="9144000" cy="1046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86" name="Google Shape;86;p22"/>
          <p:cNvPicPr preferRelativeResize="0"/>
          <p:nvPr/>
        </p:nvPicPr>
        <p:blipFill rotWithShape="1">
          <a:blip r:embed="rId3">
            <a:alphaModFix/>
          </a:blip>
          <a:srcRect b="0" l="0" r="0" t="0"/>
          <a:stretch/>
        </p:blipFill>
        <p:spPr>
          <a:xfrm>
            <a:off x="402650" y="372200"/>
            <a:ext cx="1368024" cy="270900"/>
          </a:xfrm>
          <a:prstGeom prst="rect">
            <a:avLst/>
          </a:prstGeom>
          <a:noFill/>
          <a:ln>
            <a:noFill/>
          </a:ln>
        </p:spPr>
      </p:pic>
      <p:sp>
        <p:nvSpPr>
          <p:cNvPr id="87" name="Google Shape;87;p22"/>
          <p:cNvSpPr txBox="1"/>
          <p:nvPr>
            <p:ph type="ctrTitle"/>
          </p:nvPr>
        </p:nvSpPr>
        <p:spPr>
          <a:xfrm>
            <a:off x="311700" y="1506413"/>
            <a:ext cx="4647000" cy="13380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rgbClr val="000000"/>
              </a:buClr>
              <a:buSzPts val="3600"/>
              <a:buNone/>
              <a:defRPr sz="3600">
                <a:solidFill>
                  <a:srgbClr val="000000"/>
                </a:solidFill>
              </a:defRPr>
            </a:lvl1pPr>
            <a:lvl2pPr lvl="1" rtl="0" algn="l">
              <a:lnSpc>
                <a:spcPct val="90000"/>
              </a:lnSpc>
              <a:spcBef>
                <a:spcPts val="0"/>
              </a:spcBef>
              <a:spcAft>
                <a:spcPts val="0"/>
              </a:spcAft>
              <a:buSzPts val="3600"/>
              <a:buNone/>
              <a:defRPr sz="3600"/>
            </a:lvl2pPr>
            <a:lvl3pPr lvl="2" rtl="0" algn="l">
              <a:lnSpc>
                <a:spcPct val="90000"/>
              </a:lnSpc>
              <a:spcBef>
                <a:spcPts val="0"/>
              </a:spcBef>
              <a:spcAft>
                <a:spcPts val="0"/>
              </a:spcAft>
              <a:buSzPts val="3600"/>
              <a:buNone/>
              <a:defRPr sz="3600"/>
            </a:lvl3pPr>
            <a:lvl4pPr lvl="3" rtl="0" algn="l">
              <a:lnSpc>
                <a:spcPct val="90000"/>
              </a:lnSpc>
              <a:spcBef>
                <a:spcPts val="0"/>
              </a:spcBef>
              <a:spcAft>
                <a:spcPts val="0"/>
              </a:spcAft>
              <a:buSzPts val="3600"/>
              <a:buNone/>
              <a:defRPr sz="3600"/>
            </a:lvl4pPr>
            <a:lvl5pPr lvl="4" rtl="0" algn="l">
              <a:lnSpc>
                <a:spcPct val="90000"/>
              </a:lnSpc>
              <a:spcBef>
                <a:spcPts val="0"/>
              </a:spcBef>
              <a:spcAft>
                <a:spcPts val="0"/>
              </a:spcAft>
              <a:buSzPts val="3600"/>
              <a:buNone/>
              <a:defRPr sz="3600"/>
            </a:lvl5pPr>
            <a:lvl6pPr lvl="5" rtl="0" algn="l">
              <a:lnSpc>
                <a:spcPct val="90000"/>
              </a:lnSpc>
              <a:spcBef>
                <a:spcPts val="0"/>
              </a:spcBef>
              <a:spcAft>
                <a:spcPts val="0"/>
              </a:spcAft>
              <a:buSzPts val="3600"/>
              <a:buNone/>
              <a:defRPr sz="3600"/>
            </a:lvl6pPr>
            <a:lvl7pPr lvl="6" rtl="0" algn="l">
              <a:lnSpc>
                <a:spcPct val="90000"/>
              </a:lnSpc>
              <a:spcBef>
                <a:spcPts val="0"/>
              </a:spcBef>
              <a:spcAft>
                <a:spcPts val="0"/>
              </a:spcAft>
              <a:buSzPts val="3600"/>
              <a:buNone/>
              <a:defRPr sz="3600"/>
            </a:lvl7pPr>
            <a:lvl8pPr lvl="7" rtl="0" algn="l">
              <a:lnSpc>
                <a:spcPct val="90000"/>
              </a:lnSpc>
              <a:spcBef>
                <a:spcPts val="0"/>
              </a:spcBef>
              <a:spcAft>
                <a:spcPts val="0"/>
              </a:spcAft>
              <a:buSzPts val="3600"/>
              <a:buNone/>
              <a:defRPr sz="3600"/>
            </a:lvl8pPr>
            <a:lvl9pPr lvl="8" rtl="0" algn="l">
              <a:lnSpc>
                <a:spcPct val="90000"/>
              </a:lnSpc>
              <a:spcBef>
                <a:spcPts val="0"/>
              </a:spcBef>
              <a:spcAft>
                <a:spcPts val="0"/>
              </a:spcAft>
              <a:buSzPts val="3600"/>
              <a:buNone/>
              <a:defRPr sz="3600"/>
            </a:lvl9pPr>
          </a:lstStyle>
          <a:p/>
        </p:txBody>
      </p:sp>
      <p:sp>
        <p:nvSpPr>
          <p:cNvPr id="88" name="Google Shape;88;p22"/>
          <p:cNvSpPr txBox="1"/>
          <p:nvPr>
            <p:ph idx="1" type="subTitle"/>
          </p:nvPr>
        </p:nvSpPr>
        <p:spPr>
          <a:xfrm>
            <a:off x="311700" y="2844488"/>
            <a:ext cx="46470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9" name="Google Shape;89;p22"/>
          <p:cNvSpPr txBox="1"/>
          <p:nvPr>
            <p:ph idx="2" type="subTitle"/>
          </p:nvPr>
        </p:nvSpPr>
        <p:spPr>
          <a:xfrm>
            <a:off x="412875" y="4096775"/>
            <a:ext cx="3554700" cy="10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b="1" sz="1000">
                <a:solidFill>
                  <a:srgbClr val="FFFFFF"/>
                </a:solidFill>
              </a:defRPr>
            </a:lvl1pPr>
            <a:lvl2pPr lvl="1" rtl="0" algn="l">
              <a:lnSpc>
                <a:spcPct val="100000"/>
              </a:lnSpc>
              <a:spcBef>
                <a:spcPts val="1400"/>
              </a:spcBef>
              <a:spcAft>
                <a:spcPts val="0"/>
              </a:spcAft>
              <a:buSzPts val="1200"/>
              <a:buNone/>
              <a:defRPr b="1" sz="1000">
                <a:solidFill>
                  <a:srgbClr val="FFFFFF"/>
                </a:solidFill>
              </a:defRPr>
            </a:lvl2pPr>
            <a:lvl3pPr lvl="2" rtl="0" algn="l">
              <a:lnSpc>
                <a:spcPct val="100000"/>
              </a:lnSpc>
              <a:spcBef>
                <a:spcPts val="1400"/>
              </a:spcBef>
              <a:spcAft>
                <a:spcPts val="0"/>
              </a:spcAft>
              <a:buSzPts val="1000"/>
              <a:buNone/>
              <a:defRPr b="1" sz="1000">
                <a:solidFill>
                  <a:srgbClr val="FFFFFF"/>
                </a:solidFill>
              </a:defRPr>
            </a:lvl3pPr>
            <a:lvl4pPr lvl="3" rtl="0" algn="l">
              <a:lnSpc>
                <a:spcPct val="100000"/>
              </a:lnSpc>
              <a:spcBef>
                <a:spcPts val="1400"/>
              </a:spcBef>
              <a:spcAft>
                <a:spcPts val="0"/>
              </a:spcAft>
              <a:buSzPts val="1000"/>
              <a:buNone/>
              <a:defRPr b="1" sz="1000">
                <a:solidFill>
                  <a:srgbClr val="FFFFFF"/>
                </a:solidFill>
              </a:defRPr>
            </a:lvl4pPr>
            <a:lvl5pPr lvl="4" rtl="0" algn="l">
              <a:lnSpc>
                <a:spcPct val="100000"/>
              </a:lnSpc>
              <a:spcBef>
                <a:spcPts val="1400"/>
              </a:spcBef>
              <a:spcAft>
                <a:spcPts val="0"/>
              </a:spcAft>
              <a:buSzPts val="1000"/>
              <a:buNone/>
              <a:defRPr b="1" sz="1000">
                <a:solidFill>
                  <a:srgbClr val="FFFFFF"/>
                </a:solidFill>
              </a:defRPr>
            </a:lvl5pPr>
            <a:lvl6pPr lvl="5" rtl="0" algn="l">
              <a:lnSpc>
                <a:spcPct val="100000"/>
              </a:lnSpc>
              <a:spcBef>
                <a:spcPts val="1400"/>
              </a:spcBef>
              <a:spcAft>
                <a:spcPts val="0"/>
              </a:spcAft>
              <a:buSzPts val="1000"/>
              <a:buNone/>
              <a:defRPr b="1" sz="1000">
                <a:solidFill>
                  <a:srgbClr val="FFFFFF"/>
                </a:solidFill>
              </a:defRPr>
            </a:lvl6pPr>
            <a:lvl7pPr lvl="6" rtl="0" algn="l">
              <a:lnSpc>
                <a:spcPct val="100000"/>
              </a:lnSpc>
              <a:spcBef>
                <a:spcPts val="1400"/>
              </a:spcBef>
              <a:spcAft>
                <a:spcPts val="0"/>
              </a:spcAft>
              <a:buSzPts val="1000"/>
              <a:buNone/>
              <a:defRPr b="1" sz="1000">
                <a:solidFill>
                  <a:srgbClr val="FFFFFF"/>
                </a:solidFill>
              </a:defRPr>
            </a:lvl7pPr>
            <a:lvl8pPr lvl="7" rtl="0" algn="l">
              <a:lnSpc>
                <a:spcPct val="100000"/>
              </a:lnSpc>
              <a:spcBef>
                <a:spcPts val="1400"/>
              </a:spcBef>
              <a:spcAft>
                <a:spcPts val="0"/>
              </a:spcAft>
              <a:buSzPts val="1000"/>
              <a:buNone/>
              <a:defRPr b="1" sz="1000">
                <a:solidFill>
                  <a:srgbClr val="FFFFFF"/>
                </a:solidFill>
              </a:defRPr>
            </a:lvl8pPr>
            <a:lvl9pPr lvl="8" rtl="0" algn="l">
              <a:lnSpc>
                <a:spcPct val="100000"/>
              </a:lnSpc>
              <a:spcBef>
                <a:spcPts val="1400"/>
              </a:spcBef>
              <a:spcAft>
                <a:spcPts val="1400"/>
              </a:spcAft>
              <a:buSzPts val="1000"/>
              <a:buNone/>
              <a:defRPr b="1" sz="1000">
                <a:solidFill>
                  <a:srgbClr val="FFFFFF"/>
                </a:solidFill>
              </a:defRPr>
            </a:lvl9pPr>
          </a:lstStyle>
          <a:p/>
        </p:txBody>
      </p:sp>
      <p:pic>
        <p:nvPicPr>
          <p:cNvPr id="90" name="Google Shape;90;p22"/>
          <p:cNvPicPr preferRelativeResize="0"/>
          <p:nvPr/>
        </p:nvPicPr>
        <p:blipFill rotWithShape="1">
          <a:blip r:embed="rId4">
            <a:alphaModFix/>
          </a:blip>
          <a:srcRect b="0" l="0" r="0" t="0"/>
          <a:stretch/>
        </p:blipFill>
        <p:spPr>
          <a:xfrm>
            <a:off x="7074150" y="4820551"/>
            <a:ext cx="1924475" cy="168225"/>
          </a:xfrm>
          <a:prstGeom prst="rect">
            <a:avLst/>
          </a:prstGeom>
          <a:noFill/>
          <a:ln>
            <a:noFill/>
          </a:ln>
        </p:spPr>
      </p:pic>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sma Title Slide">
  <p:cSld name="TITLE_1_1">
    <p:spTree>
      <p:nvGrpSpPr>
        <p:cNvPr id="91" name="Shape 91"/>
        <p:cNvGrpSpPr/>
        <p:nvPr/>
      </p:nvGrpSpPr>
      <p:grpSpPr>
        <a:xfrm>
          <a:off x="0" y="0"/>
          <a:ext cx="0" cy="0"/>
          <a:chOff x="0" y="0"/>
          <a:chExt cx="0" cy="0"/>
        </a:xfrm>
      </p:grpSpPr>
      <p:pic>
        <p:nvPicPr>
          <p:cNvPr id="92" name="Google Shape;92;p23"/>
          <p:cNvPicPr preferRelativeResize="0"/>
          <p:nvPr/>
        </p:nvPicPr>
        <p:blipFill rotWithShape="1">
          <a:blip r:embed="rId2">
            <a:alphaModFix/>
          </a:blip>
          <a:srcRect b="0" l="0" r="0" t="0"/>
          <a:stretch/>
        </p:blipFill>
        <p:spPr>
          <a:xfrm>
            <a:off x="8455" y="-124"/>
            <a:ext cx="9135542" cy="5143501"/>
          </a:xfrm>
          <a:prstGeom prst="rect">
            <a:avLst/>
          </a:prstGeom>
          <a:noFill/>
          <a:ln>
            <a:noFill/>
          </a:ln>
        </p:spPr>
      </p:pic>
      <p:pic>
        <p:nvPicPr>
          <p:cNvPr id="93" name="Google Shape;93;p23"/>
          <p:cNvPicPr preferRelativeResize="0"/>
          <p:nvPr/>
        </p:nvPicPr>
        <p:blipFill rotWithShape="1">
          <a:blip r:embed="rId3">
            <a:alphaModFix/>
          </a:blip>
          <a:srcRect b="0" l="0" r="0" t="0"/>
          <a:stretch/>
        </p:blipFill>
        <p:spPr>
          <a:xfrm>
            <a:off x="412875" y="360051"/>
            <a:ext cx="1414390" cy="286900"/>
          </a:xfrm>
          <a:prstGeom prst="rect">
            <a:avLst/>
          </a:prstGeom>
          <a:noFill/>
          <a:ln>
            <a:noFill/>
          </a:ln>
        </p:spPr>
      </p:pic>
      <p:sp>
        <p:nvSpPr>
          <p:cNvPr id="94" name="Google Shape;94;p23"/>
          <p:cNvSpPr/>
          <p:nvPr/>
        </p:nvSpPr>
        <p:spPr>
          <a:xfrm>
            <a:off x="0" y="4096775"/>
            <a:ext cx="9144000" cy="1046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5" name="Google Shape;95;p23"/>
          <p:cNvSpPr txBox="1"/>
          <p:nvPr>
            <p:ph type="ctrTitle"/>
          </p:nvPr>
        </p:nvSpPr>
        <p:spPr>
          <a:xfrm>
            <a:off x="311700" y="1393063"/>
            <a:ext cx="4647000" cy="13380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rgbClr val="000000"/>
              </a:buClr>
              <a:buSzPts val="3600"/>
              <a:buNone/>
              <a:defRPr sz="3600">
                <a:solidFill>
                  <a:srgbClr val="000000"/>
                </a:solidFill>
              </a:defRPr>
            </a:lvl1pPr>
            <a:lvl2pPr lvl="1" rtl="0" algn="l">
              <a:lnSpc>
                <a:spcPct val="90000"/>
              </a:lnSpc>
              <a:spcBef>
                <a:spcPts val="0"/>
              </a:spcBef>
              <a:spcAft>
                <a:spcPts val="0"/>
              </a:spcAft>
              <a:buSzPts val="3600"/>
              <a:buNone/>
              <a:defRPr sz="3600"/>
            </a:lvl2pPr>
            <a:lvl3pPr lvl="2" rtl="0" algn="l">
              <a:lnSpc>
                <a:spcPct val="90000"/>
              </a:lnSpc>
              <a:spcBef>
                <a:spcPts val="0"/>
              </a:spcBef>
              <a:spcAft>
                <a:spcPts val="0"/>
              </a:spcAft>
              <a:buSzPts val="3600"/>
              <a:buNone/>
              <a:defRPr sz="3600"/>
            </a:lvl3pPr>
            <a:lvl4pPr lvl="3" rtl="0" algn="l">
              <a:lnSpc>
                <a:spcPct val="90000"/>
              </a:lnSpc>
              <a:spcBef>
                <a:spcPts val="0"/>
              </a:spcBef>
              <a:spcAft>
                <a:spcPts val="0"/>
              </a:spcAft>
              <a:buSzPts val="3600"/>
              <a:buNone/>
              <a:defRPr sz="3600"/>
            </a:lvl4pPr>
            <a:lvl5pPr lvl="4" rtl="0" algn="l">
              <a:lnSpc>
                <a:spcPct val="90000"/>
              </a:lnSpc>
              <a:spcBef>
                <a:spcPts val="0"/>
              </a:spcBef>
              <a:spcAft>
                <a:spcPts val="0"/>
              </a:spcAft>
              <a:buSzPts val="3600"/>
              <a:buNone/>
              <a:defRPr sz="3600"/>
            </a:lvl5pPr>
            <a:lvl6pPr lvl="5" rtl="0" algn="l">
              <a:lnSpc>
                <a:spcPct val="90000"/>
              </a:lnSpc>
              <a:spcBef>
                <a:spcPts val="0"/>
              </a:spcBef>
              <a:spcAft>
                <a:spcPts val="0"/>
              </a:spcAft>
              <a:buSzPts val="3600"/>
              <a:buNone/>
              <a:defRPr sz="3600"/>
            </a:lvl6pPr>
            <a:lvl7pPr lvl="6" rtl="0" algn="l">
              <a:lnSpc>
                <a:spcPct val="90000"/>
              </a:lnSpc>
              <a:spcBef>
                <a:spcPts val="0"/>
              </a:spcBef>
              <a:spcAft>
                <a:spcPts val="0"/>
              </a:spcAft>
              <a:buSzPts val="3600"/>
              <a:buNone/>
              <a:defRPr sz="3600"/>
            </a:lvl7pPr>
            <a:lvl8pPr lvl="7" rtl="0" algn="l">
              <a:lnSpc>
                <a:spcPct val="90000"/>
              </a:lnSpc>
              <a:spcBef>
                <a:spcPts val="0"/>
              </a:spcBef>
              <a:spcAft>
                <a:spcPts val="0"/>
              </a:spcAft>
              <a:buSzPts val="3600"/>
              <a:buNone/>
              <a:defRPr sz="3600"/>
            </a:lvl8pPr>
            <a:lvl9pPr lvl="8" rtl="0" algn="l">
              <a:lnSpc>
                <a:spcPct val="90000"/>
              </a:lnSpc>
              <a:spcBef>
                <a:spcPts val="0"/>
              </a:spcBef>
              <a:spcAft>
                <a:spcPts val="0"/>
              </a:spcAft>
              <a:buSzPts val="3600"/>
              <a:buNone/>
              <a:defRPr sz="3600"/>
            </a:lvl9pPr>
          </a:lstStyle>
          <a:p/>
        </p:txBody>
      </p:sp>
      <p:sp>
        <p:nvSpPr>
          <p:cNvPr id="96" name="Google Shape;96;p23"/>
          <p:cNvSpPr txBox="1"/>
          <p:nvPr>
            <p:ph idx="1" type="subTitle"/>
          </p:nvPr>
        </p:nvSpPr>
        <p:spPr>
          <a:xfrm>
            <a:off x="311700" y="2731138"/>
            <a:ext cx="46470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 name="Google Shape;97;p23"/>
          <p:cNvSpPr txBox="1"/>
          <p:nvPr>
            <p:ph idx="2" type="subTitle"/>
          </p:nvPr>
        </p:nvSpPr>
        <p:spPr>
          <a:xfrm>
            <a:off x="412875" y="4096775"/>
            <a:ext cx="3554700" cy="10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b="1" sz="1000">
                <a:solidFill>
                  <a:srgbClr val="FFFFFF"/>
                </a:solidFill>
              </a:defRPr>
            </a:lvl1pPr>
            <a:lvl2pPr lvl="1" rtl="0" algn="l">
              <a:lnSpc>
                <a:spcPct val="100000"/>
              </a:lnSpc>
              <a:spcBef>
                <a:spcPts val="1400"/>
              </a:spcBef>
              <a:spcAft>
                <a:spcPts val="0"/>
              </a:spcAft>
              <a:buSzPts val="1200"/>
              <a:buNone/>
              <a:defRPr b="1" sz="1000">
                <a:solidFill>
                  <a:srgbClr val="FFFFFF"/>
                </a:solidFill>
              </a:defRPr>
            </a:lvl2pPr>
            <a:lvl3pPr lvl="2" rtl="0" algn="l">
              <a:lnSpc>
                <a:spcPct val="100000"/>
              </a:lnSpc>
              <a:spcBef>
                <a:spcPts val="1400"/>
              </a:spcBef>
              <a:spcAft>
                <a:spcPts val="0"/>
              </a:spcAft>
              <a:buSzPts val="1000"/>
              <a:buNone/>
              <a:defRPr b="1" sz="1000">
                <a:solidFill>
                  <a:srgbClr val="FFFFFF"/>
                </a:solidFill>
              </a:defRPr>
            </a:lvl3pPr>
            <a:lvl4pPr lvl="3" rtl="0" algn="l">
              <a:lnSpc>
                <a:spcPct val="100000"/>
              </a:lnSpc>
              <a:spcBef>
                <a:spcPts val="1400"/>
              </a:spcBef>
              <a:spcAft>
                <a:spcPts val="0"/>
              </a:spcAft>
              <a:buSzPts val="1000"/>
              <a:buNone/>
              <a:defRPr b="1" sz="1000">
                <a:solidFill>
                  <a:srgbClr val="FFFFFF"/>
                </a:solidFill>
              </a:defRPr>
            </a:lvl4pPr>
            <a:lvl5pPr lvl="4" rtl="0" algn="l">
              <a:lnSpc>
                <a:spcPct val="100000"/>
              </a:lnSpc>
              <a:spcBef>
                <a:spcPts val="1400"/>
              </a:spcBef>
              <a:spcAft>
                <a:spcPts val="0"/>
              </a:spcAft>
              <a:buSzPts val="1000"/>
              <a:buNone/>
              <a:defRPr b="1" sz="1000">
                <a:solidFill>
                  <a:srgbClr val="FFFFFF"/>
                </a:solidFill>
              </a:defRPr>
            </a:lvl5pPr>
            <a:lvl6pPr lvl="5" rtl="0" algn="l">
              <a:lnSpc>
                <a:spcPct val="100000"/>
              </a:lnSpc>
              <a:spcBef>
                <a:spcPts val="1400"/>
              </a:spcBef>
              <a:spcAft>
                <a:spcPts val="0"/>
              </a:spcAft>
              <a:buSzPts val="1000"/>
              <a:buNone/>
              <a:defRPr b="1" sz="1000">
                <a:solidFill>
                  <a:srgbClr val="FFFFFF"/>
                </a:solidFill>
              </a:defRPr>
            </a:lvl6pPr>
            <a:lvl7pPr lvl="6" rtl="0" algn="l">
              <a:lnSpc>
                <a:spcPct val="100000"/>
              </a:lnSpc>
              <a:spcBef>
                <a:spcPts val="1400"/>
              </a:spcBef>
              <a:spcAft>
                <a:spcPts val="0"/>
              </a:spcAft>
              <a:buSzPts val="1000"/>
              <a:buNone/>
              <a:defRPr b="1" sz="1000">
                <a:solidFill>
                  <a:srgbClr val="FFFFFF"/>
                </a:solidFill>
              </a:defRPr>
            </a:lvl7pPr>
            <a:lvl8pPr lvl="7" rtl="0" algn="l">
              <a:lnSpc>
                <a:spcPct val="100000"/>
              </a:lnSpc>
              <a:spcBef>
                <a:spcPts val="1400"/>
              </a:spcBef>
              <a:spcAft>
                <a:spcPts val="0"/>
              </a:spcAft>
              <a:buSzPts val="1000"/>
              <a:buNone/>
              <a:defRPr b="1" sz="1000">
                <a:solidFill>
                  <a:srgbClr val="FFFFFF"/>
                </a:solidFill>
              </a:defRPr>
            </a:lvl8pPr>
            <a:lvl9pPr lvl="8" rtl="0" algn="l">
              <a:lnSpc>
                <a:spcPct val="100000"/>
              </a:lnSpc>
              <a:spcBef>
                <a:spcPts val="1400"/>
              </a:spcBef>
              <a:spcAft>
                <a:spcPts val="1400"/>
              </a:spcAft>
              <a:buSzPts val="1000"/>
              <a:buNone/>
              <a:defRPr b="1" sz="1000">
                <a:solidFill>
                  <a:srgbClr val="FFFFFF"/>
                </a:solidFill>
              </a:defRPr>
            </a:lvl9pPr>
          </a:lstStyle>
          <a:p/>
        </p:txBody>
      </p:sp>
      <p:pic>
        <p:nvPicPr>
          <p:cNvPr id="98" name="Google Shape;98;p23"/>
          <p:cNvPicPr preferRelativeResize="0"/>
          <p:nvPr/>
        </p:nvPicPr>
        <p:blipFill rotWithShape="1">
          <a:blip r:embed="rId4">
            <a:alphaModFix/>
          </a:blip>
          <a:srcRect b="0" l="0" r="0" t="0"/>
          <a:stretch/>
        </p:blipFill>
        <p:spPr>
          <a:xfrm>
            <a:off x="7074150" y="4820551"/>
            <a:ext cx="1924475" cy="168225"/>
          </a:xfrm>
          <a:prstGeom prst="rect">
            <a:avLst/>
          </a:prstGeom>
          <a:noFill/>
          <a:ln>
            <a:noFill/>
          </a:ln>
        </p:spPr>
      </p:pic>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a Section Divider">
  <p:cSld name="SECTION_HEADER_2">
    <p:spTree>
      <p:nvGrpSpPr>
        <p:cNvPr id="99" name="Shape 99"/>
        <p:cNvGrpSpPr/>
        <p:nvPr/>
      </p:nvGrpSpPr>
      <p:grpSpPr>
        <a:xfrm>
          <a:off x="0" y="0"/>
          <a:ext cx="0" cy="0"/>
          <a:chOff x="0" y="0"/>
          <a:chExt cx="0" cy="0"/>
        </a:xfrm>
      </p:grpSpPr>
      <p:pic>
        <p:nvPicPr>
          <p:cNvPr id="100" name="Google Shape;100;p24"/>
          <p:cNvPicPr preferRelativeResize="0"/>
          <p:nvPr/>
        </p:nvPicPr>
        <p:blipFill rotWithShape="1">
          <a:blip r:embed="rId2">
            <a:alphaModFix/>
          </a:blip>
          <a:srcRect b="0" l="0" r="0" t="0"/>
          <a:stretch/>
        </p:blipFill>
        <p:spPr>
          <a:xfrm>
            <a:off x="0" y="1"/>
            <a:ext cx="9143998" cy="5145565"/>
          </a:xfrm>
          <a:prstGeom prst="rect">
            <a:avLst/>
          </a:prstGeom>
          <a:noFill/>
          <a:ln>
            <a:noFill/>
          </a:ln>
        </p:spPr>
      </p:pic>
      <p:sp>
        <p:nvSpPr>
          <p:cNvPr id="101" name="Google Shape;101;p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3600"/>
              <a:buNone/>
              <a:defRPr sz="3600">
                <a:solidFill>
                  <a:srgbClr val="FFFFFF"/>
                </a:solidFill>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Section Divider">
  <p:cSld name="SECTION_HEADER_2_1_1">
    <p:spTree>
      <p:nvGrpSpPr>
        <p:cNvPr id="102" name="Shape 102"/>
        <p:cNvGrpSpPr/>
        <p:nvPr/>
      </p:nvGrpSpPr>
      <p:grpSpPr>
        <a:xfrm>
          <a:off x="0" y="0"/>
          <a:ext cx="0" cy="0"/>
          <a:chOff x="0" y="0"/>
          <a:chExt cx="0" cy="0"/>
        </a:xfrm>
      </p:grpSpPr>
      <p:pic>
        <p:nvPicPr>
          <p:cNvPr id="103" name="Google Shape;103;p25"/>
          <p:cNvPicPr preferRelativeResize="0"/>
          <p:nvPr/>
        </p:nvPicPr>
        <p:blipFill rotWithShape="1">
          <a:blip r:embed="rId2">
            <a:alphaModFix/>
          </a:blip>
          <a:srcRect b="0" l="0" r="0" t="0"/>
          <a:stretch/>
        </p:blipFill>
        <p:spPr>
          <a:xfrm>
            <a:off x="0" y="1"/>
            <a:ext cx="9143998" cy="5145565"/>
          </a:xfrm>
          <a:prstGeom prst="rect">
            <a:avLst/>
          </a:prstGeom>
          <a:noFill/>
          <a:ln>
            <a:noFill/>
          </a:ln>
        </p:spPr>
      </p:pic>
      <p:sp>
        <p:nvSpPr>
          <p:cNvPr id="104" name="Google Shape;104;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3600"/>
              <a:buNone/>
              <a:defRPr sz="3600">
                <a:solidFill>
                  <a:srgbClr val="FFFFFF"/>
                </a:solidFill>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ITLE_2">
    <p:spTree>
      <p:nvGrpSpPr>
        <p:cNvPr id="105" name="Shape 105"/>
        <p:cNvGrpSpPr/>
        <p:nvPr/>
      </p:nvGrpSpPr>
      <p:grpSpPr>
        <a:xfrm>
          <a:off x="0" y="0"/>
          <a:ext cx="0" cy="0"/>
          <a:chOff x="0" y="0"/>
          <a:chExt cx="0" cy="0"/>
        </a:xfrm>
      </p:grpSpPr>
      <p:pic>
        <p:nvPicPr>
          <p:cNvPr id="106" name="Google Shape;106;p26"/>
          <p:cNvPicPr preferRelativeResize="0"/>
          <p:nvPr/>
        </p:nvPicPr>
        <p:blipFill rotWithShape="1">
          <a:blip r:embed="rId2">
            <a:alphaModFix/>
          </a:blip>
          <a:srcRect b="0" l="0" r="0" t="0"/>
          <a:stretch/>
        </p:blipFill>
        <p:spPr>
          <a:xfrm>
            <a:off x="-15603" y="0"/>
            <a:ext cx="9159600" cy="5157040"/>
          </a:xfrm>
          <a:prstGeom prst="rect">
            <a:avLst/>
          </a:prstGeom>
          <a:noFill/>
          <a:ln>
            <a:noFill/>
          </a:ln>
        </p:spPr>
      </p:pic>
      <p:pic>
        <p:nvPicPr>
          <p:cNvPr id="107" name="Google Shape;107;p26"/>
          <p:cNvPicPr preferRelativeResize="0"/>
          <p:nvPr/>
        </p:nvPicPr>
        <p:blipFill rotWithShape="1">
          <a:blip r:embed="rId3">
            <a:alphaModFix/>
          </a:blip>
          <a:srcRect b="0" l="0" r="0" t="0"/>
          <a:stretch/>
        </p:blipFill>
        <p:spPr>
          <a:xfrm>
            <a:off x="412875" y="360051"/>
            <a:ext cx="1580475" cy="711475"/>
          </a:xfrm>
          <a:prstGeom prst="rect">
            <a:avLst/>
          </a:prstGeom>
          <a:noFill/>
          <a:ln>
            <a:noFill/>
          </a:ln>
        </p:spPr>
      </p:pic>
      <p:sp>
        <p:nvSpPr>
          <p:cNvPr id="108" name="Google Shape;108;p26"/>
          <p:cNvSpPr/>
          <p:nvPr/>
        </p:nvSpPr>
        <p:spPr>
          <a:xfrm>
            <a:off x="-11250" y="4096775"/>
            <a:ext cx="9159600" cy="1095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9" name="Google Shape;109;p26"/>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Montserrat"/>
                <a:ea typeface="Montserrat"/>
                <a:cs typeface="Montserrat"/>
                <a:sym typeface="Montserrat"/>
              </a:rPr>
              <a:t>Thank you</a:t>
            </a:r>
            <a:endParaRPr b="0" i="0" sz="1800" u="none" cap="none" strike="noStrike">
              <a:solidFill>
                <a:schemeClr val="dk2"/>
              </a:solidFill>
              <a:latin typeface="Montserrat"/>
              <a:ea typeface="Montserrat"/>
              <a:cs typeface="Montserrat"/>
              <a:sym typeface="Montserrat"/>
            </a:endParaRPr>
          </a:p>
        </p:txBody>
      </p:sp>
      <p:sp>
        <p:nvSpPr>
          <p:cNvPr id="110" name="Google Shape;110;p26"/>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Montserrat"/>
                <a:ea typeface="Montserrat"/>
                <a:cs typeface="Montserrat"/>
                <a:sym typeface="Montserrat"/>
              </a:rPr>
              <a:t>paloaltonetworks.com</a:t>
            </a:r>
            <a:endParaRPr b="0" i="0" sz="1000" u="none" cap="none" strike="noStrike">
              <a:solidFill>
                <a:srgbClr val="FFFFFF"/>
              </a:solidFill>
              <a:latin typeface="Montserrat"/>
              <a:ea typeface="Montserrat"/>
              <a:cs typeface="Montserrat"/>
              <a:sym typeface="Montserrat"/>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a Thank You Slide">
  <p:cSld name="TITLE_1_2_2">
    <p:spTree>
      <p:nvGrpSpPr>
        <p:cNvPr id="111" name="Shape 111"/>
        <p:cNvGrpSpPr/>
        <p:nvPr/>
      </p:nvGrpSpPr>
      <p:grpSpPr>
        <a:xfrm>
          <a:off x="0" y="0"/>
          <a:ext cx="0" cy="0"/>
          <a:chOff x="0" y="0"/>
          <a:chExt cx="0" cy="0"/>
        </a:xfrm>
      </p:grpSpPr>
      <p:pic>
        <p:nvPicPr>
          <p:cNvPr id="112" name="Google Shape;112;p27"/>
          <p:cNvPicPr preferRelativeResize="0"/>
          <p:nvPr/>
        </p:nvPicPr>
        <p:blipFill rotWithShape="1">
          <a:blip r:embed="rId2">
            <a:alphaModFix/>
          </a:blip>
          <a:srcRect b="0" l="0" r="0" t="0"/>
          <a:stretch/>
        </p:blipFill>
        <p:spPr>
          <a:xfrm>
            <a:off x="3450" y="1215"/>
            <a:ext cx="9143998" cy="5140822"/>
          </a:xfrm>
          <a:prstGeom prst="rect">
            <a:avLst/>
          </a:prstGeom>
          <a:noFill/>
          <a:ln>
            <a:noFill/>
          </a:ln>
        </p:spPr>
      </p:pic>
      <p:sp>
        <p:nvSpPr>
          <p:cNvPr id="113" name="Google Shape;113;p27"/>
          <p:cNvSpPr/>
          <p:nvPr/>
        </p:nvSpPr>
        <p:spPr>
          <a:xfrm>
            <a:off x="0" y="4096775"/>
            <a:ext cx="9144000" cy="1046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114" name="Google Shape;114;p27"/>
          <p:cNvPicPr preferRelativeResize="0"/>
          <p:nvPr/>
        </p:nvPicPr>
        <p:blipFill rotWithShape="1">
          <a:blip r:embed="rId3">
            <a:alphaModFix/>
          </a:blip>
          <a:srcRect b="0" l="0" r="0" t="0"/>
          <a:stretch/>
        </p:blipFill>
        <p:spPr>
          <a:xfrm>
            <a:off x="402650" y="372200"/>
            <a:ext cx="1368024" cy="270900"/>
          </a:xfrm>
          <a:prstGeom prst="rect">
            <a:avLst/>
          </a:prstGeom>
          <a:noFill/>
          <a:ln>
            <a:noFill/>
          </a:ln>
        </p:spPr>
      </p:pic>
      <p:sp>
        <p:nvSpPr>
          <p:cNvPr id="115" name="Google Shape;115;p27"/>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Montserrat"/>
                <a:ea typeface="Montserrat"/>
                <a:cs typeface="Montserrat"/>
                <a:sym typeface="Montserrat"/>
              </a:rPr>
              <a:t>Thank you</a:t>
            </a:r>
            <a:endParaRPr b="0" i="0" sz="1800" u="none" cap="none" strike="noStrike">
              <a:solidFill>
                <a:schemeClr val="dk2"/>
              </a:solidFill>
              <a:latin typeface="Montserrat"/>
              <a:ea typeface="Montserrat"/>
              <a:cs typeface="Montserrat"/>
              <a:sym typeface="Montserrat"/>
            </a:endParaRPr>
          </a:p>
        </p:txBody>
      </p:sp>
      <p:sp>
        <p:nvSpPr>
          <p:cNvPr id="116" name="Google Shape;116;p27"/>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Montserrat"/>
                <a:ea typeface="Montserrat"/>
                <a:cs typeface="Montserrat"/>
                <a:sym typeface="Montserrat"/>
              </a:rPr>
              <a:t>paloaltonetworks.com</a:t>
            </a:r>
            <a:endParaRPr b="0" i="0" sz="1000" u="none" cap="none" strike="noStrike">
              <a:solidFill>
                <a:srgbClr val="FFFFFF"/>
              </a:solidFill>
              <a:latin typeface="Montserrat"/>
              <a:ea typeface="Montserrat"/>
              <a:cs typeface="Montserrat"/>
              <a:sym typeface="Montserrat"/>
            </a:endParaRPr>
          </a:p>
        </p:txBody>
      </p:sp>
      <p:pic>
        <p:nvPicPr>
          <p:cNvPr id="117" name="Google Shape;117;p27"/>
          <p:cNvPicPr preferRelativeResize="0"/>
          <p:nvPr/>
        </p:nvPicPr>
        <p:blipFill rotWithShape="1">
          <a:blip r:embed="rId4">
            <a:alphaModFix/>
          </a:blip>
          <a:srcRect b="0" l="0" r="0" t="0"/>
          <a:stretch/>
        </p:blipFill>
        <p:spPr>
          <a:xfrm>
            <a:off x="7074150" y="4820551"/>
            <a:ext cx="1924475" cy="168225"/>
          </a:xfrm>
          <a:prstGeom prst="rect">
            <a:avLst/>
          </a:prstGeom>
          <a:noFill/>
          <a:ln>
            <a:noFill/>
          </a:ln>
        </p:spPr>
      </p:pic>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sma Thank You Slide">
  <p:cSld name="TITLE_1_1_3">
    <p:spTree>
      <p:nvGrpSpPr>
        <p:cNvPr id="118" name="Shape 118"/>
        <p:cNvGrpSpPr/>
        <p:nvPr/>
      </p:nvGrpSpPr>
      <p:grpSpPr>
        <a:xfrm>
          <a:off x="0" y="0"/>
          <a:ext cx="0" cy="0"/>
          <a:chOff x="0" y="0"/>
          <a:chExt cx="0" cy="0"/>
        </a:xfrm>
      </p:grpSpPr>
      <p:pic>
        <p:nvPicPr>
          <p:cNvPr id="119" name="Google Shape;119;p28"/>
          <p:cNvPicPr preferRelativeResize="0"/>
          <p:nvPr/>
        </p:nvPicPr>
        <p:blipFill rotWithShape="1">
          <a:blip r:embed="rId2">
            <a:alphaModFix/>
          </a:blip>
          <a:srcRect b="0" l="0" r="0" t="0"/>
          <a:stretch/>
        </p:blipFill>
        <p:spPr>
          <a:xfrm>
            <a:off x="8455" y="-124"/>
            <a:ext cx="9135542" cy="5143501"/>
          </a:xfrm>
          <a:prstGeom prst="rect">
            <a:avLst/>
          </a:prstGeom>
          <a:noFill/>
          <a:ln>
            <a:noFill/>
          </a:ln>
        </p:spPr>
      </p:pic>
      <p:pic>
        <p:nvPicPr>
          <p:cNvPr id="120" name="Google Shape;120;p28"/>
          <p:cNvPicPr preferRelativeResize="0"/>
          <p:nvPr/>
        </p:nvPicPr>
        <p:blipFill rotWithShape="1">
          <a:blip r:embed="rId3">
            <a:alphaModFix/>
          </a:blip>
          <a:srcRect b="0" l="0" r="0" t="0"/>
          <a:stretch/>
        </p:blipFill>
        <p:spPr>
          <a:xfrm>
            <a:off x="412875" y="360051"/>
            <a:ext cx="1414390" cy="286900"/>
          </a:xfrm>
          <a:prstGeom prst="rect">
            <a:avLst/>
          </a:prstGeom>
          <a:noFill/>
          <a:ln>
            <a:noFill/>
          </a:ln>
        </p:spPr>
      </p:pic>
      <p:sp>
        <p:nvSpPr>
          <p:cNvPr id="121" name="Google Shape;121;p28"/>
          <p:cNvSpPr/>
          <p:nvPr/>
        </p:nvSpPr>
        <p:spPr>
          <a:xfrm>
            <a:off x="0" y="4096775"/>
            <a:ext cx="9144000" cy="1046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22" name="Google Shape;122;p28"/>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Montserrat"/>
                <a:ea typeface="Montserrat"/>
                <a:cs typeface="Montserrat"/>
                <a:sym typeface="Montserrat"/>
              </a:rPr>
              <a:t>Thank you</a:t>
            </a:r>
            <a:endParaRPr b="0" i="0" sz="1800" u="none" cap="none" strike="noStrike">
              <a:solidFill>
                <a:schemeClr val="dk2"/>
              </a:solidFill>
              <a:latin typeface="Montserrat"/>
              <a:ea typeface="Montserrat"/>
              <a:cs typeface="Montserrat"/>
              <a:sym typeface="Montserrat"/>
            </a:endParaRPr>
          </a:p>
        </p:txBody>
      </p:sp>
      <p:sp>
        <p:nvSpPr>
          <p:cNvPr id="123" name="Google Shape;123;p28"/>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Montserrat"/>
                <a:ea typeface="Montserrat"/>
                <a:cs typeface="Montserrat"/>
                <a:sym typeface="Montserrat"/>
              </a:rPr>
              <a:t>paloaltonetworks.com</a:t>
            </a:r>
            <a:endParaRPr b="0" i="0" sz="1000" u="none" cap="none" strike="noStrike">
              <a:solidFill>
                <a:srgbClr val="FFFFFF"/>
              </a:solidFill>
              <a:latin typeface="Montserrat"/>
              <a:ea typeface="Montserrat"/>
              <a:cs typeface="Montserrat"/>
              <a:sym typeface="Montserrat"/>
            </a:endParaRPr>
          </a:p>
        </p:txBody>
      </p:sp>
      <p:pic>
        <p:nvPicPr>
          <p:cNvPr id="124" name="Google Shape;124;p28"/>
          <p:cNvPicPr preferRelativeResize="0"/>
          <p:nvPr/>
        </p:nvPicPr>
        <p:blipFill rotWithShape="1">
          <a:blip r:embed="rId4">
            <a:alphaModFix/>
          </a:blip>
          <a:srcRect b="0" l="0" r="0" t="0"/>
          <a:stretch/>
        </p:blipFill>
        <p:spPr>
          <a:xfrm>
            <a:off x="7074150" y="4820551"/>
            <a:ext cx="1924475" cy="168225"/>
          </a:xfrm>
          <a:prstGeom prst="rect">
            <a:avLst/>
          </a:prstGeom>
          <a:noFill/>
          <a:ln>
            <a:noFill/>
          </a:ln>
        </p:spPr>
      </p:pic>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p:cSld name="2_Title">
    <p:spTree>
      <p:nvGrpSpPr>
        <p:cNvPr id="125" name="Shape 125"/>
        <p:cNvGrpSpPr/>
        <p:nvPr/>
      </p:nvGrpSpPr>
      <p:grpSpPr>
        <a:xfrm>
          <a:off x="0" y="0"/>
          <a:ext cx="0" cy="0"/>
          <a:chOff x="0" y="0"/>
          <a:chExt cx="0" cy="0"/>
        </a:xfrm>
      </p:grpSpPr>
      <p:sp>
        <p:nvSpPr>
          <p:cNvPr id="126" name="Google Shape;126;p29"/>
          <p:cNvSpPr txBox="1"/>
          <p:nvPr>
            <p:ph type="title"/>
          </p:nvPr>
        </p:nvSpPr>
        <p:spPr>
          <a:xfrm>
            <a:off x="311700" y="231075"/>
            <a:ext cx="8520600" cy="572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27" name="Shape 127"/>
        <p:cNvGrpSpPr/>
        <p:nvPr/>
      </p:nvGrpSpPr>
      <p:grpSpPr>
        <a:xfrm>
          <a:off x="0" y="0"/>
          <a:ext cx="0" cy="0"/>
          <a:chOff x="0" y="0"/>
          <a:chExt cx="0" cy="0"/>
        </a:xfrm>
      </p:grpSpPr>
      <p:sp>
        <p:nvSpPr>
          <p:cNvPr id="128" name="Google Shape;128;p30"/>
          <p:cNvSpPr txBox="1"/>
          <p:nvPr>
            <p:ph type="title"/>
          </p:nvPr>
        </p:nvSpPr>
        <p:spPr>
          <a:xfrm>
            <a:off x="317539" y="205981"/>
            <a:ext cx="8471400" cy="327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0E95C4"/>
              </a:buClr>
              <a:buSzPts val="1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 name="Google Shape;129;p30"/>
          <p:cNvSpPr txBox="1"/>
          <p:nvPr>
            <p:ph idx="12" type="sldNum"/>
          </p:nvPr>
        </p:nvSpPr>
        <p:spPr>
          <a:xfrm>
            <a:off x="159171" y="4921338"/>
            <a:ext cx="3436800" cy="2187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1"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2018, Palo Alto Networks. Confidential and Proprietary. </a:t>
            </a:r>
            <a:endParaRPr b="0" sz="1000">
              <a:solidFill>
                <a:srgbClr val="FFFFFF"/>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_Text_Two Line Header 4 1">
  <p:cSld name="6 Images_Text_Two Line Header 4 1">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id="16" name="Google Shape;16;p4"/>
          <p:cNvPicPr preferRelativeResize="0"/>
          <p:nvPr/>
        </p:nvPicPr>
        <p:blipFill rotWithShape="1">
          <a:blip r:embed="rId3">
            <a:alphaModFix/>
          </a:blip>
          <a:srcRect b="0" l="0" r="0" t="0"/>
          <a:stretch/>
        </p:blipFill>
        <p:spPr>
          <a:xfrm>
            <a:off x="0" y="0"/>
            <a:ext cx="9144000" cy="5143492"/>
          </a:xfrm>
          <a:prstGeom prst="rect">
            <a:avLst/>
          </a:prstGeom>
          <a:noFill/>
          <a:ln>
            <a:noFill/>
          </a:ln>
        </p:spPr>
      </p:pic>
      <p:sp>
        <p:nvSpPr>
          <p:cNvPr id="17" name="Google Shape;17;p4"/>
          <p:cNvSpPr txBox="1"/>
          <p:nvPr>
            <p:ph type="title"/>
          </p:nvPr>
        </p:nvSpPr>
        <p:spPr>
          <a:xfrm>
            <a:off x="423300" y="355075"/>
            <a:ext cx="8297400" cy="585900"/>
          </a:xfrm>
          <a:prstGeom prst="rect">
            <a:avLst/>
          </a:prstGeom>
          <a:noFill/>
          <a:ln>
            <a:noFill/>
          </a:ln>
        </p:spPr>
        <p:txBody>
          <a:bodyPr anchorCtr="0" anchor="ctr" bIns="54875" lIns="109725" spcFirstLastPara="1" rIns="109725" wrap="square" tIns="54875">
            <a:noAutofit/>
          </a:bodyPr>
          <a:lstStyle>
            <a:lvl1pPr lvl="0" rtl="0" algn="ctr">
              <a:lnSpc>
                <a:spcPct val="100000"/>
              </a:lnSpc>
              <a:spcBef>
                <a:spcPts val="0"/>
              </a:spcBef>
              <a:spcAft>
                <a:spcPts val="0"/>
              </a:spcAft>
              <a:buClr>
                <a:schemeClr val="lt1"/>
              </a:buClr>
              <a:buSzPts val="2000"/>
              <a:buFont typeface="Montserrat"/>
              <a:buNone/>
              <a:defRPr b="1" i="0" sz="2000">
                <a:solidFill>
                  <a:schemeClr val="lt1"/>
                </a:solidFill>
                <a:latin typeface="Montserrat"/>
                <a:ea typeface="Montserrat"/>
                <a:cs typeface="Montserrat"/>
                <a:sym typeface="Montserrat"/>
              </a:defRPr>
            </a:lvl1pPr>
            <a:lvl2pPr lvl="1"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2pPr>
            <a:lvl3pPr lvl="2"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3pPr>
            <a:lvl4pPr lvl="3"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4pPr>
            <a:lvl5pPr lvl="4"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5pPr>
            <a:lvl6pPr lvl="5"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6pPr>
            <a:lvl7pPr lvl="6"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7pPr>
            <a:lvl8pPr lvl="7"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8pPr>
            <a:lvl9pPr lvl="8" rtl="0" algn="ctr">
              <a:lnSpc>
                <a:spcPct val="100000"/>
              </a:lnSpc>
              <a:spcBef>
                <a:spcPts val="0"/>
              </a:spcBef>
              <a:spcAft>
                <a:spcPts val="0"/>
              </a:spcAft>
              <a:buClr>
                <a:schemeClr val="lt1"/>
              </a:buClr>
              <a:buSzPts val="2000"/>
              <a:buFont typeface="Montserrat"/>
              <a:buNone/>
              <a:defRPr b="1" sz="2000">
                <a:solidFill>
                  <a:schemeClr val="lt1"/>
                </a:solidFill>
                <a:latin typeface="Montserrat"/>
                <a:ea typeface="Montserrat"/>
                <a:cs typeface="Montserrat"/>
                <a:sym typeface="Montserrat"/>
              </a:defRPr>
            </a:lvl9pPr>
          </a:lstStyle>
          <a:p/>
        </p:txBody>
      </p:sp>
      <p:sp>
        <p:nvSpPr>
          <p:cNvPr id="18" name="Google Shape;18;p4"/>
          <p:cNvSpPr txBox="1"/>
          <p:nvPr>
            <p:ph idx="12" type="sldNum"/>
          </p:nvPr>
        </p:nvSpPr>
        <p:spPr>
          <a:xfrm>
            <a:off x="8935032" y="4940249"/>
            <a:ext cx="264000" cy="15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lt1"/>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19" name="Google Shape;19;p4"/>
          <p:cNvSpPr txBox="1"/>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88888"/>
                </a:solidFill>
                <a:latin typeface="Montserrat"/>
                <a:ea typeface="Montserrat"/>
                <a:cs typeface="Montserrat"/>
                <a:sym typeface="Montserrat"/>
              </a:rPr>
              <a:t>© 2021 Palo Alto Networks, Inc. All rights reserved. Proprietary and confidential information.</a:t>
            </a:r>
            <a:endParaRPr b="0" i="0" sz="600" u="none" cap="none" strike="noStrike">
              <a:solidFill>
                <a:srgbClr val="888888"/>
              </a:solidFill>
              <a:latin typeface="Montserrat"/>
              <a:ea typeface="Montserrat"/>
              <a:cs typeface="Montserrat"/>
              <a:sym typeface="Montserrat"/>
            </a:endParaRPr>
          </a:p>
        </p:txBody>
      </p:sp>
    </p:spTree>
  </p:cSld>
  <p:clrMapOvr>
    <a:masterClrMapping/>
  </p:clrMapOvr>
  <p:extLst>
    <p:ext uri="{DCECCB84-F9BA-43D5-87BE-67443E8EF086}">
      <p15:sldGuideLst>
        <p15:guide id="1" orient="horz" pos="3239">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130" name="Shape 130"/>
        <p:cNvGrpSpPr/>
        <p:nvPr/>
      </p:nvGrpSpPr>
      <p:grpSpPr>
        <a:xfrm>
          <a:off x="0" y="0"/>
          <a:ext cx="0" cy="0"/>
          <a:chOff x="0" y="0"/>
          <a:chExt cx="0" cy="0"/>
        </a:xfrm>
      </p:grpSpPr>
      <p:sp>
        <p:nvSpPr>
          <p:cNvPr id="131" name="Google Shape;131;p31"/>
          <p:cNvSpPr txBox="1"/>
          <p:nvPr>
            <p:ph type="title"/>
          </p:nvPr>
        </p:nvSpPr>
        <p:spPr>
          <a:xfrm>
            <a:off x="317501" y="206000"/>
            <a:ext cx="8518500" cy="453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p31"/>
          <p:cNvSpPr txBox="1"/>
          <p:nvPr>
            <p:ph idx="12" type="sldNum"/>
          </p:nvPr>
        </p:nvSpPr>
        <p:spPr>
          <a:xfrm>
            <a:off x="317501" y="4905604"/>
            <a:ext cx="3436800" cy="2187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500"/>
              <a:buFont typeface="Arial"/>
              <a:buNone/>
              <a:defRPr b="1"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2015, Palo Alto Networks. Confidential and Proprietary.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133" name="Shape 133"/>
        <p:cNvGrpSpPr/>
        <p:nvPr/>
      </p:nvGrpSpPr>
      <p:grpSpPr>
        <a:xfrm>
          <a:off x="0" y="0"/>
          <a:ext cx="0" cy="0"/>
          <a:chOff x="0" y="0"/>
          <a:chExt cx="0" cy="0"/>
        </a:xfrm>
      </p:grpSpPr>
      <p:sp>
        <p:nvSpPr>
          <p:cNvPr id="134" name="Google Shape;134;p32"/>
          <p:cNvSpPr txBox="1"/>
          <p:nvPr>
            <p:ph type="title"/>
          </p:nvPr>
        </p:nvSpPr>
        <p:spPr>
          <a:xfrm>
            <a:off x="317539" y="205981"/>
            <a:ext cx="8471400" cy="327300"/>
          </a:xfrm>
          <a:prstGeom prst="rect">
            <a:avLst/>
          </a:prstGeom>
          <a:noFill/>
          <a:ln>
            <a:noFill/>
          </a:ln>
        </p:spPr>
        <p:txBody>
          <a:bodyPr anchorCtr="0" anchor="t" bIns="0" lIns="0" spcFirstLastPara="1" rIns="0" wrap="square" tIns="0">
            <a:normAutofit/>
          </a:bodyPr>
          <a:lstStyle>
            <a:lvl1pPr lvl="0" rtl="0" algn="l">
              <a:spcBef>
                <a:spcPts val="0"/>
              </a:spcBef>
              <a:spcAft>
                <a:spcPts val="0"/>
              </a:spcAft>
              <a:buClr>
                <a:srgbClr val="0E95C4"/>
              </a:buClr>
              <a:buSzPts val="2000"/>
              <a:buFont typeface="Arial"/>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rmal slide 1">
  <p:cSld name="Normal slide_2">
    <p:spTree>
      <p:nvGrpSpPr>
        <p:cNvPr id="135" name="Shape 135"/>
        <p:cNvGrpSpPr/>
        <p:nvPr/>
      </p:nvGrpSpPr>
      <p:grpSpPr>
        <a:xfrm>
          <a:off x="0" y="0"/>
          <a:ext cx="0" cy="0"/>
          <a:chOff x="0" y="0"/>
          <a:chExt cx="0" cy="0"/>
        </a:xfrm>
      </p:grpSpPr>
      <p:sp>
        <p:nvSpPr>
          <p:cNvPr id="136" name="Google Shape;136;p33"/>
          <p:cNvSpPr txBox="1"/>
          <p:nvPr>
            <p:ph type="title"/>
          </p:nvPr>
        </p:nvSpPr>
        <p:spPr>
          <a:xfrm>
            <a:off x="317539" y="205981"/>
            <a:ext cx="8471400" cy="3273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37" name="Google Shape;137;p33"/>
          <p:cNvSpPr txBox="1"/>
          <p:nvPr>
            <p:ph idx="1" type="body"/>
          </p:nvPr>
        </p:nvSpPr>
        <p:spPr>
          <a:xfrm>
            <a:off x="317500" y="1000125"/>
            <a:ext cx="8471400" cy="3590100"/>
          </a:xfrm>
          <a:prstGeom prst="rect">
            <a:avLst/>
          </a:prstGeom>
          <a:noFill/>
          <a:ln>
            <a:noFill/>
          </a:ln>
        </p:spPr>
        <p:txBody>
          <a:bodyPr anchorCtr="0" anchor="t" bIns="0" lIns="0" spcFirstLastPara="1" rIns="0" wrap="square" tIns="0">
            <a:noAutofit/>
          </a:bodyPr>
          <a:lstStyle>
            <a:lvl1pPr indent="-342900" lvl="0" marL="457200" rtl="0" algn="l">
              <a:lnSpc>
                <a:spcPct val="115000"/>
              </a:lnSpc>
              <a:spcBef>
                <a:spcPts val="0"/>
              </a:spcBef>
              <a:spcAft>
                <a:spcPts val="0"/>
              </a:spcAft>
              <a:buClr>
                <a:srgbClr val="222222"/>
              </a:buClr>
              <a:buSzPts val="1800"/>
              <a:buChar char="●"/>
              <a:defRPr i="0">
                <a:solidFill>
                  <a:srgbClr val="222222"/>
                </a:solidFill>
              </a:defRPr>
            </a:lvl1pPr>
            <a:lvl2pPr indent="-330200" lvl="1" marL="914400" rtl="0" algn="l">
              <a:lnSpc>
                <a:spcPct val="100000"/>
              </a:lnSpc>
              <a:spcBef>
                <a:spcPts val="1000"/>
              </a:spcBef>
              <a:spcAft>
                <a:spcPts val="0"/>
              </a:spcAft>
              <a:buClr>
                <a:srgbClr val="222222"/>
              </a:buClr>
              <a:buSzPts val="1600"/>
              <a:buChar char="○"/>
              <a:defRPr i="0">
                <a:solidFill>
                  <a:srgbClr val="222222"/>
                </a:solidFill>
              </a:defRPr>
            </a:lvl2pPr>
            <a:lvl3pPr indent="-317500" lvl="2" marL="1371600" rtl="0" algn="l">
              <a:lnSpc>
                <a:spcPct val="100000"/>
              </a:lnSpc>
              <a:spcBef>
                <a:spcPts val="1000"/>
              </a:spcBef>
              <a:spcAft>
                <a:spcPts val="0"/>
              </a:spcAft>
              <a:buClr>
                <a:srgbClr val="222222"/>
              </a:buClr>
              <a:buSzPts val="1400"/>
              <a:buChar char="■"/>
              <a:defRPr i="0">
                <a:solidFill>
                  <a:srgbClr val="222222"/>
                </a:solidFill>
              </a:defRPr>
            </a:lvl3pPr>
            <a:lvl4pPr indent="-342900" lvl="3" marL="1828800" rtl="0" algn="l">
              <a:lnSpc>
                <a:spcPct val="100000"/>
              </a:lnSpc>
              <a:spcBef>
                <a:spcPts val="1000"/>
              </a:spcBef>
              <a:spcAft>
                <a:spcPts val="0"/>
              </a:spcAft>
              <a:buClr>
                <a:srgbClr val="222222"/>
              </a:buClr>
              <a:buSzPts val="1800"/>
              <a:buChar char="●"/>
              <a:defRPr>
                <a:solidFill>
                  <a:srgbClr val="222222"/>
                </a:solidFill>
              </a:defRPr>
            </a:lvl4pPr>
            <a:lvl5pPr indent="-342900" lvl="4" marL="2286000" rtl="0" algn="l">
              <a:lnSpc>
                <a:spcPct val="100000"/>
              </a:lnSpc>
              <a:spcBef>
                <a:spcPts val="1000"/>
              </a:spcBef>
              <a:spcAft>
                <a:spcPts val="0"/>
              </a:spcAft>
              <a:buClr>
                <a:srgbClr val="222222"/>
              </a:buClr>
              <a:buSzPts val="1800"/>
              <a:buChar char="○"/>
              <a:defRPr>
                <a:solidFill>
                  <a:srgbClr val="222222"/>
                </a:solidFill>
              </a:defRPr>
            </a:lvl5pPr>
            <a:lvl6pPr indent="-342900" lvl="5" marL="2743200" rtl="0" algn="l">
              <a:spcBef>
                <a:spcPts val="1000"/>
              </a:spcBef>
              <a:spcAft>
                <a:spcPts val="0"/>
              </a:spcAft>
              <a:buClr>
                <a:srgbClr val="222222"/>
              </a:buClr>
              <a:buSzPts val="1800"/>
              <a:buChar char="■"/>
              <a:defRPr>
                <a:solidFill>
                  <a:srgbClr val="222222"/>
                </a:solidFill>
              </a:defRPr>
            </a:lvl6pPr>
            <a:lvl7pPr indent="-342900" lvl="6" marL="3200400" rtl="0" algn="l">
              <a:spcBef>
                <a:spcPts val="1000"/>
              </a:spcBef>
              <a:spcAft>
                <a:spcPts val="0"/>
              </a:spcAft>
              <a:buClr>
                <a:srgbClr val="222222"/>
              </a:buClr>
              <a:buSzPts val="1800"/>
              <a:buChar char="●"/>
              <a:defRPr>
                <a:solidFill>
                  <a:srgbClr val="222222"/>
                </a:solidFill>
              </a:defRPr>
            </a:lvl7pPr>
            <a:lvl8pPr indent="-342900" lvl="7" marL="3657600" rtl="0" algn="l">
              <a:spcBef>
                <a:spcPts val="1000"/>
              </a:spcBef>
              <a:spcAft>
                <a:spcPts val="0"/>
              </a:spcAft>
              <a:buClr>
                <a:srgbClr val="222222"/>
              </a:buClr>
              <a:buSzPts val="1800"/>
              <a:buChar char="○"/>
              <a:defRPr>
                <a:solidFill>
                  <a:srgbClr val="222222"/>
                </a:solidFill>
              </a:defRPr>
            </a:lvl8pPr>
            <a:lvl9pPr indent="-342900" lvl="8" marL="4114800" rtl="0" algn="l">
              <a:spcBef>
                <a:spcPts val="1000"/>
              </a:spcBef>
              <a:spcAft>
                <a:spcPts val="1000"/>
              </a:spcAft>
              <a:buClr>
                <a:srgbClr val="222222"/>
              </a:buClr>
              <a:buSzPts val="1800"/>
              <a:buChar char="■"/>
              <a:defRPr>
                <a:solidFill>
                  <a:srgbClr val="222222"/>
                </a:solidFill>
              </a:defRPr>
            </a:lvl9pPr>
          </a:lstStyle>
          <a:p/>
        </p:txBody>
      </p:sp>
      <p:sp>
        <p:nvSpPr>
          <p:cNvPr id="138" name="Google Shape;138;p33"/>
          <p:cNvSpPr txBox="1"/>
          <p:nvPr>
            <p:ph idx="12" type="sldNum"/>
          </p:nvPr>
        </p:nvSpPr>
        <p:spPr>
          <a:xfrm>
            <a:off x="317501" y="4804323"/>
            <a:ext cx="3436800" cy="218700"/>
          </a:xfrm>
          <a:prstGeom prst="rect">
            <a:avLst/>
          </a:prstGeom>
          <a:noFill/>
          <a:ln>
            <a:noFill/>
          </a:ln>
        </p:spPr>
        <p:txBody>
          <a:bodyPr anchorCtr="0" anchor="ctr" bIns="45700" lIns="91425" spcFirstLastPara="1" rIns="91425" wrap="square" tIns="45700">
            <a:noAutofit/>
          </a:bodyPr>
          <a:lstStyle>
            <a:lvl1pPr indent="0" lvl="0" marL="0" rtl="0" algn="l">
              <a:spcBef>
                <a:spcPts val="0"/>
              </a:spcBef>
              <a:spcAft>
                <a:spcPts val="0"/>
              </a:spcAft>
              <a:buNone/>
              <a:defRPr b="1" i="0" sz="500" u="none" cap="none" strike="noStrike">
                <a:latin typeface="Arial"/>
                <a:ea typeface="Arial"/>
                <a:cs typeface="Arial"/>
                <a:sym typeface="Arial"/>
              </a:defRPr>
            </a:lvl1pPr>
            <a:lvl2pPr indent="0" lvl="1" marL="0" rtl="0" algn="l">
              <a:spcBef>
                <a:spcPts val="0"/>
              </a:spcBef>
              <a:spcAft>
                <a:spcPts val="0"/>
              </a:spcAft>
              <a:buNone/>
              <a:defRPr b="1" i="0" sz="500" u="none" cap="none" strike="noStrike">
                <a:latin typeface="Arial"/>
                <a:ea typeface="Arial"/>
                <a:cs typeface="Arial"/>
                <a:sym typeface="Arial"/>
              </a:defRPr>
            </a:lvl2pPr>
            <a:lvl3pPr indent="0" lvl="2" marL="0" rtl="0" algn="l">
              <a:spcBef>
                <a:spcPts val="0"/>
              </a:spcBef>
              <a:spcAft>
                <a:spcPts val="0"/>
              </a:spcAft>
              <a:buNone/>
              <a:defRPr b="1" i="0" sz="500" u="none" cap="none" strike="noStrike">
                <a:latin typeface="Arial"/>
                <a:ea typeface="Arial"/>
                <a:cs typeface="Arial"/>
                <a:sym typeface="Arial"/>
              </a:defRPr>
            </a:lvl3pPr>
            <a:lvl4pPr indent="0" lvl="3" marL="0" rtl="0" algn="l">
              <a:spcBef>
                <a:spcPts val="0"/>
              </a:spcBef>
              <a:spcAft>
                <a:spcPts val="0"/>
              </a:spcAft>
              <a:buNone/>
              <a:defRPr b="1" i="0" sz="500" u="none" cap="none" strike="noStrike">
                <a:latin typeface="Arial"/>
                <a:ea typeface="Arial"/>
                <a:cs typeface="Arial"/>
                <a:sym typeface="Arial"/>
              </a:defRPr>
            </a:lvl4pPr>
            <a:lvl5pPr indent="0" lvl="4" marL="0" rtl="0" algn="l">
              <a:spcBef>
                <a:spcPts val="0"/>
              </a:spcBef>
              <a:spcAft>
                <a:spcPts val="0"/>
              </a:spcAft>
              <a:buNone/>
              <a:defRPr b="1" i="0" sz="500" u="none" cap="none" strike="noStrike">
                <a:latin typeface="Arial"/>
                <a:ea typeface="Arial"/>
                <a:cs typeface="Arial"/>
                <a:sym typeface="Arial"/>
              </a:defRPr>
            </a:lvl5pPr>
            <a:lvl6pPr indent="0" lvl="5" marL="0" rtl="0" algn="l">
              <a:spcBef>
                <a:spcPts val="0"/>
              </a:spcBef>
              <a:spcAft>
                <a:spcPts val="0"/>
              </a:spcAft>
              <a:buNone/>
              <a:defRPr b="1" i="0" sz="500" u="none" cap="none" strike="noStrike">
                <a:latin typeface="Arial"/>
                <a:ea typeface="Arial"/>
                <a:cs typeface="Arial"/>
                <a:sym typeface="Arial"/>
              </a:defRPr>
            </a:lvl6pPr>
            <a:lvl7pPr indent="0" lvl="6" marL="0" rtl="0" algn="l">
              <a:spcBef>
                <a:spcPts val="0"/>
              </a:spcBef>
              <a:spcAft>
                <a:spcPts val="0"/>
              </a:spcAft>
              <a:buNone/>
              <a:defRPr b="1" i="0" sz="500" u="none" cap="none" strike="noStrike">
                <a:latin typeface="Arial"/>
                <a:ea typeface="Arial"/>
                <a:cs typeface="Arial"/>
                <a:sym typeface="Arial"/>
              </a:defRPr>
            </a:lvl7pPr>
            <a:lvl8pPr indent="0" lvl="7" marL="0" rtl="0" algn="l">
              <a:spcBef>
                <a:spcPts val="0"/>
              </a:spcBef>
              <a:spcAft>
                <a:spcPts val="0"/>
              </a:spcAft>
              <a:buNone/>
              <a:defRPr b="1" i="0" sz="500" u="none" cap="none" strike="noStrike">
                <a:latin typeface="Arial"/>
                <a:ea typeface="Arial"/>
                <a:cs typeface="Arial"/>
                <a:sym typeface="Arial"/>
              </a:defRPr>
            </a:lvl8pPr>
            <a:lvl9pPr indent="0" lvl="8" marL="0" rtl="0" algn="l">
              <a:spcBef>
                <a:spcPts val="0"/>
              </a:spcBef>
              <a:spcAft>
                <a:spcPts val="0"/>
              </a:spcAft>
              <a:buNone/>
              <a:defRPr b="1" i="0" sz="500" u="none" cap="none"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1">
  <p:cSld name="TITLE_AND_BODY_1">
    <p:spTree>
      <p:nvGrpSpPr>
        <p:cNvPr id="139" name="Shape 139"/>
        <p:cNvGrpSpPr/>
        <p:nvPr/>
      </p:nvGrpSpPr>
      <p:grpSpPr>
        <a:xfrm>
          <a:off x="0" y="0"/>
          <a:ext cx="0" cy="0"/>
          <a:chOff x="0" y="0"/>
          <a:chExt cx="0" cy="0"/>
        </a:xfrm>
      </p:grpSpPr>
      <p:sp>
        <p:nvSpPr>
          <p:cNvPr id="140" name="Google Shape;140;p34"/>
          <p:cNvSpPr/>
          <p:nvPr/>
        </p:nvSpPr>
        <p:spPr>
          <a:xfrm>
            <a:off x="-3600" y="409750"/>
            <a:ext cx="9151200" cy="432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75000"/>
              </a:lnSpc>
              <a:spcBef>
                <a:spcPts val="0"/>
              </a:spcBef>
              <a:spcAft>
                <a:spcPts val="0"/>
              </a:spcAft>
              <a:buNone/>
            </a:pPr>
            <a:r>
              <a:t/>
            </a:r>
            <a:endParaRPr sz="4200">
              <a:solidFill>
                <a:srgbClr val="666479"/>
              </a:solidFill>
              <a:latin typeface="Poppins ExtraBold"/>
              <a:ea typeface="Poppins ExtraBold"/>
              <a:cs typeface="Poppins ExtraBold"/>
              <a:sym typeface="Poppins ExtraBo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Title Slide 1">
  <p:cSld name="TITLE_1_1_1_3">
    <p:spTree>
      <p:nvGrpSpPr>
        <p:cNvPr id="141" name="Shape 141"/>
        <p:cNvGrpSpPr/>
        <p:nvPr/>
      </p:nvGrpSpPr>
      <p:grpSpPr>
        <a:xfrm>
          <a:off x="0" y="0"/>
          <a:ext cx="0" cy="0"/>
          <a:chOff x="0" y="0"/>
          <a:chExt cx="0" cy="0"/>
        </a:xfrm>
      </p:grpSpPr>
      <p:sp>
        <p:nvSpPr>
          <p:cNvPr id="142" name="Google Shape;142;p35"/>
          <p:cNvSpPr/>
          <p:nvPr/>
        </p:nvSpPr>
        <p:spPr>
          <a:xfrm>
            <a:off x="810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35"/>
          <p:cNvPicPr preferRelativeResize="0"/>
          <p:nvPr/>
        </p:nvPicPr>
        <p:blipFill rotWithShape="1">
          <a:blip r:embed="rId2">
            <a:alphaModFix/>
          </a:blip>
          <a:srcRect b="-5040" l="-46162" r="20344" t="12721"/>
          <a:stretch/>
        </p:blipFill>
        <p:spPr>
          <a:xfrm>
            <a:off x="362459" y="0"/>
            <a:ext cx="8781542" cy="5143497"/>
          </a:xfrm>
          <a:prstGeom prst="rect">
            <a:avLst/>
          </a:prstGeom>
          <a:noFill/>
          <a:ln>
            <a:noFill/>
          </a:ln>
        </p:spPr>
      </p:pic>
      <p:pic>
        <p:nvPicPr>
          <p:cNvPr id="144" name="Google Shape;144;p35"/>
          <p:cNvPicPr preferRelativeResize="0"/>
          <p:nvPr/>
        </p:nvPicPr>
        <p:blipFill>
          <a:blip r:embed="rId3">
            <a:alphaModFix/>
          </a:blip>
          <a:stretch>
            <a:fillRect/>
          </a:stretch>
        </p:blipFill>
        <p:spPr>
          <a:xfrm>
            <a:off x="410541" y="372197"/>
            <a:ext cx="1368027" cy="276339"/>
          </a:xfrm>
          <a:prstGeom prst="rect">
            <a:avLst/>
          </a:prstGeom>
          <a:noFill/>
          <a:ln>
            <a:noFill/>
          </a:ln>
        </p:spPr>
      </p:pic>
      <p:sp>
        <p:nvSpPr>
          <p:cNvPr id="145" name="Google Shape;145;p35"/>
          <p:cNvSpPr txBox="1"/>
          <p:nvPr>
            <p:ph type="ctrTitle"/>
          </p:nvPr>
        </p:nvSpPr>
        <p:spPr>
          <a:xfrm>
            <a:off x="311700" y="150641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146" name="Google Shape;146;p35"/>
          <p:cNvSpPr txBox="1"/>
          <p:nvPr>
            <p:ph idx="1" type="subTitle"/>
          </p:nvPr>
        </p:nvSpPr>
        <p:spPr>
          <a:xfrm>
            <a:off x="311700" y="284448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lvl1pPr>
            <a:lvl2pPr lvl="1" rtl="0" algn="ctr">
              <a:lnSpc>
                <a:spcPct val="100000"/>
              </a:lnSpc>
              <a:spcBef>
                <a:spcPts val="1400"/>
              </a:spcBef>
              <a:spcAft>
                <a:spcPts val="0"/>
              </a:spcAft>
              <a:buSzPts val="2800"/>
              <a:buNone/>
              <a:defRPr sz="2800"/>
            </a:lvl2pPr>
            <a:lvl3pPr lvl="2" rtl="0" algn="ctr">
              <a:lnSpc>
                <a:spcPct val="100000"/>
              </a:lnSpc>
              <a:spcBef>
                <a:spcPts val="1200"/>
              </a:spcBef>
              <a:spcAft>
                <a:spcPts val="0"/>
              </a:spcAft>
              <a:buSzPts val="2800"/>
              <a:buNone/>
              <a:defRPr sz="2800"/>
            </a:lvl3pPr>
            <a:lvl4pPr lvl="3" rtl="0" algn="ctr">
              <a:lnSpc>
                <a:spcPct val="100000"/>
              </a:lnSpc>
              <a:spcBef>
                <a:spcPts val="1000"/>
              </a:spcBef>
              <a:spcAft>
                <a:spcPts val="0"/>
              </a:spcAft>
              <a:buSzPts val="2800"/>
              <a:buNone/>
              <a:defRPr sz="2800"/>
            </a:lvl4pPr>
            <a:lvl5pPr lvl="4" rtl="0" algn="ctr">
              <a:lnSpc>
                <a:spcPct val="100000"/>
              </a:lnSpc>
              <a:spcBef>
                <a:spcPts val="800"/>
              </a:spcBef>
              <a:spcAft>
                <a:spcPts val="0"/>
              </a:spcAft>
              <a:buSzPts val="2800"/>
              <a:buNone/>
              <a:defRPr sz="2800"/>
            </a:lvl5pPr>
            <a:lvl6pPr lvl="5" rtl="0" algn="ctr">
              <a:lnSpc>
                <a:spcPct val="100000"/>
              </a:lnSpc>
              <a:spcBef>
                <a:spcPts val="6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47" name="Google Shape;147;p35"/>
          <p:cNvSpPr/>
          <p:nvPr/>
        </p:nvSpPr>
        <p:spPr>
          <a:xfrm>
            <a:off x="0" y="4096775"/>
            <a:ext cx="9144000" cy="1046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35"/>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149" name="Google Shape;149;p35"/>
          <p:cNvSpPr txBox="1"/>
          <p:nvPr>
            <p:ph idx="2" type="subTitle"/>
          </p:nvPr>
        </p:nvSpPr>
        <p:spPr>
          <a:xfrm>
            <a:off x="412875" y="4096775"/>
            <a:ext cx="3554700" cy="10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000">
                <a:solidFill>
                  <a:srgbClr val="FFFFFF"/>
                </a:solidFill>
              </a:defRPr>
            </a:lvl1pPr>
            <a:lvl2pPr lvl="1" rtl="0">
              <a:spcBef>
                <a:spcPts val="0"/>
              </a:spcBef>
              <a:spcAft>
                <a:spcPts val="0"/>
              </a:spcAft>
              <a:buNone/>
              <a:defRPr b="1" sz="1000">
                <a:solidFill>
                  <a:srgbClr val="FFFFFF"/>
                </a:solidFill>
              </a:defRPr>
            </a:lvl2pPr>
            <a:lvl3pPr lvl="2" rtl="0">
              <a:spcBef>
                <a:spcPts val="0"/>
              </a:spcBef>
              <a:spcAft>
                <a:spcPts val="0"/>
              </a:spcAft>
              <a:buNone/>
              <a:defRPr b="1" sz="1000">
                <a:solidFill>
                  <a:srgbClr val="FFFFFF"/>
                </a:solidFill>
              </a:defRPr>
            </a:lvl3pPr>
            <a:lvl4pPr lvl="3" rtl="0">
              <a:spcBef>
                <a:spcPts val="0"/>
              </a:spcBef>
              <a:spcAft>
                <a:spcPts val="0"/>
              </a:spcAft>
              <a:buNone/>
              <a:defRPr b="1" sz="1000">
                <a:solidFill>
                  <a:srgbClr val="FFFFFF"/>
                </a:solidFill>
              </a:defRPr>
            </a:lvl4pPr>
            <a:lvl5pPr lvl="4" rtl="0">
              <a:spcBef>
                <a:spcPts val="0"/>
              </a:spcBef>
              <a:spcAft>
                <a:spcPts val="0"/>
              </a:spcAft>
              <a:buNone/>
              <a:defRPr b="1" sz="1000">
                <a:solidFill>
                  <a:srgbClr val="FFFFFF"/>
                </a:solidFill>
              </a:defRPr>
            </a:lvl5pPr>
            <a:lvl6pPr lvl="5" rtl="0">
              <a:spcBef>
                <a:spcPts val="0"/>
              </a:spcBef>
              <a:spcAft>
                <a:spcPts val="0"/>
              </a:spcAft>
              <a:buNone/>
              <a:defRPr b="1" sz="1000">
                <a:solidFill>
                  <a:srgbClr val="FFFFFF"/>
                </a:solidFill>
              </a:defRPr>
            </a:lvl6pPr>
            <a:lvl7pPr lvl="6" rtl="0">
              <a:spcBef>
                <a:spcPts val="0"/>
              </a:spcBef>
              <a:spcAft>
                <a:spcPts val="0"/>
              </a:spcAft>
              <a:buNone/>
              <a:defRPr b="1" sz="1000">
                <a:solidFill>
                  <a:srgbClr val="FFFFFF"/>
                </a:solidFill>
              </a:defRPr>
            </a:lvl7pPr>
            <a:lvl8pPr lvl="7" rtl="0">
              <a:spcBef>
                <a:spcPts val="0"/>
              </a:spcBef>
              <a:spcAft>
                <a:spcPts val="0"/>
              </a:spcAft>
              <a:buNone/>
              <a:defRPr b="1" sz="1000">
                <a:solidFill>
                  <a:srgbClr val="FFFFFF"/>
                </a:solidFill>
              </a:defRPr>
            </a:lvl8pPr>
            <a:lvl9pPr lvl="8" rtl="0">
              <a:spcBef>
                <a:spcPts val="0"/>
              </a:spcBef>
              <a:spcAft>
                <a:spcPts val="0"/>
              </a:spcAft>
              <a:buNone/>
              <a:defRPr b="1" sz="1000">
                <a:solidFill>
                  <a:srgbClr val="FFFFFF"/>
                </a:solidFill>
              </a:defRPr>
            </a:lvl9pPr>
          </a:lstStyle>
          <a:p/>
        </p:txBody>
      </p:sp>
      <p:sp>
        <p:nvSpPr>
          <p:cNvPr id="150" name="Google Shape;150;p35"/>
          <p:cNvSpPr txBox="1"/>
          <p:nvPr>
            <p:ph idx="3" type="subTitle"/>
          </p:nvPr>
        </p:nvSpPr>
        <p:spPr>
          <a:xfrm>
            <a:off x="5477650" y="4096775"/>
            <a:ext cx="3554700" cy="1095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000">
                <a:solidFill>
                  <a:srgbClr val="FFFFFF"/>
                </a:solidFill>
              </a:defRPr>
            </a:lvl1pPr>
            <a:lvl2pPr lvl="1" rtl="0" algn="r">
              <a:spcBef>
                <a:spcPts val="0"/>
              </a:spcBef>
              <a:spcAft>
                <a:spcPts val="0"/>
              </a:spcAft>
              <a:buNone/>
              <a:defRPr b="1" sz="1000">
                <a:solidFill>
                  <a:srgbClr val="FFFFFF"/>
                </a:solidFill>
              </a:defRPr>
            </a:lvl2pPr>
            <a:lvl3pPr lvl="2" rtl="0" algn="r">
              <a:spcBef>
                <a:spcPts val="0"/>
              </a:spcBef>
              <a:spcAft>
                <a:spcPts val="0"/>
              </a:spcAft>
              <a:buNone/>
              <a:defRPr b="1" sz="1000">
                <a:solidFill>
                  <a:srgbClr val="FFFFFF"/>
                </a:solidFill>
              </a:defRPr>
            </a:lvl3pPr>
            <a:lvl4pPr lvl="3" rtl="0" algn="r">
              <a:spcBef>
                <a:spcPts val="0"/>
              </a:spcBef>
              <a:spcAft>
                <a:spcPts val="0"/>
              </a:spcAft>
              <a:buNone/>
              <a:defRPr b="1" sz="1000">
                <a:solidFill>
                  <a:srgbClr val="FFFFFF"/>
                </a:solidFill>
              </a:defRPr>
            </a:lvl4pPr>
            <a:lvl5pPr lvl="4" rtl="0" algn="r">
              <a:spcBef>
                <a:spcPts val="0"/>
              </a:spcBef>
              <a:spcAft>
                <a:spcPts val="0"/>
              </a:spcAft>
              <a:buNone/>
              <a:defRPr b="1" sz="1000">
                <a:solidFill>
                  <a:srgbClr val="FFFFFF"/>
                </a:solidFill>
              </a:defRPr>
            </a:lvl5pPr>
            <a:lvl6pPr lvl="5" rtl="0" algn="r">
              <a:spcBef>
                <a:spcPts val="0"/>
              </a:spcBef>
              <a:spcAft>
                <a:spcPts val="0"/>
              </a:spcAft>
              <a:buNone/>
              <a:defRPr b="1" sz="1000">
                <a:solidFill>
                  <a:srgbClr val="FFFFFF"/>
                </a:solidFill>
              </a:defRPr>
            </a:lvl6pPr>
            <a:lvl7pPr lvl="6" rtl="0" algn="r">
              <a:spcBef>
                <a:spcPts val="0"/>
              </a:spcBef>
              <a:spcAft>
                <a:spcPts val="0"/>
              </a:spcAft>
              <a:buNone/>
              <a:defRPr b="1" sz="1000">
                <a:solidFill>
                  <a:srgbClr val="FFFFFF"/>
                </a:solidFill>
              </a:defRPr>
            </a:lvl7pPr>
            <a:lvl8pPr lvl="7" rtl="0" algn="r">
              <a:spcBef>
                <a:spcPts val="0"/>
              </a:spcBef>
              <a:spcAft>
                <a:spcPts val="0"/>
              </a:spcAft>
              <a:buNone/>
              <a:defRPr b="1" sz="1000">
                <a:solidFill>
                  <a:srgbClr val="FFFFFF"/>
                </a:solidFill>
              </a:defRPr>
            </a:lvl8pPr>
            <a:lvl9pPr lvl="8" rtl="0" algn="r">
              <a:spcBef>
                <a:spcPts val="0"/>
              </a:spcBef>
              <a:spcAft>
                <a:spcPts val="0"/>
              </a:spcAft>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type="twoColTx">
  <p:cSld name="TITLE_AND_TWO_COLUMNS">
    <p:spTree>
      <p:nvGrpSpPr>
        <p:cNvPr id="151" name="Shape 151"/>
        <p:cNvGrpSpPr/>
        <p:nvPr/>
      </p:nvGrpSpPr>
      <p:grpSpPr>
        <a:xfrm>
          <a:off x="0" y="0"/>
          <a:ext cx="0" cy="0"/>
          <a:chOff x="0" y="0"/>
          <a:chExt cx="0" cy="0"/>
        </a:xfrm>
      </p:grpSpPr>
      <p:sp>
        <p:nvSpPr>
          <p:cNvPr id="152" name="Google Shape;152;p36"/>
          <p:cNvSpPr txBox="1"/>
          <p:nvPr>
            <p:ph idx="1" type="body"/>
          </p:nvPr>
        </p:nvSpPr>
        <p:spPr>
          <a:xfrm>
            <a:off x="4832400" y="777240"/>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
        <p:nvSpPr>
          <p:cNvPr id="153" name="Google Shape;153;p36"/>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54" name="Google Shape;154;p36"/>
          <p:cNvSpPr txBox="1"/>
          <p:nvPr>
            <p:ph idx="2" type="body"/>
          </p:nvPr>
        </p:nvSpPr>
        <p:spPr>
          <a:xfrm>
            <a:off x="311700" y="777240"/>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
        <p:nvSpPr>
          <p:cNvPr id="155" name="Google Shape;155;p36"/>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r>
              <a:rPr b="0" lang="en"/>
              <a:t>  |  © 2022 Palo Alto Networks, Inc. All rights reserved. Proprietary and confidential information.</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_HEADER_3">
    <p:spTree>
      <p:nvGrpSpPr>
        <p:cNvPr id="156" name="Shape 156"/>
        <p:cNvGrpSpPr/>
        <p:nvPr/>
      </p:nvGrpSpPr>
      <p:grpSpPr>
        <a:xfrm>
          <a:off x="0" y="0"/>
          <a:ext cx="0" cy="0"/>
          <a:chOff x="0" y="0"/>
          <a:chExt cx="0" cy="0"/>
        </a:xfrm>
      </p:grpSpPr>
      <p:pic>
        <p:nvPicPr>
          <p:cNvPr id="157" name="Google Shape;157;p37"/>
          <p:cNvPicPr preferRelativeResize="0"/>
          <p:nvPr/>
        </p:nvPicPr>
        <p:blipFill>
          <a:blip r:embed="rId2">
            <a:alphaModFix/>
          </a:blip>
          <a:stretch>
            <a:fillRect/>
          </a:stretch>
        </p:blipFill>
        <p:spPr>
          <a:xfrm>
            <a:off x="0" y="0"/>
            <a:ext cx="9144000" cy="5148271"/>
          </a:xfrm>
          <a:prstGeom prst="rect">
            <a:avLst/>
          </a:prstGeom>
          <a:noFill/>
          <a:ln>
            <a:noFill/>
          </a:ln>
        </p:spPr>
      </p:pic>
      <p:sp>
        <p:nvSpPr>
          <p:cNvPr id="158" name="Google Shape;158;p3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59" name="Google Shape;159;p37"/>
          <p:cNvPicPr preferRelativeResize="0"/>
          <p:nvPr/>
        </p:nvPicPr>
        <p:blipFill>
          <a:blip r:embed="rId3">
            <a:alphaModFix/>
          </a:blip>
          <a:stretch>
            <a:fillRect/>
          </a:stretch>
        </p:blipFill>
        <p:spPr>
          <a:xfrm>
            <a:off x="8155273" y="4933138"/>
            <a:ext cx="816176" cy="149275"/>
          </a:xfrm>
          <a:prstGeom prst="rect">
            <a:avLst/>
          </a:prstGeom>
          <a:noFill/>
          <a:ln>
            <a:noFill/>
          </a:ln>
        </p:spPr>
      </p:pic>
      <p:sp>
        <p:nvSpPr>
          <p:cNvPr id="160" name="Google Shape;160;p37"/>
          <p:cNvSpPr txBox="1"/>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b="1" lang="en" sz="600">
                <a:solidFill>
                  <a:srgbClr val="FFFFFF"/>
                </a:solidFill>
                <a:latin typeface="Montserrat"/>
                <a:ea typeface="Montserrat"/>
                <a:cs typeface="Montserrat"/>
                <a:sym typeface="Montserrat"/>
              </a:rPr>
              <a:t>‹#›</a:t>
            </a:fld>
            <a:r>
              <a:rPr lang="en" sz="600">
                <a:solidFill>
                  <a:srgbClr val="FFFFFF"/>
                </a:solidFill>
                <a:latin typeface="Montserrat"/>
                <a:ea typeface="Montserrat"/>
                <a:cs typeface="Montserrat"/>
                <a:sym typeface="Montserrat"/>
              </a:rPr>
              <a:t>  |  © 2022 Palo Alto Networks, Inc. All rights reserved. Proprietary and confidential information.</a:t>
            </a:r>
            <a:endParaRPr b="1" sz="600">
              <a:solidFill>
                <a:srgbClr val="FFFFFF"/>
              </a:solidFill>
              <a:latin typeface="Montserrat"/>
              <a:ea typeface="Montserrat"/>
              <a:cs typeface="Montserrat"/>
              <a:sym typeface="Montserra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1">
  <p:cSld name="TITLE_AND_TWO_COLUMNS_1">
    <p:spTree>
      <p:nvGrpSpPr>
        <p:cNvPr id="161" name="Shape 161"/>
        <p:cNvGrpSpPr/>
        <p:nvPr/>
      </p:nvGrpSpPr>
      <p:grpSpPr>
        <a:xfrm>
          <a:off x="0" y="0"/>
          <a:ext cx="0" cy="0"/>
          <a:chOff x="0" y="0"/>
          <a:chExt cx="0" cy="0"/>
        </a:xfrm>
      </p:grpSpPr>
      <p:sp>
        <p:nvSpPr>
          <p:cNvPr id="162" name="Google Shape;162;p38"/>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163" name="Google Shape;163;p38"/>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164" name="Google Shape;164;p38"/>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165" name="Google Shape;165;p38"/>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2022 Palo Alto Networks, Inc. All rights reserved. Proprietary and confidential information.</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2 1">
  <p:cSld name="TITLE_AND_BODY_3_1">
    <p:bg>
      <p:bgPr>
        <a:solidFill>
          <a:srgbClr val="F3F3F1"/>
        </a:solidFill>
      </p:bgPr>
    </p:bg>
    <p:spTree>
      <p:nvGrpSpPr>
        <p:cNvPr id="166" name="Shape 166"/>
        <p:cNvGrpSpPr/>
        <p:nvPr/>
      </p:nvGrpSpPr>
      <p:grpSpPr>
        <a:xfrm>
          <a:off x="0" y="0"/>
          <a:ext cx="0" cy="0"/>
          <a:chOff x="0" y="0"/>
          <a:chExt cx="0" cy="0"/>
        </a:xfrm>
      </p:grpSpPr>
      <p:sp>
        <p:nvSpPr>
          <p:cNvPr id="167" name="Google Shape;167;p39"/>
          <p:cNvSpPr txBox="1"/>
          <p:nvPr>
            <p:ph type="title"/>
          </p:nvPr>
        </p:nvSpPr>
        <p:spPr>
          <a:xfrm>
            <a:off x="311700" y="4776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800"/>
              <a:buNone/>
              <a:defRPr sz="1800">
                <a:solidFill>
                  <a:schemeClr val="dk1"/>
                </a:solidFill>
              </a:defRPr>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168" name="Google Shape;168;p39"/>
          <p:cNvSpPr txBox="1"/>
          <p:nvPr>
            <p:ph idx="1" type="body"/>
          </p:nvPr>
        </p:nvSpPr>
        <p:spPr>
          <a:xfrm>
            <a:off x="311700" y="1023790"/>
            <a:ext cx="85206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Clr>
                <a:schemeClr val="dk1"/>
              </a:buClr>
              <a:buSzPts val="1400"/>
              <a:buChar char="●"/>
              <a:defRPr>
                <a:solidFill>
                  <a:schemeClr val="dk1"/>
                </a:solidFill>
              </a:defRPr>
            </a:lvl1pPr>
            <a:lvl2pPr indent="-304800" lvl="1" marL="914400" rtl="0" algn="l">
              <a:lnSpc>
                <a:spcPct val="100000"/>
              </a:lnSpc>
              <a:spcBef>
                <a:spcPts val="1400"/>
              </a:spcBef>
              <a:spcAft>
                <a:spcPts val="0"/>
              </a:spcAft>
              <a:buClr>
                <a:schemeClr val="dk1"/>
              </a:buClr>
              <a:buSzPts val="1200"/>
              <a:buChar char="○"/>
              <a:defRPr sz="1200">
                <a:solidFill>
                  <a:schemeClr val="dk1"/>
                </a:solidFill>
              </a:defRPr>
            </a:lvl2pPr>
            <a:lvl3pPr indent="-292100" lvl="2" marL="1371600" rtl="0" algn="l">
              <a:lnSpc>
                <a:spcPct val="100000"/>
              </a:lnSpc>
              <a:spcBef>
                <a:spcPts val="1200"/>
              </a:spcBef>
              <a:spcAft>
                <a:spcPts val="0"/>
              </a:spcAft>
              <a:buClr>
                <a:schemeClr val="dk1"/>
              </a:buClr>
              <a:buSzPts val="1000"/>
              <a:buChar char="■"/>
              <a:defRPr>
                <a:solidFill>
                  <a:schemeClr val="dk1"/>
                </a:solidFill>
              </a:defRPr>
            </a:lvl3pPr>
            <a:lvl4pPr indent="-292100" lvl="3" marL="1828800" rtl="0" algn="l">
              <a:lnSpc>
                <a:spcPct val="100000"/>
              </a:lnSpc>
              <a:spcBef>
                <a:spcPts val="1000"/>
              </a:spcBef>
              <a:spcAft>
                <a:spcPts val="0"/>
              </a:spcAft>
              <a:buClr>
                <a:schemeClr val="dk1"/>
              </a:buClr>
              <a:buSzPts val="1000"/>
              <a:buChar char="●"/>
              <a:defRPr>
                <a:solidFill>
                  <a:schemeClr val="dk1"/>
                </a:solidFill>
              </a:defRPr>
            </a:lvl4pPr>
            <a:lvl5pPr indent="-292100" lvl="4" marL="2286000" rtl="0" algn="l">
              <a:lnSpc>
                <a:spcPct val="100000"/>
              </a:lnSpc>
              <a:spcBef>
                <a:spcPts val="800"/>
              </a:spcBef>
              <a:spcAft>
                <a:spcPts val="0"/>
              </a:spcAft>
              <a:buClr>
                <a:schemeClr val="dk1"/>
              </a:buClr>
              <a:buSzPts val="1000"/>
              <a:buChar char="○"/>
              <a:defRPr>
                <a:solidFill>
                  <a:schemeClr val="dk1"/>
                </a:solidFill>
              </a:defRPr>
            </a:lvl5pPr>
            <a:lvl6pPr indent="-292100" lvl="5" marL="2743200" rtl="0" algn="l">
              <a:lnSpc>
                <a:spcPct val="100000"/>
              </a:lnSpc>
              <a:spcBef>
                <a:spcPts val="600"/>
              </a:spcBef>
              <a:spcAft>
                <a:spcPts val="0"/>
              </a:spcAft>
              <a:buClr>
                <a:schemeClr val="dk1"/>
              </a:buClr>
              <a:buSzPts val="1000"/>
              <a:buChar char="■"/>
              <a:defRPr>
                <a:solidFill>
                  <a:schemeClr val="dk1"/>
                </a:solidFill>
              </a:defRPr>
            </a:lvl6pPr>
            <a:lvl7pPr indent="-292100" lvl="6" marL="3200400" rtl="0" algn="l">
              <a:lnSpc>
                <a:spcPct val="100000"/>
              </a:lnSpc>
              <a:spcBef>
                <a:spcPts val="400"/>
              </a:spcBef>
              <a:spcAft>
                <a:spcPts val="0"/>
              </a:spcAft>
              <a:buClr>
                <a:schemeClr val="dk1"/>
              </a:buClr>
              <a:buSzPts val="1000"/>
              <a:buChar char="●"/>
              <a:defRPr>
                <a:solidFill>
                  <a:schemeClr val="dk1"/>
                </a:solidFill>
              </a:defRPr>
            </a:lvl7pPr>
            <a:lvl8pPr indent="-292100" lvl="7" marL="3657600" rtl="0" algn="l">
              <a:lnSpc>
                <a:spcPct val="100000"/>
              </a:lnSpc>
              <a:spcBef>
                <a:spcPts val="400"/>
              </a:spcBef>
              <a:spcAft>
                <a:spcPts val="0"/>
              </a:spcAft>
              <a:buClr>
                <a:schemeClr val="dk1"/>
              </a:buClr>
              <a:buSzPts val="1000"/>
              <a:buChar char="○"/>
              <a:defRPr>
                <a:solidFill>
                  <a:schemeClr val="dk1"/>
                </a:solidFill>
              </a:defRPr>
            </a:lvl8pPr>
            <a:lvl9pPr indent="-292100" lvl="8" marL="4114800" rtl="0" algn="l">
              <a:lnSpc>
                <a:spcPct val="100000"/>
              </a:lnSpc>
              <a:spcBef>
                <a:spcPts val="400"/>
              </a:spcBef>
              <a:spcAft>
                <a:spcPts val="400"/>
              </a:spcAft>
              <a:buClr>
                <a:schemeClr val="dk1"/>
              </a:buClr>
              <a:buSzPts val="1000"/>
              <a:buChar char="■"/>
              <a:defRPr>
                <a:solidFill>
                  <a:schemeClr val="dk1"/>
                </a:solidFill>
              </a:defRPr>
            </a:lvl9pPr>
          </a:lstStyle>
          <a:p/>
        </p:txBody>
      </p:sp>
      <p:sp>
        <p:nvSpPr>
          <p:cNvPr id="169" name="Google Shape;169;p39"/>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2021 Palo Alto Networks, Inc. All rights reserved.</a:t>
            </a:r>
            <a:endParaRPr/>
          </a:p>
        </p:txBody>
      </p:sp>
      <p:sp>
        <p:nvSpPr>
          <p:cNvPr id="170" name="Google Shape;170;p39"/>
          <p:cNvSpPr txBox="1"/>
          <p:nvPr>
            <p:ph idx="2" type="subTitle"/>
          </p:nvPr>
        </p:nvSpPr>
        <p:spPr>
          <a:xfrm>
            <a:off x="311700" y="150325"/>
            <a:ext cx="5234400" cy="327300"/>
          </a:xfrm>
          <a:prstGeom prst="rect">
            <a:avLst/>
          </a:prstGeom>
        </p:spPr>
        <p:txBody>
          <a:bodyPr anchorCtr="0" anchor="b" bIns="0" lIns="91425" spcFirstLastPara="1" rIns="91425" wrap="square" tIns="91425">
            <a:noAutofit/>
          </a:bodyPr>
          <a:lstStyle>
            <a:lvl1pPr lvl="0" rtl="0">
              <a:spcBef>
                <a:spcPts val="0"/>
              </a:spcBef>
              <a:spcAft>
                <a:spcPts val="0"/>
              </a:spcAft>
              <a:buClr>
                <a:schemeClr val="dk2"/>
              </a:buClr>
              <a:buSzPts val="1100"/>
              <a:buNone/>
              <a:defRPr b="1" sz="1100"/>
            </a:lvl1pPr>
            <a:lvl2pPr lvl="1" rtl="0">
              <a:spcBef>
                <a:spcPts val="1400"/>
              </a:spcBef>
              <a:spcAft>
                <a:spcPts val="0"/>
              </a:spcAft>
              <a:buSzPts val="1200"/>
              <a:buNone/>
              <a:defRPr/>
            </a:lvl2pPr>
            <a:lvl3pPr lvl="2" rtl="0">
              <a:spcBef>
                <a:spcPts val="1200"/>
              </a:spcBef>
              <a:spcAft>
                <a:spcPts val="0"/>
              </a:spcAft>
              <a:buSzPts val="1000"/>
              <a:buNone/>
              <a:defRPr/>
            </a:lvl3pPr>
            <a:lvl4pPr lvl="3" rtl="0">
              <a:spcBef>
                <a:spcPts val="1000"/>
              </a:spcBef>
              <a:spcAft>
                <a:spcPts val="0"/>
              </a:spcAft>
              <a:buSzPts val="1000"/>
              <a:buNone/>
              <a:defRPr/>
            </a:lvl4pPr>
            <a:lvl5pPr lvl="4" rtl="0">
              <a:spcBef>
                <a:spcPts val="800"/>
              </a:spcBef>
              <a:spcAft>
                <a:spcPts val="0"/>
              </a:spcAft>
              <a:buSzPts val="1000"/>
              <a:buNone/>
              <a:defRPr/>
            </a:lvl5pPr>
            <a:lvl6pPr lvl="5" rtl="0">
              <a:spcBef>
                <a:spcPts val="600"/>
              </a:spcBef>
              <a:spcAft>
                <a:spcPts val="0"/>
              </a:spcAft>
              <a:buSzPts val="1000"/>
              <a:buNone/>
              <a:defRPr/>
            </a:lvl6pPr>
            <a:lvl7pPr lvl="6" rtl="0">
              <a:spcBef>
                <a:spcPts val="400"/>
              </a:spcBef>
              <a:spcAft>
                <a:spcPts val="0"/>
              </a:spcAft>
              <a:buSzPts val="1000"/>
              <a:buNone/>
              <a:defRPr/>
            </a:lvl7pPr>
            <a:lvl8pPr lvl="7" rtl="0">
              <a:spcBef>
                <a:spcPts val="400"/>
              </a:spcBef>
              <a:spcAft>
                <a:spcPts val="0"/>
              </a:spcAft>
              <a:buSzPts val="1000"/>
              <a:buNone/>
              <a:defRPr/>
            </a:lvl8pPr>
            <a:lvl9pPr lvl="8" rtl="0">
              <a:spcBef>
                <a:spcPts val="400"/>
              </a:spcBef>
              <a:spcAft>
                <a:spcPts val="400"/>
              </a:spcAft>
              <a:buSzPts val="10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42 Section Divider">
  <p:cSld name="SECTION_HEADER_2_1_1_1">
    <p:spTree>
      <p:nvGrpSpPr>
        <p:cNvPr id="171" name="Shape 171"/>
        <p:cNvGrpSpPr/>
        <p:nvPr/>
      </p:nvGrpSpPr>
      <p:grpSpPr>
        <a:xfrm>
          <a:off x="0" y="0"/>
          <a:ext cx="0" cy="0"/>
          <a:chOff x="0" y="0"/>
          <a:chExt cx="0" cy="0"/>
        </a:xfrm>
      </p:grpSpPr>
      <p:sp>
        <p:nvSpPr>
          <p:cNvPr id="172" name="Google Shape;172;p40"/>
          <p:cNvSpPr/>
          <p:nvPr/>
        </p:nvSpPr>
        <p:spPr>
          <a:xfrm>
            <a:off x="-89925" y="-35975"/>
            <a:ext cx="9351900" cy="5269500"/>
          </a:xfrm>
          <a:prstGeom prst="rect">
            <a:avLst/>
          </a:prstGeom>
          <a:solidFill>
            <a:srgbClr val="C84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4" name="Google Shape;174;p40"/>
          <p:cNvPicPr preferRelativeResize="0"/>
          <p:nvPr/>
        </p:nvPicPr>
        <p:blipFill>
          <a:blip r:embed="rId2">
            <a:alphaModFix/>
          </a:blip>
          <a:stretch>
            <a:fillRect/>
          </a:stretch>
        </p:blipFill>
        <p:spPr>
          <a:xfrm>
            <a:off x="8155273" y="4933138"/>
            <a:ext cx="816176" cy="149275"/>
          </a:xfrm>
          <a:prstGeom prst="rect">
            <a:avLst/>
          </a:prstGeom>
          <a:noFill/>
          <a:ln>
            <a:noFill/>
          </a:ln>
        </p:spPr>
      </p:pic>
      <p:pic>
        <p:nvPicPr>
          <p:cNvPr id="175" name="Google Shape;175;p40"/>
          <p:cNvPicPr preferRelativeResize="0"/>
          <p:nvPr/>
        </p:nvPicPr>
        <p:blipFill rotWithShape="1">
          <a:blip r:embed="rId3">
            <a:alphaModFix amt="20000"/>
          </a:blip>
          <a:srcRect b="12758" l="0" r="0" t="12758"/>
          <a:stretch/>
        </p:blipFill>
        <p:spPr>
          <a:xfrm>
            <a:off x="211350" y="-35975"/>
            <a:ext cx="8862198" cy="5269499"/>
          </a:xfrm>
          <a:prstGeom prst="rect">
            <a:avLst/>
          </a:prstGeom>
          <a:noFill/>
          <a:ln>
            <a:noFill/>
          </a:ln>
        </p:spPr>
      </p:pic>
      <p:sp>
        <p:nvSpPr>
          <p:cNvPr id="176" name="Google Shape;176;p40"/>
          <p:cNvSpPr txBox="1"/>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b="1" lang="en" sz="600">
                <a:solidFill>
                  <a:srgbClr val="FFFFFF"/>
                </a:solidFill>
                <a:latin typeface="Montserrat"/>
                <a:ea typeface="Montserrat"/>
                <a:cs typeface="Montserrat"/>
                <a:sym typeface="Montserrat"/>
              </a:rPr>
              <a:t>‹#›</a:t>
            </a:fld>
            <a:r>
              <a:rPr lang="en" sz="600">
                <a:solidFill>
                  <a:srgbClr val="FFFFFF"/>
                </a:solidFill>
                <a:latin typeface="Montserrat"/>
                <a:ea typeface="Montserrat"/>
                <a:cs typeface="Montserrat"/>
                <a:sym typeface="Montserrat"/>
              </a:rPr>
              <a:t>  |  © 2022 Palo Alto Networks, Inc. All rights reserved. Proprietary and confidential information.</a:t>
            </a:r>
            <a:endParaRPr b="1" sz="600">
              <a:solidFill>
                <a:srgbClr val="FFFFFF"/>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1 1">
  <p:cSld name="TITLE_AND_BODY_1_1">
    <p:spTree>
      <p:nvGrpSpPr>
        <p:cNvPr id="177" name="Shape 177"/>
        <p:cNvGrpSpPr/>
        <p:nvPr/>
      </p:nvGrpSpPr>
      <p:grpSpPr>
        <a:xfrm>
          <a:off x="0" y="0"/>
          <a:ext cx="0" cy="0"/>
          <a:chOff x="0" y="0"/>
          <a:chExt cx="0" cy="0"/>
        </a:xfrm>
      </p:grpSpPr>
      <p:pic>
        <p:nvPicPr>
          <p:cNvPr id="178" name="Google Shape;178;p41"/>
          <p:cNvPicPr preferRelativeResize="0"/>
          <p:nvPr/>
        </p:nvPicPr>
        <p:blipFill rotWithShape="1">
          <a:blip r:embed="rId2">
            <a:alphaModFix/>
          </a:blip>
          <a:srcRect b="0" l="0" r="0" t="0"/>
          <a:stretch/>
        </p:blipFill>
        <p:spPr>
          <a:xfrm>
            <a:off x="-51086" y="-28737"/>
            <a:ext cx="9246173" cy="5200975"/>
          </a:xfrm>
          <a:prstGeom prst="rect">
            <a:avLst/>
          </a:prstGeom>
          <a:noFill/>
          <a:ln>
            <a:noFill/>
          </a:ln>
        </p:spPr>
      </p:pic>
      <p:pic>
        <p:nvPicPr>
          <p:cNvPr id="179" name="Google Shape;179;p41"/>
          <p:cNvPicPr preferRelativeResize="0"/>
          <p:nvPr/>
        </p:nvPicPr>
        <p:blipFill>
          <a:blip r:embed="rId3">
            <a:alphaModFix amt="42000"/>
          </a:blip>
          <a:stretch>
            <a:fillRect/>
          </a:stretch>
        </p:blipFill>
        <p:spPr>
          <a:xfrm>
            <a:off x="395342" y="4977420"/>
            <a:ext cx="3483699" cy="765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1 1 1 1 1 1 1 1 1 1 1 1 1 1 1">
  <p:cSld name="TITLE_AND_BODY_1_1_1_1_1_1_1_1_1_1_1_1_1_1_1">
    <p:spTree>
      <p:nvGrpSpPr>
        <p:cNvPr id="180" name="Shape 180"/>
        <p:cNvGrpSpPr/>
        <p:nvPr/>
      </p:nvGrpSpPr>
      <p:grpSpPr>
        <a:xfrm>
          <a:off x="0" y="0"/>
          <a:ext cx="0" cy="0"/>
          <a:chOff x="0" y="0"/>
          <a:chExt cx="0" cy="0"/>
        </a:xfrm>
      </p:grpSpPr>
      <p:pic>
        <p:nvPicPr>
          <p:cNvPr id="181" name="Google Shape;181;p42"/>
          <p:cNvPicPr preferRelativeResize="0"/>
          <p:nvPr/>
        </p:nvPicPr>
        <p:blipFill rotWithShape="1">
          <a:blip r:embed="rId2">
            <a:alphaModFix/>
          </a:blip>
          <a:srcRect b="0" l="0" r="0" t="0"/>
          <a:stretch/>
        </p:blipFill>
        <p:spPr>
          <a:xfrm>
            <a:off x="-51086" y="-28737"/>
            <a:ext cx="9246173" cy="5200975"/>
          </a:xfrm>
          <a:prstGeom prst="rect">
            <a:avLst/>
          </a:prstGeom>
          <a:noFill/>
          <a:ln>
            <a:noFill/>
          </a:ln>
        </p:spPr>
      </p:pic>
      <p:pic>
        <p:nvPicPr>
          <p:cNvPr id="182" name="Google Shape;182;p42"/>
          <p:cNvPicPr preferRelativeResize="0"/>
          <p:nvPr/>
        </p:nvPicPr>
        <p:blipFill>
          <a:blip r:embed="rId3">
            <a:alphaModFix amt="42000"/>
          </a:blip>
          <a:stretch>
            <a:fillRect/>
          </a:stretch>
        </p:blipFill>
        <p:spPr>
          <a:xfrm>
            <a:off x="395342" y="4977420"/>
            <a:ext cx="3483699" cy="765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ormal slide">
  <p:cSld name="1_Normal slide">
    <p:spTree>
      <p:nvGrpSpPr>
        <p:cNvPr id="183" name="Shape 183"/>
        <p:cNvGrpSpPr/>
        <p:nvPr/>
      </p:nvGrpSpPr>
      <p:grpSpPr>
        <a:xfrm>
          <a:off x="0" y="0"/>
          <a:ext cx="0" cy="0"/>
          <a:chOff x="0" y="0"/>
          <a:chExt cx="0" cy="0"/>
        </a:xfrm>
      </p:grpSpPr>
      <p:sp>
        <p:nvSpPr>
          <p:cNvPr id="184" name="Google Shape;184;p43"/>
          <p:cNvSpPr txBox="1"/>
          <p:nvPr>
            <p:ph type="title"/>
          </p:nvPr>
        </p:nvSpPr>
        <p:spPr>
          <a:xfrm>
            <a:off x="317539" y="205981"/>
            <a:ext cx="8471400" cy="3273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0E95C4"/>
              </a:buClr>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85" name="Google Shape;185;p43"/>
          <p:cNvSpPr txBox="1"/>
          <p:nvPr>
            <p:ph idx="1" type="body"/>
          </p:nvPr>
        </p:nvSpPr>
        <p:spPr>
          <a:xfrm>
            <a:off x="317501" y="742950"/>
            <a:ext cx="4093200" cy="3847200"/>
          </a:xfrm>
          <a:prstGeom prst="rect">
            <a:avLst/>
          </a:prstGeom>
          <a:noFill/>
          <a:ln>
            <a:noFill/>
          </a:ln>
        </p:spPr>
        <p:txBody>
          <a:bodyPr anchorCtr="0" anchor="t" bIns="45700" lIns="91425" spcFirstLastPara="1" rIns="91425" wrap="square" tIns="45700">
            <a:noAutofit/>
          </a:bodyPr>
          <a:lstStyle>
            <a:lvl1pPr indent="-342900" lvl="0" marL="457200" rtl="0" algn="l">
              <a:spcBef>
                <a:spcPts val="160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400"/>
              </a:spcAft>
              <a:buClr>
                <a:schemeClr val="dk1"/>
              </a:buClr>
              <a:buSzPts val="1800"/>
              <a:buChar char="■"/>
              <a:defRPr/>
            </a:lvl9pPr>
          </a:lstStyle>
          <a:p/>
        </p:txBody>
      </p:sp>
      <p:sp>
        <p:nvSpPr>
          <p:cNvPr id="186" name="Google Shape;186;p43"/>
          <p:cNvSpPr txBox="1"/>
          <p:nvPr>
            <p:ph idx="12" type="sldNum"/>
          </p:nvPr>
        </p:nvSpPr>
        <p:spPr>
          <a:xfrm>
            <a:off x="317501" y="4905604"/>
            <a:ext cx="3436800" cy="218700"/>
          </a:xfrm>
          <a:prstGeom prst="rect">
            <a:avLst/>
          </a:prstGeom>
          <a:noFill/>
          <a:ln>
            <a:noFill/>
          </a:ln>
        </p:spPr>
        <p:txBody>
          <a:bodyPr anchorCtr="0" anchor="ctr" bIns="45700" lIns="91425" spcFirstLastPara="1" rIns="91425" wrap="square" tIns="45700">
            <a:noAutofit/>
          </a:bodyPr>
          <a:lstStyle>
            <a:lvl1pPr indent="0" lvl="0" marL="0" rtl="0" algn="l">
              <a:spcBef>
                <a:spcPts val="0"/>
              </a:spcBef>
              <a:spcAft>
                <a:spcPts val="0"/>
              </a:spcAft>
              <a:buNone/>
              <a:defRPr b="1" i="0" sz="500" u="none" cap="none" strike="noStrike">
                <a:solidFill>
                  <a:schemeClr val="lt1"/>
                </a:solidFill>
                <a:latin typeface="Arial"/>
                <a:ea typeface="Arial"/>
                <a:cs typeface="Arial"/>
                <a:sym typeface="Arial"/>
              </a:defRPr>
            </a:lvl1pPr>
            <a:lvl2pPr indent="0" lvl="1" marL="0" rtl="0" algn="l">
              <a:spcBef>
                <a:spcPts val="0"/>
              </a:spcBef>
              <a:spcAft>
                <a:spcPts val="0"/>
              </a:spcAft>
              <a:buNone/>
              <a:defRPr b="1" i="0" sz="500" u="none" cap="none" strike="noStrike">
                <a:solidFill>
                  <a:schemeClr val="lt1"/>
                </a:solidFill>
                <a:latin typeface="Arial"/>
                <a:ea typeface="Arial"/>
                <a:cs typeface="Arial"/>
                <a:sym typeface="Arial"/>
              </a:defRPr>
            </a:lvl2pPr>
            <a:lvl3pPr indent="0" lvl="2" marL="0" rtl="0" algn="l">
              <a:spcBef>
                <a:spcPts val="0"/>
              </a:spcBef>
              <a:spcAft>
                <a:spcPts val="0"/>
              </a:spcAft>
              <a:buNone/>
              <a:defRPr b="1" i="0" sz="500" u="none" cap="none" strike="noStrike">
                <a:solidFill>
                  <a:schemeClr val="lt1"/>
                </a:solidFill>
                <a:latin typeface="Arial"/>
                <a:ea typeface="Arial"/>
                <a:cs typeface="Arial"/>
                <a:sym typeface="Arial"/>
              </a:defRPr>
            </a:lvl3pPr>
            <a:lvl4pPr indent="0" lvl="3" marL="0" rtl="0" algn="l">
              <a:spcBef>
                <a:spcPts val="0"/>
              </a:spcBef>
              <a:spcAft>
                <a:spcPts val="0"/>
              </a:spcAft>
              <a:buNone/>
              <a:defRPr b="1" i="0" sz="500" u="none" cap="none" strike="noStrike">
                <a:solidFill>
                  <a:schemeClr val="lt1"/>
                </a:solidFill>
                <a:latin typeface="Arial"/>
                <a:ea typeface="Arial"/>
                <a:cs typeface="Arial"/>
                <a:sym typeface="Arial"/>
              </a:defRPr>
            </a:lvl4pPr>
            <a:lvl5pPr indent="0" lvl="4" marL="0" rtl="0" algn="l">
              <a:spcBef>
                <a:spcPts val="0"/>
              </a:spcBef>
              <a:spcAft>
                <a:spcPts val="0"/>
              </a:spcAft>
              <a:buNone/>
              <a:defRPr b="1" i="0" sz="500" u="none" cap="none" strike="noStrike">
                <a:solidFill>
                  <a:schemeClr val="lt1"/>
                </a:solidFill>
                <a:latin typeface="Arial"/>
                <a:ea typeface="Arial"/>
                <a:cs typeface="Arial"/>
                <a:sym typeface="Arial"/>
              </a:defRPr>
            </a:lvl5pPr>
            <a:lvl6pPr indent="0" lvl="5" marL="0" rtl="0" algn="l">
              <a:spcBef>
                <a:spcPts val="0"/>
              </a:spcBef>
              <a:spcAft>
                <a:spcPts val="0"/>
              </a:spcAft>
              <a:buNone/>
              <a:defRPr b="1" i="0" sz="500" u="none" cap="none" strike="noStrike">
                <a:solidFill>
                  <a:schemeClr val="lt1"/>
                </a:solidFill>
                <a:latin typeface="Arial"/>
                <a:ea typeface="Arial"/>
                <a:cs typeface="Arial"/>
                <a:sym typeface="Arial"/>
              </a:defRPr>
            </a:lvl6pPr>
            <a:lvl7pPr indent="0" lvl="6" marL="0" rtl="0" algn="l">
              <a:spcBef>
                <a:spcPts val="0"/>
              </a:spcBef>
              <a:spcAft>
                <a:spcPts val="0"/>
              </a:spcAft>
              <a:buNone/>
              <a:defRPr b="1" i="0" sz="500" u="none" cap="none" strike="noStrike">
                <a:solidFill>
                  <a:schemeClr val="lt1"/>
                </a:solidFill>
                <a:latin typeface="Arial"/>
                <a:ea typeface="Arial"/>
                <a:cs typeface="Arial"/>
                <a:sym typeface="Arial"/>
              </a:defRPr>
            </a:lvl7pPr>
            <a:lvl8pPr indent="0" lvl="7" marL="0" rtl="0" algn="l">
              <a:spcBef>
                <a:spcPts val="0"/>
              </a:spcBef>
              <a:spcAft>
                <a:spcPts val="0"/>
              </a:spcAft>
              <a:buNone/>
              <a:defRPr b="1" i="0" sz="500" u="none" cap="none" strike="noStrike">
                <a:solidFill>
                  <a:schemeClr val="lt1"/>
                </a:solidFill>
                <a:latin typeface="Arial"/>
                <a:ea typeface="Arial"/>
                <a:cs typeface="Arial"/>
                <a:sym typeface="Arial"/>
              </a:defRPr>
            </a:lvl8pPr>
            <a:lvl9pPr indent="0" lvl="8" marL="0" rtl="0" algn="l">
              <a:spcBef>
                <a:spcPts val="0"/>
              </a:spcBef>
              <a:spcAft>
                <a:spcPts val="0"/>
              </a:spcAft>
              <a:buNone/>
              <a:defRPr b="1"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201</a:t>
            </a:r>
            <a:r>
              <a:rPr b="0" lang="en" sz="1400">
                <a:solidFill>
                  <a:srgbClr val="000000"/>
                </a:solidFill>
              </a:rPr>
              <a:t>9</a:t>
            </a:r>
            <a:r>
              <a:rPr lang="en"/>
              <a:t> Palo Alto Networks, Inc. All Rights Reserved.</a:t>
            </a:r>
            <a:endParaRPr/>
          </a:p>
        </p:txBody>
      </p:sp>
      <p:sp>
        <p:nvSpPr>
          <p:cNvPr id="187" name="Google Shape;187;p43"/>
          <p:cNvSpPr txBox="1"/>
          <p:nvPr>
            <p:ph idx="2" type="body"/>
          </p:nvPr>
        </p:nvSpPr>
        <p:spPr>
          <a:xfrm>
            <a:off x="4695832" y="742950"/>
            <a:ext cx="4093200" cy="3847200"/>
          </a:xfrm>
          <a:prstGeom prst="rect">
            <a:avLst/>
          </a:prstGeom>
          <a:noFill/>
          <a:ln>
            <a:noFill/>
          </a:ln>
        </p:spPr>
        <p:txBody>
          <a:bodyPr anchorCtr="0" anchor="t" bIns="45700" lIns="91425" spcFirstLastPara="1" rIns="91425" wrap="square" tIns="45700">
            <a:noAutofit/>
          </a:bodyPr>
          <a:lstStyle>
            <a:lvl1pPr indent="-342900" lvl="0" marL="457200" rtl="0" algn="l">
              <a:spcBef>
                <a:spcPts val="160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40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42 Title Slide 1 1">
  <p:cSld name="TITLE_1_1_1_3_1_1_1_1">
    <p:spTree>
      <p:nvGrpSpPr>
        <p:cNvPr id="188" name="Shape 188"/>
        <p:cNvGrpSpPr/>
        <p:nvPr/>
      </p:nvGrpSpPr>
      <p:grpSpPr>
        <a:xfrm>
          <a:off x="0" y="0"/>
          <a:ext cx="0" cy="0"/>
          <a:chOff x="0" y="0"/>
          <a:chExt cx="0" cy="0"/>
        </a:xfrm>
      </p:grpSpPr>
      <p:pic>
        <p:nvPicPr>
          <p:cNvPr id="189" name="Google Shape;189;p4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90" name="Google Shape;190;p44"/>
          <p:cNvPicPr preferRelativeResize="0"/>
          <p:nvPr/>
        </p:nvPicPr>
        <p:blipFill rotWithShape="1">
          <a:blip r:embed="rId3">
            <a:alphaModFix/>
          </a:blip>
          <a:srcRect b="0" l="0" r="0" t="0"/>
          <a:stretch/>
        </p:blipFill>
        <p:spPr>
          <a:xfrm>
            <a:off x="449025" y="522975"/>
            <a:ext cx="3244376" cy="294575"/>
          </a:xfrm>
          <a:prstGeom prst="rect">
            <a:avLst/>
          </a:prstGeom>
          <a:noFill/>
          <a:ln>
            <a:noFill/>
          </a:ln>
        </p:spPr>
      </p:pic>
      <p:sp>
        <p:nvSpPr>
          <p:cNvPr id="191" name="Google Shape;191;p44"/>
          <p:cNvSpPr txBox="1"/>
          <p:nvPr>
            <p:ph type="ctrTitle"/>
          </p:nvPr>
        </p:nvSpPr>
        <p:spPr>
          <a:xfrm>
            <a:off x="311700" y="125511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192" name="Google Shape;192;p44"/>
          <p:cNvSpPr txBox="1"/>
          <p:nvPr>
            <p:ph idx="1" type="subTitle"/>
          </p:nvPr>
        </p:nvSpPr>
        <p:spPr>
          <a:xfrm>
            <a:off x="311700" y="259318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solidFill>
                  <a:schemeClr val="accent1"/>
                </a:solidFill>
              </a:defRPr>
            </a:lvl1pPr>
            <a:lvl2pPr lvl="1" rtl="0" algn="ctr">
              <a:lnSpc>
                <a:spcPct val="100000"/>
              </a:lnSpc>
              <a:spcBef>
                <a:spcPts val="1400"/>
              </a:spcBef>
              <a:spcAft>
                <a:spcPts val="0"/>
              </a:spcAft>
              <a:buSzPts val="2800"/>
              <a:buNone/>
              <a:defRPr sz="2800"/>
            </a:lvl2pPr>
            <a:lvl3pPr lvl="2" rtl="0" algn="ctr">
              <a:lnSpc>
                <a:spcPct val="100000"/>
              </a:lnSpc>
              <a:spcBef>
                <a:spcPts val="1200"/>
              </a:spcBef>
              <a:spcAft>
                <a:spcPts val="0"/>
              </a:spcAft>
              <a:buSzPts val="2800"/>
              <a:buNone/>
              <a:defRPr sz="2800"/>
            </a:lvl3pPr>
            <a:lvl4pPr lvl="3" rtl="0" algn="ctr">
              <a:lnSpc>
                <a:spcPct val="100000"/>
              </a:lnSpc>
              <a:spcBef>
                <a:spcPts val="1000"/>
              </a:spcBef>
              <a:spcAft>
                <a:spcPts val="0"/>
              </a:spcAft>
              <a:buSzPts val="2800"/>
              <a:buNone/>
              <a:defRPr sz="2800"/>
            </a:lvl4pPr>
            <a:lvl5pPr lvl="4" rtl="0" algn="ctr">
              <a:lnSpc>
                <a:spcPct val="100000"/>
              </a:lnSpc>
              <a:spcBef>
                <a:spcPts val="800"/>
              </a:spcBef>
              <a:spcAft>
                <a:spcPts val="0"/>
              </a:spcAft>
              <a:buSzPts val="2800"/>
              <a:buNone/>
              <a:defRPr sz="2800"/>
            </a:lvl5pPr>
            <a:lvl6pPr lvl="5" rtl="0" algn="ctr">
              <a:lnSpc>
                <a:spcPct val="100000"/>
              </a:lnSpc>
              <a:spcBef>
                <a:spcPts val="6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93" name="Google Shape;193;p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chemeClr val="dk2"/>
                </a:solidFill>
              </a:defRPr>
            </a:lvl1pPr>
            <a:lvl2pPr lvl="1" rtl="0">
              <a:buNone/>
              <a:defRPr sz="1300">
                <a:solidFill>
                  <a:schemeClr val="dk2"/>
                </a:solidFill>
              </a:defRPr>
            </a:lvl2pPr>
            <a:lvl3pPr lvl="2" rtl="0">
              <a:buNone/>
              <a:defRPr sz="1300">
                <a:solidFill>
                  <a:schemeClr val="dk2"/>
                </a:solidFill>
              </a:defRPr>
            </a:lvl3pPr>
            <a:lvl4pPr lvl="3" rtl="0">
              <a:buNone/>
              <a:defRPr sz="1300">
                <a:solidFill>
                  <a:schemeClr val="dk2"/>
                </a:solidFill>
              </a:defRPr>
            </a:lvl4pPr>
            <a:lvl5pPr lvl="4" rtl="0">
              <a:buNone/>
              <a:defRPr sz="1300">
                <a:solidFill>
                  <a:schemeClr val="dk2"/>
                </a:solidFill>
              </a:defRPr>
            </a:lvl5pPr>
            <a:lvl6pPr lvl="5" rtl="0">
              <a:buNone/>
              <a:defRPr sz="1300">
                <a:solidFill>
                  <a:schemeClr val="dk2"/>
                </a:solidFill>
              </a:defRPr>
            </a:lvl6pPr>
            <a:lvl7pPr lvl="6" rtl="0">
              <a:buNone/>
              <a:defRPr sz="1300">
                <a:solidFill>
                  <a:schemeClr val="dk2"/>
                </a:solidFill>
              </a:defRPr>
            </a:lvl7pPr>
            <a:lvl8pPr lvl="7" rtl="0">
              <a:buNone/>
              <a:defRPr sz="1300">
                <a:solidFill>
                  <a:schemeClr val="dk2"/>
                </a:solidFill>
              </a:defRPr>
            </a:lvl8pPr>
            <a:lvl9pPr lvl="8" rtl="0">
              <a:buNone/>
              <a:defRPr sz="1300">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PANW orange">
  <p:cSld name="TITLE_AND_BODY_1_1_1">
    <p:spTree>
      <p:nvGrpSpPr>
        <p:cNvPr id="194" name="Shape 194"/>
        <p:cNvGrpSpPr/>
        <p:nvPr/>
      </p:nvGrpSpPr>
      <p:grpSpPr>
        <a:xfrm>
          <a:off x="0" y="0"/>
          <a:ext cx="0" cy="0"/>
          <a:chOff x="0" y="0"/>
          <a:chExt cx="0" cy="0"/>
        </a:xfrm>
      </p:grpSpPr>
      <p:pic>
        <p:nvPicPr>
          <p:cNvPr id="195" name="Google Shape;195;p45"/>
          <p:cNvPicPr preferRelativeResize="0"/>
          <p:nvPr/>
        </p:nvPicPr>
        <p:blipFill>
          <a:blip r:embed="rId2">
            <a:alphaModFix/>
          </a:blip>
          <a:stretch>
            <a:fillRect/>
          </a:stretch>
        </p:blipFill>
        <p:spPr>
          <a:xfrm>
            <a:off x="-33337" y="-19813"/>
            <a:ext cx="9210676" cy="5183125"/>
          </a:xfrm>
          <a:prstGeom prst="rect">
            <a:avLst/>
          </a:prstGeom>
          <a:noFill/>
          <a:ln>
            <a:noFill/>
          </a:ln>
        </p:spPr>
      </p:pic>
      <p:sp>
        <p:nvSpPr>
          <p:cNvPr id="196" name="Google Shape;196;p45"/>
          <p:cNvSpPr txBox="1"/>
          <p:nvPr>
            <p:ph type="title"/>
          </p:nvPr>
        </p:nvSpPr>
        <p:spPr>
          <a:xfrm>
            <a:off x="311700" y="190440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197" name="Google Shape;197;p45"/>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indent="0" lvl="0" marL="0" rtl="0" algn="l">
              <a:spcBef>
                <a:spcPts val="0"/>
              </a:spcBef>
              <a:spcAft>
                <a:spcPts val="0"/>
              </a:spcAft>
              <a:buNone/>
            </a:pPr>
            <a:r>
              <a:rPr lang="en"/>
              <a:t>© 202</a:t>
            </a:r>
            <a:r>
              <a:rPr lang="en" sz="1400">
                <a:solidFill>
                  <a:srgbClr val="000000"/>
                </a:solidFill>
                <a:latin typeface="Arial"/>
                <a:ea typeface="Arial"/>
                <a:cs typeface="Arial"/>
                <a:sym typeface="Arial"/>
              </a:rPr>
              <a:t>3</a:t>
            </a:r>
            <a:r>
              <a:rPr lang="en"/>
              <a:t> Palo Alto Networks, Inc. All rights reserved. Proprietary and confidential information.</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4" name="Shape 204"/>
        <p:cNvGrpSpPr/>
        <p:nvPr/>
      </p:nvGrpSpPr>
      <p:grpSpPr>
        <a:xfrm>
          <a:off x="0" y="0"/>
          <a:ext cx="0" cy="0"/>
          <a:chOff x="0" y="0"/>
          <a:chExt cx="0" cy="0"/>
        </a:xfrm>
      </p:grpSpPr>
      <p:pic>
        <p:nvPicPr>
          <p:cNvPr id="205" name="Google Shape;205;p47"/>
          <p:cNvPicPr preferRelativeResize="0"/>
          <p:nvPr/>
        </p:nvPicPr>
        <p:blipFill>
          <a:blip r:embed="rId2">
            <a:alphaModFix/>
          </a:blip>
          <a:stretch>
            <a:fillRect/>
          </a:stretch>
        </p:blipFill>
        <p:spPr>
          <a:xfrm>
            <a:off x="4350" y="-125"/>
            <a:ext cx="9144000" cy="5143500"/>
          </a:xfrm>
          <a:prstGeom prst="rect">
            <a:avLst/>
          </a:prstGeom>
          <a:noFill/>
          <a:ln>
            <a:noFill/>
          </a:ln>
        </p:spPr>
      </p:pic>
      <p:sp>
        <p:nvSpPr>
          <p:cNvPr id="206" name="Google Shape;206;p47"/>
          <p:cNvSpPr/>
          <p:nvPr/>
        </p:nvSpPr>
        <p:spPr>
          <a:xfrm>
            <a:off x="-11250" y="4096775"/>
            <a:ext cx="9159600" cy="1046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7"/>
          <p:cNvSpPr txBox="1"/>
          <p:nvPr>
            <p:ph type="ctrTitle"/>
          </p:nvPr>
        </p:nvSpPr>
        <p:spPr>
          <a:xfrm>
            <a:off x="311700" y="1339825"/>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208" name="Google Shape;208;p47"/>
          <p:cNvSpPr txBox="1"/>
          <p:nvPr>
            <p:ph idx="1" type="subTitle"/>
          </p:nvPr>
        </p:nvSpPr>
        <p:spPr>
          <a:xfrm>
            <a:off x="311700" y="2677900"/>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09" name="Google Shape;209;p47"/>
          <p:cNvPicPr preferRelativeResize="0"/>
          <p:nvPr/>
        </p:nvPicPr>
        <p:blipFill>
          <a:blip r:embed="rId3">
            <a:alphaModFix/>
          </a:blip>
          <a:stretch>
            <a:fillRect/>
          </a:stretch>
        </p:blipFill>
        <p:spPr>
          <a:xfrm>
            <a:off x="412875" y="360050"/>
            <a:ext cx="1497299" cy="273850"/>
          </a:xfrm>
          <a:prstGeom prst="rect">
            <a:avLst/>
          </a:prstGeom>
          <a:noFill/>
          <a:ln>
            <a:noFill/>
          </a:ln>
        </p:spPr>
      </p:pic>
      <p:sp>
        <p:nvSpPr>
          <p:cNvPr id="210" name="Google Shape;210;p47"/>
          <p:cNvSpPr txBox="1"/>
          <p:nvPr>
            <p:ph idx="2" type="subTitle"/>
          </p:nvPr>
        </p:nvSpPr>
        <p:spPr>
          <a:xfrm>
            <a:off x="412875" y="4096775"/>
            <a:ext cx="3554700" cy="10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000">
                <a:solidFill>
                  <a:srgbClr val="FFFFFF"/>
                </a:solidFill>
              </a:defRPr>
            </a:lvl1pPr>
            <a:lvl2pPr lvl="1" rtl="0">
              <a:spcBef>
                <a:spcPts val="1400"/>
              </a:spcBef>
              <a:spcAft>
                <a:spcPts val="0"/>
              </a:spcAft>
              <a:buNone/>
              <a:defRPr b="1" sz="1000">
                <a:solidFill>
                  <a:srgbClr val="FFFFFF"/>
                </a:solidFill>
              </a:defRPr>
            </a:lvl2pPr>
            <a:lvl3pPr lvl="2" rtl="0">
              <a:spcBef>
                <a:spcPts val="1400"/>
              </a:spcBef>
              <a:spcAft>
                <a:spcPts val="0"/>
              </a:spcAft>
              <a:buNone/>
              <a:defRPr b="1" sz="1000">
                <a:solidFill>
                  <a:srgbClr val="FFFFFF"/>
                </a:solidFill>
              </a:defRPr>
            </a:lvl3pPr>
            <a:lvl4pPr lvl="3" rtl="0">
              <a:spcBef>
                <a:spcPts val="1400"/>
              </a:spcBef>
              <a:spcAft>
                <a:spcPts val="0"/>
              </a:spcAft>
              <a:buNone/>
              <a:defRPr b="1" sz="1000">
                <a:solidFill>
                  <a:srgbClr val="FFFFFF"/>
                </a:solidFill>
              </a:defRPr>
            </a:lvl4pPr>
            <a:lvl5pPr lvl="4" rtl="0">
              <a:spcBef>
                <a:spcPts val="1400"/>
              </a:spcBef>
              <a:spcAft>
                <a:spcPts val="0"/>
              </a:spcAft>
              <a:buNone/>
              <a:defRPr b="1" sz="1000">
                <a:solidFill>
                  <a:srgbClr val="FFFFFF"/>
                </a:solidFill>
              </a:defRPr>
            </a:lvl5pPr>
            <a:lvl6pPr lvl="5" rtl="0">
              <a:spcBef>
                <a:spcPts val="1400"/>
              </a:spcBef>
              <a:spcAft>
                <a:spcPts val="0"/>
              </a:spcAft>
              <a:buNone/>
              <a:defRPr b="1" sz="1000">
                <a:solidFill>
                  <a:srgbClr val="FFFFFF"/>
                </a:solidFill>
              </a:defRPr>
            </a:lvl6pPr>
            <a:lvl7pPr lvl="6" rtl="0">
              <a:spcBef>
                <a:spcPts val="1400"/>
              </a:spcBef>
              <a:spcAft>
                <a:spcPts val="0"/>
              </a:spcAft>
              <a:buNone/>
              <a:defRPr b="1" sz="1000">
                <a:solidFill>
                  <a:srgbClr val="FFFFFF"/>
                </a:solidFill>
              </a:defRPr>
            </a:lvl7pPr>
            <a:lvl8pPr lvl="7" rtl="0">
              <a:spcBef>
                <a:spcPts val="1400"/>
              </a:spcBef>
              <a:spcAft>
                <a:spcPts val="0"/>
              </a:spcAft>
              <a:buNone/>
              <a:defRPr b="1" sz="1000">
                <a:solidFill>
                  <a:srgbClr val="FFFFFF"/>
                </a:solidFill>
              </a:defRPr>
            </a:lvl8pPr>
            <a:lvl9pPr lvl="8" rtl="0">
              <a:spcBef>
                <a:spcPts val="1400"/>
              </a:spcBef>
              <a:spcAft>
                <a:spcPts val="1400"/>
              </a:spcAft>
              <a:buNone/>
              <a:defRPr b="1" sz="1000">
                <a:solidFill>
                  <a:srgbClr val="FFFFFF"/>
                </a:solidFill>
              </a:defRPr>
            </a:lvl9pPr>
          </a:lstStyle>
          <a:p/>
        </p:txBody>
      </p:sp>
      <p:sp>
        <p:nvSpPr>
          <p:cNvPr id="211" name="Google Shape;211;p47"/>
          <p:cNvSpPr txBox="1"/>
          <p:nvPr>
            <p:ph idx="3" type="subTitle"/>
          </p:nvPr>
        </p:nvSpPr>
        <p:spPr>
          <a:xfrm>
            <a:off x="5477650" y="4096775"/>
            <a:ext cx="3554700" cy="1095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000">
                <a:solidFill>
                  <a:srgbClr val="FFFFFF"/>
                </a:solidFill>
              </a:defRPr>
            </a:lvl1pPr>
            <a:lvl2pPr lvl="1" rtl="0" algn="r">
              <a:spcBef>
                <a:spcPts val="1400"/>
              </a:spcBef>
              <a:spcAft>
                <a:spcPts val="0"/>
              </a:spcAft>
              <a:buNone/>
              <a:defRPr b="1" sz="1000">
                <a:solidFill>
                  <a:srgbClr val="FFFFFF"/>
                </a:solidFill>
              </a:defRPr>
            </a:lvl2pPr>
            <a:lvl3pPr lvl="2" rtl="0" algn="r">
              <a:spcBef>
                <a:spcPts val="1400"/>
              </a:spcBef>
              <a:spcAft>
                <a:spcPts val="0"/>
              </a:spcAft>
              <a:buNone/>
              <a:defRPr b="1" sz="1000">
                <a:solidFill>
                  <a:srgbClr val="FFFFFF"/>
                </a:solidFill>
              </a:defRPr>
            </a:lvl3pPr>
            <a:lvl4pPr lvl="3" rtl="0" algn="r">
              <a:spcBef>
                <a:spcPts val="1400"/>
              </a:spcBef>
              <a:spcAft>
                <a:spcPts val="0"/>
              </a:spcAft>
              <a:buNone/>
              <a:defRPr b="1" sz="1000">
                <a:solidFill>
                  <a:srgbClr val="FFFFFF"/>
                </a:solidFill>
              </a:defRPr>
            </a:lvl4pPr>
            <a:lvl5pPr lvl="4" rtl="0" algn="r">
              <a:spcBef>
                <a:spcPts val="1400"/>
              </a:spcBef>
              <a:spcAft>
                <a:spcPts val="0"/>
              </a:spcAft>
              <a:buNone/>
              <a:defRPr b="1" sz="1000">
                <a:solidFill>
                  <a:srgbClr val="FFFFFF"/>
                </a:solidFill>
              </a:defRPr>
            </a:lvl5pPr>
            <a:lvl6pPr lvl="5" rtl="0" algn="r">
              <a:spcBef>
                <a:spcPts val="1400"/>
              </a:spcBef>
              <a:spcAft>
                <a:spcPts val="0"/>
              </a:spcAft>
              <a:buNone/>
              <a:defRPr b="1" sz="1000">
                <a:solidFill>
                  <a:srgbClr val="FFFFFF"/>
                </a:solidFill>
              </a:defRPr>
            </a:lvl6pPr>
            <a:lvl7pPr lvl="6" rtl="0" algn="r">
              <a:spcBef>
                <a:spcPts val="1400"/>
              </a:spcBef>
              <a:spcAft>
                <a:spcPts val="0"/>
              </a:spcAft>
              <a:buNone/>
              <a:defRPr b="1" sz="1000">
                <a:solidFill>
                  <a:srgbClr val="FFFFFF"/>
                </a:solidFill>
              </a:defRPr>
            </a:lvl7pPr>
            <a:lvl8pPr lvl="7" rtl="0" algn="r">
              <a:spcBef>
                <a:spcPts val="1400"/>
              </a:spcBef>
              <a:spcAft>
                <a:spcPts val="0"/>
              </a:spcAft>
              <a:buNone/>
              <a:defRPr b="1" sz="1000">
                <a:solidFill>
                  <a:srgbClr val="FFFFFF"/>
                </a:solidFill>
              </a:defRPr>
            </a:lvl8pPr>
            <a:lvl9pPr lvl="8" rtl="0" algn="r">
              <a:spcBef>
                <a:spcPts val="1400"/>
              </a:spcBef>
              <a:spcAft>
                <a:spcPts val="1400"/>
              </a:spcAft>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a Title Slide 1">
  <p:cSld name="TITLE_1_2_3">
    <p:spTree>
      <p:nvGrpSpPr>
        <p:cNvPr id="212" name="Shape 212"/>
        <p:cNvGrpSpPr/>
        <p:nvPr/>
      </p:nvGrpSpPr>
      <p:grpSpPr>
        <a:xfrm>
          <a:off x="0" y="0"/>
          <a:ext cx="0" cy="0"/>
          <a:chOff x="0" y="0"/>
          <a:chExt cx="0" cy="0"/>
        </a:xfrm>
      </p:grpSpPr>
      <p:pic>
        <p:nvPicPr>
          <p:cNvPr id="213" name="Google Shape;213;p48"/>
          <p:cNvPicPr preferRelativeResize="0"/>
          <p:nvPr/>
        </p:nvPicPr>
        <p:blipFill>
          <a:blip r:embed="rId2">
            <a:alphaModFix/>
          </a:blip>
          <a:stretch>
            <a:fillRect/>
          </a:stretch>
        </p:blipFill>
        <p:spPr>
          <a:xfrm>
            <a:off x="3450" y="1214"/>
            <a:ext cx="9143998" cy="5140822"/>
          </a:xfrm>
          <a:prstGeom prst="rect">
            <a:avLst/>
          </a:prstGeom>
          <a:noFill/>
          <a:ln>
            <a:noFill/>
          </a:ln>
        </p:spPr>
      </p:pic>
      <p:sp>
        <p:nvSpPr>
          <p:cNvPr id="214" name="Google Shape;214;p48"/>
          <p:cNvSpPr/>
          <p:nvPr/>
        </p:nvSpPr>
        <p:spPr>
          <a:xfrm>
            <a:off x="0" y="4096775"/>
            <a:ext cx="9144000" cy="1046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48"/>
          <p:cNvPicPr preferRelativeResize="0"/>
          <p:nvPr/>
        </p:nvPicPr>
        <p:blipFill>
          <a:blip r:embed="rId3">
            <a:alphaModFix/>
          </a:blip>
          <a:stretch>
            <a:fillRect/>
          </a:stretch>
        </p:blipFill>
        <p:spPr>
          <a:xfrm>
            <a:off x="7517452" y="4717877"/>
            <a:ext cx="1481172" cy="270900"/>
          </a:xfrm>
          <a:prstGeom prst="rect">
            <a:avLst/>
          </a:prstGeom>
          <a:noFill/>
          <a:ln>
            <a:noFill/>
          </a:ln>
        </p:spPr>
      </p:pic>
      <p:pic>
        <p:nvPicPr>
          <p:cNvPr id="216" name="Google Shape;216;p48"/>
          <p:cNvPicPr preferRelativeResize="0"/>
          <p:nvPr/>
        </p:nvPicPr>
        <p:blipFill>
          <a:blip r:embed="rId4">
            <a:alphaModFix/>
          </a:blip>
          <a:stretch>
            <a:fillRect/>
          </a:stretch>
        </p:blipFill>
        <p:spPr>
          <a:xfrm>
            <a:off x="402650" y="372200"/>
            <a:ext cx="1368024" cy="270900"/>
          </a:xfrm>
          <a:prstGeom prst="rect">
            <a:avLst/>
          </a:prstGeom>
          <a:noFill/>
          <a:ln>
            <a:noFill/>
          </a:ln>
        </p:spPr>
      </p:pic>
      <p:sp>
        <p:nvSpPr>
          <p:cNvPr id="217" name="Google Shape;217;p48"/>
          <p:cNvSpPr txBox="1"/>
          <p:nvPr>
            <p:ph type="ctrTitle"/>
          </p:nvPr>
        </p:nvSpPr>
        <p:spPr>
          <a:xfrm>
            <a:off x="311700" y="150641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218" name="Google Shape;218;p48"/>
          <p:cNvSpPr txBox="1"/>
          <p:nvPr>
            <p:ph idx="1" type="subTitle"/>
          </p:nvPr>
        </p:nvSpPr>
        <p:spPr>
          <a:xfrm>
            <a:off x="311700" y="284448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9" name="Google Shape;219;p48"/>
          <p:cNvSpPr txBox="1"/>
          <p:nvPr>
            <p:ph idx="2" type="subTitle"/>
          </p:nvPr>
        </p:nvSpPr>
        <p:spPr>
          <a:xfrm>
            <a:off x="412875" y="4096775"/>
            <a:ext cx="3554700" cy="10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000">
                <a:solidFill>
                  <a:srgbClr val="FFFFFF"/>
                </a:solidFill>
              </a:defRPr>
            </a:lvl1pPr>
            <a:lvl2pPr lvl="1" rtl="0">
              <a:spcBef>
                <a:spcPts val="1400"/>
              </a:spcBef>
              <a:spcAft>
                <a:spcPts val="0"/>
              </a:spcAft>
              <a:buNone/>
              <a:defRPr b="1" sz="1000">
                <a:solidFill>
                  <a:srgbClr val="FFFFFF"/>
                </a:solidFill>
              </a:defRPr>
            </a:lvl2pPr>
            <a:lvl3pPr lvl="2" rtl="0">
              <a:spcBef>
                <a:spcPts val="1400"/>
              </a:spcBef>
              <a:spcAft>
                <a:spcPts val="0"/>
              </a:spcAft>
              <a:buNone/>
              <a:defRPr b="1" sz="1000">
                <a:solidFill>
                  <a:srgbClr val="FFFFFF"/>
                </a:solidFill>
              </a:defRPr>
            </a:lvl3pPr>
            <a:lvl4pPr lvl="3" rtl="0">
              <a:spcBef>
                <a:spcPts val="1400"/>
              </a:spcBef>
              <a:spcAft>
                <a:spcPts val="0"/>
              </a:spcAft>
              <a:buNone/>
              <a:defRPr b="1" sz="1000">
                <a:solidFill>
                  <a:srgbClr val="FFFFFF"/>
                </a:solidFill>
              </a:defRPr>
            </a:lvl4pPr>
            <a:lvl5pPr lvl="4" rtl="0">
              <a:spcBef>
                <a:spcPts val="1400"/>
              </a:spcBef>
              <a:spcAft>
                <a:spcPts val="0"/>
              </a:spcAft>
              <a:buNone/>
              <a:defRPr b="1" sz="1000">
                <a:solidFill>
                  <a:srgbClr val="FFFFFF"/>
                </a:solidFill>
              </a:defRPr>
            </a:lvl5pPr>
            <a:lvl6pPr lvl="5" rtl="0">
              <a:spcBef>
                <a:spcPts val="1400"/>
              </a:spcBef>
              <a:spcAft>
                <a:spcPts val="0"/>
              </a:spcAft>
              <a:buNone/>
              <a:defRPr b="1" sz="1000">
                <a:solidFill>
                  <a:srgbClr val="FFFFFF"/>
                </a:solidFill>
              </a:defRPr>
            </a:lvl6pPr>
            <a:lvl7pPr lvl="6" rtl="0">
              <a:spcBef>
                <a:spcPts val="1400"/>
              </a:spcBef>
              <a:spcAft>
                <a:spcPts val="0"/>
              </a:spcAft>
              <a:buNone/>
              <a:defRPr b="1" sz="1000">
                <a:solidFill>
                  <a:srgbClr val="FFFFFF"/>
                </a:solidFill>
              </a:defRPr>
            </a:lvl7pPr>
            <a:lvl8pPr lvl="7" rtl="0">
              <a:spcBef>
                <a:spcPts val="1400"/>
              </a:spcBef>
              <a:spcAft>
                <a:spcPts val="0"/>
              </a:spcAft>
              <a:buNone/>
              <a:defRPr b="1" sz="1000">
                <a:solidFill>
                  <a:srgbClr val="FFFFFF"/>
                </a:solidFill>
              </a:defRPr>
            </a:lvl8pPr>
            <a:lvl9pPr lvl="8" rtl="0">
              <a:spcBef>
                <a:spcPts val="1400"/>
              </a:spcBef>
              <a:spcAft>
                <a:spcPts val="1400"/>
              </a:spcAft>
              <a:buNone/>
              <a:defRPr b="1" sz="1000">
                <a:solidFill>
                  <a:srgbClr val="FFFFFF"/>
                </a:solidFill>
              </a:defRPr>
            </a:lvl9pPr>
          </a:lstStyle>
          <a:p/>
        </p:txBody>
      </p:sp>
      <p:sp>
        <p:nvSpPr>
          <p:cNvPr id="220" name="Google Shape;220;p48"/>
          <p:cNvSpPr txBox="1"/>
          <p:nvPr>
            <p:ph idx="3" type="subTitle"/>
          </p:nvPr>
        </p:nvSpPr>
        <p:spPr>
          <a:xfrm>
            <a:off x="5477650" y="4096775"/>
            <a:ext cx="3554700" cy="1095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000">
                <a:solidFill>
                  <a:srgbClr val="FFFFFF"/>
                </a:solidFill>
              </a:defRPr>
            </a:lvl1pPr>
            <a:lvl2pPr lvl="1" rtl="0" algn="r">
              <a:spcBef>
                <a:spcPts val="1400"/>
              </a:spcBef>
              <a:spcAft>
                <a:spcPts val="0"/>
              </a:spcAft>
              <a:buNone/>
              <a:defRPr b="1" sz="1000">
                <a:solidFill>
                  <a:srgbClr val="FFFFFF"/>
                </a:solidFill>
              </a:defRPr>
            </a:lvl2pPr>
            <a:lvl3pPr lvl="2" rtl="0" algn="r">
              <a:spcBef>
                <a:spcPts val="1400"/>
              </a:spcBef>
              <a:spcAft>
                <a:spcPts val="0"/>
              </a:spcAft>
              <a:buNone/>
              <a:defRPr b="1" sz="1000">
                <a:solidFill>
                  <a:srgbClr val="FFFFFF"/>
                </a:solidFill>
              </a:defRPr>
            </a:lvl3pPr>
            <a:lvl4pPr lvl="3" rtl="0" algn="r">
              <a:spcBef>
                <a:spcPts val="1400"/>
              </a:spcBef>
              <a:spcAft>
                <a:spcPts val="0"/>
              </a:spcAft>
              <a:buNone/>
              <a:defRPr b="1" sz="1000">
                <a:solidFill>
                  <a:srgbClr val="FFFFFF"/>
                </a:solidFill>
              </a:defRPr>
            </a:lvl4pPr>
            <a:lvl5pPr lvl="4" rtl="0" algn="r">
              <a:spcBef>
                <a:spcPts val="1400"/>
              </a:spcBef>
              <a:spcAft>
                <a:spcPts val="0"/>
              </a:spcAft>
              <a:buNone/>
              <a:defRPr b="1" sz="1000">
                <a:solidFill>
                  <a:srgbClr val="FFFFFF"/>
                </a:solidFill>
              </a:defRPr>
            </a:lvl5pPr>
            <a:lvl6pPr lvl="5" rtl="0" algn="r">
              <a:spcBef>
                <a:spcPts val="1400"/>
              </a:spcBef>
              <a:spcAft>
                <a:spcPts val="0"/>
              </a:spcAft>
              <a:buNone/>
              <a:defRPr b="1" sz="1000">
                <a:solidFill>
                  <a:srgbClr val="FFFFFF"/>
                </a:solidFill>
              </a:defRPr>
            </a:lvl6pPr>
            <a:lvl7pPr lvl="6" rtl="0" algn="r">
              <a:spcBef>
                <a:spcPts val="1400"/>
              </a:spcBef>
              <a:spcAft>
                <a:spcPts val="0"/>
              </a:spcAft>
              <a:buNone/>
              <a:defRPr b="1" sz="1000">
                <a:solidFill>
                  <a:srgbClr val="FFFFFF"/>
                </a:solidFill>
              </a:defRPr>
            </a:lvl7pPr>
            <a:lvl8pPr lvl="7" rtl="0" algn="r">
              <a:spcBef>
                <a:spcPts val="1400"/>
              </a:spcBef>
              <a:spcAft>
                <a:spcPts val="0"/>
              </a:spcAft>
              <a:buNone/>
              <a:defRPr b="1" sz="1000">
                <a:solidFill>
                  <a:srgbClr val="FFFFFF"/>
                </a:solidFill>
              </a:defRPr>
            </a:lvl8pPr>
            <a:lvl9pPr lvl="8" rtl="0" algn="r">
              <a:spcBef>
                <a:spcPts val="1400"/>
              </a:spcBef>
              <a:spcAft>
                <a:spcPts val="1400"/>
              </a:spcAft>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sma Title Slide">
  <p:cSld name="TITLE_1_1">
    <p:spTree>
      <p:nvGrpSpPr>
        <p:cNvPr id="221" name="Shape 221"/>
        <p:cNvGrpSpPr/>
        <p:nvPr/>
      </p:nvGrpSpPr>
      <p:grpSpPr>
        <a:xfrm>
          <a:off x="0" y="0"/>
          <a:ext cx="0" cy="0"/>
          <a:chOff x="0" y="0"/>
          <a:chExt cx="0" cy="0"/>
        </a:xfrm>
      </p:grpSpPr>
      <p:pic>
        <p:nvPicPr>
          <p:cNvPr id="222" name="Google Shape;222;p49"/>
          <p:cNvPicPr preferRelativeResize="0"/>
          <p:nvPr/>
        </p:nvPicPr>
        <p:blipFill>
          <a:blip r:embed="rId2">
            <a:alphaModFix/>
          </a:blip>
          <a:stretch>
            <a:fillRect/>
          </a:stretch>
        </p:blipFill>
        <p:spPr>
          <a:xfrm>
            <a:off x="8454" y="-125"/>
            <a:ext cx="9135542" cy="5143501"/>
          </a:xfrm>
          <a:prstGeom prst="rect">
            <a:avLst/>
          </a:prstGeom>
          <a:noFill/>
          <a:ln>
            <a:noFill/>
          </a:ln>
        </p:spPr>
      </p:pic>
      <p:pic>
        <p:nvPicPr>
          <p:cNvPr id="223" name="Google Shape;223;p49"/>
          <p:cNvPicPr preferRelativeResize="0"/>
          <p:nvPr/>
        </p:nvPicPr>
        <p:blipFill>
          <a:blip r:embed="rId3">
            <a:alphaModFix/>
          </a:blip>
          <a:stretch>
            <a:fillRect/>
          </a:stretch>
        </p:blipFill>
        <p:spPr>
          <a:xfrm>
            <a:off x="412875" y="360050"/>
            <a:ext cx="1414390" cy="286900"/>
          </a:xfrm>
          <a:prstGeom prst="rect">
            <a:avLst/>
          </a:prstGeom>
          <a:noFill/>
          <a:ln>
            <a:noFill/>
          </a:ln>
        </p:spPr>
      </p:pic>
      <p:sp>
        <p:nvSpPr>
          <p:cNvPr id="224" name="Google Shape;224;p49"/>
          <p:cNvSpPr/>
          <p:nvPr/>
        </p:nvSpPr>
        <p:spPr>
          <a:xfrm>
            <a:off x="0" y="4096775"/>
            <a:ext cx="9144000" cy="1046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9"/>
          <p:cNvSpPr txBox="1"/>
          <p:nvPr>
            <p:ph type="ctrTitle"/>
          </p:nvPr>
        </p:nvSpPr>
        <p:spPr>
          <a:xfrm>
            <a:off x="311700" y="139306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226" name="Google Shape;226;p49"/>
          <p:cNvSpPr txBox="1"/>
          <p:nvPr>
            <p:ph idx="1" type="subTitle"/>
          </p:nvPr>
        </p:nvSpPr>
        <p:spPr>
          <a:xfrm>
            <a:off x="311700" y="273113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27" name="Google Shape;227;p49"/>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228" name="Google Shape;228;p49"/>
          <p:cNvSpPr txBox="1"/>
          <p:nvPr>
            <p:ph idx="2" type="subTitle"/>
          </p:nvPr>
        </p:nvSpPr>
        <p:spPr>
          <a:xfrm>
            <a:off x="412875" y="4096775"/>
            <a:ext cx="3554700" cy="10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000">
                <a:solidFill>
                  <a:srgbClr val="FFFFFF"/>
                </a:solidFill>
              </a:defRPr>
            </a:lvl1pPr>
            <a:lvl2pPr lvl="1" rtl="0">
              <a:spcBef>
                <a:spcPts val="1400"/>
              </a:spcBef>
              <a:spcAft>
                <a:spcPts val="0"/>
              </a:spcAft>
              <a:buNone/>
              <a:defRPr b="1" sz="1000">
                <a:solidFill>
                  <a:srgbClr val="FFFFFF"/>
                </a:solidFill>
              </a:defRPr>
            </a:lvl2pPr>
            <a:lvl3pPr lvl="2" rtl="0">
              <a:spcBef>
                <a:spcPts val="1400"/>
              </a:spcBef>
              <a:spcAft>
                <a:spcPts val="0"/>
              </a:spcAft>
              <a:buNone/>
              <a:defRPr b="1" sz="1000">
                <a:solidFill>
                  <a:srgbClr val="FFFFFF"/>
                </a:solidFill>
              </a:defRPr>
            </a:lvl3pPr>
            <a:lvl4pPr lvl="3" rtl="0">
              <a:spcBef>
                <a:spcPts val="1400"/>
              </a:spcBef>
              <a:spcAft>
                <a:spcPts val="0"/>
              </a:spcAft>
              <a:buNone/>
              <a:defRPr b="1" sz="1000">
                <a:solidFill>
                  <a:srgbClr val="FFFFFF"/>
                </a:solidFill>
              </a:defRPr>
            </a:lvl4pPr>
            <a:lvl5pPr lvl="4" rtl="0">
              <a:spcBef>
                <a:spcPts val="1400"/>
              </a:spcBef>
              <a:spcAft>
                <a:spcPts val="0"/>
              </a:spcAft>
              <a:buNone/>
              <a:defRPr b="1" sz="1000">
                <a:solidFill>
                  <a:srgbClr val="FFFFFF"/>
                </a:solidFill>
              </a:defRPr>
            </a:lvl5pPr>
            <a:lvl6pPr lvl="5" rtl="0">
              <a:spcBef>
                <a:spcPts val="1400"/>
              </a:spcBef>
              <a:spcAft>
                <a:spcPts val="0"/>
              </a:spcAft>
              <a:buNone/>
              <a:defRPr b="1" sz="1000">
                <a:solidFill>
                  <a:srgbClr val="FFFFFF"/>
                </a:solidFill>
              </a:defRPr>
            </a:lvl6pPr>
            <a:lvl7pPr lvl="6" rtl="0">
              <a:spcBef>
                <a:spcPts val="1400"/>
              </a:spcBef>
              <a:spcAft>
                <a:spcPts val="0"/>
              </a:spcAft>
              <a:buNone/>
              <a:defRPr b="1" sz="1000">
                <a:solidFill>
                  <a:srgbClr val="FFFFFF"/>
                </a:solidFill>
              </a:defRPr>
            </a:lvl7pPr>
            <a:lvl8pPr lvl="7" rtl="0">
              <a:spcBef>
                <a:spcPts val="1400"/>
              </a:spcBef>
              <a:spcAft>
                <a:spcPts val="0"/>
              </a:spcAft>
              <a:buNone/>
              <a:defRPr b="1" sz="1000">
                <a:solidFill>
                  <a:srgbClr val="FFFFFF"/>
                </a:solidFill>
              </a:defRPr>
            </a:lvl8pPr>
            <a:lvl9pPr lvl="8" rtl="0">
              <a:spcBef>
                <a:spcPts val="1400"/>
              </a:spcBef>
              <a:spcAft>
                <a:spcPts val="1400"/>
              </a:spcAft>
              <a:buNone/>
              <a:defRPr b="1" sz="1000">
                <a:solidFill>
                  <a:srgbClr val="FFFFFF"/>
                </a:solidFill>
              </a:defRPr>
            </a:lvl9pPr>
          </a:lstStyle>
          <a:p/>
        </p:txBody>
      </p:sp>
      <p:sp>
        <p:nvSpPr>
          <p:cNvPr id="229" name="Google Shape;229;p49"/>
          <p:cNvSpPr txBox="1"/>
          <p:nvPr>
            <p:ph idx="3" type="subTitle"/>
          </p:nvPr>
        </p:nvSpPr>
        <p:spPr>
          <a:xfrm>
            <a:off x="5477650" y="4096775"/>
            <a:ext cx="3554700" cy="1095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000">
                <a:solidFill>
                  <a:srgbClr val="FFFFFF"/>
                </a:solidFill>
              </a:defRPr>
            </a:lvl1pPr>
            <a:lvl2pPr lvl="1" rtl="0" algn="r">
              <a:spcBef>
                <a:spcPts val="1400"/>
              </a:spcBef>
              <a:spcAft>
                <a:spcPts val="0"/>
              </a:spcAft>
              <a:buNone/>
              <a:defRPr b="1" sz="1000">
                <a:solidFill>
                  <a:srgbClr val="FFFFFF"/>
                </a:solidFill>
              </a:defRPr>
            </a:lvl2pPr>
            <a:lvl3pPr lvl="2" rtl="0" algn="r">
              <a:spcBef>
                <a:spcPts val="1400"/>
              </a:spcBef>
              <a:spcAft>
                <a:spcPts val="0"/>
              </a:spcAft>
              <a:buNone/>
              <a:defRPr b="1" sz="1000">
                <a:solidFill>
                  <a:srgbClr val="FFFFFF"/>
                </a:solidFill>
              </a:defRPr>
            </a:lvl3pPr>
            <a:lvl4pPr lvl="3" rtl="0" algn="r">
              <a:spcBef>
                <a:spcPts val="1400"/>
              </a:spcBef>
              <a:spcAft>
                <a:spcPts val="0"/>
              </a:spcAft>
              <a:buNone/>
              <a:defRPr b="1" sz="1000">
                <a:solidFill>
                  <a:srgbClr val="FFFFFF"/>
                </a:solidFill>
              </a:defRPr>
            </a:lvl4pPr>
            <a:lvl5pPr lvl="4" rtl="0" algn="r">
              <a:spcBef>
                <a:spcPts val="1400"/>
              </a:spcBef>
              <a:spcAft>
                <a:spcPts val="0"/>
              </a:spcAft>
              <a:buNone/>
              <a:defRPr b="1" sz="1000">
                <a:solidFill>
                  <a:srgbClr val="FFFFFF"/>
                </a:solidFill>
              </a:defRPr>
            </a:lvl5pPr>
            <a:lvl6pPr lvl="5" rtl="0" algn="r">
              <a:spcBef>
                <a:spcPts val="1400"/>
              </a:spcBef>
              <a:spcAft>
                <a:spcPts val="0"/>
              </a:spcAft>
              <a:buNone/>
              <a:defRPr b="1" sz="1000">
                <a:solidFill>
                  <a:srgbClr val="FFFFFF"/>
                </a:solidFill>
              </a:defRPr>
            </a:lvl6pPr>
            <a:lvl7pPr lvl="6" rtl="0" algn="r">
              <a:spcBef>
                <a:spcPts val="1400"/>
              </a:spcBef>
              <a:spcAft>
                <a:spcPts val="0"/>
              </a:spcAft>
              <a:buNone/>
              <a:defRPr b="1" sz="1000">
                <a:solidFill>
                  <a:srgbClr val="FFFFFF"/>
                </a:solidFill>
              </a:defRPr>
            </a:lvl7pPr>
            <a:lvl8pPr lvl="7" rtl="0" algn="r">
              <a:spcBef>
                <a:spcPts val="1400"/>
              </a:spcBef>
              <a:spcAft>
                <a:spcPts val="0"/>
              </a:spcAft>
              <a:buNone/>
              <a:defRPr b="1" sz="1000">
                <a:solidFill>
                  <a:srgbClr val="FFFFFF"/>
                </a:solidFill>
              </a:defRPr>
            </a:lvl8pPr>
            <a:lvl9pPr lvl="8" rtl="0" algn="r">
              <a:spcBef>
                <a:spcPts val="1400"/>
              </a:spcBef>
              <a:spcAft>
                <a:spcPts val="1400"/>
              </a:spcAft>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Title Slide">
  <p:cSld name="TITLE_1_1_1">
    <p:spTree>
      <p:nvGrpSpPr>
        <p:cNvPr id="230" name="Shape 230"/>
        <p:cNvGrpSpPr/>
        <p:nvPr/>
      </p:nvGrpSpPr>
      <p:grpSpPr>
        <a:xfrm>
          <a:off x="0" y="0"/>
          <a:ext cx="0" cy="0"/>
          <a:chOff x="0" y="0"/>
          <a:chExt cx="0" cy="0"/>
        </a:xfrm>
      </p:grpSpPr>
      <p:pic>
        <p:nvPicPr>
          <p:cNvPr id="231" name="Google Shape;231;p50"/>
          <p:cNvPicPr preferRelativeResize="0"/>
          <p:nvPr/>
        </p:nvPicPr>
        <p:blipFill>
          <a:blip r:embed="rId2">
            <a:alphaModFix/>
          </a:blip>
          <a:stretch>
            <a:fillRect/>
          </a:stretch>
        </p:blipFill>
        <p:spPr>
          <a:xfrm>
            <a:off x="0" y="0"/>
            <a:ext cx="9143998" cy="5145601"/>
          </a:xfrm>
          <a:prstGeom prst="rect">
            <a:avLst/>
          </a:prstGeom>
          <a:noFill/>
          <a:ln>
            <a:noFill/>
          </a:ln>
        </p:spPr>
      </p:pic>
      <p:pic>
        <p:nvPicPr>
          <p:cNvPr id="232" name="Google Shape;232;p50"/>
          <p:cNvPicPr preferRelativeResize="0"/>
          <p:nvPr/>
        </p:nvPicPr>
        <p:blipFill>
          <a:blip r:embed="rId3">
            <a:alphaModFix/>
          </a:blip>
          <a:stretch>
            <a:fillRect/>
          </a:stretch>
        </p:blipFill>
        <p:spPr>
          <a:xfrm>
            <a:off x="412875" y="360050"/>
            <a:ext cx="1439175" cy="270750"/>
          </a:xfrm>
          <a:prstGeom prst="rect">
            <a:avLst/>
          </a:prstGeom>
          <a:noFill/>
          <a:ln>
            <a:noFill/>
          </a:ln>
        </p:spPr>
      </p:pic>
      <p:sp>
        <p:nvSpPr>
          <p:cNvPr id="233" name="Google Shape;233;p50"/>
          <p:cNvSpPr/>
          <p:nvPr/>
        </p:nvSpPr>
        <p:spPr>
          <a:xfrm>
            <a:off x="0" y="4096775"/>
            <a:ext cx="9144000" cy="1046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50"/>
          <p:cNvSpPr txBox="1"/>
          <p:nvPr>
            <p:ph type="ctrTitle"/>
          </p:nvPr>
        </p:nvSpPr>
        <p:spPr>
          <a:xfrm>
            <a:off x="311700" y="150641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235" name="Google Shape;235;p50"/>
          <p:cNvSpPr txBox="1"/>
          <p:nvPr>
            <p:ph idx="1" type="subTitle"/>
          </p:nvPr>
        </p:nvSpPr>
        <p:spPr>
          <a:xfrm>
            <a:off x="311700" y="284448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36" name="Google Shape;236;p50"/>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237" name="Google Shape;237;p50"/>
          <p:cNvSpPr txBox="1"/>
          <p:nvPr>
            <p:ph idx="2" type="subTitle"/>
          </p:nvPr>
        </p:nvSpPr>
        <p:spPr>
          <a:xfrm>
            <a:off x="412875" y="4096775"/>
            <a:ext cx="3554700" cy="10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000">
                <a:solidFill>
                  <a:srgbClr val="FFFFFF"/>
                </a:solidFill>
              </a:defRPr>
            </a:lvl1pPr>
            <a:lvl2pPr lvl="1" rtl="0">
              <a:spcBef>
                <a:spcPts val="1400"/>
              </a:spcBef>
              <a:spcAft>
                <a:spcPts val="0"/>
              </a:spcAft>
              <a:buNone/>
              <a:defRPr b="1" sz="1000">
                <a:solidFill>
                  <a:srgbClr val="FFFFFF"/>
                </a:solidFill>
              </a:defRPr>
            </a:lvl2pPr>
            <a:lvl3pPr lvl="2" rtl="0">
              <a:spcBef>
                <a:spcPts val="1400"/>
              </a:spcBef>
              <a:spcAft>
                <a:spcPts val="0"/>
              </a:spcAft>
              <a:buNone/>
              <a:defRPr b="1" sz="1000">
                <a:solidFill>
                  <a:srgbClr val="FFFFFF"/>
                </a:solidFill>
              </a:defRPr>
            </a:lvl3pPr>
            <a:lvl4pPr lvl="3" rtl="0">
              <a:spcBef>
                <a:spcPts val="1400"/>
              </a:spcBef>
              <a:spcAft>
                <a:spcPts val="0"/>
              </a:spcAft>
              <a:buNone/>
              <a:defRPr b="1" sz="1000">
                <a:solidFill>
                  <a:srgbClr val="FFFFFF"/>
                </a:solidFill>
              </a:defRPr>
            </a:lvl4pPr>
            <a:lvl5pPr lvl="4" rtl="0">
              <a:spcBef>
                <a:spcPts val="1400"/>
              </a:spcBef>
              <a:spcAft>
                <a:spcPts val="0"/>
              </a:spcAft>
              <a:buNone/>
              <a:defRPr b="1" sz="1000">
                <a:solidFill>
                  <a:srgbClr val="FFFFFF"/>
                </a:solidFill>
              </a:defRPr>
            </a:lvl5pPr>
            <a:lvl6pPr lvl="5" rtl="0">
              <a:spcBef>
                <a:spcPts val="1400"/>
              </a:spcBef>
              <a:spcAft>
                <a:spcPts val="0"/>
              </a:spcAft>
              <a:buNone/>
              <a:defRPr b="1" sz="1000">
                <a:solidFill>
                  <a:srgbClr val="FFFFFF"/>
                </a:solidFill>
              </a:defRPr>
            </a:lvl6pPr>
            <a:lvl7pPr lvl="6" rtl="0">
              <a:spcBef>
                <a:spcPts val="1400"/>
              </a:spcBef>
              <a:spcAft>
                <a:spcPts val="0"/>
              </a:spcAft>
              <a:buNone/>
              <a:defRPr b="1" sz="1000">
                <a:solidFill>
                  <a:srgbClr val="FFFFFF"/>
                </a:solidFill>
              </a:defRPr>
            </a:lvl7pPr>
            <a:lvl8pPr lvl="7" rtl="0">
              <a:spcBef>
                <a:spcPts val="1400"/>
              </a:spcBef>
              <a:spcAft>
                <a:spcPts val="0"/>
              </a:spcAft>
              <a:buNone/>
              <a:defRPr b="1" sz="1000">
                <a:solidFill>
                  <a:srgbClr val="FFFFFF"/>
                </a:solidFill>
              </a:defRPr>
            </a:lvl8pPr>
            <a:lvl9pPr lvl="8" rtl="0">
              <a:spcBef>
                <a:spcPts val="1400"/>
              </a:spcBef>
              <a:spcAft>
                <a:spcPts val="1400"/>
              </a:spcAft>
              <a:buNone/>
              <a:defRPr b="1" sz="1000">
                <a:solidFill>
                  <a:srgbClr val="FFFFFF"/>
                </a:solidFill>
              </a:defRPr>
            </a:lvl9pPr>
          </a:lstStyle>
          <a:p/>
        </p:txBody>
      </p:sp>
      <p:sp>
        <p:nvSpPr>
          <p:cNvPr id="238" name="Google Shape;238;p50"/>
          <p:cNvSpPr txBox="1"/>
          <p:nvPr>
            <p:ph idx="3" type="subTitle"/>
          </p:nvPr>
        </p:nvSpPr>
        <p:spPr>
          <a:xfrm>
            <a:off x="5477650" y="4096775"/>
            <a:ext cx="3554700" cy="1095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000">
                <a:solidFill>
                  <a:srgbClr val="FFFFFF"/>
                </a:solidFill>
              </a:defRPr>
            </a:lvl1pPr>
            <a:lvl2pPr lvl="1" rtl="0" algn="r">
              <a:spcBef>
                <a:spcPts val="1400"/>
              </a:spcBef>
              <a:spcAft>
                <a:spcPts val="0"/>
              </a:spcAft>
              <a:buNone/>
              <a:defRPr b="1" sz="1000">
                <a:solidFill>
                  <a:srgbClr val="FFFFFF"/>
                </a:solidFill>
              </a:defRPr>
            </a:lvl2pPr>
            <a:lvl3pPr lvl="2" rtl="0" algn="r">
              <a:spcBef>
                <a:spcPts val="1400"/>
              </a:spcBef>
              <a:spcAft>
                <a:spcPts val="0"/>
              </a:spcAft>
              <a:buNone/>
              <a:defRPr b="1" sz="1000">
                <a:solidFill>
                  <a:srgbClr val="FFFFFF"/>
                </a:solidFill>
              </a:defRPr>
            </a:lvl3pPr>
            <a:lvl4pPr lvl="3" rtl="0" algn="r">
              <a:spcBef>
                <a:spcPts val="1400"/>
              </a:spcBef>
              <a:spcAft>
                <a:spcPts val="0"/>
              </a:spcAft>
              <a:buNone/>
              <a:defRPr b="1" sz="1000">
                <a:solidFill>
                  <a:srgbClr val="FFFFFF"/>
                </a:solidFill>
              </a:defRPr>
            </a:lvl4pPr>
            <a:lvl5pPr lvl="4" rtl="0" algn="r">
              <a:spcBef>
                <a:spcPts val="1400"/>
              </a:spcBef>
              <a:spcAft>
                <a:spcPts val="0"/>
              </a:spcAft>
              <a:buNone/>
              <a:defRPr b="1" sz="1000">
                <a:solidFill>
                  <a:srgbClr val="FFFFFF"/>
                </a:solidFill>
              </a:defRPr>
            </a:lvl5pPr>
            <a:lvl6pPr lvl="5" rtl="0" algn="r">
              <a:spcBef>
                <a:spcPts val="1400"/>
              </a:spcBef>
              <a:spcAft>
                <a:spcPts val="0"/>
              </a:spcAft>
              <a:buNone/>
              <a:defRPr b="1" sz="1000">
                <a:solidFill>
                  <a:srgbClr val="FFFFFF"/>
                </a:solidFill>
              </a:defRPr>
            </a:lvl6pPr>
            <a:lvl7pPr lvl="6" rtl="0" algn="r">
              <a:spcBef>
                <a:spcPts val="1400"/>
              </a:spcBef>
              <a:spcAft>
                <a:spcPts val="0"/>
              </a:spcAft>
              <a:buNone/>
              <a:defRPr b="1" sz="1000">
                <a:solidFill>
                  <a:srgbClr val="FFFFFF"/>
                </a:solidFill>
              </a:defRPr>
            </a:lvl7pPr>
            <a:lvl8pPr lvl="7" rtl="0" algn="r">
              <a:spcBef>
                <a:spcPts val="1400"/>
              </a:spcBef>
              <a:spcAft>
                <a:spcPts val="0"/>
              </a:spcAft>
              <a:buNone/>
              <a:defRPr b="1" sz="1000">
                <a:solidFill>
                  <a:srgbClr val="FFFFFF"/>
                </a:solidFill>
              </a:defRPr>
            </a:lvl8pPr>
            <a:lvl9pPr lvl="8" rtl="0" algn="r">
              <a:spcBef>
                <a:spcPts val="1400"/>
              </a:spcBef>
              <a:spcAft>
                <a:spcPts val="1400"/>
              </a:spcAft>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Title Slide 1">
  <p:cSld name="TITLE_1_1_1_3">
    <p:spTree>
      <p:nvGrpSpPr>
        <p:cNvPr id="239" name="Shape 239"/>
        <p:cNvGrpSpPr/>
        <p:nvPr/>
      </p:nvGrpSpPr>
      <p:grpSpPr>
        <a:xfrm>
          <a:off x="0" y="0"/>
          <a:ext cx="0" cy="0"/>
          <a:chOff x="0" y="0"/>
          <a:chExt cx="0" cy="0"/>
        </a:xfrm>
      </p:grpSpPr>
      <p:sp>
        <p:nvSpPr>
          <p:cNvPr id="240" name="Google Shape;240;p51"/>
          <p:cNvSpPr/>
          <p:nvPr/>
        </p:nvSpPr>
        <p:spPr>
          <a:xfrm>
            <a:off x="810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51"/>
          <p:cNvPicPr preferRelativeResize="0"/>
          <p:nvPr/>
        </p:nvPicPr>
        <p:blipFill rotWithShape="1">
          <a:blip r:embed="rId2">
            <a:alphaModFix/>
          </a:blip>
          <a:srcRect b="-5040" l="-46162" r="20344" t="12721"/>
          <a:stretch/>
        </p:blipFill>
        <p:spPr>
          <a:xfrm>
            <a:off x="362459" y="0"/>
            <a:ext cx="8781542" cy="5143497"/>
          </a:xfrm>
          <a:prstGeom prst="rect">
            <a:avLst/>
          </a:prstGeom>
          <a:noFill/>
          <a:ln>
            <a:noFill/>
          </a:ln>
        </p:spPr>
      </p:pic>
      <p:pic>
        <p:nvPicPr>
          <p:cNvPr id="242" name="Google Shape;242;p51"/>
          <p:cNvPicPr preferRelativeResize="0"/>
          <p:nvPr/>
        </p:nvPicPr>
        <p:blipFill>
          <a:blip r:embed="rId3">
            <a:alphaModFix/>
          </a:blip>
          <a:stretch>
            <a:fillRect/>
          </a:stretch>
        </p:blipFill>
        <p:spPr>
          <a:xfrm>
            <a:off x="410541" y="372197"/>
            <a:ext cx="1368027" cy="276339"/>
          </a:xfrm>
          <a:prstGeom prst="rect">
            <a:avLst/>
          </a:prstGeom>
          <a:noFill/>
          <a:ln>
            <a:noFill/>
          </a:ln>
        </p:spPr>
      </p:pic>
      <p:sp>
        <p:nvSpPr>
          <p:cNvPr id="243" name="Google Shape;243;p51"/>
          <p:cNvSpPr txBox="1"/>
          <p:nvPr>
            <p:ph type="ctrTitle"/>
          </p:nvPr>
        </p:nvSpPr>
        <p:spPr>
          <a:xfrm>
            <a:off x="311700" y="150641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244" name="Google Shape;244;p51"/>
          <p:cNvSpPr txBox="1"/>
          <p:nvPr>
            <p:ph idx="1" type="subTitle"/>
          </p:nvPr>
        </p:nvSpPr>
        <p:spPr>
          <a:xfrm>
            <a:off x="311700" y="284448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5" name="Google Shape;245;p51"/>
          <p:cNvSpPr/>
          <p:nvPr/>
        </p:nvSpPr>
        <p:spPr>
          <a:xfrm>
            <a:off x="0" y="4096775"/>
            <a:ext cx="9144000" cy="1046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6" name="Google Shape;246;p51"/>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247" name="Google Shape;247;p51"/>
          <p:cNvSpPr txBox="1"/>
          <p:nvPr>
            <p:ph idx="2" type="subTitle"/>
          </p:nvPr>
        </p:nvSpPr>
        <p:spPr>
          <a:xfrm>
            <a:off x="412875" y="4096775"/>
            <a:ext cx="3554700" cy="1095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000">
                <a:solidFill>
                  <a:srgbClr val="FFFFFF"/>
                </a:solidFill>
              </a:defRPr>
            </a:lvl1pPr>
            <a:lvl2pPr lvl="1" rtl="0">
              <a:spcBef>
                <a:spcPts val="1400"/>
              </a:spcBef>
              <a:spcAft>
                <a:spcPts val="0"/>
              </a:spcAft>
              <a:buNone/>
              <a:defRPr b="1" sz="1000">
                <a:solidFill>
                  <a:srgbClr val="FFFFFF"/>
                </a:solidFill>
              </a:defRPr>
            </a:lvl2pPr>
            <a:lvl3pPr lvl="2" rtl="0">
              <a:spcBef>
                <a:spcPts val="1400"/>
              </a:spcBef>
              <a:spcAft>
                <a:spcPts val="0"/>
              </a:spcAft>
              <a:buNone/>
              <a:defRPr b="1" sz="1000">
                <a:solidFill>
                  <a:srgbClr val="FFFFFF"/>
                </a:solidFill>
              </a:defRPr>
            </a:lvl3pPr>
            <a:lvl4pPr lvl="3" rtl="0">
              <a:spcBef>
                <a:spcPts val="1400"/>
              </a:spcBef>
              <a:spcAft>
                <a:spcPts val="0"/>
              </a:spcAft>
              <a:buNone/>
              <a:defRPr b="1" sz="1000">
                <a:solidFill>
                  <a:srgbClr val="FFFFFF"/>
                </a:solidFill>
              </a:defRPr>
            </a:lvl4pPr>
            <a:lvl5pPr lvl="4" rtl="0">
              <a:spcBef>
                <a:spcPts val="1400"/>
              </a:spcBef>
              <a:spcAft>
                <a:spcPts val="0"/>
              </a:spcAft>
              <a:buNone/>
              <a:defRPr b="1" sz="1000">
                <a:solidFill>
                  <a:srgbClr val="FFFFFF"/>
                </a:solidFill>
              </a:defRPr>
            </a:lvl5pPr>
            <a:lvl6pPr lvl="5" rtl="0">
              <a:spcBef>
                <a:spcPts val="1400"/>
              </a:spcBef>
              <a:spcAft>
                <a:spcPts val="0"/>
              </a:spcAft>
              <a:buNone/>
              <a:defRPr b="1" sz="1000">
                <a:solidFill>
                  <a:srgbClr val="FFFFFF"/>
                </a:solidFill>
              </a:defRPr>
            </a:lvl6pPr>
            <a:lvl7pPr lvl="6" rtl="0">
              <a:spcBef>
                <a:spcPts val="1400"/>
              </a:spcBef>
              <a:spcAft>
                <a:spcPts val="0"/>
              </a:spcAft>
              <a:buNone/>
              <a:defRPr b="1" sz="1000">
                <a:solidFill>
                  <a:srgbClr val="FFFFFF"/>
                </a:solidFill>
              </a:defRPr>
            </a:lvl7pPr>
            <a:lvl8pPr lvl="7" rtl="0">
              <a:spcBef>
                <a:spcPts val="1400"/>
              </a:spcBef>
              <a:spcAft>
                <a:spcPts val="0"/>
              </a:spcAft>
              <a:buNone/>
              <a:defRPr b="1" sz="1000">
                <a:solidFill>
                  <a:srgbClr val="FFFFFF"/>
                </a:solidFill>
              </a:defRPr>
            </a:lvl8pPr>
            <a:lvl9pPr lvl="8" rtl="0">
              <a:spcBef>
                <a:spcPts val="1400"/>
              </a:spcBef>
              <a:spcAft>
                <a:spcPts val="1400"/>
              </a:spcAft>
              <a:buNone/>
              <a:defRPr b="1" sz="1000">
                <a:solidFill>
                  <a:srgbClr val="FFFFFF"/>
                </a:solidFill>
              </a:defRPr>
            </a:lvl9pPr>
          </a:lstStyle>
          <a:p/>
        </p:txBody>
      </p:sp>
      <p:sp>
        <p:nvSpPr>
          <p:cNvPr id="248" name="Google Shape;248;p51"/>
          <p:cNvSpPr txBox="1"/>
          <p:nvPr>
            <p:ph idx="3" type="subTitle"/>
          </p:nvPr>
        </p:nvSpPr>
        <p:spPr>
          <a:xfrm>
            <a:off x="5477650" y="4096775"/>
            <a:ext cx="3554700" cy="1095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000">
                <a:solidFill>
                  <a:srgbClr val="FFFFFF"/>
                </a:solidFill>
              </a:defRPr>
            </a:lvl1pPr>
            <a:lvl2pPr lvl="1" rtl="0" algn="r">
              <a:spcBef>
                <a:spcPts val="1400"/>
              </a:spcBef>
              <a:spcAft>
                <a:spcPts val="0"/>
              </a:spcAft>
              <a:buNone/>
              <a:defRPr b="1" sz="1000">
                <a:solidFill>
                  <a:srgbClr val="FFFFFF"/>
                </a:solidFill>
              </a:defRPr>
            </a:lvl2pPr>
            <a:lvl3pPr lvl="2" rtl="0" algn="r">
              <a:spcBef>
                <a:spcPts val="1400"/>
              </a:spcBef>
              <a:spcAft>
                <a:spcPts val="0"/>
              </a:spcAft>
              <a:buNone/>
              <a:defRPr b="1" sz="1000">
                <a:solidFill>
                  <a:srgbClr val="FFFFFF"/>
                </a:solidFill>
              </a:defRPr>
            </a:lvl3pPr>
            <a:lvl4pPr lvl="3" rtl="0" algn="r">
              <a:spcBef>
                <a:spcPts val="1400"/>
              </a:spcBef>
              <a:spcAft>
                <a:spcPts val="0"/>
              </a:spcAft>
              <a:buNone/>
              <a:defRPr b="1" sz="1000">
                <a:solidFill>
                  <a:srgbClr val="FFFFFF"/>
                </a:solidFill>
              </a:defRPr>
            </a:lvl4pPr>
            <a:lvl5pPr lvl="4" rtl="0" algn="r">
              <a:spcBef>
                <a:spcPts val="1400"/>
              </a:spcBef>
              <a:spcAft>
                <a:spcPts val="0"/>
              </a:spcAft>
              <a:buNone/>
              <a:defRPr b="1" sz="1000">
                <a:solidFill>
                  <a:srgbClr val="FFFFFF"/>
                </a:solidFill>
              </a:defRPr>
            </a:lvl5pPr>
            <a:lvl6pPr lvl="5" rtl="0" algn="r">
              <a:spcBef>
                <a:spcPts val="1400"/>
              </a:spcBef>
              <a:spcAft>
                <a:spcPts val="0"/>
              </a:spcAft>
              <a:buNone/>
              <a:defRPr b="1" sz="1000">
                <a:solidFill>
                  <a:srgbClr val="FFFFFF"/>
                </a:solidFill>
              </a:defRPr>
            </a:lvl6pPr>
            <a:lvl7pPr lvl="6" rtl="0" algn="r">
              <a:spcBef>
                <a:spcPts val="1400"/>
              </a:spcBef>
              <a:spcAft>
                <a:spcPts val="0"/>
              </a:spcAft>
              <a:buNone/>
              <a:defRPr b="1" sz="1000">
                <a:solidFill>
                  <a:srgbClr val="FFFFFF"/>
                </a:solidFill>
              </a:defRPr>
            </a:lvl7pPr>
            <a:lvl8pPr lvl="7" rtl="0" algn="r">
              <a:spcBef>
                <a:spcPts val="1400"/>
              </a:spcBef>
              <a:spcAft>
                <a:spcPts val="0"/>
              </a:spcAft>
              <a:buNone/>
              <a:defRPr b="1" sz="1000">
                <a:solidFill>
                  <a:srgbClr val="FFFFFF"/>
                </a:solidFill>
              </a:defRPr>
            </a:lvl8pPr>
            <a:lvl9pPr lvl="8" rtl="0" algn="r">
              <a:spcBef>
                <a:spcPts val="1400"/>
              </a:spcBef>
              <a:spcAft>
                <a:spcPts val="1400"/>
              </a:spcAft>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6"/>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type="secHead">
  <p:cSld name="SECTION_HEADER">
    <p:spTree>
      <p:nvGrpSpPr>
        <p:cNvPr id="249" name="Shape 249"/>
        <p:cNvGrpSpPr/>
        <p:nvPr/>
      </p:nvGrpSpPr>
      <p:grpSpPr>
        <a:xfrm>
          <a:off x="0" y="0"/>
          <a:ext cx="0" cy="0"/>
          <a:chOff x="0" y="0"/>
          <a:chExt cx="0" cy="0"/>
        </a:xfrm>
      </p:grpSpPr>
      <p:pic>
        <p:nvPicPr>
          <p:cNvPr id="250" name="Google Shape;250;p52"/>
          <p:cNvPicPr preferRelativeResize="0"/>
          <p:nvPr/>
        </p:nvPicPr>
        <p:blipFill>
          <a:blip r:embed="rId2">
            <a:alphaModFix/>
          </a:blip>
          <a:stretch>
            <a:fillRect/>
          </a:stretch>
        </p:blipFill>
        <p:spPr>
          <a:xfrm>
            <a:off x="0" y="0"/>
            <a:ext cx="9144000" cy="5148271"/>
          </a:xfrm>
          <a:prstGeom prst="rect">
            <a:avLst/>
          </a:prstGeom>
          <a:noFill/>
          <a:ln>
            <a:noFill/>
          </a:ln>
        </p:spPr>
      </p:pic>
      <p:sp>
        <p:nvSpPr>
          <p:cNvPr id="251" name="Google Shape;251;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52" name="Google Shape;252;p52"/>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a Section Divider">
  <p:cSld name="SECTION_HEADER_2">
    <p:spTree>
      <p:nvGrpSpPr>
        <p:cNvPr id="253" name="Shape 253"/>
        <p:cNvGrpSpPr/>
        <p:nvPr/>
      </p:nvGrpSpPr>
      <p:grpSpPr>
        <a:xfrm>
          <a:off x="0" y="0"/>
          <a:ext cx="0" cy="0"/>
          <a:chOff x="0" y="0"/>
          <a:chExt cx="0" cy="0"/>
        </a:xfrm>
      </p:grpSpPr>
      <p:pic>
        <p:nvPicPr>
          <p:cNvPr id="254" name="Google Shape;254;p53"/>
          <p:cNvPicPr preferRelativeResize="0"/>
          <p:nvPr/>
        </p:nvPicPr>
        <p:blipFill>
          <a:blip r:embed="rId2">
            <a:alphaModFix/>
          </a:blip>
          <a:stretch>
            <a:fillRect/>
          </a:stretch>
        </p:blipFill>
        <p:spPr>
          <a:xfrm>
            <a:off x="0" y="0"/>
            <a:ext cx="9143998" cy="5145565"/>
          </a:xfrm>
          <a:prstGeom prst="rect">
            <a:avLst/>
          </a:prstGeom>
          <a:noFill/>
          <a:ln>
            <a:noFill/>
          </a:ln>
        </p:spPr>
      </p:pic>
      <p:sp>
        <p:nvSpPr>
          <p:cNvPr id="255" name="Google Shape;255;p5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56" name="Google Shape;256;p53"/>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sma Section Divider">
  <p:cSld name="SECTION_HEADER_2_1">
    <p:spTree>
      <p:nvGrpSpPr>
        <p:cNvPr id="257" name="Shape 257"/>
        <p:cNvGrpSpPr/>
        <p:nvPr/>
      </p:nvGrpSpPr>
      <p:grpSpPr>
        <a:xfrm>
          <a:off x="0" y="0"/>
          <a:ext cx="0" cy="0"/>
          <a:chOff x="0" y="0"/>
          <a:chExt cx="0" cy="0"/>
        </a:xfrm>
      </p:grpSpPr>
      <p:pic>
        <p:nvPicPr>
          <p:cNvPr id="258" name="Google Shape;258;p54"/>
          <p:cNvPicPr preferRelativeResize="0"/>
          <p:nvPr/>
        </p:nvPicPr>
        <p:blipFill>
          <a:blip r:embed="rId2">
            <a:alphaModFix/>
          </a:blip>
          <a:stretch>
            <a:fillRect/>
          </a:stretch>
        </p:blipFill>
        <p:spPr>
          <a:xfrm>
            <a:off x="0" y="-4772"/>
            <a:ext cx="9144000" cy="5148271"/>
          </a:xfrm>
          <a:prstGeom prst="rect">
            <a:avLst/>
          </a:prstGeom>
          <a:noFill/>
          <a:ln>
            <a:noFill/>
          </a:ln>
        </p:spPr>
      </p:pic>
      <p:sp>
        <p:nvSpPr>
          <p:cNvPr id="259" name="Google Shape;259;p5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60" name="Google Shape;260;p54"/>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Section Divider">
  <p:cSld name="SECTION_HEADER_2_1_1">
    <p:spTree>
      <p:nvGrpSpPr>
        <p:cNvPr id="261" name="Shape 261"/>
        <p:cNvGrpSpPr/>
        <p:nvPr/>
      </p:nvGrpSpPr>
      <p:grpSpPr>
        <a:xfrm>
          <a:off x="0" y="0"/>
          <a:ext cx="0" cy="0"/>
          <a:chOff x="0" y="0"/>
          <a:chExt cx="0" cy="0"/>
        </a:xfrm>
      </p:grpSpPr>
      <p:pic>
        <p:nvPicPr>
          <p:cNvPr id="262" name="Google Shape;262;p55"/>
          <p:cNvPicPr preferRelativeResize="0"/>
          <p:nvPr/>
        </p:nvPicPr>
        <p:blipFill>
          <a:blip r:embed="rId2">
            <a:alphaModFix/>
          </a:blip>
          <a:stretch>
            <a:fillRect/>
          </a:stretch>
        </p:blipFill>
        <p:spPr>
          <a:xfrm>
            <a:off x="0" y="0"/>
            <a:ext cx="9143998" cy="5145565"/>
          </a:xfrm>
          <a:prstGeom prst="rect">
            <a:avLst/>
          </a:prstGeom>
          <a:noFill/>
          <a:ln>
            <a:noFill/>
          </a:ln>
        </p:spPr>
      </p:pic>
      <p:sp>
        <p:nvSpPr>
          <p:cNvPr id="263" name="Google Shape;263;p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64" name="Google Shape;264;p55"/>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42 Section Divider">
  <p:cSld name="SECTION_HEADER_2_1_1_1">
    <p:spTree>
      <p:nvGrpSpPr>
        <p:cNvPr id="265" name="Shape 265"/>
        <p:cNvGrpSpPr/>
        <p:nvPr/>
      </p:nvGrpSpPr>
      <p:grpSpPr>
        <a:xfrm>
          <a:off x="0" y="0"/>
          <a:ext cx="0" cy="0"/>
          <a:chOff x="0" y="0"/>
          <a:chExt cx="0" cy="0"/>
        </a:xfrm>
      </p:grpSpPr>
      <p:sp>
        <p:nvSpPr>
          <p:cNvPr id="266" name="Google Shape;266;p56"/>
          <p:cNvSpPr/>
          <p:nvPr/>
        </p:nvSpPr>
        <p:spPr>
          <a:xfrm>
            <a:off x="-89925" y="-35975"/>
            <a:ext cx="9351900" cy="5269500"/>
          </a:xfrm>
          <a:prstGeom prst="rect">
            <a:avLst/>
          </a:prstGeom>
          <a:solidFill>
            <a:srgbClr val="C84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 name="Google Shape;267;p56"/>
          <p:cNvPicPr preferRelativeResize="0"/>
          <p:nvPr/>
        </p:nvPicPr>
        <p:blipFill rotWithShape="1">
          <a:blip r:embed="rId2">
            <a:alphaModFix amt="20000"/>
          </a:blip>
          <a:srcRect b="12758" l="0" r="0" t="12758"/>
          <a:stretch/>
        </p:blipFill>
        <p:spPr>
          <a:xfrm>
            <a:off x="211350" y="-35975"/>
            <a:ext cx="8862198" cy="5269499"/>
          </a:xfrm>
          <a:prstGeom prst="rect">
            <a:avLst/>
          </a:prstGeom>
          <a:noFill/>
          <a:ln>
            <a:noFill/>
          </a:ln>
        </p:spPr>
      </p:pic>
      <p:sp>
        <p:nvSpPr>
          <p:cNvPr id="268" name="Google Shape;268;p5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69" name="Google Shape;269;p56"/>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type="tx">
  <p:cSld name="TITLE_AND_BODY">
    <p:spTree>
      <p:nvGrpSpPr>
        <p:cNvPr id="270" name="Shape 270"/>
        <p:cNvGrpSpPr/>
        <p:nvPr/>
      </p:nvGrpSpPr>
      <p:grpSpPr>
        <a:xfrm>
          <a:off x="0" y="0"/>
          <a:ext cx="0" cy="0"/>
          <a:chOff x="0" y="0"/>
          <a:chExt cx="0" cy="0"/>
        </a:xfrm>
      </p:grpSpPr>
      <p:sp>
        <p:nvSpPr>
          <p:cNvPr id="271" name="Google Shape;271;p57"/>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72" name="Google Shape;272;p57"/>
          <p:cNvSpPr txBox="1"/>
          <p:nvPr>
            <p:ph idx="1" type="body"/>
          </p:nvPr>
        </p:nvSpPr>
        <p:spPr>
          <a:xfrm>
            <a:off x="311700" y="777240"/>
            <a:ext cx="85206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04800" lvl="1" marL="914400" rtl="0">
              <a:lnSpc>
                <a:spcPct val="100000"/>
              </a:lnSpc>
              <a:spcBef>
                <a:spcPts val="1400"/>
              </a:spcBef>
              <a:spcAft>
                <a:spcPts val="0"/>
              </a:spcAft>
              <a:buSzPts val="1200"/>
              <a:buChar char="○"/>
              <a:defRPr sz="1200"/>
            </a:lvl2pPr>
            <a:lvl3pPr indent="-292100" lvl="2" marL="1371600" rtl="0">
              <a:lnSpc>
                <a:spcPct val="100000"/>
              </a:lnSpc>
              <a:spcBef>
                <a:spcPts val="1200"/>
              </a:spcBef>
              <a:spcAft>
                <a:spcPts val="0"/>
              </a:spcAft>
              <a:buSzPts val="1000"/>
              <a:buChar char="■"/>
              <a:defRPr/>
            </a:lvl3pPr>
            <a:lvl4pPr indent="-292100" lvl="3" marL="1828800" rtl="0">
              <a:lnSpc>
                <a:spcPct val="100000"/>
              </a:lnSpc>
              <a:spcBef>
                <a:spcPts val="1000"/>
              </a:spcBef>
              <a:spcAft>
                <a:spcPts val="0"/>
              </a:spcAft>
              <a:buSzPts val="1000"/>
              <a:buChar char="●"/>
              <a:defRPr/>
            </a:lvl4pPr>
            <a:lvl5pPr indent="-292100" lvl="4" marL="2286000" rtl="0">
              <a:lnSpc>
                <a:spcPct val="100000"/>
              </a:lnSpc>
              <a:spcBef>
                <a:spcPts val="800"/>
              </a:spcBef>
              <a:spcAft>
                <a:spcPts val="0"/>
              </a:spcAft>
              <a:buSzPts val="1000"/>
              <a:buChar char="○"/>
              <a:defRPr/>
            </a:lvl5pPr>
            <a:lvl6pPr indent="-292100" lvl="5" marL="2743200" rtl="0">
              <a:lnSpc>
                <a:spcPct val="100000"/>
              </a:lnSpc>
              <a:spcBef>
                <a:spcPts val="600"/>
              </a:spcBef>
              <a:spcAft>
                <a:spcPts val="0"/>
              </a:spcAft>
              <a:buSzPts val="1000"/>
              <a:buChar char="■"/>
              <a:defRPr/>
            </a:lvl6pPr>
            <a:lvl7pPr indent="-292100" lvl="6" marL="3200400" rtl="0">
              <a:lnSpc>
                <a:spcPct val="100000"/>
              </a:lnSpc>
              <a:spcBef>
                <a:spcPts val="400"/>
              </a:spcBef>
              <a:spcAft>
                <a:spcPts val="0"/>
              </a:spcAft>
              <a:buSzPts val="1000"/>
              <a:buChar char="●"/>
              <a:defRPr/>
            </a:lvl7pPr>
            <a:lvl8pPr indent="-292100" lvl="7" marL="3657600" rtl="0">
              <a:lnSpc>
                <a:spcPct val="100000"/>
              </a:lnSpc>
              <a:spcBef>
                <a:spcPts val="400"/>
              </a:spcBef>
              <a:spcAft>
                <a:spcPts val="0"/>
              </a:spcAft>
              <a:buSzPts val="1000"/>
              <a:buChar char="○"/>
              <a:defRPr/>
            </a:lvl8pPr>
            <a:lvl9pPr indent="-292100" lvl="8" marL="4114800" rtl="0">
              <a:lnSpc>
                <a:spcPct val="100000"/>
              </a:lnSpc>
              <a:spcBef>
                <a:spcPts val="400"/>
              </a:spcBef>
              <a:spcAft>
                <a:spcPts val="400"/>
              </a:spcAft>
              <a:buSzPts val="1000"/>
              <a:buChar char="■"/>
              <a:defRPr/>
            </a:lvl9pPr>
          </a:lstStyle>
          <a:p/>
        </p:txBody>
      </p:sp>
      <p:sp>
        <p:nvSpPr>
          <p:cNvPr id="273" name="Google Shape;273;p57"/>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type="twoColTx">
  <p:cSld name="TITLE_AND_TWO_COLUMNS">
    <p:spTree>
      <p:nvGrpSpPr>
        <p:cNvPr id="274" name="Shape 274"/>
        <p:cNvGrpSpPr/>
        <p:nvPr/>
      </p:nvGrpSpPr>
      <p:grpSpPr>
        <a:xfrm>
          <a:off x="0" y="0"/>
          <a:ext cx="0" cy="0"/>
          <a:chOff x="0" y="0"/>
          <a:chExt cx="0" cy="0"/>
        </a:xfrm>
      </p:grpSpPr>
      <p:sp>
        <p:nvSpPr>
          <p:cNvPr id="275" name="Google Shape;275;p58"/>
          <p:cNvSpPr txBox="1"/>
          <p:nvPr>
            <p:ph idx="1" type="body"/>
          </p:nvPr>
        </p:nvSpPr>
        <p:spPr>
          <a:xfrm>
            <a:off x="4832400" y="777240"/>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
        <p:nvSpPr>
          <p:cNvPr id="276" name="Google Shape;276;p58"/>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77" name="Google Shape;277;p58"/>
          <p:cNvSpPr txBox="1"/>
          <p:nvPr>
            <p:ph idx="2" type="body"/>
          </p:nvPr>
        </p:nvSpPr>
        <p:spPr>
          <a:xfrm>
            <a:off x="311700" y="777240"/>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
        <p:nvSpPr>
          <p:cNvPr id="278" name="Google Shape;278;p58"/>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Column Content">
  <p:cSld name="ONE_COLUMN_TEXT">
    <p:spTree>
      <p:nvGrpSpPr>
        <p:cNvPr id="279" name="Shape 279"/>
        <p:cNvGrpSpPr/>
        <p:nvPr/>
      </p:nvGrpSpPr>
      <p:grpSpPr>
        <a:xfrm>
          <a:off x="0" y="0"/>
          <a:ext cx="0" cy="0"/>
          <a:chOff x="0" y="0"/>
          <a:chExt cx="0" cy="0"/>
        </a:xfrm>
      </p:grpSpPr>
      <p:sp>
        <p:nvSpPr>
          <p:cNvPr id="280" name="Google Shape;280;p59"/>
          <p:cNvSpPr txBox="1"/>
          <p:nvPr>
            <p:ph idx="1" type="body"/>
          </p:nvPr>
        </p:nvSpPr>
        <p:spPr>
          <a:xfrm>
            <a:off x="311700" y="777240"/>
            <a:ext cx="2808000" cy="3179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
        <p:nvSpPr>
          <p:cNvPr id="281" name="Google Shape;281;p59"/>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282" name="Google Shape;282;p59"/>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83" name="Google Shape;283;p59"/>
          <p:cNvSpPr txBox="1"/>
          <p:nvPr>
            <p:ph idx="2" type="body"/>
          </p:nvPr>
        </p:nvSpPr>
        <p:spPr>
          <a:xfrm>
            <a:off x="3168000" y="777240"/>
            <a:ext cx="2808000" cy="3179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
        <p:nvSpPr>
          <p:cNvPr id="284" name="Google Shape;284;p59"/>
          <p:cNvSpPr txBox="1"/>
          <p:nvPr>
            <p:ph idx="3" type="body"/>
          </p:nvPr>
        </p:nvSpPr>
        <p:spPr>
          <a:xfrm>
            <a:off x="6024300" y="777240"/>
            <a:ext cx="2808000" cy="3179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04800" lvl="1" marL="914400" rtl="0">
              <a:spcBef>
                <a:spcPts val="1400"/>
              </a:spcBef>
              <a:spcAft>
                <a:spcPts val="0"/>
              </a:spcAft>
              <a:buSzPts val="1200"/>
              <a:buChar char="○"/>
              <a:defRPr sz="1200"/>
            </a:lvl2pPr>
            <a:lvl3pPr indent="-292100" lvl="2" marL="1371600" rtl="0">
              <a:spcBef>
                <a:spcPts val="1200"/>
              </a:spcBef>
              <a:spcAft>
                <a:spcPts val="0"/>
              </a:spcAft>
              <a:buSzPts val="1000"/>
              <a:buChar char="■"/>
              <a:defRPr/>
            </a:lvl3pPr>
            <a:lvl4pPr indent="-292100" lvl="3" marL="1828800" rtl="0">
              <a:spcBef>
                <a:spcPts val="1000"/>
              </a:spcBef>
              <a:spcAft>
                <a:spcPts val="0"/>
              </a:spcAft>
              <a:buSzPts val="1000"/>
              <a:buChar char="●"/>
              <a:defRPr/>
            </a:lvl4pPr>
            <a:lvl5pPr indent="-292100" lvl="4" marL="2286000" rtl="0">
              <a:spcBef>
                <a:spcPts val="8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400"/>
              </a:spcBef>
              <a:spcAft>
                <a:spcPts val="0"/>
              </a:spcAft>
              <a:buSzPts val="1000"/>
              <a:buChar char="●"/>
              <a:defRPr/>
            </a:lvl7pPr>
            <a:lvl8pPr indent="-292100" lvl="7" marL="3657600" rtl="0">
              <a:spcBef>
                <a:spcPts val="400"/>
              </a:spcBef>
              <a:spcAft>
                <a:spcPts val="0"/>
              </a:spcAft>
              <a:buSzPts val="1000"/>
              <a:buChar char="○"/>
              <a:defRPr/>
            </a:lvl8pPr>
            <a:lvl9pPr indent="-292100" lvl="8" marL="4114800" rtl="0">
              <a:spcBef>
                <a:spcPts val="400"/>
              </a:spcBef>
              <a:spcAft>
                <a:spcPts val="400"/>
              </a:spcAft>
              <a:buSzPts val="10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with Side Graphic">
  <p:cSld name="TITLE_AND_BODY_1">
    <p:spTree>
      <p:nvGrpSpPr>
        <p:cNvPr id="285" name="Shape 285"/>
        <p:cNvGrpSpPr/>
        <p:nvPr/>
      </p:nvGrpSpPr>
      <p:grpSpPr>
        <a:xfrm>
          <a:off x="0" y="0"/>
          <a:ext cx="0" cy="0"/>
          <a:chOff x="0" y="0"/>
          <a:chExt cx="0" cy="0"/>
        </a:xfrm>
      </p:grpSpPr>
      <p:sp>
        <p:nvSpPr>
          <p:cNvPr id="286" name="Google Shape;286;p60"/>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87" name="Google Shape;287;p60"/>
          <p:cNvSpPr txBox="1"/>
          <p:nvPr>
            <p:ph idx="1" type="body"/>
          </p:nvPr>
        </p:nvSpPr>
        <p:spPr>
          <a:xfrm>
            <a:off x="311700" y="777250"/>
            <a:ext cx="56286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04800" lvl="1" marL="914400" rtl="0">
              <a:lnSpc>
                <a:spcPct val="100000"/>
              </a:lnSpc>
              <a:spcBef>
                <a:spcPts val="1400"/>
              </a:spcBef>
              <a:spcAft>
                <a:spcPts val="0"/>
              </a:spcAft>
              <a:buSzPts val="1200"/>
              <a:buChar char="○"/>
              <a:defRPr sz="1200"/>
            </a:lvl2pPr>
            <a:lvl3pPr indent="-292100" lvl="2" marL="1371600" rtl="0">
              <a:lnSpc>
                <a:spcPct val="100000"/>
              </a:lnSpc>
              <a:spcBef>
                <a:spcPts val="1200"/>
              </a:spcBef>
              <a:spcAft>
                <a:spcPts val="0"/>
              </a:spcAft>
              <a:buSzPts val="1000"/>
              <a:buChar char="■"/>
              <a:defRPr/>
            </a:lvl3pPr>
            <a:lvl4pPr indent="-292100" lvl="3" marL="1828800" rtl="0">
              <a:lnSpc>
                <a:spcPct val="100000"/>
              </a:lnSpc>
              <a:spcBef>
                <a:spcPts val="1000"/>
              </a:spcBef>
              <a:spcAft>
                <a:spcPts val="0"/>
              </a:spcAft>
              <a:buSzPts val="1000"/>
              <a:buChar char="●"/>
              <a:defRPr/>
            </a:lvl4pPr>
            <a:lvl5pPr indent="-292100" lvl="4" marL="2286000" rtl="0">
              <a:lnSpc>
                <a:spcPct val="100000"/>
              </a:lnSpc>
              <a:spcBef>
                <a:spcPts val="800"/>
              </a:spcBef>
              <a:spcAft>
                <a:spcPts val="0"/>
              </a:spcAft>
              <a:buSzPts val="1000"/>
              <a:buChar char="○"/>
              <a:defRPr/>
            </a:lvl5pPr>
            <a:lvl6pPr indent="-292100" lvl="5" marL="2743200" rtl="0">
              <a:lnSpc>
                <a:spcPct val="100000"/>
              </a:lnSpc>
              <a:spcBef>
                <a:spcPts val="600"/>
              </a:spcBef>
              <a:spcAft>
                <a:spcPts val="0"/>
              </a:spcAft>
              <a:buSzPts val="1000"/>
              <a:buChar char="■"/>
              <a:defRPr/>
            </a:lvl6pPr>
            <a:lvl7pPr indent="-292100" lvl="6" marL="3200400" rtl="0">
              <a:lnSpc>
                <a:spcPct val="100000"/>
              </a:lnSpc>
              <a:spcBef>
                <a:spcPts val="400"/>
              </a:spcBef>
              <a:spcAft>
                <a:spcPts val="0"/>
              </a:spcAft>
              <a:buSzPts val="1000"/>
              <a:buChar char="●"/>
              <a:defRPr/>
            </a:lvl7pPr>
            <a:lvl8pPr indent="-292100" lvl="7" marL="3657600" rtl="0">
              <a:lnSpc>
                <a:spcPct val="100000"/>
              </a:lnSpc>
              <a:spcBef>
                <a:spcPts val="400"/>
              </a:spcBef>
              <a:spcAft>
                <a:spcPts val="0"/>
              </a:spcAft>
              <a:buSzPts val="1000"/>
              <a:buChar char="○"/>
              <a:defRPr/>
            </a:lvl8pPr>
            <a:lvl9pPr indent="-292100" lvl="8" marL="4114800" rtl="0">
              <a:lnSpc>
                <a:spcPct val="100000"/>
              </a:lnSpc>
              <a:spcBef>
                <a:spcPts val="400"/>
              </a:spcBef>
              <a:spcAft>
                <a:spcPts val="400"/>
              </a:spcAft>
              <a:buSzPts val="1000"/>
              <a:buChar char="■"/>
              <a:defRPr/>
            </a:lvl9pPr>
          </a:lstStyle>
          <a:p/>
        </p:txBody>
      </p:sp>
      <p:sp>
        <p:nvSpPr>
          <p:cNvPr id="288" name="Google Shape;288;p60"/>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9" name="Shape 289"/>
        <p:cNvGrpSpPr/>
        <p:nvPr/>
      </p:nvGrpSpPr>
      <p:grpSpPr>
        <a:xfrm>
          <a:off x="0" y="0"/>
          <a:ext cx="0" cy="0"/>
          <a:chOff x="0" y="0"/>
          <a:chExt cx="0" cy="0"/>
        </a:xfrm>
      </p:grpSpPr>
      <p:sp>
        <p:nvSpPr>
          <p:cNvPr id="290" name="Google Shape;290;p61"/>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291" name="Google Shape;291;p61"/>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6">
  <p:cSld name="One-Column Content 6">
    <p:spTree>
      <p:nvGrpSpPr>
        <p:cNvPr id="23" name="Shape 23"/>
        <p:cNvGrpSpPr/>
        <p:nvPr/>
      </p:nvGrpSpPr>
      <p:grpSpPr>
        <a:xfrm>
          <a:off x="0" y="0"/>
          <a:ext cx="0" cy="0"/>
          <a:chOff x="0" y="0"/>
          <a:chExt cx="0" cy="0"/>
        </a:xfrm>
      </p:grpSpPr>
      <p:sp>
        <p:nvSpPr>
          <p:cNvPr id="24" name="Google Shape;24;p7"/>
          <p:cNvSpPr txBox="1"/>
          <p:nvPr>
            <p:ph type="title"/>
          </p:nvPr>
        </p:nvSpPr>
        <p:spPr>
          <a:xfrm>
            <a:off x="311700" y="231075"/>
            <a:ext cx="8520600" cy="5727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2400"/>
              <a:buNone/>
              <a:defRPr sz="1800"/>
            </a:lvl1pPr>
            <a:lvl2pPr lvl="1" rtl="0" algn="l">
              <a:lnSpc>
                <a:spcPct val="100000"/>
              </a:lnSpc>
              <a:spcBef>
                <a:spcPts val="0"/>
              </a:spcBef>
              <a:spcAft>
                <a:spcPts val="0"/>
              </a:spcAft>
              <a:buSzPts val="2400"/>
              <a:buNone/>
              <a:defRPr sz="1800"/>
            </a:lvl2pPr>
            <a:lvl3pPr lvl="2" rtl="0" algn="l">
              <a:lnSpc>
                <a:spcPct val="100000"/>
              </a:lnSpc>
              <a:spcBef>
                <a:spcPts val="0"/>
              </a:spcBef>
              <a:spcAft>
                <a:spcPts val="0"/>
              </a:spcAft>
              <a:buSzPts val="2400"/>
              <a:buNone/>
              <a:defRPr sz="1800"/>
            </a:lvl3pPr>
            <a:lvl4pPr lvl="3" rtl="0" algn="l">
              <a:lnSpc>
                <a:spcPct val="100000"/>
              </a:lnSpc>
              <a:spcBef>
                <a:spcPts val="0"/>
              </a:spcBef>
              <a:spcAft>
                <a:spcPts val="0"/>
              </a:spcAft>
              <a:buSzPts val="2400"/>
              <a:buNone/>
              <a:defRPr sz="1800"/>
            </a:lvl4pPr>
            <a:lvl5pPr lvl="4" rtl="0" algn="l">
              <a:lnSpc>
                <a:spcPct val="100000"/>
              </a:lnSpc>
              <a:spcBef>
                <a:spcPts val="0"/>
              </a:spcBef>
              <a:spcAft>
                <a:spcPts val="0"/>
              </a:spcAft>
              <a:buSzPts val="2400"/>
              <a:buNone/>
              <a:defRPr sz="1800"/>
            </a:lvl5pPr>
            <a:lvl6pPr lvl="5" rtl="0" algn="l">
              <a:lnSpc>
                <a:spcPct val="100000"/>
              </a:lnSpc>
              <a:spcBef>
                <a:spcPts val="0"/>
              </a:spcBef>
              <a:spcAft>
                <a:spcPts val="0"/>
              </a:spcAft>
              <a:buSzPts val="2400"/>
              <a:buNone/>
              <a:defRPr sz="1800"/>
            </a:lvl6pPr>
            <a:lvl7pPr lvl="6" rtl="0" algn="l">
              <a:lnSpc>
                <a:spcPct val="100000"/>
              </a:lnSpc>
              <a:spcBef>
                <a:spcPts val="0"/>
              </a:spcBef>
              <a:spcAft>
                <a:spcPts val="0"/>
              </a:spcAft>
              <a:buSzPts val="2400"/>
              <a:buNone/>
              <a:defRPr sz="1800"/>
            </a:lvl7pPr>
            <a:lvl8pPr lvl="7" rtl="0" algn="l">
              <a:lnSpc>
                <a:spcPct val="100000"/>
              </a:lnSpc>
              <a:spcBef>
                <a:spcPts val="0"/>
              </a:spcBef>
              <a:spcAft>
                <a:spcPts val="0"/>
              </a:spcAft>
              <a:buSzPts val="2400"/>
              <a:buNone/>
              <a:defRPr sz="1800"/>
            </a:lvl8pPr>
            <a:lvl9pPr lvl="8" rtl="0" algn="l">
              <a:lnSpc>
                <a:spcPct val="100000"/>
              </a:lnSpc>
              <a:spcBef>
                <a:spcPts val="0"/>
              </a:spcBef>
              <a:spcAft>
                <a:spcPts val="0"/>
              </a:spcAft>
              <a:buSzPts val="2400"/>
              <a:buNone/>
              <a:defRPr sz="1800"/>
            </a:lvl9pPr>
          </a:lstStyle>
          <a:p/>
        </p:txBody>
      </p:sp>
      <p:sp>
        <p:nvSpPr>
          <p:cNvPr id="25" name="Google Shape;25;p7"/>
          <p:cNvSpPr txBox="1"/>
          <p:nvPr>
            <p:ph idx="1" type="body"/>
          </p:nvPr>
        </p:nvSpPr>
        <p:spPr>
          <a:xfrm>
            <a:off x="311700" y="777240"/>
            <a:ext cx="8520600" cy="34164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00000"/>
              </a:lnSpc>
              <a:spcBef>
                <a:spcPts val="0"/>
              </a:spcBef>
              <a:spcAft>
                <a:spcPts val="0"/>
              </a:spcAft>
              <a:buSzPts val="2400"/>
              <a:buChar char="●"/>
              <a:defRPr/>
            </a:lvl1pPr>
            <a:lvl2pPr indent="-330200" lvl="1" marL="914400" rtl="0" algn="l">
              <a:lnSpc>
                <a:spcPct val="100000"/>
              </a:lnSpc>
              <a:spcBef>
                <a:spcPts val="1425"/>
              </a:spcBef>
              <a:spcAft>
                <a:spcPts val="0"/>
              </a:spcAft>
              <a:buSzPts val="1600"/>
              <a:buChar char="○"/>
              <a:defRPr sz="1200"/>
            </a:lvl2pPr>
            <a:lvl3pPr indent="-349250" lvl="2" marL="1371600" rtl="0" algn="l">
              <a:lnSpc>
                <a:spcPct val="100000"/>
              </a:lnSpc>
              <a:spcBef>
                <a:spcPts val="1200"/>
              </a:spcBef>
              <a:spcAft>
                <a:spcPts val="0"/>
              </a:spcAft>
              <a:buSzPts val="1900"/>
              <a:buChar char="■"/>
              <a:defRPr/>
            </a:lvl3pPr>
            <a:lvl4pPr indent="-349250" lvl="3" marL="1828800" rtl="0" algn="l">
              <a:lnSpc>
                <a:spcPct val="100000"/>
              </a:lnSpc>
              <a:spcBef>
                <a:spcPts val="975"/>
              </a:spcBef>
              <a:spcAft>
                <a:spcPts val="0"/>
              </a:spcAft>
              <a:buSzPts val="1900"/>
              <a:buChar char="●"/>
              <a:defRPr/>
            </a:lvl4pPr>
            <a:lvl5pPr indent="-349250" lvl="4" marL="2286000" rtl="0" algn="l">
              <a:lnSpc>
                <a:spcPct val="100000"/>
              </a:lnSpc>
              <a:spcBef>
                <a:spcPts val="825"/>
              </a:spcBef>
              <a:spcAft>
                <a:spcPts val="0"/>
              </a:spcAft>
              <a:buSzPts val="1900"/>
              <a:buChar char="○"/>
              <a:defRPr/>
            </a:lvl5pPr>
            <a:lvl6pPr indent="-349250" lvl="5" marL="2743200" rtl="0" algn="l">
              <a:lnSpc>
                <a:spcPct val="100000"/>
              </a:lnSpc>
              <a:spcBef>
                <a:spcPts val="600"/>
              </a:spcBef>
              <a:spcAft>
                <a:spcPts val="0"/>
              </a:spcAft>
              <a:buSzPts val="1900"/>
              <a:buChar char="■"/>
              <a:defRPr/>
            </a:lvl6pPr>
            <a:lvl7pPr indent="-349250" lvl="6" marL="3200400" rtl="0" algn="l">
              <a:lnSpc>
                <a:spcPct val="100000"/>
              </a:lnSpc>
              <a:spcBef>
                <a:spcPts val="375"/>
              </a:spcBef>
              <a:spcAft>
                <a:spcPts val="0"/>
              </a:spcAft>
              <a:buSzPts val="1900"/>
              <a:buChar char="●"/>
              <a:defRPr/>
            </a:lvl7pPr>
            <a:lvl8pPr indent="-349250" lvl="7" marL="3657600" rtl="0" algn="l">
              <a:lnSpc>
                <a:spcPct val="100000"/>
              </a:lnSpc>
              <a:spcBef>
                <a:spcPts val="375"/>
              </a:spcBef>
              <a:spcAft>
                <a:spcPts val="0"/>
              </a:spcAft>
              <a:buSzPts val="1900"/>
              <a:buChar char="○"/>
              <a:defRPr/>
            </a:lvl8pPr>
            <a:lvl9pPr indent="-349250" lvl="8" marL="4114800" rtl="0" algn="l">
              <a:lnSpc>
                <a:spcPct val="100000"/>
              </a:lnSpc>
              <a:spcBef>
                <a:spcPts val="375"/>
              </a:spcBef>
              <a:spcAft>
                <a:spcPts val="375"/>
              </a:spcAft>
              <a:buSzPts val="1900"/>
              <a:buChar char="■"/>
              <a:defRPr/>
            </a:lvl9pPr>
          </a:lstStyle>
          <a:p/>
        </p:txBody>
      </p:sp>
      <p:sp>
        <p:nvSpPr>
          <p:cNvPr id="26" name="Google Shape;26;p7"/>
          <p:cNvSpPr txBox="1"/>
          <p:nvPr>
            <p:ph idx="12" type="sldNum"/>
          </p:nvPr>
        </p:nvSpPr>
        <p:spPr>
          <a:xfrm>
            <a:off x="311700" y="4872025"/>
            <a:ext cx="4309200" cy="2715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25"/>
              <a:buFont typeface="Arial"/>
              <a:buNone/>
              <a:defRPr b="0" i="0" sz="1425"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2021 Palo Alto Networks, Inc. All rights reserved. Proprietary and confidential information.</a:t>
            </a:r>
            <a:endParaRPr>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2" name="Shape 292"/>
        <p:cNvGrpSpPr/>
        <p:nvPr/>
      </p:nvGrpSpPr>
      <p:grpSpPr>
        <a:xfrm>
          <a:off x="0" y="0"/>
          <a:ext cx="0" cy="0"/>
          <a:chOff x="0" y="0"/>
          <a:chExt cx="0" cy="0"/>
        </a:xfrm>
      </p:grpSpPr>
      <p:sp>
        <p:nvSpPr>
          <p:cNvPr id="293" name="Google Shape;293;p62"/>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TITLE_2">
    <p:spTree>
      <p:nvGrpSpPr>
        <p:cNvPr id="294" name="Shape 294"/>
        <p:cNvGrpSpPr/>
        <p:nvPr/>
      </p:nvGrpSpPr>
      <p:grpSpPr>
        <a:xfrm>
          <a:off x="0" y="0"/>
          <a:ext cx="0" cy="0"/>
          <a:chOff x="0" y="0"/>
          <a:chExt cx="0" cy="0"/>
        </a:xfrm>
      </p:grpSpPr>
      <p:pic>
        <p:nvPicPr>
          <p:cNvPr id="295" name="Google Shape;295;p63"/>
          <p:cNvPicPr preferRelativeResize="0"/>
          <p:nvPr/>
        </p:nvPicPr>
        <p:blipFill>
          <a:blip r:embed="rId2">
            <a:alphaModFix/>
          </a:blip>
          <a:stretch>
            <a:fillRect/>
          </a:stretch>
        </p:blipFill>
        <p:spPr>
          <a:xfrm>
            <a:off x="4350" y="-125"/>
            <a:ext cx="9144000" cy="5143500"/>
          </a:xfrm>
          <a:prstGeom prst="rect">
            <a:avLst/>
          </a:prstGeom>
          <a:noFill/>
          <a:ln>
            <a:noFill/>
          </a:ln>
        </p:spPr>
      </p:pic>
      <p:sp>
        <p:nvSpPr>
          <p:cNvPr id="296" name="Google Shape;296;p63"/>
          <p:cNvSpPr/>
          <p:nvPr/>
        </p:nvSpPr>
        <p:spPr>
          <a:xfrm>
            <a:off x="-11250" y="4096775"/>
            <a:ext cx="9159600" cy="1095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63"/>
          <p:cNvPicPr preferRelativeResize="0"/>
          <p:nvPr/>
        </p:nvPicPr>
        <p:blipFill>
          <a:blip r:embed="rId3">
            <a:alphaModFix/>
          </a:blip>
          <a:stretch>
            <a:fillRect/>
          </a:stretch>
        </p:blipFill>
        <p:spPr>
          <a:xfrm>
            <a:off x="412875" y="360050"/>
            <a:ext cx="1497299" cy="273850"/>
          </a:xfrm>
          <a:prstGeom prst="rect">
            <a:avLst/>
          </a:prstGeom>
          <a:noFill/>
          <a:ln>
            <a:noFill/>
          </a:ln>
        </p:spPr>
      </p:pic>
      <p:sp>
        <p:nvSpPr>
          <p:cNvPr id="298" name="Google Shape;298;p63"/>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299" name="Google Shape;299;p63"/>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a Thank You Slide">
  <p:cSld name="TITLE_1_2_2">
    <p:spTree>
      <p:nvGrpSpPr>
        <p:cNvPr id="300" name="Shape 300"/>
        <p:cNvGrpSpPr/>
        <p:nvPr/>
      </p:nvGrpSpPr>
      <p:grpSpPr>
        <a:xfrm>
          <a:off x="0" y="0"/>
          <a:ext cx="0" cy="0"/>
          <a:chOff x="0" y="0"/>
          <a:chExt cx="0" cy="0"/>
        </a:xfrm>
      </p:grpSpPr>
      <p:pic>
        <p:nvPicPr>
          <p:cNvPr id="301" name="Google Shape;301;p64"/>
          <p:cNvPicPr preferRelativeResize="0"/>
          <p:nvPr/>
        </p:nvPicPr>
        <p:blipFill>
          <a:blip r:embed="rId2">
            <a:alphaModFix/>
          </a:blip>
          <a:stretch>
            <a:fillRect/>
          </a:stretch>
        </p:blipFill>
        <p:spPr>
          <a:xfrm>
            <a:off x="3450" y="1214"/>
            <a:ext cx="9143998" cy="5140822"/>
          </a:xfrm>
          <a:prstGeom prst="rect">
            <a:avLst/>
          </a:prstGeom>
          <a:noFill/>
          <a:ln>
            <a:noFill/>
          </a:ln>
        </p:spPr>
      </p:pic>
      <p:sp>
        <p:nvSpPr>
          <p:cNvPr id="302" name="Google Shape;302;p64"/>
          <p:cNvSpPr/>
          <p:nvPr/>
        </p:nvSpPr>
        <p:spPr>
          <a:xfrm>
            <a:off x="0" y="4096775"/>
            <a:ext cx="9144000" cy="1046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64"/>
          <p:cNvPicPr preferRelativeResize="0"/>
          <p:nvPr/>
        </p:nvPicPr>
        <p:blipFill>
          <a:blip r:embed="rId3">
            <a:alphaModFix/>
          </a:blip>
          <a:stretch>
            <a:fillRect/>
          </a:stretch>
        </p:blipFill>
        <p:spPr>
          <a:xfrm>
            <a:off x="7517452" y="4717877"/>
            <a:ext cx="1481172" cy="270900"/>
          </a:xfrm>
          <a:prstGeom prst="rect">
            <a:avLst/>
          </a:prstGeom>
          <a:noFill/>
          <a:ln>
            <a:noFill/>
          </a:ln>
        </p:spPr>
      </p:pic>
      <p:pic>
        <p:nvPicPr>
          <p:cNvPr id="304" name="Google Shape;304;p64"/>
          <p:cNvPicPr preferRelativeResize="0"/>
          <p:nvPr/>
        </p:nvPicPr>
        <p:blipFill>
          <a:blip r:embed="rId4">
            <a:alphaModFix/>
          </a:blip>
          <a:stretch>
            <a:fillRect/>
          </a:stretch>
        </p:blipFill>
        <p:spPr>
          <a:xfrm>
            <a:off x="402650" y="372200"/>
            <a:ext cx="1368024" cy="270900"/>
          </a:xfrm>
          <a:prstGeom prst="rect">
            <a:avLst/>
          </a:prstGeom>
          <a:noFill/>
          <a:ln>
            <a:noFill/>
          </a:ln>
        </p:spPr>
      </p:pic>
      <p:sp>
        <p:nvSpPr>
          <p:cNvPr id="305" name="Google Shape;305;p64"/>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306" name="Google Shape;306;p64"/>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sma Thank You Slide">
  <p:cSld name="TITLE_1_1_3">
    <p:spTree>
      <p:nvGrpSpPr>
        <p:cNvPr id="307" name="Shape 307"/>
        <p:cNvGrpSpPr/>
        <p:nvPr/>
      </p:nvGrpSpPr>
      <p:grpSpPr>
        <a:xfrm>
          <a:off x="0" y="0"/>
          <a:ext cx="0" cy="0"/>
          <a:chOff x="0" y="0"/>
          <a:chExt cx="0" cy="0"/>
        </a:xfrm>
      </p:grpSpPr>
      <p:pic>
        <p:nvPicPr>
          <p:cNvPr id="308" name="Google Shape;308;p65"/>
          <p:cNvPicPr preferRelativeResize="0"/>
          <p:nvPr/>
        </p:nvPicPr>
        <p:blipFill>
          <a:blip r:embed="rId2">
            <a:alphaModFix/>
          </a:blip>
          <a:stretch>
            <a:fillRect/>
          </a:stretch>
        </p:blipFill>
        <p:spPr>
          <a:xfrm>
            <a:off x="8454" y="-125"/>
            <a:ext cx="9135542" cy="5143501"/>
          </a:xfrm>
          <a:prstGeom prst="rect">
            <a:avLst/>
          </a:prstGeom>
          <a:noFill/>
          <a:ln>
            <a:noFill/>
          </a:ln>
        </p:spPr>
      </p:pic>
      <p:pic>
        <p:nvPicPr>
          <p:cNvPr id="309" name="Google Shape;309;p65"/>
          <p:cNvPicPr preferRelativeResize="0"/>
          <p:nvPr/>
        </p:nvPicPr>
        <p:blipFill>
          <a:blip r:embed="rId3">
            <a:alphaModFix/>
          </a:blip>
          <a:stretch>
            <a:fillRect/>
          </a:stretch>
        </p:blipFill>
        <p:spPr>
          <a:xfrm>
            <a:off x="412875" y="360050"/>
            <a:ext cx="1414390" cy="286900"/>
          </a:xfrm>
          <a:prstGeom prst="rect">
            <a:avLst/>
          </a:prstGeom>
          <a:noFill/>
          <a:ln>
            <a:noFill/>
          </a:ln>
        </p:spPr>
      </p:pic>
      <p:sp>
        <p:nvSpPr>
          <p:cNvPr id="310" name="Google Shape;310;p65"/>
          <p:cNvSpPr/>
          <p:nvPr/>
        </p:nvSpPr>
        <p:spPr>
          <a:xfrm>
            <a:off x="0" y="4096775"/>
            <a:ext cx="9144000" cy="1046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65"/>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312" name="Google Shape;312;p65"/>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313" name="Google Shape;313;p65"/>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Thank You Slide">
  <p:cSld name="TITLE_1_1_1_2">
    <p:spTree>
      <p:nvGrpSpPr>
        <p:cNvPr id="314" name="Shape 314"/>
        <p:cNvGrpSpPr/>
        <p:nvPr/>
      </p:nvGrpSpPr>
      <p:grpSpPr>
        <a:xfrm>
          <a:off x="0" y="0"/>
          <a:ext cx="0" cy="0"/>
          <a:chOff x="0" y="0"/>
          <a:chExt cx="0" cy="0"/>
        </a:xfrm>
      </p:grpSpPr>
      <p:pic>
        <p:nvPicPr>
          <p:cNvPr id="315" name="Google Shape;315;p66"/>
          <p:cNvPicPr preferRelativeResize="0"/>
          <p:nvPr/>
        </p:nvPicPr>
        <p:blipFill>
          <a:blip r:embed="rId2">
            <a:alphaModFix/>
          </a:blip>
          <a:stretch>
            <a:fillRect/>
          </a:stretch>
        </p:blipFill>
        <p:spPr>
          <a:xfrm>
            <a:off x="0" y="0"/>
            <a:ext cx="9143998" cy="5145601"/>
          </a:xfrm>
          <a:prstGeom prst="rect">
            <a:avLst/>
          </a:prstGeom>
          <a:noFill/>
          <a:ln>
            <a:noFill/>
          </a:ln>
        </p:spPr>
      </p:pic>
      <p:pic>
        <p:nvPicPr>
          <p:cNvPr id="316" name="Google Shape;316;p66"/>
          <p:cNvPicPr preferRelativeResize="0"/>
          <p:nvPr/>
        </p:nvPicPr>
        <p:blipFill>
          <a:blip r:embed="rId3">
            <a:alphaModFix/>
          </a:blip>
          <a:stretch>
            <a:fillRect/>
          </a:stretch>
        </p:blipFill>
        <p:spPr>
          <a:xfrm>
            <a:off x="412875" y="360050"/>
            <a:ext cx="1439175" cy="270750"/>
          </a:xfrm>
          <a:prstGeom prst="rect">
            <a:avLst/>
          </a:prstGeom>
          <a:noFill/>
          <a:ln>
            <a:noFill/>
          </a:ln>
        </p:spPr>
      </p:pic>
      <p:sp>
        <p:nvSpPr>
          <p:cNvPr id="317" name="Google Shape;317;p66"/>
          <p:cNvSpPr/>
          <p:nvPr/>
        </p:nvSpPr>
        <p:spPr>
          <a:xfrm>
            <a:off x="0" y="4096775"/>
            <a:ext cx="9144000" cy="1046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66"/>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319" name="Google Shape;319;p66"/>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320" name="Google Shape;320;p66"/>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42 Thank You Slide">
  <p:cSld name="TITLE_1_1_1_2_1">
    <p:spTree>
      <p:nvGrpSpPr>
        <p:cNvPr id="321" name="Shape 321"/>
        <p:cNvGrpSpPr/>
        <p:nvPr/>
      </p:nvGrpSpPr>
      <p:grpSpPr>
        <a:xfrm>
          <a:off x="0" y="0"/>
          <a:ext cx="0" cy="0"/>
          <a:chOff x="0" y="0"/>
          <a:chExt cx="0" cy="0"/>
        </a:xfrm>
      </p:grpSpPr>
      <p:sp>
        <p:nvSpPr>
          <p:cNvPr id="322" name="Google Shape;322;p67"/>
          <p:cNvSpPr/>
          <p:nvPr/>
        </p:nvSpPr>
        <p:spPr>
          <a:xfrm>
            <a:off x="810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3" name="Google Shape;323;p67"/>
          <p:cNvPicPr preferRelativeResize="0"/>
          <p:nvPr/>
        </p:nvPicPr>
        <p:blipFill rotWithShape="1">
          <a:blip r:embed="rId2">
            <a:alphaModFix/>
          </a:blip>
          <a:srcRect b="-5040" l="-46162" r="20344" t="12721"/>
          <a:stretch/>
        </p:blipFill>
        <p:spPr>
          <a:xfrm>
            <a:off x="362459" y="0"/>
            <a:ext cx="8781542" cy="5143497"/>
          </a:xfrm>
          <a:prstGeom prst="rect">
            <a:avLst/>
          </a:prstGeom>
          <a:noFill/>
          <a:ln>
            <a:noFill/>
          </a:ln>
        </p:spPr>
      </p:pic>
      <p:pic>
        <p:nvPicPr>
          <p:cNvPr id="324" name="Google Shape;324;p67"/>
          <p:cNvPicPr preferRelativeResize="0"/>
          <p:nvPr/>
        </p:nvPicPr>
        <p:blipFill>
          <a:blip r:embed="rId3">
            <a:alphaModFix/>
          </a:blip>
          <a:stretch>
            <a:fillRect/>
          </a:stretch>
        </p:blipFill>
        <p:spPr>
          <a:xfrm>
            <a:off x="410541" y="372197"/>
            <a:ext cx="1368027" cy="276339"/>
          </a:xfrm>
          <a:prstGeom prst="rect">
            <a:avLst/>
          </a:prstGeom>
          <a:noFill/>
          <a:ln>
            <a:noFill/>
          </a:ln>
        </p:spPr>
      </p:pic>
      <p:sp>
        <p:nvSpPr>
          <p:cNvPr id="325" name="Google Shape;325;p67"/>
          <p:cNvSpPr/>
          <p:nvPr/>
        </p:nvSpPr>
        <p:spPr>
          <a:xfrm>
            <a:off x="0" y="4096775"/>
            <a:ext cx="9144000" cy="1046700"/>
          </a:xfrm>
          <a:prstGeom prst="rect">
            <a:avLst/>
          </a:prstGeom>
          <a:solidFill>
            <a:srgbClr val="C74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6" name="Google Shape;326;p67"/>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327" name="Google Shape;327;p67"/>
          <p:cNvSpPr txBox="1"/>
          <p:nvPr/>
        </p:nvSpPr>
        <p:spPr>
          <a:xfrm>
            <a:off x="311700" y="1657031"/>
            <a:ext cx="3978000" cy="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328" name="Google Shape;328;p67"/>
          <p:cNvSpPr txBox="1"/>
          <p:nvPr/>
        </p:nvSpPr>
        <p:spPr>
          <a:xfrm>
            <a:off x="311700" y="4096778"/>
            <a:ext cx="1753200" cy="3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2 1">
  <p:cSld name="TITLE_AND_BODY_3_1">
    <p:bg>
      <p:bgPr>
        <a:solidFill>
          <a:srgbClr val="F3F3F1"/>
        </a:solidFill>
      </p:bgPr>
    </p:bg>
    <p:spTree>
      <p:nvGrpSpPr>
        <p:cNvPr id="329" name="Shape 329"/>
        <p:cNvGrpSpPr/>
        <p:nvPr/>
      </p:nvGrpSpPr>
      <p:grpSpPr>
        <a:xfrm>
          <a:off x="0" y="0"/>
          <a:ext cx="0" cy="0"/>
          <a:chOff x="0" y="0"/>
          <a:chExt cx="0" cy="0"/>
        </a:xfrm>
      </p:grpSpPr>
      <p:sp>
        <p:nvSpPr>
          <p:cNvPr id="330" name="Google Shape;330;p68"/>
          <p:cNvSpPr txBox="1"/>
          <p:nvPr>
            <p:ph type="title"/>
          </p:nvPr>
        </p:nvSpPr>
        <p:spPr>
          <a:xfrm>
            <a:off x="311700" y="4776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800"/>
              <a:buNone/>
              <a:defRPr sz="1800">
                <a:solidFill>
                  <a:schemeClr val="dk1"/>
                </a:solidFill>
              </a:defRPr>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331" name="Google Shape;331;p68"/>
          <p:cNvSpPr txBox="1"/>
          <p:nvPr>
            <p:ph idx="1" type="body"/>
          </p:nvPr>
        </p:nvSpPr>
        <p:spPr>
          <a:xfrm>
            <a:off x="311700" y="1023790"/>
            <a:ext cx="85206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Clr>
                <a:schemeClr val="dk1"/>
              </a:buClr>
              <a:buSzPts val="1400"/>
              <a:buChar char="●"/>
              <a:defRPr>
                <a:solidFill>
                  <a:schemeClr val="dk1"/>
                </a:solidFill>
              </a:defRPr>
            </a:lvl1pPr>
            <a:lvl2pPr indent="-304800" lvl="1" marL="914400" rtl="0" algn="l">
              <a:lnSpc>
                <a:spcPct val="100000"/>
              </a:lnSpc>
              <a:spcBef>
                <a:spcPts val="1400"/>
              </a:spcBef>
              <a:spcAft>
                <a:spcPts val="0"/>
              </a:spcAft>
              <a:buClr>
                <a:schemeClr val="dk1"/>
              </a:buClr>
              <a:buSzPts val="1200"/>
              <a:buChar char="○"/>
              <a:defRPr sz="1200">
                <a:solidFill>
                  <a:schemeClr val="dk1"/>
                </a:solidFill>
              </a:defRPr>
            </a:lvl2pPr>
            <a:lvl3pPr indent="-292100" lvl="2" marL="1371600" rtl="0" algn="l">
              <a:lnSpc>
                <a:spcPct val="100000"/>
              </a:lnSpc>
              <a:spcBef>
                <a:spcPts val="1200"/>
              </a:spcBef>
              <a:spcAft>
                <a:spcPts val="0"/>
              </a:spcAft>
              <a:buClr>
                <a:schemeClr val="dk1"/>
              </a:buClr>
              <a:buSzPts val="1000"/>
              <a:buChar char="■"/>
              <a:defRPr>
                <a:solidFill>
                  <a:schemeClr val="dk1"/>
                </a:solidFill>
              </a:defRPr>
            </a:lvl3pPr>
            <a:lvl4pPr indent="-292100" lvl="3" marL="1828800" rtl="0" algn="l">
              <a:lnSpc>
                <a:spcPct val="100000"/>
              </a:lnSpc>
              <a:spcBef>
                <a:spcPts val="1000"/>
              </a:spcBef>
              <a:spcAft>
                <a:spcPts val="0"/>
              </a:spcAft>
              <a:buClr>
                <a:schemeClr val="dk1"/>
              </a:buClr>
              <a:buSzPts val="1000"/>
              <a:buChar char="●"/>
              <a:defRPr>
                <a:solidFill>
                  <a:schemeClr val="dk1"/>
                </a:solidFill>
              </a:defRPr>
            </a:lvl4pPr>
            <a:lvl5pPr indent="-292100" lvl="4" marL="2286000" rtl="0" algn="l">
              <a:lnSpc>
                <a:spcPct val="100000"/>
              </a:lnSpc>
              <a:spcBef>
                <a:spcPts val="800"/>
              </a:spcBef>
              <a:spcAft>
                <a:spcPts val="0"/>
              </a:spcAft>
              <a:buClr>
                <a:schemeClr val="dk1"/>
              </a:buClr>
              <a:buSzPts val="1000"/>
              <a:buChar char="○"/>
              <a:defRPr>
                <a:solidFill>
                  <a:schemeClr val="dk1"/>
                </a:solidFill>
              </a:defRPr>
            </a:lvl5pPr>
            <a:lvl6pPr indent="-292100" lvl="5" marL="2743200" rtl="0" algn="l">
              <a:lnSpc>
                <a:spcPct val="100000"/>
              </a:lnSpc>
              <a:spcBef>
                <a:spcPts val="600"/>
              </a:spcBef>
              <a:spcAft>
                <a:spcPts val="0"/>
              </a:spcAft>
              <a:buClr>
                <a:schemeClr val="dk1"/>
              </a:buClr>
              <a:buSzPts val="1000"/>
              <a:buChar char="■"/>
              <a:defRPr>
                <a:solidFill>
                  <a:schemeClr val="dk1"/>
                </a:solidFill>
              </a:defRPr>
            </a:lvl6pPr>
            <a:lvl7pPr indent="-292100" lvl="6" marL="3200400" rtl="0" algn="l">
              <a:lnSpc>
                <a:spcPct val="100000"/>
              </a:lnSpc>
              <a:spcBef>
                <a:spcPts val="400"/>
              </a:spcBef>
              <a:spcAft>
                <a:spcPts val="0"/>
              </a:spcAft>
              <a:buClr>
                <a:schemeClr val="dk1"/>
              </a:buClr>
              <a:buSzPts val="1000"/>
              <a:buChar char="●"/>
              <a:defRPr>
                <a:solidFill>
                  <a:schemeClr val="dk1"/>
                </a:solidFill>
              </a:defRPr>
            </a:lvl7pPr>
            <a:lvl8pPr indent="-292100" lvl="7" marL="3657600" rtl="0" algn="l">
              <a:lnSpc>
                <a:spcPct val="100000"/>
              </a:lnSpc>
              <a:spcBef>
                <a:spcPts val="400"/>
              </a:spcBef>
              <a:spcAft>
                <a:spcPts val="0"/>
              </a:spcAft>
              <a:buClr>
                <a:schemeClr val="dk1"/>
              </a:buClr>
              <a:buSzPts val="1000"/>
              <a:buChar char="○"/>
              <a:defRPr>
                <a:solidFill>
                  <a:schemeClr val="dk1"/>
                </a:solidFill>
              </a:defRPr>
            </a:lvl8pPr>
            <a:lvl9pPr indent="-292100" lvl="8" marL="4114800" rtl="0" algn="l">
              <a:lnSpc>
                <a:spcPct val="100000"/>
              </a:lnSpc>
              <a:spcBef>
                <a:spcPts val="400"/>
              </a:spcBef>
              <a:spcAft>
                <a:spcPts val="400"/>
              </a:spcAft>
              <a:buClr>
                <a:schemeClr val="dk1"/>
              </a:buClr>
              <a:buSzPts val="1000"/>
              <a:buChar char="■"/>
              <a:defRPr>
                <a:solidFill>
                  <a:schemeClr val="dk1"/>
                </a:solidFill>
              </a:defRPr>
            </a:lvl9pPr>
          </a:lstStyle>
          <a:p/>
        </p:txBody>
      </p:sp>
      <p:sp>
        <p:nvSpPr>
          <p:cNvPr id="332" name="Google Shape;332;p68"/>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a:t>
            </a:r>
            <a:r>
              <a:rPr b="0" lang="en"/>
              <a:t>2023 Palo Alto</a:t>
            </a:r>
            <a:r>
              <a:rPr b="0" lang="en"/>
              <a:t> Networks, Inc. All rights reserved.</a:t>
            </a:r>
            <a:endParaRPr/>
          </a:p>
        </p:txBody>
      </p:sp>
      <p:sp>
        <p:nvSpPr>
          <p:cNvPr id="333" name="Google Shape;333;p68"/>
          <p:cNvSpPr txBox="1"/>
          <p:nvPr>
            <p:ph idx="2" type="subTitle"/>
          </p:nvPr>
        </p:nvSpPr>
        <p:spPr>
          <a:xfrm>
            <a:off x="311700" y="150325"/>
            <a:ext cx="5234400" cy="327300"/>
          </a:xfrm>
          <a:prstGeom prst="rect">
            <a:avLst/>
          </a:prstGeom>
        </p:spPr>
        <p:txBody>
          <a:bodyPr anchorCtr="0" anchor="b" bIns="0" lIns="91425" spcFirstLastPara="1" rIns="91425" wrap="square" tIns="91425">
            <a:noAutofit/>
          </a:bodyPr>
          <a:lstStyle>
            <a:lvl1pPr lvl="0" rtl="0">
              <a:spcBef>
                <a:spcPts val="0"/>
              </a:spcBef>
              <a:spcAft>
                <a:spcPts val="0"/>
              </a:spcAft>
              <a:buClr>
                <a:schemeClr val="dk2"/>
              </a:buClr>
              <a:buSzPts val="1100"/>
              <a:buNone/>
              <a:defRPr b="1" sz="1100"/>
            </a:lvl1pPr>
            <a:lvl2pPr lvl="1" rtl="0">
              <a:spcBef>
                <a:spcPts val="1400"/>
              </a:spcBef>
              <a:spcAft>
                <a:spcPts val="0"/>
              </a:spcAft>
              <a:buSzPts val="1200"/>
              <a:buNone/>
              <a:defRPr/>
            </a:lvl2pPr>
            <a:lvl3pPr lvl="2" rtl="0">
              <a:spcBef>
                <a:spcPts val="1200"/>
              </a:spcBef>
              <a:spcAft>
                <a:spcPts val="0"/>
              </a:spcAft>
              <a:buSzPts val="1000"/>
              <a:buNone/>
              <a:defRPr/>
            </a:lvl3pPr>
            <a:lvl4pPr lvl="3" rtl="0">
              <a:spcBef>
                <a:spcPts val="1000"/>
              </a:spcBef>
              <a:spcAft>
                <a:spcPts val="0"/>
              </a:spcAft>
              <a:buSzPts val="1000"/>
              <a:buNone/>
              <a:defRPr/>
            </a:lvl4pPr>
            <a:lvl5pPr lvl="4" rtl="0">
              <a:spcBef>
                <a:spcPts val="800"/>
              </a:spcBef>
              <a:spcAft>
                <a:spcPts val="0"/>
              </a:spcAft>
              <a:buSzPts val="1000"/>
              <a:buNone/>
              <a:defRPr/>
            </a:lvl5pPr>
            <a:lvl6pPr lvl="5" rtl="0">
              <a:spcBef>
                <a:spcPts val="600"/>
              </a:spcBef>
              <a:spcAft>
                <a:spcPts val="0"/>
              </a:spcAft>
              <a:buSzPts val="1000"/>
              <a:buNone/>
              <a:defRPr/>
            </a:lvl6pPr>
            <a:lvl7pPr lvl="6" rtl="0">
              <a:spcBef>
                <a:spcPts val="400"/>
              </a:spcBef>
              <a:spcAft>
                <a:spcPts val="0"/>
              </a:spcAft>
              <a:buSzPts val="1000"/>
              <a:buNone/>
              <a:defRPr/>
            </a:lvl7pPr>
            <a:lvl8pPr lvl="7" rtl="0">
              <a:spcBef>
                <a:spcPts val="400"/>
              </a:spcBef>
              <a:spcAft>
                <a:spcPts val="0"/>
              </a:spcAft>
              <a:buSzPts val="1000"/>
              <a:buNone/>
              <a:defRPr/>
            </a:lvl8pPr>
            <a:lvl9pPr lvl="8" rtl="0">
              <a:spcBef>
                <a:spcPts val="400"/>
              </a:spcBef>
              <a:spcAft>
                <a:spcPts val="400"/>
              </a:spcAft>
              <a:buSzPts val="10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Images_Text_Two Line Header 2">
  <p:cSld name="6 Images_Text_Two Line Header_2">
    <p:spTree>
      <p:nvGrpSpPr>
        <p:cNvPr id="334" name="Shape 334"/>
        <p:cNvGrpSpPr/>
        <p:nvPr/>
      </p:nvGrpSpPr>
      <p:grpSpPr>
        <a:xfrm>
          <a:off x="0" y="0"/>
          <a:ext cx="0" cy="0"/>
          <a:chOff x="0" y="0"/>
          <a:chExt cx="0" cy="0"/>
        </a:xfrm>
      </p:grpSpPr>
      <p:sp>
        <p:nvSpPr>
          <p:cNvPr id="335" name="Google Shape;335;p69"/>
          <p:cNvSpPr txBox="1"/>
          <p:nvPr>
            <p:ph type="title"/>
          </p:nvPr>
        </p:nvSpPr>
        <p:spPr>
          <a:xfrm>
            <a:off x="247897" y="355006"/>
            <a:ext cx="8232900" cy="4081800"/>
          </a:xfrm>
          <a:prstGeom prst="rect">
            <a:avLst/>
          </a:prstGeom>
          <a:noFill/>
          <a:ln>
            <a:noFill/>
          </a:ln>
        </p:spPr>
        <p:txBody>
          <a:bodyPr anchorCtr="0" anchor="ctr" bIns="54875" lIns="109725" spcFirstLastPara="1" rIns="109725" wrap="square" tIns="54875">
            <a:noAutofit/>
          </a:bodyPr>
          <a:lstStyle>
            <a:lvl1pPr lvl="0" rtl="0" algn="l">
              <a:spcBef>
                <a:spcPts val="0"/>
              </a:spcBef>
              <a:spcAft>
                <a:spcPts val="0"/>
              </a:spcAft>
              <a:buSzPts val="3000"/>
              <a:buFont typeface="Montserrat"/>
              <a:buNone/>
              <a:defRPr b="1" i="0" sz="3800">
                <a:latin typeface="Montserrat"/>
                <a:ea typeface="Montserrat"/>
                <a:cs typeface="Montserrat"/>
                <a:sym typeface="Montserrat"/>
              </a:defRPr>
            </a:lvl1pPr>
            <a:lvl2pPr lvl="1" rtl="0" algn="l">
              <a:spcBef>
                <a:spcPts val="0"/>
              </a:spcBef>
              <a:spcAft>
                <a:spcPts val="0"/>
              </a:spcAft>
              <a:buSzPts val="3000"/>
              <a:buFont typeface="Montserrat"/>
              <a:buNone/>
              <a:defRPr b="1" sz="4400">
                <a:latin typeface="Montserrat"/>
                <a:ea typeface="Montserrat"/>
                <a:cs typeface="Montserrat"/>
                <a:sym typeface="Montserrat"/>
              </a:defRPr>
            </a:lvl2pPr>
            <a:lvl3pPr lvl="2" rtl="0" algn="l">
              <a:spcBef>
                <a:spcPts val="0"/>
              </a:spcBef>
              <a:spcAft>
                <a:spcPts val="0"/>
              </a:spcAft>
              <a:buSzPts val="3000"/>
              <a:buFont typeface="Montserrat"/>
              <a:buNone/>
              <a:defRPr b="1" sz="4400">
                <a:latin typeface="Montserrat"/>
                <a:ea typeface="Montserrat"/>
                <a:cs typeface="Montserrat"/>
                <a:sym typeface="Montserrat"/>
              </a:defRPr>
            </a:lvl3pPr>
            <a:lvl4pPr lvl="3" rtl="0" algn="l">
              <a:spcBef>
                <a:spcPts val="0"/>
              </a:spcBef>
              <a:spcAft>
                <a:spcPts val="0"/>
              </a:spcAft>
              <a:buSzPts val="3000"/>
              <a:buFont typeface="Montserrat"/>
              <a:buNone/>
              <a:defRPr b="1" sz="4400">
                <a:latin typeface="Montserrat"/>
                <a:ea typeface="Montserrat"/>
                <a:cs typeface="Montserrat"/>
                <a:sym typeface="Montserrat"/>
              </a:defRPr>
            </a:lvl4pPr>
            <a:lvl5pPr lvl="4" rtl="0" algn="l">
              <a:spcBef>
                <a:spcPts val="0"/>
              </a:spcBef>
              <a:spcAft>
                <a:spcPts val="0"/>
              </a:spcAft>
              <a:buSzPts val="3000"/>
              <a:buFont typeface="Montserrat"/>
              <a:buNone/>
              <a:defRPr b="1" sz="4400">
                <a:latin typeface="Montserrat"/>
                <a:ea typeface="Montserrat"/>
                <a:cs typeface="Montserrat"/>
                <a:sym typeface="Montserrat"/>
              </a:defRPr>
            </a:lvl5pPr>
            <a:lvl6pPr lvl="5" rtl="0" algn="l">
              <a:spcBef>
                <a:spcPts val="0"/>
              </a:spcBef>
              <a:spcAft>
                <a:spcPts val="0"/>
              </a:spcAft>
              <a:buSzPts val="3000"/>
              <a:buFont typeface="Montserrat"/>
              <a:buNone/>
              <a:defRPr b="1" sz="4400">
                <a:latin typeface="Montserrat"/>
                <a:ea typeface="Montserrat"/>
                <a:cs typeface="Montserrat"/>
                <a:sym typeface="Montserrat"/>
              </a:defRPr>
            </a:lvl6pPr>
            <a:lvl7pPr lvl="6" rtl="0" algn="l">
              <a:spcBef>
                <a:spcPts val="0"/>
              </a:spcBef>
              <a:spcAft>
                <a:spcPts val="0"/>
              </a:spcAft>
              <a:buSzPts val="3000"/>
              <a:buFont typeface="Montserrat"/>
              <a:buNone/>
              <a:defRPr b="1" sz="4400">
                <a:latin typeface="Montserrat"/>
                <a:ea typeface="Montserrat"/>
                <a:cs typeface="Montserrat"/>
                <a:sym typeface="Montserrat"/>
              </a:defRPr>
            </a:lvl7pPr>
            <a:lvl8pPr lvl="7" rtl="0" algn="l">
              <a:spcBef>
                <a:spcPts val="0"/>
              </a:spcBef>
              <a:spcAft>
                <a:spcPts val="0"/>
              </a:spcAft>
              <a:buSzPts val="3000"/>
              <a:buFont typeface="Montserrat"/>
              <a:buNone/>
              <a:defRPr b="1" sz="4400">
                <a:latin typeface="Montserrat"/>
                <a:ea typeface="Montserrat"/>
                <a:cs typeface="Montserrat"/>
                <a:sym typeface="Montserrat"/>
              </a:defRPr>
            </a:lvl8pPr>
            <a:lvl9pPr lvl="8" rtl="0" algn="l">
              <a:spcBef>
                <a:spcPts val="0"/>
              </a:spcBef>
              <a:spcAft>
                <a:spcPts val="0"/>
              </a:spcAft>
              <a:buSzPts val="3000"/>
              <a:buFont typeface="Montserrat"/>
              <a:buNone/>
              <a:defRPr b="1" sz="4400">
                <a:latin typeface="Montserrat"/>
                <a:ea typeface="Montserrat"/>
                <a:cs typeface="Montserrat"/>
                <a:sym typeface="Montserrat"/>
              </a:defRPr>
            </a:lvl9pPr>
          </a:lstStyle>
          <a:p/>
        </p:txBody>
      </p:sp>
      <p:sp>
        <p:nvSpPr>
          <p:cNvPr id="336" name="Google Shape;336;p69"/>
          <p:cNvSpPr txBox="1"/>
          <p:nvPr>
            <p:ph idx="12" type="sldNum"/>
          </p:nvPr>
        </p:nvSpPr>
        <p:spPr>
          <a:xfrm>
            <a:off x="8935032" y="4940249"/>
            <a:ext cx="264000" cy="15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i="0" sz="600" u="none" cap="none" strike="noStrike">
                <a:solidFill>
                  <a:schemeClr val="lt1"/>
                </a:solidFill>
                <a:latin typeface="Montserrat"/>
                <a:ea typeface="Montserrat"/>
                <a:cs typeface="Montserrat"/>
                <a:sym typeface="Montserrat"/>
              </a:defRPr>
            </a:lvl1pPr>
            <a:lvl2pPr indent="0" lvl="1" marL="0" marR="0" rtl="0" algn="ctr">
              <a:spcBef>
                <a:spcPts val="0"/>
              </a:spcBef>
              <a:buNone/>
              <a:defRPr i="0" sz="600" u="none" cap="none" strike="noStrike">
                <a:solidFill>
                  <a:schemeClr val="lt1"/>
                </a:solidFill>
                <a:latin typeface="Montserrat"/>
                <a:ea typeface="Montserrat"/>
                <a:cs typeface="Montserrat"/>
                <a:sym typeface="Montserrat"/>
              </a:defRPr>
            </a:lvl2pPr>
            <a:lvl3pPr indent="0" lvl="2" marL="0" marR="0" rtl="0" algn="ctr">
              <a:spcBef>
                <a:spcPts val="0"/>
              </a:spcBef>
              <a:buNone/>
              <a:defRPr i="0" sz="600" u="none" cap="none" strike="noStrike">
                <a:solidFill>
                  <a:schemeClr val="lt1"/>
                </a:solidFill>
                <a:latin typeface="Montserrat"/>
                <a:ea typeface="Montserrat"/>
                <a:cs typeface="Montserrat"/>
                <a:sym typeface="Montserrat"/>
              </a:defRPr>
            </a:lvl3pPr>
            <a:lvl4pPr indent="0" lvl="3" marL="0" marR="0" rtl="0" algn="ctr">
              <a:spcBef>
                <a:spcPts val="0"/>
              </a:spcBef>
              <a:buNone/>
              <a:defRPr i="0" sz="600" u="none" cap="none" strike="noStrike">
                <a:solidFill>
                  <a:schemeClr val="lt1"/>
                </a:solidFill>
                <a:latin typeface="Montserrat"/>
                <a:ea typeface="Montserrat"/>
                <a:cs typeface="Montserrat"/>
                <a:sym typeface="Montserrat"/>
              </a:defRPr>
            </a:lvl4pPr>
            <a:lvl5pPr indent="0" lvl="4" marL="0" marR="0" rtl="0" algn="ctr">
              <a:spcBef>
                <a:spcPts val="0"/>
              </a:spcBef>
              <a:buNone/>
              <a:defRPr i="0" sz="600" u="none" cap="none" strike="noStrike">
                <a:solidFill>
                  <a:schemeClr val="lt1"/>
                </a:solidFill>
                <a:latin typeface="Montserrat"/>
                <a:ea typeface="Montserrat"/>
                <a:cs typeface="Montserrat"/>
                <a:sym typeface="Montserrat"/>
              </a:defRPr>
            </a:lvl5pPr>
            <a:lvl6pPr indent="0" lvl="5" marL="0" marR="0" rtl="0" algn="ctr">
              <a:spcBef>
                <a:spcPts val="0"/>
              </a:spcBef>
              <a:buNone/>
              <a:defRPr i="0" sz="600" u="none" cap="none" strike="noStrike">
                <a:solidFill>
                  <a:schemeClr val="lt1"/>
                </a:solidFill>
                <a:latin typeface="Montserrat"/>
                <a:ea typeface="Montserrat"/>
                <a:cs typeface="Montserrat"/>
                <a:sym typeface="Montserrat"/>
              </a:defRPr>
            </a:lvl6pPr>
            <a:lvl7pPr indent="0" lvl="6" marL="0" marR="0" rtl="0" algn="ctr">
              <a:spcBef>
                <a:spcPts val="0"/>
              </a:spcBef>
              <a:buNone/>
              <a:defRPr i="0" sz="600" u="none" cap="none" strike="noStrike">
                <a:solidFill>
                  <a:schemeClr val="lt1"/>
                </a:solidFill>
                <a:latin typeface="Montserrat"/>
                <a:ea typeface="Montserrat"/>
                <a:cs typeface="Montserrat"/>
                <a:sym typeface="Montserrat"/>
              </a:defRPr>
            </a:lvl7pPr>
            <a:lvl8pPr indent="0" lvl="7" marL="0" marR="0" rtl="0" algn="ctr">
              <a:spcBef>
                <a:spcPts val="0"/>
              </a:spcBef>
              <a:buNone/>
              <a:defRPr i="0" sz="600" u="none" cap="none" strike="noStrike">
                <a:solidFill>
                  <a:schemeClr val="lt1"/>
                </a:solidFill>
                <a:latin typeface="Montserrat"/>
                <a:ea typeface="Montserrat"/>
                <a:cs typeface="Montserrat"/>
                <a:sym typeface="Montserrat"/>
              </a:defRPr>
            </a:lvl8pPr>
            <a:lvl9pPr indent="0" lvl="8" marL="0" marR="0" rtl="0" algn="ctr">
              <a:spcBef>
                <a:spcPts val="0"/>
              </a:spcBef>
              <a:buNone/>
              <a:defRPr i="0" sz="600" u="none" cap="none" strike="noStrike">
                <a:solidFill>
                  <a:schemeClr val="lt1"/>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239">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42 one column 1">
  <p:cSld name="TITLE_AND_BODY_2_1">
    <p:spTree>
      <p:nvGrpSpPr>
        <p:cNvPr id="337" name="Shape 337"/>
        <p:cNvGrpSpPr/>
        <p:nvPr/>
      </p:nvGrpSpPr>
      <p:grpSpPr>
        <a:xfrm>
          <a:off x="0" y="0"/>
          <a:ext cx="0" cy="0"/>
          <a:chOff x="0" y="0"/>
          <a:chExt cx="0" cy="0"/>
        </a:xfrm>
      </p:grpSpPr>
      <p:grpSp>
        <p:nvGrpSpPr>
          <p:cNvPr id="338" name="Google Shape;338;p70"/>
          <p:cNvGrpSpPr/>
          <p:nvPr/>
        </p:nvGrpSpPr>
        <p:grpSpPr>
          <a:xfrm>
            <a:off x="0" y="4453125"/>
            <a:ext cx="9144100" cy="689101"/>
            <a:chOff x="0" y="4453125"/>
            <a:chExt cx="9144100" cy="689101"/>
          </a:xfrm>
        </p:grpSpPr>
        <p:pic>
          <p:nvPicPr>
            <p:cNvPr id="339" name="Google Shape;339;p70"/>
            <p:cNvPicPr preferRelativeResize="0"/>
            <p:nvPr/>
          </p:nvPicPr>
          <p:blipFill rotWithShape="1">
            <a:blip r:embed="rId2">
              <a:alphaModFix/>
            </a:blip>
            <a:srcRect b="0" l="0" r="0" t="88859"/>
            <a:stretch/>
          </p:blipFill>
          <p:spPr>
            <a:xfrm>
              <a:off x="0" y="4569525"/>
              <a:ext cx="9144000" cy="572701"/>
            </a:xfrm>
            <a:prstGeom prst="rect">
              <a:avLst/>
            </a:prstGeom>
            <a:noFill/>
            <a:ln>
              <a:noFill/>
            </a:ln>
          </p:spPr>
        </p:pic>
        <p:sp>
          <p:nvSpPr>
            <p:cNvPr id="340" name="Google Shape;340;p70"/>
            <p:cNvSpPr/>
            <p:nvPr/>
          </p:nvSpPr>
          <p:spPr>
            <a:xfrm>
              <a:off x="100" y="4453125"/>
              <a:ext cx="9144000" cy="14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70"/>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42" name="Google Shape;342;p70"/>
          <p:cNvSpPr txBox="1"/>
          <p:nvPr>
            <p:ph idx="1" type="body"/>
          </p:nvPr>
        </p:nvSpPr>
        <p:spPr>
          <a:xfrm>
            <a:off x="311700" y="777240"/>
            <a:ext cx="85206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04800" lvl="1" marL="914400" rtl="0">
              <a:lnSpc>
                <a:spcPct val="100000"/>
              </a:lnSpc>
              <a:spcBef>
                <a:spcPts val="1400"/>
              </a:spcBef>
              <a:spcAft>
                <a:spcPts val="0"/>
              </a:spcAft>
              <a:buSzPts val="1200"/>
              <a:buChar char="○"/>
              <a:defRPr sz="1200"/>
            </a:lvl2pPr>
            <a:lvl3pPr indent="-292100" lvl="2" marL="1371600" rtl="0">
              <a:lnSpc>
                <a:spcPct val="100000"/>
              </a:lnSpc>
              <a:spcBef>
                <a:spcPts val="1200"/>
              </a:spcBef>
              <a:spcAft>
                <a:spcPts val="0"/>
              </a:spcAft>
              <a:buSzPts val="1000"/>
              <a:buChar char="■"/>
              <a:defRPr/>
            </a:lvl3pPr>
            <a:lvl4pPr indent="-292100" lvl="3" marL="1828800" rtl="0">
              <a:lnSpc>
                <a:spcPct val="100000"/>
              </a:lnSpc>
              <a:spcBef>
                <a:spcPts val="1000"/>
              </a:spcBef>
              <a:spcAft>
                <a:spcPts val="0"/>
              </a:spcAft>
              <a:buSzPts val="1000"/>
              <a:buChar char="●"/>
              <a:defRPr/>
            </a:lvl4pPr>
            <a:lvl5pPr indent="-292100" lvl="4" marL="2286000" rtl="0">
              <a:lnSpc>
                <a:spcPct val="100000"/>
              </a:lnSpc>
              <a:spcBef>
                <a:spcPts val="800"/>
              </a:spcBef>
              <a:spcAft>
                <a:spcPts val="0"/>
              </a:spcAft>
              <a:buSzPts val="1000"/>
              <a:buChar char="○"/>
              <a:defRPr/>
            </a:lvl5pPr>
            <a:lvl6pPr indent="-292100" lvl="5" marL="2743200" rtl="0">
              <a:lnSpc>
                <a:spcPct val="100000"/>
              </a:lnSpc>
              <a:spcBef>
                <a:spcPts val="600"/>
              </a:spcBef>
              <a:spcAft>
                <a:spcPts val="0"/>
              </a:spcAft>
              <a:buSzPts val="1000"/>
              <a:buChar char="■"/>
              <a:defRPr/>
            </a:lvl6pPr>
            <a:lvl7pPr indent="-292100" lvl="6" marL="3200400" rtl="0">
              <a:lnSpc>
                <a:spcPct val="100000"/>
              </a:lnSpc>
              <a:spcBef>
                <a:spcPts val="400"/>
              </a:spcBef>
              <a:spcAft>
                <a:spcPts val="0"/>
              </a:spcAft>
              <a:buSzPts val="1000"/>
              <a:buChar char="●"/>
              <a:defRPr/>
            </a:lvl7pPr>
            <a:lvl8pPr indent="-292100" lvl="7" marL="3657600" rtl="0">
              <a:lnSpc>
                <a:spcPct val="100000"/>
              </a:lnSpc>
              <a:spcBef>
                <a:spcPts val="400"/>
              </a:spcBef>
              <a:spcAft>
                <a:spcPts val="0"/>
              </a:spcAft>
              <a:buSzPts val="1000"/>
              <a:buChar char="○"/>
              <a:defRPr/>
            </a:lvl8pPr>
            <a:lvl9pPr indent="-292100" lvl="8" marL="4114800" rtl="0">
              <a:lnSpc>
                <a:spcPct val="100000"/>
              </a:lnSpc>
              <a:spcBef>
                <a:spcPts val="400"/>
              </a:spcBef>
              <a:spcAft>
                <a:spcPts val="400"/>
              </a:spcAft>
              <a:buSzPts val="1000"/>
              <a:buChar char="■"/>
              <a:defRPr/>
            </a:lvl9pPr>
          </a:lstStyle>
          <a:p/>
        </p:txBody>
      </p:sp>
      <p:sp>
        <p:nvSpPr>
          <p:cNvPr id="343" name="Google Shape;343;p70"/>
          <p:cNvSpPr txBox="1"/>
          <p:nvPr>
            <p:ph idx="12" type="sldNum"/>
          </p:nvPr>
        </p:nvSpPr>
        <p:spPr>
          <a:xfrm>
            <a:off x="2482525" y="4777400"/>
            <a:ext cx="2363400" cy="271500"/>
          </a:xfrm>
          <a:prstGeom prst="rect">
            <a:avLst/>
          </a:prstGeom>
        </p:spPr>
        <p:txBody>
          <a:bodyPr anchorCtr="0" anchor="ctr" bIns="91425" lIns="91425" spcFirstLastPara="1" rIns="91425" wrap="square" tIns="91425">
            <a:noAutofit/>
          </a:bodyPr>
          <a:lstStyle>
            <a:lvl1pPr lvl="0" rtl="0" algn="l">
              <a:buNone/>
              <a:defRPr b="0"/>
            </a:lvl1pPr>
            <a:lvl2pPr lvl="1" rtl="0" algn="l">
              <a:buNone/>
              <a:defRPr b="0"/>
            </a:lvl2pPr>
            <a:lvl3pPr lvl="2" rtl="0" algn="l">
              <a:buNone/>
              <a:defRPr b="0"/>
            </a:lvl3pPr>
            <a:lvl4pPr lvl="3" rtl="0" algn="l">
              <a:buNone/>
              <a:defRPr b="0"/>
            </a:lvl4pPr>
            <a:lvl5pPr lvl="4" rtl="0" algn="l">
              <a:buNone/>
              <a:defRPr b="0"/>
            </a:lvl5pPr>
            <a:lvl6pPr lvl="5" rtl="0" algn="l">
              <a:buNone/>
              <a:defRPr b="0"/>
            </a:lvl6pPr>
            <a:lvl7pPr lvl="6" rtl="0" algn="l">
              <a:buNone/>
              <a:defRPr b="0"/>
            </a:lvl7pPr>
            <a:lvl8pPr lvl="7" rtl="0" algn="l">
              <a:buNone/>
              <a:defRPr b="0"/>
            </a:lvl8pPr>
            <a:lvl9pPr lvl="8" rtl="0" algn="l">
              <a:buNone/>
              <a:defRPr b="0"/>
            </a:lvl9pPr>
          </a:lstStyle>
          <a:p>
            <a:pPr indent="0" lvl="0" marL="0" rtl="0" algn="l">
              <a:spcBef>
                <a:spcPts val="0"/>
              </a:spcBef>
              <a:spcAft>
                <a:spcPts val="0"/>
              </a:spcAft>
              <a:buNone/>
            </a:pPr>
            <a:r>
              <a:rPr lang="en"/>
              <a:t>© 2023Palo Alto Networks, Inc. All rights reserved.</a:t>
            </a:r>
            <a:endParaRPr b="1"/>
          </a:p>
        </p:txBody>
      </p:sp>
      <p:pic>
        <p:nvPicPr>
          <p:cNvPr id="344" name="Google Shape;344;p70"/>
          <p:cNvPicPr preferRelativeResize="0"/>
          <p:nvPr/>
        </p:nvPicPr>
        <p:blipFill rotWithShape="1">
          <a:blip r:embed="rId3">
            <a:alphaModFix/>
          </a:blip>
          <a:srcRect b="0" l="0" r="0" t="0"/>
          <a:stretch/>
        </p:blipFill>
        <p:spPr>
          <a:xfrm>
            <a:off x="311700" y="4777400"/>
            <a:ext cx="2134551" cy="193800"/>
          </a:xfrm>
          <a:prstGeom prst="rect">
            <a:avLst/>
          </a:prstGeom>
          <a:noFill/>
          <a:ln>
            <a:noFill/>
          </a:ln>
        </p:spPr>
      </p:pic>
      <p:sp>
        <p:nvSpPr>
          <p:cNvPr id="345" name="Google Shape;345;p70"/>
          <p:cNvSpPr txBox="1"/>
          <p:nvPr>
            <p:ph idx="2" type="sldNum"/>
          </p:nvPr>
        </p:nvSpPr>
        <p:spPr>
          <a:xfrm>
            <a:off x="6586100" y="4777400"/>
            <a:ext cx="2363400" cy="271500"/>
          </a:xfrm>
          <a:prstGeom prst="rect">
            <a:avLst/>
          </a:prstGeom>
        </p:spPr>
        <p:txBody>
          <a:bodyPr anchorCtr="0" anchor="ctr" bIns="91425" lIns="91425" spcFirstLastPara="1" rIns="91425" wrap="square" tIns="91425">
            <a:noAutofit/>
          </a:bodyPr>
          <a:lstStyle>
            <a:lvl1pPr lvl="0" rtl="0" algn="r">
              <a:buNone/>
              <a:defRPr b="1" sz="600">
                <a:solidFill>
                  <a:srgbClr val="FFFFFF"/>
                </a:solidFill>
                <a:latin typeface="Montserrat"/>
                <a:ea typeface="Montserrat"/>
                <a:cs typeface="Montserrat"/>
                <a:sym typeface="Montserrat"/>
              </a:defRPr>
            </a:lvl1pPr>
            <a:lvl2pPr lvl="1" rtl="0" algn="r">
              <a:buNone/>
              <a:defRPr b="1" sz="600">
                <a:solidFill>
                  <a:srgbClr val="FFFFFF"/>
                </a:solidFill>
                <a:latin typeface="Montserrat"/>
                <a:ea typeface="Montserrat"/>
                <a:cs typeface="Montserrat"/>
                <a:sym typeface="Montserrat"/>
              </a:defRPr>
            </a:lvl2pPr>
            <a:lvl3pPr lvl="2" rtl="0" algn="r">
              <a:buNone/>
              <a:defRPr b="1" sz="600">
                <a:solidFill>
                  <a:srgbClr val="FFFFFF"/>
                </a:solidFill>
                <a:latin typeface="Montserrat"/>
                <a:ea typeface="Montserrat"/>
                <a:cs typeface="Montserrat"/>
                <a:sym typeface="Montserrat"/>
              </a:defRPr>
            </a:lvl3pPr>
            <a:lvl4pPr lvl="3" rtl="0" algn="r">
              <a:buNone/>
              <a:defRPr b="1" sz="600">
                <a:solidFill>
                  <a:srgbClr val="FFFFFF"/>
                </a:solidFill>
                <a:latin typeface="Montserrat"/>
                <a:ea typeface="Montserrat"/>
                <a:cs typeface="Montserrat"/>
                <a:sym typeface="Montserrat"/>
              </a:defRPr>
            </a:lvl4pPr>
            <a:lvl5pPr lvl="4" rtl="0" algn="r">
              <a:buNone/>
              <a:defRPr b="1" sz="600">
                <a:solidFill>
                  <a:srgbClr val="FFFFFF"/>
                </a:solidFill>
                <a:latin typeface="Montserrat"/>
                <a:ea typeface="Montserrat"/>
                <a:cs typeface="Montserrat"/>
                <a:sym typeface="Montserrat"/>
              </a:defRPr>
            </a:lvl5pPr>
            <a:lvl6pPr lvl="5" rtl="0" algn="r">
              <a:buNone/>
              <a:defRPr b="1" sz="600">
                <a:solidFill>
                  <a:srgbClr val="FFFFFF"/>
                </a:solidFill>
                <a:latin typeface="Montserrat"/>
                <a:ea typeface="Montserrat"/>
                <a:cs typeface="Montserrat"/>
                <a:sym typeface="Montserrat"/>
              </a:defRPr>
            </a:lvl6pPr>
            <a:lvl7pPr lvl="6" rtl="0" algn="r">
              <a:buNone/>
              <a:defRPr b="1" sz="600">
                <a:solidFill>
                  <a:srgbClr val="FFFFFF"/>
                </a:solidFill>
                <a:latin typeface="Montserrat"/>
                <a:ea typeface="Montserrat"/>
                <a:cs typeface="Montserrat"/>
                <a:sym typeface="Montserrat"/>
              </a:defRPr>
            </a:lvl7pPr>
            <a:lvl8pPr lvl="7" rtl="0" algn="r">
              <a:buNone/>
              <a:defRPr b="1" sz="600">
                <a:solidFill>
                  <a:srgbClr val="FFFFFF"/>
                </a:solidFill>
                <a:latin typeface="Montserrat"/>
                <a:ea typeface="Montserrat"/>
                <a:cs typeface="Montserrat"/>
                <a:sym typeface="Montserrat"/>
              </a:defRPr>
            </a:lvl8pPr>
            <a:lvl9pPr lvl="8" rtl="0" algn="r">
              <a:buNone/>
              <a:defRPr b="1" sz="600">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42 Title Slide 1 1">
  <p:cSld name="TITLE_1_1_1_3_1_1_1_1">
    <p:spTree>
      <p:nvGrpSpPr>
        <p:cNvPr id="346" name="Shape 346"/>
        <p:cNvGrpSpPr/>
        <p:nvPr/>
      </p:nvGrpSpPr>
      <p:grpSpPr>
        <a:xfrm>
          <a:off x="0" y="0"/>
          <a:ext cx="0" cy="0"/>
          <a:chOff x="0" y="0"/>
          <a:chExt cx="0" cy="0"/>
        </a:xfrm>
      </p:grpSpPr>
      <p:pic>
        <p:nvPicPr>
          <p:cNvPr id="347" name="Google Shape;347;p7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48" name="Google Shape;348;p71"/>
          <p:cNvPicPr preferRelativeResize="0"/>
          <p:nvPr/>
        </p:nvPicPr>
        <p:blipFill rotWithShape="1">
          <a:blip r:embed="rId3">
            <a:alphaModFix/>
          </a:blip>
          <a:srcRect b="0" l="0" r="0" t="0"/>
          <a:stretch/>
        </p:blipFill>
        <p:spPr>
          <a:xfrm>
            <a:off x="449025" y="522975"/>
            <a:ext cx="3244376" cy="294575"/>
          </a:xfrm>
          <a:prstGeom prst="rect">
            <a:avLst/>
          </a:prstGeom>
          <a:noFill/>
          <a:ln>
            <a:noFill/>
          </a:ln>
        </p:spPr>
      </p:pic>
      <p:sp>
        <p:nvSpPr>
          <p:cNvPr id="349" name="Google Shape;349;p71"/>
          <p:cNvSpPr txBox="1"/>
          <p:nvPr>
            <p:ph type="ctrTitle"/>
          </p:nvPr>
        </p:nvSpPr>
        <p:spPr>
          <a:xfrm>
            <a:off x="311700" y="1255113"/>
            <a:ext cx="4647000" cy="1338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p:txBody>
      </p:sp>
      <p:sp>
        <p:nvSpPr>
          <p:cNvPr id="350" name="Google Shape;350;p71"/>
          <p:cNvSpPr txBox="1"/>
          <p:nvPr>
            <p:ph idx="1" type="subTitle"/>
          </p:nvPr>
        </p:nvSpPr>
        <p:spPr>
          <a:xfrm>
            <a:off x="311700" y="2593188"/>
            <a:ext cx="46470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800">
                <a:solidFill>
                  <a:schemeClr val="accen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1" name="Google Shape;351;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sz="1300">
                <a:solidFill>
                  <a:schemeClr val="dk2"/>
                </a:solidFill>
              </a:defRPr>
            </a:lvl1pPr>
            <a:lvl2pPr lvl="1" rtl="0">
              <a:buNone/>
              <a:defRPr sz="1300">
                <a:solidFill>
                  <a:schemeClr val="dk2"/>
                </a:solidFill>
              </a:defRPr>
            </a:lvl2pPr>
            <a:lvl3pPr lvl="2" rtl="0">
              <a:buNone/>
              <a:defRPr sz="1300">
                <a:solidFill>
                  <a:schemeClr val="dk2"/>
                </a:solidFill>
              </a:defRPr>
            </a:lvl3pPr>
            <a:lvl4pPr lvl="3" rtl="0">
              <a:buNone/>
              <a:defRPr sz="1300">
                <a:solidFill>
                  <a:schemeClr val="dk2"/>
                </a:solidFill>
              </a:defRPr>
            </a:lvl4pPr>
            <a:lvl5pPr lvl="4" rtl="0">
              <a:buNone/>
              <a:defRPr sz="1300">
                <a:solidFill>
                  <a:schemeClr val="dk2"/>
                </a:solidFill>
              </a:defRPr>
            </a:lvl5pPr>
            <a:lvl6pPr lvl="5" rtl="0">
              <a:buNone/>
              <a:defRPr sz="1300">
                <a:solidFill>
                  <a:schemeClr val="dk2"/>
                </a:solidFill>
              </a:defRPr>
            </a:lvl6pPr>
            <a:lvl7pPr lvl="6" rtl="0">
              <a:buNone/>
              <a:defRPr sz="1300">
                <a:solidFill>
                  <a:schemeClr val="dk2"/>
                </a:solidFill>
              </a:defRPr>
            </a:lvl7pPr>
            <a:lvl8pPr lvl="7" rtl="0">
              <a:buNone/>
              <a:defRPr sz="1300">
                <a:solidFill>
                  <a:schemeClr val="dk2"/>
                </a:solidFill>
              </a:defRPr>
            </a:lvl8pPr>
            <a:lvl9pPr lvl="8" rtl="0">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7" name="Shape 27"/>
        <p:cNvGrpSpPr/>
        <p:nvPr/>
      </p:nvGrpSpPr>
      <p:grpSpPr>
        <a:xfrm>
          <a:off x="0" y="0"/>
          <a:ext cx="0" cy="0"/>
          <a:chOff x="0" y="0"/>
          <a:chExt cx="0" cy="0"/>
        </a:xfrm>
      </p:grpSpPr>
      <p:sp>
        <p:nvSpPr>
          <p:cNvPr id="28" name="Google Shape;28;p8"/>
          <p:cNvSpPr txBox="1"/>
          <p:nvPr>
            <p:ph type="title"/>
          </p:nvPr>
        </p:nvSpPr>
        <p:spPr>
          <a:xfrm>
            <a:off x="317539" y="205981"/>
            <a:ext cx="8471400" cy="327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0E95C4"/>
              </a:buClr>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29" name="Google Shape;29;p8"/>
          <p:cNvSpPr txBox="1"/>
          <p:nvPr>
            <p:ph idx="12" type="sldNum"/>
          </p:nvPr>
        </p:nvSpPr>
        <p:spPr>
          <a:xfrm>
            <a:off x="317501" y="4905604"/>
            <a:ext cx="3436800" cy="2187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2015, Palo Alto Networks, Inc. Confidential and Proprietary. </a:t>
            </a:r>
            <a:endParaRPr/>
          </a:p>
        </p:txBody>
      </p:sp>
      <p:sp>
        <p:nvSpPr>
          <p:cNvPr id="30" name="Google Shape;30;p8"/>
          <p:cNvSpPr txBox="1"/>
          <p:nvPr>
            <p:ph idx="1" type="body"/>
          </p:nvPr>
        </p:nvSpPr>
        <p:spPr>
          <a:xfrm>
            <a:off x="317502" y="730758"/>
            <a:ext cx="8471400" cy="3859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600"/>
              </a:spcBef>
              <a:spcAft>
                <a:spcPts val="0"/>
              </a:spcAft>
              <a:buSzPts val="1800"/>
              <a:buChar char="●"/>
              <a:defRPr/>
            </a:lvl1pPr>
            <a:lvl2pPr indent="-342900" lvl="1" marL="914400" rtl="0" algn="l">
              <a:lnSpc>
                <a:spcPct val="100000"/>
              </a:lnSpc>
              <a:spcBef>
                <a:spcPts val="1400"/>
              </a:spcBef>
              <a:spcAft>
                <a:spcPts val="0"/>
              </a:spcAft>
              <a:buSzPts val="1800"/>
              <a:buChar char="○"/>
              <a:defRPr/>
            </a:lvl2pPr>
            <a:lvl3pPr indent="-342900" lvl="2" marL="1371600" rtl="0" algn="l">
              <a:lnSpc>
                <a:spcPct val="100000"/>
              </a:lnSpc>
              <a:spcBef>
                <a:spcPts val="12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800"/>
              </a:spcBef>
              <a:spcAft>
                <a:spcPts val="0"/>
              </a:spcAft>
              <a:buSzPts val="1800"/>
              <a:buChar char="○"/>
              <a:defRPr/>
            </a:lvl5pPr>
            <a:lvl6pPr indent="-342900" lvl="5" marL="2743200" rtl="0" algn="l">
              <a:lnSpc>
                <a:spcPct val="100000"/>
              </a:lnSpc>
              <a:spcBef>
                <a:spcPts val="600"/>
              </a:spcBef>
              <a:spcAft>
                <a:spcPts val="0"/>
              </a:spcAft>
              <a:buClr>
                <a:schemeClr val="dk1"/>
              </a:buClr>
              <a:buSzPts val="1800"/>
              <a:buChar char="■"/>
              <a:defRPr/>
            </a:lvl6pPr>
            <a:lvl7pPr indent="-342900" lvl="6" marL="3200400" rtl="0" algn="l">
              <a:lnSpc>
                <a:spcPct val="100000"/>
              </a:lnSpc>
              <a:spcBef>
                <a:spcPts val="400"/>
              </a:spcBef>
              <a:spcAft>
                <a:spcPts val="0"/>
              </a:spcAft>
              <a:buClr>
                <a:schemeClr val="dk1"/>
              </a:buClr>
              <a:buSzPts val="1800"/>
              <a:buChar char="●"/>
              <a:defRPr/>
            </a:lvl7pPr>
            <a:lvl8pPr indent="-342900" lvl="7" marL="3657600" rtl="0" algn="l">
              <a:lnSpc>
                <a:spcPct val="100000"/>
              </a:lnSpc>
              <a:spcBef>
                <a:spcPts val="400"/>
              </a:spcBef>
              <a:spcAft>
                <a:spcPts val="0"/>
              </a:spcAft>
              <a:buClr>
                <a:schemeClr val="dk1"/>
              </a:buClr>
              <a:buSzPts val="1800"/>
              <a:buChar char="○"/>
              <a:defRPr/>
            </a:lvl8pPr>
            <a:lvl9pPr indent="-342900" lvl="8" marL="4114800" rtl="0" algn="l">
              <a:lnSpc>
                <a:spcPct val="100000"/>
              </a:lnSpc>
              <a:spcBef>
                <a:spcPts val="400"/>
              </a:spcBef>
              <a:spcAft>
                <a:spcPts val="40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ormal slide">
  <p:cSld name="1_Normal slide">
    <p:spTree>
      <p:nvGrpSpPr>
        <p:cNvPr id="352" name="Shape 352"/>
        <p:cNvGrpSpPr/>
        <p:nvPr/>
      </p:nvGrpSpPr>
      <p:grpSpPr>
        <a:xfrm>
          <a:off x="0" y="0"/>
          <a:ext cx="0" cy="0"/>
          <a:chOff x="0" y="0"/>
          <a:chExt cx="0" cy="0"/>
        </a:xfrm>
      </p:grpSpPr>
      <p:sp>
        <p:nvSpPr>
          <p:cNvPr id="353" name="Google Shape;353;p72"/>
          <p:cNvSpPr txBox="1"/>
          <p:nvPr>
            <p:ph type="title"/>
          </p:nvPr>
        </p:nvSpPr>
        <p:spPr>
          <a:xfrm>
            <a:off x="317539" y="205981"/>
            <a:ext cx="8471400" cy="327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0E95C4"/>
              </a:buClr>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54" name="Google Shape;354;p72"/>
          <p:cNvSpPr txBox="1"/>
          <p:nvPr>
            <p:ph idx="1" type="body"/>
          </p:nvPr>
        </p:nvSpPr>
        <p:spPr>
          <a:xfrm>
            <a:off x="317501" y="742950"/>
            <a:ext cx="4093200" cy="3847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600"/>
              </a:spcBef>
              <a:spcAft>
                <a:spcPts val="0"/>
              </a:spcAft>
              <a:buSzPts val="1800"/>
              <a:buChar char="●"/>
              <a:defRPr/>
            </a:lvl1pPr>
            <a:lvl2pPr indent="-342900" lvl="1" marL="914400" rtl="0" algn="l">
              <a:lnSpc>
                <a:spcPct val="100000"/>
              </a:lnSpc>
              <a:spcBef>
                <a:spcPts val="360"/>
              </a:spcBef>
              <a:spcAft>
                <a:spcPts val="0"/>
              </a:spcAft>
              <a:buSzPts val="1800"/>
              <a:buChar char="○"/>
              <a:defRPr/>
            </a:lvl2pPr>
            <a:lvl3pPr indent="-342900" lvl="2" marL="1371600" rtl="0" algn="l">
              <a:lnSpc>
                <a:spcPct val="100000"/>
              </a:lnSpc>
              <a:spcBef>
                <a:spcPts val="360"/>
              </a:spcBef>
              <a:spcAft>
                <a:spcPts val="0"/>
              </a:spcAft>
              <a:buSzPts val="1800"/>
              <a:buChar char="■"/>
              <a:defRPr/>
            </a:lvl3pPr>
            <a:lvl4pPr indent="-342900" lvl="3" marL="1828800" rtl="0" algn="l">
              <a:lnSpc>
                <a:spcPct val="100000"/>
              </a:lnSpc>
              <a:spcBef>
                <a:spcPts val="360"/>
              </a:spcBef>
              <a:spcAft>
                <a:spcPts val="0"/>
              </a:spcAft>
              <a:buSzPts val="1800"/>
              <a:buChar char="●"/>
              <a:defRPr/>
            </a:lvl4pPr>
            <a:lvl5pPr indent="-342900" lvl="4" marL="2286000" rtl="0" algn="l">
              <a:lnSpc>
                <a:spcPct val="100000"/>
              </a:lnSpc>
              <a:spcBef>
                <a:spcPts val="360"/>
              </a:spcBef>
              <a:spcAft>
                <a:spcPts val="0"/>
              </a:spcAft>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400"/>
              </a:spcAft>
              <a:buClr>
                <a:schemeClr val="dk1"/>
              </a:buClr>
              <a:buSzPts val="1800"/>
              <a:buChar char="■"/>
              <a:defRPr/>
            </a:lvl9pPr>
          </a:lstStyle>
          <a:p/>
        </p:txBody>
      </p:sp>
      <p:sp>
        <p:nvSpPr>
          <p:cNvPr id="355" name="Google Shape;355;p72"/>
          <p:cNvSpPr txBox="1"/>
          <p:nvPr>
            <p:ph idx="12" type="sldNum"/>
          </p:nvPr>
        </p:nvSpPr>
        <p:spPr>
          <a:xfrm>
            <a:off x="317501" y="4905604"/>
            <a:ext cx="3436800" cy="2187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1"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r>
              <a:rPr lang="en"/>
              <a:t>  |  © 201</a:t>
            </a:r>
            <a:r>
              <a:rPr lang="en" sz="600">
                <a:solidFill>
                  <a:srgbClr val="FFFFFF"/>
                </a:solidFill>
                <a:latin typeface="Montserrat"/>
                <a:ea typeface="Montserrat"/>
                <a:cs typeface="Montserrat"/>
                <a:sym typeface="Montserrat"/>
              </a:rPr>
              <a:t>9</a:t>
            </a:r>
            <a:r>
              <a:rPr lang="en"/>
              <a:t> Palo Alto Networks, Inc. All Rights Reserved.</a:t>
            </a:r>
            <a:endParaRPr/>
          </a:p>
        </p:txBody>
      </p:sp>
      <p:sp>
        <p:nvSpPr>
          <p:cNvPr id="356" name="Google Shape;356;p72"/>
          <p:cNvSpPr txBox="1"/>
          <p:nvPr>
            <p:ph idx="2" type="body"/>
          </p:nvPr>
        </p:nvSpPr>
        <p:spPr>
          <a:xfrm>
            <a:off x="4695832" y="742950"/>
            <a:ext cx="4093200" cy="3847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600"/>
              </a:spcBef>
              <a:spcAft>
                <a:spcPts val="0"/>
              </a:spcAft>
              <a:buSzPts val="1800"/>
              <a:buChar char="●"/>
              <a:defRPr/>
            </a:lvl1pPr>
            <a:lvl2pPr indent="-342900" lvl="1" marL="914400" rtl="0" algn="l">
              <a:lnSpc>
                <a:spcPct val="100000"/>
              </a:lnSpc>
              <a:spcBef>
                <a:spcPts val="360"/>
              </a:spcBef>
              <a:spcAft>
                <a:spcPts val="0"/>
              </a:spcAft>
              <a:buSzPts val="1800"/>
              <a:buChar char="○"/>
              <a:defRPr/>
            </a:lvl2pPr>
            <a:lvl3pPr indent="-342900" lvl="2" marL="1371600" rtl="0" algn="l">
              <a:lnSpc>
                <a:spcPct val="100000"/>
              </a:lnSpc>
              <a:spcBef>
                <a:spcPts val="360"/>
              </a:spcBef>
              <a:spcAft>
                <a:spcPts val="0"/>
              </a:spcAft>
              <a:buSzPts val="1800"/>
              <a:buChar char="■"/>
              <a:defRPr/>
            </a:lvl3pPr>
            <a:lvl4pPr indent="-342900" lvl="3" marL="1828800" rtl="0" algn="l">
              <a:lnSpc>
                <a:spcPct val="100000"/>
              </a:lnSpc>
              <a:spcBef>
                <a:spcPts val="360"/>
              </a:spcBef>
              <a:spcAft>
                <a:spcPts val="0"/>
              </a:spcAft>
              <a:buSzPts val="1800"/>
              <a:buChar char="●"/>
              <a:defRPr/>
            </a:lvl4pPr>
            <a:lvl5pPr indent="-342900" lvl="4" marL="2286000" rtl="0" algn="l">
              <a:lnSpc>
                <a:spcPct val="100000"/>
              </a:lnSpc>
              <a:spcBef>
                <a:spcPts val="360"/>
              </a:spcBef>
              <a:spcAft>
                <a:spcPts val="0"/>
              </a:spcAft>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40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1">
  <p:cSld name="TITLE_AND_TWO_COLUMNS_1">
    <p:spTree>
      <p:nvGrpSpPr>
        <p:cNvPr id="357" name="Shape 357"/>
        <p:cNvGrpSpPr/>
        <p:nvPr/>
      </p:nvGrpSpPr>
      <p:grpSpPr>
        <a:xfrm>
          <a:off x="0" y="0"/>
          <a:ext cx="0" cy="0"/>
          <a:chOff x="0" y="0"/>
          <a:chExt cx="0" cy="0"/>
        </a:xfrm>
      </p:grpSpPr>
      <p:sp>
        <p:nvSpPr>
          <p:cNvPr id="358" name="Google Shape;358;p73"/>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59" name="Google Shape;359;p73"/>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60" name="Google Shape;360;p73"/>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61" name="Google Shape;361;p73"/>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a:t>
            </a:r>
            <a:r>
              <a:rPr b="0" lang="en"/>
              <a:t>2023 Palo Alto</a:t>
            </a:r>
            <a:r>
              <a:rPr b="0" lang="en"/>
              <a:t> Networks, Inc. All rights reserved.</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2">
  <p:cSld name="TITLE_AND_TWO_COLUMNS_2">
    <p:spTree>
      <p:nvGrpSpPr>
        <p:cNvPr id="362" name="Shape 362"/>
        <p:cNvGrpSpPr/>
        <p:nvPr/>
      </p:nvGrpSpPr>
      <p:grpSpPr>
        <a:xfrm>
          <a:off x="0" y="0"/>
          <a:ext cx="0" cy="0"/>
          <a:chOff x="0" y="0"/>
          <a:chExt cx="0" cy="0"/>
        </a:xfrm>
      </p:grpSpPr>
      <p:sp>
        <p:nvSpPr>
          <p:cNvPr id="363" name="Google Shape;363;p74"/>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64" name="Google Shape;364;p74"/>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65" name="Google Shape;365;p74"/>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66" name="Google Shape;366;p74"/>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a:t>
            </a:r>
            <a:r>
              <a:rPr b="0" lang="en"/>
              <a:t>2023 Palo Alto</a:t>
            </a:r>
            <a:r>
              <a:rPr b="0" lang="en"/>
              <a:t> Networks, Inc. All rights reserved.</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TITLE_AND_BODY_1_3">
    <p:spTree>
      <p:nvGrpSpPr>
        <p:cNvPr id="367" name="Shape 367"/>
        <p:cNvGrpSpPr/>
        <p:nvPr/>
      </p:nvGrpSpPr>
      <p:grpSpPr>
        <a:xfrm>
          <a:off x="0" y="0"/>
          <a:ext cx="0" cy="0"/>
          <a:chOff x="0" y="0"/>
          <a:chExt cx="0" cy="0"/>
        </a:xfrm>
      </p:grpSpPr>
      <p:sp>
        <p:nvSpPr>
          <p:cNvPr id="368" name="Google Shape;368;p75"/>
          <p:cNvSpPr txBox="1"/>
          <p:nvPr>
            <p:ph idx="1" type="body"/>
          </p:nvPr>
        </p:nvSpPr>
        <p:spPr>
          <a:xfrm>
            <a:off x="452438" y="1593189"/>
            <a:ext cx="8239200" cy="3096000"/>
          </a:xfrm>
          <a:prstGeom prst="rect">
            <a:avLst/>
          </a:prstGeom>
          <a:noFill/>
          <a:ln>
            <a:noFill/>
          </a:ln>
        </p:spPr>
        <p:txBody>
          <a:bodyPr anchorCtr="0" anchor="t" bIns="19050" lIns="19050" spcFirstLastPara="1" rIns="19050" wrap="square" tIns="19050">
            <a:normAutofit/>
          </a:bodyPr>
          <a:lstStyle>
            <a:lvl1pPr indent="-279400" lvl="0" marL="457200" rtl="0" algn="l">
              <a:lnSpc>
                <a:spcPct val="90000"/>
              </a:lnSpc>
              <a:spcBef>
                <a:spcPts val="1700"/>
              </a:spcBef>
              <a:spcAft>
                <a:spcPts val="0"/>
              </a:spcAft>
              <a:buClr>
                <a:srgbClr val="FFFFFF"/>
              </a:buClr>
              <a:buSzPts val="800"/>
              <a:buChar char="●"/>
              <a:defRPr sz="500"/>
            </a:lvl1pPr>
            <a:lvl2pPr indent="-279400" lvl="1" marL="914400" rtl="0" algn="l">
              <a:lnSpc>
                <a:spcPct val="90000"/>
              </a:lnSpc>
              <a:spcBef>
                <a:spcPts val="1700"/>
              </a:spcBef>
              <a:spcAft>
                <a:spcPts val="0"/>
              </a:spcAft>
              <a:buClr>
                <a:srgbClr val="FFFFFF"/>
              </a:buClr>
              <a:buSzPts val="800"/>
              <a:buChar char="○"/>
              <a:defRPr sz="500"/>
            </a:lvl2pPr>
            <a:lvl3pPr indent="-279400" lvl="2" marL="1371600" rtl="0" algn="l">
              <a:lnSpc>
                <a:spcPct val="90000"/>
              </a:lnSpc>
              <a:spcBef>
                <a:spcPts val="1700"/>
              </a:spcBef>
              <a:spcAft>
                <a:spcPts val="0"/>
              </a:spcAft>
              <a:buClr>
                <a:srgbClr val="FFFFFF"/>
              </a:buClr>
              <a:buSzPts val="800"/>
              <a:buChar char="■"/>
              <a:defRPr sz="500"/>
            </a:lvl3pPr>
            <a:lvl4pPr indent="-279400" lvl="3" marL="1828800" rtl="0" algn="l">
              <a:lnSpc>
                <a:spcPct val="90000"/>
              </a:lnSpc>
              <a:spcBef>
                <a:spcPts val="1700"/>
              </a:spcBef>
              <a:spcAft>
                <a:spcPts val="0"/>
              </a:spcAft>
              <a:buClr>
                <a:srgbClr val="FFFFFF"/>
              </a:buClr>
              <a:buSzPts val="800"/>
              <a:buChar char="●"/>
              <a:defRPr sz="500"/>
            </a:lvl4pPr>
            <a:lvl5pPr indent="-279400" lvl="4" marL="2286000" rtl="0" algn="l">
              <a:lnSpc>
                <a:spcPct val="90000"/>
              </a:lnSpc>
              <a:spcBef>
                <a:spcPts val="1700"/>
              </a:spcBef>
              <a:spcAft>
                <a:spcPts val="0"/>
              </a:spcAft>
              <a:buClr>
                <a:srgbClr val="FFFFFF"/>
              </a:buClr>
              <a:buSzPts val="800"/>
              <a:buChar char="○"/>
              <a:defRPr sz="500"/>
            </a:lvl5pPr>
            <a:lvl6pPr indent="-279400" lvl="5" marL="2743200" rtl="0" algn="l">
              <a:lnSpc>
                <a:spcPct val="90000"/>
              </a:lnSpc>
              <a:spcBef>
                <a:spcPts val="1700"/>
              </a:spcBef>
              <a:spcAft>
                <a:spcPts val="0"/>
              </a:spcAft>
              <a:buClr>
                <a:srgbClr val="FFFFFF"/>
              </a:buClr>
              <a:buSzPts val="800"/>
              <a:buChar char="■"/>
              <a:defRPr sz="500"/>
            </a:lvl6pPr>
            <a:lvl7pPr indent="-279400" lvl="6" marL="3200400" rtl="0" algn="l">
              <a:lnSpc>
                <a:spcPct val="90000"/>
              </a:lnSpc>
              <a:spcBef>
                <a:spcPts val="1700"/>
              </a:spcBef>
              <a:spcAft>
                <a:spcPts val="0"/>
              </a:spcAft>
              <a:buClr>
                <a:srgbClr val="FFFFFF"/>
              </a:buClr>
              <a:buSzPts val="800"/>
              <a:buChar char="●"/>
              <a:defRPr sz="500"/>
            </a:lvl7pPr>
            <a:lvl8pPr indent="-279400" lvl="7" marL="3657600" rtl="0" algn="l">
              <a:lnSpc>
                <a:spcPct val="90000"/>
              </a:lnSpc>
              <a:spcBef>
                <a:spcPts val="1700"/>
              </a:spcBef>
              <a:spcAft>
                <a:spcPts val="0"/>
              </a:spcAft>
              <a:buClr>
                <a:srgbClr val="FFFFFF"/>
              </a:buClr>
              <a:buSzPts val="800"/>
              <a:buChar char="○"/>
              <a:defRPr sz="500"/>
            </a:lvl8pPr>
            <a:lvl9pPr indent="-279400" lvl="8" marL="4114800" rtl="0" algn="l">
              <a:lnSpc>
                <a:spcPct val="90000"/>
              </a:lnSpc>
              <a:spcBef>
                <a:spcPts val="1700"/>
              </a:spcBef>
              <a:spcAft>
                <a:spcPts val="0"/>
              </a:spcAft>
              <a:buClr>
                <a:srgbClr val="FFFFFF"/>
              </a:buClr>
              <a:buSzPts val="800"/>
              <a:buChar char="■"/>
              <a:defRPr sz="500"/>
            </a:lvl9pPr>
          </a:lstStyle>
          <a:p/>
        </p:txBody>
      </p:sp>
      <p:sp>
        <p:nvSpPr>
          <p:cNvPr id="369" name="Google Shape;369;p7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FFFFFF"/>
              </a:buClr>
              <a:buSzPts val="700"/>
              <a:buFont typeface="Helvetica Neue"/>
              <a:buNone/>
              <a:defRPr sz="700"/>
            </a:lvl1pPr>
            <a:lvl2pPr indent="0" lvl="1" marL="0" rtl="0" algn="ctr">
              <a:lnSpc>
                <a:spcPct val="100000"/>
              </a:lnSpc>
              <a:spcBef>
                <a:spcPts val="0"/>
              </a:spcBef>
              <a:spcAft>
                <a:spcPts val="0"/>
              </a:spcAft>
              <a:buClr>
                <a:srgbClr val="FFFFFF"/>
              </a:buClr>
              <a:buSzPts val="700"/>
              <a:buFont typeface="Helvetica Neue"/>
              <a:buNone/>
              <a:defRPr sz="700"/>
            </a:lvl2pPr>
            <a:lvl3pPr indent="0" lvl="2" marL="0" rtl="0" algn="ctr">
              <a:lnSpc>
                <a:spcPct val="100000"/>
              </a:lnSpc>
              <a:spcBef>
                <a:spcPts val="0"/>
              </a:spcBef>
              <a:spcAft>
                <a:spcPts val="0"/>
              </a:spcAft>
              <a:buClr>
                <a:srgbClr val="FFFFFF"/>
              </a:buClr>
              <a:buSzPts val="700"/>
              <a:buFont typeface="Helvetica Neue"/>
              <a:buNone/>
              <a:defRPr sz="700"/>
            </a:lvl3pPr>
            <a:lvl4pPr indent="0" lvl="3" marL="0" rtl="0" algn="ctr">
              <a:lnSpc>
                <a:spcPct val="100000"/>
              </a:lnSpc>
              <a:spcBef>
                <a:spcPts val="0"/>
              </a:spcBef>
              <a:spcAft>
                <a:spcPts val="0"/>
              </a:spcAft>
              <a:buClr>
                <a:srgbClr val="FFFFFF"/>
              </a:buClr>
              <a:buSzPts val="700"/>
              <a:buFont typeface="Helvetica Neue"/>
              <a:buNone/>
              <a:defRPr sz="700"/>
            </a:lvl4pPr>
            <a:lvl5pPr indent="0" lvl="4" marL="0" rtl="0" algn="ctr">
              <a:lnSpc>
                <a:spcPct val="100000"/>
              </a:lnSpc>
              <a:spcBef>
                <a:spcPts val="0"/>
              </a:spcBef>
              <a:spcAft>
                <a:spcPts val="0"/>
              </a:spcAft>
              <a:buClr>
                <a:srgbClr val="FFFFFF"/>
              </a:buClr>
              <a:buSzPts val="700"/>
              <a:buFont typeface="Helvetica Neue"/>
              <a:buNone/>
              <a:defRPr sz="700"/>
            </a:lvl5pPr>
            <a:lvl6pPr indent="0" lvl="5" marL="0" rtl="0" algn="ctr">
              <a:lnSpc>
                <a:spcPct val="100000"/>
              </a:lnSpc>
              <a:spcBef>
                <a:spcPts val="0"/>
              </a:spcBef>
              <a:spcAft>
                <a:spcPts val="0"/>
              </a:spcAft>
              <a:buClr>
                <a:srgbClr val="FFFFFF"/>
              </a:buClr>
              <a:buSzPts val="700"/>
              <a:buFont typeface="Helvetica Neue"/>
              <a:buNone/>
              <a:defRPr sz="700"/>
            </a:lvl6pPr>
            <a:lvl7pPr indent="0" lvl="6" marL="0" rtl="0" algn="ctr">
              <a:lnSpc>
                <a:spcPct val="100000"/>
              </a:lnSpc>
              <a:spcBef>
                <a:spcPts val="0"/>
              </a:spcBef>
              <a:spcAft>
                <a:spcPts val="0"/>
              </a:spcAft>
              <a:buClr>
                <a:srgbClr val="FFFFFF"/>
              </a:buClr>
              <a:buSzPts val="700"/>
              <a:buFont typeface="Helvetica Neue"/>
              <a:buNone/>
              <a:defRPr sz="700"/>
            </a:lvl7pPr>
            <a:lvl8pPr indent="0" lvl="7" marL="0" rtl="0" algn="ctr">
              <a:lnSpc>
                <a:spcPct val="100000"/>
              </a:lnSpc>
              <a:spcBef>
                <a:spcPts val="0"/>
              </a:spcBef>
              <a:spcAft>
                <a:spcPts val="0"/>
              </a:spcAft>
              <a:buClr>
                <a:srgbClr val="FFFFFF"/>
              </a:buClr>
              <a:buSzPts val="700"/>
              <a:buFont typeface="Helvetica Neue"/>
              <a:buNone/>
              <a:defRPr sz="700"/>
            </a:lvl8pPr>
            <a:lvl9pPr indent="0" lvl="8" marL="0" rtl="0" algn="ctr">
              <a:lnSpc>
                <a:spcPct val="100000"/>
              </a:lnSpc>
              <a:spcBef>
                <a:spcPts val="0"/>
              </a:spcBef>
              <a:spcAft>
                <a:spcPts val="0"/>
              </a:spcAft>
              <a:buClr>
                <a:srgbClr val="FFFFFF"/>
              </a:buClr>
              <a:buSzPts val="700"/>
              <a:buFont typeface="Helvetica Neue"/>
              <a:buNone/>
              <a:defRPr sz="700"/>
            </a:lvl9pPr>
          </a:lstStyle>
          <a:p>
            <a:pPr indent="0" lvl="0" marL="0" rtl="0" algn="ctr">
              <a:spcBef>
                <a:spcPts val="0"/>
              </a:spcBef>
              <a:spcAft>
                <a:spcPts val="0"/>
              </a:spcAft>
              <a:buNone/>
            </a:pPr>
            <a:fld id="{00000000-1234-1234-1234-123412341234}" type="slidenum">
              <a:rPr lang="en"/>
              <a:t>‹#›</a:t>
            </a:fld>
            <a:endParaRPr sz="50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3">
  <p:cSld name="TITLE_AND_TWO_COLUMNS_3">
    <p:spTree>
      <p:nvGrpSpPr>
        <p:cNvPr id="370" name="Shape 370"/>
        <p:cNvGrpSpPr/>
        <p:nvPr/>
      </p:nvGrpSpPr>
      <p:grpSpPr>
        <a:xfrm>
          <a:off x="0" y="0"/>
          <a:ext cx="0" cy="0"/>
          <a:chOff x="0" y="0"/>
          <a:chExt cx="0" cy="0"/>
        </a:xfrm>
      </p:grpSpPr>
      <p:sp>
        <p:nvSpPr>
          <p:cNvPr id="371" name="Google Shape;371;p76"/>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72" name="Google Shape;372;p76"/>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73" name="Google Shape;373;p76"/>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74" name="Google Shape;374;p76"/>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600"/>
              <a:buFont typeface="Arial"/>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2021 Palo Alto Networks, Inc. All rights reserved.</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4">
  <p:cSld name="TITLE_AND_TWO_COLUMNS_4">
    <p:spTree>
      <p:nvGrpSpPr>
        <p:cNvPr id="375" name="Shape 375"/>
        <p:cNvGrpSpPr/>
        <p:nvPr/>
      </p:nvGrpSpPr>
      <p:grpSpPr>
        <a:xfrm>
          <a:off x="0" y="0"/>
          <a:ext cx="0" cy="0"/>
          <a:chOff x="0" y="0"/>
          <a:chExt cx="0" cy="0"/>
        </a:xfrm>
      </p:grpSpPr>
      <p:sp>
        <p:nvSpPr>
          <p:cNvPr id="376" name="Google Shape;376;p77"/>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77" name="Google Shape;377;p77"/>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78" name="Google Shape;378;p77"/>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79" name="Google Shape;379;p77"/>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202</a:t>
            </a:r>
            <a:r>
              <a:rPr b="0" lang="en"/>
              <a:t>3</a:t>
            </a:r>
            <a:r>
              <a:rPr b="0" lang="en"/>
              <a:t> Palo Alto Networks, Inc. All rights reserved. Proprietary and confidential information.</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5">
  <p:cSld name="TITLE_AND_TWO_COLUMNS_5">
    <p:spTree>
      <p:nvGrpSpPr>
        <p:cNvPr id="380" name="Shape 380"/>
        <p:cNvGrpSpPr/>
        <p:nvPr/>
      </p:nvGrpSpPr>
      <p:grpSpPr>
        <a:xfrm>
          <a:off x="0" y="0"/>
          <a:ext cx="0" cy="0"/>
          <a:chOff x="0" y="0"/>
          <a:chExt cx="0" cy="0"/>
        </a:xfrm>
      </p:grpSpPr>
      <p:sp>
        <p:nvSpPr>
          <p:cNvPr id="381" name="Google Shape;381;p78"/>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82" name="Google Shape;382;p78"/>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83" name="Google Shape;383;p78"/>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84" name="Google Shape;384;p78"/>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202</a:t>
            </a:r>
            <a:r>
              <a:rPr b="0" lang="en"/>
              <a:t>3</a:t>
            </a:r>
            <a:r>
              <a:rPr b="0" lang="en"/>
              <a:t> Palo Alto Networks, Inc. All rights reserved. Proprietary and confidential information.</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6">
  <p:cSld name="TITLE_AND_TWO_COLUMNS_6">
    <p:spTree>
      <p:nvGrpSpPr>
        <p:cNvPr id="385" name="Shape 385"/>
        <p:cNvGrpSpPr/>
        <p:nvPr/>
      </p:nvGrpSpPr>
      <p:grpSpPr>
        <a:xfrm>
          <a:off x="0" y="0"/>
          <a:ext cx="0" cy="0"/>
          <a:chOff x="0" y="0"/>
          <a:chExt cx="0" cy="0"/>
        </a:xfrm>
      </p:grpSpPr>
      <p:sp>
        <p:nvSpPr>
          <p:cNvPr id="386" name="Google Shape;386;p79"/>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87" name="Google Shape;387;p79"/>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388" name="Google Shape;388;p79"/>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389" name="Google Shape;389;p79"/>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202</a:t>
            </a:r>
            <a:r>
              <a:rPr b="0" lang="en"/>
              <a:t>3</a:t>
            </a:r>
            <a:r>
              <a:rPr b="0" lang="en"/>
              <a:t> Palo Alto Networks, Inc. All rights reserved. Proprietary and confidential information.</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tex Title Slide 1 1">
  <p:cSld name="TITLE_1_1_1_3_1">
    <p:spTree>
      <p:nvGrpSpPr>
        <p:cNvPr id="390" name="Shape 390"/>
        <p:cNvGrpSpPr/>
        <p:nvPr/>
      </p:nvGrpSpPr>
      <p:grpSpPr>
        <a:xfrm>
          <a:off x="0" y="0"/>
          <a:ext cx="0" cy="0"/>
          <a:chOff x="0" y="0"/>
          <a:chExt cx="0" cy="0"/>
        </a:xfrm>
      </p:grpSpPr>
      <p:sp>
        <p:nvSpPr>
          <p:cNvPr id="391" name="Google Shape;391;p80"/>
          <p:cNvSpPr/>
          <p:nvPr/>
        </p:nvSpPr>
        <p:spPr>
          <a:xfrm>
            <a:off x="810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2" name="Google Shape;392;p80"/>
          <p:cNvPicPr preferRelativeResize="0"/>
          <p:nvPr/>
        </p:nvPicPr>
        <p:blipFill rotWithShape="1">
          <a:blip r:embed="rId2">
            <a:alphaModFix/>
          </a:blip>
          <a:srcRect b="-5040" l="-46162" r="20344" t="12721"/>
          <a:stretch/>
        </p:blipFill>
        <p:spPr>
          <a:xfrm>
            <a:off x="362459" y="0"/>
            <a:ext cx="8781542" cy="5143497"/>
          </a:xfrm>
          <a:prstGeom prst="rect">
            <a:avLst/>
          </a:prstGeom>
          <a:noFill/>
          <a:ln>
            <a:noFill/>
          </a:ln>
        </p:spPr>
      </p:pic>
      <p:pic>
        <p:nvPicPr>
          <p:cNvPr id="393" name="Google Shape;393;p80"/>
          <p:cNvPicPr preferRelativeResize="0"/>
          <p:nvPr/>
        </p:nvPicPr>
        <p:blipFill rotWithShape="1">
          <a:blip r:embed="rId3">
            <a:alphaModFix/>
          </a:blip>
          <a:srcRect b="0" l="0" r="0" t="0"/>
          <a:stretch/>
        </p:blipFill>
        <p:spPr>
          <a:xfrm>
            <a:off x="410541" y="372197"/>
            <a:ext cx="1368027" cy="276339"/>
          </a:xfrm>
          <a:prstGeom prst="rect">
            <a:avLst/>
          </a:prstGeom>
          <a:noFill/>
          <a:ln>
            <a:noFill/>
          </a:ln>
        </p:spPr>
      </p:pic>
      <p:sp>
        <p:nvSpPr>
          <p:cNvPr id="394" name="Google Shape;394;p80"/>
          <p:cNvSpPr txBox="1"/>
          <p:nvPr>
            <p:ph type="ctrTitle"/>
          </p:nvPr>
        </p:nvSpPr>
        <p:spPr>
          <a:xfrm>
            <a:off x="311700" y="1506413"/>
            <a:ext cx="4647000" cy="13380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rgbClr val="000000"/>
              </a:buClr>
              <a:buSzPts val="3600"/>
              <a:buNone/>
              <a:defRPr sz="3600">
                <a:solidFill>
                  <a:srgbClr val="000000"/>
                </a:solidFill>
              </a:defRPr>
            </a:lvl1pPr>
            <a:lvl2pPr lvl="1" rtl="0" algn="l">
              <a:lnSpc>
                <a:spcPct val="90000"/>
              </a:lnSpc>
              <a:spcBef>
                <a:spcPts val="0"/>
              </a:spcBef>
              <a:spcAft>
                <a:spcPts val="0"/>
              </a:spcAft>
              <a:buSzPts val="3600"/>
              <a:buNone/>
              <a:defRPr sz="3600"/>
            </a:lvl2pPr>
            <a:lvl3pPr lvl="2" rtl="0" algn="l">
              <a:lnSpc>
                <a:spcPct val="90000"/>
              </a:lnSpc>
              <a:spcBef>
                <a:spcPts val="0"/>
              </a:spcBef>
              <a:spcAft>
                <a:spcPts val="0"/>
              </a:spcAft>
              <a:buSzPts val="3600"/>
              <a:buNone/>
              <a:defRPr sz="3600"/>
            </a:lvl3pPr>
            <a:lvl4pPr lvl="3" rtl="0" algn="l">
              <a:lnSpc>
                <a:spcPct val="90000"/>
              </a:lnSpc>
              <a:spcBef>
                <a:spcPts val="0"/>
              </a:spcBef>
              <a:spcAft>
                <a:spcPts val="0"/>
              </a:spcAft>
              <a:buSzPts val="3600"/>
              <a:buNone/>
              <a:defRPr sz="3600"/>
            </a:lvl4pPr>
            <a:lvl5pPr lvl="4" rtl="0" algn="l">
              <a:lnSpc>
                <a:spcPct val="90000"/>
              </a:lnSpc>
              <a:spcBef>
                <a:spcPts val="0"/>
              </a:spcBef>
              <a:spcAft>
                <a:spcPts val="0"/>
              </a:spcAft>
              <a:buSzPts val="3600"/>
              <a:buNone/>
              <a:defRPr sz="3600"/>
            </a:lvl5pPr>
            <a:lvl6pPr lvl="5" rtl="0" algn="l">
              <a:lnSpc>
                <a:spcPct val="90000"/>
              </a:lnSpc>
              <a:spcBef>
                <a:spcPts val="0"/>
              </a:spcBef>
              <a:spcAft>
                <a:spcPts val="0"/>
              </a:spcAft>
              <a:buSzPts val="3600"/>
              <a:buNone/>
              <a:defRPr sz="3600"/>
            </a:lvl6pPr>
            <a:lvl7pPr lvl="6" rtl="0" algn="l">
              <a:lnSpc>
                <a:spcPct val="90000"/>
              </a:lnSpc>
              <a:spcBef>
                <a:spcPts val="0"/>
              </a:spcBef>
              <a:spcAft>
                <a:spcPts val="0"/>
              </a:spcAft>
              <a:buSzPts val="3600"/>
              <a:buNone/>
              <a:defRPr sz="3600"/>
            </a:lvl7pPr>
            <a:lvl8pPr lvl="7" rtl="0" algn="l">
              <a:lnSpc>
                <a:spcPct val="90000"/>
              </a:lnSpc>
              <a:spcBef>
                <a:spcPts val="0"/>
              </a:spcBef>
              <a:spcAft>
                <a:spcPts val="0"/>
              </a:spcAft>
              <a:buSzPts val="3600"/>
              <a:buNone/>
              <a:defRPr sz="3600"/>
            </a:lvl8pPr>
            <a:lvl9pPr lvl="8" rtl="0" algn="l">
              <a:lnSpc>
                <a:spcPct val="90000"/>
              </a:lnSpc>
              <a:spcBef>
                <a:spcPts val="0"/>
              </a:spcBef>
              <a:spcAft>
                <a:spcPts val="0"/>
              </a:spcAft>
              <a:buSzPts val="3600"/>
              <a:buNone/>
              <a:defRPr sz="3600"/>
            </a:lvl9pPr>
          </a:lstStyle>
          <a:p/>
        </p:txBody>
      </p:sp>
      <p:sp>
        <p:nvSpPr>
          <p:cNvPr id="395" name="Google Shape;395;p80"/>
          <p:cNvSpPr txBox="1"/>
          <p:nvPr>
            <p:ph idx="1" type="subTitle"/>
          </p:nvPr>
        </p:nvSpPr>
        <p:spPr>
          <a:xfrm>
            <a:off x="311700" y="2844488"/>
            <a:ext cx="46470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6" name="Google Shape;396;p80"/>
          <p:cNvSpPr/>
          <p:nvPr/>
        </p:nvSpPr>
        <p:spPr>
          <a:xfrm>
            <a:off x="0" y="4096775"/>
            <a:ext cx="9144000" cy="10467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7" name="Google Shape;397;p80"/>
          <p:cNvPicPr preferRelativeResize="0"/>
          <p:nvPr/>
        </p:nvPicPr>
        <p:blipFill rotWithShape="1">
          <a:blip r:embed="rId4">
            <a:alphaModFix/>
          </a:blip>
          <a:srcRect b="0" l="0" r="0" t="0"/>
          <a:stretch/>
        </p:blipFill>
        <p:spPr>
          <a:xfrm>
            <a:off x="7517452" y="4717877"/>
            <a:ext cx="1481172" cy="270900"/>
          </a:xfrm>
          <a:prstGeom prst="rect">
            <a:avLst/>
          </a:prstGeom>
          <a:noFill/>
          <a:ln>
            <a:noFill/>
          </a:ln>
        </p:spPr>
      </p:pic>
      <p:sp>
        <p:nvSpPr>
          <p:cNvPr id="398" name="Google Shape;398;p80"/>
          <p:cNvSpPr txBox="1"/>
          <p:nvPr>
            <p:ph idx="2" type="subTitle"/>
          </p:nvPr>
        </p:nvSpPr>
        <p:spPr>
          <a:xfrm>
            <a:off x="412875" y="4096775"/>
            <a:ext cx="3554700" cy="109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b="1" sz="1000">
                <a:solidFill>
                  <a:srgbClr val="FFFFFF"/>
                </a:solidFill>
              </a:defRPr>
            </a:lvl1pPr>
            <a:lvl2pPr lvl="1" rtl="0" algn="l">
              <a:lnSpc>
                <a:spcPct val="100000"/>
              </a:lnSpc>
              <a:spcBef>
                <a:spcPts val="1400"/>
              </a:spcBef>
              <a:spcAft>
                <a:spcPts val="0"/>
              </a:spcAft>
              <a:buSzPts val="1200"/>
              <a:buNone/>
              <a:defRPr b="1" sz="1000">
                <a:solidFill>
                  <a:srgbClr val="FFFFFF"/>
                </a:solidFill>
              </a:defRPr>
            </a:lvl2pPr>
            <a:lvl3pPr lvl="2" rtl="0" algn="l">
              <a:lnSpc>
                <a:spcPct val="100000"/>
              </a:lnSpc>
              <a:spcBef>
                <a:spcPts val="1400"/>
              </a:spcBef>
              <a:spcAft>
                <a:spcPts val="0"/>
              </a:spcAft>
              <a:buSzPts val="1000"/>
              <a:buNone/>
              <a:defRPr b="1" sz="1000">
                <a:solidFill>
                  <a:srgbClr val="FFFFFF"/>
                </a:solidFill>
              </a:defRPr>
            </a:lvl3pPr>
            <a:lvl4pPr lvl="3" rtl="0" algn="l">
              <a:lnSpc>
                <a:spcPct val="100000"/>
              </a:lnSpc>
              <a:spcBef>
                <a:spcPts val="1400"/>
              </a:spcBef>
              <a:spcAft>
                <a:spcPts val="0"/>
              </a:spcAft>
              <a:buSzPts val="1000"/>
              <a:buNone/>
              <a:defRPr b="1" sz="1000">
                <a:solidFill>
                  <a:srgbClr val="FFFFFF"/>
                </a:solidFill>
              </a:defRPr>
            </a:lvl4pPr>
            <a:lvl5pPr lvl="4" rtl="0" algn="l">
              <a:lnSpc>
                <a:spcPct val="100000"/>
              </a:lnSpc>
              <a:spcBef>
                <a:spcPts val="1400"/>
              </a:spcBef>
              <a:spcAft>
                <a:spcPts val="0"/>
              </a:spcAft>
              <a:buSzPts val="1000"/>
              <a:buNone/>
              <a:defRPr b="1" sz="1000">
                <a:solidFill>
                  <a:srgbClr val="FFFFFF"/>
                </a:solidFill>
              </a:defRPr>
            </a:lvl5pPr>
            <a:lvl6pPr lvl="5" rtl="0" algn="l">
              <a:lnSpc>
                <a:spcPct val="100000"/>
              </a:lnSpc>
              <a:spcBef>
                <a:spcPts val="1400"/>
              </a:spcBef>
              <a:spcAft>
                <a:spcPts val="0"/>
              </a:spcAft>
              <a:buSzPts val="1000"/>
              <a:buNone/>
              <a:defRPr b="1" sz="1000">
                <a:solidFill>
                  <a:srgbClr val="FFFFFF"/>
                </a:solidFill>
              </a:defRPr>
            </a:lvl6pPr>
            <a:lvl7pPr lvl="6" rtl="0" algn="l">
              <a:lnSpc>
                <a:spcPct val="100000"/>
              </a:lnSpc>
              <a:spcBef>
                <a:spcPts val="1400"/>
              </a:spcBef>
              <a:spcAft>
                <a:spcPts val="0"/>
              </a:spcAft>
              <a:buSzPts val="1000"/>
              <a:buNone/>
              <a:defRPr b="1" sz="1000">
                <a:solidFill>
                  <a:srgbClr val="FFFFFF"/>
                </a:solidFill>
              </a:defRPr>
            </a:lvl7pPr>
            <a:lvl8pPr lvl="7" rtl="0" algn="l">
              <a:lnSpc>
                <a:spcPct val="100000"/>
              </a:lnSpc>
              <a:spcBef>
                <a:spcPts val="1400"/>
              </a:spcBef>
              <a:spcAft>
                <a:spcPts val="0"/>
              </a:spcAft>
              <a:buSzPts val="1000"/>
              <a:buNone/>
              <a:defRPr b="1" sz="1000">
                <a:solidFill>
                  <a:srgbClr val="FFFFFF"/>
                </a:solidFill>
              </a:defRPr>
            </a:lvl8pPr>
            <a:lvl9pPr lvl="8" rtl="0" algn="l">
              <a:lnSpc>
                <a:spcPct val="100000"/>
              </a:lnSpc>
              <a:spcBef>
                <a:spcPts val="1400"/>
              </a:spcBef>
              <a:spcAft>
                <a:spcPts val="1400"/>
              </a:spcAft>
              <a:buSzPts val="1000"/>
              <a:buNone/>
              <a:defRPr b="1" sz="1000">
                <a:solidFill>
                  <a:srgbClr val="FFFFFF"/>
                </a:solidFill>
              </a:defRPr>
            </a:lvl9pPr>
          </a:lstStyle>
          <a:p/>
        </p:txBody>
      </p:sp>
      <p:sp>
        <p:nvSpPr>
          <p:cNvPr id="399" name="Google Shape;399;p80"/>
          <p:cNvSpPr txBox="1"/>
          <p:nvPr>
            <p:ph idx="3" type="subTitle"/>
          </p:nvPr>
        </p:nvSpPr>
        <p:spPr>
          <a:xfrm>
            <a:off x="5477650" y="4096775"/>
            <a:ext cx="3554700" cy="10950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b="1" sz="1000">
                <a:solidFill>
                  <a:srgbClr val="FFFFFF"/>
                </a:solidFill>
              </a:defRPr>
            </a:lvl1pPr>
            <a:lvl2pPr lvl="1" rtl="0" algn="r">
              <a:lnSpc>
                <a:spcPct val="100000"/>
              </a:lnSpc>
              <a:spcBef>
                <a:spcPts val="1400"/>
              </a:spcBef>
              <a:spcAft>
                <a:spcPts val="0"/>
              </a:spcAft>
              <a:buSzPts val="1200"/>
              <a:buNone/>
              <a:defRPr b="1" sz="1000">
                <a:solidFill>
                  <a:srgbClr val="FFFFFF"/>
                </a:solidFill>
              </a:defRPr>
            </a:lvl2pPr>
            <a:lvl3pPr lvl="2" rtl="0" algn="r">
              <a:lnSpc>
                <a:spcPct val="100000"/>
              </a:lnSpc>
              <a:spcBef>
                <a:spcPts val="1400"/>
              </a:spcBef>
              <a:spcAft>
                <a:spcPts val="0"/>
              </a:spcAft>
              <a:buSzPts val="1000"/>
              <a:buNone/>
              <a:defRPr b="1" sz="1000">
                <a:solidFill>
                  <a:srgbClr val="FFFFFF"/>
                </a:solidFill>
              </a:defRPr>
            </a:lvl3pPr>
            <a:lvl4pPr lvl="3" rtl="0" algn="r">
              <a:lnSpc>
                <a:spcPct val="100000"/>
              </a:lnSpc>
              <a:spcBef>
                <a:spcPts val="1400"/>
              </a:spcBef>
              <a:spcAft>
                <a:spcPts val="0"/>
              </a:spcAft>
              <a:buSzPts val="1000"/>
              <a:buNone/>
              <a:defRPr b="1" sz="1000">
                <a:solidFill>
                  <a:srgbClr val="FFFFFF"/>
                </a:solidFill>
              </a:defRPr>
            </a:lvl4pPr>
            <a:lvl5pPr lvl="4" rtl="0" algn="r">
              <a:lnSpc>
                <a:spcPct val="100000"/>
              </a:lnSpc>
              <a:spcBef>
                <a:spcPts val="1400"/>
              </a:spcBef>
              <a:spcAft>
                <a:spcPts val="0"/>
              </a:spcAft>
              <a:buSzPts val="1000"/>
              <a:buNone/>
              <a:defRPr b="1" sz="1000">
                <a:solidFill>
                  <a:srgbClr val="FFFFFF"/>
                </a:solidFill>
              </a:defRPr>
            </a:lvl5pPr>
            <a:lvl6pPr lvl="5" rtl="0" algn="r">
              <a:lnSpc>
                <a:spcPct val="100000"/>
              </a:lnSpc>
              <a:spcBef>
                <a:spcPts val="1400"/>
              </a:spcBef>
              <a:spcAft>
                <a:spcPts val="0"/>
              </a:spcAft>
              <a:buSzPts val="1000"/>
              <a:buNone/>
              <a:defRPr b="1" sz="1000">
                <a:solidFill>
                  <a:srgbClr val="FFFFFF"/>
                </a:solidFill>
              </a:defRPr>
            </a:lvl6pPr>
            <a:lvl7pPr lvl="6" rtl="0" algn="r">
              <a:lnSpc>
                <a:spcPct val="100000"/>
              </a:lnSpc>
              <a:spcBef>
                <a:spcPts val="1400"/>
              </a:spcBef>
              <a:spcAft>
                <a:spcPts val="0"/>
              </a:spcAft>
              <a:buSzPts val="1000"/>
              <a:buNone/>
              <a:defRPr b="1" sz="1000">
                <a:solidFill>
                  <a:srgbClr val="FFFFFF"/>
                </a:solidFill>
              </a:defRPr>
            </a:lvl7pPr>
            <a:lvl8pPr lvl="7" rtl="0" algn="r">
              <a:lnSpc>
                <a:spcPct val="100000"/>
              </a:lnSpc>
              <a:spcBef>
                <a:spcPts val="1400"/>
              </a:spcBef>
              <a:spcAft>
                <a:spcPts val="0"/>
              </a:spcAft>
              <a:buSzPts val="1000"/>
              <a:buNone/>
              <a:defRPr b="1" sz="1000">
                <a:solidFill>
                  <a:srgbClr val="FFFFFF"/>
                </a:solidFill>
              </a:defRPr>
            </a:lvl8pPr>
            <a:lvl9pPr lvl="8" rtl="0" algn="r">
              <a:lnSpc>
                <a:spcPct val="100000"/>
              </a:lnSpc>
              <a:spcBef>
                <a:spcPts val="1400"/>
              </a:spcBef>
              <a:spcAft>
                <a:spcPts val="1400"/>
              </a:spcAft>
              <a:buSzPts val="1000"/>
              <a:buNone/>
              <a:defRPr b="1" sz="1000">
                <a:solidFill>
                  <a:srgbClr val="FFFFFF"/>
                </a:solidFill>
              </a:defRPr>
            </a:lvl9pPr>
          </a:lstStyle>
          <a:p/>
        </p:txBody>
      </p:sp>
    </p:spTree>
  </p:cSld>
  <p:clrMapOvr>
    <a:masterClrMapping/>
  </p:clrMapOvr>
  <p:extLst>
    <p:ext uri="{DCECCB84-F9BA-43D5-87BE-67443E8EF086}">
      <p15:sldGuideLst>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with Side Graphic 1">
  <p:cSld name="One-Column Content with Side Graphic">
    <p:spTree>
      <p:nvGrpSpPr>
        <p:cNvPr id="400" name="Shape 400"/>
        <p:cNvGrpSpPr/>
        <p:nvPr/>
      </p:nvGrpSpPr>
      <p:grpSpPr>
        <a:xfrm>
          <a:off x="0" y="0"/>
          <a:ext cx="0" cy="0"/>
          <a:chOff x="0" y="0"/>
          <a:chExt cx="0" cy="0"/>
        </a:xfrm>
      </p:grpSpPr>
      <p:sp>
        <p:nvSpPr>
          <p:cNvPr id="401" name="Google Shape;401;p81"/>
          <p:cNvSpPr txBox="1"/>
          <p:nvPr>
            <p:ph type="title"/>
          </p:nvPr>
        </p:nvSpPr>
        <p:spPr>
          <a:xfrm>
            <a:off x="311700" y="231075"/>
            <a:ext cx="8520600" cy="572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SzPts val="1400"/>
              <a:buNone/>
              <a:defRPr sz="1800"/>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02" name="Google Shape;402;p81"/>
          <p:cNvSpPr txBox="1"/>
          <p:nvPr>
            <p:ph idx="1" type="body"/>
          </p:nvPr>
        </p:nvSpPr>
        <p:spPr>
          <a:xfrm>
            <a:off x="311700" y="777250"/>
            <a:ext cx="5628600" cy="3416400"/>
          </a:xfrm>
          <a:prstGeom prst="rect">
            <a:avLst/>
          </a:prstGeom>
          <a:noFill/>
          <a:ln>
            <a:noFill/>
          </a:ln>
        </p:spPr>
        <p:txBody>
          <a:bodyPr anchorCtr="0" anchor="t" bIns="68575" lIns="68575" spcFirstLastPara="1" rIns="68575" wrap="square" tIns="68575">
            <a:noAutofit/>
          </a:bodyPr>
          <a:lstStyle>
            <a:lvl1pPr indent="-298450" lvl="0" marL="457200" rtl="0" algn="l">
              <a:lnSpc>
                <a:spcPct val="100000"/>
              </a:lnSpc>
              <a:spcBef>
                <a:spcPts val="0"/>
              </a:spcBef>
              <a:spcAft>
                <a:spcPts val="0"/>
              </a:spcAft>
              <a:buSzPts val="1100"/>
              <a:buChar char="●"/>
              <a:defRPr/>
            </a:lvl1pPr>
            <a:lvl2pPr indent="-285750" lvl="1" marL="914400" rtl="0" algn="l">
              <a:lnSpc>
                <a:spcPct val="100000"/>
              </a:lnSpc>
              <a:spcBef>
                <a:spcPts val="1400"/>
              </a:spcBef>
              <a:spcAft>
                <a:spcPts val="0"/>
              </a:spcAft>
              <a:buSzPts val="900"/>
              <a:buChar char="○"/>
              <a:defRPr sz="1200"/>
            </a:lvl2pPr>
            <a:lvl3pPr indent="-279400" lvl="2" marL="1371600" rtl="0" algn="l">
              <a:lnSpc>
                <a:spcPct val="100000"/>
              </a:lnSpc>
              <a:spcBef>
                <a:spcPts val="1200"/>
              </a:spcBef>
              <a:spcAft>
                <a:spcPts val="0"/>
              </a:spcAft>
              <a:buSzPts val="800"/>
              <a:buChar char="■"/>
              <a:defRPr/>
            </a:lvl3pPr>
            <a:lvl4pPr indent="-279400" lvl="3" marL="1828800" rtl="0" algn="l">
              <a:lnSpc>
                <a:spcPct val="100000"/>
              </a:lnSpc>
              <a:spcBef>
                <a:spcPts val="1000"/>
              </a:spcBef>
              <a:spcAft>
                <a:spcPts val="0"/>
              </a:spcAft>
              <a:buSzPts val="800"/>
              <a:buChar char="●"/>
              <a:defRPr/>
            </a:lvl4pPr>
            <a:lvl5pPr indent="-279400" lvl="4" marL="2286000" rtl="0" algn="l">
              <a:lnSpc>
                <a:spcPct val="100000"/>
              </a:lnSpc>
              <a:spcBef>
                <a:spcPts val="800"/>
              </a:spcBef>
              <a:spcAft>
                <a:spcPts val="0"/>
              </a:spcAft>
              <a:buSzPts val="800"/>
              <a:buChar char="○"/>
              <a:defRPr/>
            </a:lvl5pPr>
            <a:lvl6pPr indent="-279400" lvl="5" marL="2743200" rtl="0" algn="l">
              <a:lnSpc>
                <a:spcPct val="100000"/>
              </a:lnSpc>
              <a:spcBef>
                <a:spcPts val="600"/>
              </a:spcBef>
              <a:spcAft>
                <a:spcPts val="0"/>
              </a:spcAft>
              <a:buSzPts val="800"/>
              <a:buChar char="■"/>
              <a:defRPr/>
            </a:lvl6pPr>
            <a:lvl7pPr indent="-279400" lvl="6" marL="3200400" rtl="0" algn="l">
              <a:lnSpc>
                <a:spcPct val="100000"/>
              </a:lnSpc>
              <a:spcBef>
                <a:spcPts val="400"/>
              </a:spcBef>
              <a:spcAft>
                <a:spcPts val="0"/>
              </a:spcAft>
              <a:buSzPts val="800"/>
              <a:buChar char="●"/>
              <a:defRPr/>
            </a:lvl7pPr>
            <a:lvl8pPr indent="-279400" lvl="7" marL="3657600" rtl="0" algn="l">
              <a:lnSpc>
                <a:spcPct val="100000"/>
              </a:lnSpc>
              <a:spcBef>
                <a:spcPts val="400"/>
              </a:spcBef>
              <a:spcAft>
                <a:spcPts val="0"/>
              </a:spcAft>
              <a:buSzPts val="800"/>
              <a:buChar char="○"/>
              <a:defRPr/>
            </a:lvl8pPr>
            <a:lvl9pPr indent="-279400" lvl="8" marL="4114800" rtl="0" algn="l">
              <a:lnSpc>
                <a:spcPct val="100000"/>
              </a:lnSpc>
              <a:spcBef>
                <a:spcPts val="400"/>
              </a:spcBef>
              <a:spcAft>
                <a:spcPts val="400"/>
              </a:spcAft>
              <a:buSzPts val="800"/>
              <a:buChar char="■"/>
              <a:defRPr/>
            </a:lvl9pPr>
          </a:lstStyle>
          <a:p/>
        </p:txBody>
      </p:sp>
      <p:sp>
        <p:nvSpPr>
          <p:cNvPr id="403" name="Google Shape;403;p81"/>
          <p:cNvSpPr txBox="1"/>
          <p:nvPr>
            <p:ph idx="12" type="sldNum"/>
          </p:nvPr>
        </p:nvSpPr>
        <p:spPr>
          <a:xfrm>
            <a:off x="311700" y="4872025"/>
            <a:ext cx="2363400" cy="271500"/>
          </a:xfrm>
          <a:prstGeom prst="rect">
            <a:avLst/>
          </a:prstGeom>
          <a:noFill/>
          <a:ln>
            <a:noFill/>
          </a:ln>
        </p:spPr>
        <p:txBody>
          <a:bodyPr anchorCtr="0" anchor="ctr" bIns="68575" lIns="68575" spcFirstLastPara="1" rIns="68575" wrap="square" tIns="68575">
            <a:noAutofit/>
          </a:bodyPr>
          <a:lstStyle>
            <a:lvl1pPr indent="0" lvl="0"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1pPr>
            <a:lvl2pPr indent="0" lvl="1"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2pPr>
            <a:lvl3pPr indent="0" lvl="2"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3pPr>
            <a:lvl4pPr indent="0" lvl="3"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4pPr>
            <a:lvl5pPr indent="0" lvl="4"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5pPr>
            <a:lvl6pPr indent="0" lvl="5"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6pPr>
            <a:lvl7pPr indent="0" lvl="6"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7pPr>
            <a:lvl8pPr indent="0" lvl="7"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8pPr>
            <a:lvl9pPr indent="0" lvl="8"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2020 Palo Alto Networks, Inc. All rights reserved.</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3">
    <p:spTree>
      <p:nvGrpSpPr>
        <p:cNvPr id="31" name="Shape 31"/>
        <p:cNvGrpSpPr/>
        <p:nvPr/>
      </p:nvGrpSpPr>
      <p:grpSpPr>
        <a:xfrm>
          <a:off x="0" y="0"/>
          <a:ext cx="0" cy="0"/>
          <a:chOff x="0" y="0"/>
          <a:chExt cx="0" cy="0"/>
        </a:xfrm>
      </p:grpSpPr>
      <p:sp>
        <p:nvSpPr>
          <p:cNvPr id="32" name="Google Shape;32;p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9pPr>
          </a:lstStyle>
          <a:p/>
        </p:txBody>
      </p:sp>
      <p:sp>
        <p:nvSpPr>
          <p:cNvPr id="33" name="Google Shape;33;p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425" u="none" cap="none" strike="noStrike">
                <a:solidFill>
                  <a:srgbClr val="000000"/>
                </a:solidFill>
                <a:latin typeface="Arial"/>
                <a:ea typeface="Arial"/>
                <a:cs typeface="Arial"/>
                <a:sym typeface="Arial"/>
              </a:defRPr>
            </a:lvl9pPr>
          </a:lstStyle>
          <a:p/>
        </p:txBody>
      </p:sp>
      <p:sp>
        <p:nvSpPr>
          <p:cNvPr id="34" name="Google Shape;34;p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25"/>
              <a:buFont typeface="Arial"/>
              <a:buNone/>
              <a:defRPr b="0" i="0" sz="1425"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with Side Graphic 2">
  <p:cSld name="One-Column Content with Side Graphic_1">
    <p:spTree>
      <p:nvGrpSpPr>
        <p:cNvPr id="404" name="Shape 404"/>
        <p:cNvGrpSpPr/>
        <p:nvPr/>
      </p:nvGrpSpPr>
      <p:grpSpPr>
        <a:xfrm>
          <a:off x="0" y="0"/>
          <a:ext cx="0" cy="0"/>
          <a:chOff x="0" y="0"/>
          <a:chExt cx="0" cy="0"/>
        </a:xfrm>
      </p:grpSpPr>
      <p:sp>
        <p:nvSpPr>
          <p:cNvPr id="405" name="Google Shape;405;p82"/>
          <p:cNvSpPr txBox="1"/>
          <p:nvPr>
            <p:ph type="title"/>
          </p:nvPr>
        </p:nvSpPr>
        <p:spPr>
          <a:xfrm>
            <a:off x="311700" y="231075"/>
            <a:ext cx="8520600" cy="572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SzPts val="1400"/>
              <a:buNone/>
              <a:defRPr sz="1800"/>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06" name="Google Shape;406;p82"/>
          <p:cNvSpPr txBox="1"/>
          <p:nvPr>
            <p:ph idx="1" type="body"/>
          </p:nvPr>
        </p:nvSpPr>
        <p:spPr>
          <a:xfrm>
            <a:off x="311700" y="777250"/>
            <a:ext cx="5628600" cy="3416400"/>
          </a:xfrm>
          <a:prstGeom prst="rect">
            <a:avLst/>
          </a:prstGeom>
          <a:noFill/>
          <a:ln>
            <a:noFill/>
          </a:ln>
        </p:spPr>
        <p:txBody>
          <a:bodyPr anchorCtr="0" anchor="t" bIns="68575" lIns="68575" spcFirstLastPara="1" rIns="68575" wrap="square" tIns="68575">
            <a:noAutofit/>
          </a:bodyPr>
          <a:lstStyle>
            <a:lvl1pPr indent="-298450" lvl="0" marL="457200" rtl="0" algn="l">
              <a:lnSpc>
                <a:spcPct val="100000"/>
              </a:lnSpc>
              <a:spcBef>
                <a:spcPts val="0"/>
              </a:spcBef>
              <a:spcAft>
                <a:spcPts val="0"/>
              </a:spcAft>
              <a:buSzPts val="1100"/>
              <a:buChar char="●"/>
              <a:defRPr/>
            </a:lvl1pPr>
            <a:lvl2pPr indent="-285750" lvl="1" marL="914400" rtl="0" algn="l">
              <a:lnSpc>
                <a:spcPct val="100000"/>
              </a:lnSpc>
              <a:spcBef>
                <a:spcPts val="1400"/>
              </a:spcBef>
              <a:spcAft>
                <a:spcPts val="0"/>
              </a:spcAft>
              <a:buSzPts val="900"/>
              <a:buChar char="○"/>
              <a:defRPr sz="1200"/>
            </a:lvl2pPr>
            <a:lvl3pPr indent="-279400" lvl="2" marL="1371600" rtl="0" algn="l">
              <a:lnSpc>
                <a:spcPct val="100000"/>
              </a:lnSpc>
              <a:spcBef>
                <a:spcPts val="1200"/>
              </a:spcBef>
              <a:spcAft>
                <a:spcPts val="0"/>
              </a:spcAft>
              <a:buSzPts val="800"/>
              <a:buChar char="■"/>
              <a:defRPr/>
            </a:lvl3pPr>
            <a:lvl4pPr indent="-279400" lvl="3" marL="1828800" rtl="0" algn="l">
              <a:lnSpc>
                <a:spcPct val="100000"/>
              </a:lnSpc>
              <a:spcBef>
                <a:spcPts val="1000"/>
              </a:spcBef>
              <a:spcAft>
                <a:spcPts val="0"/>
              </a:spcAft>
              <a:buSzPts val="800"/>
              <a:buChar char="●"/>
              <a:defRPr/>
            </a:lvl4pPr>
            <a:lvl5pPr indent="-279400" lvl="4" marL="2286000" rtl="0" algn="l">
              <a:lnSpc>
                <a:spcPct val="100000"/>
              </a:lnSpc>
              <a:spcBef>
                <a:spcPts val="800"/>
              </a:spcBef>
              <a:spcAft>
                <a:spcPts val="0"/>
              </a:spcAft>
              <a:buSzPts val="800"/>
              <a:buChar char="○"/>
              <a:defRPr/>
            </a:lvl5pPr>
            <a:lvl6pPr indent="-279400" lvl="5" marL="2743200" rtl="0" algn="l">
              <a:lnSpc>
                <a:spcPct val="100000"/>
              </a:lnSpc>
              <a:spcBef>
                <a:spcPts val="600"/>
              </a:spcBef>
              <a:spcAft>
                <a:spcPts val="0"/>
              </a:spcAft>
              <a:buSzPts val="800"/>
              <a:buChar char="■"/>
              <a:defRPr/>
            </a:lvl6pPr>
            <a:lvl7pPr indent="-279400" lvl="6" marL="3200400" rtl="0" algn="l">
              <a:lnSpc>
                <a:spcPct val="100000"/>
              </a:lnSpc>
              <a:spcBef>
                <a:spcPts val="400"/>
              </a:spcBef>
              <a:spcAft>
                <a:spcPts val="0"/>
              </a:spcAft>
              <a:buSzPts val="800"/>
              <a:buChar char="●"/>
              <a:defRPr/>
            </a:lvl7pPr>
            <a:lvl8pPr indent="-279400" lvl="7" marL="3657600" rtl="0" algn="l">
              <a:lnSpc>
                <a:spcPct val="100000"/>
              </a:lnSpc>
              <a:spcBef>
                <a:spcPts val="400"/>
              </a:spcBef>
              <a:spcAft>
                <a:spcPts val="0"/>
              </a:spcAft>
              <a:buSzPts val="800"/>
              <a:buChar char="○"/>
              <a:defRPr/>
            </a:lvl8pPr>
            <a:lvl9pPr indent="-279400" lvl="8" marL="4114800" rtl="0" algn="l">
              <a:lnSpc>
                <a:spcPct val="100000"/>
              </a:lnSpc>
              <a:spcBef>
                <a:spcPts val="400"/>
              </a:spcBef>
              <a:spcAft>
                <a:spcPts val="400"/>
              </a:spcAft>
              <a:buSzPts val="800"/>
              <a:buChar char="■"/>
              <a:defRPr/>
            </a:lvl9pPr>
          </a:lstStyle>
          <a:p/>
        </p:txBody>
      </p:sp>
      <p:sp>
        <p:nvSpPr>
          <p:cNvPr id="407" name="Google Shape;407;p82"/>
          <p:cNvSpPr txBox="1"/>
          <p:nvPr>
            <p:ph idx="12" type="sldNum"/>
          </p:nvPr>
        </p:nvSpPr>
        <p:spPr>
          <a:xfrm>
            <a:off x="311700" y="4872025"/>
            <a:ext cx="2363400" cy="271500"/>
          </a:xfrm>
          <a:prstGeom prst="rect">
            <a:avLst/>
          </a:prstGeom>
          <a:noFill/>
          <a:ln>
            <a:noFill/>
          </a:ln>
        </p:spPr>
        <p:txBody>
          <a:bodyPr anchorCtr="0" anchor="ctr" bIns="68575" lIns="68575" spcFirstLastPara="1" rIns="68575" wrap="square" tIns="68575">
            <a:noAutofit/>
          </a:bodyPr>
          <a:lstStyle>
            <a:lvl1pPr indent="0" lvl="0"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1pPr>
            <a:lvl2pPr indent="0" lvl="1"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2pPr>
            <a:lvl3pPr indent="0" lvl="2"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3pPr>
            <a:lvl4pPr indent="0" lvl="3"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4pPr>
            <a:lvl5pPr indent="0" lvl="4"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5pPr>
            <a:lvl6pPr indent="0" lvl="5"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6pPr>
            <a:lvl7pPr indent="0" lvl="6"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7pPr>
            <a:lvl8pPr indent="0" lvl="7"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8pPr>
            <a:lvl9pPr indent="0" lvl="8" marL="0" rtl="0" algn="r">
              <a:buClr>
                <a:srgbClr val="FFFFFF"/>
              </a:buClr>
              <a:buSzPts val="600"/>
              <a:buFont typeface="Montserrat"/>
              <a:buNone/>
              <a:defRPr b="1" i="0" sz="600" u="none" cap="none" strike="noStrike">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2020 Palo Alto Networks, Inc. All rights reserved.</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1 1 1 1 1 1 1 1 1 1 1 1 1 1 1">
  <p:cSld name="TITLE_AND_BODY_1_1_1_1_1_1_1_1_1_1_1_1_1_1_1">
    <p:spTree>
      <p:nvGrpSpPr>
        <p:cNvPr id="408" name="Shape 408"/>
        <p:cNvGrpSpPr/>
        <p:nvPr/>
      </p:nvGrpSpPr>
      <p:grpSpPr>
        <a:xfrm>
          <a:off x="0" y="0"/>
          <a:ext cx="0" cy="0"/>
          <a:chOff x="0" y="0"/>
          <a:chExt cx="0" cy="0"/>
        </a:xfrm>
      </p:grpSpPr>
      <p:pic>
        <p:nvPicPr>
          <p:cNvPr id="409" name="Google Shape;409;p83"/>
          <p:cNvPicPr preferRelativeResize="0"/>
          <p:nvPr/>
        </p:nvPicPr>
        <p:blipFill rotWithShape="1">
          <a:blip r:embed="rId2">
            <a:alphaModFix/>
          </a:blip>
          <a:srcRect b="0" l="0" r="0" t="0"/>
          <a:stretch/>
        </p:blipFill>
        <p:spPr>
          <a:xfrm>
            <a:off x="-51086" y="-28737"/>
            <a:ext cx="9246173" cy="5200975"/>
          </a:xfrm>
          <a:prstGeom prst="rect">
            <a:avLst/>
          </a:prstGeom>
          <a:noFill/>
          <a:ln>
            <a:noFill/>
          </a:ln>
        </p:spPr>
      </p:pic>
      <p:pic>
        <p:nvPicPr>
          <p:cNvPr id="410" name="Google Shape;410;p83"/>
          <p:cNvPicPr preferRelativeResize="0"/>
          <p:nvPr/>
        </p:nvPicPr>
        <p:blipFill>
          <a:blip r:embed="rId3">
            <a:alphaModFix amt="42000"/>
          </a:blip>
          <a:stretch>
            <a:fillRect/>
          </a:stretch>
        </p:blipFill>
        <p:spPr>
          <a:xfrm>
            <a:off x="395342" y="4977420"/>
            <a:ext cx="3483699" cy="765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7">
  <p:cSld name="TITLE_AND_TWO_COLUMNS_7">
    <p:spTree>
      <p:nvGrpSpPr>
        <p:cNvPr id="411" name="Shape 411"/>
        <p:cNvGrpSpPr/>
        <p:nvPr/>
      </p:nvGrpSpPr>
      <p:grpSpPr>
        <a:xfrm>
          <a:off x="0" y="0"/>
          <a:ext cx="0" cy="0"/>
          <a:chOff x="0" y="0"/>
          <a:chExt cx="0" cy="0"/>
        </a:xfrm>
      </p:grpSpPr>
      <p:sp>
        <p:nvSpPr>
          <p:cNvPr id="412" name="Google Shape;412;p84"/>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13" name="Google Shape;413;p84"/>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414" name="Google Shape;414;p84"/>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15" name="Google Shape;415;p84"/>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2022 Palo Alto Networks, Inc. All rights reserved. Proprietary and confidential information.</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Content 8">
  <p:cSld name="TITLE_AND_TWO_COLUMNS_8">
    <p:spTree>
      <p:nvGrpSpPr>
        <p:cNvPr id="416" name="Shape 416"/>
        <p:cNvGrpSpPr/>
        <p:nvPr/>
      </p:nvGrpSpPr>
      <p:grpSpPr>
        <a:xfrm>
          <a:off x="0" y="0"/>
          <a:ext cx="0" cy="0"/>
          <a:chOff x="0" y="0"/>
          <a:chExt cx="0" cy="0"/>
        </a:xfrm>
      </p:grpSpPr>
      <p:sp>
        <p:nvSpPr>
          <p:cNvPr id="417" name="Google Shape;417;p85"/>
          <p:cNvSpPr txBox="1"/>
          <p:nvPr>
            <p:ph idx="1" type="body"/>
          </p:nvPr>
        </p:nvSpPr>
        <p:spPr>
          <a:xfrm>
            <a:off x="48324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18" name="Google Shape;418;p85"/>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419" name="Google Shape;419;p85"/>
          <p:cNvSpPr txBox="1"/>
          <p:nvPr>
            <p:ph idx="2" type="body"/>
          </p:nvPr>
        </p:nvSpPr>
        <p:spPr>
          <a:xfrm>
            <a:off x="311700" y="777240"/>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20" name="Google Shape;420;p85"/>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l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2022 Palo Alto Networks, Inc. All rights reserved. Proprietary and confidential information.</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w image background">
    <p:spTree>
      <p:nvGrpSpPr>
        <p:cNvPr id="421" name="Shape 421"/>
        <p:cNvGrpSpPr/>
        <p:nvPr/>
      </p:nvGrpSpPr>
      <p:grpSpPr>
        <a:xfrm>
          <a:off x="0" y="0"/>
          <a:ext cx="0" cy="0"/>
          <a:chOff x="0" y="0"/>
          <a:chExt cx="0" cy="0"/>
        </a:xfrm>
      </p:grpSpPr>
      <p:pic>
        <p:nvPicPr>
          <p:cNvPr id="422" name="Google Shape;422;p86"/>
          <p:cNvPicPr preferRelativeResize="0"/>
          <p:nvPr/>
        </p:nvPicPr>
        <p:blipFill rotWithShape="1">
          <a:blip r:embed="rId2">
            <a:alphaModFix amt="71000"/>
          </a:blip>
          <a:srcRect b="20057" l="0" r="0" t="0"/>
          <a:stretch/>
        </p:blipFill>
        <p:spPr>
          <a:xfrm>
            <a:off x="0" y="-2"/>
            <a:ext cx="9144003" cy="4872026"/>
          </a:xfrm>
          <a:prstGeom prst="rect">
            <a:avLst/>
          </a:prstGeom>
          <a:noFill/>
          <a:ln>
            <a:noFill/>
          </a:ln>
        </p:spPr>
      </p:pic>
      <p:sp>
        <p:nvSpPr>
          <p:cNvPr id="423" name="Google Shape;423;p86"/>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a:lvl1pPr>
            <a:lvl2pPr lvl="1" rtl="0" algn="l">
              <a:lnSpc>
                <a:spcPct val="100000"/>
              </a:lnSpc>
              <a:spcBef>
                <a:spcPts val="0"/>
              </a:spcBef>
              <a:spcAft>
                <a:spcPts val="0"/>
              </a:spcAft>
              <a:buSzPts val="2000"/>
              <a:buNone/>
              <a:defRPr/>
            </a:lvl2pPr>
            <a:lvl3pPr lvl="2" rtl="0" algn="l">
              <a:lnSpc>
                <a:spcPct val="100000"/>
              </a:lnSpc>
              <a:spcBef>
                <a:spcPts val="0"/>
              </a:spcBef>
              <a:spcAft>
                <a:spcPts val="0"/>
              </a:spcAft>
              <a:buSzPts val="2000"/>
              <a:buNone/>
              <a:defRPr/>
            </a:lvl3pPr>
            <a:lvl4pPr lvl="3" rtl="0" algn="l">
              <a:lnSpc>
                <a:spcPct val="100000"/>
              </a:lnSpc>
              <a:spcBef>
                <a:spcPts val="0"/>
              </a:spcBef>
              <a:spcAft>
                <a:spcPts val="0"/>
              </a:spcAft>
              <a:buSzPts val="2000"/>
              <a:buNone/>
              <a:defRPr/>
            </a:lvl4pPr>
            <a:lvl5pPr lvl="4" rtl="0" algn="l">
              <a:lnSpc>
                <a:spcPct val="100000"/>
              </a:lnSpc>
              <a:spcBef>
                <a:spcPts val="0"/>
              </a:spcBef>
              <a:spcAft>
                <a:spcPts val="0"/>
              </a:spcAft>
              <a:buSzPts val="2000"/>
              <a:buNone/>
              <a:defRPr/>
            </a:lvl5pPr>
            <a:lvl6pPr lvl="5" rtl="0" algn="l">
              <a:lnSpc>
                <a:spcPct val="100000"/>
              </a:lnSpc>
              <a:spcBef>
                <a:spcPts val="0"/>
              </a:spcBef>
              <a:spcAft>
                <a:spcPts val="0"/>
              </a:spcAft>
              <a:buSzPts val="2000"/>
              <a:buNone/>
              <a:defRPr/>
            </a:lvl6pPr>
            <a:lvl7pPr lvl="6" rtl="0" algn="l">
              <a:lnSpc>
                <a:spcPct val="100000"/>
              </a:lnSpc>
              <a:spcBef>
                <a:spcPts val="0"/>
              </a:spcBef>
              <a:spcAft>
                <a:spcPts val="0"/>
              </a:spcAft>
              <a:buSzPts val="2000"/>
              <a:buNone/>
              <a:defRPr/>
            </a:lvl7pPr>
            <a:lvl8pPr lvl="7" rtl="0" algn="l">
              <a:lnSpc>
                <a:spcPct val="100000"/>
              </a:lnSpc>
              <a:spcBef>
                <a:spcPts val="0"/>
              </a:spcBef>
              <a:spcAft>
                <a:spcPts val="0"/>
              </a:spcAft>
              <a:buSzPts val="2000"/>
              <a:buNone/>
              <a:defRPr/>
            </a:lvl8pPr>
            <a:lvl9pPr lvl="8" rtl="0" algn="l">
              <a:lnSpc>
                <a:spcPct val="100000"/>
              </a:lnSpc>
              <a:spcBef>
                <a:spcPts val="0"/>
              </a:spcBef>
              <a:spcAft>
                <a:spcPts val="0"/>
              </a:spcAft>
              <a:buSzPts val="2000"/>
              <a:buNone/>
              <a:defRPr/>
            </a:lvl9pPr>
          </a:lstStyle>
          <a:p/>
        </p:txBody>
      </p:sp>
      <p:sp>
        <p:nvSpPr>
          <p:cNvPr id="424" name="Google Shape;424;p86"/>
          <p:cNvSpPr txBox="1"/>
          <p:nvPr/>
        </p:nvSpPr>
        <p:spPr>
          <a:xfrm>
            <a:off x="198850" y="4872025"/>
            <a:ext cx="4663500" cy="271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 sz="600" u="none" cap="none" strike="noStrike">
                <a:solidFill>
                  <a:srgbClr val="FFFFFF"/>
                </a:solidFill>
                <a:latin typeface="Montserrat"/>
                <a:ea typeface="Montserrat"/>
                <a:cs typeface="Montserrat"/>
                <a:sym typeface="Montserrat"/>
              </a:rPr>
              <a:t>‹#›</a:t>
            </a:fld>
            <a:r>
              <a:rPr b="1" i="0" lang="en" sz="600" u="none" cap="none" strike="noStrike">
                <a:solidFill>
                  <a:srgbClr val="FFFFFF"/>
                </a:solidFill>
                <a:latin typeface="Montserrat"/>
                <a:ea typeface="Montserrat"/>
                <a:cs typeface="Montserrat"/>
                <a:sym typeface="Montserrat"/>
              </a:rPr>
              <a:t>  |  © 2023 Palo Alto Networks, Inc. All rights reserved. Proprietary and confidential.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425" name="Shape 425"/>
        <p:cNvGrpSpPr/>
        <p:nvPr/>
      </p:nvGrpSpPr>
      <p:grpSpPr>
        <a:xfrm>
          <a:off x="0" y="0"/>
          <a:ext cx="0" cy="0"/>
          <a:chOff x="0" y="0"/>
          <a:chExt cx="0" cy="0"/>
        </a:xfrm>
      </p:grpSpPr>
      <p:sp>
        <p:nvSpPr>
          <p:cNvPr id="426" name="Google Shape;426;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Light">
  <p:cSld name="SECTION_HEADER_1_1_1">
    <p:spTree>
      <p:nvGrpSpPr>
        <p:cNvPr id="427" name="Shape 427"/>
        <p:cNvGrpSpPr/>
        <p:nvPr/>
      </p:nvGrpSpPr>
      <p:grpSpPr>
        <a:xfrm>
          <a:off x="0" y="0"/>
          <a:ext cx="0" cy="0"/>
          <a:chOff x="0" y="0"/>
          <a:chExt cx="0" cy="0"/>
        </a:xfrm>
      </p:grpSpPr>
      <p:pic>
        <p:nvPicPr>
          <p:cNvPr id="428" name="Google Shape;428;p88"/>
          <p:cNvPicPr preferRelativeResize="0"/>
          <p:nvPr/>
        </p:nvPicPr>
        <p:blipFill>
          <a:blip r:embed="rId2">
            <a:alphaModFix/>
          </a:blip>
          <a:stretch>
            <a:fillRect/>
          </a:stretch>
        </p:blipFill>
        <p:spPr>
          <a:xfrm>
            <a:off x="24975" y="13"/>
            <a:ext cx="9144000" cy="5143487"/>
          </a:xfrm>
          <a:prstGeom prst="rect">
            <a:avLst/>
          </a:prstGeom>
          <a:noFill/>
          <a:ln>
            <a:noFill/>
          </a:ln>
        </p:spPr>
      </p:pic>
      <p:sp>
        <p:nvSpPr>
          <p:cNvPr id="429" name="Google Shape;429;p88"/>
          <p:cNvSpPr/>
          <p:nvPr/>
        </p:nvSpPr>
        <p:spPr>
          <a:xfrm>
            <a:off x="-795550" y="1876650"/>
            <a:ext cx="1390200" cy="1390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88"/>
          <p:cNvSpPr txBox="1"/>
          <p:nvPr/>
        </p:nvSpPr>
        <p:spPr>
          <a:xfrm rot="-5400000">
            <a:off x="-775725" y="2394750"/>
            <a:ext cx="1955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LANDSCAPE</a:t>
            </a:r>
            <a:endParaRPr sz="1100">
              <a:solidFill>
                <a:schemeClr val="lt1"/>
              </a:solidFill>
              <a:latin typeface="Montserrat SemiBold"/>
              <a:ea typeface="Montserrat SemiBold"/>
              <a:cs typeface="Montserrat SemiBold"/>
              <a:sym typeface="Montserrat SemiBold"/>
            </a:endParaRPr>
          </a:p>
        </p:txBody>
      </p:sp>
      <p:cxnSp>
        <p:nvCxnSpPr>
          <p:cNvPr id="431" name="Google Shape;431;p88"/>
          <p:cNvCxnSpPr/>
          <p:nvPr/>
        </p:nvCxnSpPr>
        <p:spPr>
          <a:xfrm flipH="1" rot="10800000">
            <a:off x="60550" y="4919925"/>
            <a:ext cx="4760400" cy="9600"/>
          </a:xfrm>
          <a:prstGeom prst="straightConnector1">
            <a:avLst/>
          </a:prstGeom>
          <a:noFill/>
          <a:ln cap="sq" cmpd="sng" w="136525">
            <a:solidFill>
              <a:srgbClr val="C74727"/>
            </a:solidFill>
            <a:prstDash val="solid"/>
            <a:miter lim="800000"/>
            <a:headEnd len="sm" w="sm" type="none"/>
            <a:tailEnd len="sm" w="sm" type="none"/>
          </a:ln>
        </p:spPr>
      </p:cxnSp>
      <p:pic>
        <p:nvPicPr>
          <p:cNvPr id="432" name="Google Shape;432;p88"/>
          <p:cNvPicPr preferRelativeResize="0"/>
          <p:nvPr/>
        </p:nvPicPr>
        <p:blipFill rotWithShape="1">
          <a:blip r:embed="rId3">
            <a:alphaModFix/>
          </a:blip>
          <a:srcRect b="0" l="0" r="0" t="0"/>
          <a:stretch/>
        </p:blipFill>
        <p:spPr>
          <a:xfrm>
            <a:off x="4925450" y="4837325"/>
            <a:ext cx="1856050" cy="167500"/>
          </a:xfrm>
          <a:prstGeom prst="rect">
            <a:avLst/>
          </a:prstGeom>
          <a:noFill/>
          <a:ln>
            <a:noFill/>
          </a:ln>
        </p:spPr>
      </p:pic>
      <p:sp>
        <p:nvSpPr>
          <p:cNvPr id="433" name="Google Shape;433;p88"/>
          <p:cNvSpPr txBox="1"/>
          <p:nvPr>
            <p:ph type="title"/>
          </p:nvPr>
        </p:nvSpPr>
        <p:spPr>
          <a:xfrm>
            <a:off x="1176250" y="506250"/>
            <a:ext cx="5881200" cy="473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Montserrat SemiBold"/>
              <a:buNone/>
              <a:defRPr sz="2200">
                <a:latin typeface="Montserrat SemiBold"/>
                <a:ea typeface="Montserrat SemiBold"/>
                <a:cs typeface="Montserrat SemiBold"/>
                <a:sym typeface="Montserrat SemiBold"/>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34" name="Google Shape;434;p88"/>
          <p:cNvSpPr txBox="1"/>
          <p:nvPr>
            <p:ph idx="1" type="body"/>
          </p:nvPr>
        </p:nvSpPr>
        <p:spPr>
          <a:xfrm>
            <a:off x="1176250" y="1320575"/>
            <a:ext cx="7489200" cy="3342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Montserrat Medium"/>
              <a:buChar char="●"/>
              <a:defRPr>
                <a:latin typeface="Montserrat Medium"/>
                <a:ea typeface="Montserrat Medium"/>
                <a:cs typeface="Montserrat Medium"/>
                <a:sym typeface="Montserrat Medium"/>
              </a:defRPr>
            </a:lvl1pPr>
            <a:lvl2pPr indent="-304800" lvl="1" marL="914400" rtl="0">
              <a:spcBef>
                <a:spcPts val="1400"/>
              </a:spcBef>
              <a:spcAft>
                <a:spcPts val="0"/>
              </a:spcAft>
              <a:buSzPts val="1200"/>
              <a:buFont typeface="Montserrat Medium"/>
              <a:buChar char="○"/>
              <a:defRPr>
                <a:latin typeface="Montserrat Medium"/>
                <a:ea typeface="Montserrat Medium"/>
                <a:cs typeface="Montserrat Medium"/>
                <a:sym typeface="Montserrat Medium"/>
              </a:defRPr>
            </a:lvl2pPr>
            <a:lvl3pPr indent="-292100" lvl="2" marL="1371600" rtl="0">
              <a:spcBef>
                <a:spcPts val="1200"/>
              </a:spcBef>
              <a:spcAft>
                <a:spcPts val="0"/>
              </a:spcAft>
              <a:buSzPts val="1000"/>
              <a:buFont typeface="Montserrat Medium"/>
              <a:buChar char="■"/>
              <a:defRPr>
                <a:latin typeface="Montserrat Medium"/>
                <a:ea typeface="Montserrat Medium"/>
                <a:cs typeface="Montserrat Medium"/>
                <a:sym typeface="Montserrat Medium"/>
              </a:defRPr>
            </a:lvl3pPr>
            <a:lvl4pPr indent="-292100" lvl="3" marL="1828800" rtl="0">
              <a:spcBef>
                <a:spcPts val="1000"/>
              </a:spcBef>
              <a:spcAft>
                <a:spcPts val="0"/>
              </a:spcAft>
              <a:buSzPts val="1000"/>
              <a:buFont typeface="Montserrat Medium"/>
              <a:buChar char="●"/>
              <a:defRPr>
                <a:latin typeface="Montserrat Medium"/>
                <a:ea typeface="Montserrat Medium"/>
                <a:cs typeface="Montserrat Medium"/>
                <a:sym typeface="Montserrat Medium"/>
              </a:defRPr>
            </a:lvl4pPr>
            <a:lvl5pPr indent="-292100" lvl="4" marL="2286000" rtl="0">
              <a:spcBef>
                <a:spcPts val="800"/>
              </a:spcBef>
              <a:spcAft>
                <a:spcPts val="0"/>
              </a:spcAft>
              <a:buSzPts val="1000"/>
              <a:buFont typeface="Montserrat Medium"/>
              <a:buChar char="○"/>
              <a:defRPr>
                <a:latin typeface="Montserrat Medium"/>
                <a:ea typeface="Montserrat Medium"/>
                <a:cs typeface="Montserrat Medium"/>
                <a:sym typeface="Montserrat Medium"/>
              </a:defRPr>
            </a:lvl5pPr>
            <a:lvl6pPr indent="-292100" lvl="5" marL="2743200" rtl="0">
              <a:spcBef>
                <a:spcPts val="600"/>
              </a:spcBef>
              <a:spcAft>
                <a:spcPts val="0"/>
              </a:spcAft>
              <a:buSzPts val="1000"/>
              <a:buFont typeface="Montserrat Medium"/>
              <a:buChar char="■"/>
              <a:defRPr>
                <a:latin typeface="Montserrat Medium"/>
                <a:ea typeface="Montserrat Medium"/>
                <a:cs typeface="Montserrat Medium"/>
                <a:sym typeface="Montserrat Medium"/>
              </a:defRPr>
            </a:lvl6pPr>
            <a:lvl7pPr indent="-292100" lvl="6" marL="3200400" rtl="0">
              <a:spcBef>
                <a:spcPts val="400"/>
              </a:spcBef>
              <a:spcAft>
                <a:spcPts val="0"/>
              </a:spcAft>
              <a:buSzPts val="1000"/>
              <a:buFont typeface="Montserrat Medium"/>
              <a:buChar char="●"/>
              <a:defRPr>
                <a:latin typeface="Montserrat Medium"/>
                <a:ea typeface="Montserrat Medium"/>
                <a:cs typeface="Montserrat Medium"/>
                <a:sym typeface="Montserrat Medium"/>
              </a:defRPr>
            </a:lvl7pPr>
            <a:lvl8pPr indent="-292100" lvl="7" marL="3657600" rtl="0">
              <a:spcBef>
                <a:spcPts val="400"/>
              </a:spcBef>
              <a:spcAft>
                <a:spcPts val="0"/>
              </a:spcAft>
              <a:buSzPts val="1000"/>
              <a:buFont typeface="Montserrat Medium"/>
              <a:buChar char="○"/>
              <a:defRPr>
                <a:latin typeface="Montserrat Medium"/>
                <a:ea typeface="Montserrat Medium"/>
                <a:cs typeface="Montserrat Medium"/>
                <a:sym typeface="Montserrat Medium"/>
              </a:defRPr>
            </a:lvl8pPr>
            <a:lvl9pPr indent="-292100" lvl="8" marL="4114800" rtl="0">
              <a:spcBef>
                <a:spcPts val="400"/>
              </a:spcBef>
              <a:spcAft>
                <a:spcPts val="400"/>
              </a:spcAft>
              <a:buSzPts val="1000"/>
              <a:buFont typeface="Montserrat Medium"/>
              <a:buChar char="■"/>
              <a:defRPr>
                <a:latin typeface="Montserrat Medium"/>
                <a:ea typeface="Montserrat Medium"/>
                <a:cs typeface="Montserrat Medium"/>
                <a:sym typeface="Montserrat Medium"/>
              </a:defRPr>
            </a:lvl9pPr>
          </a:lstStyle>
          <a:p/>
        </p:txBody>
      </p:sp>
      <p:pic>
        <p:nvPicPr>
          <p:cNvPr id="435" name="Google Shape;435;p88"/>
          <p:cNvPicPr preferRelativeResize="0"/>
          <p:nvPr/>
        </p:nvPicPr>
        <p:blipFill>
          <a:blip r:embed="rId4">
            <a:alphaModFix/>
          </a:blip>
          <a:stretch>
            <a:fillRect/>
          </a:stretch>
        </p:blipFill>
        <p:spPr>
          <a:xfrm>
            <a:off x="8770075" y="46175"/>
            <a:ext cx="309300" cy="304725"/>
          </a:xfrm>
          <a:prstGeom prst="rect">
            <a:avLst/>
          </a:prstGeom>
          <a:noFill/>
          <a:ln>
            <a:noFill/>
          </a:ln>
        </p:spPr>
      </p:pic>
      <p:sp>
        <p:nvSpPr>
          <p:cNvPr id="436" name="Google Shape;436;p88"/>
          <p:cNvSpPr txBox="1"/>
          <p:nvPr/>
        </p:nvSpPr>
        <p:spPr>
          <a:xfrm>
            <a:off x="999025" y="-1562"/>
            <a:ext cx="42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Montserrat Light"/>
                <a:ea typeface="Montserrat Light"/>
                <a:cs typeface="Montserrat Light"/>
                <a:sym typeface="Montserrat Light"/>
              </a:rPr>
              <a:t>EVOLVING THREAT LANDSCAPE</a:t>
            </a:r>
            <a:endParaRPr>
              <a:solidFill>
                <a:schemeClr val="dk2"/>
              </a:solidFill>
              <a:latin typeface="Montserrat Light"/>
              <a:ea typeface="Montserrat Light"/>
              <a:cs typeface="Montserrat Light"/>
              <a:sym typeface="Montserrat Light"/>
            </a:endParaRPr>
          </a:p>
        </p:txBody>
      </p:sp>
      <p:cxnSp>
        <p:nvCxnSpPr>
          <p:cNvPr id="437" name="Google Shape;437;p88"/>
          <p:cNvCxnSpPr>
            <a:endCxn id="438" idx="3"/>
          </p:cNvCxnSpPr>
          <p:nvPr/>
        </p:nvCxnSpPr>
        <p:spPr>
          <a:xfrm>
            <a:off x="6902975" y="4924725"/>
            <a:ext cx="2255400" cy="0"/>
          </a:xfrm>
          <a:prstGeom prst="straightConnector1">
            <a:avLst/>
          </a:prstGeom>
          <a:noFill/>
          <a:ln cap="flat" cmpd="sng" w="136525">
            <a:solidFill>
              <a:srgbClr val="C74727"/>
            </a:solidFill>
            <a:prstDash val="solid"/>
            <a:miter lim="800000"/>
            <a:headEnd len="sm" w="sm" type="none"/>
            <a:tailEnd len="sm" w="sm" type="none"/>
          </a:ln>
        </p:spPr>
      </p:cxnSp>
      <p:sp>
        <p:nvSpPr>
          <p:cNvPr id="439" name="Google Shape;439;p88"/>
          <p:cNvSpPr txBox="1"/>
          <p:nvPr/>
        </p:nvSpPr>
        <p:spPr>
          <a:xfrm>
            <a:off x="6828050" y="4785325"/>
            <a:ext cx="2316000" cy="271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550">
                <a:solidFill>
                  <a:srgbClr val="FFFFFF"/>
                </a:solidFill>
                <a:latin typeface="Montserrat"/>
                <a:ea typeface="Montserrat"/>
                <a:cs typeface="Montserrat"/>
                <a:sym typeface="Montserrat"/>
              </a:rPr>
              <a:t>© 2023 Palo Alto Networks, Inc. All rights reserved.  |  </a:t>
            </a:r>
            <a:fld id="{00000000-1234-1234-1234-123412341234}" type="slidenum">
              <a:rPr b="1" lang="en" sz="550">
                <a:solidFill>
                  <a:srgbClr val="FFFFFF"/>
                </a:solidFill>
                <a:latin typeface="Montserrat"/>
                <a:ea typeface="Montserrat"/>
                <a:cs typeface="Montserrat"/>
                <a:sym typeface="Montserrat"/>
              </a:rPr>
              <a:t>‹#›</a:t>
            </a:fld>
            <a:r>
              <a:rPr lang="en" sz="550">
                <a:solidFill>
                  <a:srgbClr val="FFFFFF"/>
                </a:solidFill>
                <a:latin typeface="Montserrat"/>
                <a:ea typeface="Montserrat"/>
                <a:cs typeface="Montserrat"/>
                <a:sym typeface="Montserrat"/>
              </a:rPr>
              <a:t> </a:t>
            </a:r>
            <a:endParaRPr sz="550">
              <a:solidFill>
                <a:srgbClr val="FFFFFF"/>
              </a:solidFill>
              <a:latin typeface="Montserrat"/>
              <a:ea typeface="Montserrat"/>
              <a:cs typeface="Montserrat"/>
              <a:sym typeface="Montserra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lide Light 1">
  <p:cSld name="SECTION_HEADER_1_1_2">
    <p:spTree>
      <p:nvGrpSpPr>
        <p:cNvPr id="440" name="Shape 440"/>
        <p:cNvGrpSpPr/>
        <p:nvPr/>
      </p:nvGrpSpPr>
      <p:grpSpPr>
        <a:xfrm>
          <a:off x="0" y="0"/>
          <a:ext cx="0" cy="0"/>
          <a:chOff x="0" y="0"/>
          <a:chExt cx="0" cy="0"/>
        </a:xfrm>
      </p:grpSpPr>
      <p:pic>
        <p:nvPicPr>
          <p:cNvPr id="441" name="Google Shape;441;p89"/>
          <p:cNvPicPr preferRelativeResize="0"/>
          <p:nvPr/>
        </p:nvPicPr>
        <p:blipFill>
          <a:blip r:embed="rId2">
            <a:alphaModFix/>
          </a:blip>
          <a:stretch>
            <a:fillRect/>
          </a:stretch>
        </p:blipFill>
        <p:spPr>
          <a:xfrm>
            <a:off x="24975" y="13"/>
            <a:ext cx="9144000" cy="5143487"/>
          </a:xfrm>
          <a:prstGeom prst="rect">
            <a:avLst/>
          </a:prstGeom>
          <a:noFill/>
          <a:ln>
            <a:noFill/>
          </a:ln>
        </p:spPr>
      </p:pic>
      <p:sp>
        <p:nvSpPr>
          <p:cNvPr id="442" name="Google Shape;442;p89"/>
          <p:cNvSpPr/>
          <p:nvPr/>
        </p:nvSpPr>
        <p:spPr>
          <a:xfrm>
            <a:off x="-795550" y="1876650"/>
            <a:ext cx="1390200" cy="1390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89"/>
          <p:cNvSpPr txBox="1"/>
          <p:nvPr/>
        </p:nvSpPr>
        <p:spPr>
          <a:xfrm rot="-5400000">
            <a:off x="-775725" y="2394750"/>
            <a:ext cx="1955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lt1"/>
                </a:solidFill>
                <a:latin typeface="Montserrat SemiBold"/>
                <a:ea typeface="Montserrat SemiBold"/>
                <a:cs typeface="Montserrat SemiBold"/>
                <a:sym typeface="Montserrat SemiBold"/>
              </a:rPr>
              <a:t>LANDSCAPE</a:t>
            </a:r>
            <a:endParaRPr sz="1100">
              <a:solidFill>
                <a:schemeClr val="lt1"/>
              </a:solidFill>
              <a:latin typeface="Montserrat SemiBold"/>
              <a:ea typeface="Montserrat SemiBold"/>
              <a:cs typeface="Montserrat SemiBold"/>
              <a:sym typeface="Montserrat SemiBold"/>
            </a:endParaRPr>
          </a:p>
        </p:txBody>
      </p:sp>
      <p:cxnSp>
        <p:nvCxnSpPr>
          <p:cNvPr id="444" name="Google Shape;444;p89"/>
          <p:cNvCxnSpPr/>
          <p:nvPr/>
        </p:nvCxnSpPr>
        <p:spPr>
          <a:xfrm flipH="1" rot="10800000">
            <a:off x="60550" y="4919925"/>
            <a:ext cx="4760400" cy="9600"/>
          </a:xfrm>
          <a:prstGeom prst="straightConnector1">
            <a:avLst/>
          </a:prstGeom>
          <a:noFill/>
          <a:ln cap="sq" cmpd="sng" w="136525">
            <a:solidFill>
              <a:srgbClr val="C74727"/>
            </a:solidFill>
            <a:prstDash val="solid"/>
            <a:miter lim="800000"/>
            <a:headEnd len="sm" w="sm" type="none"/>
            <a:tailEnd len="sm" w="sm" type="none"/>
          </a:ln>
        </p:spPr>
      </p:cxnSp>
      <p:pic>
        <p:nvPicPr>
          <p:cNvPr id="445" name="Google Shape;445;p89"/>
          <p:cNvPicPr preferRelativeResize="0"/>
          <p:nvPr/>
        </p:nvPicPr>
        <p:blipFill rotWithShape="1">
          <a:blip r:embed="rId3">
            <a:alphaModFix/>
          </a:blip>
          <a:srcRect b="0" l="0" r="0" t="0"/>
          <a:stretch/>
        </p:blipFill>
        <p:spPr>
          <a:xfrm>
            <a:off x="4925450" y="4837325"/>
            <a:ext cx="1856050" cy="167500"/>
          </a:xfrm>
          <a:prstGeom prst="rect">
            <a:avLst/>
          </a:prstGeom>
          <a:noFill/>
          <a:ln>
            <a:noFill/>
          </a:ln>
        </p:spPr>
      </p:pic>
      <p:sp>
        <p:nvSpPr>
          <p:cNvPr id="446" name="Google Shape;446;p89"/>
          <p:cNvSpPr txBox="1"/>
          <p:nvPr>
            <p:ph type="title"/>
          </p:nvPr>
        </p:nvSpPr>
        <p:spPr>
          <a:xfrm>
            <a:off x="1176250" y="506250"/>
            <a:ext cx="5881200" cy="473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Font typeface="Montserrat SemiBold"/>
              <a:buNone/>
              <a:defRPr sz="2200">
                <a:latin typeface="Montserrat SemiBold"/>
                <a:ea typeface="Montserrat SemiBold"/>
                <a:cs typeface="Montserrat SemiBold"/>
                <a:sym typeface="Montserrat SemiBold"/>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447" name="Google Shape;447;p89"/>
          <p:cNvSpPr txBox="1"/>
          <p:nvPr>
            <p:ph idx="1" type="body"/>
          </p:nvPr>
        </p:nvSpPr>
        <p:spPr>
          <a:xfrm>
            <a:off x="1176250" y="1320575"/>
            <a:ext cx="7489200" cy="3342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Montserrat Medium"/>
              <a:buChar char="●"/>
              <a:defRPr>
                <a:latin typeface="Montserrat Medium"/>
                <a:ea typeface="Montserrat Medium"/>
                <a:cs typeface="Montserrat Medium"/>
                <a:sym typeface="Montserrat Medium"/>
              </a:defRPr>
            </a:lvl1pPr>
            <a:lvl2pPr indent="-304800" lvl="1" marL="914400" rtl="0">
              <a:spcBef>
                <a:spcPts val="1400"/>
              </a:spcBef>
              <a:spcAft>
                <a:spcPts val="0"/>
              </a:spcAft>
              <a:buSzPts val="1200"/>
              <a:buFont typeface="Montserrat Medium"/>
              <a:buChar char="○"/>
              <a:defRPr>
                <a:latin typeface="Montserrat Medium"/>
                <a:ea typeface="Montserrat Medium"/>
                <a:cs typeface="Montserrat Medium"/>
                <a:sym typeface="Montserrat Medium"/>
              </a:defRPr>
            </a:lvl2pPr>
            <a:lvl3pPr indent="-292100" lvl="2" marL="1371600" rtl="0">
              <a:spcBef>
                <a:spcPts val="1200"/>
              </a:spcBef>
              <a:spcAft>
                <a:spcPts val="0"/>
              </a:spcAft>
              <a:buSzPts val="1000"/>
              <a:buFont typeface="Montserrat Medium"/>
              <a:buChar char="■"/>
              <a:defRPr>
                <a:latin typeface="Montserrat Medium"/>
                <a:ea typeface="Montserrat Medium"/>
                <a:cs typeface="Montserrat Medium"/>
                <a:sym typeface="Montserrat Medium"/>
              </a:defRPr>
            </a:lvl3pPr>
            <a:lvl4pPr indent="-292100" lvl="3" marL="1828800" rtl="0">
              <a:spcBef>
                <a:spcPts val="1000"/>
              </a:spcBef>
              <a:spcAft>
                <a:spcPts val="0"/>
              </a:spcAft>
              <a:buSzPts val="1000"/>
              <a:buFont typeface="Montserrat Medium"/>
              <a:buChar char="●"/>
              <a:defRPr>
                <a:latin typeface="Montserrat Medium"/>
                <a:ea typeface="Montserrat Medium"/>
                <a:cs typeface="Montserrat Medium"/>
                <a:sym typeface="Montserrat Medium"/>
              </a:defRPr>
            </a:lvl4pPr>
            <a:lvl5pPr indent="-292100" lvl="4" marL="2286000" rtl="0">
              <a:spcBef>
                <a:spcPts val="800"/>
              </a:spcBef>
              <a:spcAft>
                <a:spcPts val="0"/>
              </a:spcAft>
              <a:buSzPts val="1000"/>
              <a:buFont typeface="Montserrat Medium"/>
              <a:buChar char="○"/>
              <a:defRPr>
                <a:latin typeface="Montserrat Medium"/>
                <a:ea typeface="Montserrat Medium"/>
                <a:cs typeface="Montserrat Medium"/>
                <a:sym typeface="Montserrat Medium"/>
              </a:defRPr>
            </a:lvl5pPr>
            <a:lvl6pPr indent="-292100" lvl="5" marL="2743200" rtl="0">
              <a:spcBef>
                <a:spcPts val="600"/>
              </a:spcBef>
              <a:spcAft>
                <a:spcPts val="0"/>
              </a:spcAft>
              <a:buSzPts val="1000"/>
              <a:buFont typeface="Montserrat Medium"/>
              <a:buChar char="■"/>
              <a:defRPr>
                <a:latin typeface="Montserrat Medium"/>
                <a:ea typeface="Montserrat Medium"/>
                <a:cs typeface="Montserrat Medium"/>
                <a:sym typeface="Montserrat Medium"/>
              </a:defRPr>
            </a:lvl6pPr>
            <a:lvl7pPr indent="-292100" lvl="6" marL="3200400" rtl="0">
              <a:spcBef>
                <a:spcPts val="400"/>
              </a:spcBef>
              <a:spcAft>
                <a:spcPts val="0"/>
              </a:spcAft>
              <a:buSzPts val="1000"/>
              <a:buFont typeface="Montserrat Medium"/>
              <a:buChar char="●"/>
              <a:defRPr>
                <a:latin typeface="Montserrat Medium"/>
                <a:ea typeface="Montserrat Medium"/>
                <a:cs typeface="Montserrat Medium"/>
                <a:sym typeface="Montserrat Medium"/>
              </a:defRPr>
            </a:lvl7pPr>
            <a:lvl8pPr indent="-292100" lvl="7" marL="3657600" rtl="0">
              <a:spcBef>
                <a:spcPts val="400"/>
              </a:spcBef>
              <a:spcAft>
                <a:spcPts val="0"/>
              </a:spcAft>
              <a:buSzPts val="1000"/>
              <a:buFont typeface="Montserrat Medium"/>
              <a:buChar char="○"/>
              <a:defRPr>
                <a:latin typeface="Montserrat Medium"/>
                <a:ea typeface="Montserrat Medium"/>
                <a:cs typeface="Montserrat Medium"/>
                <a:sym typeface="Montserrat Medium"/>
              </a:defRPr>
            </a:lvl8pPr>
            <a:lvl9pPr indent="-292100" lvl="8" marL="4114800" rtl="0">
              <a:spcBef>
                <a:spcPts val="400"/>
              </a:spcBef>
              <a:spcAft>
                <a:spcPts val="400"/>
              </a:spcAft>
              <a:buSzPts val="1000"/>
              <a:buFont typeface="Montserrat Medium"/>
              <a:buChar char="■"/>
              <a:defRPr>
                <a:latin typeface="Montserrat Medium"/>
                <a:ea typeface="Montserrat Medium"/>
                <a:cs typeface="Montserrat Medium"/>
                <a:sym typeface="Montserrat Medium"/>
              </a:defRPr>
            </a:lvl9pPr>
          </a:lstStyle>
          <a:p/>
        </p:txBody>
      </p:sp>
      <p:pic>
        <p:nvPicPr>
          <p:cNvPr id="448" name="Google Shape;448;p89"/>
          <p:cNvPicPr preferRelativeResize="0"/>
          <p:nvPr/>
        </p:nvPicPr>
        <p:blipFill>
          <a:blip r:embed="rId4">
            <a:alphaModFix/>
          </a:blip>
          <a:stretch>
            <a:fillRect/>
          </a:stretch>
        </p:blipFill>
        <p:spPr>
          <a:xfrm>
            <a:off x="8770075" y="46175"/>
            <a:ext cx="309300" cy="304725"/>
          </a:xfrm>
          <a:prstGeom prst="rect">
            <a:avLst/>
          </a:prstGeom>
          <a:noFill/>
          <a:ln>
            <a:noFill/>
          </a:ln>
        </p:spPr>
      </p:pic>
      <p:sp>
        <p:nvSpPr>
          <p:cNvPr id="449" name="Google Shape;449;p89"/>
          <p:cNvSpPr txBox="1"/>
          <p:nvPr/>
        </p:nvSpPr>
        <p:spPr>
          <a:xfrm>
            <a:off x="999025" y="-1562"/>
            <a:ext cx="42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Montserrat Light"/>
                <a:ea typeface="Montserrat Light"/>
                <a:cs typeface="Montserrat Light"/>
                <a:sym typeface="Montserrat Light"/>
              </a:rPr>
              <a:t>EVOLVING THREAT LANDSCAPE</a:t>
            </a:r>
            <a:endParaRPr>
              <a:solidFill>
                <a:schemeClr val="dk2"/>
              </a:solidFill>
              <a:latin typeface="Montserrat Light"/>
              <a:ea typeface="Montserrat Light"/>
              <a:cs typeface="Montserrat Light"/>
              <a:sym typeface="Montserrat Light"/>
            </a:endParaRPr>
          </a:p>
        </p:txBody>
      </p:sp>
      <p:cxnSp>
        <p:nvCxnSpPr>
          <p:cNvPr id="450" name="Google Shape;450;p89"/>
          <p:cNvCxnSpPr>
            <a:endCxn id="451" idx="3"/>
          </p:cNvCxnSpPr>
          <p:nvPr/>
        </p:nvCxnSpPr>
        <p:spPr>
          <a:xfrm>
            <a:off x="6902975" y="4924725"/>
            <a:ext cx="2255400" cy="0"/>
          </a:xfrm>
          <a:prstGeom prst="straightConnector1">
            <a:avLst/>
          </a:prstGeom>
          <a:noFill/>
          <a:ln cap="flat" cmpd="sng" w="136525">
            <a:solidFill>
              <a:srgbClr val="C74727"/>
            </a:solidFill>
            <a:prstDash val="solid"/>
            <a:miter lim="800000"/>
            <a:headEnd len="sm" w="sm" type="none"/>
            <a:tailEnd len="sm" w="sm" type="none"/>
          </a:ln>
        </p:spPr>
      </p:cxnSp>
      <p:sp>
        <p:nvSpPr>
          <p:cNvPr id="452" name="Google Shape;452;p89"/>
          <p:cNvSpPr txBox="1"/>
          <p:nvPr/>
        </p:nvSpPr>
        <p:spPr>
          <a:xfrm>
            <a:off x="6828050" y="4785325"/>
            <a:ext cx="2316000" cy="271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550">
                <a:solidFill>
                  <a:srgbClr val="FFFFFF"/>
                </a:solidFill>
                <a:latin typeface="Montserrat"/>
                <a:ea typeface="Montserrat"/>
                <a:cs typeface="Montserrat"/>
                <a:sym typeface="Montserrat"/>
              </a:rPr>
              <a:t>© 2023 Palo Alto Networks, Inc. All rights reserved.  |  </a:t>
            </a:r>
            <a:fld id="{00000000-1234-1234-1234-123412341234}" type="slidenum">
              <a:rPr b="1" lang="en" sz="550">
                <a:solidFill>
                  <a:srgbClr val="FFFFFF"/>
                </a:solidFill>
                <a:latin typeface="Montserrat"/>
                <a:ea typeface="Montserrat"/>
                <a:cs typeface="Montserrat"/>
                <a:sym typeface="Montserrat"/>
              </a:rPr>
              <a:t>‹#›</a:t>
            </a:fld>
            <a:r>
              <a:rPr lang="en" sz="550">
                <a:solidFill>
                  <a:srgbClr val="FFFFFF"/>
                </a:solidFill>
                <a:latin typeface="Montserrat"/>
                <a:ea typeface="Montserrat"/>
                <a:cs typeface="Montserrat"/>
                <a:sym typeface="Montserrat"/>
              </a:rPr>
              <a:t> </a:t>
            </a:r>
            <a:endParaRPr sz="550">
              <a:solidFill>
                <a:srgbClr val="FFFFFF"/>
              </a:solidFill>
              <a:latin typeface="Montserrat"/>
              <a:ea typeface="Montserrat"/>
              <a:cs typeface="Montserrat"/>
              <a:sym typeface="Montserra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2">
    <p:spTree>
      <p:nvGrpSpPr>
        <p:cNvPr id="453" name="Shape 453"/>
        <p:cNvGrpSpPr/>
        <p:nvPr/>
      </p:nvGrpSpPr>
      <p:grpSpPr>
        <a:xfrm>
          <a:off x="0" y="0"/>
          <a:ext cx="0" cy="0"/>
          <a:chOff x="0" y="0"/>
          <a:chExt cx="0" cy="0"/>
        </a:xfrm>
      </p:grpSpPr>
      <p:pic>
        <p:nvPicPr>
          <p:cNvPr descr="A picture containing screenshot&#10;&#10;Description automatically generated" id="454" name="Google Shape;454;p90"/>
          <p:cNvPicPr preferRelativeResize="0"/>
          <p:nvPr/>
        </p:nvPicPr>
        <p:blipFill rotWithShape="1">
          <a:blip r:embed="rId2">
            <a:alphaModFix/>
          </a:blip>
          <a:srcRect b="0" l="0" r="0" t="0"/>
          <a:stretch/>
        </p:blipFill>
        <p:spPr>
          <a:xfrm>
            <a:off x="457" y="0"/>
            <a:ext cx="9143088" cy="51435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1_Title and body 3 2">
    <p:spTree>
      <p:nvGrpSpPr>
        <p:cNvPr id="455" name="Shape 455"/>
        <p:cNvGrpSpPr/>
        <p:nvPr/>
      </p:nvGrpSpPr>
      <p:grpSpPr>
        <a:xfrm>
          <a:off x="0" y="0"/>
          <a:ext cx="0" cy="0"/>
          <a:chOff x="0" y="0"/>
          <a:chExt cx="0" cy="0"/>
        </a:xfrm>
      </p:grpSpPr>
      <p:pic>
        <p:nvPicPr>
          <p:cNvPr descr="A picture containing screenshot, sketch&#10;&#10;Description automatically generated" id="456" name="Google Shape;456;p91"/>
          <p:cNvPicPr preferRelativeResize="0"/>
          <p:nvPr/>
        </p:nvPicPr>
        <p:blipFill rotWithShape="1">
          <a:blip r:embed="rId2">
            <a:alphaModFix/>
          </a:blip>
          <a:srcRect b="0" l="0" r="0" t="0"/>
          <a:stretch/>
        </p:blipFill>
        <p:spPr>
          <a:xfrm>
            <a:off x="457" y="0"/>
            <a:ext cx="9143088"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1">
    <p:spTree>
      <p:nvGrpSpPr>
        <p:cNvPr id="35" name="Shape 35"/>
        <p:cNvGrpSpPr/>
        <p:nvPr/>
      </p:nvGrpSpPr>
      <p:grpSpPr>
        <a:xfrm>
          <a:off x="0" y="0"/>
          <a:ext cx="0" cy="0"/>
          <a:chOff x="0" y="0"/>
          <a:chExt cx="0" cy="0"/>
        </a:xfrm>
      </p:grpSpPr>
      <p:sp>
        <p:nvSpPr>
          <p:cNvPr id="36" name="Google Shape;3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Content 1">
  <p:cSld name="TITLE_AND_BODY_2_2">
    <p:spTree>
      <p:nvGrpSpPr>
        <p:cNvPr id="457" name="Shape 457"/>
        <p:cNvGrpSpPr/>
        <p:nvPr/>
      </p:nvGrpSpPr>
      <p:grpSpPr>
        <a:xfrm>
          <a:off x="0" y="0"/>
          <a:ext cx="0" cy="0"/>
          <a:chOff x="0" y="0"/>
          <a:chExt cx="0" cy="0"/>
        </a:xfrm>
      </p:grpSpPr>
      <p:sp>
        <p:nvSpPr>
          <p:cNvPr id="458" name="Google Shape;458;p92"/>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459" name="Google Shape;459;p92"/>
          <p:cNvSpPr txBox="1"/>
          <p:nvPr>
            <p:ph idx="1" type="body"/>
          </p:nvPr>
        </p:nvSpPr>
        <p:spPr>
          <a:xfrm>
            <a:off x="311700" y="777240"/>
            <a:ext cx="85206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04800" lvl="1" marL="914400" rtl="0" algn="l">
              <a:lnSpc>
                <a:spcPct val="100000"/>
              </a:lnSpc>
              <a:spcBef>
                <a:spcPts val="1400"/>
              </a:spcBef>
              <a:spcAft>
                <a:spcPts val="0"/>
              </a:spcAft>
              <a:buSzPts val="1200"/>
              <a:buChar char="○"/>
              <a:defRPr sz="1200"/>
            </a:lvl2pPr>
            <a:lvl3pPr indent="-292100" lvl="2" marL="1371600" rtl="0" algn="l">
              <a:lnSpc>
                <a:spcPct val="100000"/>
              </a:lnSpc>
              <a:spcBef>
                <a:spcPts val="1200"/>
              </a:spcBef>
              <a:spcAft>
                <a:spcPts val="0"/>
              </a:spcAft>
              <a:buSzPts val="1000"/>
              <a:buChar char="■"/>
              <a:defRPr/>
            </a:lvl3pPr>
            <a:lvl4pPr indent="-292100" lvl="3" marL="1828800" rtl="0" algn="l">
              <a:lnSpc>
                <a:spcPct val="100000"/>
              </a:lnSpc>
              <a:spcBef>
                <a:spcPts val="1000"/>
              </a:spcBef>
              <a:spcAft>
                <a:spcPts val="0"/>
              </a:spcAft>
              <a:buSzPts val="1000"/>
              <a:buChar char="●"/>
              <a:defRPr/>
            </a:lvl4pPr>
            <a:lvl5pPr indent="-292100" lvl="4" marL="2286000" rtl="0" algn="l">
              <a:lnSpc>
                <a:spcPct val="100000"/>
              </a:lnSpc>
              <a:spcBef>
                <a:spcPts val="8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400"/>
              </a:spcBef>
              <a:spcAft>
                <a:spcPts val="0"/>
              </a:spcAft>
              <a:buSzPts val="1000"/>
              <a:buChar char="●"/>
              <a:defRPr/>
            </a:lvl7pPr>
            <a:lvl8pPr indent="-292100" lvl="7" marL="3657600" rtl="0" algn="l">
              <a:lnSpc>
                <a:spcPct val="100000"/>
              </a:lnSpc>
              <a:spcBef>
                <a:spcPts val="400"/>
              </a:spcBef>
              <a:spcAft>
                <a:spcPts val="0"/>
              </a:spcAft>
              <a:buSzPts val="1000"/>
              <a:buChar char="○"/>
              <a:defRPr/>
            </a:lvl8pPr>
            <a:lvl9pPr indent="-292100" lvl="8" marL="4114800" rtl="0" algn="l">
              <a:lnSpc>
                <a:spcPct val="100000"/>
              </a:lnSpc>
              <a:spcBef>
                <a:spcPts val="400"/>
              </a:spcBef>
              <a:spcAft>
                <a:spcPts val="400"/>
              </a:spcAft>
              <a:buSzPts val="1000"/>
              <a:buChar char="■"/>
              <a:defRPr/>
            </a:lvl9pPr>
          </a:lstStyle>
          <a:p/>
        </p:txBody>
      </p:sp>
      <p:sp>
        <p:nvSpPr>
          <p:cNvPr id="460" name="Google Shape;460;p92"/>
          <p:cNvSpPr txBox="1"/>
          <p:nvPr>
            <p:ph idx="12" type="sldNum"/>
          </p:nvPr>
        </p:nvSpPr>
        <p:spPr>
          <a:xfrm>
            <a:off x="311700" y="4872025"/>
            <a:ext cx="4309200" cy="271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600"/>
              <a:buFont typeface="Arial"/>
              <a:buNone/>
              <a:defRPr b="1" i="0" sz="600" u="none" cap="none" strike="noStrike">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r>
              <a:rPr b="0" lang="en"/>
              <a:t>  |  © </a:t>
            </a:r>
            <a:r>
              <a:rPr lang="en"/>
              <a:t>2023</a:t>
            </a:r>
            <a:r>
              <a:rPr b="0" lang="en"/>
              <a:t> Palo Alto Networks, Inc. All rights reserved. Proprietary and confidential information.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46" Type="http://schemas.openxmlformats.org/officeDocument/2006/relationships/theme" Target="../theme/theme2.xml"/><Relationship Id="rId23" Type="http://schemas.openxmlformats.org/officeDocument/2006/relationships/slideLayout" Target="../slideLayouts/slideLayout22.xml"/><Relationship Id="rId45" Type="http://schemas.openxmlformats.org/officeDocument/2006/relationships/slideLayout" Target="../slideLayouts/slideLayout44.xml"/><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3.xml"/><Relationship Id="rId20" Type="http://schemas.openxmlformats.org/officeDocument/2006/relationships/slideLayout" Target="../slideLayouts/slideLayout63.xml"/><Relationship Id="rId42" Type="http://schemas.openxmlformats.org/officeDocument/2006/relationships/slideLayout" Target="../slideLayouts/slideLayout85.xml"/><Relationship Id="rId41" Type="http://schemas.openxmlformats.org/officeDocument/2006/relationships/slideLayout" Target="../slideLayouts/slideLayout84.xml"/><Relationship Id="rId22" Type="http://schemas.openxmlformats.org/officeDocument/2006/relationships/slideLayout" Target="../slideLayouts/slideLayout65.xml"/><Relationship Id="rId44" Type="http://schemas.openxmlformats.org/officeDocument/2006/relationships/slideLayout" Target="../slideLayouts/slideLayout87.xml"/><Relationship Id="rId21" Type="http://schemas.openxmlformats.org/officeDocument/2006/relationships/slideLayout" Target="../slideLayouts/slideLayout64.xml"/><Relationship Id="rId43" Type="http://schemas.openxmlformats.org/officeDocument/2006/relationships/slideLayout" Target="../slideLayouts/slideLayout86.xml"/><Relationship Id="rId24" Type="http://schemas.openxmlformats.org/officeDocument/2006/relationships/slideLayout" Target="../slideLayouts/slideLayout67.xml"/><Relationship Id="rId46" Type="http://schemas.openxmlformats.org/officeDocument/2006/relationships/slideLayout" Target="../slideLayouts/slideLayout89.xml"/><Relationship Id="rId23" Type="http://schemas.openxmlformats.org/officeDocument/2006/relationships/slideLayout" Target="../slideLayouts/slideLayout66.xml"/><Relationship Id="rId45" Type="http://schemas.openxmlformats.org/officeDocument/2006/relationships/slideLayout" Target="../slideLayouts/slideLayout88.xml"/><Relationship Id="rId1" Type="http://schemas.openxmlformats.org/officeDocument/2006/relationships/image" Target="../media/image12.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48" Type="http://schemas.openxmlformats.org/officeDocument/2006/relationships/theme" Target="../theme/theme3.xml"/><Relationship Id="rId25" Type="http://schemas.openxmlformats.org/officeDocument/2006/relationships/slideLayout" Target="../slideLayouts/slideLayout68.xml"/><Relationship Id="rId47" Type="http://schemas.openxmlformats.org/officeDocument/2006/relationships/slideLayout" Target="../slideLayouts/slideLayout90.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slideLayout" Target="../slideLayouts/slideLayout78.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37" Type="http://schemas.openxmlformats.org/officeDocument/2006/relationships/slideLayout" Target="../slideLayouts/slideLayout80.xml"/><Relationship Id="rId14" Type="http://schemas.openxmlformats.org/officeDocument/2006/relationships/slideLayout" Target="../slideLayouts/slideLayout57.xml"/><Relationship Id="rId36" Type="http://schemas.openxmlformats.org/officeDocument/2006/relationships/slideLayout" Target="../slideLayouts/slideLayout79.xml"/><Relationship Id="rId17" Type="http://schemas.openxmlformats.org/officeDocument/2006/relationships/slideLayout" Target="../slideLayouts/slideLayout60.xml"/><Relationship Id="rId39" Type="http://schemas.openxmlformats.org/officeDocument/2006/relationships/slideLayout" Target="../slideLayouts/slideLayout82.xml"/><Relationship Id="rId16" Type="http://schemas.openxmlformats.org/officeDocument/2006/relationships/slideLayout" Target="../slideLayouts/slideLayout59.xml"/><Relationship Id="rId38" Type="http://schemas.openxmlformats.org/officeDocument/2006/relationships/slideLayout" Target="../slideLayouts/slideLayout81.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mt="60000"/>
          </a:blip>
          <a:srcRect b="0" l="0" r="0" t="0"/>
          <a:stretch/>
        </p:blipFill>
        <p:spPr>
          <a:xfrm>
            <a:off x="0" y="0"/>
            <a:ext cx="9143998" cy="5140824"/>
          </a:xfrm>
          <a:prstGeom prst="rect">
            <a:avLst/>
          </a:prstGeom>
          <a:noFill/>
          <a:ln>
            <a:noFill/>
          </a:ln>
        </p:spPr>
      </p:pic>
      <p:sp>
        <p:nvSpPr>
          <p:cNvPr id="7" name="Google Shape;7;p1"/>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800"/>
              <a:buFont typeface="Montserrat"/>
              <a:buNone/>
              <a:defRPr b="1" i="0" sz="18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chemeClr val="accent1"/>
              </a:buClr>
              <a:buSzPts val="2000"/>
              <a:buFont typeface="Arial"/>
              <a:buNone/>
              <a:defRPr b="0" i="0" sz="2000" u="none" cap="none" strike="noStrike">
                <a:solidFill>
                  <a:schemeClr val="accent1"/>
                </a:solidFill>
                <a:latin typeface="Arial"/>
                <a:ea typeface="Arial"/>
                <a:cs typeface="Arial"/>
                <a:sym typeface="Arial"/>
              </a:defRPr>
            </a:lvl9pPr>
          </a:lstStyle>
          <a:p/>
        </p:txBody>
      </p:sp>
      <p:sp>
        <p:nvSpPr>
          <p:cNvPr id="8" name="Google Shape;8;p1"/>
          <p:cNvSpPr txBox="1"/>
          <p:nvPr>
            <p:ph idx="1" type="body"/>
          </p:nvPr>
        </p:nvSpPr>
        <p:spPr>
          <a:xfrm>
            <a:off x="311700" y="777240"/>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accent1"/>
              </a:buClr>
              <a:buSzPts val="1400"/>
              <a:buFont typeface="Montserrat"/>
              <a:buChar char="●"/>
              <a:defRPr b="0" i="0" sz="1400" u="none" cap="none" strike="noStrike">
                <a:solidFill>
                  <a:schemeClr val="dk2"/>
                </a:solidFill>
                <a:latin typeface="Montserrat"/>
                <a:ea typeface="Montserrat"/>
                <a:cs typeface="Montserrat"/>
                <a:sym typeface="Montserrat"/>
              </a:defRPr>
            </a:lvl1pPr>
            <a:lvl2pPr indent="-304800" lvl="1" marL="914400" marR="0" rtl="0" algn="l">
              <a:lnSpc>
                <a:spcPct val="100000"/>
              </a:lnSpc>
              <a:spcBef>
                <a:spcPts val="1400"/>
              </a:spcBef>
              <a:spcAft>
                <a:spcPts val="0"/>
              </a:spcAft>
              <a:buClr>
                <a:schemeClr val="accent1"/>
              </a:buClr>
              <a:buSzPts val="1200"/>
              <a:buFont typeface="Montserrat"/>
              <a:buChar char="○"/>
              <a:defRPr b="0" i="0" sz="1200" u="none" cap="none" strike="noStrike">
                <a:solidFill>
                  <a:schemeClr val="dk2"/>
                </a:solidFill>
                <a:latin typeface="Montserrat"/>
                <a:ea typeface="Montserrat"/>
                <a:cs typeface="Montserrat"/>
                <a:sym typeface="Montserrat"/>
              </a:defRPr>
            </a:lvl2pPr>
            <a:lvl3pPr indent="-292100" lvl="2" marL="1371600" marR="0" rtl="0" algn="l">
              <a:lnSpc>
                <a:spcPct val="100000"/>
              </a:lnSpc>
              <a:spcBef>
                <a:spcPts val="1200"/>
              </a:spcBef>
              <a:spcAft>
                <a:spcPts val="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3pPr>
            <a:lvl4pPr indent="-292100" lvl="3" marL="1828800" marR="0" rtl="0" algn="l">
              <a:lnSpc>
                <a:spcPct val="100000"/>
              </a:lnSpc>
              <a:spcBef>
                <a:spcPts val="1000"/>
              </a:spcBef>
              <a:spcAft>
                <a:spcPts val="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4pPr>
            <a:lvl5pPr indent="-292100" lvl="4" marL="2286000" marR="0" rtl="0" algn="l">
              <a:lnSpc>
                <a:spcPct val="100000"/>
              </a:lnSpc>
              <a:spcBef>
                <a:spcPts val="800"/>
              </a:spcBef>
              <a:spcAft>
                <a:spcPts val="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5pPr>
            <a:lvl6pPr indent="-292100" lvl="5" marL="2743200" marR="0" rtl="0" algn="l">
              <a:lnSpc>
                <a:spcPct val="100000"/>
              </a:lnSpc>
              <a:spcBef>
                <a:spcPts val="600"/>
              </a:spcBef>
              <a:spcAft>
                <a:spcPts val="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6pPr>
            <a:lvl7pPr indent="-292100" lvl="6" marL="3200400" marR="0" rtl="0" algn="l">
              <a:lnSpc>
                <a:spcPct val="100000"/>
              </a:lnSpc>
              <a:spcBef>
                <a:spcPts val="400"/>
              </a:spcBef>
              <a:spcAft>
                <a:spcPts val="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00000"/>
              </a:lnSpc>
              <a:spcBef>
                <a:spcPts val="400"/>
              </a:spcBef>
              <a:spcAft>
                <a:spcPts val="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92100" lvl="8" marL="4114800" marR="0" rtl="0" algn="l">
              <a:lnSpc>
                <a:spcPct val="100000"/>
              </a:lnSpc>
              <a:spcBef>
                <a:spcPts val="400"/>
              </a:spcBef>
              <a:spcAft>
                <a:spcPts val="400"/>
              </a:spcAft>
              <a:buClr>
                <a:schemeClr val="accent1"/>
              </a:buClr>
              <a:buSzPts val="1000"/>
              <a:buFont typeface="Montserrat"/>
              <a:buChar char="■"/>
              <a:defRPr b="0" i="0" sz="1000" u="none" cap="none" strike="noStrike">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Lst>
  <mc:AlternateContent>
    <mc:Choice Requires="p14">
      <p:transition p14:dur="200">
        <p:fade/>
      </p:transition>
    </mc:Choice>
    <mc:Fallback>
      <p:transition>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98" name="Shape 198"/>
        <p:cNvGrpSpPr/>
        <p:nvPr/>
      </p:nvGrpSpPr>
      <p:grpSpPr>
        <a:xfrm>
          <a:off x="0" y="0"/>
          <a:ext cx="0" cy="0"/>
          <a:chOff x="0" y="0"/>
          <a:chExt cx="0" cy="0"/>
        </a:xfrm>
      </p:grpSpPr>
      <p:sp>
        <p:nvSpPr>
          <p:cNvPr id="199" name="Google Shape;199;p46"/>
          <p:cNvSpPr/>
          <p:nvPr/>
        </p:nvSpPr>
        <p:spPr>
          <a:xfrm>
            <a:off x="0" y="4872025"/>
            <a:ext cx="91440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6"/>
          <p:cNvSpPr txBox="1"/>
          <p:nvPr>
            <p:ph type="title"/>
          </p:nvPr>
        </p:nvSpPr>
        <p:spPr>
          <a:xfrm>
            <a:off x="311700" y="23107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800"/>
              <a:buFont typeface="Montserrat"/>
              <a:buNone/>
              <a:defRPr b="1" sz="1800">
                <a:latin typeface="Montserrat"/>
                <a:ea typeface="Montserrat"/>
                <a:cs typeface="Montserrat"/>
                <a:sym typeface="Montserrat"/>
              </a:defRPr>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p:txBody>
      </p:sp>
      <p:sp>
        <p:nvSpPr>
          <p:cNvPr id="201" name="Google Shape;201;p46"/>
          <p:cNvSpPr txBox="1"/>
          <p:nvPr>
            <p:ph idx="1" type="body"/>
          </p:nvPr>
        </p:nvSpPr>
        <p:spPr>
          <a:xfrm>
            <a:off x="311700" y="777240"/>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Font typeface="Montserrat"/>
              <a:buChar char="●"/>
              <a:defRPr>
                <a:solidFill>
                  <a:schemeClr val="dk2"/>
                </a:solidFill>
                <a:latin typeface="Montserrat"/>
                <a:ea typeface="Montserrat"/>
                <a:cs typeface="Montserrat"/>
                <a:sym typeface="Montserrat"/>
              </a:defRPr>
            </a:lvl1pPr>
            <a:lvl2pPr indent="-304800" lvl="1" marL="914400" rtl="0">
              <a:lnSpc>
                <a:spcPct val="100000"/>
              </a:lnSpc>
              <a:spcBef>
                <a:spcPts val="1400"/>
              </a:spcBef>
              <a:spcAft>
                <a:spcPts val="0"/>
              </a:spcAft>
              <a:buClr>
                <a:schemeClr val="accent1"/>
              </a:buClr>
              <a:buSzPts val="1200"/>
              <a:buFont typeface="Montserrat"/>
              <a:buChar char="○"/>
              <a:defRPr sz="1200">
                <a:solidFill>
                  <a:schemeClr val="dk2"/>
                </a:solidFill>
                <a:latin typeface="Montserrat"/>
                <a:ea typeface="Montserrat"/>
                <a:cs typeface="Montserrat"/>
                <a:sym typeface="Montserrat"/>
              </a:defRPr>
            </a:lvl2pPr>
            <a:lvl3pPr indent="-292100" lvl="2" marL="1371600" rtl="0">
              <a:lnSpc>
                <a:spcPct val="100000"/>
              </a:lnSpc>
              <a:spcBef>
                <a:spcPts val="12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3pPr>
            <a:lvl4pPr indent="-292100" lvl="3" marL="1828800" rtl="0">
              <a:lnSpc>
                <a:spcPct val="100000"/>
              </a:lnSpc>
              <a:spcBef>
                <a:spcPts val="10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4pPr>
            <a:lvl5pPr indent="-292100" lvl="4" marL="2286000" rtl="0">
              <a:lnSpc>
                <a:spcPct val="100000"/>
              </a:lnSpc>
              <a:spcBef>
                <a:spcPts val="8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5pPr>
            <a:lvl6pPr indent="-292100" lvl="5" marL="2743200" rtl="0">
              <a:lnSpc>
                <a:spcPct val="100000"/>
              </a:lnSpc>
              <a:spcBef>
                <a:spcPts val="6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6pPr>
            <a:lvl7pPr indent="-292100" lvl="6" marL="3200400" rtl="0">
              <a:lnSpc>
                <a:spcPct val="100000"/>
              </a:lnSpc>
              <a:spcBef>
                <a:spcPts val="4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7pPr>
            <a:lvl8pPr indent="-292100" lvl="7" marL="3657600" rtl="0">
              <a:lnSpc>
                <a:spcPct val="100000"/>
              </a:lnSpc>
              <a:spcBef>
                <a:spcPts val="4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8pPr>
            <a:lvl9pPr indent="-292100" lvl="8" marL="4114800" rtl="0">
              <a:lnSpc>
                <a:spcPct val="100000"/>
              </a:lnSpc>
              <a:spcBef>
                <a:spcPts val="400"/>
              </a:spcBef>
              <a:spcAft>
                <a:spcPts val="400"/>
              </a:spcAft>
              <a:buClr>
                <a:schemeClr val="accent1"/>
              </a:buClr>
              <a:buSzPts val="1000"/>
              <a:buFont typeface="Montserrat"/>
              <a:buChar char="■"/>
              <a:defRPr sz="1000">
                <a:solidFill>
                  <a:schemeClr val="dk2"/>
                </a:solidFill>
                <a:latin typeface="Montserrat"/>
                <a:ea typeface="Montserrat"/>
                <a:cs typeface="Montserrat"/>
                <a:sym typeface="Montserrat"/>
              </a:defRPr>
            </a:lvl9pPr>
          </a:lstStyle>
          <a:p/>
        </p:txBody>
      </p:sp>
      <p:sp>
        <p:nvSpPr>
          <p:cNvPr id="202" name="Google Shape;202;p46"/>
          <p:cNvSpPr txBox="1"/>
          <p:nvPr>
            <p:ph idx="12" type="sldNum"/>
          </p:nvPr>
        </p:nvSpPr>
        <p:spPr>
          <a:xfrm>
            <a:off x="311700" y="4872025"/>
            <a:ext cx="2363400" cy="271500"/>
          </a:xfrm>
          <a:prstGeom prst="rect">
            <a:avLst/>
          </a:prstGeom>
          <a:noFill/>
          <a:ln>
            <a:noFill/>
          </a:ln>
        </p:spPr>
        <p:txBody>
          <a:bodyPr anchorCtr="0" anchor="ctr" bIns="91425" lIns="91425" spcFirstLastPara="1" rIns="91425" wrap="square" tIns="91425">
            <a:noAutofit/>
          </a:bodyPr>
          <a:lstStyle>
            <a:lvl1pPr lvl="0" rtl="0" algn="r">
              <a:buNone/>
              <a:defRPr b="1" sz="600">
                <a:solidFill>
                  <a:srgbClr val="FFFFFF"/>
                </a:solidFill>
                <a:latin typeface="Montserrat"/>
                <a:ea typeface="Montserrat"/>
                <a:cs typeface="Montserrat"/>
                <a:sym typeface="Montserrat"/>
              </a:defRPr>
            </a:lvl1pPr>
            <a:lvl2pPr lvl="1" rtl="0" algn="r">
              <a:buNone/>
              <a:defRPr b="1" sz="600">
                <a:solidFill>
                  <a:srgbClr val="FFFFFF"/>
                </a:solidFill>
                <a:latin typeface="Montserrat"/>
                <a:ea typeface="Montserrat"/>
                <a:cs typeface="Montserrat"/>
                <a:sym typeface="Montserrat"/>
              </a:defRPr>
            </a:lvl2pPr>
            <a:lvl3pPr lvl="2" rtl="0" algn="r">
              <a:buNone/>
              <a:defRPr b="1" sz="600">
                <a:solidFill>
                  <a:srgbClr val="FFFFFF"/>
                </a:solidFill>
                <a:latin typeface="Montserrat"/>
                <a:ea typeface="Montserrat"/>
                <a:cs typeface="Montserrat"/>
                <a:sym typeface="Montserrat"/>
              </a:defRPr>
            </a:lvl3pPr>
            <a:lvl4pPr lvl="3" rtl="0" algn="r">
              <a:buNone/>
              <a:defRPr b="1" sz="600">
                <a:solidFill>
                  <a:srgbClr val="FFFFFF"/>
                </a:solidFill>
                <a:latin typeface="Montserrat"/>
                <a:ea typeface="Montserrat"/>
                <a:cs typeface="Montserrat"/>
                <a:sym typeface="Montserrat"/>
              </a:defRPr>
            </a:lvl4pPr>
            <a:lvl5pPr lvl="4" rtl="0" algn="r">
              <a:buNone/>
              <a:defRPr b="1" sz="600">
                <a:solidFill>
                  <a:srgbClr val="FFFFFF"/>
                </a:solidFill>
                <a:latin typeface="Montserrat"/>
                <a:ea typeface="Montserrat"/>
                <a:cs typeface="Montserrat"/>
                <a:sym typeface="Montserrat"/>
              </a:defRPr>
            </a:lvl5pPr>
            <a:lvl6pPr lvl="5" rtl="0" algn="r">
              <a:buNone/>
              <a:defRPr b="1" sz="600">
                <a:solidFill>
                  <a:srgbClr val="FFFFFF"/>
                </a:solidFill>
                <a:latin typeface="Montserrat"/>
                <a:ea typeface="Montserrat"/>
                <a:cs typeface="Montserrat"/>
                <a:sym typeface="Montserrat"/>
              </a:defRPr>
            </a:lvl6pPr>
            <a:lvl7pPr lvl="6" rtl="0" algn="r">
              <a:buNone/>
              <a:defRPr b="1" sz="600">
                <a:solidFill>
                  <a:srgbClr val="FFFFFF"/>
                </a:solidFill>
                <a:latin typeface="Montserrat"/>
                <a:ea typeface="Montserrat"/>
                <a:cs typeface="Montserrat"/>
                <a:sym typeface="Montserrat"/>
              </a:defRPr>
            </a:lvl7pPr>
            <a:lvl8pPr lvl="7" rtl="0" algn="r">
              <a:buNone/>
              <a:defRPr b="1" sz="600">
                <a:solidFill>
                  <a:srgbClr val="FFFFFF"/>
                </a:solidFill>
                <a:latin typeface="Montserrat"/>
                <a:ea typeface="Montserrat"/>
                <a:cs typeface="Montserrat"/>
                <a:sym typeface="Montserrat"/>
              </a:defRPr>
            </a:lvl8pPr>
            <a:lvl9pPr lvl="8" rtl="0" algn="r">
              <a:buNone/>
              <a:defRPr b="1" sz="600">
                <a:solidFill>
                  <a:srgbClr val="FFFFF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b="0"/>
          </a:p>
        </p:txBody>
      </p:sp>
      <p:pic>
        <p:nvPicPr>
          <p:cNvPr id="203" name="Google Shape;203;p46"/>
          <p:cNvPicPr preferRelativeResize="0"/>
          <p:nvPr/>
        </p:nvPicPr>
        <p:blipFill>
          <a:blip r:embed="rId1">
            <a:alphaModFix/>
          </a:blip>
          <a:stretch>
            <a:fillRect/>
          </a:stretch>
        </p:blipFill>
        <p:spPr>
          <a:xfrm>
            <a:off x="8155273" y="4941048"/>
            <a:ext cx="816176" cy="1492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 Id="rId3" Type="http://schemas.openxmlformats.org/officeDocument/2006/relationships/image" Target="../media/image114.png"/><Relationship Id="rId4" Type="http://schemas.openxmlformats.org/officeDocument/2006/relationships/image" Target="../media/image60.png"/><Relationship Id="rId5" Type="http://schemas.openxmlformats.org/officeDocument/2006/relationships/image" Target="../media/image81.png"/><Relationship Id="rId6" Type="http://schemas.openxmlformats.org/officeDocument/2006/relationships/image" Target="../media/image71.png"/><Relationship Id="rId7"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xml"/><Relationship Id="rId3" Type="http://schemas.openxmlformats.org/officeDocument/2006/relationships/image" Target="../media/image114.png"/><Relationship Id="rId4" Type="http://schemas.openxmlformats.org/officeDocument/2006/relationships/image" Target="../media/image60.png"/><Relationship Id="rId5"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4.xml"/><Relationship Id="rId3" Type="http://schemas.openxmlformats.org/officeDocument/2006/relationships/image" Target="../media/image114.png"/><Relationship Id="rId4" Type="http://schemas.openxmlformats.org/officeDocument/2006/relationships/image" Target="../media/image77.png"/><Relationship Id="rId9" Type="http://schemas.openxmlformats.org/officeDocument/2006/relationships/image" Target="../media/image68.png"/><Relationship Id="rId5" Type="http://schemas.openxmlformats.org/officeDocument/2006/relationships/image" Target="../media/image94.png"/><Relationship Id="rId6" Type="http://schemas.openxmlformats.org/officeDocument/2006/relationships/image" Target="../media/image78.png"/><Relationship Id="rId7" Type="http://schemas.openxmlformats.org/officeDocument/2006/relationships/image" Target="../media/image87.png"/><Relationship Id="rId8" Type="http://schemas.openxmlformats.org/officeDocument/2006/relationships/image" Target="../media/image89.png"/><Relationship Id="rId11" Type="http://schemas.openxmlformats.org/officeDocument/2006/relationships/image" Target="../media/image83.png"/><Relationship Id="rId10" Type="http://schemas.openxmlformats.org/officeDocument/2006/relationships/image" Target="../media/image91.png"/><Relationship Id="rId12"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114.png"/><Relationship Id="rId9" Type="http://schemas.openxmlformats.org/officeDocument/2006/relationships/image" Target="../media/image88.png"/><Relationship Id="rId5" Type="http://schemas.openxmlformats.org/officeDocument/2006/relationships/image" Target="../media/image104.png"/><Relationship Id="rId6" Type="http://schemas.openxmlformats.org/officeDocument/2006/relationships/image" Target="../media/image85.png"/><Relationship Id="rId7" Type="http://schemas.openxmlformats.org/officeDocument/2006/relationships/image" Target="../media/image93.png"/><Relationship Id="rId8" Type="http://schemas.openxmlformats.org/officeDocument/2006/relationships/image" Target="../media/image95.png"/><Relationship Id="rId11" Type="http://schemas.openxmlformats.org/officeDocument/2006/relationships/image" Target="../media/image90.png"/><Relationship Id="rId10" Type="http://schemas.openxmlformats.org/officeDocument/2006/relationships/image" Target="../media/image100.png"/><Relationship Id="rId13" Type="http://schemas.openxmlformats.org/officeDocument/2006/relationships/image" Target="../media/image96.png"/><Relationship Id="rId12" Type="http://schemas.openxmlformats.org/officeDocument/2006/relationships/image" Target="../media/image98.png"/><Relationship Id="rId15" Type="http://schemas.openxmlformats.org/officeDocument/2006/relationships/image" Target="../media/image103.png"/><Relationship Id="rId14" Type="http://schemas.openxmlformats.org/officeDocument/2006/relationships/image" Target="../media/image9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6.xml"/><Relationship Id="rId3" Type="http://schemas.openxmlformats.org/officeDocument/2006/relationships/image" Target="../media/image114.png"/><Relationship Id="rId4" Type="http://schemas.openxmlformats.org/officeDocument/2006/relationships/image" Target="../media/image109.png"/><Relationship Id="rId9" Type="http://schemas.openxmlformats.org/officeDocument/2006/relationships/image" Target="../media/image105.png"/><Relationship Id="rId5" Type="http://schemas.openxmlformats.org/officeDocument/2006/relationships/image" Target="../media/image100.png"/><Relationship Id="rId6" Type="http://schemas.openxmlformats.org/officeDocument/2006/relationships/image" Target="../media/image99.png"/><Relationship Id="rId7" Type="http://schemas.openxmlformats.org/officeDocument/2006/relationships/image" Target="../media/image102.png"/><Relationship Id="rId8" Type="http://schemas.openxmlformats.org/officeDocument/2006/relationships/image" Target="../media/image106.png"/><Relationship Id="rId11" Type="http://schemas.openxmlformats.org/officeDocument/2006/relationships/image" Target="../media/image98.png"/><Relationship Id="rId10" Type="http://schemas.openxmlformats.org/officeDocument/2006/relationships/image" Target="../media/image1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 Id="rId3" Type="http://schemas.openxmlformats.org/officeDocument/2006/relationships/image" Target="../media/image114.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xml"/><Relationship Id="rId3" Type="http://schemas.openxmlformats.org/officeDocument/2006/relationships/image" Target="../media/image60.png"/><Relationship Id="rId4" Type="http://schemas.openxmlformats.org/officeDocument/2006/relationships/image" Target="../media/image7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xml"/><Relationship Id="rId3" Type="http://schemas.openxmlformats.org/officeDocument/2006/relationships/image" Target="../media/image114.png"/><Relationship Id="rId4" Type="http://schemas.openxmlformats.org/officeDocument/2006/relationships/image" Target="../media/image60.png"/><Relationship Id="rId5" Type="http://schemas.openxmlformats.org/officeDocument/2006/relationships/image" Target="../media/image69.png"/><Relationship Id="rId6" Type="http://schemas.openxmlformats.org/officeDocument/2006/relationships/image" Target="../media/image107.png"/><Relationship Id="rId7"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114.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xml"/><Relationship Id="rId3" Type="http://schemas.openxmlformats.org/officeDocument/2006/relationships/image" Target="../media/image114.png"/><Relationship Id="rId4" Type="http://schemas.openxmlformats.org/officeDocument/2006/relationships/image" Target="../media/image60.png"/><Relationship Id="rId5" Type="http://schemas.openxmlformats.org/officeDocument/2006/relationships/image" Target="../media/image55.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xml"/><Relationship Id="rId3" Type="http://schemas.openxmlformats.org/officeDocument/2006/relationships/image" Target="../media/image114.png"/><Relationship Id="rId4" Type="http://schemas.openxmlformats.org/officeDocument/2006/relationships/image" Target="../media/image6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 Id="rId3" Type="http://schemas.openxmlformats.org/officeDocument/2006/relationships/image" Target="../media/image114.png"/><Relationship Id="rId4" Type="http://schemas.openxmlformats.org/officeDocument/2006/relationships/image" Target="../media/image60.png"/><Relationship Id="rId5" Type="http://schemas.openxmlformats.org/officeDocument/2006/relationships/image" Target="../media/image64.png"/><Relationship Id="rId6"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xml"/><Relationship Id="rId3" Type="http://schemas.openxmlformats.org/officeDocument/2006/relationships/image" Target="../media/image114.png"/><Relationship Id="rId4" Type="http://schemas.openxmlformats.org/officeDocument/2006/relationships/image" Target="../media/image6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114.png"/><Relationship Id="rId4" Type="http://schemas.openxmlformats.org/officeDocument/2006/relationships/image" Target="../media/image68.png"/><Relationship Id="rId5" Type="http://schemas.openxmlformats.org/officeDocument/2006/relationships/image" Target="../media/image80.png"/><Relationship Id="rId6" Type="http://schemas.openxmlformats.org/officeDocument/2006/relationships/image" Target="../media/image76.png"/><Relationship Id="rId7"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93"/>
          <p:cNvSpPr txBox="1"/>
          <p:nvPr>
            <p:ph idx="12" type="sldNum"/>
          </p:nvPr>
        </p:nvSpPr>
        <p:spPr>
          <a:xfrm>
            <a:off x="311700" y="4872025"/>
            <a:ext cx="4309200" cy="27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2023 Palo Alto Networks, Inc. All rights reserved. Proprietary and confidential information.</a:t>
            </a:r>
            <a:endParaRPr/>
          </a:p>
        </p:txBody>
      </p:sp>
      <p:pic>
        <p:nvPicPr>
          <p:cNvPr id="466" name="Google Shape;466;p93"/>
          <p:cNvPicPr preferRelativeResize="0"/>
          <p:nvPr/>
        </p:nvPicPr>
        <p:blipFill rotWithShape="1">
          <a:blip r:embed="rId3">
            <a:alphaModFix/>
          </a:blip>
          <a:srcRect b="0" l="288" r="278" t="0"/>
          <a:stretch/>
        </p:blipFill>
        <p:spPr>
          <a:xfrm>
            <a:off x="270146" y="155183"/>
            <a:ext cx="4309202" cy="368217"/>
          </a:xfrm>
          <a:prstGeom prst="rect">
            <a:avLst/>
          </a:prstGeom>
          <a:noFill/>
          <a:ln>
            <a:noFill/>
          </a:ln>
        </p:spPr>
      </p:pic>
      <p:sp>
        <p:nvSpPr>
          <p:cNvPr id="467" name="Google Shape;467;p93"/>
          <p:cNvSpPr txBox="1"/>
          <p:nvPr>
            <p:ph idx="4294967295" type="ctrTitle"/>
          </p:nvPr>
        </p:nvSpPr>
        <p:spPr>
          <a:xfrm>
            <a:off x="311700" y="1255125"/>
            <a:ext cx="6752400" cy="133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latin typeface="Arial"/>
                <a:ea typeface="Arial"/>
                <a:cs typeface="Arial"/>
                <a:sym typeface="Arial"/>
              </a:rPr>
              <a:t>Proactive Cyber Resilience: Threats &amp; Mitigations</a:t>
            </a:r>
            <a:endParaRPr b="0" sz="3600">
              <a:solidFill>
                <a:schemeClr val="lt1"/>
              </a:solidFill>
              <a:latin typeface="Montserrat SemiBold"/>
              <a:ea typeface="Montserrat SemiBold"/>
              <a:cs typeface="Montserrat SemiBold"/>
              <a:sym typeface="Montserrat SemiBold"/>
            </a:endParaRPr>
          </a:p>
        </p:txBody>
      </p:sp>
      <p:sp>
        <p:nvSpPr>
          <p:cNvPr id="468" name="Google Shape;468;p93"/>
          <p:cNvSpPr txBox="1"/>
          <p:nvPr>
            <p:ph idx="4294967295" type="subTitle"/>
          </p:nvPr>
        </p:nvSpPr>
        <p:spPr>
          <a:xfrm>
            <a:off x="311700" y="2593188"/>
            <a:ext cx="46470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800">
                <a:solidFill>
                  <a:schemeClr val="accent1"/>
                </a:solidFill>
              </a:rPr>
              <a:t>Intelligence Driven and </a:t>
            </a:r>
            <a:br>
              <a:rPr lang="en" sz="1800">
                <a:solidFill>
                  <a:schemeClr val="accent1"/>
                </a:solidFill>
              </a:rPr>
            </a:br>
            <a:r>
              <a:rPr lang="en" sz="1800">
                <a:solidFill>
                  <a:schemeClr val="accent1"/>
                </a:solidFill>
              </a:rPr>
              <a:t>Response Ready</a:t>
            </a:r>
            <a:endParaRPr sz="1800">
              <a:solidFill>
                <a:schemeClr val="accent1"/>
              </a:solidFill>
            </a:endParaRPr>
          </a:p>
        </p:txBody>
      </p:sp>
      <p:sp>
        <p:nvSpPr>
          <p:cNvPr id="469" name="Google Shape;469;p93"/>
          <p:cNvSpPr txBox="1"/>
          <p:nvPr>
            <p:ph idx="4294967295" type="subTitle"/>
          </p:nvPr>
        </p:nvSpPr>
        <p:spPr>
          <a:xfrm>
            <a:off x="412875" y="4096775"/>
            <a:ext cx="3554700" cy="10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October 2023</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0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The Motivation Behind</a:t>
            </a:r>
            <a:r>
              <a:rPr lang="en" sz="3000"/>
              <a:t> Cyber Threats</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9" name="Shape 579"/>
        <p:cNvGrpSpPr/>
        <p:nvPr/>
      </p:nvGrpSpPr>
      <p:grpSpPr>
        <a:xfrm>
          <a:off x="0" y="0"/>
          <a:ext cx="0" cy="0"/>
          <a:chOff x="0" y="0"/>
          <a:chExt cx="0" cy="0"/>
        </a:xfrm>
      </p:grpSpPr>
      <p:pic>
        <p:nvPicPr>
          <p:cNvPr id="580" name="Google Shape;580;p103"/>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pic>
        <p:nvPicPr>
          <p:cNvPr id="581" name="Google Shape;581;p103"/>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582" name="Google Shape;582;p103"/>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583" name="Google Shape;583;p103"/>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rPr>
              <a:t>What do the Threat Actors Want</a:t>
            </a:r>
            <a:r>
              <a:rPr lang="en" sz="1700">
                <a:solidFill>
                  <a:schemeClr val="lt1"/>
                </a:solidFill>
              </a:rPr>
              <a:t>?</a:t>
            </a:r>
            <a:endParaRPr sz="1700">
              <a:solidFill>
                <a:schemeClr val="lt1"/>
              </a:solidFill>
            </a:endParaRPr>
          </a:p>
        </p:txBody>
      </p:sp>
      <p:sp>
        <p:nvSpPr>
          <p:cNvPr id="584" name="Google Shape;584;p103"/>
          <p:cNvSpPr txBox="1"/>
          <p:nvPr/>
        </p:nvSpPr>
        <p:spPr>
          <a:xfrm>
            <a:off x="402099" y="2818442"/>
            <a:ext cx="2743200" cy="11583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Distraction</a:t>
            </a:r>
            <a:endParaRPr b="0" i="0" sz="1800" u="none" cap="none" strike="noStrike">
              <a:solidFill>
                <a:srgbClr val="000000"/>
              </a:solidFill>
              <a:latin typeface="Montserrat"/>
              <a:ea typeface="Montserrat"/>
              <a:cs typeface="Montserrat"/>
              <a:sym typeface="Montserrat"/>
            </a:endParaRPr>
          </a:p>
          <a:p>
            <a:pPr indent="0" lvl="0" marL="0" marR="0" rtl="0" algn="ctr">
              <a:lnSpc>
                <a:spcPct val="130000"/>
              </a:lnSpc>
              <a:spcBef>
                <a:spcPts val="300"/>
              </a:spcBef>
              <a:spcAft>
                <a:spcPts val="0"/>
              </a:spcAft>
              <a:buClr>
                <a:schemeClr val="dk1"/>
              </a:buClr>
              <a:buSzPts val="1100"/>
              <a:buFont typeface="Arial"/>
              <a:buNone/>
            </a:pPr>
            <a:br>
              <a:rPr lang="en" sz="1000">
                <a:solidFill>
                  <a:schemeClr val="lt1"/>
                </a:solidFill>
                <a:latin typeface="Montserrat"/>
                <a:ea typeface="Montserrat"/>
                <a:cs typeface="Montserrat"/>
                <a:sym typeface="Montserrat"/>
              </a:rPr>
            </a:br>
            <a:r>
              <a:rPr lang="en" sz="1000">
                <a:solidFill>
                  <a:schemeClr val="lt1"/>
                </a:solidFill>
                <a:latin typeface="Montserrat"/>
                <a:ea typeface="Montserrat"/>
                <a:cs typeface="Montserrat"/>
                <a:sym typeface="Montserrat"/>
              </a:rPr>
              <a:t>In some cases, threat actors in APT groups use ransomware as a distraction from a larger and more impactful compromise.</a:t>
            </a:r>
            <a:endParaRPr b="0" i="0" sz="800" u="none" cap="none" strike="noStrike">
              <a:solidFill>
                <a:schemeClr val="lt1"/>
              </a:solidFill>
              <a:latin typeface="Montserrat"/>
              <a:ea typeface="Montserrat"/>
              <a:cs typeface="Montserrat"/>
              <a:sym typeface="Montserrat"/>
            </a:endParaRPr>
          </a:p>
        </p:txBody>
      </p:sp>
      <p:sp>
        <p:nvSpPr>
          <p:cNvPr id="585" name="Google Shape;585;p103"/>
          <p:cNvSpPr txBox="1"/>
          <p:nvPr/>
        </p:nvSpPr>
        <p:spPr>
          <a:xfrm>
            <a:off x="3248973" y="2818450"/>
            <a:ext cx="2743200" cy="12336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Money</a:t>
            </a:r>
            <a:endParaRPr sz="1800"/>
          </a:p>
          <a:p>
            <a:pPr indent="0" lvl="0" marL="0" marR="0" rtl="0" algn="ctr">
              <a:lnSpc>
                <a:spcPct val="130000"/>
              </a:lnSpc>
              <a:spcBef>
                <a:spcPts val="300"/>
              </a:spcBef>
              <a:spcAft>
                <a:spcPts val="0"/>
              </a:spcAft>
              <a:buClr>
                <a:schemeClr val="dk1"/>
              </a:buClr>
              <a:buSzPts val="1100"/>
              <a:buFont typeface="Arial"/>
              <a:buNone/>
            </a:pPr>
            <a:br>
              <a:rPr lang="en" sz="1000">
                <a:solidFill>
                  <a:schemeClr val="lt1"/>
                </a:solidFill>
                <a:latin typeface="Montserrat"/>
                <a:ea typeface="Montserrat"/>
                <a:cs typeface="Montserrat"/>
                <a:sym typeface="Montserrat"/>
              </a:rPr>
            </a:br>
            <a:r>
              <a:rPr lang="en" sz="1000">
                <a:solidFill>
                  <a:schemeClr val="lt1"/>
                </a:solidFill>
                <a:latin typeface="Montserrat"/>
                <a:ea typeface="Montserrat"/>
                <a:cs typeface="Montserrat"/>
                <a:sym typeface="Montserrat"/>
              </a:rPr>
              <a:t>The number one goal for many criminal threat actors is getting paid. They are also interested in multiplying their payday and pursue information that could be valuable to third parties.</a:t>
            </a:r>
            <a:endParaRPr sz="1000">
              <a:solidFill>
                <a:schemeClr val="lt1"/>
              </a:solidFill>
              <a:latin typeface="Montserrat"/>
              <a:ea typeface="Montserrat"/>
              <a:cs typeface="Montserrat"/>
              <a:sym typeface="Montserrat"/>
            </a:endParaRPr>
          </a:p>
          <a:p>
            <a:pPr indent="0" lvl="0" marL="0" marR="0" rtl="0" algn="ctr">
              <a:lnSpc>
                <a:spcPct val="130000"/>
              </a:lnSpc>
              <a:spcBef>
                <a:spcPts val="300"/>
              </a:spcBef>
              <a:spcAft>
                <a:spcPts val="0"/>
              </a:spcAft>
              <a:buClr>
                <a:schemeClr val="dk1"/>
              </a:buClr>
              <a:buSzPts val="1100"/>
              <a:buFont typeface="Arial"/>
              <a:buNone/>
            </a:pPr>
            <a:r>
              <a:t/>
            </a:r>
            <a:endParaRPr sz="1000">
              <a:solidFill>
                <a:schemeClr val="lt1"/>
              </a:solidFill>
              <a:latin typeface="Montserrat"/>
              <a:ea typeface="Montserrat"/>
              <a:cs typeface="Montserrat"/>
              <a:sym typeface="Montserrat"/>
            </a:endParaRPr>
          </a:p>
        </p:txBody>
      </p:sp>
      <p:sp>
        <p:nvSpPr>
          <p:cNvPr id="586" name="Google Shape;586;p103"/>
          <p:cNvSpPr txBox="1"/>
          <p:nvPr/>
        </p:nvSpPr>
        <p:spPr>
          <a:xfrm>
            <a:off x="6153443" y="2818442"/>
            <a:ext cx="2743200" cy="13989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Intellectual Property</a:t>
            </a:r>
            <a:endParaRPr b="0" i="0" sz="1800" u="none" cap="none" strike="noStrike">
              <a:solidFill>
                <a:srgbClr val="000000"/>
              </a:solidFill>
              <a:latin typeface="Montserrat"/>
              <a:ea typeface="Montserrat"/>
              <a:cs typeface="Montserrat"/>
              <a:sym typeface="Montserrat"/>
            </a:endParaRPr>
          </a:p>
          <a:p>
            <a:pPr indent="0" lvl="0" marL="0" marR="0" rtl="0" algn="ctr">
              <a:lnSpc>
                <a:spcPct val="130000"/>
              </a:lnSpc>
              <a:spcBef>
                <a:spcPts val="300"/>
              </a:spcBef>
              <a:spcAft>
                <a:spcPts val="0"/>
              </a:spcAft>
              <a:buClr>
                <a:schemeClr val="dk1"/>
              </a:buClr>
              <a:buSzPts val="1100"/>
              <a:buFont typeface="Arial"/>
              <a:buNone/>
            </a:pPr>
            <a:br>
              <a:rPr lang="en" sz="1000">
                <a:solidFill>
                  <a:schemeClr val="lt1"/>
                </a:solidFill>
                <a:latin typeface="Montserrat"/>
                <a:ea typeface="Montserrat"/>
                <a:cs typeface="Montserrat"/>
                <a:sym typeface="Montserrat"/>
              </a:rPr>
            </a:br>
            <a:r>
              <a:rPr lang="en" sz="1000">
                <a:solidFill>
                  <a:schemeClr val="lt1"/>
                </a:solidFill>
                <a:latin typeface="Montserrat"/>
                <a:ea typeface="Montserrat"/>
                <a:cs typeface="Montserrat"/>
                <a:sym typeface="Montserrat"/>
              </a:rPr>
              <a:t>Ransomware has been used as a way of disguising intellectual property theft or cyber espionage.</a:t>
            </a:r>
            <a:endParaRPr sz="1000">
              <a:solidFill>
                <a:schemeClr val="lt1"/>
              </a:solidFill>
              <a:latin typeface="Montserrat"/>
              <a:ea typeface="Montserrat"/>
              <a:cs typeface="Montserrat"/>
              <a:sym typeface="Montserrat"/>
            </a:endParaRPr>
          </a:p>
        </p:txBody>
      </p:sp>
      <p:pic>
        <p:nvPicPr>
          <p:cNvPr id="587" name="Google Shape;587;p103"/>
          <p:cNvPicPr preferRelativeResize="0"/>
          <p:nvPr/>
        </p:nvPicPr>
        <p:blipFill>
          <a:blip r:embed="rId5">
            <a:alphaModFix/>
          </a:blip>
          <a:stretch>
            <a:fillRect/>
          </a:stretch>
        </p:blipFill>
        <p:spPr>
          <a:xfrm>
            <a:off x="1444387" y="1964859"/>
            <a:ext cx="658625" cy="743753"/>
          </a:xfrm>
          <a:prstGeom prst="rect">
            <a:avLst/>
          </a:prstGeom>
          <a:noFill/>
          <a:ln>
            <a:noFill/>
          </a:ln>
        </p:spPr>
      </p:pic>
      <p:pic>
        <p:nvPicPr>
          <p:cNvPr id="588" name="Google Shape;588;p103"/>
          <p:cNvPicPr preferRelativeResize="0"/>
          <p:nvPr/>
        </p:nvPicPr>
        <p:blipFill>
          <a:blip r:embed="rId6">
            <a:alphaModFix/>
          </a:blip>
          <a:stretch>
            <a:fillRect/>
          </a:stretch>
        </p:blipFill>
        <p:spPr>
          <a:xfrm>
            <a:off x="4291273" y="1985807"/>
            <a:ext cx="658600" cy="708941"/>
          </a:xfrm>
          <a:prstGeom prst="rect">
            <a:avLst/>
          </a:prstGeom>
          <a:noFill/>
          <a:ln>
            <a:noFill/>
          </a:ln>
        </p:spPr>
      </p:pic>
      <p:pic>
        <p:nvPicPr>
          <p:cNvPr id="589" name="Google Shape;589;p103"/>
          <p:cNvPicPr preferRelativeResize="0"/>
          <p:nvPr/>
        </p:nvPicPr>
        <p:blipFill>
          <a:blip r:embed="rId7">
            <a:alphaModFix/>
          </a:blip>
          <a:stretch>
            <a:fillRect/>
          </a:stretch>
        </p:blipFill>
        <p:spPr>
          <a:xfrm>
            <a:off x="7195743" y="2007415"/>
            <a:ext cx="658600" cy="658600"/>
          </a:xfrm>
          <a:prstGeom prst="rect">
            <a:avLst/>
          </a:prstGeom>
          <a:noFill/>
          <a:ln>
            <a:noFill/>
          </a:ln>
        </p:spPr>
      </p:pic>
      <p:sp>
        <p:nvSpPr>
          <p:cNvPr id="590" name="Google Shape;590;p103"/>
          <p:cNvSpPr txBox="1"/>
          <p:nvPr/>
        </p:nvSpPr>
        <p:spPr>
          <a:xfrm>
            <a:off x="349183" y="712925"/>
            <a:ext cx="8395500" cy="723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lt1"/>
                </a:solidFill>
                <a:latin typeface="Montserrat Light"/>
                <a:ea typeface="Montserrat Light"/>
                <a:cs typeface="Montserrat Light"/>
                <a:sym typeface="Montserrat Light"/>
              </a:rPr>
              <a:t>While the majority of threat actor groups are after </a:t>
            </a:r>
            <a:r>
              <a:rPr b="1" lang="en">
                <a:solidFill>
                  <a:schemeClr val="lt1"/>
                </a:solidFill>
                <a:highlight>
                  <a:schemeClr val="accent1"/>
                </a:highlight>
                <a:latin typeface="Montserrat"/>
                <a:ea typeface="Montserrat"/>
                <a:cs typeface="Montserrat"/>
                <a:sym typeface="Montserrat"/>
              </a:rPr>
              <a:t>payment </a:t>
            </a:r>
            <a:r>
              <a:rPr lang="en">
                <a:solidFill>
                  <a:schemeClr val="lt1"/>
                </a:solidFill>
                <a:latin typeface="Montserrat Light"/>
                <a:ea typeface="Montserrat Light"/>
                <a:cs typeface="Montserrat Light"/>
                <a:sym typeface="Montserrat Light"/>
              </a:rPr>
              <a:t>and will do almost anything to get it, some groups will leverage threats as </a:t>
            </a:r>
            <a:r>
              <a:rPr b="1" lang="en">
                <a:solidFill>
                  <a:schemeClr val="lt1"/>
                </a:solidFill>
                <a:highlight>
                  <a:schemeClr val="accent1"/>
                </a:highlight>
                <a:latin typeface="Montserrat"/>
                <a:ea typeface="Montserrat"/>
                <a:cs typeface="Montserrat"/>
                <a:sym typeface="Montserrat"/>
              </a:rPr>
              <a:t>distractions </a:t>
            </a:r>
            <a:r>
              <a:rPr lang="en">
                <a:solidFill>
                  <a:schemeClr val="lt1"/>
                </a:solidFill>
                <a:latin typeface="Montserrat Light"/>
                <a:ea typeface="Montserrat Light"/>
                <a:cs typeface="Montserrat Light"/>
                <a:sym typeface="Montserrat Light"/>
              </a:rPr>
              <a:t>for </a:t>
            </a:r>
            <a:r>
              <a:rPr b="1" lang="en">
                <a:solidFill>
                  <a:schemeClr val="lt1"/>
                </a:solidFill>
                <a:highlight>
                  <a:schemeClr val="accent1"/>
                </a:highlight>
                <a:latin typeface="Montserrat"/>
                <a:ea typeface="Montserrat"/>
                <a:cs typeface="Montserrat"/>
                <a:sym typeface="Montserrat"/>
              </a:rPr>
              <a:t>high-value information</a:t>
            </a:r>
            <a:r>
              <a:rPr lang="en">
                <a:solidFill>
                  <a:schemeClr val="lt1"/>
                </a:solidFill>
                <a:latin typeface="Montserrat Light"/>
                <a:ea typeface="Montserrat Light"/>
                <a:cs typeface="Montserrat Light"/>
                <a:sym typeface="Montserrat Light"/>
              </a:rPr>
              <a:t>.</a:t>
            </a:r>
            <a:endParaRPr>
              <a:solidFill>
                <a:schemeClr val="lt1"/>
              </a:solidFill>
              <a:latin typeface="Montserrat Light"/>
              <a:ea typeface="Montserrat Light"/>
              <a:cs typeface="Montserrat Light"/>
              <a:sym typeface="Montserrat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4" name="Shape 594"/>
        <p:cNvGrpSpPr/>
        <p:nvPr/>
      </p:nvGrpSpPr>
      <p:grpSpPr>
        <a:xfrm>
          <a:off x="0" y="0"/>
          <a:ext cx="0" cy="0"/>
          <a:chOff x="0" y="0"/>
          <a:chExt cx="0" cy="0"/>
        </a:xfrm>
      </p:grpSpPr>
      <p:pic>
        <p:nvPicPr>
          <p:cNvPr id="595" name="Google Shape;595;p104"/>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596" name="Google Shape;596;p104"/>
          <p:cNvSpPr/>
          <p:nvPr/>
        </p:nvSpPr>
        <p:spPr>
          <a:xfrm>
            <a:off x="3418450" y="913725"/>
            <a:ext cx="5413800" cy="37236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7" name="Google Shape;597;p104"/>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598" name="Google Shape;598;p104"/>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599" name="Google Shape;599;p104"/>
          <p:cNvSpPr txBox="1"/>
          <p:nvPr>
            <p:ph type="title"/>
          </p:nvPr>
        </p:nvSpPr>
        <p:spPr>
          <a:xfrm>
            <a:off x="2538150" y="216425"/>
            <a:ext cx="559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
        <p:nvSpPr>
          <p:cNvPr id="600" name="Google Shape;600;p104"/>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Unit 42 Ransomware </a:t>
            </a:r>
            <a:r>
              <a:rPr lang="en" sz="1600">
                <a:solidFill>
                  <a:schemeClr val="lt1"/>
                </a:solidFill>
              </a:rPr>
              <a:t>Report: </a:t>
            </a:r>
            <a:r>
              <a:rPr lang="en" sz="1600">
                <a:solidFill>
                  <a:schemeClr val="accent1"/>
                </a:solidFill>
              </a:rPr>
              <a:t>Industries most heavily impacted by extortion</a:t>
            </a:r>
            <a:endParaRPr sz="1600">
              <a:solidFill>
                <a:schemeClr val="accent1"/>
              </a:solidFill>
            </a:endParaRPr>
          </a:p>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t/>
            </a:r>
            <a:endParaRPr sz="1600">
              <a:solidFill>
                <a:schemeClr val="lt1"/>
              </a:solidFill>
            </a:endParaRPr>
          </a:p>
        </p:txBody>
      </p:sp>
      <p:sp>
        <p:nvSpPr>
          <p:cNvPr id="601" name="Google Shape;601;p104"/>
          <p:cNvSpPr txBox="1"/>
          <p:nvPr/>
        </p:nvSpPr>
        <p:spPr>
          <a:xfrm>
            <a:off x="311700" y="1139950"/>
            <a:ext cx="2957100" cy="25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lt1"/>
                </a:solidFill>
                <a:latin typeface="Montserrat"/>
                <a:ea typeface="Montserrat"/>
                <a:cs typeface="Montserrat"/>
                <a:sym typeface="Montserrat"/>
              </a:rPr>
              <a:t>Attackers are targeting all industries</a:t>
            </a:r>
            <a:endParaRPr b="1" sz="16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chemeClr val="lt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en" sz="1300" u="none" cap="none" strike="noStrike">
                <a:solidFill>
                  <a:schemeClr val="lt1"/>
                </a:solidFill>
                <a:latin typeface="Montserrat"/>
                <a:ea typeface="Montserrat"/>
                <a:cs typeface="Montserrat"/>
                <a:sym typeface="Montserrat"/>
              </a:rPr>
              <a:t>Top industries impacted by extortion attacks were:</a:t>
            </a:r>
            <a:endParaRPr sz="1300">
              <a:solidFill>
                <a:schemeClr val="lt1"/>
              </a:solidFill>
              <a:latin typeface="Montserrat"/>
              <a:ea typeface="Montserrat"/>
              <a:cs typeface="Montserrat"/>
              <a:sym typeface="Montserrat"/>
            </a:endParaRPr>
          </a:p>
          <a:p>
            <a:pPr indent="-311150" lvl="0" marL="457200" marR="0" rtl="0" algn="l">
              <a:lnSpc>
                <a:spcPct val="115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Manufacturing</a:t>
            </a:r>
            <a:endParaRPr sz="1300">
              <a:solidFill>
                <a:schemeClr val="lt1"/>
              </a:solidFill>
              <a:latin typeface="Montserrat"/>
              <a:ea typeface="Montserrat"/>
              <a:cs typeface="Montserrat"/>
              <a:sym typeface="Montserrat"/>
            </a:endParaRPr>
          </a:p>
          <a:p>
            <a:pPr indent="-311150" lvl="0" marL="457200" marR="0" rtl="0" algn="l">
              <a:lnSpc>
                <a:spcPct val="115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P</a:t>
            </a:r>
            <a:r>
              <a:rPr b="0" i="0" lang="en" sz="1300" u="none" cap="none" strike="noStrike">
                <a:solidFill>
                  <a:schemeClr val="lt1"/>
                </a:solidFill>
                <a:latin typeface="Montserrat"/>
                <a:ea typeface="Montserrat"/>
                <a:cs typeface="Montserrat"/>
                <a:sym typeface="Montserrat"/>
              </a:rPr>
              <a:t>rofessional </a:t>
            </a:r>
            <a:r>
              <a:rPr lang="en" sz="1300">
                <a:solidFill>
                  <a:schemeClr val="lt1"/>
                </a:solidFill>
                <a:latin typeface="Montserrat"/>
                <a:ea typeface="Montserrat"/>
                <a:cs typeface="Montserrat"/>
                <a:sym typeface="Montserrat"/>
              </a:rPr>
              <a:t>&amp; L</a:t>
            </a:r>
            <a:r>
              <a:rPr b="0" i="0" lang="en" sz="1300" u="none" cap="none" strike="noStrike">
                <a:solidFill>
                  <a:schemeClr val="lt1"/>
                </a:solidFill>
                <a:latin typeface="Montserrat"/>
                <a:ea typeface="Montserrat"/>
                <a:cs typeface="Montserrat"/>
                <a:sym typeface="Montserrat"/>
              </a:rPr>
              <a:t>egal </a:t>
            </a:r>
            <a:r>
              <a:rPr lang="en" sz="1300">
                <a:solidFill>
                  <a:schemeClr val="lt1"/>
                </a:solidFill>
                <a:latin typeface="Montserrat"/>
                <a:ea typeface="Montserrat"/>
                <a:cs typeface="Montserrat"/>
                <a:sym typeface="Montserrat"/>
              </a:rPr>
              <a:t>S</a:t>
            </a:r>
            <a:r>
              <a:rPr b="0" i="0" lang="en" sz="1300" u="none" cap="none" strike="noStrike">
                <a:solidFill>
                  <a:schemeClr val="lt1"/>
                </a:solidFill>
                <a:latin typeface="Montserrat"/>
                <a:ea typeface="Montserrat"/>
                <a:cs typeface="Montserrat"/>
                <a:sym typeface="Montserrat"/>
              </a:rPr>
              <a:t>ervices</a:t>
            </a:r>
            <a:endParaRPr sz="1300">
              <a:solidFill>
                <a:schemeClr val="lt1"/>
              </a:solidFill>
              <a:latin typeface="Montserrat"/>
              <a:ea typeface="Montserrat"/>
              <a:cs typeface="Montserrat"/>
              <a:sym typeface="Montserrat"/>
            </a:endParaRPr>
          </a:p>
          <a:p>
            <a:pPr indent="-311150" lvl="0" marL="457200" marR="0" rtl="0" algn="l">
              <a:lnSpc>
                <a:spcPct val="115000"/>
              </a:lnSpc>
              <a:spcBef>
                <a:spcPts val="0"/>
              </a:spcBef>
              <a:spcAft>
                <a:spcPts val="0"/>
              </a:spcAft>
              <a:buClr>
                <a:schemeClr val="lt1"/>
              </a:buClr>
              <a:buSzPts val="1300"/>
              <a:buFont typeface="Montserrat"/>
              <a:buChar char="●"/>
            </a:pPr>
            <a:r>
              <a:rPr lang="en" sz="1300">
                <a:solidFill>
                  <a:schemeClr val="lt1"/>
                </a:solidFill>
                <a:latin typeface="Montserrat"/>
                <a:ea typeface="Montserrat"/>
                <a:cs typeface="Montserrat"/>
                <a:sym typeface="Montserrat"/>
              </a:rPr>
              <a:t>W</a:t>
            </a:r>
            <a:r>
              <a:rPr b="0" i="0" lang="en" sz="1300" u="none" cap="none" strike="noStrike">
                <a:solidFill>
                  <a:schemeClr val="lt1"/>
                </a:solidFill>
                <a:latin typeface="Montserrat"/>
                <a:ea typeface="Montserrat"/>
                <a:cs typeface="Montserrat"/>
                <a:sym typeface="Montserrat"/>
              </a:rPr>
              <a:t>holesale </a:t>
            </a:r>
            <a:r>
              <a:rPr lang="en" sz="1300">
                <a:solidFill>
                  <a:schemeClr val="lt1"/>
                </a:solidFill>
                <a:latin typeface="Montserrat"/>
                <a:ea typeface="Montserrat"/>
                <a:cs typeface="Montserrat"/>
                <a:sym typeface="Montserrat"/>
              </a:rPr>
              <a:t>&amp;</a:t>
            </a:r>
            <a:r>
              <a:rPr b="0" i="0" lang="en" sz="1300" u="none" cap="none" strike="noStrike">
                <a:solidFill>
                  <a:schemeClr val="lt1"/>
                </a:solidFill>
                <a:latin typeface="Montserrat"/>
                <a:ea typeface="Montserrat"/>
                <a:cs typeface="Montserrat"/>
                <a:sym typeface="Montserrat"/>
              </a:rPr>
              <a:t> </a:t>
            </a:r>
            <a:r>
              <a:rPr lang="en" sz="1300">
                <a:solidFill>
                  <a:schemeClr val="lt1"/>
                </a:solidFill>
                <a:latin typeface="Montserrat"/>
                <a:ea typeface="Montserrat"/>
                <a:cs typeface="Montserrat"/>
                <a:sym typeface="Montserrat"/>
              </a:rPr>
              <a:t>R</a:t>
            </a:r>
            <a:r>
              <a:rPr b="0" i="0" lang="en" sz="1300" u="none" cap="none" strike="noStrike">
                <a:solidFill>
                  <a:schemeClr val="lt1"/>
                </a:solidFill>
                <a:latin typeface="Montserrat"/>
                <a:ea typeface="Montserrat"/>
                <a:cs typeface="Montserrat"/>
                <a:sym typeface="Montserrat"/>
              </a:rPr>
              <a:t>etail</a:t>
            </a:r>
            <a:endParaRPr b="0" i="0" sz="1300" u="none" cap="none" strike="noStrike">
              <a:solidFill>
                <a:schemeClr val="lt1"/>
              </a:solidFill>
              <a:latin typeface="Montserrat"/>
              <a:ea typeface="Montserrat"/>
              <a:cs typeface="Montserrat"/>
              <a:sym typeface="Montserrat"/>
            </a:endParaRPr>
          </a:p>
        </p:txBody>
      </p:sp>
      <p:pic>
        <p:nvPicPr>
          <p:cNvPr id="602" name="Google Shape;602;p104"/>
          <p:cNvPicPr preferRelativeResize="0"/>
          <p:nvPr/>
        </p:nvPicPr>
        <p:blipFill>
          <a:blip r:embed="rId5">
            <a:alphaModFix/>
          </a:blip>
          <a:stretch>
            <a:fillRect/>
          </a:stretch>
        </p:blipFill>
        <p:spPr>
          <a:xfrm>
            <a:off x="3501763" y="1288125"/>
            <a:ext cx="5181899" cy="3076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10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Case Studies</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1" name="Shape 611"/>
        <p:cNvGrpSpPr/>
        <p:nvPr/>
      </p:nvGrpSpPr>
      <p:grpSpPr>
        <a:xfrm>
          <a:off x="0" y="0"/>
          <a:ext cx="0" cy="0"/>
          <a:chOff x="0" y="0"/>
          <a:chExt cx="0" cy="0"/>
        </a:xfrm>
      </p:grpSpPr>
      <p:pic>
        <p:nvPicPr>
          <p:cNvPr id="612" name="Google Shape;612;p106"/>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613" name="Google Shape;613;p106"/>
          <p:cNvSpPr txBox="1"/>
          <p:nvPr>
            <p:ph type="title"/>
          </p:nvPr>
        </p:nvSpPr>
        <p:spPr>
          <a:xfrm>
            <a:off x="311700" y="23107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Brute Ratel C4 Ransomware Case Study:</a:t>
            </a:r>
            <a:r>
              <a:rPr lang="en">
                <a:solidFill>
                  <a:schemeClr val="accent1"/>
                </a:solidFill>
              </a:rPr>
              <a:t> Phishing Access Vector</a:t>
            </a:r>
            <a:endParaRPr>
              <a:solidFill>
                <a:schemeClr val="accent1"/>
              </a:solidFill>
            </a:endParaRPr>
          </a:p>
          <a:p>
            <a:pPr indent="0" lvl="0" marL="0" rtl="0" algn="ctr">
              <a:spcBef>
                <a:spcPts val="0"/>
              </a:spcBef>
              <a:spcAft>
                <a:spcPts val="0"/>
              </a:spcAft>
              <a:buNone/>
            </a:pPr>
            <a:r>
              <a:t/>
            </a:r>
            <a:endParaRPr sz="2000">
              <a:solidFill>
                <a:schemeClr val="lt1"/>
              </a:solidFill>
            </a:endParaRPr>
          </a:p>
        </p:txBody>
      </p:sp>
      <p:sp>
        <p:nvSpPr>
          <p:cNvPr id="614" name="Google Shape;614;p106"/>
          <p:cNvSpPr txBox="1"/>
          <p:nvPr/>
        </p:nvSpPr>
        <p:spPr>
          <a:xfrm>
            <a:off x="5070200" y="3979549"/>
            <a:ext cx="3617100" cy="762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750">
                <a:latin typeface="Montserrat"/>
                <a:ea typeface="Montserrat"/>
                <a:cs typeface="Montserrat"/>
                <a:sym typeface="Montserrat"/>
              </a:rPr>
              <a:t>Translation: Ukrainian!  All your personal data has been uploaded to general network. All data on the computer is destroyed it is impossible to restore them. All information about you became public, be afraid and expect the worst. This is for your past, present and future. For Volyn, for the OUN UPA, for Galicia, for Polissya and for historical lands.</a:t>
            </a:r>
            <a:endParaRPr sz="750">
              <a:latin typeface="Montserrat"/>
              <a:ea typeface="Montserrat"/>
              <a:cs typeface="Montserrat"/>
              <a:sym typeface="Montserrat"/>
            </a:endParaRPr>
          </a:p>
        </p:txBody>
      </p:sp>
      <p:sp>
        <p:nvSpPr>
          <p:cNvPr id="615" name="Google Shape;615;p106"/>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616" name="Google Shape;616;p106"/>
          <p:cNvSpPr/>
          <p:nvPr/>
        </p:nvSpPr>
        <p:spPr>
          <a:xfrm>
            <a:off x="4707583" y="1827200"/>
            <a:ext cx="162900" cy="162900"/>
          </a:xfrm>
          <a:prstGeom prst="ellipse">
            <a:avLst/>
          </a:prstGeom>
          <a:solidFill>
            <a:srgbClr val="C84624">
              <a:alpha val="54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06"/>
          <p:cNvSpPr/>
          <p:nvPr/>
        </p:nvSpPr>
        <p:spPr>
          <a:xfrm>
            <a:off x="1069026" y="1326123"/>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300038" rotWithShape="0" algn="tl" dir="6000000" dist="85725">
              <a:schemeClr val="accent6">
                <a:alpha val="75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cxnSp>
        <p:nvCxnSpPr>
          <p:cNvPr id="618" name="Google Shape;618;p106"/>
          <p:cNvCxnSpPr/>
          <p:nvPr/>
        </p:nvCxnSpPr>
        <p:spPr>
          <a:xfrm>
            <a:off x="2064250" y="1760225"/>
            <a:ext cx="1160700" cy="6000"/>
          </a:xfrm>
          <a:prstGeom prst="straightConnector1">
            <a:avLst/>
          </a:prstGeom>
          <a:noFill/>
          <a:ln cap="flat" cmpd="sng" w="19050">
            <a:solidFill>
              <a:schemeClr val="lt1"/>
            </a:solidFill>
            <a:prstDash val="dash"/>
            <a:round/>
            <a:headEnd len="med" w="med" type="none"/>
            <a:tailEnd len="med" w="med" type="triangle"/>
          </a:ln>
        </p:spPr>
      </p:cxnSp>
      <p:sp>
        <p:nvSpPr>
          <p:cNvPr id="619" name="Google Shape;619;p106"/>
          <p:cNvSpPr/>
          <p:nvPr/>
        </p:nvSpPr>
        <p:spPr>
          <a:xfrm>
            <a:off x="3302076" y="1326123"/>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300038" rotWithShape="0" algn="tl" dir="6000000" dist="85725">
              <a:schemeClr val="accent6">
                <a:alpha val="75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620" name="Google Shape;620;p106"/>
          <p:cNvSpPr/>
          <p:nvPr/>
        </p:nvSpPr>
        <p:spPr>
          <a:xfrm>
            <a:off x="1069026" y="3363923"/>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300038" rotWithShape="0" algn="tl" dir="6000000" dist="85725">
              <a:schemeClr val="accent6">
                <a:alpha val="75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621" name="Google Shape;621;p106"/>
          <p:cNvSpPr/>
          <p:nvPr/>
        </p:nvSpPr>
        <p:spPr>
          <a:xfrm>
            <a:off x="5493026" y="3363923"/>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300038" rotWithShape="0" algn="tl" dir="6000000" dist="85725">
              <a:schemeClr val="accent6">
                <a:alpha val="75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cxnSp>
        <p:nvCxnSpPr>
          <p:cNvPr id="622" name="Google Shape;622;p106"/>
          <p:cNvCxnSpPr/>
          <p:nvPr/>
        </p:nvCxnSpPr>
        <p:spPr>
          <a:xfrm>
            <a:off x="4255200" y="1760213"/>
            <a:ext cx="1160700" cy="6000"/>
          </a:xfrm>
          <a:prstGeom prst="straightConnector1">
            <a:avLst/>
          </a:prstGeom>
          <a:noFill/>
          <a:ln cap="flat" cmpd="sng" w="19050">
            <a:solidFill>
              <a:schemeClr val="lt1"/>
            </a:solidFill>
            <a:prstDash val="dash"/>
            <a:round/>
            <a:headEnd len="med" w="med" type="none"/>
            <a:tailEnd len="med" w="med" type="triangle"/>
          </a:ln>
        </p:spPr>
      </p:cxnSp>
      <p:sp>
        <p:nvSpPr>
          <p:cNvPr id="623" name="Google Shape;623;p106"/>
          <p:cNvSpPr/>
          <p:nvPr/>
        </p:nvSpPr>
        <p:spPr>
          <a:xfrm>
            <a:off x="5493026" y="1326111"/>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300038" rotWithShape="0" algn="tl" dir="6000000" dist="85725">
              <a:schemeClr val="accent6">
                <a:alpha val="75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624" name="Google Shape;624;p106"/>
          <p:cNvSpPr/>
          <p:nvPr/>
        </p:nvSpPr>
        <p:spPr>
          <a:xfrm>
            <a:off x="7419476" y="2381148"/>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114300" rotWithShape="0" algn="tl" dir="3600000" dist="171450">
              <a:schemeClr val="accent6">
                <a:alpha val="32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cxnSp>
        <p:nvCxnSpPr>
          <p:cNvPr id="625" name="Google Shape;625;p106"/>
          <p:cNvCxnSpPr/>
          <p:nvPr/>
        </p:nvCxnSpPr>
        <p:spPr>
          <a:xfrm>
            <a:off x="6495326" y="1713748"/>
            <a:ext cx="1364400" cy="588000"/>
          </a:xfrm>
          <a:prstGeom prst="bentConnector3">
            <a:avLst>
              <a:gd fmla="val 99998" name="adj1"/>
            </a:avLst>
          </a:prstGeom>
          <a:noFill/>
          <a:ln cap="flat" cmpd="sng" w="19050">
            <a:solidFill>
              <a:schemeClr val="lt1"/>
            </a:solidFill>
            <a:prstDash val="dash"/>
            <a:round/>
            <a:headEnd len="med" w="med" type="none"/>
            <a:tailEnd len="med" w="med" type="triangle"/>
          </a:ln>
        </p:spPr>
      </p:cxnSp>
      <p:sp>
        <p:nvSpPr>
          <p:cNvPr id="626" name="Google Shape;626;p106"/>
          <p:cNvSpPr/>
          <p:nvPr/>
        </p:nvSpPr>
        <p:spPr>
          <a:xfrm>
            <a:off x="3302076" y="3363923"/>
            <a:ext cx="876000" cy="874200"/>
          </a:xfrm>
          <a:prstGeom prst="ellipse">
            <a:avLst/>
          </a:prstGeom>
          <a:solidFill>
            <a:schemeClr val="dk1"/>
          </a:solidFill>
          <a:ln cap="flat" cmpd="sng" w="9525">
            <a:solidFill>
              <a:srgbClr val="E4C7C0"/>
            </a:solidFill>
            <a:prstDash val="solid"/>
            <a:round/>
            <a:headEnd len="sm" w="sm" type="none"/>
            <a:tailEnd len="sm" w="sm" type="none"/>
          </a:ln>
          <a:effectLst>
            <a:outerShdw blurRad="300038" rotWithShape="0" algn="tl" dir="6000000" dist="85725">
              <a:schemeClr val="accent6">
                <a:alpha val="75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cxnSp>
        <p:nvCxnSpPr>
          <p:cNvPr id="627" name="Google Shape;627;p106"/>
          <p:cNvCxnSpPr/>
          <p:nvPr/>
        </p:nvCxnSpPr>
        <p:spPr>
          <a:xfrm flipH="1">
            <a:off x="2053850" y="3796825"/>
            <a:ext cx="1139400" cy="8400"/>
          </a:xfrm>
          <a:prstGeom prst="straightConnector1">
            <a:avLst/>
          </a:prstGeom>
          <a:noFill/>
          <a:ln cap="flat" cmpd="sng" w="19050">
            <a:solidFill>
              <a:schemeClr val="lt1"/>
            </a:solidFill>
            <a:prstDash val="dash"/>
            <a:round/>
            <a:headEnd len="med" w="med" type="none"/>
            <a:tailEnd len="med" w="med" type="triangle"/>
          </a:ln>
        </p:spPr>
      </p:cxnSp>
      <p:cxnSp>
        <p:nvCxnSpPr>
          <p:cNvPr id="628" name="Google Shape;628;p106"/>
          <p:cNvCxnSpPr/>
          <p:nvPr/>
        </p:nvCxnSpPr>
        <p:spPr>
          <a:xfrm flipH="1">
            <a:off x="4265850" y="3796825"/>
            <a:ext cx="1139400" cy="8400"/>
          </a:xfrm>
          <a:prstGeom prst="straightConnector1">
            <a:avLst/>
          </a:prstGeom>
          <a:noFill/>
          <a:ln cap="flat" cmpd="sng" w="19050">
            <a:solidFill>
              <a:schemeClr val="lt1"/>
            </a:solidFill>
            <a:prstDash val="dash"/>
            <a:round/>
            <a:headEnd len="med" w="med" type="none"/>
            <a:tailEnd len="med" w="med" type="triangle"/>
          </a:ln>
        </p:spPr>
      </p:cxnSp>
      <p:cxnSp>
        <p:nvCxnSpPr>
          <p:cNvPr id="629" name="Google Shape;629;p106"/>
          <p:cNvCxnSpPr/>
          <p:nvPr/>
        </p:nvCxnSpPr>
        <p:spPr>
          <a:xfrm flipH="1">
            <a:off x="6435326" y="3334748"/>
            <a:ext cx="1424400" cy="466500"/>
          </a:xfrm>
          <a:prstGeom prst="bentConnector3">
            <a:avLst>
              <a:gd fmla="val 130" name="adj1"/>
            </a:avLst>
          </a:prstGeom>
          <a:noFill/>
          <a:ln cap="flat" cmpd="sng" w="19050">
            <a:solidFill>
              <a:schemeClr val="lt1"/>
            </a:solidFill>
            <a:prstDash val="dash"/>
            <a:round/>
            <a:headEnd len="med" w="med" type="none"/>
            <a:tailEnd len="med" w="med" type="triangle"/>
          </a:ln>
        </p:spPr>
      </p:cxnSp>
      <p:sp>
        <p:nvSpPr>
          <p:cNvPr id="630" name="Google Shape;630;p106"/>
          <p:cNvSpPr txBox="1"/>
          <p:nvPr/>
        </p:nvSpPr>
        <p:spPr>
          <a:xfrm>
            <a:off x="848525" y="2509225"/>
            <a:ext cx="1317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6"/>
                </a:solidFill>
                <a:latin typeface="Montserrat"/>
                <a:ea typeface="Montserrat"/>
                <a:cs typeface="Montserrat"/>
                <a:sym typeface="Montserrat"/>
              </a:rPr>
              <a:t>Phishing Email Attachment</a:t>
            </a:r>
            <a:endParaRPr sz="1000">
              <a:latin typeface="Montserrat"/>
              <a:ea typeface="Montserrat"/>
              <a:cs typeface="Montserrat"/>
              <a:sym typeface="Montserrat"/>
            </a:endParaRPr>
          </a:p>
        </p:txBody>
      </p:sp>
      <p:pic>
        <p:nvPicPr>
          <p:cNvPr id="631" name="Google Shape;631;p106"/>
          <p:cNvPicPr preferRelativeResize="0"/>
          <p:nvPr/>
        </p:nvPicPr>
        <p:blipFill rotWithShape="1">
          <a:blip r:embed="rId4">
            <a:alphaModFix/>
          </a:blip>
          <a:srcRect b="0" l="0" r="0" t="0"/>
          <a:stretch/>
        </p:blipFill>
        <p:spPr>
          <a:xfrm>
            <a:off x="2378089" y="1237957"/>
            <a:ext cx="434700" cy="419918"/>
          </a:xfrm>
          <a:prstGeom prst="rect">
            <a:avLst/>
          </a:prstGeom>
          <a:noFill/>
          <a:ln>
            <a:noFill/>
          </a:ln>
        </p:spPr>
      </p:pic>
      <p:pic>
        <p:nvPicPr>
          <p:cNvPr id="632" name="Google Shape;632;p106"/>
          <p:cNvPicPr preferRelativeResize="0"/>
          <p:nvPr/>
        </p:nvPicPr>
        <p:blipFill rotWithShape="1">
          <a:blip r:embed="rId5">
            <a:alphaModFix/>
          </a:blip>
          <a:srcRect b="0" l="0" r="0" t="0"/>
          <a:stretch/>
        </p:blipFill>
        <p:spPr>
          <a:xfrm>
            <a:off x="4555274" y="1237949"/>
            <a:ext cx="467516" cy="419925"/>
          </a:xfrm>
          <a:prstGeom prst="rect">
            <a:avLst/>
          </a:prstGeom>
          <a:noFill/>
          <a:ln>
            <a:noFill/>
          </a:ln>
        </p:spPr>
      </p:pic>
      <p:pic>
        <p:nvPicPr>
          <p:cNvPr id="633" name="Google Shape;633;p106"/>
          <p:cNvPicPr preferRelativeResize="0"/>
          <p:nvPr/>
        </p:nvPicPr>
        <p:blipFill rotWithShape="1">
          <a:blip r:embed="rId6">
            <a:alphaModFix/>
          </a:blip>
          <a:srcRect b="0" l="0" r="0" t="0"/>
          <a:stretch/>
        </p:blipFill>
        <p:spPr>
          <a:xfrm>
            <a:off x="5689747" y="1503100"/>
            <a:ext cx="467525" cy="351292"/>
          </a:xfrm>
          <a:prstGeom prst="rect">
            <a:avLst/>
          </a:prstGeom>
          <a:noFill/>
          <a:ln>
            <a:noFill/>
          </a:ln>
        </p:spPr>
      </p:pic>
      <p:sp>
        <p:nvSpPr>
          <p:cNvPr id="634" name="Google Shape;634;p106"/>
          <p:cNvSpPr txBox="1"/>
          <p:nvPr/>
        </p:nvSpPr>
        <p:spPr>
          <a:xfrm>
            <a:off x="5697325" y="1807650"/>
            <a:ext cx="46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x4</a:t>
            </a:r>
            <a:endParaRPr b="1">
              <a:solidFill>
                <a:schemeClr val="lt1"/>
              </a:solidFill>
              <a:latin typeface="Montserrat"/>
              <a:ea typeface="Montserrat"/>
              <a:cs typeface="Montserrat"/>
              <a:sym typeface="Montserrat"/>
            </a:endParaRPr>
          </a:p>
        </p:txBody>
      </p:sp>
      <p:cxnSp>
        <p:nvCxnSpPr>
          <p:cNvPr id="635" name="Google Shape;635;p106"/>
          <p:cNvCxnSpPr/>
          <p:nvPr/>
        </p:nvCxnSpPr>
        <p:spPr>
          <a:xfrm rot="10800000">
            <a:off x="4788288" y="1868575"/>
            <a:ext cx="1500" cy="470100"/>
          </a:xfrm>
          <a:prstGeom prst="straightConnector1">
            <a:avLst/>
          </a:prstGeom>
          <a:noFill/>
          <a:ln cap="flat" cmpd="sng" w="19050">
            <a:solidFill>
              <a:schemeClr val="accent6"/>
            </a:solidFill>
            <a:prstDash val="solid"/>
            <a:round/>
            <a:headEnd len="med" w="med" type="none"/>
            <a:tailEnd len="med" w="med" type="oval"/>
          </a:ln>
        </p:spPr>
      </p:cxnSp>
      <p:sp>
        <p:nvSpPr>
          <p:cNvPr id="636" name="Google Shape;636;p106"/>
          <p:cNvSpPr txBox="1"/>
          <p:nvPr/>
        </p:nvSpPr>
        <p:spPr>
          <a:xfrm>
            <a:off x="2078538" y="2303725"/>
            <a:ext cx="1033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6"/>
                </a:solidFill>
                <a:latin typeface="Montserrat"/>
                <a:ea typeface="Montserrat"/>
                <a:cs typeface="Montserrat"/>
                <a:sym typeface="Montserrat"/>
              </a:rPr>
              <a:t>Gootloader Installed</a:t>
            </a:r>
            <a:endParaRPr b="1" sz="900">
              <a:solidFill>
                <a:schemeClr val="accent6"/>
              </a:solidFill>
              <a:latin typeface="Montserrat"/>
              <a:ea typeface="Montserrat"/>
              <a:cs typeface="Montserrat"/>
              <a:sym typeface="Montserrat"/>
            </a:endParaRPr>
          </a:p>
        </p:txBody>
      </p:sp>
      <p:sp>
        <p:nvSpPr>
          <p:cNvPr id="637" name="Google Shape;637;p106"/>
          <p:cNvSpPr txBox="1"/>
          <p:nvPr/>
        </p:nvSpPr>
        <p:spPr>
          <a:xfrm>
            <a:off x="4275588" y="2303725"/>
            <a:ext cx="103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6"/>
                </a:solidFill>
                <a:latin typeface="Montserrat"/>
                <a:ea typeface="Montserrat"/>
                <a:cs typeface="Montserrat"/>
                <a:sym typeface="Montserrat"/>
              </a:rPr>
              <a:t>BRC4 Installed as Windows Service</a:t>
            </a:r>
            <a:endParaRPr b="1" sz="900">
              <a:solidFill>
                <a:schemeClr val="accent6"/>
              </a:solidFill>
              <a:latin typeface="Montserrat"/>
              <a:ea typeface="Montserrat"/>
              <a:cs typeface="Montserrat"/>
              <a:sym typeface="Montserrat"/>
            </a:endParaRPr>
          </a:p>
        </p:txBody>
      </p:sp>
      <p:pic>
        <p:nvPicPr>
          <p:cNvPr id="638" name="Google Shape;638;p106"/>
          <p:cNvPicPr preferRelativeResize="0"/>
          <p:nvPr/>
        </p:nvPicPr>
        <p:blipFill rotWithShape="1">
          <a:blip r:embed="rId7">
            <a:alphaModFix/>
          </a:blip>
          <a:srcRect b="0" l="0" r="0" t="0"/>
          <a:stretch/>
        </p:blipFill>
        <p:spPr>
          <a:xfrm>
            <a:off x="7443174" y="2531900"/>
            <a:ext cx="828595" cy="572700"/>
          </a:xfrm>
          <a:prstGeom prst="rect">
            <a:avLst/>
          </a:prstGeom>
          <a:noFill/>
          <a:ln>
            <a:noFill/>
          </a:ln>
        </p:spPr>
      </p:pic>
      <p:sp>
        <p:nvSpPr>
          <p:cNvPr id="639" name="Google Shape;639;p106"/>
          <p:cNvSpPr/>
          <p:nvPr/>
        </p:nvSpPr>
        <p:spPr>
          <a:xfrm>
            <a:off x="6839250" y="1590000"/>
            <a:ext cx="713700" cy="2571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Recon</a:t>
            </a:r>
            <a:endParaRPr b="1" sz="900">
              <a:solidFill>
                <a:schemeClr val="lt1"/>
              </a:solidFill>
              <a:latin typeface="Montserrat"/>
              <a:ea typeface="Montserrat"/>
              <a:cs typeface="Montserrat"/>
              <a:sym typeface="Montserrat"/>
            </a:endParaRPr>
          </a:p>
        </p:txBody>
      </p:sp>
      <p:pic>
        <p:nvPicPr>
          <p:cNvPr id="640" name="Google Shape;640;p106"/>
          <p:cNvPicPr preferRelativeResize="0"/>
          <p:nvPr/>
        </p:nvPicPr>
        <p:blipFill>
          <a:blip r:embed="rId8">
            <a:alphaModFix/>
          </a:blip>
          <a:stretch>
            <a:fillRect/>
          </a:stretch>
        </p:blipFill>
        <p:spPr>
          <a:xfrm>
            <a:off x="5593603" y="3560978"/>
            <a:ext cx="653361" cy="480099"/>
          </a:xfrm>
          <a:prstGeom prst="rect">
            <a:avLst/>
          </a:prstGeom>
          <a:noFill/>
          <a:ln>
            <a:noFill/>
          </a:ln>
        </p:spPr>
      </p:pic>
      <p:sp>
        <p:nvSpPr>
          <p:cNvPr id="641" name="Google Shape;641;p106"/>
          <p:cNvSpPr/>
          <p:nvPr/>
        </p:nvSpPr>
        <p:spPr>
          <a:xfrm>
            <a:off x="6839250" y="3672475"/>
            <a:ext cx="713700" cy="2571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Exfil</a:t>
            </a:r>
            <a:endParaRPr b="1" sz="900">
              <a:solidFill>
                <a:schemeClr val="lt1"/>
              </a:solidFill>
              <a:latin typeface="Montserrat"/>
              <a:ea typeface="Montserrat"/>
              <a:cs typeface="Montserrat"/>
              <a:sym typeface="Montserrat"/>
            </a:endParaRPr>
          </a:p>
        </p:txBody>
      </p:sp>
      <p:pic>
        <p:nvPicPr>
          <p:cNvPr id="642" name="Google Shape;642;p106"/>
          <p:cNvPicPr preferRelativeResize="0"/>
          <p:nvPr/>
        </p:nvPicPr>
        <p:blipFill rotWithShape="1">
          <a:blip r:embed="rId9">
            <a:alphaModFix/>
          </a:blip>
          <a:srcRect b="0" l="0" r="0" t="0"/>
          <a:stretch/>
        </p:blipFill>
        <p:spPr>
          <a:xfrm>
            <a:off x="3403227" y="3474707"/>
            <a:ext cx="652640" cy="652640"/>
          </a:xfrm>
          <a:prstGeom prst="rect">
            <a:avLst/>
          </a:prstGeom>
          <a:noFill/>
          <a:ln>
            <a:noFill/>
          </a:ln>
        </p:spPr>
      </p:pic>
      <p:sp>
        <p:nvSpPr>
          <p:cNvPr id="643" name="Google Shape;643;p106"/>
          <p:cNvSpPr txBox="1"/>
          <p:nvPr/>
        </p:nvSpPr>
        <p:spPr>
          <a:xfrm>
            <a:off x="3071038" y="2783313"/>
            <a:ext cx="13170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6"/>
                </a:solidFill>
                <a:latin typeface="Montserrat"/>
                <a:ea typeface="Montserrat"/>
                <a:cs typeface="Montserrat"/>
                <a:sym typeface="Montserrat"/>
              </a:rPr>
              <a:t>Ransomware</a:t>
            </a:r>
            <a:endParaRPr sz="1000">
              <a:latin typeface="Montserrat"/>
              <a:ea typeface="Montserrat"/>
              <a:cs typeface="Montserrat"/>
              <a:sym typeface="Montserrat"/>
            </a:endParaRPr>
          </a:p>
        </p:txBody>
      </p:sp>
      <p:pic>
        <p:nvPicPr>
          <p:cNvPr id="644" name="Google Shape;644;p106"/>
          <p:cNvPicPr preferRelativeResize="0"/>
          <p:nvPr/>
        </p:nvPicPr>
        <p:blipFill rotWithShape="1">
          <a:blip r:embed="rId10">
            <a:alphaModFix/>
          </a:blip>
          <a:srcRect b="0" l="99" r="109" t="0"/>
          <a:stretch/>
        </p:blipFill>
        <p:spPr>
          <a:xfrm>
            <a:off x="1236995" y="3587297"/>
            <a:ext cx="540054" cy="540054"/>
          </a:xfrm>
          <a:prstGeom prst="rect">
            <a:avLst/>
          </a:prstGeom>
          <a:noFill/>
          <a:ln>
            <a:noFill/>
          </a:ln>
        </p:spPr>
      </p:pic>
      <p:sp>
        <p:nvSpPr>
          <p:cNvPr id="645" name="Google Shape;645;p106"/>
          <p:cNvSpPr txBox="1"/>
          <p:nvPr/>
        </p:nvSpPr>
        <p:spPr>
          <a:xfrm>
            <a:off x="1302913" y="3255350"/>
            <a:ext cx="395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latin typeface="Montserrat"/>
                <a:ea typeface="Montserrat"/>
                <a:cs typeface="Montserrat"/>
                <a:sym typeface="Montserrat"/>
              </a:rPr>
              <a:t>$</a:t>
            </a:r>
            <a:endParaRPr b="1" sz="1600">
              <a:solidFill>
                <a:schemeClr val="lt1"/>
              </a:solidFill>
              <a:latin typeface="Montserrat"/>
              <a:ea typeface="Montserrat"/>
              <a:cs typeface="Montserrat"/>
              <a:sym typeface="Montserrat"/>
            </a:endParaRPr>
          </a:p>
        </p:txBody>
      </p:sp>
      <p:sp>
        <p:nvSpPr>
          <p:cNvPr id="646" name="Google Shape;646;p106"/>
          <p:cNvSpPr/>
          <p:nvPr/>
        </p:nvSpPr>
        <p:spPr>
          <a:xfrm>
            <a:off x="2336650" y="3672475"/>
            <a:ext cx="734400" cy="2571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lt1"/>
                </a:solidFill>
                <a:latin typeface="Montserrat"/>
                <a:ea typeface="Montserrat"/>
                <a:cs typeface="Montserrat"/>
                <a:sym typeface="Montserrat"/>
              </a:rPr>
              <a:t>Demand</a:t>
            </a:r>
            <a:endParaRPr b="1" sz="900">
              <a:solidFill>
                <a:schemeClr val="lt1"/>
              </a:solidFill>
              <a:latin typeface="Montserrat"/>
              <a:ea typeface="Montserrat"/>
              <a:cs typeface="Montserrat"/>
              <a:sym typeface="Montserrat"/>
            </a:endParaRPr>
          </a:p>
        </p:txBody>
      </p:sp>
      <p:pic>
        <p:nvPicPr>
          <p:cNvPr id="647" name="Google Shape;647;p106"/>
          <p:cNvPicPr preferRelativeResize="0"/>
          <p:nvPr/>
        </p:nvPicPr>
        <p:blipFill rotWithShape="1">
          <a:blip r:embed="rId11">
            <a:alphaModFix/>
          </a:blip>
          <a:srcRect b="0" l="0" r="0" t="0"/>
          <a:stretch/>
        </p:blipFill>
        <p:spPr>
          <a:xfrm>
            <a:off x="1266700" y="1438225"/>
            <a:ext cx="467525" cy="689475"/>
          </a:xfrm>
          <a:prstGeom prst="rect">
            <a:avLst/>
          </a:prstGeom>
          <a:noFill/>
          <a:ln>
            <a:noFill/>
          </a:ln>
        </p:spPr>
      </p:pic>
      <p:pic>
        <p:nvPicPr>
          <p:cNvPr id="648" name="Google Shape;648;p106"/>
          <p:cNvPicPr preferRelativeResize="0"/>
          <p:nvPr/>
        </p:nvPicPr>
        <p:blipFill rotWithShape="1">
          <a:blip r:embed="rId12">
            <a:alphaModFix/>
          </a:blip>
          <a:srcRect b="0" l="0" r="0" t="0"/>
          <a:stretch/>
        </p:blipFill>
        <p:spPr>
          <a:xfrm>
            <a:off x="3413750" y="1512827"/>
            <a:ext cx="652650" cy="500735"/>
          </a:xfrm>
          <a:prstGeom prst="rect">
            <a:avLst/>
          </a:prstGeom>
          <a:noFill/>
          <a:ln>
            <a:noFill/>
          </a:ln>
        </p:spPr>
      </p:pic>
      <p:sp>
        <p:nvSpPr>
          <p:cNvPr id="649" name="Google Shape;649;p106"/>
          <p:cNvSpPr txBox="1"/>
          <p:nvPr/>
        </p:nvSpPr>
        <p:spPr>
          <a:xfrm>
            <a:off x="6679200" y="1311250"/>
            <a:ext cx="1033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6"/>
                </a:solidFill>
                <a:latin typeface="Montserrat"/>
                <a:ea typeface="Montserrat"/>
                <a:cs typeface="Montserrat"/>
                <a:sym typeface="Montserrat"/>
              </a:rPr>
              <a:t>BRC4</a:t>
            </a:r>
            <a:endParaRPr/>
          </a:p>
        </p:txBody>
      </p:sp>
      <p:sp>
        <p:nvSpPr>
          <p:cNvPr id="650" name="Google Shape;650;p106"/>
          <p:cNvSpPr/>
          <p:nvPr/>
        </p:nvSpPr>
        <p:spPr>
          <a:xfrm>
            <a:off x="2492545" y="1827200"/>
            <a:ext cx="162900" cy="162900"/>
          </a:xfrm>
          <a:prstGeom prst="ellipse">
            <a:avLst/>
          </a:prstGeom>
          <a:solidFill>
            <a:srgbClr val="C84624">
              <a:alpha val="54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1" name="Google Shape;651;p106"/>
          <p:cNvCxnSpPr/>
          <p:nvPr/>
        </p:nvCxnSpPr>
        <p:spPr>
          <a:xfrm rot="10800000">
            <a:off x="2573250" y="1868575"/>
            <a:ext cx="1500" cy="470100"/>
          </a:xfrm>
          <a:prstGeom prst="straightConnector1">
            <a:avLst/>
          </a:prstGeom>
          <a:noFill/>
          <a:ln cap="flat" cmpd="sng" w="19050">
            <a:solidFill>
              <a:schemeClr val="accent6"/>
            </a:solidFill>
            <a:prstDash val="solid"/>
            <a:round/>
            <a:headEnd len="med" w="med" type="none"/>
            <a:tailEnd len="med" w="med" type="oval"/>
          </a:ln>
        </p:spPr>
      </p:cxnSp>
      <p:sp>
        <p:nvSpPr>
          <p:cNvPr id="652" name="Google Shape;652;p106"/>
          <p:cNvSpPr/>
          <p:nvPr/>
        </p:nvSpPr>
        <p:spPr>
          <a:xfrm>
            <a:off x="1425570" y="2259575"/>
            <a:ext cx="162900" cy="162900"/>
          </a:xfrm>
          <a:prstGeom prst="ellipse">
            <a:avLst/>
          </a:prstGeom>
          <a:solidFill>
            <a:srgbClr val="C84624">
              <a:alpha val="54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3" name="Google Shape;653;p106"/>
          <p:cNvCxnSpPr/>
          <p:nvPr/>
        </p:nvCxnSpPr>
        <p:spPr>
          <a:xfrm rot="10800000">
            <a:off x="1506275" y="2300950"/>
            <a:ext cx="1500" cy="280200"/>
          </a:xfrm>
          <a:prstGeom prst="straightConnector1">
            <a:avLst/>
          </a:prstGeom>
          <a:noFill/>
          <a:ln cap="flat" cmpd="sng" w="19050">
            <a:solidFill>
              <a:schemeClr val="accent6"/>
            </a:solidFill>
            <a:prstDash val="solid"/>
            <a:round/>
            <a:headEnd len="med" w="med" type="none"/>
            <a:tailEnd len="med" w="med" type="oval"/>
          </a:ln>
        </p:spPr>
      </p:cxnSp>
      <p:sp>
        <p:nvSpPr>
          <p:cNvPr id="654" name="Google Shape;654;p106"/>
          <p:cNvSpPr/>
          <p:nvPr/>
        </p:nvSpPr>
        <p:spPr>
          <a:xfrm flipH="1" rot="10800000">
            <a:off x="3658633" y="3165313"/>
            <a:ext cx="162900" cy="162900"/>
          </a:xfrm>
          <a:prstGeom prst="ellipse">
            <a:avLst/>
          </a:prstGeom>
          <a:solidFill>
            <a:srgbClr val="C84624">
              <a:alpha val="54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5" name="Google Shape;655;p106"/>
          <p:cNvCxnSpPr/>
          <p:nvPr/>
        </p:nvCxnSpPr>
        <p:spPr>
          <a:xfrm flipH="1">
            <a:off x="3739338" y="3006638"/>
            <a:ext cx="1500" cy="280200"/>
          </a:xfrm>
          <a:prstGeom prst="straightConnector1">
            <a:avLst/>
          </a:prstGeom>
          <a:noFill/>
          <a:ln cap="flat" cmpd="sng" w="19050">
            <a:solidFill>
              <a:schemeClr val="accent6"/>
            </a:solidFill>
            <a:prstDash val="solid"/>
            <a:round/>
            <a:headEnd len="med" w="med" type="none"/>
            <a:tailEnd len="med" w="med" type="oval"/>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9" name="Shape 659"/>
        <p:cNvGrpSpPr/>
        <p:nvPr/>
      </p:nvGrpSpPr>
      <p:grpSpPr>
        <a:xfrm>
          <a:off x="0" y="0"/>
          <a:ext cx="0" cy="0"/>
          <a:chOff x="0" y="0"/>
          <a:chExt cx="0" cy="0"/>
        </a:xfrm>
      </p:grpSpPr>
      <p:pic>
        <p:nvPicPr>
          <p:cNvPr id="660" name="Google Shape;660;p107"/>
          <p:cNvPicPr preferRelativeResize="0"/>
          <p:nvPr/>
        </p:nvPicPr>
        <p:blipFill>
          <a:blip r:embed="rId3">
            <a:alphaModFix/>
          </a:blip>
          <a:stretch>
            <a:fillRect/>
          </a:stretch>
        </p:blipFill>
        <p:spPr>
          <a:xfrm>
            <a:off x="8709410" y="126325"/>
            <a:ext cx="320040" cy="320040"/>
          </a:xfrm>
          <a:prstGeom prst="rect">
            <a:avLst/>
          </a:prstGeom>
          <a:noFill/>
          <a:ln>
            <a:noFill/>
          </a:ln>
        </p:spPr>
      </p:pic>
      <p:sp>
        <p:nvSpPr>
          <p:cNvPr id="661" name="Google Shape;661;p107"/>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662" name="Google Shape;662;p107"/>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Business Email Compromise Case Study</a:t>
            </a:r>
            <a:endParaRPr>
              <a:solidFill>
                <a:schemeClr val="lt1"/>
              </a:solidFill>
            </a:endParaRPr>
          </a:p>
        </p:txBody>
      </p:sp>
      <p:pic>
        <p:nvPicPr>
          <p:cNvPr id="663" name="Google Shape;663;p107"/>
          <p:cNvPicPr preferRelativeResize="0"/>
          <p:nvPr/>
        </p:nvPicPr>
        <p:blipFill rotWithShape="1">
          <a:blip r:embed="rId4">
            <a:alphaModFix amt="15000"/>
          </a:blip>
          <a:srcRect b="4028" l="-10970" r="24043" t="20242"/>
          <a:stretch/>
        </p:blipFill>
        <p:spPr>
          <a:xfrm>
            <a:off x="2138700" y="0"/>
            <a:ext cx="7005302" cy="4872026"/>
          </a:xfrm>
          <a:prstGeom prst="rect">
            <a:avLst/>
          </a:prstGeom>
          <a:noFill/>
          <a:ln>
            <a:noFill/>
          </a:ln>
        </p:spPr>
      </p:pic>
      <p:sp>
        <p:nvSpPr>
          <p:cNvPr id="664" name="Google Shape;664;p107"/>
          <p:cNvSpPr/>
          <p:nvPr/>
        </p:nvSpPr>
        <p:spPr>
          <a:xfrm>
            <a:off x="2256400" y="3082672"/>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sp>
        <p:nvSpPr>
          <p:cNvPr id="665" name="Google Shape;665;p107"/>
          <p:cNvSpPr/>
          <p:nvPr/>
        </p:nvSpPr>
        <p:spPr>
          <a:xfrm>
            <a:off x="605519" y="2168284"/>
            <a:ext cx="753000" cy="749700"/>
          </a:xfrm>
          <a:prstGeom prst="ellipse">
            <a:avLst/>
          </a:prstGeom>
          <a:solidFill>
            <a:srgbClr val="FFFFFF"/>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666" name="Google Shape;666;p107"/>
          <p:cNvSpPr txBox="1"/>
          <p:nvPr/>
        </p:nvSpPr>
        <p:spPr>
          <a:xfrm>
            <a:off x="339875" y="30772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Accountant receives ‘Late Invoice’ Phishing Email - provides O365 credentials</a:t>
            </a:r>
            <a:endParaRPr b="1" sz="800">
              <a:solidFill>
                <a:schemeClr val="lt1"/>
              </a:solidFill>
              <a:latin typeface="Montserrat"/>
              <a:ea typeface="Montserrat"/>
              <a:cs typeface="Montserrat"/>
              <a:sym typeface="Montserrat"/>
            </a:endParaRPr>
          </a:p>
        </p:txBody>
      </p:sp>
      <p:pic>
        <p:nvPicPr>
          <p:cNvPr id="667" name="Google Shape;667;p107"/>
          <p:cNvPicPr preferRelativeResize="0"/>
          <p:nvPr/>
        </p:nvPicPr>
        <p:blipFill rotWithShape="1">
          <a:blip r:embed="rId5">
            <a:alphaModFix/>
          </a:blip>
          <a:srcRect b="0" l="0" r="0" t="0"/>
          <a:stretch/>
        </p:blipFill>
        <p:spPr>
          <a:xfrm>
            <a:off x="801656" y="2265085"/>
            <a:ext cx="360733" cy="556124"/>
          </a:xfrm>
          <a:prstGeom prst="rect">
            <a:avLst/>
          </a:prstGeom>
          <a:noFill/>
          <a:ln>
            <a:noFill/>
          </a:ln>
        </p:spPr>
      </p:pic>
      <p:pic>
        <p:nvPicPr>
          <p:cNvPr id="668" name="Google Shape;668;p107"/>
          <p:cNvPicPr preferRelativeResize="0"/>
          <p:nvPr/>
        </p:nvPicPr>
        <p:blipFill rotWithShape="1">
          <a:blip r:embed="rId6">
            <a:alphaModFix/>
          </a:blip>
          <a:srcRect b="0" l="0" r="0" t="0"/>
          <a:stretch/>
        </p:blipFill>
        <p:spPr>
          <a:xfrm>
            <a:off x="434127" y="2729543"/>
            <a:ext cx="278354" cy="271500"/>
          </a:xfrm>
          <a:prstGeom prst="rect">
            <a:avLst/>
          </a:prstGeom>
          <a:noFill/>
          <a:ln>
            <a:noFill/>
          </a:ln>
        </p:spPr>
      </p:pic>
      <p:pic>
        <p:nvPicPr>
          <p:cNvPr id="669" name="Google Shape;669;p107"/>
          <p:cNvPicPr preferRelativeResize="0"/>
          <p:nvPr/>
        </p:nvPicPr>
        <p:blipFill rotWithShape="1">
          <a:blip r:embed="rId7">
            <a:alphaModFix/>
          </a:blip>
          <a:srcRect b="0" l="0" r="0" t="0"/>
          <a:stretch/>
        </p:blipFill>
        <p:spPr>
          <a:xfrm>
            <a:off x="2350225" y="3347087"/>
            <a:ext cx="528941" cy="220875"/>
          </a:xfrm>
          <a:prstGeom prst="rect">
            <a:avLst/>
          </a:prstGeom>
          <a:noFill/>
          <a:ln>
            <a:noFill/>
          </a:ln>
        </p:spPr>
      </p:pic>
      <p:sp>
        <p:nvSpPr>
          <p:cNvPr id="670" name="Google Shape;670;p107"/>
          <p:cNvSpPr/>
          <p:nvPr/>
        </p:nvSpPr>
        <p:spPr>
          <a:xfrm>
            <a:off x="3990800" y="3079597"/>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grpSp>
        <p:nvGrpSpPr>
          <p:cNvPr id="671" name="Google Shape;671;p107"/>
          <p:cNvGrpSpPr/>
          <p:nvPr/>
        </p:nvGrpSpPr>
        <p:grpSpPr>
          <a:xfrm>
            <a:off x="2279825" y="1631047"/>
            <a:ext cx="753000" cy="749700"/>
            <a:chOff x="5053350" y="2253148"/>
            <a:chExt cx="753000" cy="749700"/>
          </a:xfrm>
        </p:grpSpPr>
        <p:sp>
          <p:nvSpPr>
            <p:cNvPr id="672" name="Google Shape;672;p107"/>
            <p:cNvSpPr/>
            <p:nvPr/>
          </p:nvSpPr>
          <p:spPr>
            <a:xfrm>
              <a:off x="5053350" y="2253148"/>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pic>
          <p:nvPicPr>
            <p:cNvPr id="673" name="Google Shape;673;p107"/>
            <p:cNvPicPr preferRelativeResize="0"/>
            <p:nvPr/>
          </p:nvPicPr>
          <p:blipFill rotWithShape="1">
            <a:blip r:embed="rId8">
              <a:alphaModFix/>
            </a:blip>
            <a:srcRect b="0" l="0" r="0" t="0"/>
            <a:stretch/>
          </p:blipFill>
          <p:spPr>
            <a:xfrm>
              <a:off x="5190128" y="2424934"/>
              <a:ext cx="479455" cy="406118"/>
            </a:xfrm>
            <a:prstGeom prst="rect">
              <a:avLst/>
            </a:prstGeom>
            <a:noFill/>
            <a:ln>
              <a:noFill/>
            </a:ln>
          </p:spPr>
        </p:pic>
      </p:grpSp>
      <p:pic>
        <p:nvPicPr>
          <p:cNvPr id="674" name="Google Shape;674;p107"/>
          <p:cNvPicPr preferRelativeResize="0"/>
          <p:nvPr/>
        </p:nvPicPr>
        <p:blipFill rotWithShape="1">
          <a:blip r:embed="rId9">
            <a:alphaModFix/>
          </a:blip>
          <a:srcRect b="0" l="0" r="0" t="0"/>
          <a:stretch/>
        </p:blipFill>
        <p:spPr>
          <a:xfrm>
            <a:off x="4120350" y="3230250"/>
            <a:ext cx="493900" cy="447800"/>
          </a:xfrm>
          <a:prstGeom prst="rect">
            <a:avLst/>
          </a:prstGeom>
          <a:noFill/>
          <a:ln>
            <a:noFill/>
          </a:ln>
        </p:spPr>
      </p:pic>
      <p:sp>
        <p:nvSpPr>
          <p:cNvPr id="675" name="Google Shape;675;p107"/>
          <p:cNvSpPr/>
          <p:nvPr/>
        </p:nvSpPr>
        <p:spPr>
          <a:xfrm>
            <a:off x="3990800" y="1631047"/>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sp>
        <p:nvSpPr>
          <p:cNvPr id="676" name="Google Shape;676;p107"/>
          <p:cNvSpPr/>
          <p:nvPr/>
        </p:nvSpPr>
        <p:spPr>
          <a:xfrm>
            <a:off x="5761600" y="1634872"/>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cxnSp>
        <p:nvCxnSpPr>
          <p:cNvPr id="677" name="Google Shape;677;p107"/>
          <p:cNvCxnSpPr>
            <a:stCxn id="665" idx="6"/>
            <a:endCxn id="672" idx="2"/>
          </p:cNvCxnSpPr>
          <p:nvPr/>
        </p:nvCxnSpPr>
        <p:spPr>
          <a:xfrm flipH="1" rot="10800000">
            <a:off x="1358519" y="2005834"/>
            <a:ext cx="921300" cy="537300"/>
          </a:xfrm>
          <a:prstGeom prst="bentConnector3">
            <a:avLst>
              <a:gd fmla="val 50000" name="adj1"/>
            </a:avLst>
          </a:prstGeom>
          <a:noFill/>
          <a:ln cap="flat" cmpd="sng" w="38100">
            <a:solidFill>
              <a:srgbClr val="CCCCCC"/>
            </a:solidFill>
            <a:prstDash val="solid"/>
            <a:round/>
            <a:headEnd len="med" w="med" type="none"/>
            <a:tailEnd len="med" w="med" type="stealth"/>
          </a:ln>
        </p:spPr>
      </p:cxnSp>
      <p:cxnSp>
        <p:nvCxnSpPr>
          <p:cNvPr id="678" name="Google Shape;678;p107"/>
          <p:cNvCxnSpPr>
            <a:stCxn id="665" idx="6"/>
          </p:cNvCxnSpPr>
          <p:nvPr/>
        </p:nvCxnSpPr>
        <p:spPr>
          <a:xfrm>
            <a:off x="1358519" y="2543134"/>
            <a:ext cx="921300" cy="910500"/>
          </a:xfrm>
          <a:prstGeom prst="bentConnector3">
            <a:avLst>
              <a:gd fmla="val 50000" name="adj1"/>
            </a:avLst>
          </a:prstGeom>
          <a:noFill/>
          <a:ln cap="flat" cmpd="sng" w="38100">
            <a:solidFill>
              <a:srgbClr val="CCCCCC"/>
            </a:solidFill>
            <a:prstDash val="solid"/>
            <a:round/>
            <a:headEnd len="med" w="med" type="none"/>
            <a:tailEnd len="med" w="med" type="stealth"/>
          </a:ln>
        </p:spPr>
      </p:cxnSp>
      <p:cxnSp>
        <p:nvCxnSpPr>
          <p:cNvPr id="679" name="Google Shape;679;p107"/>
          <p:cNvCxnSpPr>
            <a:stCxn id="672" idx="6"/>
            <a:endCxn id="675" idx="2"/>
          </p:cNvCxnSpPr>
          <p:nvPr/>
        </p:nvCxnSpPr>
        <p:spPr>
          <a:xfrm>
            <a:off x="3032825" y="2005897"/>
            <a:ext cx="957900" cy="600"/>
          </a:xfrm>
          <a:prstGeom prst="bentConnector3">
            <a:avLst>
              <a:gd fmla="val 50004" name="adj1"/>
            </a:avLst>
          </a:prstGeom>
          <a:noFill/>
          <a:ln cap="flat" cmpd="sng" w="38100">
            <a:solidFill>
              <a:srgbClr val="CCCCCC"/>
            </a:solidFill>
            <a:prstDash val="solid"/>
            <a:round/>
            <a:headEnd len="med" w="med" type="none"/>
            <a:tailEnd len="med" w="med" type="stealth"/>
          </a:ln>
        </p:spPr>
      </p:cxnSp>
      <p:cxnSp>
        <p:nvCxnSpPr>
          <p:cNvPr id="680" name="Google Shape;680;p107"/>
          <p:cNvCxnSpPr>
            <a:endCxn id="670" idx="2"/>
          </p:cNvCxnSpPr>
          <p:nvPr/>
        </p:nvCxnSpPr>
        <p:spPr>
          <a:xfrm>
            <a:off x="3032900" y="3453547"/>
            <a:ext cx="957900" cy="900"/>
          </a:xfrm>
          <a:prstGeom prst="bentConnector3">
            <a:avLst>
              <a:gd fmla="val 50000" name="adj1"/>
            </a:avLst>
          </a:prstGeom>
          <a:noFill/>
          <a:ln cap="flat" cmpd="sng" w="38100">
            <a:solidFill>
              <a:srgbClr val="CCCCCC"/>
            </a:solidFill>
            <a:prstDash val="solid"/>
            <a:round/>
            <a:headEnd len="med" w="med" type="none"/>
            <a:tailEnd len="med" w="med" type="stealth"/>
          </a:ln>
        </p:spPr>
      </p:cxnSp>
      <p:cxnSp>
        <p:nvCxnSpPr>
          <p:cNvPr id="681" name="Google Shape;681;p107"/>
          <p:cNvCxnSpPr>
            <a:stCxn id="675" idx="3"/>
            <a:endCxn id="670" idx="1"/>
          </p:cNvCxnSpPr>
          <p:nvPr/>
        </p:nvCxnSpPr>
        <p:spPr>
          <a:xfrm flipH="1" rot="-5400000">
            <a:off x="3642224" y="2729806"/>
            <a:ext cx="918300" cy="600"/>
          </a:xfrm>
          <a:prstGeom prst="bentConnector3">
            <a:avLst>
              <a:gd fmla="val 50007" name="adj1"/>
            </a:avLst>
          </a:prstGeom>
          <a:noFill/>
          <a:ln cap="flat" cmpd="sng" w="38100">
            <a:solidFill>
              <a:srgbClr val="CCCCCC"/>
            </a:solidFill>
            <a:prstDash val="solid"/>
            <a:round/>
            <a:headEnd len="med" w="med" type="none"/>
            <a:tailEnd len="med" w="med" type="stealth"/>
          </a:ln>
        </p:spPr>
      </p:cxnSp>
      <p:cxnSp>
        <p:nvCxnSpPr>
          <p:cNvPr id="682" name="Google Shape;682;p107"/>
          <p:cNvCxnSpPr>
            <a:stCxn id="670" idx="7"/>
            <a:endCxn id="675" idx="5"/>
          </p:cNvCxnSpPr>
          <p:nvPr/>
        </p:nvCxnSpPr>
        <p:spPr>
          <a:xfrm rot="-5400000">
            <a:off x="4174676" y="2729938"/>
            <a:ext cx="918300" cy="600"/>
          </a:xfrm>
          <a:prstGeom prst="bentConnector3">
            <a:avLst>
              <a:gd fmla="val 50007" name="adj1"/>
            </a:avLst>
          </a:prstGeom>
          <a:noFill/>
          <a:ln cap="flat" cmpd="sng" w="38100">
            <a:solidFill>
              <a:srgbClr val="CCCCCC"/>
            </a:solidFill>
            <a:prstDash val="solid"/>
            <a:round/>
            <a:headEnd len="med" w="med" type="none"/>
            <a:tailEnd len="med" w="med" type="stealth"/>
          </a:ln>
        </p:spPr>
      </p:cxnSp>
      <p:cxnSp>
        <p:nvCxnSpPr>
          <p:cNvPr id="683" name="Google Shape;683;p107"/>
          <p:cNvCxnSpPr>
            <a:stCxn id="675" idx="6"/>
            <a:endCxn id="676" idx="2"/>
          </p:cNvCxnSpPr>
          <p:nvPr/>
        </p:nvCxnSpPr>
        <p:spPr>
          <a:xfrm>
            <a:off x="4743800" y="2005897"/>
            <a:ext cx="1017900" cy="3900"/>
          </a:xfrm>
          <a:prstGeom prst="bentConnector3">
            <a:avLst>
              <a:gd fmla="val 49995" name="adj1"/>
            </a:avLst>
          </a:prstGeom>
          <a:noFill/>
          <a:ln cap="flat" cmpd="sng" w="38100">
            <a:solidFill>
              <a:srgbClr val="CCCCCC"/>
            </a:solidFill>
            <a:prstDash val="solid"/>
            <a:round/>
            <a:headEnd len="med" w="med" type="none"/>
            <a:tailEnd len="med" w="med" type="stealth"/>
          </a:ln>
        </p:spPr>
      </p:cxnSp>
      <p:sp>
        <p:nvSpPr>
          <p:cNvPr id="684" name="Google Shape;684;p107"/>
          <p:cNvSpPr/>
          <p:nvPr/>
        </p:nvSpPr>
        <p:spPr>
          <a:xfrm>
            <a:off x="7438000" y="1634872"/>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cxnSp>
        <p:nvCxnSpPr>
          <p:cNvPr id="685" name="Google Shape;685;p107"/>
          <p:cNvCxnSpPr>
            <a:stCxn id="676" idx="6"/>
            <a:endCxn id="684" idx="2"/>
          </p:cNvCxnSpPr>
          <p:nvPr/>
        </p:nvCxnSpPr>
        <p:spPr>
          <a:xfrm>
            <a:off x="6514600" y="2009722"/>
            <a:ext cx="923400" cy="600"/>
          </a:xfrm>
          <a:prstGeom prst="bentConnector3">
            <a:avLst>
              <a:gd fmla="val 50000" name="adj1"/>
            </a:avLst>
          </a:prstGeom>
          <a:noFill/>
          <a:ln cap="flat" cmpd="sng" w="38100">
            <a:solidFill>
              <a:srgbClr val="CCCCCC"/>
            </a:solidFill>
            <a:prstDash val="solid"/>
            <a:round/>
            <a:headEnd len="med" w="med" type="none"/>
            <a:tailEnd len="med" w="med" type="stealth"/>
          </a:ln>
        </p:spPr>
      </p:cxnSp>
      <p:sp>
        <p:nvSpPr>
          <p:cNvPr id="686" name="Google Shape;686;p107"/>
          <p:cNvSpPr txBox="1"/>
          <p:nvPr/>
        </p:nvSpPr>
        <p:spPr>
          <a:xfrm>
            <a:off x="3680800" y="37543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Fake CFO email created using registered domain</a:t>
            </a:r>
            <a:endParaRPr b="1" sz="800">
              <a:solidFill>
                <a:schemeClr val="lt1"/>
              </a:solidFill>
              <a:latin typeface="Montserrat"/>
              <a:ea typeface="Montserrat"/>
              <a:cs typeface="Montserrat"/>
              <a:sym typeface="Montserrat"/>
            </a:endParaRPr>
          </a:p>
        </p:txBody>
      </p:sp>
      <p:sp>
        <p:nvSpPr>
          <p:cNvPr id="687" name="Google Shape;687;p107"/>
          <p:cNvSpPr txBox="1"/>
          <p:nvPr/>
        </p:nvSpPr>
        <p:spPr>
          <a:xfrm>
            <a:off x="3725150" y="10287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Copies of previous invoices manipulated</a:t>
            </a:r>
            <a:endParaRPr b="1" sz="800">
              <a:solidFill>
                <a:schemeClr val="lt1"/>
              </a:solidFill>
              <a:latin typeface="Montserrat"/>
              <a:ea typeface="Montserrat"/>
              <a:cs typeface="Montserrat"/>
              <a:sym typeface="Montserrat"/>
            </a:endParaRPr>
          </a:p>
        </p:txBody>
      </p:sp>
      <p:sp>
        <p:nvSpPr>
          <p:cNvPr id="688" name="Google Shape;688;p107"/>
          <p:cNvSpPr txBox="1"/>
          <p:nvPr/>
        </p:nvSpPr>
        <p:spPr>
          <a:xfrm>
            <a:off x="5477750" y="10287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Fake Invoices &amp; CFO approval sent to Wire Transfer Dept.</a:t>
            </a:r>
            <a:endParaRPr b="1" sz="800">
              <a:solidFill>
                <a:schemeClr val="lt1"/>
              </a:solidFill>
              <a:latin typeface="Montserrat"/>
              <a:ea typeface="Montserrat"/>
              <a:cs typeface="Montserrat"/>
              <a:sym typeface="Montserrat"/>
            </a:endParaRPr>
          </a:p>
        </p:txBody>
      </p:sp>
      <p:sp>
        <p:nvSpPr>
          <p:cNvPr id="689" name="Google Shape;689;p107"/>
          <p:cNvSpPr txBox="1"/>
          <p:nvPr/>
        </p:nvSpPr>
        <p:spPr>
          <a:xfrm>
            <a:off x="7154150" y="10287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Two Wire Transfers Sent to International Bank</a:t>
            </a:r>
            <a:endParaRPr b="1" sz="800">
              <a:solidFill>
                <a:schemeClr val="lt1"/>
              </a:solidFill>
              <a:latin typeface="Montserrat"/>
              <a:ea typeface="Montserrat"/>
              <a:cs typeface="Montserrat"/>
              <a:sym typeface="Montserrat"/>
            </a:endParaRPr>
          </a:p>
        </p:txBody>
      </p:sp>
      <p:sp>
        <p:nvSpPr>
          <p:cNvPr id="690" name="Google Shape;690;p107"/>
          <p:cNvSpPr txBox="1"/>
          <p:nvPr/>
        </p:nvSpPr>
        <p:spPr>
          <a:xfrm>
            <a:off x="2048750" y="10287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Threat Actor accesses and reads email</a:t>
            </a:r>
            <a:endParaRPr b="1" sz="800">
              <a:solidFill>
                <a:schemeClr val="lt1"/>
              </a:solidFill>
              <a:latin typeface="Montserrat"/>
              <a:ea typeface="Montserrat"/>
              <a:cs typeface="Montserrat"/>
              <a:sym typeface="Montserrat"/>
            </a:endParaRPr>
          </a:p>
        </p:txBody>
      </p:sp>
      <p:sp>
        <p:nvSpPr>
          <p:cNvPr id="691" name="Google Shape;691;p107"/>
          <p:cNvSpPr txBox="1"/>
          <p:nvPr/>
        </p:nvSpPr>
        <p:spPr>
          <a:xfrm>
            <a:off x="1972550" y="3771950"/>
            <a:ext cx="1284300" cy="67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800">
                <a:solidFill>
                  <a:schemeClr val="lt1"/>
                </a:solidFill>
                <a:latin typeface="Montserrat"/>
                <a:ea typeface="Montserrat"/>
                <a:cs typeface="Montserrat"/>
                <a:sym typeface="Montserrat"/>
              </a:rPr>
              <a:t>Threat Actor registers domain similar to org</a:t>
            </a:r>
            <a:endParaRPr b="1" sz="800">
              <a:solidFill>
                <a:schemeClr val="lt1"/>
              </a:solidFill>
              <a:latin typeface="Montserrat"/>
              <a:ea typeface="Montserrat"/>
              <a:cs typeface="Montserrat"/>
              <a:sym typeface="Montserrat"/>
            </a:endParaRPr>
          </a:p>
        </p:txBody>
      </p:sp>
      <p:sp>
        <p:nvSpPr>
          <p:cNvPr id="692" name="Google Shape;692;p107"/>
          <p:cNvSpPr/>
          <p:nvPr/>
        </p:nvSpPr>
        <p:spPr>
          <a:xfrm>
            <a:off x="605525" y="4446675"/>
            <a:ext cx="7985400" cy="217500"/>
          </a:xfrm>
          <a:prstGeom prst="homePlate">
            <a:avLst>
              <a:gd fmla="val 50000" name="adj"/>
            </a:avLst>
          </a:prstGeom>
          <a:gradFill>
            <a:gsLst>
              <a:gs pos="0">
                <a:srgbClr val="FA582D">
                  <a:alpha val="0"/>
                </a:srgbClr>
              </a:gs>
              <a:gs pos="100000">
                <a:srgbClr val="FA582D"/>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7 DAYS!</a:t>
            </a:r>
            <a:endParaRPr b="1">
              <a:solidFill>
                <a:schemeClr val="lt1"/>
              </a:solidFill>
            </a:endParaRPr>
          </a:p>
        </p:txBody>
      </p:sp>
      <p:pic>
        <p:nvPicPr>
          <p:cNvPr id="693" name="Google Shape;693;p107"/>
          <p:cNvPicPr preferRelativeResize="0"/>
          <p:nvPr/>
        </p:nvPicPr>
        <p:blipFill>
          <a:blip r:embed="rId10">
            <a:alphaModFix/>
          </a:blip>
          <a:stretch>
            <a:fillRect/>
          </a:stretch>
        </p:blipFill>
        <p:spPr>
          <a:xfrm>
            <a:off x="4187225" y="2549800"/>
            <a:ext cx="360750" cy="360750"/>
          </a:xfrm>
          <a:prstGeom prst="rect">
            <a:avLst/>
          </a:prstGeom>
          <a:noFill/>
          <a:ln>
            <a:noFill/>
          </a:ln>
        </p:spPr>
      </p:pic>
      <p:sp>
        <p:nvSpPr>
          <p:cNvPr id="694" name="Google Shape;694;p107"/>
          <p:cNvSpPr/>
          <p:nvPr/>
        </p:nvSpPr>
        <p:spPr>
          <a:xfrm>
            <a:off x="1627163" y="2817923"/>
            <a:ext cx="360600" cy="360900"/>
          </a:xfrm>
          <a:prstGeom prst="ellipse">
            <a:avLst/>
          </a:prstGeom>
          <a:solidFill>
            <a:srgbClr val="FFFFFF"/>
          </a:solidFill>
          <a:ln cap="flat" cmpd="sng" w="25400">
            <a:solidFill>
              <a:schemeClr val="accent4"/>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sp>
        <p:nvSpPr>
          <p:cNvPr id="695" name="Google Shape;695;p107"/>
          <p:cNvSpPr txBox="1"/>
          <p:nvPr/>
        </p:nvSpPr>
        <p:spPr>
          <a:xfrm>
            <a:off x="1560563" y="2813725"/>
            <a:ext cx="493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accent4"/>
                </a:solidFill>
                <a:latin typeface="Montserrat"/>
                <a:ea typeface="Montserrat"/>
                <a:cs typeface="Montserrat"/>
                <a:sym typeface="Montserrat"/>
              </a:rPr>
              <a:t>$20</a:t>
            </a:r>
            <a:endParaRPr b="1" sz="1200">
              <a:solidFill>
                <a:schemeClr val="accent4"/>
              </a:solidFill>
              <a:latin typeface="Montserrat"/>
              <a:ea typeface="Montserrat"/>
              <a:cs typeface="Montserrat"/>
              <a:sym typeface="Montserrat"/>
            </a:endParaRPr>
          </a:p>
        </p:txBody>
      </p:sp>
      <p:pic>
        <p:nvPicPr>
          <p:cNvPr id="696" name="Google Shape;696;p107"/>
          <p:cNvPicPr preferRelativeResize="0"/>
          <p:nvPr/>
        </p:nvPicPr>
        <p:blipFill>
          <a:blip r:embed="rId11">
            <a:alphaModFix/>
          </a:blip>
          <a:stretch>
            <a:fillRect/>
          </a:stretch>
        </p:blipFill>
        <p:spPr>
          <a:xfrm>
            <a:off x="4187227" y="1816237"/>
            <a:ext cx="403300" cy="403300"/>
          </a:xfrm>
          <a:prstGeom prst="rect">
            <a:avLst/>
          </a:prstGeom>
          <a:noFill/>
          <a:ln>
            <a:noFill/>
          </a:ln>
        </p:spPr>
      </p:pic>
      <p:pic>
        <p:nvPicPr>
          <p:cNvPr id="697" name="Google Shape;697;p107"/>
          <p:cNvPicPr preferRelativeResize="0"/>
          <p:nvPr/>
        </p:nvPicPr>
        <p:blipFill>
          <a:blip r:embed="rId12">
            <a:alphaModFix/>
          </a:blip>
          <a:stretch>
            <a:fillRect/>
          </a:stretch>
        </p:blipFill>
        <p:spPr>
          <a:xfrm>
            <a:off x="7582913" y="1778143"/>
            <a:ext cx="463175" cy="463157"/>
          </a:xfrm>
          <a:prstGeom prst="rect">
            <a:avLst/>
          </a:prstGeom>
          <a:noFill/>
          <a:ln>
            <a:noFill/>
          </a:ln>
        </p:spPr>
      </p:pic>
      <p:sp>
        <p:nvSpPr>
          <p:cNvPr id="698" name="Google Shape;698;p107"/>
          <p:cNvSpPr/>
          <p:nvPr/>
        </p:nvSpPr>
        <p:spPr>
          <a:xfrm>
            <a:off x="7437988" y="3040772"/>
            <a:ext cx="753000" cy="749700"/>
          </a:xfrm>
          <a:prstGeom prst="ellipse">
            <a:avLst/>
          </a:prstGeom>
          <a:solidFill>
            <a:srgbClr val="FFFFFF"/>
          </a:solidFill>
          <a:ln cap="flat" cmpd="sng" w="25400">
            <a:solidFill>
              <a:schemeClr val="accent6"/>
            </a:solidFill>
            <a:prstDash val="solid"/>
            <a:round/>
            <a:headEnd len="sm" w="sm" type="none"/>
            <a:tailEnd len="sm" w="sm" type="none"/>
          </a:ln>
          <a:effectLst>
            <a:outerShdw blurRad="114300" rotWithShape="0" algn="tl" dir="2700000" dist="9525">
              <a:srgbClr val="000000">
                <a:alpha val="32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9E9E9"/>
              </a:solidFill>
              <a:latin typeface="Arial"/>
              <a:ea typeface="Arial"/>
              <a:cs typeface="Arial"/>
              <a:sym typeface="Arial"/>
            </a:endParaRPr>
          </a:p>
        </p:txBody>
      </p:sp>
      <p:pic>
        <p:nvPicPr>
          <p:cNvPr id="699" name="Google Shape;699;p107"/>
          <p:cNvPicPr preferRelativeResize="0"/>
          <p:nvPr/>
        </p:nvPicPr>
        <p:blipFill rotWithShape="1">
          <a:blip r:embed="rId9">
            <a:alphaModFix/>
          </a:blip>
          <a:srcRect b="0" l="0" r="0" t="0"/>
          <a:stretch/>
        </p:blipFill>
        <p:spPr>
          <a:xfrm>
            <a:off x="7567862" y="3191725"/>
            <a:ext cx="493900" cy="447800"/>
          </a:xfrm>
          <a:prstGeom prst="rect">
            <a:avLst/>
          </a:prstGeom>
          <a:noFill/>
          <a:ln>
            <a:noFill/>
          </a:ln>
        </p:spPr>
      </p:pic>
      <p:pic>
        <p:nvPicPr>
          <p:cNvPr id="700" name="Google Shape;700;p107"/>
          <p:cNvPicPr preferRelativeResize="0"/>
          <p:nvPr/>
        </p:nvPicPr>
        <p:blipFill>
          <a:blip r:embed="rId13">
            <a:alphaModFix/>
          </a:blip>
          <a:stretch>
            <a:fillRect/>
          </a:stretch>
        </p:blipFill>
        <p:spPr>
          <a:xfrm>
            <a:off x="5799600" y="1667344"/>
            <a:ext cx="677100" cy="677100"/>
          </a:xfrm>
          <a:prstGeom prst="rect">
            <a:avLst/>
          </a:prstGeom>
          <a:noFill/>
          <a:ln>
            <a:noFill/>
          </a:ln>
        </p:spPr>
      </p:pic>
      <p:cxnSp>
        <p:nvCxnSpPr>
          <p:cNvPr id="701" name="Google Shape;701;p107"/>
          <p:cNvCxnSpPr>
            <a:stCxn id="684" idx="4"/>
            <a:endCxn id="698" idx="0"/>
          </p:cNvCxnSpPr>
          <p:nvPr/>
        </p:nvCxnSpPr>
        <p:spPr>
          <a:xfrm flipH="1" rot="-5400000">
            <a:off x="7486750" y="2712322"/>
            <a:ext cx="656100" cy="600"/>
          </a:xfrm>
          <a:prstGeom prst="bentConnector3">
            <a:avLst>
              <a:gd fmla="val 50008" name="adj1"/>
            </a:avLst>
          </a:prstGeom>
          <a:noFill/>
          <a:ln cap="flat" cmpd="sng" w="38100">
            <a:solidFill>
              <a:srgbClr val="CCCCCC"/>
            </a:solidFill>
            <a:prstDash val="solid"/>
            <a:round/>
            <a:headEnd len="med" w="med" type="none"/>
            <a:tailEnd len="med" w="med" type="stealth"/>
          </a:ln>
        </p:spPr>
      </p:cxnSp>
      <p:sp>
        <p:nvSpPr>
          <p:cNvPr id="702" name="Google Shape;702;p107"/>
          <p:cNvSpPr txBox="1"/>
          <p:nvPr/>
        </p:nvSpPr>
        <p:spPr>
          <a:xfrm>
            <a:off x="7051263" y="2440938"/>
            <a:ext cx="92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4"/>
                </a:solidFill>
                <a:latin typeface="Montserrat"/>
                <a:ea typeface="Montserrat"/>
                <a:cs typeface="Montserrat"/>
                <a:sym typeface="Montserrat"/>
              </a:rPr>
              <a:t>$1.2M!</a:t>
            </a:r>
            <a:endParaRPr b="1">
              <a:solidFill>
                <a:schemeClr val="accent4"/>
              </a:solidFill>
              <a:latin typeface="Montserrat"/>
              <a:ea typeface="Montserrat"/>
              <a:cs typeface="Montserrat"/>
              <a:sym typeface="Montserrat"/>
            </a:endParaRPr>
          </a:p>
        </p:txBody>
      </p:sp>
      <p:sp>
        <p:nvSpPr>
          <p:cNvPr id="703" name="Google Shape;703;p107"/>
          <p:cNvSpPr txBox="1"/>
          <p:nvPr/>
        </p:nvSpPr>
        <p:spPr>
          <a:xfrm>
            <a:off x="3348025" y="2555700"/>
            <a:ext cx="819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accent6"/>
                </a:solidFill>
                <a:latin typeface="Montserrat"/>
                <a:ea typeface="Montserrat"/>
                <a:cs typeface="Montserrat"/>
                <a:sym typeface="Montserrat"/>
              </a:rPr>
              <a:t>Approve?</a:t>
            </a:r>
            <a:endParaRPr b="1" sz="900">
              <a:solidFill>
                <a:schemeClr val="accent6"/>
              </a:solidFill>
              <a:latin typeface="Montserrat"/>
              <a:ea typeface="Montserrat"/>
              <a:cs typeface="Montserrat"/>
              <a:sym typeface="Montserrat"/>
            </a:endParaRPr>
          </a:p>
        </p:txBody>
      </p:sp>
      <p:sp>
        <p:nvSpPr>
          <p:cNvPr id="704" name="Google Shape;704;p107"/>
          <p:cNvSpPr txBox="1"/>
          <p:nvPr/>
        </p:nvSpPr>
        <p:spPr>
          <a:xfrm>
            <a:off x="4643425" y="2555700"/>
            <a:ext cx="819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accent6"/>
                </a:solidFill>
                <a:latin typeface="Montserrat"/>
                <a:ea typeface="Montserrat"/>
                <a:cs typeface="Montserrat"/>
                <a:sym typeface="Montserrat"/>
              </a:rPr>
              <a:t>Yup!</a:t>
            </a:r>
            <a:endParaRPr b="1" sz="900">
              <a:solidFill>
                <a:schemeClr val="accent6"/>
              </a:solidFill>
              <a:latin typeface="Montserrat"/>
              <a:ea typeface="Montserrat"/>
              <a:cs typeface="Montserrat"/>
              <a:sym typeface="Montserrat"/>
            </a:endParaRPr>
          </a:p>
        </p:txBody>
      </p:sp>
      <p:pic>
        <p:nvPicPr>
          <p:cNvPr id="705" name="Google Shape;705;p107"/>
          <p:cNvPicPr preferRelativeResize="0"/>
          <p:nvPr/>
        </p:nvPicPr>
        <p:blipFill>
          <a:blip r:embed="rId14">
            <a:alphaModFix/>
          </a:blip>
          <a:stretch>
            <a:fillRect/>
          </a:stretch>
        </p:blipFill>
        <p:spPr>
          <a:xfrm>
            <a:off x="311700" y="2763353"/>
            <a:ext cx="320050" cy="313900"/>
          </a:xfrm>
          <a:prstGeom prst="rect">
            <a:avLst/>
          </a:prstGeom>
          <a:noFill/>
          <a:ln>
            <a:noFill/>
          </a:ln>
        </p:spPr>
      </p:pic>
      <p:pic>
        <p:nvPicPr>
          <p:cNvPr id="706" name="Google Shape;706;p107"/>
          <p:cNvPicPr preferRelativeResize="0"/>
          <p:nvPr/>
        </p:nvPicPr>
        <p:blipFill>
          <a:blip r:embed="rId15">
            <a:alphaModFix/>
          </a:blip>
          <a:stretch>
            <a:fillRect/>
          </a:stretch>
        </p:blipFill>
        <p:spPr>
          <a:xfrm>
            <a:off x="1550969" y="2188884"/>
            <a:ext cx="463174" cy="219991"/>
          </a:xfrm>
          <a:prstGeom prst="rect">
            <a:avLst/>
          </a:prstGeom>
          <a:noFill/>
          <a:ln>
            <a:noFill/>
          </a:ln>
        </p:spPr>
      </p:pic>
      <p:sp>
        <p:nvSpPr>
          <p:cNvPr id="707" name="Google Shape;707;p107"/>
          <p:cNvSpPr txBox="1"/>
          <p:nvPr/>
        </p:nvSpPr>
        <p:spPr>
          <a:xfrm>
            <a:off x="311700" y="579050"/>
            <a:ext cx="883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6"/>
                </a:solidFill>
                <a:latin typeface="Montserrat"/>
                <a:ea typeface="Montserrat"/>
                <a:cs typeface="Montserrat"/>
                <a:sym typeface="Montserrat"/>
              </a:rPr>
              <a:t>How a $20 investment and 7 days of work can earn you $1.2m!</a:t>
            </a:r>
            <a:endParaRPr b="1" sz="1800">
              <a:solidFill>
                <a:schemeClr val="accent6"/>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11" name="Shape 711"/>
        <p:cNvGrpSpPr/>
        <p:nvPr/>
      </p:nvGrpSpPr>
      <p:grpSpPr>
        <a:xfrm>
          <a:off x="0" y="0"/>
          <a:ext cx="0" cy="0"/>
          <a:chOff x="0" y="0"/>
          <a:chExt cx="0" cy="0"/>
        </a:xfrm>
      </p:grpSpPr>
      <p:pic>
        <p:nvPicPr>
          <p:cNvPr id="712" name="Google Shape;712;p108"/>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713" name="Google Shape;713;p108"/>
          <p:cNvSpPr/>
          <p:nvPr/>
        </p:nvSpPr>
        <p:spPr>
          <a:xfrm>
            <a:off x="720100" y="803775"/>
            <a:ext cx="7792500" cy="38853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08"/>
          <p:cNvSpPr/>
          <p:nvPr/>
        </p:nvSpPr>
        <p:spPr>
          <a:xfrm>
            <a:off x="6509926" y="891223"/>
            <a:ext cx="876000" cy="874200"/>
          </a:xfrm>
          <a:prstGeom prst="ellipse">
            <a:avLst/>
          </a:prstGeom>
          <a:solidFill>
            <a:srgbClr val="FFFFFF"/>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715" name="Google Shape;715;p108"/>
          <p:cNvSpPr/>
          <p:nvPr/>
        </p:nvSpPr>
        <p:spPr>
          <a:xfrm>
            <a:off x="3323676" y="3079398"/>
            <a:ext cx="876000" cy="874200"/>
          </a:xfrm>
          <a:prstGeom prst="ellipse">
            <a:avLst/>
          </a:prstGeom>
          <a:solidFill>
            <a:srgbClr val="FFFFFF"/>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716" name="Google Shape;716;p108"/>
          <p:cNvSpPr/>
          <p:nvPr/>
        </p:nvSpPr>
        <p:spPr>
          <a:xfrm>
            <a:off x="3327376" y="940698"/>
            <a:ext cx="876000" cy="874200"/>
          </a:xfrm>
          <a:prstGeom prst="ellipse">
            <a:avLst/>
          </a:prstGeom>
          <a:solidFill>
            <a:srgbClr val="FFFFFF"/>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717" name="Google Shape;717;p108"/>
          <p:cNvSpPr/>
          <p:nvPr/>
        </p:nvSpPr>
        <p:spPr>
          <a:xfrm>
            <a:off x="1001126" y="940698"/>
            <a:ext cx="876000" cy="874200"/>
          </a:xfrm>
          <a:prstGeom prst="ellipse">
            <a:avLst/>
          </a:prstGeom>
          <a:solidFill>
            <a:srgbClr val="FFFFFF"/>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718" name="Google Shape;718;p10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t/>
            </a:r>
            <a:endParaRPr>
              <a:solidFill>
                <a:schemeClr val="dk1"/>
              </a:solidFill>
            </a:endParaRPr>
          </a:p>
        </p:txBody>
      </p:sp>
      <p:pic>
        <p:nvPicPr>
          <p:cNvPr id="719" name="Google Shape;719;p108"/>
          <p:cNvPicPr preferRelativeResize="0"/>
          <p:nvPr/>
        </p:nvPicPr>
        <p:blipFill>
          <a:blip r:embed="rId4">
            <a:alphaModFix/>
          </a:blip>
          <a:stretch>
            <a:fillRect/>
          </a:stretch>
        </p:blipFill>
        <p:spPr>
          <a:xfrm>
            <a:off x="1152749" y="1051968"/>
            <a:ext cx="572749" cy="552713"/>
          </a:xfrm>
          <a:prstGeom prst="rect">
            <a:avLst/>
          </a:prstGeom>
          <a:noFill/>
          <a:ln>
            <a:noFill/>
          </a:ln>
        </p:spPr>
      </p:pic>
      <p:cxnSp>
        <p:nvCxnSpPr>
          <p:cNvPr id="720" name="Google Shape;720;p108"/>
          <p:cNvCxnSpPr/>
          <p:nvPr/>
        </p:nvCxnSpPr>
        <p:spPr>
          <a:xfrm>
            <a:off x="1961325" y="1374800"/>
            <a:ext cx="1160700" cy="6000"/>
          </a:xfrm>
          <a:prstGeom prst="straightConnector1">
            <a:avLst/>
          </a:prstGeom>
          <a:noFill/>
          <a:ln cap="flat" cmpd="sng" w="19050">
            <a:solidFill>
              <a:schemeClr val="dk2"/>
            </a:solidFill>
            <a:prstDash val="dash"/>
            <a:round/>
            <a:headEnd len="med" w="med" type="none"/>
            <a:tailEnd len="med" w="med" type="triangle"/>
          </a:ln>
        </p:spPr>
      </p:cxnSp>
      <p:pic>
        <p:nvPicPr>
          <p:cNvPr id="721" name="Google Shape;721;p108"/>
          <p:cNvPicPr preferRelativeResize="0"/>
          <p:nvPr/>
        </p:nvPicPr>
        <p:blipFill>
          <a:blip r:embed="rId5">
            <a:alphaModFix/>
          </a:blip>
          <a:stretch>
            <a:fillRect/>
          </a:stretch>
        </p:blipFill>
        <p:spPr>
          <a:xfrm>
            <a:off x="3572075" y="1216238"/>
            <a:ext cx="330625" cy="330625"/>
          </a:xfrm>
          <a:prstGeom prst="rect">
            <a:avLst/>
          </a:prstGeom>
          <a:noFill/>
          <a:ln>
            <a:noFill/>
          </a:ln>
        </p:spPr>
      </p:pic>
      <p:pic>
        <p:nvPicPr>
          <p:cNvPr id="722" name="Google Shape;722;p108"/>
          <p:cNvPicPr preferRelativeResize="0"/>
          <p:nvPr/>
        </p:nvPicPr>
        <p:blipFill rotWithShape="1">
          <a:blip r:embed="rId6">
            <a:alphaModFix/>
          </a:blip>
          <a:srcRect b="0" l="0" r="0" t="0"/>
          <a:stretch/>
        </p:blipFill>
        <p:spPr>
          <a:xfrm>
            <a:off x="3402375" y="1176190"/>
            <a:ext cx="726000" cy="410720"/>
          </a:xfrm>
          <a:prstGeom prst="rect">
            <a:avLst/>
          </a:prstGeom>
          <a:noFill/>
          <a:ln>
            <a:noFill/>
          </a:ln>
        </p:spPr>
      </p:pic>
      <p:pic>
        <p:nvPicPr>
          <p:cNvPr id="723" name="Google Shape;723;p108"/>
          <p:cNvPicPr preferRelativeResize="0"/>
          <p:nvPr/>
        </p:nvPicPr>
        <p:blipFill rotWithShape="1">
          <a:blip r:embed="rId7">
            <a:alphaModFix/>
          </a:blip>
          <a:srcRect b="0" l="0" r="0" t="0"/>
          <a:stretch/>
        </p:blipFill>
        <p:spPr>
          <a:xfrm>
            <a:off x="3541325" y="3231208"/>
            <a:ext cx="392100" cy="552785"/>
          </a:xfrm>
          <a:prstGeom prst="rect">
            <a:avLst/>
          </a:prstGeom>
          <a:noFill/>
          <a:ln>
            <a:noFill/>
          </a:ln>
        </p:spPr>
      </p:pic>
      <p:cxnSp>
        <p:nvCxnSpPr>
          <p:cNvPr id="724" name="Google Shape;724;p108"/>
          <p:cNvCxnSpPr/>
          <p:nvPr/>
        </p:nvCxnSpPr>
        <p:spPr>
          <a:xfrm>
            <a:off x="3757325" y="1963275"/>
            <a:ext cx="8700" cy="989100"/>
          </a:xfrm>
          <a:prstGeom prst="straightConnector1">
            <a:avLst/>
          </a:prstGeom>
          <a:noFill/>
          <a:ln cap="flat" cmpd="sng" w="19050">
            <a:solidFill>
              <a:schemeClr val="dk2"/>
            </a:solidFill>
            <a:prstDash val="dash"/>
            <a:round/>
            <a:headEnd len="med" w="med" type="none"/>
            <a:tailEnd len="med" w="med" type="triangle"/>
          </a:ln>
        </p:spPr>
      </p:cxnSp>
      <p:sp>
        <p:nvSpPr>
          <p:cNvPr id="725" name="Google Shape;725;p108"/>
          <p:cNvSpPr txBox="1"/>
          <p:nvPr/>
        </p:nvSpPr>
        <p:spPr>
          <a:xfrm>
            <a:off x="1772150" y="1451000"/>
            <a:ext cx="1361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Montserrat"/>
                <a:ea typeface="Montserrat"/>
                <a:cs typeface="Montserrat"/>
                <a:sym typeface="Montserrat"/>
              </a:rPr>
              <a:t>1.</a:t>
            </a:r>
            <a:r>
              <a:rPr lang="en" sz="800">
                <a:latin typeface="Montserrat"/>
                <a:ea typeface="Montserrat"/>
                <a:cs typeface="Montserrat"/>
                <a:sym typeface="Montserrat"/>
              </a:rPr>
              <a:t> Attacker compromises user’s email creds and logs in numerous times. </a:t>
            </a:r>
            <a:endParaRPr sz="800">
              <a:latin typeface="Montserrat"/>
              <a:ea typeface="Montserrat"/>
              <a:cs typeface="Montserrat"/>
              <a:sym typeface="Montserrat"/>
            </a:endParaRPr>
          </a:p>
        </p:txBody>
      </p:sp>
      <p:pic>
        <p:nvPicPr>
          <p:cNvPr id="726" name="Google Shape;726;p108"/>
          <p:cNvPicPr preferRelativeResize="0"/>
          <p:nvPr/>
        </p:nvPicPr>
        <p:blipFill rotWithShape="1">
          <a:blip r:embed="rId8">
            <a:alphaModFix/>
          </a:blip>
          <a:srcRect b="0" l="0" r="0" t="0"/>
          <a:stretch/>
        </p:blipFill>
        <p:spPr>
          <a:xfrm>
            <a:off x="2221253" y="1049468"/>
            <a:ext cx="463182" cy="220872"/>
          </a:xfrm>
          <a:prstGeom prst="rect">
            <a:avLst/>
          </a:prstGeom>
          <a:noFill/>
          <a:ln>
            <a:noFill/>
          </a:ln>
        </p:spPr>
      </p:pic>
      <p:sp>
        <p:nvSpPr>
          <p:cNvPr id="727" name="Google Shape;727;p108"/>
          <p:cNvSpPr/>
          <p:nvPr/>
        </p:nvSpPr>
        <p:spPr>
          <a:xfrm>
            <a:off x="3402375" y="2280500"/>
            <a:ext cx="726000" cy="257100"/>
          </a:xfrm>
          <a:prstGeom prst="roundRect">
            <a:avLst>
              <a:gd fmla="val 16667"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Montserrat"/>
                <a:ea typeface="Montserrat"/>
                <a:cs typeface="Montserrat"/>
                <a:sym typeface="Montserrat"/>
              </a:rPr>
              <a:t>MFA</a:t>
            </a:r>
            <a:endParaRPr b="1">
              <a:solidFill>
                <a:schemeClr val="lt1"/>
              </a:solidFill>
              <a:latin typeface="Montserrat"/>
              <a:ea typeface="Montserrat"/>
              <a:cs typeface="Montserrat"/>
              <a:sym typeface="Montserrat"/>
            </a:endParaRPr>
          </a:p>
        </p:txBody>
      </p:sp>
      <p:pic>
        <p:nvPicPr>
          <p:cNvPr id="728" name="Google Shape;728;p108"/>
          <p:cNvPicPr preferRelativeResize="0"/>
          <p:nvPr/>
        </p:nvPicPr>
        <p:blipFill rotWithShape="1">
          <a:blip r:embed="rId9">
            <a:alphaModFix/>
          </a:blip>
          <a:srcRect b="0" l="0" r="0" t="0"/>
          <a:stretch/>
        </p:blipFill>
        <p:spPr>
          <a:xfrm>
            <a:off x="4769667" y="2928275"/>
            <a:ext cx="330619" cy="566777"/>
          </a:xfrm>
          <a:prstGeom prst="rect">
            <a:avLst/>
          </a:prstGeom>
          <a:noFill/>
          <a:ln>
            <a:noFill/>
          </a:ln>
        </p:spPr>
      </p:pic>
      <p:pic>
        <p:nvPicPr>
          <p:cNvPr id="729" name="Google Shape;729;p108"/>
          <p:cNvPicPr preferRelativeResize="0"/>
          <p:nvPr/>
        </p:nvPicPr>
        <p:blipFill rotWithShape="1">
          <a:blip r:embed="rId9">
            <a:alphaModFix/>
          </a:blip>
          <a:srcRect b="0" l="0" r="0" t="0"/>
          <a:stretch/>
        </p:blipFill>
        <p:spPr>
          <a:xfrm>
            <a:off x="5145192" y="2928275"/>
            <a:ext cx="330619" cy="566777"/>
          </a:xfrm>
          <a:prstGeom prst="rect">
            <a:avLst/>
          </a:prstGeom>
          <a:noFill/>
          <a:ln>
            <a:noFill/>
          </a:ln>
        </p:spPr>
      </p:pic>
      <p:pic>
        <p:nvPicPr>
          <p:cNvPr id="730" name="Google Shape;730;p108"/>
          <p:cNvPicPr preferRelativeResize="0"/>
          <p:nvPr/>
        </p:nvPicPr>
        <p:blipFill rotWithShape="1">
          <a:blip r:embed="rId9">
            <a:alphaModFix/>
          </a:blip>
          <a:srcRect b="0" l="0" r="0" t="0"/>
          <a:stretch/>
        </p:blipFill>
        <p:spPr>
          <a:xfrm>
            <a:off x="5510567" y="2928275"/>
            <a:ext cx="330619" cy="566777"/>
          </a:xfrm>
          <a:prstGeom prst="rect">
            <a:avLst/>
          </a:prstGeom>
          <a:noFill/>
          <a:ln>
            <a:noFill/>
          </a:ln>
        </p:spPr>
      </p:pic>
      <p:pic>
        <p:nvPicPr>
          <p:cNvPr id="731" name="Google Shape;731;p108"/>
          <p:cNvPicPr preferRelativeResize="0"/>
          <p:nvPr/>
        </p:nvPicPr>
        <p:blipFill rotWithShape="1">
          <a:blip r:embed="rId9">
            <a:alphaModFix/>
          </a:blip>
          <a:srcRect b="0" l="0" r="0" t="0"/>
          <a:stretch/>
        </p:blipFill>
        <p:spPr>
          <a:xfrm>
            <a:off x="4769667" y="3537950"/>
            <a:ext cx="330619" cy="566777"/>
          </a:xfrm>
          <a:prstGeom prst="rect">
            <a:avLst/>
          </a:prstGeom>
          <a:noFill/>
          <a:ln>
            <a:noFill/>
          </a:ln>
        </p:spPr>
      </p:pic>
      <p:pic>
        <p:nvPicPr>
          <p:cNvPr id="732" name="Google Shape;732;p108"/>
          <p:cNvPicPr preferRelativeResize="0"/>
          <p:nvPr/>
        </p:nvPicPr>
        <p:blipFill rotWithShape="1">
          <a:blip r:embed="rId9">
            <a:alphaModFix/>
          </a:blip>
          <a:srcRect b="0" l="0" r="0" t="0"/>
          <a:stretch/>
        </p:blipFill>
        <p:spPr>
          <a:xfrm>
            <a:off x="5145192" y="3537950"/>
            <a:ext cx="330619" cy="566777"/>
          </a:xfrm>
          <a:prstGeom prst="rect">
            <a:avLst/>
          </a:prstGeom>
          <a:noFill/>
          <a:ln>
            <a:noFill/>
          </a:ln>
        </p:spPr>
      </p:pic>
      <p:pic>
        <p:nvPicPr>
          <p:cNvPr id="733" name="Google Shape;733;p108"/>
          <p:cNvPicPr preferRelativeResize="0"/>
          <p:nvPr/>
        </p:nvPicPr>
        <p:blipFill rotWithShape="1">
          <a:blip r:embed="rId9">
            <a:alphaModFix/>
          </a:blip>
          <a:srcRect b="0" l="0" r="0" t="0"/>
          <a:stretch/>
        </p:blipFill>
        <p:spPr>
          <a:xfrm>
            <a:off x="5510567" y="3537950"/>
            <a:ext cx="330619" cy="566777"/>
          </a:xfrm>
          <a:prstGeom prst="rect">
            <a:avLst/>
          </a:prstGeom>
          <a:noFill/>
          <a:ln>
            <a:noFill/>
          </a:ln>
        </p:spPr>
      </p:pic>
      <p:sp>
        <p:nvSpPr>
          <p:cNvPr id="734" name="Google Shape;734;p108"/>
          <p:cNvSpPr txBox="1"/>
          <p:nvPr/>
        </p:nvSpPr>
        <p:spPr>
          <a:xfrm>
            <a:off x="4769713" y="3011550"/>
            <a:ext cx="33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X</a:t>
            </a:r>
            <a:endParaRPr b="1">
              <a:solidFill>
                <a:schemeClr val="accent1"/>
              </a:solidFill>
              <a:latin typeface="Montserrat"/>
              <a:ea typeface="Montserrat"/>
              <a:cs typeface="Montserrat"/>
              <a:sym typeface="Montserrat"/>
            </a:endParaRPr>
          </a:p>
        </p:txBody>
      </p:sp>
      <p:sp>
        <p:nvSpPr>
          <p:cNvPr id="735" name="Google Shape;735;p108"/>
          <p:cNvSpPr txBox="1"/>
          <p:nvPr/>
        </p:nvSpPr>
        <p:spPr>
          <a:xfrm>
            <a:off x="5140125" y="3011550"/>
            <a:ext cx="3306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X</a:t>
            </a:r>
            <a:endParaRPr b="1">
              <a:solidFill>
                <a:schemeClr val="accent1"/>
              </a:solidFill>
              <a:latin typeface="Montserrat"/>
              <a:ea typeface="Montserrat"/>
              <a:cs typeface="Montserrat"/>
              <a:sym typeface="Montserrat"/>
            </a:endParaRPr>
          </a:p>
        </p:txBody>
      </p:sp>
      <p:sp>
        <p:nvSpPr>
          <p:cNvPr id="736" name="Google Shape;736;p108"/>
          <p:cNvSpPr txBox="1"/>
          <p:nvPr/>
        </p:nvSpPr>
        <p:spPr>
          <a:xfrm>
            <a:off x="5510550" y="3621238"/>
            <a:ext cx="33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X</a:t>
            </a:r>
            <a:endParaRPr b="1">
              <a:solidFill>
                <a:schemeClr val="accent1"/>
              </a:solidFill>
              <a:latin typeface="Montserrat"/>
              <a:ea typeface="Montserrat"/>
              <a:cs typeface="Montserrat"/>
              <a:sym typeface="Montserrat"/>
            </a:endParaRPr>
          </a:p>
        </p:txBody>
      </p:sp>
      <p:sp>
        <p:nvSpPr>
          <p:cNvPr id="737" name="Google Shape;737;p108"/>
          <p:cNvSpPr txBox="1"/>
          <p:nvPr/>
        </p:nvSpPr>
        <p:spPr>
          <a:xfrm>
            <a:off x="4779838" y="3621238"/>
            <a:ext cx="33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X</a:t>
            </a:r>
            <a:endParaRPr b="1">
              <a:solidFill>
                <a:schemeClr val="accent1"/>
              </a:solidFill>
              <a:latin typeface="Montserrat"/>
              <a:ea typeface="Montserrat"/>
              <a:cs typeface="Montserrat"/>
              <a:sym typeface="Montserrat"/>
            </a:endParaRPr>
          </a:p>
        </p:txBody>
      </p:sp>
      <p:sp>
        <p:nvSpPr>
          <p:cNvPr id="738" name="Google Shape;738;p108"/>
          <p:cNvSpPr txBox="1"/>
          <p:nvPr/>
        </p:nvSpPr>
        <p:spPr>
          <a:xfrm>
            <a:off x="5145200" y="3621238"/>
            <a:ext cx="33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accent1"/>
                </a:solidFill>
                <a:latin typeface="Montserrat"/>
                <a:ea typeface="Montserrat"/>
                <a:cs typeface="Montserrat"/>
                <a:sym typeface="Montserrat"/>
              </a:rPr>
              <a:t>X</a:t>
            </a:r>
            <a:endParaRPr b="1">
              <a:solidFill>
                <a:schemeClr val="accent1"/>
              </a:solidFill>
              <a:latin typeface="Montserrat"/>
              <a:ea typeface="Montserrat"/>
              <a:cs typeface="Montserrat"/>
              <a:sym typeface="Montserrat"/>
            </a:endParaRPr>
          </a:p>
        </p:txBody>
      </p:sp>
      <p:pic>
        <p:nvPicPr>
          <p:cNvPr id="739" name="Google Shape;739;p108"/>
          <p:cNvPicPr preferRelativeResize="0"/>
          <p:nvPr/>
        </p:nvPicPr>
        <p:blipFill>
          <a:blip r:embed="rId10">
            <a:alphaModFix/>
          </a:blip>
          <a:stretch>
            <a:fillRect/>
          </a:stretch>
        </p:blipFill>
        <p:spPr>
          <a:xfrm>
            <a:off x="5550025" y="3083102"/>
            <a:ext cx="255952" cy="257102"/>
          </a:xfrm>
          <a:prstGeom prst="rect">
            <a:avLst/>
          </a:prstGeom>
          <a:noFill/>
          <a:ln>
            <a:noFill/>
          </a:ln>
        </p:spPr>
      </p:pic>
      <p:sp>
        <p:nvSpPr>
          <p:cNvPr id="740" name="Google Shape;740;p108"/>
          <p:cNvSpPr txBox="1"/>
          <p:nvPr/>
        </p:nvSpPr>
        <p:spPr>
          <a:xfrm>
            <a:off x="1961325" y="3079400"/>
            <a:ext cx="13614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Montserrat"/>
                <a:ea typeface="Montserrat"/>
                <a:cs typeface="Montserrat"/>
                <a:sym typeface="Montserrat"/>
              </a:rPr>
              <a:t>2.</a:t>
            </a:r>
            <a:r>
              <a:rPr lang="en" sz="800">
                <a:latin typeface="Montserrat"/>
                <a:ea typeface="Montserrat"/>
                <a:cs typeface="Montserrat"/>
                <a:sym typeface="Montserrat"/>
              </a:rPr>
              <a:t> User is flooded with numerous MFA authentication requests - many are denied until ultimately one is approved.</a:t>
            </a:r>
            <a:endParaRPr sz="800">
              <a:latin typeface="Montserrat"/>
              <a:ea typeface="Montserrat"/>
              <a:cs typeface="Montserrat"/>
              <a:sym typeface="Montserrat"/>
            </a:endParaRPr>
          </a:p>
        </p:txBody>
      </p:sp>
      <p:cxnSp>
        <p:nvCxnSpPr>
          <p:cNvPr id="741" name="Google Shape;741;p108"/>
          <p:cNvCxnSpPr>
            <a:stCxn id="716" idx="6"/>
          </p:cNvCxnSpPr>
          <p:nvPr/>
        </p:nvCxnSpPr>
        <p:spPr>
          <a:xfrm>
            <a:off x="4203376" y="1377798"/>
            <a:ext cx="2224200" cy="10500"/>
          </a:xfrm>
          <a:prstGeom prst="straightConnector1">
            <a:avLst/>
          </a:prstGeom>
          <a:noFill/>
          <a:ln cap="flat" cmpd="sng" w="19050">
            <a:solidFill>
              <a:schemeClr val="dk2"/>
            </a:solidFill>
            <a:prstDash val="dash"/>
            <a:round/>
            <a:headEnd len="med" w="med" type="none"/>
            <a:tailEnd len="med" w="med" type="triangle"/>
          </a:ln>
        </p:spPr>
      </p:cxnSp>
      <p:sp>
        <p:nvSpPr>
          <p:cNvPr id="742" name="Google Shape;742;p108"/>
          <p:cNvSpPr/>
          <p:nvPr/>
        </p:nvSpPr>
        <p:spPr>
          <a:xfrm>
            <a:off x="4846325" y="1253000"/>
            <a:ext cx="1112100" cy="2571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chemeClr val="dk1"/>
                </a:solidFill>
                <a:latin typeface="Montserrat"/>
                <a:ea typeface="Montserrat"/>
                <a:cs typeface="Montserrat"/>
                <a:sym typeface="Montserrat"/>
              </a:rPr>
              <a:t>MFA Approved</a:t>
            </a:r>
            <a:endParaRPr b="1" sz="900">
              <a:solidFill>
                <a:schemeClr val="dk1"/>
              </a:solidFill>
              <a:latin typeface="Montserrat"/>
              <a:ea typeface="Montserrat"/>
              <a:cs typeface="Montserrat"/>
              <a:sym typeface="Montserrat"/>
            </a:endParaRPr>
          </a:p>
        </p:txBody>
      </p:sp>
      <p:cxnSp>
        <p:nvCxnSpPr>
          <p:cNvPr id="743" name="Google Shape;743;p108"/>
          <p:cNvCxnSpPr/>
          <p:nvPr/>
        </p:nvCxnSpPr>
        <p:spPr>
          <a:xfrm flipH="1" rot="10800000">
            <a:off x="5292825" y="1675700"/>
            <a:ext cx="15000" cy="1081800"/>
          </a:xfrm>
          <a:prstGeom prst="straightConnector1">
            <a:avLst/>
          </a:prstGeom>
          <a:noFill/>
          <a:ln cap="flat" cmpd="sng" w="19050">
            <a:solidFill>
              <a:schemeClr val="dk2"/>
            </a:solidFill>
            <a:prstDash val="dash"/>
            <a:round/>
            <a:headEnd len="med" w="med" type="none"/>
            <a:tailEnd len="med" w="med" type="triangle"/>
          </a:ln>
        </p:spPr>
      </p:cxnSp>
      <p:pic>
        <p:nvPicPr>
          <p:cNvPr id="744" name="Google Shape;744;p108"/>
          <p:cNvPicPr preferRelativeResize="0"/>
          <p:nvPr/>
        </p:nvPicPr>
        <p:blipFill>
          <a:blip r:embed="rId11">
            <a:alphaModFix/>
          </a:blip>
          <a:stretch>
            <a:fillRect/>
          </a:stretch>
        </p:blipFill>
        <p:spPr>
          <a:xfrm>
            <a:off x="6676375" y="1006950"/>
            <a:ext cx="572743" cy="572700"/>
          </a:xfrm>
          <a:prstGeom prst="rect">
            <a:avLst/>
          </a:prstGeom>
          <a:noFill/>
          <a:ln>
            <a:noFill/>
          </a:ln>
        </p:spPr>
      </p:pic>
      <p:sp>
        <p:nvSpPr>
          <p:cNvPr id="745" name="Google Shape;745;p108"/>
          <p:cNvSpPr txBox="1"/>
          <p:nvPr/>
        </p:nvSpPr>
        <p:spPr>
          <a:xfrm>
            <a:off x="7362538" y="1131488"/>
            <a:ext cx="92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4"/>
                </a:solidFill>
                <a:latin typeface="Montserrat"/>
                <a:ea typeface="Montserrat"/>
                <a:cs typeface="Montserrat"/>
                <a:sym typeface="Montserrat"/>
              </a:rPr>
              <a:t>$1M!</a:t>
            </a:r>
            <a:endParaRPr b="1" sz="2000">
              <a:solidFill>
                <a:schemeClr val="accent4"/>
              </a:solidFill>
              <a:latin typeface="Montserrat"/>
              <a:ea typeface="Montserrat"/>
              <a:cs typeface="Montserrat"/>
              <a:sym typeface="Montserrat"/>
            </a:endParaRPr>
          </a:p>
        </p:txBody>
      </p:sp>
      <p:sp>
        <p:nvSpPr>
          <p:cNvPr id="746" name="Google Shape;746;p108"/>
          <p:cNvSpPr txBox="1"/>
          <p:nvPr/>
        </p:nvSpPr>
        <p:spPr>
          <a:xfrm>
            <a:off x="6267225" y="1802850"/>
            <a:ext cx="13614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Montserrat"/>
                <a:ea typeface="Montserrat"/>
                <a:cs typeface="Montserrat"/>
                <a:sym typeface="Montserrat"/>
              </a:rPr>
              <a:t>3.</a:t>
            </a:r>
            <a:r>
              <a:rPr lang="en" sz="800">
                <a:latin typeface="Montserrat"/>
                <a:ea typeface="Montserrat"/>
                <a:cs typeface="Montserrat"/>
                <a:sym typeface="Montserrat"/>
              </a:rPr>
              <a:t> Attacker gained access to email system and subsequently processed a $1M fraudulent wire transfer. </a:t>
            </a:r>
            <a:endParaRPr sz="800">
              <a:latin typeface="Montserrat"/>
              <a:ea typeface="Montserrat"/>
              <a:cs typeface="Montserrat"/>
              <a:sym typeface="Montserrat"/>
            </a:endParaRPr>
          </a:p>
        </p:txBody>
      </p:sp>
      <p:cxnSp>
        <p:nvCxnSpPr>
          <p:cNvPr id="747" name="Google Shape;747;p108"/>
          <p:cNvCxnSpPr/>
          <p:nvPr/>
        </p:nvCxnSpPr>
        <p:spPr>
          <a:xfrm flipH="1" rot="10800000">
            <a:off x="4288625" y="3513038"/>
            <a:ext cx="392100" cy="6900"/>
          </a:xfrm>
          <a:prstGeom prst="straightConnector1">
            <a:avLst/>
          </a:prstGeom>
          <a:noFill/>
          <a:ln cap="flat" cmpd="sng" w="19050">
            <a:solidFill>
              <a:schemeClr val="dk2"/>
            </a:solidFill>
            <a:prstDash val="dash"/>
            <a:round/>
            <a:headEnd len="med" w="med" type="none"/>
            <a:tailEnd len="med" w="med" type="triangle"/>
          </a:ln>
        </p:spPr>
      </p:cxnSp>
      <p:sp>
        <p:nvSpPr>
          <p:cNvPr id="748" name="Google Shape;748;p108"/>
          <p:cNvSpPr txBox="1"/>
          <p:nvPr/>
        </p:nvSpPr>
        <p:spPr>
          <a:xfrm>
            <a:off x="4467200" y="4230925"/>
            <a:ext cx="1686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6"/>
                </a:solidFill>
                <a:latin typeface="Montserrat"/>
                <a:ea typeface="Montserrat"/>
                <a:cs typeface="Montserrat"/>
                <a:sym typeface="Montserrat"/>
              </a:rPr>
              <a:t>MFA-Fatigue Attack</a:t>
            </a:r>
            <a:endParaRPr b="1" sz="1100">
              <a:solidFill>
                <a:schemeClr val="accent6"/>
              </a:solidFill>
              <a:latin typeface="Montserrat"/>
              <a:ea typeface="Montserrat"/>
              <a:cs typeface="Montserrat"/>
              <a:sym typeface="Montserrat"/>
            </a:endParaRPr>
          </a:p>
        </p:txBody>
      </p:sp>
      <p:sp>
        <p:nvSpPr>
          <p:cNvPr id="749" name="Google Shape;749;p108"/>
          <p:cNvSpPr/>
          <p:nvPr/>
        </p:nvSpPr>
        <p:spPr>
          <a:xfrm rot="5400000">
            <a:off x="5213325" y="3826925"/>
            <a:ext cx="174000" cy="8154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08"/>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MFA-Bypass Use Case: </a:t>
            </a:r>
            <a:r>
              <a:rPr lang="en">
                <a:solidFill>
                  <a:schemeClr val="accent1"/>
                </a:solidFill>
              </a:rPr>
              <a:t>MFA </a:t>
            </a:r>
            <a:r>
              <a:rPr lang="en">
                <a:solidFill>
                  <a:schemeClr val="accent1"/>
                </a:solidFill>
              </a:rPr>
              <a:t>Fatigue/Bombing Attacks</a:t>
            </a:r>
            <a:endParaRPr>
              <a:solidFill>
                <a:schemeClr val="accent1"/>
              </a:solidFill>
            </a:endParaRPr>
          </a:p>
        </p:txBody>
      </p:sp>
      <p:sp>
        <p:nvSpPr>
          <p:cNvPr id="751" name="Google Shape;751;p108"/>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0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Protecting </a:t>
            </a:r>
            <a:r>
              <a:rPr lang="en"/>
              <a:t>Y</a:t>
            </a:r>
            <a:r>
              <a:rPr lang="en"/>
              <a:t>ourself from Cyber Threats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60" name="Shape 760"/>
        <p:cNvGrpSpPr/>
        <p:nvPr/>
      </p:nvGrpSpPr>
      <p:grpSpPr>
        <a:xfrm>
          <a:off x="0" y="0"/>
          <a:ext cx="0" cy="0"/>
          <a:chOff x="0" y="0"/>
          <a:chExt cx="0" cy="0"/>
        </a:xfrm>
      </p:grpSpPr>
      <p:pic>
        <p:nvPicPr>
          <p:cNvPr id="761" name="Google Shape;761;p110"/>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pic>
        <p:nvPicPr>
          <p:cNvPr id="762" name="Google Shape;762;p110"/>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763" name="Google Shape;763;p110"/>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764" name="Google Shape;764;p110"/>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Questions to ask yourself today…</a:t>
            </a:r>
            <a:endParaRPr i="1">
              <a:solidFill>
                <a:schemeClr val="lt1"/>
              </a:solidFill>
            </a:endParaRPr>
          </a:p>
        </p:txBody>
      </p:sp>
      <p:sp>
        <p:nvSpPr>
          <p:cNvPr id="765" name="Google Shape;765;p110"/>
          <p:cNvSpPr txBox="1"/>
          <p:nvPr/>
        </p:nvSpPr>
        <p:spPr>
          <a:xfrm>
            <a:off x="669400" y="1005225"/>
            <a:ext cx="7614300" cy="28938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chemeClr val="lt1"/>
              </a:buClr>
              <a:buSzPts val="1600"/>
              <a:buChar char="●"/>
            </a:pPr>
            <a:r>
              <a:rPr lang="en" sz="1600">
                <a:solidFill>
                  <a:schemeClr val="lt1"/>
                </a:solidFill>
              </a:rPr>
              <a:t>How safe and secure is my online behaviour in the office and at home?</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What personal </a:t>
            </a:r>
            <a:r>
              <a:rPr lang="en" sz="1600">
                <a:solidFill>
                  <a:schemeClr val="lt1"/>
                </a:solidFill>
              </a:rPr>
              <a:t>information</a:t>
            </a:r>
            <a:r>
              <a:rPr lang="en" sz="1600">
                <a:solidFill>
                  <a:schemeClr val="lt1"/>
                </a:solidFill>
              </a:rPr>
              <a:t> do I share online?</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How strong is my password (really)?</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Do I think before I click?</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Do I consider all MFA requests and what might have triggered them?</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Do I know where to report my security concerns?</a:t>
            </a:r>
            <a:endParaRPr sz="11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1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your organisation can become more Cyber Resilient</a:t>
            </a: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3" name="Shape 473"/>
        <p:cNvGrpSpPr/>
        <p:nvPr/>
      </p:nvGrpSpPr>
      <p:grpSpPr>
        <a:xfrm>
          <a:off x="0" y="0"/>
          <a:ext cx="0" cy="0"/>
          <a:chOff x="0" y="0"/>
          <a:chExt cx="0" cy="0"/>
        </a:xfrm>
      </p:grpSpPr>
      <p:pic>
        <p:nvPicPr>
          <p:cNvPr id="474" name="Google Shape;474;p94"/>
          <p:cNvPicPr preferRelativeResize="0"/>
          <p:nvPr/>
        </p:nvPicPr>
        <p:blipFill>
          <a:blip r:embed="rId3">
            <a:alphaModFix/>
          </a:blip>
          <a:stretch>
            <a:fillRect/>
          </a:stretch>
        </p:blipFill>
        <p:spPr>
          <a:xfrm>
            <a:off x="8709410" y="126325"/>
            <a:ext cx="320040" cy="320040"/>
          </a:xfrm>
          <a:prstGeom prst="rect">
            <a:avLst/>
          </a:prstGeom>
          <a:noFill/>
          <a:ln>
            <a:noFill/>
          </a:ln>
        </p:spPr>
      </p:pic>
      <p:sp>
        <p:nvSpPr>
          <p:cNvPr id="475" name="Google Shape;475;p94"/>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476" name="Google Shape;476;p94"/>
          <p:cNvSpPr txBox="1"/>
          <p:nvPr>
            <p:ph type="title"/>
          </p:nvPr>
        </p:nvSpPr>
        <p:spPr>
          <a:xfrm>
            <a:off x="2538150" y="216425"/>
            <a:ext cx="559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
        <p:nvSpPr>
          <p:cNvPr id="477" name="Google Shape;477;p94"/>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About Me</a:t>
            </a:r>
            <a:endParaRPr i="1" sz="1600">
              <a:solidFill>
                <a:schemeClr val="lt1"/>
              </a:solidFill>
            </a:endParaRPr>
          </a:p>
        </p:txBody>
      </p:sp>
      <p:sp>
        <p:nvSpPr>
          <p:cNvPr id="478" name="Google Shape;478;p94"/>
          <p:cNvSpPr txBox="1"/>
          <p:nvPr/>
        </p:nvSpPr>
        <p:spPr>
          <a:xfrm>
            <a:off x="3977800" y="1640350"/>
            <a:ext cx="3529200" cy="8535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358"/>
              <a:buNone/>
            </a:pPr>
            <a:r>
              <a:rPr lang="en" sz="925">
                <a:solidFill>
                  <a:schemeClr val="lt1"/>
                </a:solidFill>
                <a:latin typeface="Montserrat"/>
                <a:ea typeface="Montserrat"/>
                <a:cs typeface="Montserrat"/>
                <a:sym typeface="Montserrat"/>
              </a:rPr>
              <a:t>I’ve s</a:t>
            </a:r>
            <a:r>
              <a:rPr lang="en" sz="925">
                <a:solidFill>
                  <a:schemeClr val="lt1"/>
                </a:solidFill>
                <a:latin typeface="Montserrat"/>
                <a:ea typeface="Montserrat"/>
                <a:cs typeface="Montserrat"/>
                <a:sym typeface="Montserrat"/>
              </a:rPr>
              <a:t>pent the last 8 years working for a number of consulting companies, specialising in Incident Preparedness.</a:t>
            </a:r>
            <a:endParaRPr sz="925">
              <a:solidFill>
                <a:schemeClr val="lt1"/>
              </a:solidFill>
              <a:latin typeface="Montserrat"/>
              <a:ea typeface="Montserrat"/>
              <a:cs typeface="Montserrat"/>
              <a:sym typeface="Montserrat"/>
            </a:endParaRPr>
          </a:p>
          <a:p>
            <a:pPr indent="0" lvl="0" marL="0" rtl="0" algn="l">
              <a:lnSpc>
                <a:spcPct val="105000"/>
              </a:lnSpc>
              <a:spcBef>
                <a:spcPts val="0"/>
              </a:spcBef>
              <a:spcAft>
                <a:spcPts val="0"/>
              </a:spcAft>
              <a:buSzPts val="358"/>
              <a:buNone/>
            </a:pPr>
            <a:r>
              <a:t/>
            </a:r>
            <a:endParaRPr sz="925">
              <a:solidFill>
                <a:schemeClr val="lt1"/>
              </a:solidFill>
              <a:latin typeface="Montserrat"/>
              <a:ea typeface="Montserrat"/>
              <a:cs typeface="Montserrat"/>
              <a:sym typeface="Montserrat"/>
            </a:endParaRPr>
          </a:p>
          <a:p>
            <a:pPr indent="0" lvl="0" marL="0" rtl="0" algn="l">
              <a:lnSpc>
                <a:spcPct val="105000"/>
              </a:lnSpc>
              <a:spcBef>
                <a:spcPts val="0"/>
              </a:spcBef>
              <a:spcAft>
                <a:spcPts val="0"/>
              </a:spcAft>
              <a:buClr>
                <a:schemeClr val="dk1"/>
              </a:buClr>
              <a:buSzPts val="358"/>
              <a:buFont typeface="Arial"/>
              <a:buNone/>
            </a:pPr>
            <a:r>
              <a:rPr lang="en" sz="925">
                <a:solidFill>
                  <a:schemeClr val="lt1"/>
                </a:solidFill>
                <a:latin typeface="Montserrat"/>
                <a:ea typeface="Montserrat"/>
                <a:cs typeface="Montserrat"/>
                <a:sym typeface="Montserrat"/>
              </a:rPr>
              <a:t>Prior to this I spent almost 17 years in the British Army and gained a broad experience in IT and IT security working in range of roles.</a:t>
            </a:r>
            <a:endParaRPr sz="925">
              <a:solidFill>
                <a:schemeClr val="lt1"/>
              </a:solidFill>
              <a:latin typeface="Montserrat"/>
              <a:ea typeface="Montserrat"/>
              <a:cs typeface="Montserrat"/>
              <a:sym typeface="Montserrat"/>
            </a:endParaRPr>
          </a:p>
          <a:p>
            <a:pPr indent="0" lvl="0" marL="0" rtl="0" algn="l">
              <a:lnSpc>
                <a:spcPct val="105000"/>
              </a:lnSpc>
              <a:spcBef>
                <a:spcPts val="0"/>
              </a:spcBef>
              <a:spcAft>
                <a:spcPts val="0"/>
              </a:spcAft>
              <a:buClr>
                <a:schemeClr val="dk1"/>
              </a:buClr>
              <a:buSzPts val="358"/>
              <a:buFont typeface="Arial"/>
              <a:buNone/>
            </a:pPr>
            <a:r>
              <a:t/>
            </a:r>
            <a:endParaRPr sz="925">
              <a:solidFill>
                <a:schemeClr val="lt1"/>
              </a:solidFill>
              <a:latin typeface="Montserrat"/>
              <a:ea typeface="Montserrat"/>
              <a:cs typeface="Montserrat"/>
              <a:sym typeface="Montserrat"/>
            </a:endParaRPr>
          </a:p>
          <a:p>
            <a:pPr indent="0" lvl="0" marL="0" rtl="0" algn="l">
              <a:lnSpc>
                <a:spcPct val="105000"/>
              </a:lnSpc>
              <a:spcBef>
                <a:spcPts val="0"/>
              </a:spcBef>
              <a:spcAft>
                <a:spcPts val="0"/>
              </a:spcAft>
              <a:buSzPts val="358"/>
              <a:buNone/>
            </a:pPr>
            <a:r>
              <a:rPr lang="en" sz="925">
                <a:solidFill>
                  <a:schemeClr val="lt1"/>
                </a:solidFill>
                <a:latin typeface="Montserrat"/>
                <a:ea typeface="Montserrat"/>
                <a:cs typeface="Montserrat"/>
                <a:sym typeface="Montserrat"/>
              </a:rPr>
              <a:t>My current role at Palo Alto Networks allows me to take a threat-led approach to consultancy. </a:t>
            </a:r>
            <a:endParaRPr sz="925">
              <a:solidFill>
                <a:schemeClr val="lt1"/>
              </a:solidFill>
              <a:latin typeface="Montserrat"/>
              <a:ea typeface="Montserrat"/>
              <a:cs typeface="Montserrat"/>
              <a:sym typeface="Montserrat"/>
            </a:endParaRPr>
          </a:p>
          <a:p>
            <a:pPr indent="0" lvl="0" marL="0" rtl="0" algn="l">
              <a:lnSpc>
                <a:spcPct val="105000"/>
              </a:lnSpc>
              <a:spcBef>
                <a:spcPts val="0"/>
              </a:spcBef>
              <a:spcAft>
                <a:spcPts val="0"/>
              </a:spcAft>
              <a:buSzPts val="358"/>
              <a:buNone/>
            </a:pPr>
            <a:r>
              <a:t/>
            </a:r>
            <a:endParaRPr sz="925">
              <a:solidFill>
                <a:schemeClr val="lt1"/>
              </a:solidFill>
              <a:latin typeface="Montserrat"/>
              <a:ea typeface="Montserrat"/>
              <a:cs typeface="Montserrat"/>
              <a:sym typeface="Montserrat"/>
            </a:endParaRPr>
          </a:p>
          <a:p>
            <a:pPr indent="0" lvl="0" marL="0" rtl="0" algn="l">
              <a:lnSpc>
                <a:spcPct val="105000"/>
              </a:lnSpc>
              <a:spcBef>
                <a:spcPts val="0"/>
              </a:spcBef>
              <a:spcAft>
                <a:spcPts val="0"/>
              </a:spcAft>
              <a:buSzPts val="358"/>
              <a:buNone/>
            </a:pPr>
            <a:r>
              <a:rPr lang="en" sz="925">
                <a:solidFill>
                  <a:schemeClr val="lt1"/>
                </a:solidFill>
                <a:latin typeface="Montserrat"/>
                <a:ea typeface="Montserrat"/>
                <a:cs typeface="Montserrat"/>
                <a:sym typeface="Montserrat"/>
              </a:rPr>
              <a:t>I work with security teams and business leaders to help them understand the cyber threats they face, assess their preparedness in order to highlight any risks they are holding to allow these to be managed appropriately, so that the organisation can respond efficiently and effectively, minimising </a:t>
            </a:r>
            <a:r>
              <a:rPr lang="en" sz="925">
                <a:solidFill>
                  <a:schemeClr val="lt1"/>
                </a:solidFill>
                <a:latin typeface="Montserrat"/>
                <a:ea typeface="Montserrat"/>
                <a:cs typeface="Montserrat"/>
                <a:sym typeface="Montserrat"/>
              </a:rPr>
              <a:t>the impact on the business</a:t>
            </a:r>
            <a:r>
              <a:rPr lang="en" sz="925">
                <a:solidFill>
                  <a:schemeClr val="lt1"/>
                </a:solidFill>
                <a:latin typeface="Montserrat"/>
                <a:ea typeface="Montserrat"/>
                <a:cs typeface="Montserrat"/>
                <a:sym typeface="Montserrat"/>
              </a:rPr>
              <a:t>.</a:t>
            </a:r>
            <a:endParaRPr b="0" i="0" sz="892" u="none" cap="none" strike="noStrike">
              <a:solidFill>
                <a:schemeClr val="lt1"/>
              </a:solidFill>
              <a:latin typeface="Montserrat"/>
              <a:ea typeface="Montserrat"/>
              <a:cs typeface="Montserrat"/>
              <a:sym typeface="Montserrat"/>
            </a:endParaRPr>
          </a:p>
        </p:txBody>
      </p:sp>
      <p:sp>
        <p:nvSpPr>
          <p:cNvPr id="479" name="Google Shape;479;p94"/>
          <p:cNvSpPr txBox="1"/>
          <p:nvPr/>
        </p:nvSpPr>
        <p:spPr>
          <a:xfrm>
            <a:off x="3977794" y="903354"/>
            <a:ext cx="29385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a:solidFill>
                  <a:schemeClr val="lt1"/>
                </a:solidFill>
                <a:latin typeface="Montserrat"/>
                <a:ea typeface="Montserrat"/>
                <a:cs typeface="Montserrat"/>
                <a:sym typeface="Montserrat"/>
              </a:rPr>
              <a:t>John Higginson</a:t>
            </a:r>
            <a:endParaRPr>
              <a:solidFill>
                <a:schemeClr val="lt1"/>
              </a:solidFill>
            </a:endParaRPr>
          </a:p>
          <a:p>
            <a:pPr indent="0" lvl="0" marL="0" marR="0" rtl="0" algn="l">
              <a:lnSpc>
                <a:spcPct val="100000"/>
              </a:lnSpc>
              <a:spcBef>
                <a:spcPts val="0"/>
              </a:spcBef>
              <a:spcAft>
                <a:spcPts val="0"/>
              </a:spcAft>
              <a:buClr>
                <a:srgbClr val="000000"/>
              </a:buClr>
              <a:buSzPts val="1000"/>
              <a:buFont typeface="Arial"/>
              <a:buNone/>
            </a:pPr>
            <a:r>
              <a:rPr b="1" lang="en" sz="1100">
                <a:solidFill>
                  <a:schemeClr val="lt1"/>
                </a:solidFill>
                <a:latin typeface="Montserrat"/>
                <a:ea typeface="Montserrat"/>
                <a:cs typeface="Montserrat"/>
                <a:sym typeface="Montserrat"/>
              </a:rPr>
              <a:t>Consulting</a:t>
            </a:r>
            <a:r>
              <a:rPr b="1" i="0" lang="en" sz="1100" u="none" cap="none" strike="noStrike">
                <a:solidFill>
                  <a:schemeClr val="lt1"/>
                </a:solidFill>
                <a:latin typeface="Montserrat"/>
                <a:ea typeface="Montserrat"/>
                <a:cs typeface="Montserrat"/>
                <a:sym typeface="Montserrat"/>
              </a:rPr>
              <a:t> </a:t>
            </a:r>
            <a:r>
              <a:rPr b="1" lang="en" sz="1100">
                <a:solidFill>
                  <a:schemeClr val="lt1"/>
                </a:solidFill>
                <a:latin typeface="Montserrat"/>
                <a:ea typeface="Montserrat"/>
                <a:cs typeface="Montserrat"/>
                <a:sym typeface="Montserrat"/>
              </a:rPr>
              <a:t>Director</a:t>
            </a:r>
            <a:r>
              <a:rPr b="1" i="0" lang="en" sz="1100" u="none" cap="none" strike="noStrike">
                <a:solidFill>
                  <a:schemeClr val="lt1"/>
                </a:solidFill>
                <a:latin typeface="Montserrat"/>
                <a:ea typeface="Montserrat"/>
                <a:cs typeface="Montserrat"/>
                <a:sym typeface="Montserrat"/>
              </a:rPr>
              <a:t> – Unit 42</a:t>
            </a:r>
            <a:endParaRPr b="1" i="0" sz="11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i="0" sz="800" u="none" cap="none" strike="noStrike">
              <a:solidFill>
                <a:schemeClr val="lt1"/>
              </a:solidFill>
              <a:latin typeface="Montserrat"/>
              <a:ea typeface="Montserrat"/>
              <a:cs typeface="Montserrat"/>
              <a:sym typeface="Montserrat"/>
            </a:endParaRPr>
          </a:p>
        </p:txBody>
      </p:sp>
      <p:pic>
        <p:nvPicPr>
          <p:cNvPr id="480" name="Google Shape;480;p94"/>
          <p:cNvPicPr preferRelativeResize="0"/>
          <p:nvPr/>
        </p:nvPicPr>
        <p:blipFill rotWithShape="1">
          <a:blip r:embed="rId4">
            <a:alphaModFix/>
          </a:blip>
          <a:srcRect b="49869" l="14348" r="25086" t="0"/>
          <a:stretch/>
        </p:blipFill>
        <p:spPr>
          <a:xfrm>
            <a:off x="1190000" y="1282550"/>
            <a:ext cx="2077850" cy="2578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74" name="Shape 774"/>
        <p:cNvGrpSpPr/>
        <p:nvPr/>
      </p:nvGrpSpPr>
      <p:grpSpPr>
        <a:xfrm>
          <a:off x="0" y="0"/>
          <a:ext cx="0" cy="0"/>
          <a:chOff x="0" y="0"/>
          <a:chExt cx="0" cy="0"/>
        </a:xfrm>
      </p:grpSpPr>
      <p:pic>
        <p:nvPicPr>
          <p:cNvPr id="775" name="Google Shape;775;p112"/>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pic>
        <p:nvPicPr>
          <p:cNvPr id="776" name="Google Shape;776;p112"/>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777" name="Google Shape;777;p112"/>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778" name="Google Shape;778;p112"/>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Path to greater Resilience</a:t>
            </a:r>
            <a:endParaRPr i="1">
              <a:solidFill>
                <a:schemeClr val="lt1"/>
              </a:solidFill>
            </a:endParaRPr>
          </a:p>
        </p:txBody>
      </p:sp>
      <p:sp>
        <p:nvSpPr>
          <p:cNvPr id="779" name="Google Shape;779;p112"/>
          <p:cNvSpPr txBox="1"/>
          <p:nvPr/>
        </p:nvSpPr>
        <p:spPr>
          <a:xfrm>
            <a:off x="669400" y="1005225"/>
            <a:ext cx="7614300" cy="29937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lt1"/>
              </a:buClr>
              <a:buSzPts val="1600"/>
              <a:buChar char="●"/>
            </a:pPr>
            <a:r>
              <a:rPr lang="en" sz="1600">
                <a:solidFill>
                  <a:schemeClr val="lt1"/>
                </a:solidFill>
              </a:rPr>
              <a:t>Know you threats</a:t>
            </a:r>
            <a:endParaRPr sz="1600">
              <a:solidFill>
                <a:schemeClr val="lt1"/>
              </a:solidFill>
            </a:endParaRPr>
          </a:p>
          <a:p>
            <a:pPr indent="-311150" lvl="1" marL="914400" rtl="0" algn="l">
              <a:lnSpc>
                <a:spcPct val="150000"/>
              </a:lnSpc>
              <a:spcBef>
                <a:spcPts val="0"/>
              </a:spcBef>
              <a:spcAft>
                <a:spcPts val="0"/>
              </a:spcAft>
              <a:buClr>
                <a:schemeClr val="lt1"/>
              </a:buClr>
              <a:buSzPts val="1300"/>
              <a:buChar char="○"/>
            </a:pPr>
            <a:r>
              <a:rPr lang="en" sz="1300">
                <a:solidFill>
                  <a:schemeClr val="lt1"/>
                </a:solidFill>
              </a:rPr>
              <a:t>What threat actors are targeting the Public Sector?</a:t>
            </a:r>
            <a:endParaRPr sz="1300">
              <a:solidFill>
                <a:schemeClr val="lt1"/>
              </a:solidFill>
            </a:endParaRPr>
          </a:p>
          <a:p>
            <a:pPr indent="0" lvl="0" marL="914400" rtl="0" algn="l">
              <a:lnSpc>
                <a:spcPct val="150000"/>
              </a:lnSpc>
              <a:spcBef>
                <a:spcPts val="0"/>
              </a:spcBef>
              <a:spcAft>
                <a:spcPts val="0"/>
              </a:spcAft>
              <a:buNone/>
            </a:pPr>
            <a:r>
              <a:t/>
            </a:r>
            <a:endParaRPr sz="1300">
              <a:solidFill>
                <a:schemeClr val="lt1"/>
              </a:solidFill>
            </a:endParaRPr>
          </a:p>
          <a:p>
            <a:pPr indent="-330200" lvl="0" marL="457200" rtl="0" algn="l">
              <a:lnSpc>
                <a:spcPct val="150000"/>
              </a:lnSpc>
              <a:spcBef>
                <a:spcPts val="0"/>
              </a:spcBef>
              <a:spcAft>
                <a:spcPts val="0"/>
              </a:spcAft>
              <a:buClr>
                <a:schemeClr val="lt1"/>
              </a:buClr>
              <a:buSzPts val="1600"/>
              <a:buChar char="●"/>
            </a:pPr>
            <a:r>
              <a:rPr lang="en" sz="1600">
                <a:solidFill>
                  <a:schemeClr val="lt1"/>
                </a:solidFill>
              </a:rPr>
              <a:t>Assess your network security</a:t>
            </a:r>
            <a:endParaRPr sz="1600">
              <a:solidFill>
                <a:schemeClr val="lt1"/>
              </a:solidFill>
            </a:endParaRPr>
          </a:p>
          <a:p>
            <a:pPr indent="-311150" lvl="1" marL="914400" rtl="0" algn="l">
              <a:lnSpc>
                <a:spcPct val="150000"/>
              </a:lnSpc>
              <a:spcBef>
                <a:spcPts val="0"/>
              </a:spcBef>
              <a:spcAft>
                <a:spcPts val="0"/>
              </a:spcAft>
              <a:buClr>
                <a:schemeClr val="lt1"/>
              </a:buClr>
              <a:buSzPts val="1300"/>
              <a:buChar char="○"/>
            </a:pPr>
            <a:r>
              <a:rPr lang="en" sz="1300">
                <a:solidFill>
                  <a:schemeClr val="lt1"/>
                </a:solidFill>
              </a:rPr>
              <a:t>Conduct routine testing</a:t>
            </a:r>
            <a:endParaRPr sz="1300">
              <a:solidFill>
                <a:schemeClr val="lt1"/>
              </a:solidFill>
            </a:endParaRPr>
          </a:p>
          <a:p>
            <a:pPr indent="0" lvl="0" marL="914400" rtl="0" algn="l">
              <a:lnSpc>
                <a:spcPct val="150000"/>
              </a:lnSpc>
              <a:spcBef>
                <a:spcPts val="0"/>
              </a:spcBef>
              <a:spcAft>
                <a:spcPts val="0"/>
              </a:spcAft>
              <a:buNone/>
            </a:pPr>
            <a:r>
              <a:t/>
            </a:r>
            <a:endParaRPr sz="1300">
              <a:solidFill>
                <a:schemeClr val="lt1"/>
              </a:solidFill>
            </a:endParaRPr>
          </a:p>
          <a:p>
            <a:pPr indent="-330200" lvl="0" marL="457200" rtl="0" algn="l">
              <a:lnSpc>
                <a:spcPct val="150000"/>
              </a:lnSpc>
              <a:spcBef>
                <a:spcPts val="0"/>
              </a:spcBef>
              <a:spcAft>
                <a:spcPts val="0"/>
              </a:spcAft>
              <a:buClr>
                <a:schemeClr val="lt1"/>
              </a:buClr>
              <a:buSzPts val="1600"/>
              <a:buChar char="●"/>
            </a:pPr>
            <a:r>
              <a:rPr lang="en" sz="1600">
                <a:solidFill>
                  <a:schemeClr val="lt1"/>
                </a:solidFill>
              </a:rPr>
              <a:t>Plan for the worst</a:t>
            </a:r>
            <a:endParaRPr sz="1600">
              <a:solidFill>
                <a:schemeClr val="lt1"/>
              </a:solidFill>
            </a:endParaRPr>
          </a:p>
          <a:p>
            <a:pPr indent="-311150" lvl="1" marL="914400" rtl="0" algn="l">
              <a:lnSpc>
                <a:spcPct val="150000"/>
              </a:lnSpc>
              <a:spcBef>
                <a:spcPts val="0"/>
              </a:spcBef>
              <a:spcAft>
                <a:spcPts val="0"/>
              </a:spcAft>
              <a:buClr>
                <a:schemeClr val="lt1"/>
              </a:buClr>
              <a:buSzPts val="1300"/>
              <a:buChar char="○"/>
            </a:pPr>
            <a:r>
              <a:rPr lang="en" sz="1300">
                <a:solidFill>
                  <a:schemeClr val="lt1"/>
                </a:solidFill>
              </a:rPr>
              <a:t>Ensure your plans are up to date</a:t>
            </a:r>
            <a:endParaRPr sz="1300">
              <a:solidFill>
                <a:schemeClr val="lt1"/>
              </a:solidFill>
            </a:endParaRPr>
          </a:p>
          <a:p>
            <a:pPr indent="-311150" lvl="1" marL="914400" rtl="0" algn="l">
              <a:lnSpc>
                <a:spcPct val="150000"/>
              </a:lnSpc>
              <a:spcBef>
                <a:spcPts val="0"/>
              </a:spcBef>
              <a:spcAft>
                <a:spcPts val="0"/>
              </a:spcAft>
              <a:buClr>
                <a:schemeClr val="lt1"/>
              </a:buClr>
              <a:buSzPts val="1300"/>
              <a:buChar char="○"/>
            </a:pPr>
            <a:r>
              <a:rPr lang="en" sz="1300">
                <a:solidFill>
                  <a:schemeClr val="lt1"/>
                </a:solidFill>
              </a:rPr>
              <a:t>Exercise them</a:t>
            </a:r>
            <a:endParaRPr sz="1300">
              <a:solidFill>
                <a:schemeClr val="lt1"/>
              </a:solidFill>
            </a:endParaRPr>
          </a:p>
        </p:txBody>
      </p:sp>
      <p:pic>
        <p:nvPicPr>
          <p:cNvPr id="780" name="Google Shape;780;p112"/>
          <p:cNvPicPr preferRelativeResize="0"/>
          <p:nvPr/>
        </p:nvPicPr>
        <p:blipFill rotWithShape="1">
          <a:blip r:embed="rId5">
            <a:alphaModFix/>
          </a:blip>
          <a:srcRect b="0" l="0" r="0" t="0"/>
          <a:stretch/>
        </p:blipFill>
        <p:spPr>
          <a:xfrm>
            <a:off x="6737720" y="1005224"/>
            <a:ext cx="914400" cy="731520"/>
          </a:xfrm>
          <a:prstGeom prst="rect">
            <a:avLst/>
          </a:prstGeom>
          <a:noFill/>
          <a:ln>
            <a:noFill/>
          </a:ln>
        </p:spPr>
      </p:pic>
      <p:pic>
        <p:nvPicPr>
          <p:cNvPr id="781" name="Google Shape;781;p112"/>
          <p:cNvPicPr preferRelativeResize="0"/>
          <p:nvPr/>
        </p:nvPicPr>
        <p:blipFill rotWithShape="1">
          <a:blip r:embed="rId6">
            <a:alphaModFix/>
          </a:blip>
          <a:srcRect b="0" l="0" r="0" t="0"/>
          <a:stretch/>
        </p:blipFill>
        <p:spPr>
          <a:xfrm>
            <a:off x="6795338" y="2125702"/>
            <a:ext cx="799183" cy="685014"/>
          </a:xfrm>
          <a:prstGeom prst="rect">
            <a:avLst/>
          </a:prstGeom>
          <a:noFill/>
          <a:ln>
            <a:noFill/>
          </a:ln>
        </p:spPr>
      </p:pic>
      <p:pic>
        <p:nvPicPr>
          <p:cNvPr id="782" name="Google Shape;782;p112"/>
          <p:cNvPicPr preferRelativeResize="0"/>
          <p:nvPr/>
        </p:nvPicPr>
        <p:blipFill rotWithShape="1">
          <a:blip r:embed="rId7">
            <a:alphaModFix/>
          </a:blip>
          <a:srcRect b="0" l="0" r="0" t="0"/>
          <a:stretch/>
        </p:blipFill>
        <p:spPr>
          <a:xfrm>
            <a:off x="6940973" y="3199678"/>
            <a:ext cx="507903" cy="6641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1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Q&amp;A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14"/>
          <p:cNvSpPr txBox="1"/>
          <p:nvPr/>
        </p:nvSpPr>
        <p:spPr>
          <a:xfrm>
            <a:off x="372414" y="2208450"/>
            <a:ext cx="8033100" cy="726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1000"/>
              </a:spcAft>
              <a:buNone/>
            </a:pPr>
            <a:r>
              <a:rPr lang="en" sz="4400">
                <a:solidFill>
                  <a:schemeClr val="lt1"/>
                </a:solidFill>
                <a:latin typeface="Montserrat ExtraBold"/>
                <a:ea typeface="Montserrat ExtraBold"/>
                <a:cs typeface="Montserrat ExtraBold"/>
                <a:sym typeface="Montserrat ExtraBold"/>
              </a:rPr>
              <a:t>Thank You</a:t>
            </a:r>
            <a:endParaRPr sz="190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4" name="Shape 484"/>
        <p:cNvGrpSpPr/>
        <p:nvPr/>
      </p:nvGrpSpPr>
      <p:grpSpPr>
        <a:xfrm>
          <a:off x="0" y="0"/>
          <a:ext cx="0" cy="0"/>
          <a:chOff x="0" y="0"/>
          <a:chExt cx="0" cy="0"/>
        </a:xfrm>
      </p:grpSpPr>
      <p:pic>
        <p:nvPicPr>
          <p:cNvPr id="485" name="Google Shape;485;p95"/>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pic>
        <p:nvPicPr>
          <p:cNvPr id="486" name="Google Shape;486;p95"/>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487" name="Google Shape;487;p95"/>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488" name="Google Shape;488;p95"/>
          <p:cNvSpPr txBox="1"/>
          <p:nvPr>
            <p:ph type="title"/>
          </p:nvPr>
        </p:nvSpPr>
        <p:spPr>
          <a:xfrm>
            <a:off x="2538150" y="216425"/>
            <a:ext cx="559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
        <p:nvSpPr>
          <p:cNvPr id="489" name="Google Shape;489;p95"/>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Topics for Discussion</a:t>
            </a:r>
            <a:endParaRPr i="1" sz="1600">
              <a:solidFill>
                <a:schemeClr val="lt1"/>
              </a:solidFill>
            </a:endParaRPr>
          </a:p>
        </p:txBody>
      </p:sp>
      <p:sp>
        <p:nvSpPr>
          <p:cNvPr id="490" name="Google Shape;490;p95"/>
          <p:cNvSpPr txBox="1"/>
          <p:nvPr/>
        </p:nvSpPr>
        <p:spPr>
          <a:xfrm>
            <a:off x="1030700" y="1172825"/>
            <a:ext cx="6313500" cy="3417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200000"/>
              </a:lnSpc>
              <a:spcBef>
                <a:spcPts val="0"/>
              </a:spcBef>
              <a:spcAft>
                <a:spcPts val="0"/>
              </a:spcAft>
              <a:buClr>
                <a:srgbClr val="FFFFFF"/>
              </a:buClr>
              <a:buSzPts val="1400"/>
              <a:buFont typeface="Montserrat"/>
              <a:buChar char="●"/>
            </a:pPr>
            <a:r>
              <a:rPr b="1" lang="en">
                <a:solidFill>
                  <a:srgbClr val="FFFFFF"/>
                </a:solidFill>
                <a:latin typeface="Montserrat"/>
                <a:ea typeface="Montserrat"/>
                <a:cs typeface="Montserrat"/>
                <a:sym typeface="Montserrat"/>
              </a:rPr>
              <a:t>Introduction to Cyber Threats </a:t>
            </a:r>
            <a:endParaRPr b="1">
              <a:solidFill>
                <a:srgbClr val="FFFFFF"/>
              </a:solidFill>
              <a:latin typeface="Montserrat"/>
              <a:ea typeface="Montserrat"/>
              <a:cs typeface="Montserrat"/>
              <a:sym typeface="Montserrat"/>
            </a:endParaRPr>
          </a:p>
          <a:p>
            <a:pPr indent="-317500" lvl="0" marL="457200" marR="0" rtl="0" algn="l">
              <a:lnSpc>
                <a:spcPct val="200000"/>
              </a:lnSpc>
              <a:spcBef>
                <a:spcPts val="0"/>
              </a:spcBef>
              <a:spcAft>
                <a:spcPts val="0"/>
              </a:spcAft>
              <a:buClr>
                <a:srgbClr val="FFFFFF"/>
              </a:buClr>
              <a:buSzPts val="1400"/>
              <a:buFont typeface="Montserrat"/>
              <a:buChar char="●"/>
            </a:pPr>
            <a:r>
              <a:rPr b="1" lang="en">
                <a:solidFill>
                  <a:schemeClr val="lt1"/>
                </a:solidFill>
                <a:latin typeface="Montserrat"/>
                <a:ea typeface="Montserrat"/>
                <a:cs typeface="Montserrat"/>
                <a:sym typeface="Montserrat"/>
              </a:rPr>
              <a:t>The Motivation Behind</a:t>
            </a:r>
            <a:r>
              <a:rPr b="1" lang="en">
                <a:solidFill>
                  <a:schemeClr val="lt1"/>
                </a:solidFill>
                <a:latin typeface="Montserrat"/>
                <a:ea typeface="Montserrat"/>
                <a:cs typeface="Montserrat"/>
                <a:sym typeface="Montserrat"/>
              </a:rPr>
              <a:t> Cyber Threats </a:t>
            </a:r>
            <a:endParaRPr b="1">
              <a:solidFill>
                <a:schemeClr val="lt1"/>
              </a:solidFill>
              <a:latin typeface="Montserrat"/>
              <a:ea typeface="Montserrat"/>
              <a:cs typeface="Montserrat"/>
              <a:sym typeface="Montserrat"/>
            </a:endParaRPr>
          </a:p>
          <a:p>
            <a:pPr indent="-317500" lvl="0" marL="457200" marR="0" rtl="0" algn="l">
              <a:lnSpc>
                <a:spcPct val="200000"/>
              </a:lnSpc>
              <a:spcBef>
                <a:spcPts val="0"/>
              </a:spcBef>
              <a:spcAft>
                <a:spcPts val="0"/>
              </a:spcAft>
              <a:buClr>
                <a:srgbClr val="FFFFFF"/>
              </a:buClr>
              <a:buSzPts val="1400"/>
              <a:buFont typeface="Montserrat"/>
              <a:buChar char="●"/>
            </a:pPr>
            <a:r>
              <a:rPr b="1" lang="en">
                <a:solidFill>
                  <a:schemeClr val="lt1"/>
                </a:solidFill>
                <a:latin typeface="Montserrat"/>
                <a:ea typeface="Montserrat"/>
                <a:cs typeface="Montserrat"/>
                <a:sym typeface="Montserrat"/>
              </a:rPr>
              <a:t>Case Studies </a:t>
            </a:r>
            <a:endParaRPr b="1">
              <a:solidFill>
                <a:schemeClr val="lt1"/>
              </a:solidFill>
              <a:latin typeface="Montserrat"/>
              <a:ea typeface="Montserrat"/>
              <a:cs typeface="Montserrat"/>
              <a:sym typeface="Montserrat"/>
            </a:endParaRPr>
          </a:p>
          <a:p>
            <a:pPr indent="-317500" lvl="0" marL="457200" marR="0" rtl="0" algn="l">
              <a:lnSpc>
                <a:spcPct val="200000"/>
              </a:lnSpc>
              <a:spcBef>
                <a:spcPts val="0"/>
              </a:spcBef>
              <a:spcAft>
                <a:spcPts val="0"/>
              </a:spcAft>
              <a:buClr>
                <a:srgbClr val="FFFFFF"/>
              </a:buClr>
              <a:buSzPts val="1400"/>
              <a:buFont typeface="Montserrat"/>
              <a:buChar char="●"/>
            </a:pPr>
            <a:r>
              <a:rPr b="1" lang="en">
                <a:solidFill>
                  <a:srgbClr val="FFFFFF"/>
                </a:solidFill>
                <a:latin typeface="Montserrat"/>
                <a:ea typeface="Montserrat"/>
                <a:cs typeface="Montserrat"/>
                <a:sym typeface="Montserrat"/>
              </a:rPr>
              <a:t>Protecting Yourself from Cyber Threats </a:t>
            </a:r>
            <a:endParaRPr b="1">
              <a:solidFill>
                <a:srgbClr val="FFFFFF"/>
              </a:solidFill>
              <a:latin typeface="Montserrat"/>
              <a:ea typeface="Montserrat"/>
              <a:cs typeface="Montserrat"/>
              <a:sym typeface="Montserrat"/>
            </a:endParaRPr>
          </a:p>
          <a:p>
            <a:pPr indent="-317500" lvl="0" marL="457200" marR="0" rtl="0" algn="l">
              <a:lnSpc>
                <a:spcPct val="200000"/>
              </a:lnSpc>
              <a:spcBef>
                <a:spcPts val="0"/>
              </a:spcBef>
              <a:spcAft>
                <a:spcPts val="0"/>
              </a:spcAft>
              <a:buClr>
                <a:srgbClr val="FFFFFF"/>
              </a:buClr>
              <a:buSzPts val="1400"/>
              <a:buFont typeface="Montserrat"/>
              <a:buChar char="●"/>
            </a:pPr>
            <a:r>
              <a:rPr b="1" lang="en">
                <a:solidFill>
                  <a:srgbClr val="FFFFFF"/>
                </a:solidFill>
                <a:latin typeface="Montserrat"/>
                <a:ea typeface="Montserrat"/>
                <a:cs typeface="Montserrat"/>
                <a:sym typeface="Montserrat"/>
              </a:rPr>
              <a:t>How your organisation can become more Cyber Resilient</a:t>
            </a:r>
            <a:endParaRPr b="1">
              <a:solidFill>
                <a:srgbClr val="FFFFFF"/>
              </a:solidFill>
              <a:latin typeface="Montserrat"/>
              <a:ea typeface="Montserrat"/>
              <a:cs typeface="Montserrat"/>
              <a:sym typeface="Montserrat"/>
            </a:endParaRPr>
          </a:p>
          <a:p>
            <a:pPr indent="-317500" lvl="0" marL="457200" marR="0" rtl="0" algn="l">
              <a:lnSpc>
                <a:spcPct val="200000"/>
              </a:lnSpc>
              <a:spcBef>
                <a:spcPts val="0"/>
              </a:spcBef>
              <a:spcAft>
                <a:spcPts val="0"/>
              </a:spcAft>
              <a:buClr>
                <a:srgbClr val="FFFFFF"/>
              </a:buClr>
              <a:buSzPts val="1400"/>
              <a:buFont typeface="Montserrat"/>
              <a:buChar char="●"/>
            </a:pPr>
            <a:r>
              <a:rPr b="1" lang="en">
                <a:solidFill>
                  <a:srgbClr val="FFFFFF"/>
                </a:solidFill>
                <a:latin typeface="Montserrat"/>
                <a:ea typeface="Montserrat"/>
                <a:cs typeface="Montserrat"/>
                <a:sym typeface="Montserrat"/>
              </a:rPr>
              <a:t>Q&amp;A </a:t>
            </a:r>
            <a:endParaRPr b="1">
              <a:solidFill>
                <a:srgbClr val="FFFFFF"/>
              </a:solidFill>
              <a:latin typeface="Montserrat"/>
              <a:ea typeface="Montserrat"/>
              <a:cs typeface="Montserrat"/>
              <a:sym typeface="Montserrat"/>
            </a:endParaRPr>
          </a:p>
          <a:p>
            <a:pPr indent="0" lvl="0" marL="457200" marR="0" rtl="0" algn="l">
              <a:lnSpc>
                <a:spcPct val="200000"/>
              </a:lnSpc>
              <a:spcBef>
                <a:spcPts val="0"/>
              </a:spcBef>
              <a:spcAft>
                <a:spcPts val="0"/>
              </a:spcAft>
              <a:buNone/>
            </a:pPr>
            <a:r>
              <a:t/>
            </a:r>
            <a:endParaRPr b="1">
              <a:solidFill>
                <a:srgbClr val="FFFFFF"/>
              </a:solidFill>
              <a:latin typeface="Montserrat"/>
              <a:ea typeface="Montserrat"/>
              <a:cs typeface="Montserrat"/>
              <a:sym typeface="Montserrat"/>
            </a:endParaRPr>
          </a:p>
          <a:p>
            <a:pPr indent="0" lvl="0" marL="0" marR="0" rtl="0" algn="l">
              <a:lnSpc>
                <a:spcPct val="200000"/>
              </a:lnSpc>
              <a:spcBef>
                <a:spcPts val="0"/>
              </a:spcBef>
              <a:spcAft>
                <a:spcPts val="0"/>
              </a:spcAft>
              <a:buNone/>
            </a:pPr>
            <a:r>
              <a:t/>
            </a:r>
            <a:endParaRPr b="1">
              <a:solidFill>
                <a:srgbClr val="FFFFFF"/>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9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Introduction to Cyber Threats</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9" name="Shape 499"/>
        <p:cNvGrpSpPr/>
        <p:nvPr/>
      </p:nvGrpSpPr>
      <p:grpSpPr>
        <a:xfrm>
          <a:off x="0" y="0"/>
          <a:ext cx="0" cy="0"/>
          <a:chOff x="0" y="0"/>
          <a:chExt cx="0" cy="0"/>
        </a:xfrm>
      </p:grpSpPr>
      <p:pic>
        <p:nvPicPr>
          <p:cNvPr id="500" name="Google Shape;500;p97"/>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pic>
        <p:nvPicPr>
          <p:cNvPr id="501" name="Google Shape;501;p97"/>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502" name="Google Shape;502;p97"/>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503" name="Google Shape;503;p97"/>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rPr>
              <a:t>Types of Threat Actor</a:t>
            </a:r>
            <a:endParaRPr sz="1700">
              <a:solidFill>
                <a:schemeClr val="accent1"/>
              </a:solidFill>
            </a:endParaRPr>
          </a:p>
        </p:txBody>
      </p:sp>
      <p:sp>
        <p:nvSpPr>
          <p:cNvPr id="504" name="Google Shape;504;p97"/>
          <p:cNvSpPr txBox="1"/>
          <p:nvPr/>
        </p:nvSpPr>
        <p:spPr>
          <a:xfrm>
            <a:off x="402099" y="2208842"/>
            <a:ext cx="1828800" cy="11583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Script Kiddies</a:t>
            </a:r>
            <a:br>
              <a:rPr b="0" i="0" lang="en" sz="1000" u="none" cap="none" strike="noStrike">
                <a:solidFill>
                  <a:schemeClr val="lt1"/>
                </a:solidFill>
                <a:latin typeface="Montserrat"/>
                <a:ea typeface="Montserrat"/>
                <a:cs typeface="Montserrat"/>
                <a:sym typeface="Montserrat"/>
              </a:rPr>
            </a:br>
            <a:endParaRPr sz="1000">
              <a:solidFill>
                <a:schemeClr val="lt1"/>
              </a:solidFill>
            </a:endParaRPr>
          </a:p>
          <a:p>
            <a:pPr indent="-165100" lvl="0" marL="171450" marR="0" rtl="0" algn="l">
              <a:lnSpc>
                <a:spcPct val="130000"/>
              </a:lnSpc>
              <a:spcBef>
                <a:spcPts val="300"/>
              </a:spcBef>
              <a:spcAft>
                <a:spcPts val="0"/>
              </a:spcAft>
              <a:buClr>
                <a:schemeClr val="lt1"/>
              </a:buClr>
              <a:buSzPts val="1000"/>
              <a:buChar char="•"/>
            </a:pPr>
            <a:r>
              <a:rPr lang="en" sz="1000">
                <a:solidFill>
                  <a:schemeClr val="lt1"/>
                </a:solidFill>
                <a:latin typeface="Montserrat"/>
                <a:ea typeface="Montserrat"/>
                <a:cs typeface="Montserrat"/>
                <a:sym typeface="Montserrat"/>
              </a:rPr>
              <a:t>New to hacking</a:t>
            </a:r>
            <a:endParaRPr sz="1000">
              <a:solidFill>
                <a:schemeClr val="lt1"/>
              </a:solidFill>
              <a:latin typeface="Montserrat"/>
              <a:ea typeface="Montserrat"/>
              <a:cs typeface="Montserrat"/>
              <a:sym typeface="Montserrat"/>
            </a:endParaRPr>
          </a:p>
          <a:p>
            <a:pPr indent="-165100" lvl="0" marL="171450" marR="0" rtl="0" algn="l">
              <a:lnSpc>
                <a:spcPct val="130000"/>
              </a:lnSpc>
              <a:spcBef>
                <a:spcPts val="300"/>
              </a:spcBef>
              <a:spcAft>
                <a:spcPts val="0"/>
              </a:spcAft>
              <a:buClr>
                <a:schemeClr val="lt1"/>
              </a:buClr>
              <a:buSzPts val="1000"/>
              <a:buChar char="•"/>
            </a:pPr>
            <a:r>
              <a:rPr lang="en" sz="1000">
                <a:solidFill>
                  <a:schemeClr val="lt1"/>
                </a:solidFill>
                <a:latin typeface="Montserrat"/>
                <a:ea typeface="Montserrat"/>
                <a:cs typeface="Montserrat"/>
                <a:sym typeface="Montserrat"/>
              </a:rPr>
              <a:t>Little knowledge or skills to perform hacks</a:t>
            </a:r>
            <a:endParaRPr sz="1000">
              <a:solidFill>
                <a:schemeClr val="lt1"/>
              </a:solidFill>
              <a:latin typeface="Montserrat"/>
              <a:ea typeface="Montserrat"/>
              <a:cs typeface="Montserrat"/>
              <a:sym typeface="Montserrat"/>
            </a:endParaRPr>
          </a:p>
          <a:p>
            <a:pPr indent="-165100" lvl="0" marL="171450" marR="0" rtl="0" algn="l">
              <a:lnSpc>
                <a:spcPct val="130000"/>
              </a:lnSpc>
              <a:spcBef>
                <a:spcPts val="300"/>
              </a:spcBef>
              <a:spcAft>
                <a:spcPts val="0"/>
              </a:spcAft>
              <a:buClr>
                <a:schemeClr val="lt1"/>
              </a:buClr>
              <a:buSzPts val="1000"/>
              <a:buChar char="•"/>
            </a:pPr>
            <a:r>
              <a:rPr lang="en" sz="1000">
                <a:solidFill>
                  <a:schemeClr val="lt1"/>
                </a:solidFill>
                <a:latin typeface="Montserrat"/>
                <a:ea typeface="Montserrat"/>
                <a:cs typeface="Montserrat"/>
                <a:sym typeface="Montserrat"/>
              </a:rPr>
              <a:t>Use tools and scripts developed by more experienced hackers</a:t>
            </a:r>
            <a:endParaRPr sz="1000">
              <a:solidFill>
                <a:schemeClr val="lt1"/>
              </a:solidFill>
              <a:latin typeface="Montserrat"/>
              <a:ea typeface="Montserrat"/>
              <a:cs typeface="Montserrat"/>
              <a:sym typeface="Montserrat"/>
            </a:endParaRPr>
          </a:p>
        </p:txBody>
      </p:sp>
      <p:sp>
        <p:nvSpPr>
          <p:cNvPr id="505" name="Google Shape;505;p97"/>
          <p:cNvSpPr txBox="1"/>
          <p:nvPr/>
        </p:nvSpPr>
        <p:spPr>
          <a:xfrm>
            <a:off x="4531440" y="2208842"/>
            <a:ext cx="2194500" cy="13989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Cyber Criminals</a:t>
            </a:r>
            <a:br>
              <a:rPr b="0" i="0" lang="en" sz="1000" u="none" cap="none" strike="noStrike">
                <a:solidFill>
                  <a:schemeClr val="lt1"/>
                </a:solidFill>
                <a:latin typeface="Montserrat"/>
                <a:ea typeface="Montserrat"/>
                <a:cs typeface="Montserrat"/>
                <a:sym typeface="Montserrat"/>
              </a:rPr>
            </a:br>
            <a:endParaRPr sz="1000">
              <a:solidFill>
                <a:schemeClr val="lt1"/>
              </a:solidFill>
            </a:endParaRPr>
          </a:p>
          <a:p>
            <a:pPr indent="-165100" lvl="0" marL="171450" marR="0" rtl="0" algn="l">
              <a:lnSpc>
                <a:spcPct val="130000"/>
              </a:lnSpc>
              <a:spcBef>
                <a:spcPts val="600"/>
              </a:spcBef>
              <a:spcAft>
                <a:spcPts val="0"/>
              </a:spcAft>
              <a:buClr>
                <a:schemeClr val="lt1"/>
              </a:buClr>
              <a:buSzPts val="1000"/>
              <a:buFont typeface="Arial"/>
              <a:buChar char="•"/>
            </a:pPr>
            <a:r>
              <a:rPr lang="en" sz="1000">
                <a:solidFill>
                  <a:schemeClr val="lt1"/>
                </a:solidFill>
                <a:latin typeface="Montserrat"/>
                <a:ea typeface="Montserrat"/>
                <a:cs typeface="Montserrat"/>
                <a:sym typeface="Montserrat"/>
              </a:rPr>
              <a:t>Use their knowledge and skills for financial gain or malicious reasons</a:t>
            </a:r>
            <a:endParaRPr sz="1000">
              <a:solidFill>
                <a:schemeClr val="lt1"/>
              </a:solidFill>
              <a:latin typeface="Montserrat"/>
              <a:ea typeface="Montserrat"/>
              <a:cs typeface="Montserrat"/>
              <a:sym typeface="Montserrat"/>
            </a:endParaRPr>
          </a:p>
          <a:p>
            <a:pPr indent="-165100" lvl="0" marL="171450" marR="0" rtl="0" algn="l">
              <a:lnSpc>
                <a:spcPct val="130000"/>
              </a:lnSpc>
              <a:spcBef>
                <a:spcPts val="600"/>
              </a:spcBef>
              <a:spcAft>
                <a:spcPts val="0"/>
              </a:spcAft>
              <a:buClr>
                <a:schemeClr val="lt1"/>
              </a:buClr>
              <a:buSzPts val="1000"/>
              <a:buFont typeface="Arial"/>
              <a:buChar char="•"/>
            </a:pPr>
            <a:r>
              <a:rPr lang="en" sz="1000">
                <a:solidFill>
                  <a:schemeClr val="lt1"/>
                </a:solidFill>
                <a:latin typeface="Montserrat"/>
                <a:ea typeface="Montserrat"/>
                <a:cs typeface="Montserrat"/>
                <a:sym typeface="Montserrat"/>
              </a:rPr>
              <a:t>Their activities can cause major damage</a:t>
            </a:r>
            <a:endParaRPr sz="1000">
              <a:solidFill>
                <a:schemeClr val="lt1"/>
              </a:solidFill>
              <a:latin typeface="Montserrat"/>
              <a:ea typeface="Montserrat"/>
              <a:cs typeface="Montserrat"/>
              <a:sym typeface="Montserrat"/>
            </a:endParaRPr>
          </a:p>
          <a:p>
            <a:pPr indent="-165100" lvl="0" marL="171450" marR="0" rtl="0" algn="l">
              <a:lnSpc>
                <a:spcPct val="130000"/>
              </a:lnSpc>
              <a:spcBef>
                <a:spcPts val="600"/>
              </a:spcBef>
              <a:spcAft>
                <a:spcPts val="0"/>
              </a:spcAft>
              <a:buClr>
                <a:schemeClr val="lt1"/>
              </a:buClr>
              <a:buSzPts val="1000"/>
              <a:buFont typeface="Arial"/>
              <a:buChar char="•"/>
            </a:pPr>
            <a:r>
              <a:rPr lang="en" sz="1000">
                <a:solidFill>
                  <a:schemeClr val="lt1"/>
                </a:solidFill>
                <a:latin typeface="Montserrat"/>
                <a:ea typeface="Montserrat"/>
                <a:cs typeface="Montserrat"/>
                <a:sym typeface="Montserrat"/>
              </a:rPr>
              <a:t>Usually involved with stealing personal and financial information </a:t>
            </a:r>
            <a:endParaRPr b="0" i="0" sz="1000" u="none" cap="none" strike="noStrike">
              <a:solidFill>
                <a:schemeClr val="lt1"/>
              </a:solidFill>
              <a:latin typeface="Montserrat"/>
              <a:ea typeface="Montserrat"/>
              <a:cs typeface="Montserrat"/>
              <a:sym typeface="Montserrat"/>
            </a:endParaRPr>
          </a:p>
        </p:txBody>
      </p:sp>
      <p:sp>
        <p:nvSpPr>
          <p:cNvPr id="506" name="Google Shape;506;p97"/>
          <p:cNvSpPr txBox="1"/>
          <p:nvPr/>
        </p:nvSpPr>
        <p:spPr>
          <a:xfrm>
            <a:off x="6961811" y="2208842"/>
            <a:ext cx="1828800" cy="10566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State- Sponsored</a:t>
            </a:r>
            <a:br>
              <a:rPr b="0" i="0" lang="en" sz="1000" u="none" cap="none" strike="noStrike">
                <a:solidFill>
                  <a:schemeClr val="lt1"/>
                </a:solidFill>
                <a:latin typeface="Montserrat"/>
                <a:ea typeface="Montserrat"/>
                <a:cs typeface="Montserrat"/>
                <a:sym typeface="Montserrat"/>
              </a:rPr>
            </a:br>
            <a:endParaRPr sz="1000">
              <a:solidFill>
                <a:schemeClr val="lt1"/>
              </a:solidFill>
            </a:endParaRPr>
          </a:p>
          <a:p>
            <a:pPr indent="-165100" lvl="0" marL="171450" marR="0" rtl="0" algn="l">
              <a:lnSpc>
                <a:spcPct val="130000"/>
              </a:lnSpc>
              <a:spcBef>
                <a:spcPts val="600"/>
              </a:spcBef>
              <a:spcAft>
                <a:spcPts val="0"/>
              </a:spcAft>
              <a:buClr>
                <a:schemeClr val="lt1"/>
              </a:buClr>
              <a:buSzPts val="1000"/>
              <a:buFont typeface="Arial"/>
              <a:buChar char="•"/>
            </a:pPr>
            <a:r>
              <a:rPr lang="en" sz="1000">
                <a:solidFill>
                  <a:schemeClr val="lt1"/>
                </a:solidFill>
                <a:latin typeface="Montserrat"/>
                <a:ea typeface="Montserrat"/>
                <a:cs typeface="Montserrat"/>
                <a:sym typeface="Montserrat"/>
              </a:rPr>
              <a:t>Recruited by governments to gain access to secret information of other governments and companies</a:t>
            </a:r>
            <a:endParaRPr b="0" i="0" sz="1000" u="none" cap="none" strike="noStrike">
              <a:solidFill>
                <a:schemeClr val="lt1"/>
              </a:solidFill>
              <a:latin typeface="Montserrat"/>
              <a:ea typeface="Montserrat"/>
              <a:cs typeface="Montserrat"/>
              <a:sym typeface="Montserrat"/>
            </a:endParaRPr>
          </a:p>
        </p:txBody>
      </p:sp>
      <p:sp>
        <p:nvSpPr>
          <p:cNvPr id="507" name="Google Shape;507;p97"/>
          <p:cNvSpPr txBox="1"/>
          <p:nvPr/>
        </p:nvSpPr>
        <p:spPr>
          <a:xfrm>
            <a:off x="2466770" y="2208842"/>
            <a:ext cx="1828800" cy="1233600"/>
          </a:xfrm>
          <a:prstGeom prst="rect">
            <a:avLst/>
          </a:prstGeom>
          <a:noFill/>
          <a:ln>
            <a:noFill/>
          </a:ln>
        </p:spPr>
        <p:txBody>
          <a:bodyPr anchorCtr="0" anchor="t" bIns="91425" lIns="91425" spcFirstLastPara="1" rIns="91425" wrap="square" tIns="91425">
            <a:noAutofit/>
          </a:bodyPr>
          <a:lstStyle/>
          <a:p>
            <a:pPr indent="0" lvl="0" marL="0" marR="0" rtl="0" algn="ctr">
              <a:lnSpc>
                <a:spcPct val="130000"/>
              </a:lnSpc>
              <a:spcBef>
                <a:spcPts val="0"/>
              </a:spcBef>
              <a:spcAft>
                <a:spcPts val="0"/>
              </a:spcAft>
              <a:buClr>
                <a:schemeClr val="dk1"/>
              </a:buClr>
              <a:buSzPts val="1100"/>
              <a:buFont typeface="Arial"/>
              <a:buNone/>
            </a:pPr>
            <a:r>
              <a:rPr b="1" lang="en" sz="1800">
                <a:solidFill>
                  <a:srgbClr val="C84727"/>
                </a:solidFill>
                <a:latin typeface="Montserrat"/>
                <a:ea typeface="Montserrat"/>
                <a:cs typeface="Montserrat"/>
                <a:sym typeface="Montserrat"/>
              </a:rPr>
              <a:t>Hacktivists</a:t>
            </a:r>
            <a:endParaRPr sz="1800"/>
          </a:p>
          <a:p>
            <a:pPr indent="0" lvl="0" marL="0" marR="0" rtl="0" algn="l">
              <a:lnSpc>
                <a:spcPct val="130000"/>
              </a:lnSpc>
              <a:spcBef>
                <a:spcPts val="300"/>
              </a:spcBef>
              <a:spcAft>
                <a:spcPts val="0"/>
              </a:spcAft>
              <a:buClr>
                <a:schemeClr val="dk1"/>
              </a:buClr>
              <a:buSzPts val="1100"/>
              <a:buFont typeface="Arial"/>
              <a:buNone/>
            </a:pPr>
            <a:r>
              <a:t/>
            </a:r>
            <a:endParaRPr sz="1000">
              <a:solidFill>
                <a:schemeClr val="lt1"/>
              </a:solidFill>
            </a:endParaRPr>
          </a:p>
          <a:p>
            <a:pPr indent="-165100" lvl="0" marL="171450" marR="0" rtl="0" algn="l">
              <a:lnSpc>
                <a:spcPct val="130000"/>
              </a:lnSpc>
              <a:spcBef>
                <a:spcPts val="300"/>
              </a:spcBef>
              <a:spcAft>
                <a:spcPts val="0"/>
              </a:spcAft>
              <a:buClr>
                <a:schemeClr val="lt1"/>
              </a:buClr>
              <a:buSzPts val="1000"/>
              <a:buChar char="•"/>
            </a:pPr>
            <a:r>
              <a:rPr lang="en" sz="1000">
                <a:solidFill>
                  <a:schemeClr val="lt1"/>
                </a:solidFill>
                <a:latin typeface="Montserrat"/>
                <a:ea typeface="Montserrat"/>
                <a:cs typeface="Montserrat"/>
                <a:sym typeface="Montserrat"/>
              </a:rPr>
              <a:t>Break into systems out of protest</a:t>
            </a:r>
            <a:endParaRPr sz="1000">
              <a:solidFill>
                <a:schemeClr val="lt1"/>
              </a:solidFill>
              <a:latin typeface="Montserrat"/>
              <a:ea typeface="Montserrat"/>
              <a:cs typeface="Montserrat"/>
              <a:sym typeface="Montserrat"/>
            </a:endParaRPr>
          </a:p>
          <a:p>
            <a:pPr indent="-165100" lvl="0" marL="171450" marR="0" rtl="0" algn="l">
              <a:lnSpc>
                <a:spcPct val="130000"/>
              </a:lnSpc>
              <a:spcBef>
                <a:spcPts val="300"/>
              </a:spcBef>
              <a:spcAft>
                <a:spcPts val="0"/>
              </a:spcAft>
              <a:buClr>
                <a:schemeClr val="lt1"/>
              </a:buClr>
              <a:buSzPts val="1000"/>
              <a:buChar char="•"/>
            </a:pPr>
            <a:r>
              <a:rPr lang="en" sz="1000">
                <a:solidFill>
                  <a:schemeClr val="lt1"/>
                </a:solidFill>
                <a:latin typeface="Montserrat"/>
                <a:ea typeface="Montserrat"/>
                <a:cs typeface="Montserrat"/>
                <a:sym typeface="Montserrat"/>
              </a:rPr>
              <a:t>Use their skills to promote a political or social agenda</a:t>
            </a:r>
            <a:endParaRPr sz="1000">
              <a:solidFill>
                <a:schemeClr val="lt1"/>
              </a:solidFill>
              <a:latin typeface="Montserrat"/>
              <a:ea typeface="Montserrat"/>
              <a:cs typeface="Montserrat"/>
              <a:sym typeface="Montserrat"/>
            </a:endParaRPr>
          </a:p>
          <a:p>
            <a:pPr indent="-165100" lvl="0" marL="171450" marR="0" rtl="0" algn="l">
              <a:lnSpc>
                <a:spcPct val="130000"/>
              </a:lnSpc>
              <a:spcBef>
                <a:spcPts val="300"/>
              </a:spcBef>
              <a:spcAft>
                <a:spcPts val="0"/>
              </a:spcAft>
              <a:buClr>
                <a:schemeClr val="lt1"/>
              </a:buClr>
              <a:buSzPts val="1000"/>
              <a:buChar char="•"/>
            </a:pPr>
            <a:r>
              <a:rPr lang="en" sz="1000">
                <a:solidFill>
                  <a:schemeClr val="lt1"/>
                </a:solidFill>
                <a:latin typeface="Montserrat"/>
                <a:ea typeface="Montserrat"/>
                <a:cs typeface="Montserrat"/>
                <a:sym typeface="Montserrat"/>
              </a:rPr>
              <a:t>Targets are usually government agencies or big corporations</a:t>
            </a:r>
            <a:endParaRPr sz="1000">
              <a:solidFill>
                <a:schemeClr val="lt1"/>
              </a:solidFill>
              <a:latin typeface="Montserrat"/>
              <a:ea typeface="Montserrat"/>
              <a:cs typeface="Montserrat"/>
              <a:sym typeface="Montserrat"/>
            </a:endParaRPr>
          </a:p>
        </p:txBody>
      </p:sp>
      <p:pic>
        <p:nvPicPr>
          <p:cNvPr id="508" name="Google Shape;508;p97"/>
          <p:cNvPicPr preferRelativeResize="0"/>
          <p:nvPr/>
        </p:nvPicPr>
        <p:blipFill rotWithShape="1">
          <a:blip r:embed="rId5">
            <a:alphaModFix/>
          </a:blip>
          <a:srcRect b="0" l="0" r="0" t="0"/>
          <a:stretch/>
        </p:blipFill>
        <p:spPr>
          <a:xfrm>
            <a:off x="5302370" y="1401270"/>
            <a:ext cx="652640" cy="652640"/>
          </a:xfrm>
          <a:prstGeom prst="rect">
            <a:avLst/>
          </a:prstGeom>
          <a:noFill/>
          <a:ln>
            <a:noFill/>
          </a:ln>
        </p:spPr>
      </p:pic>
      <p:pic>
        <p:nvPicPr>
          <p:cNvPr id="509" name="Google Shape;509;p97"/>
          <p:cNvPicPr preferRelativeResize="0"/>
          <p:nvPr/>
        </p:nvPicPr>
        <p:blipFill rotWithShape="1">
          <a:blip r:embed="rId6">
            <a:alphaModFix/>
          </a:blip>
          <a:srcRect b="0" l="0" r="0" t="0"/>
          <a:stretch/>
        </p:blipFill>
        <p:spPr>
          <a:xfrm>
            <a:off x="3017686" y="1396338"/>
            <a:ext cx="726967" cy="662478"/>
          </a:xfrm>
          <a:prstGeom prst="rect">
            <a:avLst/>
          </a:prstGeom>
          <a:noFill/>
          <a:ln>
            <a:noFill/>
          </a:ln>
        </p:spPr>
      </p:pic>
      <p:pic>
        <p:nvPicPr>
          <p:cNvPr id="510" name="Google Shape;510;p97"/>
          <p:cNvPicPr preferRelativeResize="0"/>
          <p:nvPr/>
        </p:nvPicPr>
        <p:blipFill rotWithShape="1">
          <a:blip r:embed="rId7">
            <a:alphaModFix/>
          </a:blip>
          <a:srcRect b="0" l="0" r="0" t="0"/>
          <a:stretch/>
        </p:blipFill>
        <p:spPr>
          <a:xfrm>
            <a:off x="1004772" y="1426465"/>
            <a:ext cx="623455" cy="602248"/>
          </a:xfrm>
          <a:prstGeom prst="rect">
            <a:avLst/>
          </a:prstGeom>
          <a:noFill/>
          <a:ln>
            <a:noFill/>
          </a:ln>
        </p:spPr>
      </p:pic>
      <p:pic>
        <p:nvPicPr>
          <p:cNvPr id="511" name="Google Shape;511;p97"/>
          <p:cNvPicPr preferRelativeResize="0"/>
          <p:nvPr/>
        </p:nvPicPr>
        <p:blipFill rotWithShape="1">
          <a:blip r:embed="rId8">
            <a:alphaModFix/>
          </a:blip>
          <a:srcRect b="0" l="0" r="0" t="0"/>
          <a:stretch/>
        </p:blipFill>
        <p:spPr>
          <a:xfrm>
            <a:off x="7533305" y="1418615"/>
            <a:ext cx="685801" cy="6179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5" name="Shape 515"/>
        <p:cNvGrpSpPr/>
        <p:nvPr/>
      </p:nvGrpSpPr>
      <p:grpSpPr>
        <a:xfrm>
          <a:off x="0" y="0"/>
          <a:ext cx="0" cy="0"/>
          <a:chOff x="0" y="0"/>
          <a:chExt cx="0" cy="0"/>
        </a:xfrm>
      </p:grpSpPr>
      <p:pic>
        <p:nvPicPr>
          <p:cNvPr id="516" name="Google Shape;516;p98"/>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517" name="Google Shape;517;p98"/>
          <p:cNvSpPr/>
          <p:nvPr/>
        </p:nvSpPr>
        <p:spPr>
          <a:xfrm>
            <a:off x="3418450" y="913725"/>
            <a:ext cx="5413800" cy="37236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98"/>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Unit 42 IR Report: </a:t>
            </a:r>
            <a:r>
              <a:rPr lang="en">
                <a:solidFill>
                  <a:schemeClr val="accent6"/>
                </a:solidFill>
              </a:rPr>
              <a:t>Incident Types</a:t>
            </a:r>
            <a:endParaRPr/>
          </a:p>
        </p:txBody>
      </p:sp>
      <p:sp>
        <p:nvSpPr>
          <p:cNvPr id="519" name="Google Shape;519;p98"/>
          <p:cNvSpPr txBox="1"/>
          <p:nvPr/>
        </p:nvSpPr>
        <p:spPr>
          <a:xfrm>
            <a:off x="424950" y="1184775"/>
            <a:ext cx="30900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lt1"/>
                </a:solidFill>
                <a:latin typeface="Montserrat"/>
                <a:ea typeface="Montserrat"/>
                <a:cs typeface="Montserrat"/>
                <a:sym typeface="Montserrat"/>
              </a:rPr>
              <a:t>BEC and Ransomware make up</a:t>
            </a:r>
            <a:r>
              <a:rPr b="1" lang="en" sz="2900">
                <a:solidFill>
                  <a:schemeClr val="lt1"/>
                </a:solidFill>
                <a:latin typeface="Montserrat"/>
                <a:ea typeface="Montserrat"/>
                <a:cs typeface="Montserrat"/>
                <a:sym typeface="Montserrat"/>
              </a:rPr>
              <a:t> </a:t>
            </a:r>
            <a:r>
              <a:rPr b="1" lang="en" sz="2900">
                <a:solidFill>
                  <a:schemeClr val="accent6"/>
                </a:solidFill>
                <a:latin typeface="Montserrat"/>
                <a:ea typeface="Montserrat"/>
                <a:cs typeface="Montserrat"/>
                <a:sym typeface="Montserrat"/>
              </a:rPr>
              <a:t>70% of the cases</a:t>
            </a:r>
            <a:r>
              <a:rPr b="1" lang="en" sz="2900">
                <a:solidFill>
                  <a:schemeClr val="lt1"/>
                </a:solidFill>
                <a:latin typeface="Montserrat"/>
                <a:ea typeface="Montserrat"/>
                <a:cs typeface="Montserrat"/>
                <a:sym typeface="Montserrat"/>
              </a:rPr>
              <a:t> </a:t>
            </a:r>
            <a:r>
              <a:rPr b="1" lang="en" sz="2900">
                <a:solidFill>
                  <a:schemeClr val="lt1"/>
                </a:solidFill>
                <a:latin typeface="Montserrat"/>
                <a:ea typeface="Montserrat"/>
                <a:cs typeface="Montserrat"/>
                <a:sym typeface="Montserrat"/>
              </a:rPr>
              <a:t>handled by Unit 42 teams</a:t>
            </a:r>
            <a:endParaRPr b="1" sz="2900">
              <a:solidFill>
                <a:schemeClr val="lt1"/>
              </a:solidFill>
              <a:latin typeface="Montserrat"/>
              <a:ea typeface="Montserrat"/>
              <a:cs typeface="Montserrat"/>
              <a:sym typeface="Montserrat"/>
            </a:endParaRPr>
          </a:p>
        </p:txBody>
      </p:sp>
      <p:sp>
        <p:nvSpPr>
          <p:cNvPr id="520" name="Google Shape;520;p98"/>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pic>
        <p:nvPicPr>
          <p:cNvPr id="521" name="Google Shape;521;p98"/>
          <p:cNvPicPr preferRelativeResize="0"/>
          <p:nvPr/>
        </p:nvPicPr>
        <p:blipFill rotWithShape="1">
          <a:blip r:embed="rId4">
            <a:alphaModFix/>
          </a:blip>
          <a:srcRect b="12388" l="26321" r="22784" t="21469"/>
          <a:stretch/>
        </p:blipFill>
        <p:spPr>
          <a:xfrm>
            <a:off x="3723250" y="1112500"/>
            <a:ext cx="4883826" cy="3316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5" name="Shape 525"/>
        <p:cNvGrpSpPr/>
        <p:nvPr/>
      </p:nvGrpSpPr>
      <p:grpSpPr>
        <a:xfrm>
          <a:off x="0" y="0"/>
          <a:ext cx="0" cy="0"/>
          <a:chOff x="0" y="0"/>
          <a:chExt cx="0" cy="0"/>
        </a:xfrm>
      </p:grpSpPr>
      <p:pic>
        <p:nvPicPr>
          <p:cNvPr id="526" name="Google Shape;526;p99"/>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527" name="Google Shape;527;p99"/>
          <p:cNvSpPr/>
          <p:nvPr/>
        </p:nvSpPr>
        <p:spPr>
          <a:xfrm>
            <a:off x="199575" y="794925"/>
            <a:ext cx="6531300" cy="3842400"/>
          </a:xfrm>
          <a:prstGeom prst="roundRect">
            <a:avLst>
              <a:gd fmla="val 7309"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99"/>
          <p:cNvPicPr preferRelativeResize="0"/>
          <p:nvPr/>
        </p:nvPicPr>
        <p:blipFill>
          <a:blip r:embed="rId4">
            <a:alphaModFix/>
          </a:blip>
          <a:stretch>
            <a:fillRect/>
          </a:stretch>
        </p:blipFill>
        <p:spPr>
          <a:xfrm>
            <a:off x="8709410" y="126325"/>
            <a:ext cx="320040" cy="320040"/>
          </a:xfrm>
          <a:prstGeom prst="rect">
            <a:avLst/>
          </a:prstGeom>
          <a:noFill/>
          <a:ln>
            <a:noFill/>
          </a:ln>
        </p:spPr>
      </p:pic>
      <p:sp>
        <p:nvSpPr>
          <p:cNvPr id="529" name="Google Shape;529;p99"/>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530" name="Google Shape;530;p99"/>
          <p:cNvSpPr txBox="1"/>
          <p:nvPr>
            <p:ph type="title"/>
          </p:nvPr>
        </p:nvSpPr>
        <p:spPr>
          <a:xfrm>
            <a:off x="2538150" y="216425"/>
            <a:ext cx="559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
        <p:nvSpPr>
          <p:cNvPr id="531" name="Google Shape;531;p99"/>
          <p:cNvSpPr txBox="1"/>
          <p:nvPr>
            <p:ph type="title"/>
          </p:nvPr>
        </p:nvSpPr>
        <p:spPr>
          <a:xfrm>
            <a:off x="345575"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lang="en">
                <a:solidFill>
                  <a:schemeClr val="lt1"/>
                </a:solidFill>
              </a:rPr>
              <a:t>Industries vs. Ransomware Groups</a:t>
            </a:r>
            <a:endParaRPr>
              <a:solidFill>
                <a:schemeClr val="lt1"/>
              </a:solidFill>
            </a:endParaRPr>
          </a:p>
          <a:p>
            <a:pPr indent="0" lvl="0" marL="0" rtl="0" algn="l">
              <a:spcBef>
                <a:spcPts val="0"/>
              </a:spcBef>
              <a:spcAft>
                <a:spcPts val="0"/>
              </a:spcAft>
              <a:buNone/>
            </a:pPr>
            <a:r>
              <a:t/>
            </a:r>
            <a:endParaRPr>
              <a:solidFill>
                <a:schemeClr val="accent1"/>
              </a:solidFill>
            </a:endParaRPr>
          </a:p>
        </p:txBody>
      </p:sp>
      <p:pic>
        <p:nvPicPr>
          <p:cNvPr id="532" name="Google Shape;532;p99"/>
          <p:cNvPicPr preferRelativeResize="0"/>
          <p:nvPr/>
        </p:nvPicPr>
        <p:blipFill rotWithShape="1">
          <a:blip r:embed="rId5">
            <a:alphaModFix/>
          </a:blip>
          <a:srcRect b="0" l="0" r="0" t="0"/>
          <a:stretch/>
        </p:blipFill>
        <p:spPr>
          <a:xfrm>
            <a:off x="409160" y="1159917"/>
            <a:ext cx="2991916" cy="3372390"/>
          </a:xfrm>
          <a:prstGeom prst="rect">
            <a:avLst/>
          </a:prstGeom>
          <a:noFill/>
          <a:ln>
            <a:noFill/>
          </a:ln>
        </p:spPr>
      </p:pic>
      <p:pic>
        <p:nvPicPr>
          <p:cNvPr id="533" name="Google Shape;533;p99"/>
          <p:cNvPicPr preferRelativeResize="0"/>
          <p:nvPr/>
        </p:nvPicPr>
        <p:blipFill rotWithShape="1">
          <a:blip r:embed="rId6">
            <a:alphaModFix/>
          </a:blip>
          <a:srcRect b="0" l="0" r="0" t="0"/>
          <a:stretch/>
        </p:blipFill>
        <p:spPr>
          <a:xfrm>
            <a:off x="3528453" y="1159917"/>
            <a:ext cx="2991916" cy="3372390"/>
          </a:xfrm>
          <a:prstGeom prst="rect">
            <a:avLst/>
          </a:prstGeom>
          <a:noFill/>
          <a:ln>
            <a:noFill/>
          </a:ln>
        </p:spPr>
      </p:pic>
      <p:sp>
        <p:nvSpPr>
          <p:cNvPr id="534" name="Google Shape;534;p99"/>
          <p:cNvSpPr txBox="1"/>
          <p:nvPr>
            <p:ph idx="4294967295" type="body"/>
          </p:nvPr>
        </p:nvSpPr>
        <p:spPr>
          <a:xfrm>
            <a:off x="6939757" y="1099725"/>
            <a:ext cx="1971900" cy="333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600">
                <a:solidFill>
                  <a:schemeClr val="lt1"/>
                </a:solidFill>
              </a:rPr>
              <a:t>Different ransomware operators target different industries</a:t>
            </a:r>
            <a:endParaRPr b="1" sz="1600">
              <a:solidFill>
                <a:schemeClr val="lt1"/>
              </a:solidFill>
            </a:endParaRPr>
          </a:p>
          <a:p>
            <a:pPr indent="0" lvl="0" marL="0" rtl="0" algn="l">
              <a:lnSpc>
                <a:spcPct val="100000"/>
              </a:lnSpc>
              <a:spcBef>
                <a:spcPts val="1400"/>
              </a:spcBef>
              <a:spcAft>
                <a:spcPts val="1400"/>
              </a:spcAft>
              <a:buSzPts val="1400"/>
              <a:buNone/>
            </a:pPr>
            <a:r>
              <a:rPr b="1" lang="en" sz="1600">
                <a:solidFill>
                  <a:schemeClr val="lt1"/>
                </a:solidFill>
              </a:rPr>
              <a:t>Some industries (i.e. Prof. &amp; Legal Services, Healthcare, &amp; Manufacturing) are targeted by nearly all groups </a:t>
            </a:r>
            <a:endParaRPr b="1" sz="1600">
              <a:solidFill>
                <a:schemeClr val="lt1"/>
              </a:solidFill>
            </a:endParaRPr>
          </a:p>
        </p:txBody>
      </p:sp>
      <p:sp>
        <p:nvSpPr>
          <p:cNvPr id="535" name="Google Shape;535;p99"/>
          <p:cNvSpPr txBox="1"/>
          <p:nvPr/>
        </p:nvSpPr>
        <p:spPr>
          <a:xfrm>
            <a:off x="338327" y="794922"/>
            <a:ext cx="60534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Montserrat"/>
                <a:ea typeface="Montserrat"/>
                <a:cs typeface="Montserrat"/>
                <a:sym typeface="Montserrat"/>
              </a:rPr>
              <a:t>Industries Affected by Ransomware vs. Ransomware Groups</a:t>
            </a:r>
            <a:endParaRPr b="0" i="0" sz="1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9" name="Shape 539"/>
        <p:cNvGrpSpPr/>
        <p:nvPr/>
      </p:nvGrpSpPr>
      <p:grpSpPr>
        <a:xfrm>
          <a:off x="0" y="0"/>
          <a:ext cx="0" cy="0"/>
          <a:chOff x="0" y="0"/>
          <a:chExt cx="0" cy="0"/>
        </a:xfrm>
      </p:grpSpPr>
      <p:pic>
        <p:nvPicPr>
          <p:cNvPr id="540" name="Google Shape;540;p100"/>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541" name="Google Shape;541;p100"/>
          <p:cNvSpPr txBox="1"/>
          <p:nvPr>
            <p:ph type="title"/>
          </p:nvPr>
        </p:nvSpPr>
        <p:spPr>
          <a:xfrm>
            <a:off x="311700" y="231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lt1"/>
                </a:solidFill>
              </a:rPr>
              <a:t>Unit 42 IR Report: </a:t>
            </a:r>
            <a:r>
              <a:rPr lang="en">
                <a:solidFill>
                  <a:schemeClr val="accent6"/>
                </a:solidFill>
              </a:rPr>
              <a:t>Attack Vectors</a:t>
            </a:r>
            <a:endParaRPr>
              <a:solidFill>
                <a:schemeClr val="accent6"/>
              </a:solidFill>
            </a:endParaRPr>
          </a:p>
          <a:p>
            <a:pPr indent="0" lvl="0" marL="0" rtl="0" algn="l">
              <a:lnSpc>
                <a:spcPct val="115000"/>
              </a:lnSpc>
              <a:spcBef>
                <a:spcPts val="0"/>
              </a:spcBef>
              <a:spcAft>
                <a:spcPts val="0"/>
              </a:spcAft>
              <a:buClr>
                <a:schemeClr val="dk1"/>
              </a:buClr>
              <a:buSzPts val="1100"/>
              <a:buFont typeface="Arial"/>
              <a:buNone/>
            </a:pPr>
            <a:r>
              <a:rPr b="0" lang="en">
                <a:solidFill>
                  <a:schemeClr val="lt1"/>
                </a:solidFill>
              </a:rPr>
              <a:t>Attackers are looking for an easy way in</a:t>
            </a:r>
            <a:r>
              <a:rPr b="0" lang="en">
                <a:solidFill>
                  <a:schemeClr val="dk2"/>
                </a:solidFill>
              </a:rPr>
              <a:t>. </a:t>
            </a:r>
            <a:endParaRPr b="0">
              <a:solidFill>
                <a:schemeClr val="dk2"/>
              </a:solidFill>
            </a:endParaRPr>
          </a:p>
          <a:p>
            <a:pPr indent="0" lvl="0" marL="0" rtl="0" algn="l">
              <a:spcBef>
                <a:spcPts val="0"/>
              </a:spcBef>
              <a:spcAft>
                <a:spcPts val="0"/>
              </a:spcAft>
              <a:buNone/>
            </a:pPr>
            <a:r>
              <a:t/>
            </a:r>
            <a:endParaRPr>
              <a:solidFill>
                <a:schemeClr val="lt1"/>
              </a:solidFill>
            </a:endParaRPr>
          </a:p>
        </p:txBody>
      </p:sp>
      <p:sp>
        <p:nvSpPr>
          <p:cNvPr id="542" name="Google Shape;542;p100"/>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543" name="Google Shape;543;p100"/>
          <p:cNvSpPr txBox="1"/>
          <p:nvPr/>
        </p:nvSpPr>
        <p:spPr>
          <a:xfrm>
            <a:off x="5149125" y="1692300"/>
            <a:ext cx="361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chemeClr val="accent6"/>
                </a:solidFill>
                <a:latin typeface="Montserrat"/>
                <a:ea typeface="Montserrat"/>
                <a:cs typeface="Montserrat"/>
                <a:sym typeface="Montserrat"/>
              </a:rPr>
              <a:t>3 attack vectors</a:t>
            </a:r>
            <a:r>
              <a:rPr lang="en" sz="2700">
                <a:solidFill>
                  <a:schemeClr val="accent6"/>
                </a:solidFill>
                <a:latin typeface="Montserrat ExtraLight"/>
                <a:ea typeface="Montserrat ExtraLight"/>
                <a:cs typeface="Montserrat ExtraLight"/>
                <a:sym typeface="Montserrat ExtraLight"/>
              </a:rPr>
              <a:t> </a:t>
            </a:r>
            <a:r>
              <a:rPr b="1" lang="en" sz="2700">
                <a:solidFill>
                  <a:schemeClr val="lt1"/>
                </a:solidFill>
                <a:latin typeface="Montserrat"/>
                <a:ea typeface="Montserrat"/>
                <a:cs typeface="Montserrat"/>
                <a:sym typeface="Montserrat"/>
              </a:rPr>
              <a:t>represent</a:t>
            </a:r>
            <a:r>
              <a:rPr lang="en" sz="2700">
                <a:latin typeface="Montserrat ExtraLight"/>
                <a:ea typeface="Montserrat ExtraLight"/>
                <a:cs typeface="Montserrat ExtraLight"/>
                <a:sym typeface="Montserrat ExtraLight"/>
              </a:rPr>
              <a:t> </a:t>
            </a:r>
            <a:r>
              <a:rPr b="1" lang="en" sz="2700">
                <a:solidFill>
                  <a:schemeClr val="accent6"/>
                </a:solidFill>
                <a:latin typeface="Montserrat"/>
                <a:ea typeface="Montserrat"/>
                <a:cs typeface="Montserrat"/>
                <a:sym typeface="Montserrat"/>
              </a:rPr>
              <a:t>77%</a:t>
            </a:r>
            <a:r>
              <a:rPr lang="en" sz="2700">
                <a:latin typeface="Montserrat ExtraLight"/>
                <a:ea typeface="Montserrat ExtraLight"/>
                <a:cs typeface="Montserrat ExtraLight"/>
                <a:sym typeface="Montserrat ExtraLight"/>
              </a:rPr>
              <a:t> </a:t>
            </a:r>
            <a:r>
              <a:rPr b="1" lang="en" sz="2700">
                <a:solidFill>
                  <a:schemeClr val="lt1"/>
                </a:solidFill>
                <a:latin typeface="Montserrat"/>
                <a:ea typeface="Montserrat"/>
                <a:cs typeface="Montserrat"/>
                <a:sym typeface="Montserrat"/>
              </a:rPr>
              <a:t>of the suspected initial access vectors for incidents</a:t>
            </a:r>
            <a:endParaRPr b="1" sz="2700">
              <a:solidFill>
                <a:schemeClr val="lt1"/>
              </a:solidFill>
              <a:latin typeface="Montserrat"/>
              <a:ea typeface="Montserrat"/>
              <a:cs typeface="Montserrat"/>
              <a:sym typeface="Montserrat"/>
            </a:endParaRPr>
          </a:p>
        </p:txBody>
      </p:sp>
      <p:sp>
        <p:nvSpPr>
          <p:cNvPr id="544" name="Google Shape;544;p100"/>
          <p:cNvSpPr/>
          <p:nvPr/>
        </p:nvSpPr>
        <p:spPr>
          <a:xfrm>
            <a:off x="498525" y="1087725"/>
            <a:ext cx="3986100" cy="36843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5" name="Google Shape;545;p100"/>
          <p:cNvPicPr preferRelativeResize="0"/>
          <p:nvPr/>
        </p:nvPicPr>
        <p:blipFill rotWithShape="1">
          <a:blip r:embed="rId4">
            <a:alphaModFix/>
          </a:blip>
          <a:srcRect b="8871" l="5189" r="5189" t="16701"/>
          <a:stretch/>
        </p:blipFill>
        <p:spPr>
          <a:xfrm>
            <a:off x="676250" y="1365774"/>
            <a:ext cx="3556651" cy="2953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9" name="Shape 549"/>
        <p:cNvGrpSpPr/>
        <p:nvPr/>
      </p:nvGrpSpPr>
      <p:grpSpPr>
        <a:xfrm>
          <a:off x="0" y="0"/>
          <a:ext cx="0" cy="0"/>
          <a:chOff x="0" y="0"/>
          <a:chExt cx="0" cy="0"/>
        </a:xfrm>
      </p:grpSpPr>
      <p:sp>
        <p:nvSpPr>
          <p:cNvPr id="550" name="Google Shape;550;p101"/>
          <p:cNvSpPr/>
          <p:nvPr/>
        </p:nvSpPr>
        <p:spPr>
          <a:xfrm rot="10800000">
            <a:off x="2683950" y="2875875"/>
            <a:ext cx="1744200" cy="1770300"/>
          </a:xfrm>
          <a:prstGeom prst="roundRect">
            <a:avLst>
              <a:gd fmla="val 0" name="adj"/>
            </a:avLst>
          </a:prstGeom>
          <a:gradFill>
            <a:gsLst>
              <a:gs pos="0">
                <a:srgbClr val="C84624">
                  <a:alpha val="0"/>
                </a:srgbClr>
              </a:gs>
              <a:gs pos="100000">
                <a:srgbClr val="C84624">
                  <a:alpha val="62352"/>
                </a:srgbClr>
              </a:gs>
            </a:gsLst>
            <a:lin ang="16200038" scaled="0"/>
          </a:gradFill>
          <a:ln>
            <a:noFill/>
          </a:ln>
          <a:effectLst>
            <a:outerShdw blurRad="57150" rotWithShape="0" algn="bl">
              <a:srgbClr val="000000">
                <a:alpha val="5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FFFFFF"/>
              </a:buClr>
              <a:buSzPts val="1100"/>
              <a:buFont typeface="Montserrat"/>
              <a:buNone/>
            </a:pPr>
            <a:r>
              <a:t/>
            </a:r>
            <a:endParaRPr sz="1100">
              <a:solidFill>
                <a:srgbClr val="FFFFFF"/>
              </a:solidFill>
              <a:latin typeface="Montserrat"/>
              <a:ea typeface="Montserrat"/>
              <a:cs typeface="Montserrat"/>
              <a:sym typeface="Montserrat"/>
            </a:endParaRPr>
          </a:p>
        </p:txBody>
      </p:sp>
      <p:pic>
        <p:nvPicPr>
          <p:cNvPr id="551" name="Google Shape;551;p101"/>
          <p:cNvPicPr preferRelativeResize="0"/>
          <p:nvPr/>
        </p:nvPicPr>
        <p:blipFill rotWithShape="1">
          <a:blip r:embed="rId3">
            <a:alphaModFix amt="15000"/>
          </a:blip>
          <a:srcRect b="4028" l="-10970" r="24043" t="20242"/>
          <a:stretch/>
        </p:blipFill>
        <p:spPr>
          <a:xfrm>
            <a:off x="2138700" y="0"/>
            <a:ext cx="7005302" cy="4872026"/>
          </a:xfrm>
          <a:prstGeom prst="rect">
            <a:avLst/>
          </a:prstGeom>
          <a:noFill/>
          <a:ln>
            <a:noFill/>
          </a:ln>
        </p:spPr>
      </p:pic>
      <p:sp>
        <p:nvSpPr>
          <p:cNvPr id="552" name="Google Shape;552;p101"/>
          <p:cNvSpPr txBox="1"/>
          <p:nvPr>
            <p:ph type="title"/>
          </p:nvPr>
        </p:nvSpPr>
        <p:spPr>
          <a:xfrm>
            <a:off x="311700" y="231075"/>
            <a:ext cx="8520600" cy="5727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rPr>
              <a:t>The Use of Extortion Is Shifting</a:t>
            </a:r>
            <a:r>
              <a:rPr lang="en" sz="2000">
                <a:solidFill>
                  <a:schemeClr val="lt1"/>
                </a:solidFill>
              </a:rPr>
              <a:t>…</a:t>
            </a:r>
            <a:endParaRPr sz="2000">
              <a:solidFill>
                <a:srgbClr val="FFFFFF"/>
              </a:solidFill>
            </a:endParaRPr>
          </a:p>
          <a:p>
            <a:pPr indent="0" lvl="0" marL="0" rtl="0" algn="ctr">
              <a:spcBef>
                <a:spcPts val="0"/>
              </a:spcBef>
              <a:spcAft>
                <a:spcPts val="0"/>
              </a:spcAft>
              <a:buNone/>
            </a:pPr>
            <a:r>
              <a:rPr b="0" lang="en" sz="1500">
                <a:solidFill>
                  <a:schemeClr val="accent6"/>
                </a:solidFill>
                <a:latin typeface="Montserrat Medium"/>
                <a:ea typeface="Montserrat Medium"/>
                <a:cs typeface="Montserrat Medium"/>
                <a:sym typeface="Montserrat Medium"/>
              </a:rPr>
              <a:t>and actors are eliminating potential inefficiencies</a:t>
            </a:r>
            <a:endParaRPr>
              <a:solidFill>
                <a:schemeClr val="lt1"/>
              </a:solidFill>
            </a:endParaRPr>
          </a:p>
        </p:txBody>
      </p:sp>
      <p:sp>
        <p:nvSpPr>
          <p:cNvPr id="553" name="Google Shape;553;p101"/>
          <p:cNvSpPr txBox="1"/>
          <p:nvPr/>
        </p:nvSpPr>
        <p:spPr>
          <a:xfrm>
            <a:off x="5070200" y="3979549"/>
            <a:ext cx="3617100" cy="762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750">
                <a:latin typeface="Montserrat"/>
                <a:ea typeface="Montserrat"/>
                <a:cs typeface="Montserrat"/>
                <a:sym typeface="Montserrat"/>
              </a:rPr>
              <a:t>Translation: Ukrainian!  All your personal data has been uploaded to general network. All data on the computer is destroyed it is impossible to restore them. All information about you became public, be afraid and expect the worst. This is for your past, present and future. For Volyn, for the OUN UPA, for Galicia, for Polissya and for historical lands.</a:t>
            </a:r>
            <a:endParaRPr sz="750">
              <a:latin typeface="Montserrat"/>
              <a:ea typeface="Montserrat"/>
              <a:cs typeface="Montserrat"/>
              <a:sym typeface="Montserrat"/>
            </a:endParaRPr>
          </a:p>
        </p:txBody>
      </p:sp>
      <p:sp>
        <p:nvSpPr>
          <p:cNvPr id="554" name="Google Shape;554;p101"/>
          <p:cNvSpPr txBox="1"/>
          <p:nvPr>
            <p:ph idx="12" type="sldNum"/>
          </p:nvPr>
        </p:nvSpPr>
        <p:spPr>
          <a:xfrm>
            <a:off x="311700" y="4872025"/>
            <a:ext cx="2363400" cy="271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r>
              <a:rPr b="0" lang="en"/>
              <a:t>  |  © 2023 Palo Alto Networks, Inc. All rights reserved.</a:t>
            </a:r>
            <a:endParaRPr/>
          </a:p>
        </p:txBody>
      </p:sp>
      <p:sp>
        <p:nvSpPr>
          <p:cNvPr id="555" name="Google Shape;555;p101"/>
          <p:cNvSpPr/>
          <p:nvPr/>
        </p:nvSpPr>
        <p:spPr>
          <a:xfrm>
            <a:off x="639050" y="1548424"/>
            <a:ext cx="1645500" cy="1642200"/>
          </a:xfrm>
          <a:prstGeom prst="ellipse">
            <a:avLst/>
          </a:prstGeom>
          <a:solidFill>
            <a:schemeClr val="dk1"/>
          </a:solidFill>
          <a:ln cap="flat" cmpd="sng" w="9525">
            <a:solidFill>
              <a:srgbClr val="E4C7C0"/>
            </a:solidFill>
            <a:prstDash val="solid"/>
            <a:round/>
            <a:headEnd len="sm" w="sm" type="none"/>
            <a:tailEnd len="sm" w="sm" type="none"/>
          </a:ln>
          <a:effectLst>
            <a:outerShdw blurRad="114300" rotWithShape="0" algn="tl" dir="3600000" dist="171450">
              <a:schemeClr val="accent6">
                <a:alpha val="32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56" name="Google Shape;556;p101"/>
          <p:cNvSpPr txBox="1"/>
          <p:nvPr/>
        </p:nvSpPr>
        <p:spPr>
          <a:xfrm>
            <a:off x="460400" y="3288748"/>
            <a:ext cx="2002800" cy="406800"/>
          </a:xfrm>
          <a:prstGeom prst="rect">
            <a:avLst/>
          </a:prstGeom>
          <a:noFill/>
          <a:ln>
            <a:noFill/>
          </a:ln>
          <a:effectLst>
            <a:outerShdw blurRad="114300" rotWithShape="0" algn="tl" dir="3600000" dist="171450">
              <a:schemeClr val="accent6">
                <a:alpha val="32000"/>
              </a:scheme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Font typeface="Arial"/>
              <a:buNone/>
            </a:pPr>
            <a:r>
              <a:rPr lang="en">
                <a:solidFill>
                  <a:srgbClr val="E9E9E9"/>
                </a:solidFill>
                <a:latin typeface="Montserrat ExtraBold"/>
                <a:ea typeface="Montserrat ExtraBold"/>
                <a:cs typeface="Montserrat ExtraBold"/>
                <a:sym typeface="Montserrat ExtraBold"/>
              </a:rPr>
              <a:t>Encryption</a:t>
            </a:r>
            <a:endParaRPr sz="1000">
              <a:solidFill>
                <a:schemeClr val="lt1"/>
              </a:solidFill>
              <a:latin typeface="Montserrat ExtraBold"/>
              <a:ea typeface="Montserrat ExtraBold"/>
              <a:cs typeface="Montserrat ExtraBold"/>
              <a:sym typeface="Montserrat ExtraBold"/>
            </a:endParaRPr>
          </a:p>
          <a:p>
            <a:pPr indent="0" lvl="0" marL="0" rtl="0" algn="ctr">
              <a:lnSpc>
                <a:spcPct val="115000"/>
              </a:lnSpc>
              <a:spcBef>
                <a:spcPts val="0"/>
              </a:spcBef>
              <a:spcAft>
                <a:spcPts val="0"/>
              </a:spcAft>
              <a:buClr>
                <a:srgbClr val="000000"/>
              </a:buClr>
              <a:buFont typeface="Arial"/>
              <a:buNone/>
            </a:pPr>
            <a:r>
              <a:t/>
            </a:r>
            <a:endParaRPr sz="1100">
              <a:solidFill>
                <a:schemeClr val="lt1"/>
              </a:solidFill>
              <a:latin typeface="Montserrat ExtraBold"/>
              <a:ea typeface="Montserrat ExtraBold"/>
              <a:cs typeface="Montserrat ExtraBold"/>
              <a:sym typeface="Montserrat ExtraBold"/>
            </a:endParaRPr>
          </a:p>
        </p:txBody>
      </p:sp>
      <p:sp>
        <p:nvSpPr>
          <p:cNvPr id="557" name="Google Shape;557;p101"/>
          <p:cNvSpPr/>
          <p:nvPr/>
        </p:nvSpPr>
        <p:spPr>
          <a:xfrm>
            <a:off x="2712532" y="1548424"/>
            <a:ext cx="1645500" cy="1642200"/>
          </a:xfrm>
          <a:prstGeom prst="ellipse">
            <a:avLst/>
          </a:prstGeom>
          <a:solidFill>
            <a:schemeClr val="dk1"/>
          </a:solidFill>
          <a:ln cap="flat" cmpd="sng" w="9525">
            <a:solidFill>
              <a:schemeClr val="lt1"/>
            </a:solidFill>
            <a:prstDash val="solid"/>
            <a:round/>
            <a:headEnd len="sm" w="sm" type="none"/>
            <a:tailEnd len="sm" w="sm" type="none"/>
          </a:ln>
          <a:effectLst>
            <a:outerShdw blurRad="114300" rotWithShape="0" algn="tl" dir="3600000" dist="171450">
              <a:schemeClr val="accent6">
                <a:alpha val="32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58" name="Google Shape;558;p101"/>
          <p:cNvSpPr/>
          <p:nvPr/>
        </p:nvSpPr>
        <p:spPr>
          <a:xfrm>
            <a:off x="4786013" y="1548424"/>
            <a:ext cx="1645500" cy="1642200"/>
          </a:xfrm>
          <a:prstGeom prst="ellipse">
            <a:avLst/>
          </a:prstGeom>
          <a:solidFill>
            <a:schemeClr val="dk1"/>
          </a:solidFill>
          <a:ln cap="flat" cmpd="sng" w="9525">
            <a:solidFill>
              <a:srgbClr val="E4C7C0"/>
            </a:solidFill>
            <a:prstDash val="solid"/>
            <a:round/>
            <a:headEnd len="sm" w="sm" type="none"/>
            <a:tailEnd len="sm" w="sm" type="none"/>
          </a:ln>
          <a:effectLst>
            <a:outerShdw blurRad="114300" rotWithShape="0" algn="tl" dir="3600000" dist="171450">
              <a:schemeClr val="accent6">
                <a:alpha val="32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59" name="Google Shape;559;p101"/>
          <p:cNvSpPr/>
          <p:nvPr/>
        </p:nvSpPr>
        <p:spPr>
          <a:xfrm>
            <a:off x="6859495" y="1548424"/>
            <a:ext cx="1645500" cy="1642200"/>
          </a:xfrm>
          <a:prstGeom prst="ellipse">
            <a:avLst/>
          </a:prstGeom>
          <a:solidFill>
            <a:schemeClr val="dk1"/>
          </a:solidFill>
          <a:ln cap="flat" cmpd="sng" w="9525">
            <a:solidFill>
              <a:srgbClr val="E4C7C0"/>
            </a:solidFill>
            <a:prstDash val="solid"/>
            <a:round/>
            <a:headEnd len="sm" w="sm" type="none"/>
            <a:tailEnd len="sm" w="sm" type="none"/>
          </a:ln>
          <a:effectLst>
            <a:outerShdw blurRad="114300" rotWithShape="0" algn="tl" dir="3600000" dist="171450">
              <a:schemeClr val="accent6">
                <a:alpha val="32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60" name="Google Shape;560;p101"/>
          <p:cNvSpPr/>
          <p:nvPr/>
        </p:nvSpPr>
        <p:spPr>
          <a:xfrm>
            <a:off x="798500" y="1707575"/>
            <a:ext cx="1326600" cy="1323900"/>
          </a:xfrm>
          <a:prstGeom prst="ellipse">
            <a:avLst/>
          </a:prstGeom>
          <a:solidFill>
            <a:schemeClr val="dk1"/>
          </a:solidFill>
          <a:ln cap="flat" cmpd="sng" w="9525">
            <a:solidFill>
              <a:srgbClr val="E4C7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61" name="Google Shape;561;p101"/>
          <p:cNvSpPr/>
          <p:nvPr/>
        </p:nvSpPr>
        <p:spPr>
          <a:xfrm>
            <a:off x="2871979" y="1707575"/>
            <a:ext cx="1326600" cy="13239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62" name="Google Shape;562;p101"/>
          <p:cNvSpPr/>
          <p:nvPr/>
        </p:nvSpPr>
        <p:spPr>
          <a:xfrm>
            <a:off x="4945458" y="1707575"/>
            <a:ext cx="1326600" cy="1323900"/>
          </a:xfrm>
          <a:prstGeom prst="ellipse">
            <a:avLst/>
          </a:prstGeom>
          <a:solidFill>
            <a:schemeClr val="dk1"/>
          </a:solidFill>
          <a:ln cap="flat" cmpd="sng" w="9525">
            <a:solidFill>
              <a:srgbClr val="E4C7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sp>
        <p:nvSpPr>
          <p:cNvPr id="563" name="Google Shape;563;p101"/>
          <p:cNvSpPr/>
          <p:nvPr/>
        </p:nvSpPr>
        <p:spPr>
          <a:xfrm>
            <a:off x="7018938" y="1707575"/>
            <a:ext cx="1326600" cy="1323900"/>
          </a:xfrm>
          <a:prstGeom prst="ellipse">
            <a:avLst/>
          </a:prstGeom>
          <a:solidFill>
            <a:schemeClr val="dk1"/>
          </a:solidFill>
          <a:ln cap="flat" cmpd="sng" w="9525">
            <a:solidFill>
              <a:srgbClr val="E4C7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sz="1800">
              <a:solidFill>
                <a:srgbClr val="E9E9E9"/>
              </a:solidFill>
            </a:endParaRPr>
          </a:p>
        </p:txBody>
      </p:sp>
      <p:pic>
        <p:nvPicPr>
          <p:cNvPr id="564" name="Google Shape;564;p101"/>
          <p:cNvPicPr preferRelativeResize="0"/>
          <p:nvPr/>
        </p:nvPicPr>
        <p:blipFill rotWithShape="1">
          <a:blip r:embed="rId4">
            <a:alphaModFix/>
          </a:blip>
          <a:srcRect b="0" l="0" r="0" t="0"/>
          <a:stretch/>
        </p:blipFill>
        <p:spPr>
          <a:xfrm>
            <a:off x="1050327" y="1958045"/>
            <a:ext cx="822960" cy="822960"/>
          </a:xfrm>
          <a:prstGeom prst="rect">
            <a:avLst/>
          </a:prstGeom>
          <a:noFill/>
          <a:ln>
            <a:noFill/>
          </a:ln>
        </p:spPr>
      </p:pic>
      <p:pic>
        <p:nvPicPr>
          <p:cNvPr id="565" name="Google Shape;565;p101"/>
          <p:cNvPicPr preferRelativeResize="0"/>
          <p:nvPr/>
        </p:nvPicPr>
        <p:blipFill>
          <a:blip r:embed="rId5">
            <a:alphaModFix/>
          </a:blip>
          <a:stretch>
            <a:fillRect/>
          </a:stretch>
        </p:blipFill>
        <p:spPr>
          <a:xfrm>
            <a:off x="5197286" y="1905136"/>
            <a:ext cx="822960" cy="928769"/>
          </a:xfrm>
          <a:prstGeom prst="rect">
            <a:avLst/>
          </a:prstGeom>
          <a:noFill/>
          <a:ln>
            <a:noFill/>
          </a:ln>
        </p:spPr>
      </p:pic>
      <p:pic>
        <p:nvPicPr>
          <p:cNvPr id="566" name="Google Shape;566;p101"/>
          <p:cNvPicPr preferRelativeResize="0"/>
          <p:nvPr/>
        </p:nvPicPr>
        <p:blipFill rotWithShape="1">
          <a:blip r:embed="rId6">
            <a:alphaModFix/>
          </a:blip>
          <a:srcRect b="0" l="0" r="0" t="0"/>
          <a:stretch/>
        </p:blipFill>
        <p:spPr>
          <a:xfrm>
            <a:off x="7270773" y="1958045"/>
            <a:ext cx="822960" cy="822960"/>
          </a:xfrm>
          <a:prstGeom prst="rect">
            <a:avLst/>
          </a:prstGeom>
          <a:noFill/>
          <a:ln>
            <a:noFill/>
          </a:ln>
        </p:spPr>
      </p:pic>
      <p:pic>
        <p:nvPicPr>
          <p:cNvPr id="567" name="Google Shape;567;p101"/>
          <p:cNvPicPr preferRelativeResize="0"/>
          <p:nvPr/>
        </p:nvPicPr>
        <p:blipFill rotWithShape="1">
          <a:blip r:embed="rId7">
            <a:alphaModFix/>
          </a:blip>
          <a:srcRect b="0" l="0" r="0" t="0"/>
          <a:stretch/>
        </p:blipFill>
        <p:spPr>
          <a:xfrm>
            <a:off x="3078095" y="2003749"/>
            <a:ext cx="914400" cy="731520"/>
          </a:xfrm>
          <a:prstGeom prst="rect">
            <a:avLst/>
          </a:prstGeom>
          <a:noFill/>
          <a:ln>
            <a:noFill/>
          </a:ln>
        </p:spPr>
      </p:pic>
      <p:sp>
        <p:nvSpPr>
          <p:cNvPr id="568" name="Google Shape;568;p101"/>
          <p:cNvSpPr txBox="1"/>
          <p:nvPr/>
        </p:nvSpPr>
        <p:spPr>
          <a:xfrm>
            <a:off x="2533875" y="3288748"/>
            <a:ext cx="2002800" cy="406800"/>
          </a:xfrm>
          <a:prstGeom prst="rect">
            <a:avLst/>
          </a:prstGeom>
          <a:noFill/>
          <a:ln>
            <a:noFill/>
          </a:ln>
          <a:effectLst>
            <a:outerShdw blurRad="114300" rotWithShape="0" algn="tl" dir="3600000" dist="171450">
              <a:schemeClr val="accent6">
                <a:alpha val="32000"/>
              </a:scheme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Font typeface="Arial"/>
              <a:buNone/>
            </a:pPr>
            <a:r>
              <a:rPr lang="en">
                <a:solidFill>
                  <a:schemeClr val="lt1"/>
                </a:solidFill>
                <a:latin typeface="Montserrat ExtraBold"/>
                <a:ea typeface="Montserrat ExtraBold"/>
                <a:cs typeface="Montserrat ExtraBold"/>
                <a:sym typeface="Montserrat ExtraBold"/>
              </a:rPr>
              <a:t>Data Theft</a:t>
            </a:r>
            <a:endParaRPr sz="1100">
              <a:solidFill>
                <a:schemeClr val="lt1"/>
              </a:solidFill>
              <a:latin typeface="Montserrat ExtraBold"/>
              <a:ea typeface="Montserrat ExtraBold"/>
              <a:cs typeface="Montserrat ExtraBold"/>
              <a:sym typeface="Montserrat ExtraBold"/>
            </a:endParaRPr>
          </a:p>
        </p:txBody>
      </p:sp>
      <p:sp>
        <p:nvSpPr>
          <p:cNvPr id="569" name="Google Shape;569;p101"/>
          <p:cNvSpPr txBox="1"/>
          <p:nvPr/>
        </p:nvSpPr>
        <p:spPr>
          <a:xfrm>
            <a:off x="4648875" y="3288748"/>
            <a:ext cx="2002800" cy="406800"/>
          </a:xfrm>
          <a:prstGeom prst="rect">
            <a:avLst/>
          </a:prstGeom>
          <a:noFill/>
          <a:ln>
            <a:noFill/>
          </a:ln>
          <a:effectLst>
            <a:outerShdw blurRad="114300" rotWithShape="0" algn="tl" dir="3600000" dist="171450">
              <a:schemeClr val="accent6">
                <a:alpha val="32000"/>
              </a:scheme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Font typeface="Arial"/>
              <a:buNone/>
            </a:pPr>
            <a:r>
              <a:rPr lang="en">
                <a:solidFill>
                  <a:schemeClr val="lt1"/>
                </a:solidFill>
                <a:latin typeface="Montserrat ExtraBold"/>
                <a:ea typeface="Montserrat ExtraBold"/>
                <a:cs typeface="Montserrat ExtraBold"/>
                <a:sym typeface="Montserrat ExtraBold"/>
              </a:rPr>
              <a:t>Denial of Service</a:t>
            </a:r>
            <a:endParaRPr sz="1100">
              <a:solidFill>
                <a:schemeClr val="lt1"/>
              </a:solidFill>
              <a:latin typeface="Montserrat ExtraBold"/>
              <a:ea typeface="Montserrat ExtraBold"/>
              <a:cs typeface="Montserrat ExtraBold"/>
              <a:sym typeface="Montserrat ExtraBold"/>
            </a:endParaRPr>
          </a:p>
        </p:txBody>
      </p:sp>
      <p:sp>
        <p:nvSpPr>
          <p:cNvPr id="570" name="Google Shape;570;p101"/>
          <p:cNvSpPr txBox="1"/>
          <p:nvPr/>
        </p:nvSpPr>
        <p:spPr>
          <a:xfrm>
            <a:off x="6680850" y="3288748"/>
            <a:ext cx="2002800" cy="406800"/>
          </a:xfrm>
          <a:prstGeom prst="rect">
            <a:avLst/>
          </a:prstGeom>
          <a:noFill/>
          <a:ln>
            <a:noFill/>
          </a:ln>
          <a:effectLst>
            <a:outerShdw blurRad="114300" rotWithShape="0" algn="tl" dir="3600000" dist="171450">
              <a:schemeClr val="accent6">
                <a:alpha val="32000"/>
              </a:schemeClr>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Font typeface="Arial"/>
              <a:buNone/>
            </a:pPr>
            <a:r>
              <a:rPr lang="en">
                <a:solidFill>
                  <a:schemeClr val="lt1"/>
                </a:solidFill>
                <a:latin typeface="Montserrat ExtraBold"/>
                <a:ea typeface="Montserrat ExtraBold"/>
                <a:cs typeface="Montserrat ExtraBold"/>
                <a:sym typeface="Montserrat ExtraBold"/>
              </a:rPr>
              <a:t>Harassment</a:t>
            </a:r>
            <a:endParaRPr sz="110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porate Them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846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rporate Them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74727"/>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afdbc4-3a88-4e46-b4cc-bca755f3ff18" xsi:nil="true"/>
    <lcf76f155ced4ddcb4097134ff3c332f xmlns="23713f58-54a5-4b17-a4e8-803c5a4798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7C30EA-859C-4D5F-B7E2-FC329CCCDBF4}"/>
</file>

<file path=customXml/itemProps2.xml><?xml version="1.0" encoding="utf-8"?>
<ds:datastoreItem xmlns:ds="http://schemas.openxmlformats.org/officeDocument/2006/customXml" ds:itemID="{E6894080-4BA4-473A-8FCB-DA94A54BC4B3}"/>
</file>

<file path=customXml/itemProps3.xml><?xml version="1.0" encoding="utf-8"?>
<ds:datastoreItem xmlns:ds="http://schemas.openxmlformats.org/officeDocument/2006/customXml" ds:itemID="{DFBAC727-D029-41F2-A35C-8C853C3DE1B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0x01010087334765BCC57E4BA82CB8BDC84FEB72</vt:lpwstr>
  </property>
</Properties>
</file>