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1" r:id="rId2"/>
    <p:sldMasterId id="2147483744" r:id="rId3"/>
    <p:sldMasterId id="2147483776" r:id="rId4"/>
    <p:sldMasterId id="2147483809" r:id="rId5"/>
    <p:sldMasterId id="2147483841" r:id="rId6"/>
  </p:sldMasterIdLst>
  <p:notesMasterIdLst>
    <p:notesMasterId r:id="rId26"/>
  </p:notesMasterIdLst>
  <p:sldIdLst>
    <p:sldId id="831" r:id="rId7"/>
    <p:sldId id="2147470239" r:id="rId8"/>
    <p:sldId id="2147470238" r:id="rId9"/>
    <p:sldId id="2147470242" r:id="rId10"/>
    <p:sldId id="2147470228" r:id="rId11"/>
    <p:sldId id="4091" r:id="rId12"/>
    <p:sldId id="2147470244" r:id="rId13"/>
    <p:sldId id="2147470240" r:id="rId14"/>
    <p:sldId id="4092" r:id="rId15"/>
    <p:sldId id="2147470243" r:id="rId16"/>
    <p:sldId id="2147470245" r:id="rId17"/>
    <p:sldId id="2147470246" r:id="rId18"/>
    <p:sldId id="2147470247" r:id="rId19"/>
    <p:sldId id="2147469808" r:id="rId20"/>
    <p:sldId id="2147470248" r:id="rId21"/>
    <p:sldId id="2147470249" r:id="rId22"/>
    <p:sldId id="1820" r:id="rId23"/>
    <p:sldId id="2147470250" r:id="rId24"/>
    <p:sldId id="21474702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A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3"/>
    <p:restoredTop sz="82440"/>
  </p:normalViewPr>
  <p:slideViewPr>
    <p:cSldViewPr snapToGrid="0">
      <p:cViewPr>
        <p:scale>
          <a:sx n="88" d="100"/>
          <a:sy n="88" d="100"/>
        </p:scale>
        <p:origin x="2712"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E95EBE"/>
              </a:solidFill>
              <a:ln w="19050">
                <a:noFill/>
              </a:ln>
              <a:effectLst/>
            </c:spPr>
            <c:extLst>
              <c:ext xmlns:c16="http://schemas.microsoft.com/office/drawing/2014/chart" uri="{C3380CC4-5D6E-409C-BE32-E72D297353CC}">
                <c16:uniqueId val="{00000001-89D8-3246-9670-0E3EC8598FEE}"/>
              </c:ext>
            </c:extLst>
          </c:dPt>
          <c:dPt>
            <c:idx val="1"/>
            <c:bubble3D val="0"/>
            <c:spPr>
              <a:solidFill>
                <a:schemeClr val="bg2"/>
              </a:solidFill>
              <a:ln w="19050">
                <a:noFill/>
              </a:ln>
              <a:effectLst/>
            </c:spPr>
            <c:extLst>
              <c:ext xmlns:c16="http://schemas.microsoft.com/office/drawing/2014/chart" uri="{C3380CC4-5D6E-409C-BE32-E72D297353CC}">
                <c16:uniqueId val="{00000003-89D8-3246-9670-0E3EC8598FEE}"/>
              </c:ext>
            </c:extLst>
          </c:dPt>
          <c:dPt>
            <c:idx val="2"/>
            <c:bubble3D val="0"/>
            <c:spPr>
              <a:solidFill>
                <a:schemeClr val="accent3"/>
              </a:solidFill>
              <a:ln w="19050">
                <a:noFill/>
              </a:ln>
              <a:effectLst/>
            </c:spPr>
            <c:extLst>
              <c:ext xmlns:c16="http://schemas.microsoft.com/office/drawing/2014/chart" uri="{C3380CC4-5D6E-409C-BE32-E72D297353CC}">
                <c16:uniqueId val="{00000005-89D8-3246-9670-0E3EC8598FEE}"/>
              </c:ext>
            </c:extLst>
          </c:dPt>
          <c:dPt>
            <c:idx val="3"/>
            <c:bubble3D val="0"/>
            <c:spPr>
              <a:solidFill>
                <a:schemeClr val="accent3"/>
              </a:solidFill>
              <a:ln w="19050">
                <a:noFill/>
              </a:ln>
              <a:effectLst/>
            </c:spPr>
            <c:extLst>
              <c:ext xmlns:c16="http://schemas.microsoft.com/office/drawing/2014/chart" uri="{C3380CC4-5D6E-409C-BE32-E72D297353CC}">
                <c16:uniqueId val="{00000007-89D8-3246-9670-0E3EC8598FEE}"/>
              </c:ext>
            </c:extLst>
          </c:dPt>
          <c:cat>
            <c:numRef>
              <c:f>Sheet1!$A$2:$A$5</c:f>
              <c:numCache>
                <c:formatCode>General</c:formatCode>
                <c:ptCount val="4"/>
              </c:numCache>
            </c:num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89D8-3246-9670-0E3EC8598FEE}"/>
            </c:ext>
          </c:extLst>
        </c:ser>
        <c:dLbls>
          <c:showLegendKey val="0"/>
          <c:showVal val="0"/>
          <c:showCatName val="0"/>
          <c:showSerName val="0"/>
          <c:showPercent val="0"/>
          <c:showBubbleSize val="0"/>
          <c:showLeaderLines val="1"/>
        </c:dLbls>
        <c:firstSliceAng val="358"/>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E95EBE"/>
              </a:solidFill>
              <a:ln w="19050">
                <a:noFill/>
              </a:ln>
              <a:effectLst/>
            </c:spPr>
            <c:extLst>
              <c:ext xmlns:c16="http://schemas.microsoft.com/office/drawing/2014/chart" uri="{C3380CC4-5D6E-409C-BE32-E72D297353CC}">
                <c16:uniqueId val="{00000001-A07F-4C44-8E88-83BEFE85B24D}"/>
              </c:ext>
            </c:extLst>
          </c:dPt>
          <c:dPt>
            <c:idx val="1"/>
            <c:bubble3D val="0"/>
            <c:spPr>
              <a:solidFill>
                <a:schemeClr val="bg2"/>
              </a:solidFill>
              <a:ln w="19050">
                <a:noFill/>
              </a:ln>
              <a:effectLst/>
            </c:spPr>
            <c:extLst>
              <c:ext xmlns:c16="http://schemas.microsoft.com/office/drawing/2014/chart" uri="{C3380CC4-5D6E-409C-BE32-E72D297353CC}">
                <c16:uniqueId val="{00000003-A07F-4C44-8E88-83BEFE85B24D}"/>
              </c:ext>
            </c:extLst>
          </c:dPt>
          <c:dPt>
            <c:idx val="2"/>
            <c:bubble3D val="0"/>
            <c:spPr>
              <a:solidFill>
                <a:schemeClr val="accent3"/>
              </a:solidFill>
              <a:ln w="19050">
                <a:noFill/>
              </a:ln>
              <a:effectLst/>
            </c:spPr>
            <c:extLst>
              <c:ext xmlns:c16="http://schemas.microsoft.com/office/drawing/2014/chart" uri="{C3380CC4-5D6E-409C-BE32-E72D297353CC}">
                <c16:uniqueId val="{00000005-A07F-4C44-8E88-83BEFE85B24D}"/>
              </c:ext>
            </c:extLst>
          </c:dPt>
          <c:dPt>
            <c:idx val="3"/>
            <c:bubble3D val="0"/>
            <c:spPr>
              <a:solidFill>
                <a:schemeClr val="accent3"/>
              </a:solidFill>
              <a:ln w="19050">
                <a:noFill/>
              </a:ln>
              <a:effectLst/>
            </c:spPr>
            <c:extLst>
              <c:ext xmlns:c16="http://schemas.microsoft.com/office/drawing/2014/chart" uri="{C3380CC4-5D6E-409C-BE32-E72D297353CC}">
                <c16:uniqueId val="{00000007-A07F-4C44-8E88-83BEFE85B24D}"/>
              </c:ext>
            </c:extLst>
          </c:dPt>
          <c:cat>
            <c:numRef>
              <c:f>Sheet1!$A$2:$A$5</c:f>
              <c:numCache>
                <c:formatCode>General</c:formatCode>
                <c:ptCount val="4"/>
              </c:numCache>
            </c:numRef>
          </c:cat>
          <c:val>
            <c:numRef>
              <c:f>Sheet1!$B$2:$B$5</c:f>
              <c:numCache>
                <c:formatCode>General</c:formatCode>
                <c:ptCount val="4"/>
                <c:pt idx="0">
                  <c:v>44</c:v>
                </c:pt>
                <c:pt idx="1">
                  <c:v>56</c:v>
                </c:pt>
              </c:numCache>
            </c:numRef>
          </c:val>
          <c:extLst>
            <c:ext xmlns:c16="http://schemas.microsoft.com/office/drawing/2014/chart" uri="{C3380CC4-5D6E-409C-BE32-E72D297353CC}">
              <c16:uniqueId val="{00000008-A07F-4C44-8E88-83BEFE85B24D}"/>
            </c:ext>
          </c:extLst>
        </c:ser>
        <c:dLbls>
          <c:showLegendKey val="0"/>
          <c:showVal val="0"/>
          <c:showCatName val="0"/>
          <c:showSerName val="0"/>
          <c:showPercent val="0"/>
          <c:showBubbleSize val="0"/>
          <c:showLeaderLines val="1"/>
        </c:dLbls>
        <c:firstSliceAng val="358"/>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E8D65-A5DF-1840-9043-40BDB2B266F4}" type="datetimeFigureOut">
              <a:rPr lang="en-GB" smtClean="0"/>
              <a:t>01/11/2023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AAD06-72E3-D14C-8C16-D83B3C2C51FD}" type="slidenum">
              <a:rPr lang="en-GB" smtClean="0"/>
              <a:t>‹#›</a:t>
            </a:fld>
            <a:endParaRPr lang="en-GB"/>
          </a:p>
        </p:txBody>
      </p:sp>
    </p:spTree>
    <p:extLst>
      <p:ext uri="{BB962C8B-B14F-4D97-AF65-F5344CB8AC3E}">
        <p14:creationId xmlns:p14="http://schemas.microsoft.com/office/powerpoint/2010/main" val="28449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B364458-DCBE-1A48-94D2-31E566EAE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68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challenge or problem we are trying to solve?</a:t>
            </a:r>
          </a:p>
          <a:p>
            <a:r>
              <a:rPr lang="en-GB" dirty="0"/>
              <a:t>And then naturally what can we do about it?  Should we do something about it?</a:t>
            </a:r>
          </a:p>
        </p:txBody>
      </p:sp>
      <p:sp>
        <p:nvSpPr>
          <p:cNvPr id="4" name="Slide Number Placeholder 3"/>
          <p:cNvSpPr>
            <a:spLocks noGrp="1"/>
          </p:cNvSpPr>
          <p:nvPr>
            <p:ph type="sldNum" sz="quarter" idx="5"/>
          </p:nvPr>
        </p:nvSpPr>
        <p:spPr/>
        <p:txBody>
          <a:bodyPr/>
          <a:lstStyle/>
          <a:p>
            <a:fld id="{2B364458-DCBE-1A48-94D2-31E566EAE1DF}" type="slidenum">
              <a:rPr lang="en-US" smtClean="0"/>
              <a:t>5</a:t>
            </a:fld>
            <a:endParaRPr lang="en-US"/>
          </a:p>
        </p:txBody>
      </p:sp>
    </p:spTree>
    <p:extLst>
      <p:ext uri="{BB962C8B-B14F-4D97-AF65-F5344CB8AC3E}">
        <p14:creationId xmlns:p14="http://schemas.microsoft.com/office/powerpoint/2010/main" val="142576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a big focus on this topic of Insider Threats. What’s changed that has put such a spotlight on an organizations insiders.</a:t>
            </a:r>
          </a:p>
          <a:p>
            <a:endParaRPr lang="en-US" dirty="0"/>
          </a:p>
          <a:p>
            <a:r>
              <a:rPr lang="en-US" dirty="0"/>
              <a:t>Last 10yrs work changed – place you go to something you do. This accelerated massively over the last 3yrs</a:t>
            </a:r>
          </a:p>
          <a:p>
            <a:endParaRPr lang="en-US" dirty="0"/>
          </a:p>
          <a:p>
            <a:r>
              <a:rPr lang="en-US" dirty="0"/>
              <a:t>If we take a broader view:</a:t>
            </a:r>
          </a:p>
          <a:p>
            <a:endParaRPr lang="en-US" dirty="0"/>
          </a:p>
          <a:p>
            <a:pPr marL="171450" indent="-171450">
              <a:buFontTx/>
              <a:buChar char="-"/>
            </a:pPr>
            <a:r>
              <a:rPr lang="en-US" dirty="0"/>
              <a:t>Data and business now has wide range of </a:t>
            </a:r>
            <a:r>
              <a:rPr lang="en-US" dirty="0" err="1"/>
              <a:t>contributers</a:t>
            </a:r>
            <a:r>
              <a:rPr lang="en-US" dirty="0"/>
              <a:t> – traditional </a:t>
            </a:r>
            <a:r>
              <a:rPr lang="en-US" dirty="0" err="1"/>
              <a:t>empliyees</a:t>
            </a:r>
            <a:r>
              <a:rPr lang="en-US" dirty="0"/>
              <a:t>, temps, contractors, 3</a:t>
            </a:r>
            <a:r>
              <a:rPr lang="en-US" baseline="30000" dirty="0"/>
              <a:t>rd</a:t>
            </a:r>
            <a:r>
              <a:rPr lang="en-US" dirty="0"/>
              <a:t> </a:t>
            </a:r>
            <a:r>
              <a:rPr lang="en-US" dirty="0" err="1"/>
              <a:t>partys</a:t>
            </a:r>
            <a:r>
              <a:rPr lang="en-US" dirty="0"/>
              <a:t> in supply chains or customers. All of whom need </a:t>
            </a:r>
            <a:r>
              <a:rPr lang="en-US" dirty="0" err="1"/>
              <a:t>acces</a:t>
            </a:r>
            <a:r>
              <a:rPr lang="en-US" dirty="0"/>
              <a:t> to critical data and applications.</a:t>
            </a:r>
          </a:p>
          <a:p>
            <a:endParaRPr lang="en-US" dirty="0"/>
          </a:p>
          <a:p>
            <a:r>
              <a:rPr lang="en-US" dirty="0"/>
              <a:t>This is all while </a:t>
            </a:r>
            <a:r>
              <a:rPr lang="en-US" dirty="0" err="1"/>
              <a:t>organisations</a:t>
            </a:r>
            <a:r>
              <a:rPr lang="en-US" dirty="0"/>
              <a:t> have struggled with visibility and control.</a:t>
            </a:r>
          </a:p>
          <a:p>
            <a:endParaRPr lang="en-US" dirty="0"/>
          </a:p>
          <a:p>
            <a:r>
              <a:rPr lang="en-US" b="0" dirty="0"/>
              <a:t>These organizations and groups </a:t>
            </a:r>
            <a:r>
              <a:rPr lang="en-US" dirty="0"/>
              <a:t>are collaborating across common applications and data infrastructure, with organizations struggling with </a:t>
            </a:r>
            <a:r>
              <a:rPr lang="en-US" dirty="0" err="1"/>
              <a:t>visibiluty</a:t>
            </a:r>
            <a:endParaRPr lang="en-US" dirty="0"/>
          </a:p>
          <a:p>
            <a:r>
              <a:rPr lang="en-US" dirty="0"/>
              <a:t>Users are connected to, and data resides in, just about every Cloud service – from file sharing and SaaS applications to communications and social media</a:t>
            </a:r>
          </a:p>
          <a:p>
            <a:r>
              <a:rPr lang="en-US" dirty="0"/>
              <a:t>The use of chat, email and text are all now common within organizations and have changed the nature of how the security perimeter must be formed.</a:t>
            </a:r>
          </a:p>
          <a:p>
            <a:endParaRPr lang="en-US" dirty="0">
              <a:cs typeface="Calibri"/>
            </a:endParaRPr>
          </a:p>
          <a:p>
            <a:r>
              <a:rPr lang="en-US" dirty="0"/>
              <a:t>The attack surface and just exploded. It is incredibly hard for organizations to secure their environment in this reality.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14FE-F726-5A42-A22B-9A46472AE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87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 Rob, with all of the technology available, why are we still hearing about this problem? I would think it would be solved by now.</a:t>
            </a:r>
          </a:p>
          <a:p>
            <a:endParaRPr lang="en-US"/>
          </a:p>
          <a:p>
            <a:r>
              <a:rPr lang="en-US"/>
              <a:t>Rob to walk through the slide</a:t>
            </a:r>
          </a:p>
          <a:p>
            <a:endParaRPr lang="en-US"/>
          </a:p>
          <a:p>
            <a:r>
              <a:rPr lang="en-US"/>
              <a:t>Brandon: Rob, can you share some real world examples of insider threat incidents?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14FE-F726-5A42-A22B-9A46472AE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8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challenge or problem we are trying to solve?</a:t>
            </a:r>
          </a:p>
          <a:p>
            <a:r>
              <a:rPr lang="en-GB" dirty="0"/>
              <a:t>And then naturally what can we do about it?  Should we do something about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64458-DCBE-1A48-94D2-31E566EAE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0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As it turns out, data loss, even though it's a problem we've struggled with since the inception of this industry, actually gets really straightforward once you start looking at it. And at Proofpoint we have the advantage of looking at this across thousands and thousands of organizations. And you don't actually have to have an insanely complicated classification scheme to understand most data loss. In fact, sometimes you don't even have to do classification at all. What you really have to understand is how data is accessed, how data is manipulated and how data is exfiltrated.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there's only 4 ways that data gets accessed. People look at it in cloud file shares on OneDrive. They look at it in traditional file shares if you still have those. They take data out of applications that have web interfaces like salesforce or GitHub, or they copy structured data from thick client apps. Source Code is, of course, a way to do that. Maybe they're exporting a CAD drawing, something along the lines of creating a file. Now that access is not that difficult to understand across cloud, and of course, across endpoints. The next segment was basically how that data is then manipulated by end users, and they don't have that many choices there, honestly. Even somebody trying to disguise the data that they're stealing doesn't have a million choices. They really have 5. And this turns out to be a really strong signal in understanding data loss. How often do you change the name of files, except to add, maybe “Final” at the end of the PowerPoint. Hopefully. You're using OneDrive and you don't have to do that anymore. How often do you change a file extension on any file on your machine? It breaks the file. There's no point in doing that on a regular basis unless you're trying to hide what you're doing. Do you encrypt files as part of non-standard business workflows. People usually don't do that. Do you create multi-part archives to move multi-gigabyte files around. You probably don't do that unless you're a data extortion actor. So, understanding these signals, independent of all of the classification things that we've historically had to do, for DLP is an incredibly effective way to identify when things are actually going wrong, regardless of whether or not you've classified that data or you've classified that user as ultimately risky.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once the data has been accessed, and it's been manipulated, of course it has to leave before it actually causes risk. And those patterns have also largely standardized, personal cloud storage and burner accounts still rain supreme. And you know, even data thieves these days have a little bit more respect for the environment, or maybe they don't want to pay for Toner, because printing is a lot less common than it used to be as data exfiltration. But those are not a million different things that you have to understand in order to stop, and really, 95% is conservative here, you could really get North of 99% of all data loss incidents, if you simply understand these basic things.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B364458-DCBE-1A48-94D2-31E566EAE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14FE-F726-5A42-A22B-9A46472AE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825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451651" y="380451"/>
            <a:ext cx="8082749" cy="3138197"/>
          </a:xfrm>
        </p:spPr>
        <p:txBody>
          <a:bodyPr anchor="t" anchorCtr="0"/>
          <a:lstStyle>
            <a:lvl1pPr>
              <a:defRPr sz="5867"/>
            </a:lvl1pPr>
          </a:lstStyle>
          <a:p>
            <a:r>
              <a:rPr lang="en-US"/>
              <a:t>Click to edit Master title style</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9583479" y="386584"/>
            <a:ext cx="2170176" cy="410385"/>
          </a:xfrm>
          <a:prstGeom prst="rect">
            <a:avLst/>
          </a:prstGeom>
        </p:spPr>
      </p:pic>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463549" y="3825155"/>
            <a:ext cx="5632451" cy="511627"/>
          </a:xfrm>
        </p:spPr>
        <p:txBody>
          <a:bodyPr/>
          <a:lstStyle>
            <a:lvl1pPr marL="0" indent="0">
              <a:lnSpc>
                <a:spcPct val="100000"/>
              </a:lnSpc>
              <a:spcBef>
                <a:spcPts val="0"/>
              </a:spcBef>
              <a:buNone/>
              <a:defRPr sz="2133"/>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463549" y="4374884"/>
            <a:ext cx="5632451" cy="511627"/>
          </a:xfrm>
        </p:spPr>
        <p:txBody>
          <a:bodyPr/>
          <a:lstStyle>
            <a:lvl1pPr marL="0" indent="0">
              <a:lnSpc>
                <a:spcPct val="100000"/>
              </a:lnSpc>
              <a:spcBef>
                <a:spcPts val="0"/>
              </a:spcBef>
              <a:buNone/>
              <a:defRPr sz="2133"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Tree>
    <p:extLst>
      <p:ext uri="{BB962C8B-B14F-4D97-AF65-F5344CB8AC3E}">
        <p14:creationId xmlns:p14="http://schemas.microsoft.com/office/powerpoint/2010/main" val="15106335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542544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6326293" y="1658113"/>
            <a:ext cx="5425440"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D18D728-7544-E844-CDA9-A39022A44E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365560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e Filled Subtitle with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10972793"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FCCCA494-A58F-48F3-9636-12C08E81F819}"/>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072764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Filled Subtitle &amp; Two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6" name="Content Placeholder 3">
            <a:extLst>
              <a:ext uri="{FF2B5EF4-FFF2-40B4-BE49-F238E27FC236}">
                <a16:creationId xmlns:a16="http://schemas.microsoft.com/office/drawing/2014/main" id="{DE37005F-0620-46BC-9998-F98736E64E48}"/>
              </a:ext>
            </a:extLst>
          </p:cNvPr>
          <p:cNvSpPr>
            <a:spLocks noGrp="1"/>
          </p:cNvSpPr>
          <p:nvPr>
            <p:ph sz="half" idx="13" hasCustomPrompt="1"/>
          </p:nvPr>
        </p:nvSpPr>
        <p:spPr>
          <a:xfrm>
            <a:off x="6208729"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8" name="Slide Number Placeholder 4">
            <a:extLst>
              <a:ext uri="{FF2B5EF4-FFF2-40B4-BE49-F238E27FC236}">
                <a16:creationId xmlns:a16="http://schemas.microsoft.com/office/drawing/2014/main" id="{3FA4D93C-8B05-43C6-B42D-8DAE252D19D3}"/>
              </a:ext>
            </a:extLst>
          </p:cNvPr>
          <p:cNvSpPr>
            <a:spLocks noGrp="1"/>
          </p:cNvSpPr>
          <p:nvPr>
            <p:ph type="sldNum" sz="quarter" idx="14"/>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6518749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4125746"/>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4125746"/>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5FF674D4-0F1C-4E19-B13A-1734D5458795}"/>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942065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Filled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704"/>
            <a:ext cx="10972793" cy="1748959"/>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09597" y="3824198"/>
            <a:ext cx="10972793" cy="559586"/>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09597" y="4373130"/>
            <a:ext cx="10972793" cy="1748959"/>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08248862-868E-4777-B41C-3C1259EA1677}"/>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971431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3521357"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3521357" cy="4114800"/>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1" y="1351772"/>
            <a:ext cx="3521357"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900412"/>
            <a:ext cx="3521357" cy="4114800"/>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900412"/>
            <a:ext cx="3521357" cy="4114800"/>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B01A7512-2398-4922-9A96-81EDEC96B8F8}"/>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506865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2652451"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2652451" cy="4051134"/>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49" y="1351772"/>
            <a:ext cx="2652451"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00412"/>
            <a:ext cx="2652451" cy="4051134"/>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00412"/>
            <a:ext cx="2652451" cy="4051134"/>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00412"/>
            <a:ext cx="2652451" cy="4051134"/>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680876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Filled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2"/>
            <a:ext cx="542589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49"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6A54EDB-7C63-4DB7-BC46-0F8D7304CC76}"/>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044164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filled columns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1749448"/>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1749448"/>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824198"/>
            <a:ext cx="5414658"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372838"/>
            <a:ext cx="5414658" cy="1749448"/>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6167746" y="3824198"/>
            <a:ext cx="5414658"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4372838"/>
            <a:ext cx="5414658" cy="1749448"/>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C1FC0D2C-07A3-4ADE-884B-34E73C47882A}"/>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586218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Filled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4" name="Slide Number Placeholder 4">
            <a:extLst>
              <a:ext uri="{FF2B5EF4-FFF2-40B4-BE49-F238E27FC236}">
                <a16:creationId xmlns:a16="http://schemas.microsoft.com/office/drawing/2014/main" id="{754C8CB5-4235-4D62-B944-83B9C5FDCA9C}"/>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745286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x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6" y="1351773"/>
            <a:ext cx="3521357"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0" y="1351773"/>
            <a:ext cx="3521357"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3"/>
            <a:ext cx="3521357"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6" y="3621753"/>
            <a:ext cx="3521357"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0" y="3621753"/>
            <a:ext cx="3521357"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3"/>
            <a:ext cx="3521357" cy="2143903"/>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3112346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3462528"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376524"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8289205"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30F6970-025A-E386-CD3E-60480CC3F7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84088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ight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3"/>
            <a:ext cx="2652450"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3"/>
            <a:ext cx="2652450"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499" y="1351773"/>
            <a:ext cx="2652450"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0" y="1351773"/>
            <a:ext cx="2652450"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3"/>
            <a:ext cx="2652450"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3"/>
            <a:ext cx="2652450" cy="2143903"/>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499" y="3621753"/>
            <a:ext cx="2652450" cy="2143903"/>
          </a:xfrm>
          <a:prstGeom prst="rect">
            <a:avLst/>
          </a:prstGeom>
          <a:solidFill>
            <a:schemeClr val="accent3">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0" y="3621753"/>
            <a:ext cx="2652450" cy="2143903"/>
          </a:xfrm>
          <a:prstGeom prst="rect">
            <a:avLst/>
          </a:prstGeom>
          <a:solidFill>
            <a:schemeClr val="accent5">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2827500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No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r>
              <a:rPr lang="en-US"/>
              <a:t>© 2019 Proofpoint. All rights reserved</a:t>
            </a:r>
          </a:p>
        </p:txBody>
      </p:sp>
      <p:sp>
        <p:nvSpPr>
          <p:cNvPr id="5" name="Slide Number Placeholder 4"/>
          <p:cNvSpPr>
            <a:spLocks noGrp="1"/>
          </p:cNvSpPr>
          <p:nvPr>
            <p:ph type="sldNum" sz="quarter" idx="12"/>
          </p:nvPr>
        </p:nvSpPr>
        <p:spPr/>
        <p:txBody>
          <a:bodyPr/>
          <a:lstStyle/>
          <a:p>
            <a:fld id="{00DE720E-C72B-42F0-AD69-52D60E3C605E}" type="slidenum">
              <a:rPr lang="en-US" smtClean="0"/>
              <a:pPr/>
              <a:t>‹#›</a:t>
            </a:fld>
            <a:endParaRPr lang="en-US"/>
          </a:p>
        </p:txBody>
      </p:sp>
      <p:sp>
        <p:nvSpPr>
          <p:cNvPr id="6" name="Rectangle 5"/>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7" name="Rectangle 6"/>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365304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roofpoint logo">
    <p:bg>
      <p:bgPr>
        <a:solidFill>
          <a:schemeClr val="bg1">
            <a:lumMod val="8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794027" y="6478524"/>
            <a:ext cx="6404788" cy="219456"/>
          </a:xfrm>
          <a:prstGeom prst="rect">
            <a:avLst/>
          </a:prstGeom>
        </p:spPr>
        <p:txBody>
          <a:bodyPr/>
          <a:lstStyle>
            <a:lvl1pPr algn="ctr">
              <a:defRPr sz="800">
                <a:solidFill>
                  <a:schemeClr val="bg1"/>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4939" y="2181993"/>
            <a:ext cx="7242120" cy="2494014"/>
          </a:xfrm>
          <a:prstGeom prst="rect">
            <a:avLst/>
          </a:prstGeom>
        </p:spPr>
      </p:pic>
    </p:spTree>
    <p:extLst>
      <p:ext uri="{BB962C8B-B14F-4D97-AF65-F5344CB8AC3E}">
        <p14:creationId xmlns:p14="http://schemas.microsoft.com/office/powerpoint/2010/main" val="17944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09628" y="318882"/>
            <a:ext cx="10972801" cy="868362"/>
          </a:xfrm>
          <a:prstGeom prst="rect">
            <a:avLst/>
          </a:prstGeom>
          <a:noFill/>
          <a:ln>
            <a:noFill/>
          </a:ln>
        </p:spPr>
        <p:txBody>
          <a:bodyPr spcFirstLastPara="1" wrap="square" lIns="91300" tIns="45650" rIns="91300" bIns="45650" anchor="b" anchorCtr="0"/>
          <a:lstStyle>
            <a:lvl1pPr marR="0" lvl="0" algn="l" rtl="0">
              <a:lnSpc>
                <a:spcPct val="90000"/>
              </a:lnSpc>
              <a:spcBef>
                <a:spcPts val="0"/>
              </a:spcBef>
              <a:spcAft>
                <a:spcPts val="0"/>
              </a:spcAft>
              <a:buClr>
                <a:srgbClr val="185B8E"/>
              </a:buClr>
              <a:buSzPts val="3600"/>
              <a:buFont typeface="Arial"/>
              <a:buNone/>
              <a:defRPr sz="3599" b="1" i="0" u="none" strike="noStrike" cap="none">
                <a:solidFill>
                  <a:srgbClr val="185B8E"/>
                </a:solidFill>
                <a:latin typeface="Arial"/>
                <a:ea typeface="Arial"/>
                <a:cs typeface="Arial"/>
                <a:sym typeface="Arial"/>
              </a:defRPr>
            </a:lvl1pPr>
            <a:lvl2pPr lvl="1">
              <a:spcBef>
                <a:spcPts val="0"/>
              </a:spcBef>
              <a:spcAft>
                <a:spcPts val="0"/>
              </a:spcAft>
              <a:buSzPts val="1400"/>
              <a:buNone/>
              <a:defRPr sz="1799"/>
            </a:lvl2pPr>
            <a:lvl3pPr lvl="2">
              <a:spcBef>
                <a:spcPts val="0"/>
              </a:spcBef>
              <a:spcAft>
                <a:spcPts val="0"/>
              </a:spcAft>
              <a:buSzPts val="1400"/>
              <a:buNone/>
              <a:defRPr sz="1799"/>
            </a:lvl3pPr>
            <a:lvl4pPr lvl="3">
              <a:spcBef>
                <a:spcPts val="0"/>
              </a:spcBef>
              <a:spcAft>
                <a:spcPts val="0"/>
              </a:spcAft>
              <a:buSzPts val="1400"/>
              <a:buNone/>
              <a:defRPr sz="1799"/>
            </a:lvl4pPr>
            <a:lvl5pPr lvl="4">
              <a:spcBef>
                <a:spcPts val="0"/>
              </a:spcBef>
              <a:spcAft>
                <a:spcPts val="0"/>
              </a:spcAft>
              <a:buSzPts val="1400"/>
              <a:buNone/>
              <a:defRPr sz="1799"/>
            </a:lvl5pPr>
            <a:lvl6pPr lvl="5">
              <a:spcBef>
                <a:spcPts val="0"/>
              </a:spcBef>
              <a:spcAft>
                <a:spcPts val="0"/>
              </a:spcAft>
              <a:buSzPts val="1400"/>
              <a:buNone/>
              <a:defRPr sz="1799"/>
            </a:lvl6pPr>
            <a:lvl7pPr lvl="6">
              <a:spcBef>
                <a:spcPts val="0"/>
              </a:spcBef>
              <a:spcAft>
                <a:spcPts val="0"/>
              </a:spcAft>
              <a:buSzPts val="1400"/>
              <a:buNone/>
              <a:defRPr sz="1799"/>
            </a:lvl7pPr>
            <a:lvl8pPr lvl="7">
              <a:spcBef>
                <a:spcPts val="0"/>
              </a:spcBef>
              <a:spcAft>
                <a:spcPts val="0"/>
              </a:spcAft>
              <a:buSzPts val="1400"/>
              <a:buNone/>
              <a:defRPr sz="1799"/>
            </a:lvl8pPr>
            <a:lvl9pPr lvl="8">
              <a:spcBef>
                <a:spcPts val="0"/>
              </a:spcBef>
              <a:spcAft>
                <a:spcPts val="0"/>
              </a:spcAft>
              <a:buSzPts val="1400"/>
              <a:buNone/>
              <a:defRPr sz="1799"/>
            </a:lvl9pPr>
          </a:lstStyle>
          <a:p>
            <a:endParaRPr/>
          </a:p>
        </p:txBody>
      </p:sp>
      <p:sp>
        <p:nvSpPr>
          <p:cNvPr id="34" name="Google Shape;34;p5"/>
          <p:cNvSpPr txBox="1">
            <a:spLocks noGrp="1"/>
          </p:cNvSpPr>
          <p:nvPr>
            <p:ph type="body" idx="1"/>
          </p:nvPr>
        </p:nvSpPr>
        <p:spPr>
          <a:xfrm>
            <a:off x="609601" y="1587408"/>
            <a:ext cx="10856913" cy="4392612"/>
          </a:xfrm>
          <a:prstGeom prst="rect">
            <a:avLst/>
          </a:prstGeom>
          <a:noFill/>
          <a:ln>
            <a:noFill/>
          </a:ln>
        </p:spPr>
        <p:txBody>
          <a:bodyPr spcFirstLastPara="1" wrap="square" lIns="91425" tIns="45700" rIns="91425" bIns="45700" anchor="t" anchorCtr="0"/>
          <a:lstStyle>
            <a:lvl1pPr marL="457063" marR="0" lvl="0" indent="-380886" algn="l" rtl="0">
              <a:lnSpc>
                <a:spcPct val="90000"/>
              </a:lnSpc>
              <a:spcBef>
                <a:spcPts val="1000"/>
              </a:spcBef>
              <a:spcAft>
                <a:spcPts val="0"/>
              </a:spcAft>
              <a:buClr>
                <a:schemeClr val="accent1"/>
              </a:buClr>
              <a:buSzPts val="2400"/>
              <a:buFont typeface="Arial"/>
              <a:buChar char="•"/>
              <a:defRPr sz="2399" b="0" i="0" u="none" strike="noStrike" cap="none">
                <a:solidFill>
                  <a:schemeClr val="dk1"/>
                </a:solidFill>
                <a:latin typeface="Arial"/>
                <a:ea typeface="Arial"/>
                <a:cs typeface="Arial"/>
                <a:sym typeface="Arial"/>
              </a:defRPr>
            </a:lvl1pPr>
            <a:lvl2pPr marL="914126" marR="0" lvl="1" indent="-355493" algn="l" rtl="0">
              <a:lnSpc>
                <a:spcPct val="90000"/>
              </a:lnSpc>
              <a:spcBef>
                <a:spcPts val="800"/>
              </a:spcBef>
              <a:spcAft>
                <a:spcPts val="0"/>
              </a:spcAft>
              <a:buClr>
                <a:srgbClr val="185B8E"/>
              </a:buClr>
              <a:buSzPts val="2000"/>
              <a:buFont typeface="Arial"/>
              <a:buChar char="–"/>
              <a:defRPr sz="1999" b="0" i="0" u="none" strike="noStrike" cap="none">
                <a:solidFill>
                  <a:schemeClr val="dk1"/>
                </a:solidFill>
                <a:latin typeface="Arial"/>
                <a:ea typeface="Arial"/>
                <a:cs typeface="Arial"/>
                <a:sym typeface="Arial"/>
              </a:defRPr>
            </a:lvl2pPr>
            <a:lvl3pPr marL="1371189" marR="0" lvl="2" indent="-342797" algn="l" rtl="0">
              <a:lnSpc>
                <a:spcPct val="90000"/>
              </a:lnSpc>
              <a:spcBef>
                <a:spcPts val="800"/>
              </a:spcBef>
              <a:spcAft>
                <a:spcPts val="0"/>
              </a:spcAft>
              <a:buClr>
                <a:srgbClr val="185B8E"/>
              </a:buClr>
              <a:buSzPts val="1800"/>
              <a:buFont typeface="Arial"/>
              <a:buChar char="•"/>
              <a:defRPr sz="1799" b="0" i="0" u="none" strike="noStrike" cap="none">
                <a:solidFill>
                  <a:schemeClr val="dk1"/>
                </a:solidFill>
                <a:latin typeface="Arial"/>
                <a:ea typeface="Arial"/>
                <a:cs typeface="Arial"/>
                <a:sym typeface="Arial"/>
              </a:defRPr>
            </a:lvl3pPr>
            <a:lvl4pPr marL="1828251" marR="0" lvl="3" indent="-330101" algn="l" rtl="0">
              <a:lnSpc>
                <a:spcPct val="90000"/>
              </a:lnSpc>
              <a:spcBef>
                <a:spcPts val="600"/>
              </a:spcBef>
              <a:spcAft>
                <a:spcPts val="0"/>
              </a:spcAft>
              <a:buClr>
                <a:srgbClr val="185B8E"/>
              </a:buClr>
              <a:buSzPts val="1600"/>
              <a:buFont typeface="Arial"/>
              <a:buChar char="–"/>
              <a:defRPr sz="1600" b="0" i="0" u="none" strike="noStrike" cap="none">
                <a:solidFill>
                  <a:schemeClr val="dk1"/>
                </a:solidFill>
                <a:latin typeface="Arial"/>
                <a:ea typeface="Arial"/>
                <a:cs typeface="Arial"/>
                <a:sym typeface="Arial"/>
              </a:defRPr>
            </a:lvl4pPr>
            <a:lvl5pPr marL="2285314" marR="0" lvl="4" indent="-342797" algn="l" rtl="0">
              <a:lnSpc>
                <a:spcPct val="90000"/>
              </a:lnSpc>
              <a:spcBef>
                <a:spcPts val="600"/>
              </a:spcBef>
              <a:spcAft>
                <a:spcPts val="0"/>
              </a:spcAft>
              <a:buClr>
                <a:srgbClr val="185B8E"/>
              </a:buClr>
              <a:buSzPts val="1800"/>
              <a:buFont typeface="Arial"/>
              <a:buChar char="•"/>
              <a:defRPr sz="1799" b="0" i="0" u="none" strike="noStrike" cap="none">
                <a:solidFill>
                  <a:schemeClr val="dk1"/>
                </a:solidFill>
                <a:latin typeface="Arial"/>
                <a:ea typeface="Arial"/>
                <a:cs typeface="Arial"/>
                <a:sym typeface="Arial"/>
              </a:defRPr>
            </a:lvl5pPr>
            <a:lvl6pPr marL="2742377" marR="0" lvl="5"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6pPr>
            <a:lvl7pPr marL="3199440" marR="0" lvl="6"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7pPr>
            <a:lvl8pPr marL="3656503" marR="0" lvl="7"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8pPr>
            <a:lvl9pPr marL="4113566" marR="0" lvl="8"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435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1" y="3439887"/>
            <a:ext cx="12192000" cy="2583543"/>
          </a:xfrm>
          <a:prstGeom prst="rect">
            <a:avLst/>
          </a:prstGeom>
          <a:solidFill>
            <a:schemeClr val="tx1">
              <a:alpha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accent1">
                    <a:lumMod val="60000"/>
                    <a:lumOff val="40000"/>
                  </a:schemeClr>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900">
                <a:solidFill>
                  <a:schemeClr val="accent1">
                    <a:lumMod val="40000"/>
                    <a:lumOff val="60000"/>
                  </a:schemeClr>
                </a:solidFill>
              </a:defRPr>
            </a:lvl1pPr>
          </a:lstStyle>
          <a:p>
            <a:r>
              <a:rPr lang="en-US"/>
              <a:t>© 2021  Proofpoint. All rights reserved.  </a:t>
            </a:r>
            <a:r>
              <a:rPr lang="en-US" altLang="zh-TW"/>
              <a:t>|  P</a:t>
            </a:r>
            <a:r>
              <a:rPr lang="en-US"/>
              <a:t>roofpoint, Inc. – Confidential and Proprietary</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1" y="4078550"/>
            <a:ext cx="4065217" cy="1399964"/>
          </a:xfrm>
          <a:prstGeom prst="rect">
            <a:avLst/>
          </a:prstGeom>
        </p:spPr>
      </p:pic>
      <p:sp>
        <p:nvSpPr>
          <p:cNvPr id="14" name="Rectangle 13"/>
          <p:cNvSpPr/>
          <p:nvPr/>
        </p:nvSpPr>
        <p:spPr>
          <a:xfrm>
            <a:off x="4674817" y="3657600"/>
            <a:ext cx="73171" cy="2131314"/>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8" name="Rectangle 7">
            <a:extLst>
              <a:ext uri="{FF2B5EF4-FFF2-40B4-BE49-F238E27FC236}">
                <a16:creationId xmlns:a16="http://schemas.microsoft.com/office/drawing/2014/main" id="{178CC5A4-0B02-1446-9104-85217C812123}"/>
              </a:ext>
            </a:extLst>
          </p:cNvPr>
          <p:cNvSpPr/>
          <p:nvPr userDrawn="1"/>
        </p:nvSpPr>
        <p:spPr>
          <a:xfrm>
            <a:off x="1" y="3439887"/>
            <a:ext cx="12192000" cy="2583543"/>
          </a:xfrm>
          <a:prstGeom prst="rect">
            <a:avLst/>
          </a:prstGeom>
          <a:solidFill>
            <a:schemeClr val="tx1">
              <a:alpha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pic>
        <p:nvPicPr>
          <p:cNvPr id="9" name="Picture 8">
            <a:extLst>
              <a:ext uri="{FF2B5EF4-FFF2-40B4-BE49-F238E27FC236}">
                <a16:creationId xmlns:a16="http://schemas.microsoft.com/office/drawing/2014/main" id="{56A98A58-5318-7B45-B10E-1256FD28A0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1" y="4078550"/>
            <a:ext cx="4065217" cy="1399964"/>
          </a:xfrm>
          <a:prstGeom prst="rect">
            <a:avLst/>
          </a:prstGeom>
        </p:spPr>
      </p:pic>
      <p:sp>
        <p:nvSpPr>
          <p:cNvPr id="10" name="Rectangle 9">
            <a:extLst>
              <a:ext uri="{FF2B5EF4-FFF2-40B4-BE49-F238E27FC236}">
                <a16:creationId xmlns:a16="http://schemas.microsoft.com/office/drawing/2014/main" id="{4C303FE2-7917-7340-A9F8-71AB46FAF305}"/>
              </a:ext>
            </a:extLst>
          </p:cNvPr>
          <p:cNvSpPr/>
          <p:nvPr userDrawn="1"/>
        </p:nvSpPr>
        <p:spPr>
          <a:xfrm>
            <a:off x="4674817" y="3657600"/>
            <a:ext cx="73171" cy="2131314"/>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12347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Light Title Slide">
    <p:bg>
      <p:bgPr>
        <a:gradFill flip="none" rotWithShape="1">
          <a:gsLst>
            <a:gs pos="0">
              <a:schemeClr val="bg1">
                <a:lumMod val="75000"/>
              </a:schemeClr>
            </a:gs>
            <a:gs pos="23000">
              <a:schemeClr val="bg1">
                <a:lumMod val="75000"/>
              </a:schemeClr>
            </a:gs>
            <a:gs pos="69000">
              <a:schemeClr val="bg1">
                <a:lumMod val="75000"/>
              </a:schemeClr>
            </a:gs>
            <a:gs pos="97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1" y="3439887"/>
            <a:ext cx="12192000" cy="2583543"/>
          </a:xfrm>
          <a:prstGeom prst="rect">
            <a:avLst/>
          </a:prstGeom>
          <a:gradFill flip="none" rotWithShape="1">
            <a:gsLst>
              <a:gs pos="50000">
                <a:srgbClr val="FFFFFF">
                  <a:alpha val="70000"/>
                </a:srgbClr>
              </a:gs>
              <a:gs pos="0">
                <a:schemeClr val="bg1">
                  <a:alpha val="50000"/>
                </a:schemeClr>
              </a:gs>
              <a:gs pos="100000">
                <a:schemeClr val="bg1">
                  <a:alpha val="5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a:solidFill>
                  <a:schemeClr val="tx2">
                    <a:lumMod val="75000"/>
                  </a:schemeClr>
                </a:solidFill>
              </a:defRPr>
            </a:lvl1pPr>
          </a:lstStyle>
          <a:p>
            <a:r>
              <a:rPr lang="en-US"/>
              <a:t>© 2021  Proofpoint. All rights reserved.  </a:t>
            </a:r>
            <a:r>
              <a:rPr lang="en-US" altLang="zh-TW"/>
              <a:t>|  P</a:t>
            </a:r>
            <a:r>
              <a:rPr lang="en-US"/>
              <a:t>roofpoint, Inc. – Confidential and Proprietary</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1" y="4078550"/>
            <a:ext cx="4065216" cy="1399964"/>
          </a:xfrm>
          <a:prstGeom prst="rect">
            <a:avLst/>
          </a:prstGeom>
        </p:spPr>
      </p:pic>
      <p:sp>
        <p:nvSpPr>
          <p:cNvPr id="14" name="Rectangle 13"/>
          <p:cNvSpPr/>
          <p:nvPr/>
        </p:nvSpPr>
        <p:spPr>
          <a:xfrm>
            <a:off x="4674817" y="3657600"/>
            <a:ext cx="73171" cy="2131314"/>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8" name="Rectangle 7">
            <a:extLst>
              <a:ext uri="{FF2B5EF4-FFF2-40B4-BE49-F238E27FC236}">
                <a16:creationId xmlns:a16="http://schemas.microsoft.com/office/drawing/2014/main" id="{ADFBCA4E-5852-4640-95B4-994255C3B4EE}"/>
              </a:ext>
            </a:extLst>
          </p:cNvPr>
          <p:cNvSpPr/>
          <p:nvPr userDrawn="1"/>
        </p:nvSpPr>
        <p:spPr>
          <a:xfrm>
            <a:off x="1" y="3439887"/>
            <a:ext cx="12192000" cy="2583543"/>
          </a:xfrm>
          <a:prstGeom prst="rect">
            <a:avLst/>
          </a:prstGeom>
          <a:gradFill flip="none" rotWithShape="1">
            <a:gsLst>
              <a:gs pos="50000">
                <a:srgbClr val="FFFFFF">
                  <a:alpha val="70000"/>
                </a:srgbClr>
              </a:gs>
              <a:gs pos="0">
                <a:schemeClr val="bg1">
                  <a:alpha val="50000"/>
                </a:schemeClr>
              </a:gs>
              <a:gs pos="100000">
                <a:schemeClr val="bg1">
                  <a:alpha val="5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pic>
        <p:nvPicPr>
          <p:cNvPr id="9" name="Picture 8">
            <a:extLst>
              <a:ext uri="{FF2B5EF4-FFF2-40B4-BE49-F238E27FC236}">
                <a16:creationId xmlns:a16="http://schemas.microsoft.com/office/drawing/2014/main" id="{F1CD4962-400B-6B42-BE30-C0F19FBFBF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1" y="4078550"/>
            <a:ext cx="4065216" cy="1399964"/>
          </a:xfrm>
          <a:prstGeom prst="rect">
            <a:avLst/>
          </a:prstGeom>
        </p:spPr>
      </p:pic>
      <p:sp>
        <p:nvSpPr>
          <p:cNvPr id="10" name="Rectangle 9">
            <a:extLst>
              <a:ext uri="{FF2B5EF4-FFF2-40B4-BE49-F238E27FC236}">
                <a16:creationId xmlns:a16="http://schemas.microsoft.com/office/drawing/2014/main" id="{8DFD3D66-D3C6-8B4A-85A6-665383B4F9BA}"/>
              </a:ext>
            </a:extLst>
          </p:cNvPr>
          <p:cNvSpPr/>
          <p:nvPr userDrawn="1"/>
        </p:nvSpPr>
        <p:spPr>
          <a:xfrm>
            <a:off x="4674817" y="3657600"/>
            <a:ext cx="73171" cy="2131314"/>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6360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Blue Transition">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F82DB-19F6-4DEA-8040-AB4A579D56A4}"/>
              </a:ext>
            </a:extLst>
          </p:cNvPr>
          <p:cNvSpPr/>
          <p:nvPr/>
        </p:nvSpPr>
        <p:spPr>
          <a:xfrm>
            <a:off x="-1587" y="0"/>
            <a:ext cx="12192127" cy="6858000"/>
          </a:xfrm>
          <a:prstGeom prst="rect">
            <a:avLst/>
          </a:prstGeom>
          <a:gradFill flip="none" rotWithShape="1">
            <a:gsLst>
              <a:gs pos="0">
                <a:schemeClr val="accent1">
                  <a:shade val="30000"/>
                  <a:satMod val="115000"/>
                  <a:alpha val="85000"/>
                </a:schemeClr>
              </a:gs>
              <a:gs pos="50000">
                <a:schemeClr val="accent1">
                  <a:shade val="67500"/>
                  <a:satMod val="115000"/>
                  <a:alpha val="75000"/>
                </a:schemeClr>
              </a:gs>
              <a:gs pos="100000">
                <a:schemeClr val="accent1">
                  <a:shade val="100000"/>
                  <a:satMod val="115000"/>
                  <a:alpha val="64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 name="Title 1"/>
          <p:cNvSpPr>
            <a:spLocks noGrp="1"/>
          </p:cNvSpPr>
          <p:nvPr>
            <p:ph type="ctrTitle" hasCustomPrompt="1"/>
          </p:nvPr>
        </p:nvSpPr>
        <p:spPr>
          <a:xfrm>
            <a:off x="609600" y="257176"/>
            <a:ext cx="7951414" cy="4060825"/>
          </a:xfrm>
        </p:spPr>
        <p:txBody>
          <a:bodyPr anchor="b"/>
          <a:lstStyle>
            <a:lvl1pPr>
              <a:defRPr sz="5000" spc="-100" baseline="0"/>
            </a:lvl1pPr>
          </a:lstStyle>
          <a:p>
            <a:r>
              <a:rPr lang="en-US"/>
              <a:t>Click to edit transition title</a:t>
            </a:r>
            <a:endParaRPr/>
          </a:p>
        </p:txBody>
      </p:sp>
      <p:sp>
        <p:nvSpPr>
          <p:cNvPr id="3" name="Subtitle 2"/>
          <p:cNvSpPr>
            <a:spLocks noGrp="1"/>
          </p:cNvSpPr>
          <p:nvPr>
            <p:ph type="subTitle" idx="1"/>
          </p:nvPr>
        </p:nvSpPr>
        <p:spPr>
          <a:xfrm>
            <a:off x="609600" y="4419600"/>
            <a:ext cx="7951414"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6" name="Footer Placeholder 5">
            <a:extLst>
              <a:ext uri="{FF2B5EF4-FFF2-40B4-BE49-F238E27FC236}">
                <a16:creationId xmlns:a16="http://schemas.microsoft.com/office/drawing/2014/main" id="{BA0F21DC-8664-A045-A11F-3217351C8C8A}"/>
              </a:ext>
            </a:extLst>
          </p:cNvPr>
          <p:cNvSpPr>
            <a:spLocks noGrp="1"/>
          </p:cNvSpPr>
          <p:nvPr>
            <p:ph type="ftr" sz="quarter" idx="11"/>
          </p:nvPr>
        </p:nvSpPr>
        <p:spPr/>
        <p:txBody>
          <a:bodyPr/>
          <a:lstStyle>
            <a:lvl1pPr>
              <a:defRPr>
                <a:solidFill>
                  <a:schemeClr val="tx1"/>
                </a:solidFill>
                <a:latin typeface="+mn-lt"/>
              </a:defRPr>
            </a:lvl1pPr>
          </a:lstStyle>
          <a:p>
            <a:r>
              <a:rPr lang="en-US"/>
              <a:t>© 2021  Proofpoint. All rights reserved.  </a:t>
            </a:r>
            <a:r>
              <a:rPr lang="en-US" altLang="zh-TW"/>
              <a:t>|  P</a:t>
            </a:r>
            <a:r>
              <a:rPr lang="en-US"/>
              <a:t>roofpoint, Inc. – Confidential and Proprietary</a:t>
            </a:r>
          </a:p>
        </p:txBody>
      </p:sp>
      <p:pic>
        <p:nvPicPr>
          <p:cNvPr id="11" name="Picture 10">
            <a:extLst>
              <a:ext uri="{FF2B5EF4-FFF2-40B4-BE49-F238E27FC236}">
                <a16:creationId xmlns:a16="http://schemas.microsoft.com/office/drawing/2014/main" id="{E9D1F3B9-BE58-EF44-A766-7B38353A4A0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02176" y="6170210"/>
            <a:ext cx="2005441" cy="690627"/>
          </a:xfrm>
          <a:prstGeom prst="rect">
            <a:avLst/>
          </a:prstGeom>
        </p:spPr>
      </p:pic>
      <p:sp>
        <p:nvSpPr>
          <p:cNvPr id="7" name="Rectangle 6">
            <a:extLst>
              <a:ext uri="{FF2B5EF4-FFF2-40B4-BE49-F238E27FC236}">
                <a16:creationId xmlns:a16="http://schemas.microsoft.com/office/drawing/2014/main" id="{DD5B4CA1-1F93-B24F-AC11-7624195D99CB}"/>
              </a:ext>
            </a:extLst>
          </p:cNvPr>
          <p:cNvSpPr/>
          <p:nvPr userDrawn="1"/>
        </p:nvSpPr>
        <p:spPr>
          <a:xfrm>
            <a:off x="-1587" y="0"/>
            <a:ext cx="12192127" cy="6858000"/>
          </a:xfrm>
          <a:prstGeom prst="rect">
            <a:avLst/>
          </a:prstGeom>
          <a:gradFill flip="none" rotWithShape="1">
            <a:gsLst>
              <a:gs pos="0">
                <a:schemeClr val="accent1">
                  <a:shade val="30000"/>
                  <a:satMod val="115000"/>
                  <a:alpha val="85000"/>
                </a:schemeClr>
              </a:gs>
              <a:gs pos="50000">
                <a:schemeClr val="accent1">
                  <a:shade val="67500"/>
                  <a:satMod val="115000"/>
                  <a:alpha val="75000"/>
                </a:schemeClr>
              </a:gs>
              <a:gs pos="100000">
                <a:schemeClr val="accent1">
                  <a:shade val="100000"/>
                  <a:satMod val="115000"/>
                  <a:alpha val="64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pic>
        <p:nvPicPr>
          <p:cNvPr id="8" name="Picture 7">
            <a:extLst>
              <a:ext uri="{FF2B5EF4-FFF2-40B4-BE49-F238E27FC236}">
                <a16:creationId xmlns:a16="http://schemas.microsoft.com/office/drawing/2014/main" id="{286F9862-D30C-7A4A-9E64-E0827FDBA81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02176" y="6170210"/>
            <a:ext cx="2005441" cy="690627"/>
          </a:xfrm>
          <a:prstGeom prst="rect">
            <a:avLst/>
          </a:prstGeom>
        </p:spPr>
      </p:pic>
    </p:spTree>
    <p:extLst>
      <p:ext uri="{BB962C8B-B14F-4D97-AF65-F5344CB8AC3E}">
        <p14:creationId xmlns:p14="http://schemas.microsoft.com/office/powerpoint/2010/main" val="2208764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9EB78-FC31-FA44-950E-AA72FA4EB9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32B733-1E8D-8B4D-B278-D9A6E20410F3}"/>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7" name="Slide Number Placeholder 6">
            <a:extLst>
              <a:ext uri="{FF2B5EF4-FFF2-40B4-BE49-F238E27FC236}">
                <a16:creationId xmlns:a16="http://schemas.microsoft.com/office/drawing/2014/main" id="{1A9A5751-B597-C047-A29A-1596BFDBF473}"/>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5277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
            <a:ext cx="10972801" cy="1227115"/>
          </a:xfrm>
        </p:spPr>
        <p:txBody>
          <a:bodyPr/>
          <a:lstStyle/>
          <a:p>
            <a:r>
              <a:rPr lang="en-US"/>
              <a:t>Click to edit Master title style</a:t>
            </a:r>
            <a:endParaRPr/>
          </a:p>
        </p:txBody>
      </p:sp>
      <p:sp>
        <p:nvSpPr>
          <p:cNvPr id="8" name="Date Placeholder 7">
            <a:extLst>
              <a:ext uri="{FF2B5EF4-FFF2-40B4-BE49-F238E27FC236}">
                <a16:creationId xmlns:a16="http://schemas.microsoft.com/office/drawing/2014/main" id="{F29DDF9F-91E5-0049-8F11-15C0318352BE}"/>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DDE65644-2966-4D43-BCDA-A0E2BC67F9DA}"/>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0" name="Slide Number Placeholder 9">
            <a:extLst>
              <a:ext uri="{FF2B5EF4-FFF2-40B4-BE49-F238E27FC236}">
                <a16:creationId xmlns:a16="http://schemas.microsoft.com/office/drawing/2014/main" id="{F1573DA6-C464-5345-882C-4614E62020A2}"/>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50712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1" cy="1219200"/>
          </a:xfrm>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28600" indent="-228600">
              <a:defRPr sz="2400"/>
            </a:lvl1pPr>
            <a:lvl2pPr marL="457200" indent="-182563">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0DE720E-C72B-42F0-AD69-52D60E3C605E}" type="slidenum">
              <a:rPr lang="en-US" smtClean="0"/>
              <a:t>‹#›</a:t>
            </a:fld>
            <a:endParaRPr lang="en-US"/>
          </a:p>
        </p:txBody>
      </p:sp>
      <p:sp>
        <p:nvSpPr>
          <p:cNvPr id="4" name="Date Placeholder 3">
            <a:extLst>
              <a:ext uri="{FF2B5EF4-FFF2-40B4-BE49-F238E27FC236}">
                <a16:creationId xmlns:a16="http://schemas.microsoft.com/office/drawing/2014/main" id="{9F3D1433-79BE-614B-9825-5725D3883C79}"/>
              </a:ext>
            </a:extLst>
          </p:cNvPr>
          <p:cNvSpPr>
            <a:spLocks noGrp="1"/>
          </p:cNvSpPr>
          <p:nvPr>
            <p:ph type="dt" sz="half" idx="13"/>
          </p:nvPr>
        </p:nvSpPr>
        <p:spPr/>
        <p:txBody>
          <a:bodyPr/>
          <a:lstStyle/>
          <a:p>
            <a:endParaRPr lang="en-US"/>
          </a:p>
        </p:txBody>
      </p:sp>
      <p:sp>
        <p:nvSpPr>
          <p:cNvPr id="5" name="Footer Placeholder 4">
            <a:extLst>
              <a:ext uri="{FF2B5EF4-FFF2-40B4-BE49-F238E27FC236}">
                <a16:creationId xmlns:a16="http://schemas.microsoft.com/office/drawing/2014/main" id="{CF393D52-0BE7-E840-AE81-0E28CE2A5592}"/>
              </a:ext>
            </a:extLst>
          </p:cNvPr>
          <p:cNvSpPr>
            <a:spLocks noGrp="1"/>
          </p:cNvSpPr>
          <p:nvPr>
            <p:ph type="ftr" sz="quarter" idx="14"/>
          </p:nvPr>
        </p:nvSpPr>
        <p:spPr/>
        <p:txBody>
          <a:bodyPr/>
          <a:lstStyle/>
          <a:p>
            <a:r>
              <a:rPr lang="en-US"/>
              <a:t>© 2021  Proofpoint. All rights reserved.  </a:t>
            </a:r>
            <a:r>
              <a:rPr lang="en-US" altLang="zh-TW"/>
              <a:t>|  P</a:t>
            </a:r>
            <a:r>
              <a:rPr lang="en-US"/>
              <a:t>roofpoint, Inc. – Confidential and Proprietary</a:t>
            </a:r>
          </a:p>
        </p:txBody>
      </p:sp>
    </p:spTree>
    <p:extLst>
      <p:ext uri="{BB962C8B-B14F-4D97-AF65-F5344CB8AC3E}">
        <p14:creationId xmlns:p14="http://schemas.microsoft.com/office/powerpoint/2010/main" val="15501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2487168"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397417"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330992"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9264565" y="1657351"/>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C302121-F124-D115-0AB9-A9F502C656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199549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amp;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0"/>
            <a:ext cx="10972801" cy="1216152"/>
          </a:xfrm>
        </p:spPr>
        <p:txBody>
          <a:bodyPr vert="horz" lIns="0" tIns="0" rIns="0" bIns="0" rtlCol="0" anchor="ctr" anchorCtr="0">
            <a:noAutofit/>
          </a:bodyPr>
          <a:lstStyle>
            <a:lvl1pPr>
              <a:defRPr lang="en-US" dirty="0"/>
            </a:lvl1pPr>
          </a:lstStyle>
          <a:p>
            <a:pPr lvl="0"/>
            <a:r>
              <a:rPr lang="en-US"/>
              <a:t>Text slide with photo</a:t>
            </a:r>
          </a:p>
        </p:txBody>
      </p:sp>
      <p:sp>
        <p:nvSpPr>
          <p:cNvPr id="6" name="Picture Placeholder 5">
            <a:extLst>
              <a:ext uri="{FF2B5EF4-FFF2-40B4-BE49-F238E27FC236}">
                <a16:creationId xmlns:a16="http://schemas.microsoft.com/office/drawing/2014/main" id="{676D5A86-4EEE-634B-BC20-30C66D2236D6}"/>
              </a:ext>
            </a:extLst>
          </p:cNvPr>
          <p:cNvSpPr>
            <a:spLocks noGrp="1"/>
          </p:cNvSpPr>
          <p:nvPr>
            <p:ph type="pic" sz="quarter" idx="10"/>
          </p:nvPr>
        </p:nvSpPr>
        <p:spPr>
          <a:xfrm>
            <a:off x="7048500" y="1361090"/>
            <a:ext cx="5143500" cy="4939954"/>
          </a:xfrm>
          <a:solidFill>
            <a:schemeClr val="bg1">
              <a:lumMod val="40000"/>
              <a:lumOff val="60000"/>
            </a:schemeClr>
          </a:solidFill>
        </p:spPr>
        <p:txBody>
          <a:bodyPr anchor="ctr" anchorCtr="0"/>
          <a:lstStyle/>
          <a:p>
            <a:r>
              <a:rPr lang="en-US"/>
              <a:t>Click icon to add picture</a:t>
            </a:r>
          </a:p>
        </p:txBody>
      </p:sp>
      <p:sp>
        <p:nvSpPr>
          <p:cNvPr id="9" name="Content Placeholder 2"/>
          <p:cNvSpPr>
            <a:spLocks noGrp="1"/>
          </p:cNvSpPr>
          <p:nvPr>
            <p:ph sz="half" idx="1" hasCustomPrompt="1"/>
          </p:nvPr>
        </p:nvSpPr>
        <p:spPr>
          <a:xfrm>
            <a:off x="609600" y="1361090"/>
            <a:ext cx="6107084" cy="4939954"/>
          </a:xfrm>
          <a:prstGeom prst="rect">
            <a:avLst/>
          </a:prstGeom>
        </p:spPr>
        <p:txBody>
          <a:bodyPr anchor="ctr">
            <a:noAutofit/>
          </a:bodyPr>
          <a:lstStyle>
            <a:lvl1pPr marL="233363" indent="-233363">
              <a:spcBef>
                <a:spcPts val="1600"/>
              </a:spcBef>
              <a:buFont typeface="Calibri" panose="020B0604020202020204" pitchFamily="34" charset="0"/>
              <a:buChar char="•"/>
              <a:defRPr sz="1999"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0663">
              <a:buSzPct val="100000"/>
              <a:buFont typeface="Calibri" panose="020B0604020202020204" pitchFamily="34" charset="0"/>
              <a:buChar char="•"/>
              <a:tabLst/>
              <a:defRPr sz="1799" b="0" i="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692623" indent="-228235">
              <a:buFont typeface="Calibri" panose="020F0502020204030204" pitchFamily="34" charset="0"/>
              <a:buChar char="─"/>
              <a:tabLst/>
              <a:defRPr sz="1600" b="0" i="0">
                <a:solidFill>
                  <a:srgbClr val="000000"/>
                </a:solidFill>
                <a:latin typeface="Arial" panose="020B0604020202020204" pitchFamily="34" charset="0"/>
                <a:ea typeface="Arial" panose="020B0604020202020204" pitchFamily="34" charset="0"/>
                <a:cs typeface="Arial" panose="020B0604020202020204" pitchFamily="34" charset="0"/>
              </a:defRPr>
            </a:lvl3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4" name="Date Placeholder 3">
            <a:extLst>
              <a:ext uri="{FF2B5EF4-FFF2-40B4-BE49-F238E27FC236}">
                <a16:creationId xmlns:a16="http://schemas.microsoft.com/office/drawing/2014/main" id="{6B565E89-7F48-D74D-A61C-7BD2F568ECE5}"/>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B5DB582E-39D0-F540-B9E0-D83C0BA812D9}"/>
              </a:ext>
            </a:extLst>
          </p:cNvPr>
          <p:cNvSpPr>
            <a:spLocks noGrp="1"/>
          </p:cNvSpPr>
          <p:nvPr>
            <p:ph type="ftr" sz="quarter" idx="12"/>
          </p:nvPr>
        </p:nvSpPr>
        <p:spPr/>
        <p:txBody>
          <a:bodyPr/>
          <a:lstStyle/>
          <a:p>
            <a:r>
              <a:rPr lang="en-US"/>
              <a:t>© 2021  Proofpoint. All rights reserved.  </a:t>
            </a:r>
            <a:r>
              <a:rPr lang="en-US" altLang="zh-TW"/>
              <a:t>|  P</a:t>
            </a:r>
            <a:r>
              <a:rPr lang="en-US"/>
              <a:t>roofpoint, Inc. – Confidential and Proprietary</a:t>
            </a:r>
          </a:p>
        </p:txBody>
      </p:sp>
      <p:sp>
        <p:nvSpPr>
          <p:cNvPr id="7" name="Slide Number Placeholder 6">
            <a:extLst>
              <a:ext uri="{FF2B5EF4-FFF2-40B4-BE49-F238E27FC236}">
                <a16:creationId xmlns:a16="http://schemas.microsoft.com/office/drawing/2014/main" id="{A13E8659-468E-0E43-8FB8-4F07C7665834}"/>
              </a:ext>
            </a:extLst>
          </p:cNvPr>
          <p:cNvSpPr>
            <a:spLocks noGrp="1"/>
          </p:cNvSpPr>
          <p:nvPr>
            <p:ph type="sldNum" sz="quarter" idx="13"/>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1776412753"/>
      </p:ext>
    </p:extLst>
  </p:cSld>
  <p:clrMapOvr>
    <a:masterClrMapping/>
  </p:clrMapOvr>
  <p:transition advClick="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0"/>
            <a:ext cx="10972801" cy="1216152"/>
          </a:xfrm>
        </p:spPr>
        <p:txBody>
          <a:bodyPr vert="horz" lIns="0" tIns="0" rIns="0" bIns="0" rtlCol="0" anchor="ctr" anchorCtr="0">
            <a:noAutofit/>
          </a:bodyPr>
          <a:lstStyle>
            <a:lvl1pPr>
              <a:defRPr lang="en-US" dirty="0"/>
            </a:lvl1pPr>
          </a:lstStyle>
          <a:p>
            <a:pPr lvl="0"/>
            <a:r>
              <a:rPr lang="en-US"/>
              <a:t>Two column slide for text or text with charts</a:t>
            </a:r>
          </a:p>
        </p:txBody>
      </p:sp>
      <p:sp>
        <p:nvSpPr>
          <p:cNvPr id="3" name="Content Placeholder 2"/>
          <p:cNvSpPr>
            <a:spLocks noGrp="1"/>
          </p:cNvSpPr>
          <p:nvPr>
            <p:ph sz="half" idx="1" hasCustomPrompt="1"/>
          </p:nvPr>
        </p:nvSpPr>
        <p:spPr>
          <a:xfrm>
            <a:off x="609600" y="1361090"/>
            <a:ext cx="5257800" cy="4825701"/>
          </a:xfrm>
          <a:prstGeom prst="rect">
            <a:avLst/>
          </a:prstGeom>
        </p:spPr>
        <p:txBody>
          <a:bodyPr>
            <a:noAutofit/>
          </a:bodyPr>
          <a:lstStyle>
            <a:lvl1pPr marL="233363" indent="-233363">
              <a:spcBef>
                <a:spcPts val="1600"/>
              </a:spcBef>
              <a:buFont typeface="Calibri" panose="020B0604020202020204" pitchFamily="34" charset="0"/>
              <a:buChar char="•"/>
              <a:defRPr sz="1999"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0663">
              <a:buSzPct val="100000"/>
              <a:buFont typeface="Calibri" panose="020B0604020202020204" pitchFamily="34" charset="0"/>
              <a:buChar char="•"/>
              <a:tabLst/>
              <a:defRPr sz="1799" b="0" i="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692623" indent="-228235">
              <a:buFont typeface="Calibri" panose="020F0502020204030204" pitchFamily="34" charset="0"/>
              <a:buChar char="─"/>
              <a:tabLst/>
              <a:defRPr sz="1600" b="0" i="0">
                <a:solidFill>
                  <a:srgbClr val="000000"/>
                </a:solidFill>
                <a:latin typeface="Arial" panose="020B0604020202020204" pitchFamily="34" charset="0"/>
                <a:ea typeface="Arial" panose="020B0604020202020204" pitchFamily="34" charset="0"/>
                <a:cs typeface="Arial" panose="020B0604020202020204" pitchFamily="34" charset="0"/>
              </a:defRPr>
            </a:lvl3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1" name="Content Placeholder 2"/>
          <p:cNvSpPr>
            <a:spLocks noGrp="1"/>
          </p:cNvSpPr>
          <p:nvPr>
            <p:ph sz="half" idx="13" hasCustomPrompt="1"/>
          </p:nvPr>
        </p:nvSpPr>
        <p:spPr>
          <a:xfrm>
            <a:off x="6248399" y="1361090"/>
            <a:ext cx="5334001" cy="4825701"/>
          </a:xfrm>
          <a:prstGeom prst="rect">
            <a:avLst/>
          </a:prstGeom>
        </p:spPr>
        <p:txBody>
          <a:bodyPr>
            <a:noAutofit/>
          </a:bodyPr>
          <a:lstStyle>
            <a:lvl1pPr marL="233363" indent="-233363">
              <a:spcBef>
                <a:spcPts val="1600"/>
              </a:spcBef>
              <a:buFont typeface="Calibri" panose="020B0604020202020204" pitchFamily="34" charset="0"/>
              <a:buChar char="•"/>
              <a:defRPr sz="1999"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220663">
              <a:buSzPct val="100000"/>
              <a:buFont typeface="Calibri" panose="020B0604020202020204" pitchFamily="34" charset="0"/>
              <a:buChar char="•"/>
              <a:tabLst/>
              <a:defRPr sz="1799" b="0" i="0">
                <a:solidFill>
                  <a:srgbClr val="000000"/>
                </a:solidFill>
                <a:latin typeface="Arial" panose="020B0604020202020204" pitchFamily="34" charset="0"/>
                <a:ea typeface="Arial" panose="020B0604020202020204" pitchFamily="34" charset="0"/>
                <a:cs typeface="Arial" panose="020B0604020202020204" pitchFamily="34" charset="0"/>
              </a:defRPr>
            </a:lvl2pPr>
            <a:lvl3pPr marL="692623" indent="-228235">
              <a:buFont typeface="Calibri" panose="020F0502020204030204" pitchFamily="34" charset="0"/>
              <a:buChar char="─"/>
              <a:tabLst/>
              <a:defRPr sz="1600" b="0" i="0">
                <a:solidFill>
                  <a:srgbClr val="000000"/>
                </a:solidFill>
                <a:latin typeface="Arial" panose="020B0604020202020204" pitchFamily="34" charset="0"/>
                <a:ea typeface="Arial" panose="020B0604020202020204" pitchFamily="34" charset="0"/>
                <a:cs typeface="Arial" panose="020B0604020202020204" pitchFamily="34" charset="0"/>
              </a:defRPr>
            </a:lvl3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Date Placeholder 4">
            <a:extLst>
              <a:ext uri="{FF2B5EF4-FFF2-40B4-BE49-F238E27FC236}">
                <a16:creationId xmlns:a16="http://schemas.microsoft.com/office/drawing/2014/main" id="{5D9B493D-41BD-A645-85F8-93303FA09D01}"/>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5878299D-7356-EA45-AFBC-D1E89CB06640}"/>
              </a:ext>
            </a:extLst>
          </p:cNvPr>
          <p:cNvSpPr>
            <a:spLocks noGrp="1"/>
          </p:cNvSpPr>
          <p:nvPr>
            <p:ph type="ftr" sz="quarter" idx="15"/>
          </p:nvPr>
        </p:nvSpPr>
        <p:spPr/>
        <p:txBody>
          <a:bodyPr/>
          <a:lstStyle/>
          <a:p>
            <a:r>
              <a:rPr lang="en-US"/>
              <a:t>© 2021  Proofpoint. All rights reserved.  </a:t>
            </a:r>
            <a:r>
              <a:rPr lang="en-US" altLang="zh-TW"/>
              <a:t>|  P</a:t>
            </a:r>
            <a:r>
              <a:rPr lang="en-US"/>
              <a:t>roofpoint, Inc. – Confidential and Proprietary</a:t>
            </a:r>
          </a:p>
        </p:txBody>
      </p:sp>
      <p:sp>
        <p:nvSpPr>
          <p:cNvPr id="7" name="Slide Number Placeholder 6">
            <a:extLst>
              <a:ext uri="{FF2B5EF4-FFF2-40B4-BE49-F238E27FC236}">
                <a16:creationId xmlns:a16="http://schemas.microsoft.com/office/drawing/2014/main" id="{EF4DF6BF-12A5-5C49-BD18-1A299E546888}"/>
              </a:ext>
            </a:extLst>
          </p:cNvPr>
          <p:cNvSpPr>
            <a:spLocks noGrp="1"/>
          </p:cNvSpPr>
          <p:nvPr>
            <p:ph type="sldNum" sz="quarter" idx="16"/>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862441997"/>
      </p:ext>
    </p:extLst>
  </p:cSld>
  <p:clrMapOvr>
    <a:masterClrMapping/>
  </p:clrMapOvr>
  <p:transition advClick="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8" y="1822458"/>
            <a:ext cx="1097279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5" name="Date Placeholder 4">
            <a:extLst>
              <a:ext uri="{FF2B5EF4-FFF2-40B4-BE49-F238E27FC236}">
                <a16:creationId xmlns:a16="http://schemas.microsoft.com/office/drawing/2014/main" id="{DC16CA9A-75F1-3A4A-981C-F0D07B5EDF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CAE1A66-6F7D-5240-9F61-FF3710E43AAA}"/>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0" name="Slide Number Placeholder 9">
            <a:extLst>
              <a:ext uri="{FF2B5EF4-FFF2-40B4-BE49-F238E27FC236}">
                <a16:creationId xmlns:a16="http://schemas.microsoft.com/office/drawing/2014/main" id="{49A85A44-71D8-E24E-98BE-C984DAE4086B}"/>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613940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One Subtitle &amp; 2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5" name="Date Placeholder 4">
            <a:extLst>
              <a:ext uri="{FF2B5EF4-FFF2-40B4-BE49-F238E27FC236}">
                <a16:creationId xmlns:a16="http://schemas.microsoft.com/office/drawing/2014/main" id="{0D194629-5351-0D40-8AE7-A94D261AAAA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949D1F-E84F-E444-A2C8-29E91D0CB329}"/>
              </a:ext>
            </a:extLst>
          </p:cNvPr>
          <p:cNvSpPr>
            <a:spLocks noGrp="1"/>
          </p:cNvSpPr>
          <p:nvPr>
            <p:ph type="ftr" sz="quarter" idx="11"/>
          </p:nvPr>
        </p:nvSpPr>
        <p:spPr/>
        <p:txBody>
          <a:bodyPr/>
          <a:lstStyle>
            <a:lvl1pPr>
              <a:defRPr>
                <a:latin typeface="+mn-lt"/>
              </a:defRPr>
            </a:lvl1pPr>
          </a:lstStyle>
          <a:p>
            <a:r>
              <a:rPr lang="en-US"/>
              <a:t>© 2021  Proofpoint. All rights reserved.  </a:t>
            </a:r>
            <a:r>
              <a:rPr lang="en-US" altLang="zh-TW"/>
              <a:t>|  P</a:t>
            </a:r>
            <a:r>
              <a:rPr lang="en-US"/>
              <a:t>roofpoint, Inc. – Confidential and Proprietary</a:t>
            </a:r>
          </a:p>
        </p:txBody>
      </p:sp>
      <p:sp>
        <p:nvSpPr>
          <p:cNvPr id="11" name="Slide Number Placeholder 10">
            <a:extLst>
              <a:ext uri="{FF2B5EF4-FFF2-40B4-BE49-F238E27FC236}">
                <a16:creationId xmlns:a16="http://schemas.microsoft.com/office/drawing/2014/main" id="{38184B8C-3586-DB43-A6CC-DB8528F08255}"/>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383595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Subtitles with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5413096"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177" y="1351772"/>
            <a:ext cx="5415222"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Date Placeholder 9">
            <a:extLst>
              <a:ext uri="{FF2B5EF4-FFF2-40B4-BE49-F238E27FC236}">
                <a16:creationId xmlns:a16="http://schemas.microsoft.com/office/drawing/2014/main" id="{6B4E04FD-A7FF-5341-86EF-04FC34E86E70}"/>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700E4DCE-0ABD-4A42-A11C-5E2AE7E7B457}"/>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2" name="Slide Number Placeholder 11">
            <a:extLst>
              <a:ext uri="{FF2B5EF4-FFF2-40B4-BE49-F238E27FC236}">
                <a16:creationId xmlns:a16="http://schemas.microsoft.com/office/drawing/2014/main" id="{17EB6451-0799-E44E-9C0E-E0EE5625D02A}"/>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0778848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10972793"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Date Placeholder 4">
            <a:extLst>
              <a:ext uri="{FF2B5EF4-FFF2-40B4-BE49-F238E27FC236}">
                <a16:creationId xmlns:a16="http://schemas.microsoft.com/office/drawing/2014/main" id="{99060DCA-F5DA-224E-93E5-EBDE98B478DB}"/>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96152B7F-B780-B842-9A80-3B8E79801BA9}"/>
              </a:ext>
            </a:extLst>
          </p:cNvPr>
          <p:cNvSpPr>
            <a:spLocks noGrp="1"/>
          </p:cNvSpPr>
          <p:nvPr>
            <p:ph type="ftr" sz="quarter" idx="13"/>
          </p:nvPr>
        </p:nvSpPr>
        <p:spPr/>
        <p:txBody>
          <a:bodyPr/>
          <a:lstStyle/>
          <a:p>
            <a:r>
              <a:rPr lang="en-US"/>
              <a:t>© 2021  Proofpoint. All rights reserved.  </a:t>
            </a:r>
            <a:r>
              <a:rPr lang="en-US" altLang="zh-TW"/>
              <a:t>|  P</a:t>
            </a:r>
            <a:r>
              <a:rPr lang="en-US"/>
              <a:t>roofpoint, Inc. – Confidential and Proprietary</a:t>
            </a:r>
          </a:p>
        </p:txBody>
      </p:sp>
      <p:sp>
        <p:nvSpPr>
          <p:cNvPr id="11" name="Slide Number Placeholder 10">
            <a:extLst>
              <a:ext uri="{FF2B5EF4-FFF2-40B4-BE49-F238E27FC236}">
                <a16:creationId xmlns:a16="http://schemas.microsoft.com/office/drawing/2014/main" id="{4BD74630-8C55-9841-B8F4-68FA15224F75}"/>
              </a:ext>
            </a:extLst>
          </p:cNvPr>
          <p:cNvSpPr>
            <a:spLocks noGrp="1"/>
          </p:cNvSpPr>
          <p:nvPr>
            <p:ph type="sldNum" sz="quarter" idx="14"/>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1805425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3521357"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4335321"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Date Placeholder 11">
            <a:extLst>
              <a:ext uri="{FF2B5EF4-FFF2-40B4-BE49-F238E27FC236}">
                <a16:creationId xmlns:a16="http://schemas.microsoft.com/office/drawing/2014/main" id="{7497DF8E-1D36-9544-8BD9-7011BD85D109}"/>
              </a:ext>
            </a:extLst>
          </p:cNvPr>
          <p:cNvSpPr>
            <a:spLocks noGrp="1"/>
          </p:cNvSpPr>
          <p:nvPr>
            <p:ph type="dt" sz="half" idx="12"/>
          </p:nvPr>
        </p:nvSpPr>
        <p:spPr/>
        <p:txBody>
          <a:bodyPr/>
          <a:lstStyle/>
          <a:p>
            <a:endParaRPr lang="en-US"/>
          </a:p>
        </p:txBody>
      </p:sp>
      <p:sp>
        <p:nvSpPr>
          <p:cNvPr id="13" name="Footer Placeholder 12">
            <a:extLst>
              <a:ext uri="{FF2B5EF4-FFF2-40B4-BE49-F238E27FC236}">
                <a16:creationId xmlns:a16="http://schemas.microsoft.com/office/drawing/2014/main" id="{E05DFF10-2C7B-7543-A742-19525AB63DE3}"/>
              </a:ext>
            </a:extLst>
          </p:cNvPr>
          <p:cNvSpPr>
            <a:spLocks noGrp="1"/>
          </p:cNvSpPr>
          <p:nvPr>
            <p:ph type="ftr" sz="quarter" idx="13"/>
          </p:nvPr>
        </p:nvSpPr>
        <p:spPr/>
        <p:txBody>
          <a:bodyPr/>
          <a:lstStyle/>
          <a:p>
            <a:r>
              <a:rPr lang="en-US"/>
              <a:t>© 2021  Proofpoint. All rights reserved.  </a:t>
            </a:r>
            <a:r>
              <a:rPr lang="en-US" altLang="zh-TW"/>
              <a:t>|  P</a:t>
            </a:r>
            <a:r>
              <a:rPr lang="en-US"/>
              <a:t>roofpoint, Inc. – Confidential and Proprietary</a:t>
            </a:r>
          </a:p>
        </p:txBody>
      </p:sp>
      <p:sp>
        <p:nvSpPr>
          <p:cNvPr id="14" name="Slide Number Placeholder 13">
            <a:extLst>
              <a:ext uri="{FF2B5EF4-FFF2-40B4-BE49-F238E27FC236}">
                <a16:creationId xmlns:a16="http://schemas.microsoft.com/office/drawing/2014/main" id="{17E27DFD-0036-0446-9A4C-27ACF6F880A3}"/>
              </a:ext>
            </a:extLst>
          </p:cNvPr>
          <p:cNvSpPr>
            <a:spLocks noGrp="1"/>
          </p:cNvSpPr>
          <p:nvPr>
            <p:ph type="sldNum" sz="quarter" idx="14"/>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1526992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2652451"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3383049"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8929953"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4" name="Date Placeholder 13">
            <a:extLst>
              <a:ext uri="{FF2B5EF4-FFF2-40B4-BE49-F238E27FC236}">
                <a16:creationId xmlns:a16="http://schemas.microsoft.com/office/drawing/2014/main" id="{DB404D97-3AB0-3544-B495-9FFBE75A2DCF}"/>
              </a:ext>
            </a:extLst>
          </p:cNvPr>
          <p:cNvSpPr>
            <a:spLocks noGrp="1"/>
          </p:cNvSpPr>
          <p:nvPr>
            <p:ph type="dt" sz="half" idx="15"/>
          </p:nvPr>
        </p:nvSpPr>
        <p:spPr/>
        <p:txBody>
          <a:bodyPr/>
          <a:lstStyle/>
          <a:p>
            <a:endParaRPr lang="en-US"/>
          </a:p>
        </p:txBody>
      </p:sp>
      <p:sp>
        <p:nvSpPr>
          <p:cNvPr id="15" name="Footer Placeholder 14">
            <a:extLst>
              <a:ext uri="{FF2B5EF4-FFF2-40B4-BE49-F238E27FC236}">
                <a16:creationId xmlns:a16="http://schemas.microsoft.com/office/drawing/2014/main" id="{466C4FB1-28EC-084F-B064-2E4DA58FB388}"/>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6" name="Slide Number Placeholder 15">
            <a:extLst>
              <a:ext uri="{FF2B5EF4-FFF2-40B4-BE49-F238E27FC236}">
                <a16:creationId xmlns:a16="http://schemas.microsoft.com/office/drawing/2014/main" id="{141A82F6-156C-E74D-B954-ED9E4315A555}"/>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6660894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6"/>
            <a:ext cx="542589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Date Placeholder 4">
            <a:extLst>
              <a:ext uri="{FF2B5EF4-FFF2-40B4-BE49-F238E27FC236}">
                <a16:creationId xmlns:a16="http://schemas.microsoft.com/office/drawing/2014/main" id="{45B42BEC-AE9F-2D44-97F3-1E1E9F927823}"/>
              </a:ext>
            </a:extLst>
          </p:cNvPr>
          <p:cNvSpPr>
            <a:spLocks noGrp="1"/>
          </p:cNvSpPr>
          <p:nvPr>
            <p:ph type="dt" sz="half" idx="15"/>
          </p:nvPr>
        </p:nvSpPr>
        <p:spPr/>
        <p:txBody>
          <a:bodyPr/>
          <a:lstStyle/>
          <a:p>
            <a:endParaRPr lang="en-US"/>
          </a:p>
        </p:txBody>
      </p:sp>
      <p:sp>
        <p:nvSpPr>
          <p:cNvPr id="11" name="Footer Placeholder 10">
            <a:extLst>
              <a:ext uri="{FF2B5EF4-FFF2-40B4-BE49-F238E27FC236}">
                <a16:creationId xmlns:a16="http://schemas.microsoft.com/office/drawing/2014/main" id="{BA960EAA-6BF7-C148-A624-8B6BD1F46EF7}"/>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4" name="Slide Number Placeholder 13">
            <a:extLst>
              <a:ext uri="{FF2B5EF4-FFF2-40B4-BE49-F238E27FC236}">
                <a16:creationId xmlns:a16="http://schemas.microsoft.com/office/drawing/2014/main" id="{887BC11C-FF79-824F-AC8E-6846F11CE06D}"/>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8664455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column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6167746"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4" name="Date Placeholder 13">
            <a:extLst>
              <a:ext uri="{FF2B5EF4-FFF2-40B4-BE49-F238E27FC236}">
                <a16:creationId xmlns:a16="http://schemas.microsoft.com/office/drawing/2014/main" id="{1A5DDA58-A3C7-6243-8928-72DB379A4238}"/>
              </a:ext>
            </a:extLst>
          </p:cNvPr>
          <p:cNvSpPr>
            <a:spLocks noGrp="1"/>
          </p:cNvSpPr>
          <p:nvPr>
            <p:ph type="dt" sz="half" idx="15"/>
          </p:nvPr>
        </p:nvSpPr>
        <p:spPr/>
        <p:txBody>
          <a:bodyPr/>
          <a:lstStyle/>
          <a:p>
            <a:endParaRPr lang="en-US"/>
          </a:p>
        </p:txBody>
      </p:sp>
      <p:sp>
        <p:nvSpPr>
          <p:cNvPr id="15" name="Footer Placeholder 14">
            <a:extLst>
              <a:ext uri="{FF2B5EF4-FFF2-40B4-BE49-F238E27FC236}">
                <a16:creationId xmlns:a16="http://schemas.microsoft.com/office/drawing/2014/main" id="{8887309C-9C33-C44C-9ADB-C51ABB0D5E78}"/>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6" name="Slide Number Placeholder 15">
            <a:extLst>
              <a:ext uri="{FF2B5EF4-FFF2-40B4-BE49-F238E27FC236}">
                <a16:creationId xmlns:a16="http://schemas.microsoft.com/office/drawing/2014/main" id="{95B12D26-9D7C-A945-9331-00FB26CEBFA0}"/>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4118335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418549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8" name="Date Placeholder 7">
            <a:extLst>
              <a:ext uri="{FF2B5EF4-FFF2-40B4-BE49-F238E27FC236}">
                <a16:creationId xmlns:a16="http://schemas.microsoft.com/office/drawing/2014/main" id="{A025F125-2547-B740-B5E7-6A16ED587250}"/>
              </a:ext>
            </a:extLst>
          </p:cNvPr>
          <p:cNvSpPr>
            <a:spLocks noGrp="1"/>
          </p:cNvSpPr>
          <p:nvPr>
            <p:ph type="dt" sz="half" idx="15"/>
          </p:nvPr>
        </p:nvSpPr>
        <p:spPr/>
        <p:txBody>
          <a:bodyPr/>
          <a:lstStyle/>
          <a:p>
            <a:endParaRPr lang="en-US"/>
          </a:p>
        </p:txBody>
      </p:sp>
      <p:sp>
        <p:nvSpPr>
          <p:cNvPr id="11" name="Footer Placeholder 10">
            <a:extLst>
              <a:ext uri="{FF2B5EF4-FFF2-40B4-BE49-F238E27FC236}">
                <a16:creationId xmlns:a16="http://schemas.microsoft.com/office/drawing/2014/main" id="{8E1A3E36-D357-E949-9581-809D316FA4CD}"/>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4" name="Slide Number Placeholder 13">
            <a:extLst>
              <a:ext uri="{FF2B5EF4-FFF2-40B4-BE49-F238E27FC236}">
                <a16:creationId xmlns:a16="http://schemas.microsoft.com/office/drawing/2014/main" id="{66250338-10EE-FE4F-85C0-0579203A67E0}"/>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19941752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ix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p:nvSpPr>
        <p:spPr>
          <a:xfrm>
            <a:off x="609596"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p:nvSpPr>
        <p:spPr>
          <a:xfrm>
            <a:off x="4335320"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p:nvSpPr>
        <p:spPr>
          <a:xfrm>
            <a:off x="8061047"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7" name="Rectangle 16">
            <a:extLst>
              <a:ext uri="{FF2B5EF4-FFF2-40B4-BE49-F238E27FC236}">
                <a16:creationId xmlns:a16="http://schemas.microsoft.com/office/drawing/2014/main" id="{4A159A6C-6998-4DDE-B0F9-F934FF12BBA6}"/>
              </a:ext>
            </a:extLst>
          </p:cNvPr>
          <p:cNvSpPr/>
          <p:nvPr/>
        </p:nvSpPr>
        <p:spPr>
          <a:xfrm>
            <a:off x="609596"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p:nvSpPr>
        <p:spPr>
          <a:xfrm>
            <a:off x="4335320"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p:nvSpPr>
        <p:spPr>
          <a:xfrm>
            <a:off x="8061047"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2" name="Date Placeholder 11">
            <a:extLst>
              <a:ext uri="{FF2B5EF4-FFF2-40B4-BE49-F238E27FC236}">
                <a16:creationId xmlns:a16="http://schemas.microsoft.com/office/drawing/2014/main" id="{4828BB87-91E2-D149-8210-3BCCE4C30D7A}"/>
              </a:ext>
            </a:extLst>
          </p:cNvPr>
          <p:cNvSpPr>
            <a:spLocks noGrp="1"/>
          </p:cNvSpPr>
          <p:nvPr>
            <p:ph type="dt" sz="half" idx="22"/>
          </p:nvPr>
        </p:nvSpPr>
        <p:spPr/>
        <p:txBody>
          <a:bodyPr/>
          <a:lstStyle/>
          <a:p>
            <a:endParaRPr lang="en-US"/>
          </a:p>
        </p:txBody>
      </p:sp>
      <p:sp>
        <p:nvSpPr>
          <p:cNvPr id="16" name="Footer Placeholder 15">
            <a:extLst>
              <a:ext uri="{FF2B5EF4-FFF2-40B4-BE49-F238E27FC236}">
                <a16:creationId xmlns:a16="http://schemas.microsoft.com/office/drawing/2014/main" id="{E47C26F0-5F05-E842-8849-26BE285A5B22}"/>
              </a:ext>
            </a:extLst>
          </p:cNvPr>
          <p:cNvSpPr>
            <a:spLocks noGrp="1"/>
          </p:cNvSpPr>
          <p:nvPr>
            <p:ph type="ftr" sz="quarter" idx="23"/>
          </p:nvPr>
        </p:nvSpPr>
        <p:spPr/>
        <p:txBody>
          <a:bodyPr/>
          <a:lstStyle/>
          <a:p>
            <a:r>
              <a:rPr lang="en-US"/>
              <a:t>© 2021  Proofpoint. All rights reserved.  </a:t>
            </a:r>
            <a:r>
              <a:rPr lang="en-US" altLang="zh-TW"/>
              <a:t>|  P</a:t>
            </a:r>
            <a:r>
              <a:rPr lang="en-US"/>
              <a:t>roofpoint, Inc. – Confidential and Proprietary</a:t>
            </a:r>
          </a:p>
        </p:txBody>
      </p:sp>
      <p:sp>
        <p:nvSpPr>
          <p:cNvPr id="20" name="Slide Number Placeholder 19">
            <a:extLst>
              <a:ext uri="{FF2B5EF4-FFF2-40B4-BE49-F238E27FC236}">
                <a16:creationId xmlns:a16="http://schemas.microsoft.com/office/drawing/2014/main" id="{82ABFF4C-0CD9-2949-930B-570DBEADC2D4}"/>
              </a:ext>
            </a:extLst>
          </p:cNvPr>
          <p:cNvSpPr>
            <a:spLocks noGrp="1"/>
          </p:cNvSpPr>
          <p:nvPr>
            <p:ph type="sldNum" sz="quarter" idx="24"/>
          </p:nvPr>
        </p:nvSpPr>
        <p:spPr/>
        <p:txBody>
          <a:bodyPr/>
          <a:lstStyle/>
          <a:p>
            <a:fld id="{00DE720E-C72B-42F0-AD69-52D60E3C605E}" type="slidenum">
              <a:rPr lang="en-US" smtClean="0"/>
              <a:pPr/>
              <a:t>‹#›</a:t>
            </a:fld>
            <a:endParaRPr lang="en-US"/>
          </a:p>
        </p:txBody>
      </p:sp>
      <p:sp>
        <p:nvSpPr>
          <p:cNvPr id="27" name="Rectangle 26">
            <a:extLst>
              <a:ext uri="{FF2B5EF4-FFF2-40B4-BE49-F238E27FC236}">
                <a16:creationId xmlns:a16="http://schemas.microsoft.com/office/drawing/2014/main" id="{B3224071-62CC-064F-9D6D-2049EACF9447}"/>
              </a:ext>
            </a:extLst>
          </p:cNvPr>
          <p:cNvSpPr/>
          <p:nvPr userDrawn="1"/>
        </p:nvSpPr>
        <p:spPr>
          <a:xfrm>
            <a:off x="609596"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8" name="Rectangle 27">
            <a:extLst>
              <a:ext uri="{FF2B5EF4-FFF2-40B4-BE49-F238E27FC236}">
                <a16:creationId xmlns:a16="http://schemas.microsoft.com/office/drawing/2014/main" id="{F29ECE2C-7034-304E-9D9F-413CA8A34441}"/>
              </a:ext>
            </a:extLst>
          </p:cNvPr>
          <p:cNvSpPr/>
          <p:nvPr userDrawn="1"/>
        </p:nvSpPr>
        <p:spPr>
          <a:xfrm>
            <a:off x="4335320"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9" name="Rectangle 28">
            <a:extLst>
              <a:ext uri="{FF2B5EF4-FFF2-40B4-BE49-F238E27FC236}">
                <a16:creationId xmlns:a16="http://schemas.microsoft.com/office/drawing/2014/main" id="{3B0B3111-0F72-2B43-8C50-A8C56B2F1648}"/>
              </a:ext>
            </a:extLst>
          </p:cNvPr>
          <p:cNvSpPr/>
          <p:nvPr userDrawn="1"/>
        </p:nvSpPr>
        <p:spPr>
          <a:xfrm>
            <a:off x="8061047"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0" name="Rectangle 29">
            <a:extLst>
              <a:ext uri="{FF2B5EF4-FFF2-40B4-BE49-F238E27FC236}">
                <a16:creationId xmlns:a16="http://schemas.microsoft.com/office/drawing/2014/main" id="{1A26A0D1-5B6E-CA46-BD00-D2E682BCBFCB}"/>
              </a:ext>
            </a:extLst>
          </p:cNvPr>
          <p:cNvSpPr/>
          <p:nvPr userDrawn="1"/>
        </p:nvSpPr>
        <p:spPr>
          <a:xfrm>
            <a:off x="609596"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1" name="Rectangle 30">
            <a:extLst>
              <a:ext uri="{FF2B5EF4-FFF2-40B4-BE49-F238E27FC236}">
                <a16:creationId xmlns:a16="http://schemas.microsoft.com/office/drawing/2014/main" id="{ADDD7362-180F-0149-B656-C62C8BA9762C}"/>
              </a:ext>
            </a:extLst>
          </p:cNvPr>
          <p:cNvSpPr/>
          <p:nvPr userDrawn="1"/>
        </p:nvSpPr>
        <p:spPr>
          <a:xfrm>
            <a:off x="4335320"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2" name="Rectangle 31">
            <a:extLst>
              <a:ext uri="{FF2B5EF4-FFF2-40B4-BE49-F238E27FC236}">
                <a16:creationId xmlns:a16="http://schemas.microsoft.com/office/drawing/2014/main" id="{468F2214-FAE7-324E-BC15-7312151C4183}"/>
              </a:ext>
            </a:extLst>
          </p:cNvPr>
          <p:cNvSpPr/>
          <p:nvPr userDrawn="1"/>
        </p:nvSpPr>
        <p:spPr>
          <a:xfrm>
            <a:off x="8061047"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Tree>
    <p:extLst>
      <p:ext uri="{BB962C8B-B14F-4D97-AF65-F5344CB8AC3E}">
        <p14:creationId xmlns:p14="http://schemas.microsoft.com/office/powerpoint/2010/main" val="12419527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ight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p:nvSpPr>
        <p:spPr>
          <a:xfrm>
            <a:off x="609597"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p:nvSpPr>
        <p:spPr>
          <a:xfrm>
            <a:off x="3383048"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p:nvSpPr>
        <p:spPr>
          <a:xfrm>
            <a:off x="6156499"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p:nvSpPr>
        <p:spPr>
          <a:xfrm>
            <a:off x="8929950"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7" name="Rectangle 16">
            <a:extLst>
              <a:ext uri="{FF2B5EF4-FFF2-40B4-BE49-F238E27FC236}">
                <a16:creationId xmlns:a16="http://schemas.microsoft.com/office/drawing/2014/main" id="{4A159A6C-6998-4DDE-B0F9-F934FF12BBA6}"/>
              </a:ext>
            </a:extLst>
          </p:cNvPr>
          <p:cNvSpPr/>
          <p:nvPr/>
        </p:nvSpPr>
        <p:spPr>
          <a:xfrm>
            <a:off x="609597"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p:nvSpPr>
        <p:spPr>
          <a:xfrm>
            <a:off x="3383048"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p:nvSpPr>
        <p:spPr>
          <a:xfrm>
            <a:off x="6156499"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p:nvSpPr>
        <p:spPr>
          <a:xfrm>
            <a:off x="8929950"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30" name="Date Placeholder 29">
            <a:extLst>
              <a:ext uri="{FF2B5EF4-FFF2-40B4-BE49-F238E27FC236}">
                <a16:creationId xmlns:a16="http://schemas.microsoft.com/office/drawing/2014/main" id="{B73F053C-F8B6-3447-9A09-F6320ADB09F0}"/>
              </a:ext>
            </a:extLst>
          </p:cNvPr>
          <p:cNvSpPr>
            <a:spLocks noGrp="1"/>
          </p:cNvSpPr>
          <p:nvPr>
            <p:ph type="dt" sz="half" idx="24"/>
          </p:nvPr>
        </p:nvSpPr>
        <p:spPr/>
        <p:txBody>
          <a:bodyPr/>
          <a:lstStyle/>
          <a:p>
            <a:endParaRPr lang="en-US"/>
          </a:p>
        </p:txBody>
      </p:sp>
      <p:sp>
        <p:nvSpPr>
          <p:cNvPr id="31" name="Footer Placeholder 30">
            <a:extLst>
              <a:ext uri="{FF2B5EF4-FFF2-40B4-BE49-F238E27FC236}">
                <a16:creationId xmlns:a16="http://schemas.microsoft.com/office/drawing/2014/main" id="{C4942D98-D4BB-E84A-97FD-DAC4E5AF3D65}"/>
              </a:ext>
            </a:extLst>
          </p:cNvPr>
          <p:cNvSpPr>
            <a:spLocks noGrp="1"/>
          </p:cNvSpPr>
          <p:nvPr>
            <p:ph type="ftr" sz="quarter" idx="25"/>
          </p:nvPr>
        </p:nvSpPr>
        <p:spPr/>
        <p:txBody>
          <a:bodyPr/>
          <a:lstStyle/>
          <a:p>
            <a:r>
              <a:rPr lang="en-US"/>
              <a:t>© 2021  Proofpoint. All rights reserved.  </a:t>
            </a:r>
            <a:r>
              <a:rPr lang="en-US" altLang="zh-TW"/>
              <a:t>|  P</a:t>
            </a:r>
            <a:r>
              <a:rPr lang="en-US"/>
              <a:t>roofpoint, Inc. – Confidential and Proprietary</a:t>
            </a:r>
          </a:p>
        </p:txBody>
      </p:sp>
      <p:sp>
        <p:nvSpPr>
          <p:cNvPr id="32" name="Slide Number Placeholder 31">
            <a:extLst>
              <a:ext uri="{FF2B5EF4-FFF2-40B4-BE49-F238E27FC236}">
                <a16:creationId xmlns:a16="http://schemas.microsoft.com/office/drawing/2014/main" id="{F958C94D-45B3-0C4C-95BF-4E48CD57C1F4}"/>
              </a:ext>
            </a:extLst>
          </p:cNvPr>
          <p:cNvSpPr>
            <a:spLocks noGrp="1"/>
          </p:cNvSpPr>
          <p:nvPr>
            <p:ph type="sldNum" sz="quarter" idx="26"/>
          </p:nvPr>
        </p:nvSpPr>
        <p:spPr/>
        <p:txBody>
          <a:bodyPr/>
          <a:lstStyle/>
          <a:p>
            <a:fld id="{00DE720E-C72B-42F0-AD69-52D60E3C605E}" type="slidenum">
              <a:rPr lang="en-US" smtClean="0"/>
              <a:pPr/>
              <a:t>‹#›</a:t>
            </a:fld>
            <a:endParaRPr lang="en-US"/>
          </a:p>
        </p:txBody>
      </p:sp>
      <p:sp>
        <p:nvSpPr>
          <p:cNvPr id="33" name="Rectangle 32">
            <a:extLst>
              <a:ext uri="{FF2B5EF4-FFF2-40B4-BE49-F238E27FC236}">
                <a16:creationId xmlns:a16="http://schemas.microsoft.com/office/drawing/2014/main" id="{1337E871-BB13-1D48-84C4-916077ED522E}"/>
              </a:ext>
            </a:extLst>
          </p:cNvPr>
          <p:cNvSpPr/>
          <p:nvPr userDrawn="1"/>
        </p:nvSpPr>
        <p:spPr>
          <a:xfrm>
            <a:off x="609597"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4" name="Rectangle 33">
            <a:extLst>
              <a:ext uri="{FF2B5EF4-FFF2-40B4-BE49-F238E27FC236}">
                <a16:creationId xmlns:a16="http://schemas.microsoft.com/office/drawing/2014/main" id="{C901E5B1-3DAA-8E41-BC44-4FC0740F07CB}"/>
              </a:ext>
            </a:extLst>
          </p:cNvPr>
          <p:cNvSpPr/>
          <p:nvPr userDrawn="1"/>
        </p:nvSpPr>
        <p:spPr>
          <a:xfrm>
            <a:off x="3383048"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5" name="Rectangle 34">
            <a:extLst>
              <a:ext uri="{FF2B5EF4-FFF2-40B4-BE49-F238E27FC236}">
                <a16:creationId xmlns:a16="http://schemas.microsoft.com/office/drawing/2014/main" id="{97B6B07A-9C7C-D541-AD17-EA2AB31978B8}"/>
              </a:ext>
            </a:extLst>
          </p:cNvPr>
          <p:cNvSpPr/>
          <p:nvPr userDrawn="1"/>
        </p:nvSpPr>
        <p:spPr>
          <a:xfrm>
            <a:off x="6156499"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6" name="Rectangle 35">
            <a:extLst>
              <a:ext uri="{FF2B5EF4-FFF2-40B4-BE49-F238E27FC236}">
                <a16:creationId xmlns:a16="http://schemas.microsoft.com/office/drawing/2014/main" id="{F3A619AF-70A8-9F47-9DA9-33202B67EAF8}"/>
              </a:ext>
            </a:extLst>
          </p:cNvPr>
          <p:cNvSpPr/>
          <p:nvPr userDrawn="1"/>
        </p:nvSpPr>
        <p:spPr>
          <a:xfrm>
            <a:off x="8929950"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7" name="Rectangle 36">
            <a:extLst>
              <a:ext uri="{FF2B5EF4-FFF2-40B4-BE49-F238E27FC236}">
                <a16:creationId xmlns:a16="http://schemas.microsoft.com/office/drawing/2014/main" id="{39A09760-D456-E04F-9F29-E6144388F7D0}"/>
              </a:ext>
            </a:extLst>
          </p:cNvPr>
          <p:cNvSpPr/>
          <p:nvPr userDrawn="1"/>
        </p:nvSpPr>
        <p:spPr>
          <a:xfrm>
            <a:off x="609597"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8" name="Rectangle 37">
            <a:extLst>
              <a:ext uri="{FF2B5EF4-FFF2-40B4-BE49-F238E27FC236}">
                <a16:creationId xmlns:a16="http://schemas.microsoft.com/office/drawing/2014/main" id="{2074B5D7-7D38-8B4E-9308-993426DEC7A6}"/>
              </a:ext>
            </a:extLst>
          </p:cNvPr>
          <p:cNvSpPr/>
          <p:nvPr userDrawn="1"/>
        </p:nvSpPr>
        <p:spPr>
          <a:xfrm>
            <a:off x="3383048"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9" name="Rectangle 38">
            <a:extLst>
              <a:ext uri="{FF2B5EF4-FFF2-40B4-BE49-F238E27FC236}">
                <a16:creationId xmlns:a16="http://schemas.microsoft.com/office/drawing/2014/main" id="{1D0D929D-BFB4-2942-B6F7-E1B30BEB0482}"/>
              </a:ext>
            </a:extLst>
          </p:cNvPr>
          <p:cNvSpPr/>
          <p:nvPr userDrawn="1"/>
        </p:nvSpPr>
        <p:spPr>
          <a:xfrm>
            <a:off x="6156499"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40" name="Rectangle 39">
            <a:extLst>
              <a:ext uri="{FF2B5EF4-FFF2-40B4-BE49-F238E27FC236}">
                <a16:creationId xmlns:a16="http://schemas.microsoft.com/office/drawing/2014/main" id="{5C5751FE-64F7-5640-BA35-14F4A10E1887}"/>
              </a:ext>
            </a:extLst>
          </p:cNvPr>
          <p:cNvSpPr/>
          <p:nvPr userDrawn="1"/>
        </p:nvSpPr>
        <p:spPr>
          <a:xfrm>
            <a:off x="8929950"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Tree>
    <p:extLst>
      <p:ext uri="{BB962C8B-B14F-4D97-AF65-F5344CB8AC3E}">
        <p14:creationId xmlns:p14="http://schemas.microsoft.com/office/powerpoint/2010/main" val="3292727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One Filled Subtitle with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10972793"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5" name="Date Placeholder 4">
            <a:extLst>
              <a:ext uri="{FF2B5EF4-FFF2-40B4-BE49-F238E27FC236}">
                <a16:creationId xmlns:a16="http://schemas.microsoft.com/office/drawing/2014/main" id="{83AAE3F5-F895-534F-9EC8-382A4A700A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C043AF-5A2A-7749-BCBC-A33C9D7F6E93}"/>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9" name="Slide Number Placeholder 8">
            <a:extLst>
              <a:ext uri="{FF2B5EF4-FFF2-40B4-BE49-F238E27FC236}">
                <a16:creationId xmlns:a16="http://schemas.microsoft.com/office/drawing/2014/main" id="{4E95FF2D-755C-B84D-909B-C264299A5B4E}"/>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5580925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One Filled Subtitle &amp; Two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6" name="Content Placeholder 3">
            <a:extLst>
              <a:ext uri="{FF2B5EF4-FFF2-40B4-BE49-F238E27FC236}">
                <a16:creationId xmlns:a16="http://schemas.microsoft.com/office/drawing/2014/main" id="{DE37005F-0620-46BC-9998-F98736E64E48}"/>
              </a:ext>
            </a:extLst>
          </p:cNvPr>
          <p:cNvSpPr>
            <a:spLocks noGrp="1"/>
          </p:cNvSpPr>
          <p:nvPr>
            <p:ph sz="half" idx="13" hasCustomPrompt="1"/>
          </p:nvPr>
        </p:nvSpPr>
        <p:spPr>
          <a:xfrm>
            <a:off x="6208729"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Date Placeholder 4">
            <a:extLst>
              <a:ext uri="{FF2B5EF4-FFF2-40B4-BE49-F238E27FC236}">
                <a16:creationId xmlns:a16="http://schemas.microsoft.com/office/drawing/2014/main" id="{AB79A3CD-754F-FA46-9FF9-3A173F725BCC}"/>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F15B243D-3CC5-0C4F-841B-4C59AC1C2FA9}"/>
              </a:ext>
            </a:extLst>
          </p:cNvPr>
          <p:cNvSpPr>
            <a:spLocks noGrp="1"/>
          </p:cNvSpPr>
          <p:nvPr>
            <p:ph type="ftr" sz="quarter" idx="15"/>
          </p:nvPr>
        </p:nvSpPr>
        <p:spPr/>
        <p:txBody>
          <a:bodyPr/>
          <a:lstStyle/>
          <a:p>
            <a:r>
              <a:rPr lang="en-US"/>
              <a:t>© 2021  Proofpoint. All rights reserved.  </a:t>
            </a:r>
            <a:r>
              <a:rPr lang="en-US" altLang="zh-TW"/>
              <a:t>|  P</a:t>
            </a:r>
            <a:r>
              <a:rPr lang="en-US"/>
              <a:t>roofpoint, Inc. – Confidential and Proprietary</a:t>
            </a:r>
          </a:p>
        </p:txBody>
      </p:sp>
      <p:sp>
        <p:nvSpPr>
          <p:cNvPr id="11" name="Slide Number Placeholder 10">
            <a:extLst>
              <a:ext uri="{FF2B5EF4-FFF2-40B4-BE49-F238E27FC236}">
                <a16:creationId xmlns:a16="http://schemas.microsoft.com/office/drawing/2014/main" id="{3514FF52-8A2B-8F48-9936-469F81634BB5}"/>
              </a:ext>
            </a:extLst>
          </p:cNvPr>
          <p:cNvSpPr>
            <a:spLocks noGrp="1"/>
          </p:cNvSpPr>
          <p:nvPr>
            <p:ph type="sldNum" sz="quarter" idx="16"/>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806748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wo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4125746"/>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4125746"/>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8" name="Date Placeholder 7">
            <a:extLst>
              <a:ext uri="{FF2B5EF4-FFF2-40B4-BE49-F238E27FC236}">
                <a16:creationId xmlns:a16="http://schemas.microsoft.com/office/drawing/2014/main" id="{8B5E9465-BB0B-5743-A1CB-81A7BFE832C2}"/>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4596897A-621D-BC48-AEDD-07E3A62A76AC}"/>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2" name="Slide Number Placeholder 11">
            <a:extLst>
              <a:ext uri="{FF2B5EF4-FFF2-40B4-BE49-F238E27FC236}">
                <a16:creationId xmlns:a16="http://schemas.microsoft.com/office/drawing/2014/main" id="{CB6032F1-3A2C-9048-BA98-4AFF53D04B00}"/>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2065890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wo Filled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704"/>
            <a:ext cx="10972793" cy="1748959"/>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09597" y="3824198"/>
            <a:ext cx="10972793" cy="559586"/>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09597" y="4373130"/>
            <a:ext cx="10972793" cy="1748959"/>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Date Placeholder 8">
            <a:extLst>
              <a:ext uri="{FF2B5EF4-FFF2-40B4-BE49-F238E27FC236}">
                <a16:creationId xmlns:a16="http://schemas.microsoft.com/office/drawing/2014/main" id="{D9DBD9C3-AFE0-3F49-BC61-1C6F1364F8B7}"/>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990296F0-C9BD-7446-AC04-44D150B8AEEC}"/>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2" name="Slide Number Placeholder 11">
            <a:extLst>
              <a:ext uri="{FF2B5EF4-FFF2-40B4-BE49-F238E27FC236}">
                <a16:creationId xmlns:a16="http://schemas.microsoft.com/office/drawing/2014/main" id="{7BD9F284-9DDB-424C-A63E-FD593FC7D893}"/>
              </a:ext>
            </a:extLst>
          </p:cNvPr>
          <p:cNvSpPr>
            <a:spLocks noGrp="1"/>
          </p:cNvSpPr>
          <p:nvPr>
            <p:ph type="sldNum" sz="quarter" idx="12"/>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4789727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hree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3521357"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3521357" cy="4114800"/>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4335321" y="1351772"/>
            <a:ext cx="3521357"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900412"/>
            <a:ext cx="3521357" cy="4114800"/>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900412"/>
            <a:ext cx="3521357" cy="4114800"/>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Date Placeholder 11">
            <a:extLst>
              <a:ext uri="{FF2B5EF4-FFF2-40B4-BE49-F238E27FC236}">
                <a16:creationId xmlns:a16="http://schemas.microsoft.com/office/drawing/2014/main" id="{F326F9C1-5CF5-1942-A2CF-BF2BF6E095F8}"/>
              </a:ext>
            </a:extLst>
          </p:cNvPr>
          <p:cNvSpPr>
            <a:spLocks noGrp="1"/>
          </p:cNvSpPr>
          <p:nvPr>
            <p:ph type="dt" sz="half" idx="12"/>
          </p:nvPr>
        </p:nvSpPr>
        <p:spPr/>
        <p:txBody>
          <a:bodyPr/>
          <a:lstStyle/>
          <a:p>
            <a:endParaRPr lang="en-US"/>
          </a:p>
        </p:txBody>
      </p:sp>
      <p:sp>
        <p:nvSpPr>
          <p:cNvPr id="13" name="Footer Placeholder 12">
            <a:extLst>
              <a:ext uri="{FF2B5EF4-FFF2-40B4-BE49-F238E27FC236}">
                <a16:creationId xmlns:a16="http://schemas.microsoft.com/office/drawing/2014/main" id="{8E7E15CF-731C-9944-A0BA-9BAF70A8DAD4}"/>
              </a:ext>
            </a:extLst>
          </p:cNvPr>
          <p:cNvSpPr>
            <a:spLocks noGrp="1"/>
          </p:cNvSpPr>
          <p:nvPr>
            <p:ph type="ftr" sz="quarter" idx="13"/>
          </p:nvPr>
        </p:nvSpPr>
        <p:spPr/>
        <p:txBody>
          <a:bodyPr/>
          <a:lstStyle/>
          <a:p>
            <a:r>
              <a:rPr lang="en-US"/>
              <a:t>© 2021  Proofpoint. All rights reserved.  </a:t>
            </a:r>
            <a:r>
              <a:rPr lang="en-US" altLang="zh-TW"/>
              <a:t>|  P</a:t>
            </a:r>
            <a:r>
              <a:rPr lang="en-US"/>
              <a:t>roofpoint, Inc. – Confidential and Proprietary</a:t>
            </a:r>
          </a:p>
        </p:txBody>
      </p:sp>
      <p:sp>
        <p:nvSpPr>
          <p:cNvPr id="14" name="Slide Number Placeholder 13">
            <a:extLst>
              <a:ext uri="{FF2B5EF4-FFF2-40B4-BE49-F238E27FC236}">
                <a16:creationId xmlns:a16="http://schemas.microsoft.com/office/drawing/2014/main" id="{3631DB28-30BC-784D-858D-644790E0DAA3}"/>
              </a:ext>
            </a:extLst>
          </p:cNvPr>
          <p:cNvSpPr>
            <a:spLocks noGrp="1"/>
          </p:cNvSpPr>
          <p:nvPr>
            <p:ph type="sldNum" sz="quarter" idx="14"/>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841297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our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2652451"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2652451" cy="4051134"/>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3383049" y="1351772"/>
            <a:ext cx="2652451"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00412"/>
            <a:ext cx="2652451" cy="4051134"/>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00412"/>
            <a:ext cx="2652451" cy="4051134"/>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00412"/>
            <a:ext cx="2652451" cy="4051134"/>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4" name="Date Placeholder 13">
            <a:extLst>
              <a:ext uri="{FF2B5EF4-FFF2-40B4-BE49-F238E27FC236}">
                <a16:creationId xmlns:a16="http://schemas.microsoft.com/office/drawing/2014/main" id="{82CA4A04-DBE2-7349-8208-EECB606F8290}"/>
              </a:ext>
            </a:extLst>
          </p:cNvPr>
          <p:cNvSpPr>
            <a:spLocks noGrp="1"/>
          </p:cNvSpPr>
          <p:nvPr>
            <p:ph type="dt" sz="half" idx="15"/>
          </p:nvPr>
        </p:nvSpPr>
        <p:spPr/>
        <p:txBody>
          <a:bodyPr/>
          <a:lstStyle/>
          <a:p>
            <a:endParaRPr lang="en-US"/>
          </a:p>
        </p:txBody>
      </p:sp>
      <p:sp>
        <p:nvSpPr>
          <p:cNvPr id="15" name="Footer Placeholder 14">
            <a:extLst>
              <a:ext uri="{FF2B5EF4-FFF2-40B4-BE49-F238E27FC236}">
                <a16:creationId xmlns:a16="http://schemas.microsoft.com/office/drawing/2014/main" id="{5D412C1F-894B-A24A-9E64-D7457EEE474A}"/>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6" name="Slide Number Placeholder 15">
            <a:extLst>
              <a:ext uri="{FF2B5EF4-FFF2-40B4-BE49-F238E27FC236}">
                <a16:creationId xmlns:a16="http://schemas.microsoft.com/office/drawing/2014/main" id="{C3787868-A3F9-8542-9D0D-214947BDEF88}"/>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256532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Filled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2"/>
            <a:ext cx="542589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6" name="Content Placeholder 5"/>
          <p:cNvSpPr>
            <a:spLocks noGrp="1"/>
          </p:cNvSpPr>
          <p:nvPr>
            <p:ph sz="quarter" idx="4" hasCustomPrompt="1"/>
          </p:nvPr>
        </p:nvSpPr>
        <p:spPr>
          <a:xfrm>
            <a:off x="3383049"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Date Placeholder 4">
            <a:extLst>
              <a:ext uri="{FF2B5EF4-FFF2-40B4-BE49-F238E27FC236}">
                <a16:creationId xmlns:a16="http://schemas.microsoft.com/office/drawing/2014/main" id="{F3DAB096-0292-3E45-8058-61FEE76E6C0B}"/>
              </a:ext>
            </a:extLst>
          </p:cNvPr>
          <p:cNvSpPr>
            <a:spLocks noGrp="1"/>
          </p:cNvSpPr>
          <p:nvPr>
            <p:ph type="dt" sz="half" idx="15"/>
          </p:nvPr>
        </p:nvSpPr>
        <p:spPr/>
        <p:txBody>
          <a:bodyPr/>
          <a:lstStyle/>
          <a:p>
            <a:endParaRPr lang="en-US"/>
          </a:p>
        </p:txBody>
      </p:sp>
      <p:sp>
        <p:nvSpPr>
          <p:cNvPr id="11" name="Footer Placeholder 10">
            <a:extLst>
              <a:ext uri="{FF2B5EF4-FFF2-40B4-BE49-F238E27FC236}">
                <a16:creationId xmlns:a16="http://schemas.microsoft.com/office/drawing/2014/main" id="{79C79774-664A-CD4A-9C87-10EA3E6969BC}"/>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4" name="Slide Number Placeholder 13">
            <a:extLst>
              <a:ext uri="{FF2B5EF4-FFF2-40B4-BE49-F238E27FC236}">
                <a16:creationId xmlns:a16="http://schemas.microsoft.com/office/drawing/2014/main" id="{B9466FEE-217F-0C4E-97DA-7D8C18FC6593}"/>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300298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451651" y="380451"/>
            <a:ext cx="11300083" cy="590931"/>
          </a:xfrm>
        </p:spPr>
        <p:txBody>
          <a:bodyPr>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451651" y="971382"/>
            <a:ext cx="11300083" cy="287323"/>
          </a:xfrm>
        </p:spPr>
        <p:txBody>
          <a:bodyPr>
            <a:spAutoFit/>
          </a:bodyPr>
          <a:lstStyle>
            <a:lvl1pPr marL="0" indent="0">
              <a:buNone/>
              <a:defRPr sz="1867" b="0"/>
            </a:lvl1pPr>
            <a:lvl2pPr marL="268217" indent="0">
              <a:buNone/>
              <a:defRPr/>
            </a:lvl2pPr>
            <a:lvl3pPr marL="536435" indent="0">
              <a:buNone/>
              <a:defRPr/>
            </a:lvl3pPr>
            <a:lvl4pPr marL="804652" indent="0">
              <a:buNone/>
              <a:defRPr/>
            </a:lvl4pPr>
            <a:lvl5pPr marL="1072869" indent="0">
              <a:buNone/>
              <a:defRPr/>
            </a:lvl5pPr>
          </a:lstStyle>
          <a:p>
            <a:pPr lvl="0"/>
            <a:r>
              <a:rPr lang="en-US" dirty="0"/>
              <a:t>Subtitle goes here</a:t>
            </a:r>
          </a:p>
        </p:txBody>
      </p:sp>
    </p:spTree>
    <p:extLst>
      <p:ext uri="{BB962C8B-B14F-4D97-AF65-F5344CB8AC3E}">
        <p14:creationId xmlns:p14="http://schemas.microsoft.com/office/powerpoint/2010/main" val="44193388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our filled columns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1749448"/>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1749448"/>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824198"/>
            <a:ext cx="5414658"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372838"/>
            <a:ext cx="5414658" cy="1749448"/>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6167746" y="3824198"/>
            <a:ext cx="5414658"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4372838"/>
            <a:ext cx="5414658" cy="1749448"/>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4" name="Date Placeholder 13">
            <a:extLst>
              <a:ext uri="{FF2B5EF4-FFF2-40B4-BE49-F238E27FC236}">
                <a16:creationId xmlns:a16="http://schemas.microsoft.com/office/drawing/2014/main" id="{CFFEB133-C6F4-4D45-961E-82675FF972AD}"/>
              </a:ext>
            </a:extLst>
          </p:cNvPr>
          <p:cNvSpPr>
            <a:spLocks noGrp="1"/>
          </p:cNvSpPr>
          <p:nvPr>
            <p:ph type="dt" sz="half" idx="15"/>
          </p:nvPr>
        </p:nvSpPr>
        <p:spPr/>
        <p:txBody>
          <a:bodyPr/>
          <a:lstStyle/>
          <a:p>
            <a:endParaRPr lang="en-US"/>
          </a:p>
        </p:txBody>
      </p:sp>
      <p:sp>
        <p:nvSpPr>
          <p:cNvPr id="15" name="Footer Placeholder 14">
            <a:extLst>
              <a:ext uri="{FF2B5EF4-FFF2-40B4-BE49-F238E27FC236}">
                <a16:creationId xmlns:a16="http://schemas.microsoft.com/office/drawing/2014/main" id="{91BEACFF-E99A-3D4C-B1DE-B4AA4DF2E132}"/>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6" name="Slide Number Placeholder 15">
            <a:extLst>
              <a:ext uri="{FF2B5EF4-FFF2-40B4-BE49-F238E27FC236}">
                <a16:creationId xmlns:a16="http://schemas.microsoft.com/office/drawing/2014/main" id="{3642EB44-337F-364D-8B96-29700AC37B46}"/>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10127284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 Filled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Calibri Regular, 20pt</a:t>
            </a:r>
          </a:p>
          <a:p>
            <a:pPr lvl="1"/>
            <a:r>
              <a:rPr lang="en-US"/>
              <a:t>Second Level Bullet, Calibri Regular, 18pt.</a:t>
            </a:r>
          </a:p>
          <a:p>
            <a:pPr lvl="2"/>
            <a:r>
              <a:rPr lang="en-US"/>
              <a:t>Third Level Bullet, Calibri Regular, 16pt.</a:t>
            </a:r>
          </a:p>
          <a:p>
            <a:pPr lvl="2"/>
            <a:r>
              <a:rPr lang="en-US"/>
              <a:t>Third Level Bullet, Calibri Regular, 16pt.</a:t>
            </a:r>
          </a:p>
          <a:p>
            <a:pPr lvl="2"/>
            <a:endParaRPr lang="en-US"/>
          </a:p>
        </p:txBody>
      </p:sp>
      <p:sp>
        <p:nvSpPr>
          <p:cNvPr id="8" name="Date Placeholder 7">
            <a:extLst>
              <a:ext uri="{FF2B5EF4-FFF2-40B4-BE49-F238E27FC236}">
                <a16:creationId xmlns:a16="http://schemas.microsoft.com/office/drawing/2014/main" id="{2A5A5C6A-CBCF-E849-9CC4-79AAAA4D6CC9}"/>
              </a:ext>
            </a:extLst>
          </p:cNvPr>
          <p:cNvSpPr>
            <a:spLocks noGrp="1"/>
          </p:cNvSpPr>
          <p:nvPr>
            <p:ph type="dt" sz="half" idx="15"/>
          </p:nvPr>
        </p:nvSpPr>
        <p:spPr/>
        <p:txBody>
          <a:bodyPr/>
          <a:lstStyle/>
          <a:p>
            <a:endParaRPr lang="en-US"/>
          </a:p>
        </p:txBody>
      </p:sp>
      <p:sp>
        <p:nvSpPr>
          <p:cNvPr id="11" name="Footer Placeholder 10">
            <a:extLst>
              <a:ext uri="{FF2B5EF4-FFF2-40B4-BE49-F238E27FC236}">
                <a16:creationId xmlns:a16="http://schemas.microsoft.com/office/drawing/2014/main" id="{21F5A19B-CAF7-F143-8B97-FA8B4FB32A87}"/>
              </a:ext>
            </a:extLst>
          </p:cNvPr>
          <p:cNvSpPr>
            <a:spLocks noGrp="1"/>
          </p:cNvSpPr>
          <p:nvPr>
            <p:ph type="ftr" sz="quarter" idx="16"/>
          </p:nvPr>
        </p:nvSpPr>
        <p:spPr/>
        <p:txBody>
          <a:bodyPr/>
          <a:lstStyle/>
          <a:p>
            <a:r>
              <a:rPr lang="en-US"/>
              <a:t>© 2021  Proofpoint. All rights reserved.  </a:t>
            </a:r>
            <a:r>
              <a:rPr lang="en-US" altLang="zh-TW"/>
              <a:t>|  P</a:t>
            </a:r>
            <a:r>
              <a:rPr lang="en-US"/>
              <a:t>roofpoint, Inc. – Confidential and Proprietary</a:t>
            </a:r>
          </a:p>
        </p:txBody>
      </p:sp>
      <p:sp>
        <p:nvSpPr>
          <p:cNvPr id="13" name="Slide Number Placeholder 12">
            <a:extLst>
              <a:ext uri="{FF2B5EF4-FFF2-40B4-BE49-F238E27FC236}">
                <a16:creationId xmlns:a16="http://schemas.microsoft.com/office/drawing/2014/main" id="{56B6958A-9C7F-CD4A-AADC-241962DA6970}"/>
              </a:ext>
            </a:extLst>
          </p:cNvPr>
          <p:cNvSpPr>
            <a:spLocks noGrp="1"/>
          </p:cNvSpPr>
          <p:nvPr>
            <p:ph type="sldNum" sz="quarter" idx="17"/>
          </p:nvPr>
        </p:nvSpPr>
        <p:spPr/>
        <p:txBody>
          <a:bodyPr/>
          <a:lstStyle/>
          <a:p>
            <a:fld id="{00DE720E-C72B-42F0-AD69-52D60E3C605E}" type="slidenum">
              <a:rPr lang="en-US" smtClean="0"/>
              <a:pPr/>
              <a:t>‹#›</a:t>
            </a:fld>
            <a:endParaRPr lang="en-US"/>
          </a:p>
        </p:txBody>
      </p:sp>
    </p:spTree>
    <p:extLst>
      <p:ext uri="{BB962C8B-B14F-4D97-AF65-F5344CB8AC3E}">
        <p14:creationId xmlns:p14="http://schemas.microsoft.com/office/powerpoint/2010/main" val="2542838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ix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p:nvSpPr>
        <p:spPr>
          <a:xfrm>
            <a:off x="609596" y="1351773"/>
            <a:ext cx="3521357"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p:nvSpPr>
        <p:spPr>
          <a:xfrm>
            <a:off x="4335320" y="1351773"/>
            <a:ext cx="3521357"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p:nvSpPr>
        <p:spPr>
          <a:xfrm>
            <a:off x="8061047" y="1351773"/>
            <a:ext cx="3521357"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7" name="Rectangle 16">
            <a:extLst>
              <a:ext uri="{FF2B5EF4-FFF2-40B4-BE49-F238E27FC236}">
                <a16:creationId xmlns:a16="http://schemas.microsoft.com/office/drawing/2014/main" id="{4A159A6C-6998-4DDE-B0F9-F934FF12BBA6}"/>
              </a:ext>
            </a:extLst>
          </p:cNvPr>
          <p:cNvSpPr/>
          <p:nvPr/>
        </p:nvSpPr>
        <p:spPr>
          <a:xfrm>
            <a:off x="609596" y="3621753"/>
            <a:ext cx="3521357"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p:nvSpPr>
        <p:spPr>
          <a:xfrm>
            <a:off x="4335320" y="3621753"/>
            <a:ext cx="3521357"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p:nvSpPr>
        <p:spPr>
          <a:xfrm>
            <a:off x="8061047" y="3621753"/>
            <a:ext cx="3521357" cy="2143903"/>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2" name="Date Placeholder 11">
            <a:extLst>
              <a:ext uri="{FF2B5EF4-FFF2-40B4-BE49-F238E27FC236}">
                <a16:creationId xmlns:a16="http://schemas.microsoft.com/office/drawing/2014/main" id="{3CD24B6D-B627-B448-B45A-DB16C3A919EC}"/>
              </a:ext>
            </a:extLst>
          </p:cNvPr>
          <p:cNvSpPr>
            <a:spLocks noGrp="1"/>
          </p:cNvSpPr>
          <p:nvPr>
            <p:ph type="dt" sz="half" idx="22"/>
          </p:nvPr>
        </p:nvSpPr>
        <p:spPr/>
        <p:txBody>
          <a:bodyPr/>
          <a:lstStyle/>
          <a:p>
            <a:endParaRPr lang="en-US"/>
          </a:p>
        </p:txBody>
      </p:sp>
      <p:sp>
        <p:nvSpPr>
          <p:cNvPr id="16" name="Footer Placeholder 15">
            <a:extLst>
              <a:ext uri="{FF2B5EF4-FFF2-40B4-BE49-F238E27FC236}">
                <a16:creationId xmlns:a16="http://schemas.microsoft.com/office/drawing/2014/main" id="{B83F8D35-D94F-0648-BA89-A09017AFD917}"/>
              </a:ext>
            </a:extLst>
          </p:cNvPr>
          <p:cNvSpPr>
            <a:spLocks noGrp="1"/>
          </p:cNvSpPr>
          <p:nvPr>
            <p:ph type="ftr" sz="quarter" idx="23"/>
          </p:nvPr>
        </p:nvSpPr>
        <p:spPr/>
        <p:txBody>
          <a:bodyPr/>
          <a:lstStyle/>
          <a:p>
            <a:r>
              <a:rPr lang="en-US"/>
              <a:t>© 2021  Proofpoint. All rights reserved.  </a:t>
            </a:r>
            <a:r>
              <a:rPr lang="en-US" altLang="zh-TW"/>
              <a:t>|  P</a:t>
            </a:r>
            <a:r>
              <a:rPr lang="en-US"/>
              <a:t>roofpoint, Inc. – Confidential and Proprietary</a:t>
            </a:r>
          </a:p>
        </p:txBody>
      </p:sp>
      <p:sp>
        <p:nvSpPr>
          <p:cNvPr id="20" name="Slide Number Placeholder 19">
            <a:extLst>
              <a:ext uri="{FF2B5EF4-FFF2-40B4-BE49-F238E27FC236}">
                <a16:creationId xmlns:a16="http://schemas.microsoft.com/office/drawing/2014/main" id="{B04C99AB-4E3D-E54F-93CD-A2AC60331ABB}"/>
              </a:ext>
            </a:extLst>
          </p:cNvPr>
          <p:cNvSpPr>
            <a:spLocks noGrp="1"/>
          </p:cNvSpPr>
          <p:nvPr>
            <p:ph type="sldNum" sz="quarter" idx="24"/>
          </p:nvPr>
        </p:nvSpPr>
        <p:spPr/>
        <p:txBody>
          <a:bodyPr/>
          <a:lstStyle/>
          <a:p>
            <a:fld id="{00DE720E-C72B-42F0-AD69-52D60E3C605E}" type="slidenum">
              <a:rPr lang="en-US" smtClean="0"/>
              <a:pPr/>
              <a:t>‹#›</a:t>
            </a:fld>
            <a:endParaRPr lang="en-US"/>
          </a:p>
        </p:txBody>
      </p:sp>
      <p:sp>
        <p:nvSpPr>
          <p:cNvPr id="27" name="Rectangle 26">
            <a:extLst>
              <a:ext uri="{FF2B5EF4-FFF2-40B4-BE49-F238E27FC236}">
                <a16:creationId xmlns:a16="http://schemas.microsoft.com/office/drawing/2014/main" id="{3D3C7CC4-9042-9E4A-8115-DEE4A10503EB}"/>
              </a:ext>
            </a:extLst>
          </p:cNvPr>
          <p:cNvSpPr/>
          <p:nvPr userDrawn="1"/>
        </p:nvSpPr>
        <p:spPr>
          <a:xfrm>
            <a:off x="609596" y="1351773"/>
            <a:ext cx="3521357"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8" name="Rectangle 27">
            <a:extLst>
              <a:ext uri="{FF2B5EF4-FFF2-40B4-BE49-F238E27FC236}">
                <a16:creationId xmlns:a16="http://schemas.microsoft.com/office/drawing/2014/main" id="{6BACE606-615E-6246-B6F0-0C7A4AA53559}"/>
              </a:ext>
            </a:extLst>
          </p:cNvPr>
          <p:cNvSpPr/>
          <p:nvPr userDrawn="1"/>
        </p:nvSpPr>
        <p:spPr>
          <a:xfrm>
            <a:off x="4335320" y="1351773"/>
            <a:ext cx="3521357"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9" name="Rectangle 28">
            <a:extLst>
              <a:ext uri="{FF2B5EF4-FFF2-40B4-BE49-F238E27FC236}">
                <a16:creationId xmlns:a16="http://schemas.microsoft.com/office/drawing/2014/main" id="{78462904-C65E-4547-92DC-F76C23129C49}"/>
              </a:ext>
            </a:extLst>
          </p:cNvPr>
          <p:cNvSpPr/>
          <p:nvPr userDrawn="1"/>
        </p:nvSpPr>
        <p:spPr>
          <a:xfrm>
            <a:off x="8061047" y="1351773"/>
            <a:ext cx="3521357"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0" name="Rectangle 29">
            <a:extLst>
              <a:ext uri="{FF2B5EF4-FFF2-40B4-BE49-F238E27FC236}">
                <a16:creationId xmlns:a16="http://schemas.microsoft.com/office/drawing/2014/main" id="{42D959AD-CC4F-B541-879D-1F52B529A939}"/>
              </a:ext>
            </a:extLst>
          </p:cNvPr>
          <p:cNvSpPr/>
          <p:nvPr userDrawn="1"/>
        </p:nvSpPr>
        <p:spPr>
          <a:xfrm>
            <a:off x="609596" y="3621753"/>
            <a:ext cx="3521357"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1" name="Rectangle 30">
            <a:extLst>
              <a:ext uri="{FF2B5EF4-FFF2-40B4-BE49-F238E27FC236}">
                <a16:creationId xmlns:a16="http://schemas.microsoft.com/office/drawing/2014/main" id="{C4AE2794-4AC1-7A4E-B6B2-6FB9686B675F}"/>
              </a:ext>
            </a:extLst>
          </p:cNvPr>
          <p:cNvSpPr/>
          <p:nvPr userDrawn="1"/>
        </p:nvSpPr>
        <p:spPr>
          <a:xfrm>
            <a:off x="4335320" y="3621753"/>
            <a:ext cx="3521357"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2" name="Rectangle 31">
            <a:extLst>
              <a:ext uri="{FF2B5EF4-FFF2-40B4-BE49-F238E27FC236}">
                <a16:creationId xmlns:a16="http://schemas.microsoft.com/office/drawing/2014/main" id="{0A89177A-7837-2848-9600-B1A4674007C9}"/>
              </a:ext>
            </a:extLst>
          </p:cNvPr>
          <p:cNvSpPr/>
          <p:nvPr userDrawn="1"/>
        </p:nvSpPr>
        <p:spPr>
          <a:xfrm>
            <a:off x="8061047" y="3621753"/>
            <a:ext cx="3521357" cy="2143903"/>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Tree>
    <p:extLst>
      <p:ext uri="{BB962C8B-B14F-4D97-AF65-F5344CB8AC3E}">
        <p14:creationId xmlns:p14="http://schemas.microsoft.com/office/powerpoint/2010/main" val="3721504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Eight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p:nvSpPr>
        <p:spPr>
          <a:xfrm>
            <a:off x="609597" y="1351773"/>
            <a:ext cx="2652450"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p:nvSpPr>
        <p:spPr>
          <a:xfrm>
            <a:off x="3383048" y="1351773"/>
            <a:ext cx="2652450"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p:nvSpPr>
        <p:spPr>
          <a:xfrm>
            <a:off x="6156499" y="1351773"/>
            <a:ext cx="2652450"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p:nvSpPr>
        <p:spPr>
          <a:xfrm>
            <a:off x="8929950" y="1351773"/>
            <a:ext cx="2652450"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7" name="Rectangle 16">
            <a:extLst>
              <a:ext uri="{FF2B5EF4-FFF2-40B4-BE49-F238E27FC236}">
                <a16:creationId xmlns:a16="http://schemas.microsoft.com/office/drawing/2014/main" id="{4A159A6C-6998-4DDE-B0F9-F934FF12BBA6}"/>
              </a:ext>
            </a:extLst>
          </p:cNvPr>
          <p:cNvSpPr/>
          <p:nvPr/>
        </p:nvSpPr>
        <p:spPr>
          <a:xfrm>
            <a:off x="609597" y="3621753"/>
            <a:ext cx="2652450"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p:nvSpPr>
        <p:spPr>
          <a:xfrm>
            <a:off x="3383048" y="3621753"/>
            <a:ext cx="2652450" cy="2143903"/>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p:nvSpPr>
        <p:spPr>
          <a:xfrm>
            <a:off x="6156499" y="3621753"/>
            <a:ext cx="2652450" cy="2143903"/>
          </a:xfrm>
          <a:prstGeom prst="rect">
            <a:avLst/>
          </a:prstGeom>
          <a:solidFill>
            <a:schemeClr val="accent3">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p:nvSpPr>
        <p:spPr>
          <a:xfrm>
            <a:off x="8929950" y="3621753"/>
            <a:ext cx="2652450" cy="2143903"/>
          </a:xfrm>
          <a:prstGeom prst="rect">
            <a:avLst/>
          </a:prstGeom>
          <a:solidFill>
            <a:schemeClr val="accent5">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30" name="Date Placeholder 29">
            <a:extLst>
              <a:ext uri="{FF2B5EF4-FFF2-40B4-BE49-F238E27FC236}">
                <a16:creationId xmlns:a16="http://schemas.microsoft.com/office/drawing/2014/main" id="{949E23FA-A123-9A47-B819-7BC24C63D827}"/>
              </a:ext>
            </a:extLst>
          </p:cNvPr>
          <p:cNvSpPr>
            <a:spLocks noGrp="1"/>
          </p:cNvSpPr>
          <p:nvPr>
            <p:ph type="dt" sz="half" idx="24"/>
          </p:nvPr>
        </p:nvSpPr>
        <p:spPr/>
        <p:txBody>
          <a:bodyPr/>
          <a:lstStyle/>
          <a:p>
            <a:endParaRPr lang="en-US"/>
          </a:p>
        </p:txBody>
      </p:sp>
      <p:sp>
        <p:nvSpPr>
          <p:cNvPr id="31" name="Footer Placeholder 30">
            <a:extLst>
              <a:ext uri="{FF2B5EF4-FFF2-40B4-BE49-F238E27FC236}">
                <a16:creationId xmlns:a16="http://schemas.microsoft.com/office/drawing/2014/main" id="{3684C93A-A227-F54D-AA65-23DF3E2C8483}"/>
              </a:ext>
            </a:extLst>
          </p:cNvPr>
          <p:cNvSpPr>
            <a:spLocks noGrp="1"/>
          </p:cNvSpPr>
          <p:nvPr>
            <p:ph type="ftr" sz="quarter" idx="25"/>
          </p:nvPr>
        </p:nvSpPr>
        <p:spPr/>
        <p:txBody>
          <a:bodyPr/>
          <a:lstStyle/>
          <a:p>
            <a:r>
              <a:rPr lang="en-US"/>
              <a:t>© 2021  Proofpoint. All rights reserved.  </a:t>
            </a:r>
            <a:r>
              <a:rPr lang="en-US" altLang="zh-TW"/>
              <a:t>|  P</a:t>
            </a:r>
            <a:r>
              <a:rPr lang="en-US"/>
              <a:t>roofpoint, Inc. – Confidential and Proprietary</a:t>
            </a:r>
          </a:p>
        </p:txBody>
      </p:sp>
      <p:sp>
        <p:nvSpPr>
          <p:cNvPr id="32" name="Slide Number Placeholder 31">
            <a:extLst>
              <a:ext uri="{FF2B5EF4-FFF2-40B4-BE49-F238E27FC236}">
                <a16:creationId xmlns:a16="http://schemas.microsoft.com/office/drawing/2014/main" id="{F59F857C-0EBC-544C-A36A-753A320937C4}"/>
              </a:ext>
            </a:extLst>
          </p:cNvPr>
          <p:cNvSpPr>
            <a:spLocks noGrp="1"/>
          </p:cNvSpPr>
          <p:nvPr>
            <p:ph type="sldNum" sz="quarter" idx="26"/>
          </p:nvPr>
        </p:nvSpPr>
        <p:spPr/>
        <p:txBody>
          <a:bodyPr/>
          <a:lstStyle/>
          <a:p>
            <a:fld id="{00DE720E-C72B-42F0-AD69-52D60E3C605E}" type="slidenum">
              <a:rPr lang="en-US" smtClean="0"/>
              <a:pPr/>
              <a:t>‹#›</a:t>
            </a:fld>
            <a:endParaRPr lang="en-US"/>
          </a:p>
        </p:txBody>
      </p:sp>
      <p:sp>
        <p:nvSpPr>
          <p:cNvPr id="33" name="Rectangle 32">
            <a:extLst>
              <a:ext uri="{FF2B5EF4-FFF2-40B4-BE49-F238E27FC236}">
                <a16:creationId xmlns:a16="http://schemas.microsoft.com/office/drawing/2014/main" id="{258DFB76-B6ED-4940-A781-F0D5B651DCF5}"/>
              </a:ext>
            </a:extLst>
          </p:cNvPr>
          <p:cNvSpPr/>
          <p:nvPr userDrawn="1"/>
        </p:nvSpPr>
        <p:spPr>
          <a:xfrm>
            <a:off x="609597" y="1351773"/>
            <a:ext cx="2652450"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4" name="Rectangle 33">
            <a:extLst>
              <a:ext uri="{FF2B5EF4-FFF2-40B4-BE49-F238E27FC236}">
                <a16:creationId xmlns:a16="http://schemas.microsoft.com/office/drawing/2014/main" id="{DF4C2FE4-9CBE-244B-9504-30AE92C54637}"/>
              </a:ext>
            </a:extLst>
          </p:cNvPr>
          <p:cNvSpPr/>
          <p:nvPr userDrawn="1"/>
        </p:nvSpPr>
        <p:spPr>
          <a:xfrm>
            <a:off x="3383048" y="1351773"/>
            <a:ext cx="2652450"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5" name="Rectangle 34">
            <a:extLst>
              <a:ext uri="{FF2B5EF4-FFF2-40B4-BE49-F238E27FC236}">
                <a16:creationId xmlns:a16="http://schemas.microsoft.com/office/drawing/2014/main" id="{2CE98F11-E7D1-2840-B419-C725762264B9}"/>
              </a:ext>
            </a:extLst>
          </p:cNvPr>
          <p:cNvSpPr/>
          <p:nvPr userDrawn="1"/>
        </p:nvSpPr>
        <p:spPr>
          <a:xfrm>
            <a:off x="6156499" y="1351773"/>
            <a:ext cx="2652450"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6" name="Rectangle 35">
            <a:extLst>
              <a:ext uri="{FF2B5EF4-FFF2-40B4-BE49-F238E27FC236}">
                <a16:creationId xmlns:a16="http://schemas.microsoft.com/office/drawing/2014/main" id="{87EC0432-F09A-A049-8328-61406E15D373}"/>
              </a:ext>
            </a:extLst>
          </p:cNvPr>
          <p:cNvSpPr/>
          <p:nvPr userDrawn="1"/>
        </p:nvSpPr>
        <p:spPr>
          <a:xfrm>
            <a:off x="8929950" y="1351773"/>
            <a:ext cx="2652450"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7" name="Rectangle 36">
            <a:extLst>
              <a:ext uri="{FF2B5EF4-FFF2-40B4-BE49-F238E27FC236}">
                <a16:creationId xmlns:a16="http://schemas.microsoft.com/office/drawing/2014/main" id="{909DFCBB-0608-034B-935A-7A28E89FEDB8}"/>
              </a:ext>
            </a:extLst>
          </p:cNvPr>
          <p:cNvSpPr/>
          <p:nvPr userDrawn="1"/>
        </p:nvSpPr>
        <p:spPr>
          <a:xfrm>
            <a:off x="609597" y="3621753"/>
            <a:ext cx="2652450"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8" name="Rectangle 37">
            <a:extLst>
              <a:ext uri="{FF2B5EF4-FFF2-40B4-BE49-F238E27FC236}">
                <a16:creationId xmlns:a16="http://schemas.microsoft.com/office/drawing/2014/main" id="{4DE5746F-4DC5-4944-93D1-12336A7DA016}"/>
              </a:ext>
            </a:extLst>
          </p:cNvPr>
          <p:cNvSpPr/>
          <p:nvPr userDrawn="1"/>
        </p:nvSpPr>
        <p:spPr>
          <a:xfrm>
            <a:off x="3383048" y="3621753"/>
            <a:ext cx="2652450" cy="2143903"/>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9" name="Rectangle 38">
            <a:extLst>
              <a:ext uri="{FF2B5EF4-FFF2-40B4-BE49-F238E27FC236}">
                <a16:creationId xmlns:a16="http://schemas.microsoft.com/office/drawing/2014/main" id="{C025A5ED-739C-9D40-9ACD-BF4FF44B1477}"/>
              </a:ext>
            </a:extLst>
          </p:cNvPr>
          <p:cNvSpPr/>
          <p:nvPr userDrawn="1"/>
        </p:nvSpPr>
        <p:spPr>
          <a:xfrm>
            <a:off x="6156499" y="3621753"/>
            <a:ext cx="2652450" cy="2143903"/>
          </a:xfrm>
          <a:prstGeom prst="rect">
            <a:avLst/>
          </a:prstGeom>
          <a:solidFill>
            <a:schemeClr val="accent3">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40" name="Rectangle 39">
            <a:extLst>
              <a:ext uri="{FF2B5EF4-FFF2-40B4-BE49-F238E27FC236}">
                <a16:creationId xmlns:a16="http://schemas.microsoft.com/office/drawing/2014/main" id="{356DF8B3-4A47-5044-A523-F46C9A3304A3}"/>
              </a:ext>
            </a:extLst>
          </p:cNvPr>
          <p:cNvSpPr/>
          <p:nvPr userDrawn="1"/>
        </p:nvSpPr>
        <p:spPr>
          <a:xfrm>
            <a:off x="8929950" y="3621753"/>
            <a:ext cx="2652450" cy="2143903"/>
          </a:xfrm>
          <a:prstGeom prst="rect">
            <a:avLst/>
          </a:prstGeom>
          <a:solidFill>
            <a:schemeClr val="accent5">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Tree>
    <p:extLst>
      <p:ext uri="{BB962C8B-B14F-4D97-AF65-F5344CB8AC3E}">
        <p14:creationId xmlns:p14="http://schemas.microsoft.com/office/powerpoint/2010/main" val="37755940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No logo">
    <p:spTree>
      <p:nvGrpSpPr>
        <p:cNvPr id="1" name=""/>
        <p:cNvGrpSpPr/>
        <p:nvPr/>
      </p:nvGrpSpPr>
      <p:grpSpPr>
        <a:xfrm>
          <a:off x="0" y="0"/>
          <a:ext cx="0" cy="0"/>
          <a:chOff x="0" y="0"/>
          <a:chExt cx="0" cy="0"/>
        </a:xfrm>
      </p:grpSpPr>
      <p:sp>
        <p:nvSpPr>
          <p:cNvPr id="6" name="Rectangle 5"/>
          <p:cNvSpPr/>
          <p:nvPr/>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7" name="Rectangle 6"/>
          <p:cNvSpPr/>
          <p:nvPr/>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0" name="Date Placeholder 9">
            <a:extLst>
              <a:ext uri="{FF2B5EF4-FFF2-40B4-BE49-F238E27FC236}">
                <a16:creationId xmlns:a16="http://schemas.microsoft.com/office/drawing/2014/main" id="{B3D87E94-7FB0-6547-9553-19CC44B472FB}"/>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66C88354-A16C-2D4F-8E96-DCDFC1C766A9}"/>
              </a:ext>
            </a:extLst>
          </p:cNvPr>
          <p:cNvSpPr>
            <a:spLocks noGrp="1"/>
          </p:cNvSpPr>
          <p:nvPr>
            <p:ph type="ftr" sz="quarter" idx="11"/>
          </p:nvPr>
        </p:nvSpPr>
        <p:spPr/>
        <p:txBody>
          <a:bodyPr/>
          <a:lstStyle/>
          <a:p>
            <a:r>
              <a:rPr lang="en-US"/>
              <a:t>© 2021  Proofpoint. All rights reserved.  </a:t>
            </a:r>
            <a:r>
              <a:rPr lang="en-US" altLang="zh-TW"/>
              <a:t>|  P</a:t>
            </a:r>
            <a:r>
              <a:rPr lang="en-US"/>
              <a:t>roofpoint, Inc. – Confidential and Proprietary</a:t>
            </a:r>
          </a:p>
        </p:txBody>
      </p:sp>
      <p:sp>
        <p:nvSpPr>
          <p:cNvPr id="12" name="Slide Number Placeholder 11">
            <a:extLst>
              <a:ext uri="{FF2B5EF4-FFF2-40B4-BE49-F238E27FC236}">
                <a16:creationId xmlns:a16="http://schemas.microsoft.com/office/drawing/2014/main" id="{24AD8C05-109A-6F4E-B1EC-74EFEB2053E9}"/>
              </a:ext>
            </a:extLst>
          </p:cNvPr>
          <p:cNvSpPr>
            <a:spLocks noGrp="1"/>
          </p:cNvSpPr>
          <p:nvPr>
            <p:ph type="sldNum" sz="quarter" idx="12"/>
          </p:nvPr>
        </p:nvSpPr>
        <p:spPr/>
        <p:txBody>
          <a:bodyPr/>
          <a:lstStyle/>
          <a:p>
            <a:fld id="{00DE720E-C72B-42F0-AD69-52D60E3C605E}" type="slidenum">
              <a:rPr lang="en-US" smtClean="0"/>
              <a:pPr/>
              <a:t>‹#›</a:t>
            </a:fld>
            <a:endParaRPr lang="en-US"/>
          </a:p>
        </p:txBody>
      </p:sp>
      <p:sp>
        <p:nvSpPr>
          <p:cNvPr id="8" name="Rectangle 7">
            <a:extLst>
              <a:ext uri="{FF2B5EF4-FFF2-40B4-BE49-F238E27FC236}">
                <a16:creationId xmlns:a16="http://schemas.microsoft.com/office/drawing/2014/main" id="{FF297161-2AD7-DF4D-B78B-B400C38FB55F}"/>
              </a:ext>
            </a:extLst>
          </p:cNvPr>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9" name="Rectangle 8">
            <a:extLst>
              <a:ext uri="{FF2B5EF4-FFF2-40B4-BE49-F238E27FC236}">
                <a16:creationId xmlns:a16="http://schemas.microsoft.com/office/drawing/2014/main" id="{CFA74E7D-0DA9-9A41-98B3-E599EADB9C04}"/>
              </a:ext>
            </a:extLst>
          </p:cNvPr>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38270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Proofpoint logo">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74939" y="2181993"/>
            <a:ext cx="7242120" cy="2494014"/>
          </a:xfrm>
          <a:prstGeom prst="rect">
            <a:avLst/>
          </a:prstGeom>
        </p:spPr>
      </p:pic>
      <p:sp>
        <p:nvSpPr>
          <p:cNvPr id="7" name="Footer Placeholder 6">
            <a:extLst>
              <a:ext uri="{FF2B5EF4-FFF2-40B4-BE49-F238E27FC236}">
                <a16:creationId xmlns:a16="http://schemas.microsoft.com/office/drawing/2014/main" id="{687CFE5F-4F01-2849-830A-45A7815ECBE0}"/>
              </a:ext>
            </a:extLst>
          </p:cNvPr>
          <p:cNvSpPr>
            <a:spLocks noGrp="1"/>
          </p:cNvSpPr>
          <p:nvPr>
            <p:ph type="ftr" sz="quarter" idx="11"/>
          </p:nvPr>
        </p:nvSpPr>
        <p:spPr/>
        <p:txBody>
          <a:bodyPr/>
          <a:lstStyle>
            <a:lvl1pPr>
              <a:defRPr>
                <a:solidFill>
                  <a:schemeClr val="bg1"/>
                </a:solidFill>
                <a:latin typeface="+mn-lt"/>
              </a:defRPr>
            </a:lvl1pPr>
          </a:lstStyle>
          <a:p>
            <a:r>
              <a:rPr lang="en-US"/>
              <a:t>© 2021  Proofpoint. All rights reserved.  </a:t>
            </a:r>
            <a:r>
              <a:rPr lang="en-US" altLang="zh-TW"/>
              <a:t>|  P</a:t>
            </a:r>
            <a:r>
              <a:rPr lang="en-US"/>
              <a:t>roofpoint, Inc. – Confidential and Proprietary</a:t>
            </a:r>
          </a:p>
        </p:txBody>
      </p:sp>
      <p:pic>
        <p:nvPicPr>
          <p:cNvPr id="4" name="Picture 3">
            <a:extLst>
              <a:ext uri="{FF2B5EF4-FFF2-40B4-BE49-F238E27FC236}">
                <a16:creationId xmlns:a16="http://schemas.microsoft.com/office/drawing/2014/main" id="{1519391F-A140-7441-9086-A3D73D686A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74939" y="2181993"/>
            <a:ext cx="7242120" cy="2494014"/>
          </a:xfrm>
          <a:prstGeom prst="rect">
            <a:avLst/>
          </a:prstGeom>
        </p:spPr>
      </p:pic>
    </p:spTree>
    <p:extLst>
      <p:ext uri="{BB962C8B-B14F-4D97-AF65-F5344CB8AC3E}">
        <p14:creationId xmlns:p14="http://schemas.microsoft.com/office/powerpoint/2010/main" val="174657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2" y="3439889"/>
            <a:ext cx="12192000" cy="2583543"/>
          </a:xfrm>
          <a:prstGeom prst="rect">
            <a:avLst/>
          </a:prstGeom>
          <a:solidFill>
            <a:schemeClr val="tx1">
              <a:alpha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
        <p:nvSpPr>
          <p:cNvPr id="2" name="Title 1"/>
          <p:cNvSpPr>
            <a:spLocks noGrp="1"/>
          </p:cNvSpPr>
          <p:nvPr>
            <p:ph type="ctrTitle"/>
          </p:nvPr>
        </p:nvSpPr>
        <p:spPr>
          <a:xfrm>
            <a:off x="4979539" y="3657600"/>
            <a:ext cx="6518770" cy="1428750"/>
          </a:xfrm>
        </p:spPr>
        <p:txBody>
          <a:bodyPr anchor="b"/>
          <a:lstStyle>
            <a:lvl1pPr algn="l">
              <a:defRPr sz="3599" spc="-100" baseline="0">
                <a:solidFill>
                  <a:schemeClr val="accent1">
                    <a:lumMod val="60000"/>
                    <a:lumOff val="40000"/>
                  </a:schemeClr>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799">
                <a:solidFill>
                  <a:schemeClr val="bg2"/>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accent1">
                    <a:lumMod val="40000"/>
                    <a:lumOff val="60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2" y="4078550"/>
            <a:ext cx="4065217" cy="1399964"/>
          </a:xfrm>
          <a:prstGeom prst="rect">
            <a:avLst/>
          </a:prstGeom>
        </p:spPr>
      </p:pic>
      <p:sp>
        <p:nvSpPr>
          <p:cNvPr id="14" name="Rectangle 13"/>
          <p:cNvSpPr/>
          <p:nvPr userDrawn="1"/>
        </p:nvSpPr>
        <p:spPr>
          <a:xfrm>
            <a:off x="4674817" y="3657600"/>
            <a:ext cx="73171" cy="2131314"/>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Tree>
    <p:extLst>
      <p:ext uri="{BB962C8B-B14F-4D97-AF65-F5344CB8AC3E}">
        <p14:creationId xmlns:p14="http://schemas.microsoft.com/office/powerpoint/2010/main" val="193364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Light Title Slide">
    <p:bg>
      <p:bgPr>
        <a:gradFill flip="none" rotWithShape="1">
          <a:gsLst>
            <a:gs pos="0">
              <a:schemeClr val="bg1">
                <a:lumMod val="75000"/>
              </a:schemeClr>
            </a:gs>
            <a:gs pos="23000">
              <a:schemeClr val="bg1">
                <a:lumMod val="75000"/>
              </a:schemeClr>
            </a:gs>
            <a:gs pos="69000">
              <a:schemeClr val="bg1">
                <a:lumMod val="75000"/>
              </a:schemeClr>
            </a:gs>
            <a:gs pos="97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2" y="3439889"/>
            <a:ext cx="12192000" cy="2583543"/>
          </a:xfrm>
          <a:prstGeom prst="rect">
            <a:avLst/>
          </a:prstGeom>
          <a:gradFill flip="none" rotWithShape="1">
            <a:gsLst>
              <a:gs pos="50000">
                <a:srgbClr val="FFFFFF">
                  <a:alpha val="70000"/>
                </a:srgbClr>
              </a:gs>
              <a:gs pos="0">
                <a:schemeClr val="bg1">
                  <a:alpha val="50000"/>
                </a:schemeClr>
              </a:gs>
              <a:gs pos="100000">
                <a:schemeClr val="bg1">
                  <a:alpha val="5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
        <p:nvSpPr>
          <p:cNvPr id="2" name="Title 1"/>
          <p:cNvSpPr>
            <a:spLocks noGrp="1"/>
          </p:cNvSpPr>
          <p:nvPr>
            <p:ph type="ctrTitle"/>
          </p:nvPr>
        </p:nvSpPr>
        <p:spPr>
          <a:xfrm>
            <a:off x="4979539" y="3657600"/>
            <a:ext cx="6518770" cy="1428750"/>
          </a:xfrm>
        </p:spPr>
        <p:txBody>
          <a:bodyPr anchor="b"/>
          <a:lstStyle>
            <a:lvl1pPr algn="l">
              <a:defRPr sz="3599" spc="-100" baseline="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799">
                <a:solidFill>
                  <a:schemeClr val="tx2">
                    <a:lumMod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tx2">
                    <a:lumMod val="75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4078550"/>
            <a:ext cx="4065216" cy="1399964"/>
          </a:xfrm>
          <a:prstGeom prst="rect">
            <a:avLst/>
          </a:prstGeom>
        </p:spPr>
      </p:pic>
      <p:sp>
        <p:nvSpPr>
          <p:cNvPr id="14" name="Rectangle 13"/>
          <p:cNvSpPr/>
          <p:nvPr userDrawn="1"/>
        </p:nvSpPr>
        <p:spPr>
          <a:xfrm>
            <a:off x="4674817" y="3657600"/>
            <a:ext cx="73171" cy="2131314"/>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Tree>
    <p:extLst>
      <p:ext uri="{BB962C8B-B14F-4D97-AF65-F5344CB8AC3E}">
        <p14:creationId xmlns:p14="http://schemas.microsoft.com/office/powerpoint/2010/main" val="201961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Blue Transition">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F82DB-19F6-4DEA-8040-AB4A579D56A4}"/>
              </a:ext>
            </a:extLst>
          </p:cNvPr>
          <p:cNvSpPr/>
          <p:nvPr userDrawn="1"/>
        </p:nvSpPr>
        <p:spPr>
          <a:xfrm>
            <a:off x="-1586" y="0"/>
            <a:ext cx="12192127" cy="6858000"/>
          </a:xfrm>
          <a:prstGeom prst="rect">
            <a:avLst/>
          </a:prstGeom>
          <a:gradFill flip="none" rotWithShape="1">
            <a:gsLst>
              <a:gs pos="0">
                <a:schemeClr val="accent1">
                  <a:shade val="30000"/>
                  <a:satMod val="115000"/>
                  <a:alpha val="85000"/>
                </a:schemeClr>
              </a:gs>
              <a:gs pos="50000">
                <a:schemeClr val="accent1">
                  <a:shade val="67500"/>
                  <a:satMod val="115000"/>
                  <a:alpha val="75000"/>
                </a:schemeClr>
              </a:gs>
              <a:gs pos="100000">
                <a:schemeClr val="accent1">
                  <a:shade val="100000"/>
                  <a:satMod val="115000"/>
                  <a:alpha val="64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pic>
        <p:nvPicPr>
          <p:cNvPr id="9" name="Picture 8">
            <a:extLst>
              <a:ext uri="{FF2B5EF4-FFF2-40B4-BE49-F238E27FC236}">
                <a16:creationId xmlns:a16="http://schemas.microsoft.com/office/drawing/2014/main" id="{62E79B08-6E49-4958-9486-B941B019026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860941" y="6155079"/>
            <a:ext cx="2041145" cy="702922"/>
          </a:xfrm>
          <a:prstGeom prst="rect">
            <a:avLst/>
          </a:prstGeom>
        </p:spPr>
      </p:pic>
      <p:sp>
        <p:nvSpPr>
          <p:cNvPr id="2" name="Title 1"/>
          <p:cNvSpPr>
            <a:spLocks noGrp="1"/>
          </p:cNvSpPr>
          <p:nvPr>
            <p:ph type="ctrTitle" hasCustomPrompt="1"/>
          </p:nvPr>
        </p:nvSpPr>
        <p:spPr>
          <a:xfrm>
            <a:off x="609600" y="257178"/>
            <a:ext cx="7951414" cy="4060825"/>
          </a:xfrm>
        </p:spPr>
        <p:txBody>
          <a:bodyPr anchor="b"/>
          <a:lstStyle>
            <a:lvl1pPr>
              <a:defRPr sz="4999" spc="-100" baseline="0"/>
            </a:lvl1pPr>
          </a:lstStyle>
          <a:p>
            <a:r>
              <a:rPr lang="en-US"/>
              <a:t>Click to edit transition title</a:t>
            </a:r>
            <a:endParaRPr/>
          </a:p>
        </p:txBody>
      </p:sp>
      <p:sp>
        <p:nvSpPr>
          <p:cNvPr id="3" name="Subtitle 2"/>
          <p:cNvSpPr>
            <a:spLocks noGrp="1"/>
          </p:cNvSpPr>
          <p:nvPr>
            <p:ph type="subTitle" idx="1"/>
          </p:nvPr>
        </p:nvSpPr>
        <p:spPr>
          <a:xfrm>
            <a:off x="609600" y="4419600"/>
            <a:ext cx="7951414" cy="1188720"/>
          </a:xfrm>
        </p:spPr>
        <p:txBody>
          <a:bodyPr>
            <a:noAutofit/>
          </a:bodyPr>
          <a:lstStyle>
            <a:lvl1pPr marL="0" indent="0" algn="l">
              <a:spcBef>
                <a:spcPts val="600"/>
              </a:spcBef>
              <a:buNone/>
              <a:defRPr sz="21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subtitle</a:t>
            </a:r>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 2019 Proofpoint. All rights reserved</a:t>
            </a:r>
            <a:endParaRPr/>
          </a:p>
        </p:txBody>
      </p:sp>
    </p:spTree>
    <p:extLst>
      <p:ext uri="{BB962C8B-B14F-4D97-AF65-F5344CB8AC3E}">
        <p14:creationId xmlns:p14="http://schemas.microsoft.com/office/powerpoint/2010/main" val="4139181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199926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18217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4"/>
            <a:ext cx="10972801" cy="1227115"/>
          </a:xfrm>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272194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0972801" cy="1219200"/>
          </a:xfrm>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28531" indent="-228531">
              <a:defRPr sz="2399"/>
            </a:lvl1pPr>
            <a:lvl2pPr marL="457063" indent="-182508">
              <a:defRPr sz="1999"/>
            </a:lvl2pPr>
            <a:lvl3pPr>
              <a:defRPr sz="1799"/>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80545" y="640541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2286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351778"/>
            <a:ext cx="10972793"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822458"/>
            <a:ext cx="10972792"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8AFA78AD-1D94-481F-A292-613E75AC8A72}"/>
              </a:ext>
            </a:extLst>
          </p:cNvPr>
          <p:cNvSpPr>
            <a:spLocks noGrp="1"/>
          </p:cNvSpPr>
          <p:nvPr>
            <p:ph type="sldNum" sz="quarter" idx="12"/>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7756179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ne Subtitle &amp; 2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351778"/>
            <a:ext cx="10972793"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0" name="Slide Number Placeholder 4">
            <a:extLst>
              <a:ext uri="{FF2B5EF4-FFF2-40B4-BE49-F238E27FC236}">
                <a16:creationId xmlns:a16="http://schemas.microsoft.com/office/drawing/2014/main" id="{7A9723BA-3951-4078-858F-1043E7D6DB4A}"/>
              </a:ext>
            </a:extLst>
          </p:cNvPr>
          <p:cNvSpPr>
            <a:spLocks noGrp="1"/>
          </p:cNvSpPr>
          <p:nvPr>
            <p:ph type="sldNum" sz="quarter" idx="12"/>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6112869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Subtitles with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8"/>
            <a:ext cx="5413096"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177" y="1351772"/>
            <a:ext cx="5415222"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27BA5058-3FB7-49AB-B476-4E567A9A11C9}"/>
              </a:ext>
            </a:extLst>
          </p:cNvPr>
          <p:cNvSpPr>
            <a:spLocks noGrp="1"/>
          </p:cNvSpPr>
          <p:nvPr>
            <p:ph type="sldNum" sz="quarter" idx="12"/>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7438146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8"/>
            <a:ext cx="10972793"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822458"/>
            <a:ext cx="10972793"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8" y="3762463"/>
            <a:ext cx="10972793"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8" y="4233149"/>
            <a:ext cx="10972793"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78AD5184-B2D6-4569-B8DC-F227BFA26DC1}"/>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0688687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8"/>
            <a:ext cx="3521357"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822458"/>
            <a:ext cx="3521357"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2" y="1351772"/>
            <a:ext cx="3521357"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4335322" y="1822458"/>
            <a:ext cx="3521357"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822458"/>
            <a:ext cx="3521357"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752AE1DE-AF31-4744-AD4B-897429F4499E}"/>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679115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8"/>
            <a:ext cx="2652451"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50" y="1351772"/>
            <a:ext cx="2652451"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3383050"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8929953" y="1351772"/>
            <a:ext cx="2652451"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7A7915CE-911B-4424-B495-0D5D2DB69671}"/>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930061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8"/>
            <a:ext cx="5425898"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50"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2" y="1351772"/>
            <a:ext cx="5425898"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3198A9D9-01A2-4D05-A11D-AA384D8074A7}"/>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189278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column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8"/>
            <a:ext cx="5414658"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5414658"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6167746" y="3762463"/>
            <a:ext cx="5414658"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4233149"/>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6786329B-6613-43D2-8D5E-786A79E7FB77}"/>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685423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Fact,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451651" y="1871573"/>
            <a:ext cx="5188341" cy="2785372"/>
          </a:xfrm>
        </p:spPr>
        <p:txBody>
          <a:bodyPr anchor="b" anchorCtr="0"/>
          <a:lstStyle>
            <a:lvl1pPr marL="0" indent="0">
              <a:buNone/>
              <a:defRPr sz="16000" b="0">
                <a:solidFill>
                  <a:schemeClr val="accent1"/>
                </a:solidFill>
              </a:defRPr>
            </a:lvl1pPr>
            <a:lvl2pPr marL="268217" indent="0">
              <a:buNone/>
              <a:defRPr/>
            </a:lvl2pPr>
            <a:lvl3pPr marL="536435" indent="0">
              <a:buNone/>
              <a:defRPr/>
            </a:lvl3pPr>
            <a:lvl4pPr marL="804652" indent="0">
              <a:buNone/>
              <a:defRPr/>
            </a:lvl4pPr>
            <a:lvl5pPr marL="1072869"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451650" y="4986728"/>
            <a:ext cx="5188340" cy="100978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6096000" y="380451"/>
            <a:ext cx="6096000" cy="561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451651" y="380451"/>
            <a:ext cx="5188341" cy="1072896"/>
          </a:xfrm>
        </p:spPr>
        <p:txBody>
          <a:bodyPr anchor="t" anchorCtr="0"/>
          <a:lstStyle>
            <a:lvl1pPr>
              <a:defRPr sz="2133"/>
            </a:lvl1pPr>
          </a:lstStyle>
          <a:p>
            <a:r>
              <a:rPr lang="en-US"/>
              <a:t>Click to edit Master title style</a:t>
            </a:r>
          </a:p>
        </p:txBody>
      </p:sp>
    </p:spTree>
    <p:extLst>
      <p:ext uri="{BB962C8B-B14F-4D97-AF65-F5344CB8AC3E}">
        <p14:creationId xmlns:p14="http://schemas.microsoft.com/office/powerpoint/2010/main" val="229006537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8"/>
            <a:ext cx="5414658" cy="458321"/>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762463"/>
            <a:ext cx="5414658" cy="214403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3762463"/>
            <a:ext cx="5414658" cy="2144038"/>
          </a:xfrm>
          <a:prstGeom prst="rect">
            <a:avLst/>
          </a:prstGeom>
        </p:spPr>
        <p:txBody>
          <a:bodyPr>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4547468-3E1D-4F20-B1EA-B58AA02E502A}"/>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4370250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x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1" y="135177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3" name="Text Placeholder 2"/>
          <p:cNvSpPr>
            <a:spLocks noGrp="1"/>
          </p:cNvSpPr>
          <p:nvPr>
            <p:ph type="body" idx="1" hasCustomPrompt="1"/>
          </p:nvPr>
        </p:nvSpPr>
        <p:spPr>
          <a:xfrm>
            <a:off x="609598" y="1351775"/>
            <a:ext cx="3521357" cy="548928"/>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8307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4335322" y="198307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1" y="362175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5"/>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8" y="3621755"/>
            <a:ext cx="3521357" cy="548928"/>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8" y="425305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2"/>
            <a:ext cx="3521357"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Tree>
    <p:extLst>
      <p:ext uri="{BB962C8B-B14F-4D97-AF65-F5344CB8AC3E}">
        <p14:creationId xmlns:p14="http://schemas.microsoft.com/office/powerpoint/2010/main" val="10062853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ight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500" y="135177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1" y="135177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3" name="Text Placeholder 2"/>
          <p:cNvSpPr>
            <a:spLocks noGrp="1"/>
          </p:cNvSpPr>
          <p:nvPr>
            <p:ph type="body" idx="1" hasCustomPrompt="1"/>
          </p:nvPr>
        </p:nvSpPr>
        <p:spPr>
          <a:xfrm>
            <a:off x="609598" y="1351775"/>
            <a:ext cx="2652451" cy="548928"/>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8307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5" name="Text Placeholder 4"/>
          <p:cNvSpPr>
            <a:spLocks noGrp="1"/>
          </p:cNvSpPr>
          <p:nvPr>
            <p:ph type="body" sz="quarter" idx="3" hasCustomPrompt="1"/>
          </p:nvPr>
        </p:nvSpPr>
        <p:spPr>
          <a:xfrm>
            <a:off x="3383050" y="135177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3383050" y="198307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500" y="362175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1" y="3621755"/>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8" y="3621755"/>
            <a:ext cx="2652451" cy="548928"/>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8" y="425305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50" y="362175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50" y="425305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1999" b="1">
                <a:solidFill>
                  <a:schemeClr val="accent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2"/>
            <a:ext cx="2652451" cy="1445931"/>
          </a:xfrm>
          <a:prstGeom prst="rect">
            <a:avLst/>
          </a:prstGeom>
        </p:spPr>
        <p:txBody>
          <a:bodyPr lIns="182880" rIns="182880">
            <a:noAutofit/>
          </a:bodyPr>
          <a:lstStyle>
            <a:lvl1pPr marL="0" indent="0" algn="ctr">
              <a:buNone/>
              <a:defRPr sz="1799">
                <a:solidFill>
                  <a:schemeClr val="tx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Tree>
    <p:extLst>
      <p:ext uri="{BB962C8B-B14F-4D97-AF65-F5344CB8AC3E}">
        <p14:creationId xmlns:p14="http://schemas.microsoft.com/office/powerpoint/2010/main" val="19375033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ne Filled Subtitle with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2000258"/>
            <a:ext cx="10972793"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FCCCA494-A58F-48F3-9636-12C08E81F819}"/>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1045264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e Filled Subtitle &amp; Two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2000258"/>
            <a:ext cx="537366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6" name="Content Placeholder 3">
            <a:extLst>
              <a:ext uri="{FF2B5EF4-FFF2-40B4-BE49-F238E27FC236}">
                <a16:creationId xmlns:a16="http://schemas.microsoft.com/office/drawing/2014/main" id="{DE37005F-0620-46BC-9998-F98736E64E48}"/>
              </a:ext>
            </a:extLst>
          </p:cNvPr>
          <p:cNvSpPr>
            <a:spLocks noGrp="1"/>
          </p:cNvSpPr>
          <p:nvPr>
            <p:ph sz="half" idx="13" hasCustomPrompt="1"/>
          </p:nvPr>
        </p:nvSpPr>
        <p:spPr>
          <a:xfrm>
            <a:off x="6208729" y="2000258"/>
            <a:ext cx="537366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8" name="Slide Number Placeholder 4">
            <a:extLst>
              <a:ext uri="{FF2B5EF4-FFF2-40B4-BE49-F238E27FC236}">
                <a16:creationId xmlns:a16="http://schemas.microsoft.com/office/drawing/2014/main" id="{3FA4D93C-8B05-43C6-B42D-8DAE252D19D3}"/>
              </a:ext>
            </a:extLst>
          </p:cNvPr>
          <p:cNvSpPr>
            <a:spLocks noGrp="1"/>
          </p:cNvSpPr>
          <p:nvPr>
            <p:ph type="sldNum" sz="quarter" idx="14"/>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975367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4125746"/>
          </a:xfrm>
          <a:prstGeom prst="rect">
            <a:avLst/>
          </a:prstGeom>
          <a:ln>
            <a:solidFill>
              <a:schemeClr val="accent1"/>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4125746"/>
          </a:xfrm>
          <a:prstGeom prst="rect">
            <a:avLst/>
          </a:prstGeom>
          <a:ln>
            <a:solidFill>
              <a:schemeClr val="accent2"/>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5FF674D4-0F1C-4E19-B13A-1734D5458795}"/>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28999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Filled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00706"/>
            <a:ext cx="10972793" cy="1748959"/>
          </a:xfrm>
          <a:prstGeom prst="rect">
            <a:avLst/>
          </a:prstGeom>
          <a:ln>
            <a:solidFill>
              <a:schemeClr val="accent1"/>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09598" y="3824198"/>
            <a:ext cx="10972793" cy="559586"/>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09598" y="4373132"/>
            <a:ext cx="10972793" cy="1748959"/>
          </a:xfrm>
          <a:prstGeom prst="rect">
            <a:avLst/>
          </a:prstGeom>
          <a:ln>
            <a:solidFill>
              <a:schemeClr val="accent2"/>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08248862-868E-4777-B41C-3C1259EA1677}"/>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107722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5"/>
            <a:ext cx="3521357"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00412"/>
            <a:ext cx="3521357" cy="4114800"/>
          </a:xfrm>
          <a:prstGeom prst="rect">
            <a:avLst/>
          </a:prstGeom>
          <a:ln>
            <a:solidFill>
              <a:schemeClr val="accent1"/>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2" y="1351772"/>
            <a:ext cx="3521357"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4335322" y="1900412"/>
            <a:ext cx="3521357" cy="4114800"/>
          </a:xfrm>
          <a:prstGeom prst="rect">
            <a:avLst/>
          </a:prstGeom>
          <a:ln>
            <a:solidFill>
              <a:schemeClr val="accent2"/>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548640"/>
          </a:xfrm>
          <a:prstGeom prst="rect">
            <a:avLst/>
          </a:prstGeom>
          <a:solidFill>
            <a:schemeClr val="accent3"/>
          </a:solidFill>
          <a:ln>
            <a:solidFill>
              <a:schemeClr val="accent3"/>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900412"/>
            <a:ext cx="3521357" cy="4114800"/>
          </a:xfrm>
          <a:prstGeom prst="rect">
            <a:avLst/>
          </a:prstGeom>
          <a:ln>
            <a:solidFill>
              <a:schemeClr val="accent3"/>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B01A7512-2398-4922-9A96-81EDEC96B8F8}"/>
              </a:ext>
            </a:extLst>
          </p:cNvPr>
          <p:cNvSpPr>
            <a:spLocks noGrp="1"/>
          </p:cNvSpPr>
          <p:nvPr>
            <p:ph type="sldNum" sz="quarter" idx="13"/>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8633769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8" y="1351772"/>
            <a:ext cx="2652451"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00412"/>
            <a:ext cx="2652451" cy="4051134"/>
          </a:xfrm>
          <a:prstGeom prst="rect">
            <a:avLst/>
          </a:prstGeom>
          <a:ln>
            <a:solidFill>
              <a:schemeClr val="accent1"/>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50" y="1351772"/>
            <a:ext cx="2652451"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3383050" y="1900412"/>
            <a:ext cx="2652451" cy="4051134"/>
          </a:xfrm>
          <a:prstGeom prst="rect">
            <a:avLst/>
          </a:prstGeom>
          <a:ln>
            <a:solidFill>
              <a:schemeClr val="accent2"/>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48640"/>
          </a:xfrm>
          <a:prstGeom prst="rect">
            <a:avLst/>
          </a:prstGeom>
          <a:solidFill>
            <a:schemeClr val="accent3"/>
          </a:solidFill>
          <a:ln>
            <a:solidFill>
              <a:schemeClr val="accent3"/>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00412"/>
            <a:ext cx="2652451" cy="4051134"/>
          </a:xfrm>
          <a:prstGeom prst="rect">
            <a:avLst/>
          </a:prstGeom>
          <a:ln>
            <a:solidFill>
              <a:schemeClr val="accent3"/>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48640"/>
          </a:xfrm>
          <a:prstGeom prst="rect">
            <a:avLst/>
          </a:prstGeom>
          <a:solidFill>
            <a:schemeClr val="accent5"/>
          </a:solidFill>
          <a:ln>
            <a:solidFill>
              <a:schemeClr val="accent5"/>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00412"/>
            <a:ext cx="2652451" cy="4051134"/>
          </a:xfrm>
          <a:prstGeom prst="rect">
            <a:avLst/>
          </a:prstGeom>
          <a:ln>
            <a:solidFill>
              <a:schemeClr val="accent5"/>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1669227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Filled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2"/>
            <a:ext cx="5425898"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2000258"/>
            <a:ext cx="265245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50" y="2000258"/>
            <a:ext cx="265245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2" y="1351772"/>
            <a:ext cx="5425898"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2000258"/>
            <a:ext cx="265245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2000258"/>
            <a:ext cx="2652451" cy="39512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6A54EDB-7C63-4DB7-BC46-0F8D7304CC76}"/>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671322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Sm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451651" y="380451"/>
            <a:ext cx="8092743" cy="5616067"/>
          </a:xfrm>
        </p:spPr>
        <p:txBody>
          <a:bodyPr anchor="ctr" anchorCtr="0"/>
          <a:lstStyle>
            <a:lvl1pPr>
              <a:defRPr sz="5867"/>
            </a:lvl1pPr>
          </a:lstStyle>
          <a:p>
            <a:r>
              <a:rPr lang="en-US"/>
              <a:t>Click to edit Master title style</a:t>
            </a:r>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8995497" y="3429000"/>
            <a:ext cx="2733207" cy="2565400"/>
          </a:xfrm>
        </p:spPr>
        <p:txBody>
          <a:bodyPr/>
          <a:lstStyle>
            <a:lvl1pPr marL="0" indent="0">
              <a:buNone/>
              <a:defRPr b="0">
                <a:solidFill>
                  <a:schemeClr val="accent1"/>
                </a:solidFill>
              </a:defRPr>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Tree>
    <p:extLst>
      <p:ext uri="{BB962C8B-B14F-4D97-AF65-F5344CB8AC3E}">
        <p14:creationId xmlns:p14="http://schemas.microsoft.com/office/powerpoint/2010/main" val="167484740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filled columns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1749448"/>
          </a:xfrm>
          <a:prstGeom prst="rect">
            <a:avLst/>
          </a:prstGeom>
          <a:ln>
            <a:solidFill>
              <a:schemeClr val="accent1"/>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1749448"/>
          </a:xfrm>
          <a:prstGeom prst="rect">
            <a:avLst/>
          </a:prstGeom>
          <a:ln>
            <a:solidFill>
              <a:schemeClr val="accent2"/>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824198"/>
            <a:ext cx="5414658" cy="548640"/>
          </a:xfrm>
          <a:prstGeom prst="rect">
            <a:avLst/>
          </a:prstGeom>
          <a:solidFill>
            <a:schemeClr val="accent3"/>
          </a:solidFill>
          <a:ln>
            <a:solidFill>
              <a:schemeClr val="accent3"/>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372838"/>
            <a:ext cx="5414658" cy="1749448"/>
          </a:xfrm>
          <a:prstGeom prst="rect">
            <a:avLst/>
          </a:prstGeom>
          <a:ln>
            <a:solidFill>
              <a:schemeClr val="accent3"/>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6167746" y="3824198"/>
            <a:ext cx="5414658" cy="548640"/>
          </a:xfrm>
          <a:prstGeom prst="rect">
            <a:avLst/>
          </a:prstGeom>
          <a:solidFill>
            <a:schemeClr val="accent5"/>
          </a:solidFill>
          <a:ln>
            <a:solidFill>
              <a:schemeClr val="accent5"/>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4372838"/>
            <a:ext cx="5414658" cy="1749448"/>
          </a:xfrm>
          <a:prstGeom prst="rect">
            <a:avLst/>
          </a:prstGeom>
          <a:ln>
            <a:solidFill>
              <a:schemeClr val="accent5"/>
            </a:solid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C1FC0D2C-07A3-4ADE-884B-34E73C47882A}"/>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269526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Filled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7" y="1911358"/>
            <a:ext cx="5414658" cy="1738502"/>
          </a:xfrm>
          <a:prstGeom prst="rect">
            <a:avLst/>
          </a:prstGeom>
          <a:ln>
            <a:no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6167746" y="1911358"/>
            <a:ext cx="5414658" cy="1738502"/>
          </a:xfrm>
          <a:prstGeom prst="rect">
            <a:avLst/>
          </a:prstGeom>
          <a:ln>
            <a:noFill/>
          </a:ln>
        </p:spPr>
        <p:txBody>
          <a:bodyPr lIns="182880" t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824198"/>
            <a:ext cx="5414658" cy="22980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3824198"/>
            <a:ext cx="5414658" cy="2298088"/>
          </a:xfrm>
          <a:prstGeom prst="rect">
            <a:avLst/>
          </a:prstGeom>
        </p:spPr>
        <p:txBody>
          <a:bodyPr lIns="182880" rIns="182880">
            <a:noAutofit/>
          </a:bodyPr>
          <a:lstStyle>
            <a:lvl1pPr>
              <a:defRPr sz="1999"/>
            </a:lvl1pPr>
            <a:lvl2pPr marL="594443" indent="-239047">
              <a:defRPr sz="1799"/>
            </a:lvl2pPr>
            <a:lvl3pPr marL="835603" indent="-241162">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4" name="Slide Number Placeholder 4">
            <a:extLst>
              <a:ext uri="{FF2B5EF4-FFF2-40B4-BE49-F238E27FC236}">
                <a16:creationId xmlns:a16="http://schemas.microsoft.com/office/drawing/2014/main" id="{754C8CB5-4235-4D62-B944-83B9C5FDCA9C}"/>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9436541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ix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5"/>
            <a:ext cx="3521357"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1" y="1351775"/>
            <a:ext cx="3521357"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5"/>
            <a:ext cx="3521357"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3" name="Text Placeholder 2"/>
          <p:cNvSpPr>
            <a:spLocks noGrp="1"/>
          </p:cNvSpPr>
          <p:nvPr>
            <p:ph type="body" idx="1" hasCustomPrompt="1"/>
          </p:nvPr>
        </p:nvSpPr>
        <p:spPr>
          <a:xfrm>
            <a:off x="609598" y="1351775"/>
            <a:ext cx="3521357" cy="548928"/>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8307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4335322" y="198307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5"/>
            <a:ext cx="3521357"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1" y="3621755"/>
            <a:ext cx="3521357"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5"/>
            <a:ext cx="3521357" cy="2143903"/>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8" y="3621755"/>
            <a:ext cx="3521357" cy="548928"/>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8" y="425305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2"/>
            <a:ext cx="3521357"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Tree>
    <p:extLst>
      <p:ext uri="{BB962C8B-B14F-4D97-AF65-F5344CB8AC3E}">
        <p14:creationId xmlns:p14="http://schemas.microsoft.com/office/powerpoint/2010/main" val="42360810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ight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5"/>
            <a:ext cx="2652450"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5"/>
            <a:ext cx="2652450"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500" y="1351775"/>
            <a:ext cx="2652450"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1" y="1351775"/>
            <a:ext cx="2652450"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3" name="Text Placeholder 2"/>
          <p:cNvSpPr>
            <a:spLocks noGrp="1"/>
          </p:cNvSpPr>
          <p:nvPr>
            <p:ph type="body" idx="1" hasCustomPrompt="1"/>
          </p:nvPr>
        </p:nvSpPr>
        <p:spPr>
          <a:xfrm>
            <a:off x="609598" y="1351775"/>
            <a:ext cx="2652451" cy="548928"/>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4" name="Content Placeholder 3"/>
          <p:cNvSpPr>
            <a:spLocks noGrp="1"/>
          </p:cNvSpPr>
          <p:nvPr>
            <p:ph sz="half" idx="2" hasCustomPrompt="1"/>
          </p:nvPr>
        </p:nvSpPr>
        <p:spPr>
          <a:xfrm>
            <a:off x="609598" y="198307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5" name="Text Placeholder 4"/>
          <p:cNvSpPr>
            <a:spLocks noGrp="1"/>
          </p:cNvSpPr>
          <p:nvPr>
            <p:ph type="body" sz="quarter" idx="3" hasCustomPrompt="1"/>
          </p:nvPr>
        </p:nvSpPr>
        <p:spPr>
          <a:xfrm>
            <a:off x="3383050" y="135177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6" name="Content Placeholder 5"/>
          <p:cNvSpPr>
            <a:spLocks noGrp="1"/>
          </p:cNvSpPr>
          <p:nvPr>
            <p:ph sz="quarter" idx="4" hasCustomPrompt="1"/>
          </p:nvPr>
        </p:nvSpPr>
        <p:spPr>
          <a:xfrm>
            <a:off x="3383050" y="198307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2"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5"/>
            <a:ext cx="2652450"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5"/>
            <a:ext cx="2652450" cy="2143903"/>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500" y="3621755"/>
            <a:ext cx="2652450" cy="2143903"/>
          </a:xfrm>
          <a:prstGeom prst="rect">
            <a:avLst/>
          </a:prstGeom>
          <a:solidFill>
            <a:schemeClr val="accent3">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1" y="3621755"/>
            <a:ext cx="2652450" cy="2143903"/>
          </a:xfrm>
          <a:prstGeom prst="rect">
            <a:avLst/>
          </a:prstGeom>
          <a:solidFill>
            <a:schemeClr val="accent5">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8" y="3621755"/>
            <a:ext cx="2652451" cy="548928"/>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8" y="425305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1865"/>
            </a:lvl5pPr>
            <a:lvl6pPr>
              <a:defRPr sz="2132"/>
            </a:lvl6pPr>
            <a:lvl7pPr>
              <a:defRPr sz="2132"/>
            </a:lvl7pPr>
            <a:lvl8pPr>
              <a:defRPr sz="2132"/>
            </a:lvl8pPr>
            <a:lvl9pPr>
              <a:defRPr sz="2132"/>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50" y="362175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50" y="425305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1999" b="1">
                <a:solidFill>
                  <a:schemeClr val="bg1"/>
                </a:solidFill>
              </a:defRPr>
            </a:lvl1pPr>
            <a:lvl2pPr marL="609250" indent="0">
              <a:buNone/>
              <a:defRPr sz="2665" b="1"/>
            </a:lvl2pPr>
            <a:lvl3pPr marL="1218500" indent="0">
              <a:buNone/>
              <a:defRPr sz="2398" b="1"/>
            </a:lvl3pPr>
            <a:lvl4pPr marL="1827749" indent="0">
              <a:buNone/>
              <a:defRPr sz="2132" b="1"/>
            </a:lvl4pPr>
            <a:lvl5pPr marL="2436998" indent="0">
              <a:buNone/>
              <a:defRPr sz="2132" b="1"/>
            </a:lvl5pPr>
            <a:lvl6pPr marL="3046248" indent="0">
              <a:buNone/>
              <a:defRPr sz="2132" b="1"/>
            </a:lvl6pPr>
            <a:lvl7pPr marL="3655498" indent="0">
              <a:buNone/>
              <a:defRPr sz="2132" b="1"/>
            </a:lvl7pPr>
            <a:lvl8pPr marL="4264747" indent="0">
              <a:buNone/>
              <a:defRPr sz="2132" b="1"/>
            </a:lvl8pPr>
            <a:lvl9pPr marL="4873996" indent="0">
              <a:buNone/>
              <a:defRPr sz="2132"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2"/>
            <a:ext cx="2652451" cy="1445931"/>
          </a:xfrm>
          <a:prstGeom prst="rect">
            <a:avLst/>
          </a:prstGeom>
        </p:spPr>
        <p:txBody>
          <a:bodyPr lIns="182880" rIns="182880">
            <a:noAutofit/>
          </a:bodyPr>
          <a:lstStyle>
            <a:lvl1pPr marL="0" indent="0" algn="ctr">
              <a:buNone/>
              <a:defRPr sz="1799">
                <a:solidFill>
                  <a:schemeClr val="bg1"/>
                </a:solidFill>
              </a:defRPr>
            </a:lvl1pPr>
            <a:lvl2pPr marL="355395" indent="0">
              <a:buNone/>
              <a:defRPr sz="1799"/>
            </a:lvl2pPr>
            <a:lvl3pPr marL="594442" indent="0">
              <a:buNone/>
              <a:defRPr sz="1600"/>
            </a:lvl3pPr>
            <a:lvl4pPr marL="1076765" indent="-241162">
              <a:defRPr sz="1865"/>
            </a:lvl4pPr>
            <a:lvl5pPr>
              <a:defRPr sz="2132"/>
            </a:lvl5pPr>
            <a:lvl6pPr>
              <a:defRPr sz="2132"/>
            </a:lvl6pPr>
            <a:lvl7pPr>
              <a:defRPr sz="2132"/>
            </a:lvl7pPr>
            <a:lvl8pPr>
              <a:defRPr sz="2132"/>
            </a:lvl8pPr>
            <a:lvl9pPr>
              <a:defRPr sz="2132"/>
            </a:lvl9pPr>
          </a:lstStyle>
          <a:p>
            <a:pPr lvl="0"/>
            <a:r>
              <a:rPr lang="en-US"/>
              <a:t>Click to edit text</a:t>
            </a:r>
          </a:p>
        </p:txBody>
      </p:sp>
    </p:spTree>
    <p:extLst>
      <p:ext uri="{BB962C8B-B14F-4D97-AF65-F5344CB8AC3E}">
        <p14:creationId xmlns:p14="http://schemas.microsoft.com/office/powerpoint/2010/main" val="2375442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No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r>
              <a:rPr lang="en-US"/>
              <a:t>© 2019 Proofpoint. All rights reserved</a:t>
            </a:r>
          </a:p>
        </p:txBody>
      </p:sp>
      <p:sp>
        <p:nvSpPr>
          <p:cNvPr id="5" name="Slide Number Placeholder 4"/>
          <p:cNvSpPr>
            <a:spLocks noGrp="1"/>
          </p:cNvSpPr>
          <p:nvPr>
            <p:ph type="sldNum" sz="quarter" idx="12"/>
          </p:nvPr>
        </p:nvSpPr>
        <p:spPr/>
        <p:txBody>
          <a:bodyPr/>
          <a:lstStyle/>
          <a:p>
            <a:fld id="{00DE720E-C72B-42F0-AD69-52D60E3C605E}" type="slidenum">
              <a:rPr lang="en-US" smtClean="0"/>
              <a:pPr/>
              <a:t>‹#›</a:t>
            </a:fld>
            <a:endParaRPr lang="en-US"/>
          </a:p>
        </p:txBody>
      </p:sp>
      <p:sp>
        <p:nvSpPr>
          <p:cNvPr id="6" name="Rectangle 5"/>
          <p:cNvSpPr/>
          <p:nvPr userDrawn="1"/>
        </p:nvSpPr>
        <p:spPr>
          <a:xfrm>
            <a:off x="0" y="1295403"/>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
        <p:nvSpPr>
          <p:cNvPr id="7" name="Rectangle 6"/>
          <p:cNvSpPr/>
          <p:nvPr userDrawn="1"/>
        </p:nvSpPr>
        <p:spPr>
          <a:xfrm>
            <a:off x="0" y="3"/>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Tree>
    <p:extLst>
      <p:ext uri="{BB962C8B-B14F-4D97-AF65-F5344CB8AC3E}">
        <p14:creationId xmlns:p14="http://schemas.microsoft.com/office/powerpoint/2010/main" val="203566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Proofpoint logo">
    <p:bg>
      <p:bgPr>
        <a:solidFill>
          <a:schemeClr val="bg1">
            <a:lumMod val="8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794027" y="6478524"/>
            <a:ext cx="6404788" cy="219456"/>
          </a:xfrm>
          <a:prstGeom prst="rect">
            <a:avLst/>
          </a:prstGeom>
        </p:spPr>
        <p:txBody>
          <a:bodyPr/>
          <a:lstStyle>
            <a:lvl1pPr algn="ctr">
              <a:defRPr sz="800">
                <a:solidFill>
                  <a:schemeClr val="bg1"/>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74939" y="2181993"/>
            <a:ext cx="7242120" cy="2494014"/>
          </a:xfrm>
          <a:prstGeom prst="rect">
            <a:avLst/>
          </a:prstGeom>
        </p:spPr>
      </p:pic>
    </p:spTree>
    <p:extLst>
      <p:ext uri="{BB962C8B-B14F-4D97-AF65-F5344CB8AC3E}">
        <p14:creationId xmlns:p14="http://schemas.microsoft.com/office/powerpoint/2010/main" val="108577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09629" y="318882"/>
            <a:ext cx="10972801" cy="868362"/>
          </a:xfrm>
          <a:prstGeom prst="rect">
            <a:avLst/>
          </a:prstGeom>
          <a:noFill/>
          <a:ln>
            <a:noFill/>
          </a:ln>
        </p:spPr>
        <p:txBody>
          <a:bodyPr spcFirstLastPara="1" wrap="square" lIns="91300" tIns="45650" rIns="91300" bIns="45650" anchor="b" anchorCtr="0"/>
          <a:lstStyle>
            <a:lvl1pPr marR="0" lvl="0" algn="l" rtl="0">
              <a:lnSpc>
                <a:spcPct val="90000"/>
              </a:lnSpc>
              <a:spcBef>
                <a:spcPts val="0"/>
              </a:spcBef>
              <a:spcAft>
                <a:spcPts val="0"/>
              </a:spcAft>
              <a:buClr>
                <a:srgbClr val="185B8E"/>
              </a:buClr>
              <a:buSzPts val="3600"/>
              <a:buFont typeface="Arial"/>
              <a:buNone/>
              <a:defRPr sz="3598" b="1" i="0" u="none" strike="noStrike" cap="none">
                <a:solidFill>
                  <a:srgbClr val="185B8E"/>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34" name="Google Shape;34;p5"/>
          <p:cNvSpPr txBox="1">
            <a:spLocks noGrp="1"/>
          </p:cNvSpPr>
          <p:nvPr>
            <p:ph type="body" idx="1"/>
          </p:nvPr>
        </p:nvSpPr>
        <p:spPr>
          <a:xfrm>
            <a:off x="609602" y="1587408"/>
            <a:ext cx="10856913" cy="4392612"/>
          </a:xfrm>
          <a:prstGeom prst="rect">
            <a:avLst/>
          </a:prstGeom>
          <a:noFill/>
          <a:ln>
            <a:noFill/>
          </a:ln>
        </p:spPr>
        <p:txBody>
          <a:bodyPr spcFirstLastPara="1" wrap="square" lIns="91425" tIns="45700" rIns="91425" bIns="45700" anchor="t" anchorCtr="0"/>
          <a:lstStyle>
            <a:lvl1pPr marL="456926" marR="0" lvl="0" indent="-380772" algn="l" rtl="0">
              <a:lnSpc>
                <a:spcPct val="90000"/>
              </a:lnSpc>
              <a:spcBef>
                <a:spcPts val="1000"/>
              </a:spcBef>
              <a:spcAft>
                <a:spcPts val="0"/>
              </a:spcAft>
              <a:buClr>
                <a:schemeClr val="accent1"/>
              </a:buClr>
              <a:buSzPts val="2400"/>
              <a:buFont typeface="Arial"/>
              <a:buChar char="•"/>
              <a:defRPr sz="2398" b="0" i="0" u="none" strike="noStrike" cap="none">
                <a:solidFill>
                  <a:schemeClr val="dk1"/>
                </a:solidFill>
                <a:latin typeface="Arial"/>
                <a:ea typeface="Arial"/>
                <a:cs typeface="Arial"/>
                <a:sym typeface="Arial"/>
              </a:defRPr>
            </a:lvl1pPr>
            <a:lvl2pPr marL="913852" marR="0" lvl="1" indent="-355386" algn="l" rtl="0">
              <a:lnSpc>
                <a:spcPct val="90000"/>
              </a:lnSpc>
              <a:spcBef>
                <a:spcPts val="800"/>
              </a:spcBef>
              <a:spcAft>
                <a:spcPts val="0"/>
              </a:spcAft>
              <a:buClr>
                <a:srgbClr val="185B8E"/>
              </a:buClr>
              <a:buSzPts val="2000"/>
              <a:buFont typeface="Arial"/>
              <a:buChar char="–"/>
              <a:defRPr sz="1998" b="0" i="0" u="none" strike="noStrike" cap="none">
                <a:solidFill>
                  <a:schemeClr val="dk1"/>
                </a:solidFill>
                <a:latin typeface="Arial"/>
                <a:ea typeface="Arial"/>
                <a:cs typeface="Arial"/>
                <a:sym typeface="Arial"/>
              </a:defRPr>
            </a:lvl2pPr>
            <a:lvl3pPr marL="1370778" marR="0" lvl="2" indent="-342694" algn="l" rtl="0">
              <a:lnSpc>
                <a:spcPct val="90000"/>
              </a:lnSpc>
              <a:spcBef>
                <a:spcPts val="800"/>
              </a:spcBef>
              <a:spcAft>
                <a:spcPts val="0"/>
              </a:spcAft>
              <a:buClr>
                <a:srgbClr val="185B8E"/>
              </a:buClr>
              <a:buSzPts val="1800"/>
              <a:buFont typeface="Arial"/>
              <a:buChar char="•"/>
              <a:defRPr sz="1798" b="0" i="0" u="none" strike="noStrike" cap="none">
                <a:solidFill>
                  <a:schemeClr val="dk1"/>
                </a:solidFill>
                <a:latin typeface="Arial"/>
                <a:ea typeface="Arial"/>
                <a:cs typeface="Arial"/>
                <a:sym typeface="Arial"/>
              </a:defRPr>
            </a:lvl3pPr>
            <a:lvl4pPr marL="1827703" marR="0" lvl="3" indent="-330002" algn="l" rtl="0">
              <a:lnSpc>
                <a:spcPct val="90000"/>
              </a:lnSpc>
              <a:spcBef>
                <a:spcPts val="600"/>
              </a:spcBef>
              <a:spcAft>
                <a:spcPts val="0"/>
              </a:spcAft>
              <a:buClr>
                <a:srgbClr val="185B8E"/>
              </a:buClr>
              <a:buSzPts val="1600"/>
              <a:buFont typeface="Arial"/>
              <a:buChar char="–"/>
              <a:defRPr sz="1600" b="0" i="0" u="none" strike="noStrike" cap="none">
                <a:solidFill>
                  <a:schemeClr val="dk1"/>
                </a:solidFill>
                <a:latin typeface="Arial"/>
                <a:ea typeface="Arial"/>
                <a:cs typeface="Arial"/>
                <a:sym typeface="Arial"/>
              </a:defRPr>
            </a:lvl4pPr>
            <a:lvl5pPr marL="2284628" marR="0" lvl="4" indent="-342694" algn="l" rtl="0">
              <a:lnSpc>
                <a:spcPct val="90000"/>
              </a:lnSpc>
              <a:spcBef>
                <a:spcPts val="600"/>
              </a:spcBef>
              <a:spcAft>
                <a:spcPts val="0"/>
              </a:spcAft>
              <a:buClr>
                <a:srgbClr val="185B8E"/>
              </a:buClr>
              <a:buSzPts val="1800"/>
              <a:buFont typeface="Arial"/>
              <a:buChar char="•"/>
              <a:defRPr sz="1798" b="0" i="0" u="none" strike="noStrike" cap="none">
                <a:solidFill>
                  <a:schemeClr val="dk1"/>
                </a:solidFill>
                <a:latin typeface="Arial"/>
                <a:ea typeface="Arial"/>
                <a:cs typeface="Arial"/>
                <a:sym typeface="Arial"/>
              </a:defRPr>
            </a:lvl5pPr>
            <a:lvl6pPr marL="2741554" marR="0" lvl="5" indent="-342694"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8480" marR="0" lvl="6" indent="-342694"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5406" marR="0" lvl="7" indent="-342694"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2332" marR="0" lvl="8" indent="-342694"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4873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3462528"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376524"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8289205"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A7CDA23-D0DF-4024-56FB-876BCAA28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8920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768-686C-4E34-E3DC-1DC8E9D807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91775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451651" y="1658112"/>
            <a:ext cx="3406916"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4320117" y="1659466"/>
            <a:ext cx="7431616" cy="4337051"/>
          </a:xfrm>
        </p:spPr>
        <p:txBody>
          <a:bodyPr/>
          <a:lstStyle>
            <a:lvl1pPr marL="0" indent="0">
              <a:buNone/>
              <a:defRPr b="0"/>
            </a:lvl1pPr>
          </a:lstStyle>
          <a:p>
            <a:r>
              <a:rPr lang="en-US" dirty="0"/>
              <a:t>Click to add picture</a:t>
            </a:r>
          </a:p>
        </p:txBody>
      </p:sp>
      <p:sp>
        <p:nvSpPr>
          <p:cNvPr id="12" name="Title 11">
            <a:extLst>
              <a:ext uri="{FF2B5EF4-FFF2-40B4-BE49-F238E27FC236}">
                <a16:creationId xmlns:a16="http://schemas.microsoft.com/office/drawing/2014/main" id="{55204323-6A9D-CD91-B298-6614B1DAD5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835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Two Narrow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451651" y="380451"/>
            <a:ext cx="5522976" cy="5616067"/>
          </a:xfrm>
        </p:spPr>
        <p:txBody>
          <a:bodyPr anchor="t" anchorCtr="0"/>
          <a:lstStyle/>
          <a:p>
            <a:r>
              <a:rPr lang="en-US"/>
              <a:t>Click to edit Master title style</a:t>
            </a:r>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6443134" y="380451"/>
            <a:ext cx="2429933" cy="561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9323916" y="380451"/>
            <a:ext cx="2429933" cy="561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5597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451651" y="380451"/>
            <a:ext cx="8082749" cy="3138197"/>
          </a:xfrm>
        </p:spPr>
        <p:txBody>
          <a:bodyPr anchor="t" anchorCtr="0"/>
          <a:lstStyle>
            <a:lvl1pPr>
              <a:defRPr sz="5867"/>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463549" y="3825155"/>
            <a:ext cx="5632451" cy="511627"/>
          </a:xfrm>
        </p:spPr>
        <p:txBody>
          <a:bodyPr/>
          <a:lstStyle>
            <a:lvl1pPr marL="0" indent="0">
              <a:lnSpc>
                <a:spcPct val="100000"/>
              </a:lnSpc>
              <a:spcBef>
                <a:spcPts val="0"/>
              </a:spcBef>
              <a:buNone/>
              <a:defRPr sz="2133"/>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463549" y="4374884"/>
            <a:ext cx="5632451" cy="511627"/>
          </a:xfrm>
        </p:spPr>
        <p:txBody>
          <a:bodyPr/>
          <a:lstStyle>
            <a:lvl1pPr marL="0" indent="0">
              <a:lnSpc>
                <a:spcPct val="100000"/>
              </a:lnSpc>
              <a:spcBef>
                <a:spcPts val="0"/>
              </a:spcBef>
              <a:buNone/>
              <a:defRPr sz="2133"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9654191" y="6226213"/>
            <a:ext cx="2170176" cy="410385"/>
          </a:xfrm>
          <a:prstGeom prst="rect">
            <a:avLst/>
          </a:prstGeom>
        </p:spPr>
      </p:pic>
    </p:spTree>
    <p:extLst>
      <p:ext uri="{BB962C8B-B14F-4D97-AF65-F5344CB8AC3E}">
        <p14:creationId xmlns:p14="http://schemas.microsoft.com/office/powerpoint/2010/main" val="312386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451651" y="1659467"/>
            <a:ext cx="3657600" cy="728807"/>
          </a:xfrm>
          <a:solidFill>
            <a:schemeClr val="accent2"/>
          </a:solidFill>
          <a:ln w="9525">
            <a:solidFill>
              <a:schemeClr val="accent2"/>
            </a:solidFill>
          </a:ln>
        </p:spPr>
        <p:txBody>
          <a:bodyPr anchor="ctr" anchorCtr="0"/>
          <a:lstStyle>
            <a:lvl1pPr marL="0" indent="0" algn="ctr">
              <a:buNone/>
              <a:defRPr sz="2400">
                <a:solidFill>
                  <a:srgbClr val="FFFFFF"/>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451651" y="2388274"/>
            <a:ext cx="3657600" cy="2999581"/>
          </a:xfrm>
          <a:solidFill>
            <a:schemeClr val="tx1">
              <a:alpha val="5000"/>
            </a:schemeClr>
          </a:solidFill>
          <a:ln w="9525">
            <a:solidFill>
              <a:schemeClr val="accent2"/>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4272892" y="1659467"/>
            <a:ext cx="3657600" cy="728807"/>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2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4272892" y="2388274"/>
            <a:ext cx="3657600" cy="2999581"/>
          </a:xfrm>
          <a:solidFill>
            <a:schemeClr val="tx1">
              <a:alpha val="5000"/>
            </a:schemeClr>
          </a:solidFill>
          <a:ln w="9525">
            <a:solidFill>
              <a:schemeClr val="accent1"/>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80C99E30-E838-7CFE-D772-1A1D16422638}"/>
              </a:ext>
            </a:extLst>
          </p:cNvPr>
          <p:cNvSpPr>
            <a:spLocks noGrp="1"/>
          </p:cNvSpPr>
          <p:nvPr>
            <p:ph type="body" sz="quarter" idx="12"/>
          </p:nvPr>
        </p:nvSpPr>
        <p:spPr>
          <a:xfrm>
            <a:off x="8094133" y="1659467"/>
            <a:ext cx="3657600" cy="728807"/>
          </a:xfrm>
          <a:solidFill>
            <a:srgbClr val="87D1E6"/>
          </a:solidFill>
          <a:ln w="9525">
            <a:solidFill>
              <a:srgbClr val="87D1E6"/>
            </a:solidFill>
          </a:ln>
        </p:spPr>
        <p:txBody>
          <a:bodyPr anchor="ctr" anchorCtr="0"/>
          <a:lstStyle>
            <a:lvl1pPr marL="0" indent="0" algn="ctr">
              <a:buNone/>
              <a:defRPr sz="2400">
                <a:solidFill>
                  <a:srgbClr val="FFFFFF"/>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669FB0B0-238F-9BF5-F03B-08FB9B6F16E4}"/>
              </a:ext>
            </a:extLst>
          </p:cNvPr>
          <p:cNvSpPr>
            <a:spLocks noGrp="1"/>
          </p:cNvSpPr>
          <p:nvPr>
            <p:ph type="body" sz="quarter" idx="15"/>
          </p:nvPr>
        </p:nvSpPr>
        <p:spPr>
          <a:xfrm>
            <a:off x="8094133" y="2388274"/>
            <a:ext cx="3657600" cy="2999581"/>
          </a:xfrm>
          <a:solidFill>
            <a:schemeClr val="tx1">
              <a:alpha val="5000"/>
            </a:schemeClr>
          </a:solidFill>
          <a:ln w="9525">
            <a:solidFill>
              <a:srgbClr val="87D1E6"/>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BDECAE57-0B89-61CA-540A-E08AE79A7778}"/>
              </a:ext>
            </a:extLst>
          </p:cNvPr>
          <p:cNvSpPr>
            <a:spLocks noGrp="1"/>
          </p:cNvSpPr>
          <p:nvPr>
            <p:ph type="body" sz="quarter" idx="16"/>
          </p:nvPr>
        </p:nvSpPr>
        <p:spPr>
          <a:xfrm>
            <a:off x="450851" y="5514900"/>
            <a:ext cx="11290300" cy="481616"/>
          </a:xfrm>
          <a:solidFill>
            <a:srgbClr val="1E63AF"/>
          </a:solidFill>
          <a:ln w="9525">
            <a:solidFill>
              <a:srgbClr val="1E63AF"/>
            </a:solidFill>
          </a:ln>
        </p:spPr>
        <p:txBody>
          <a:bodyPr anchor="ctr" anchorCtr="0"/>
          <a:lstStyle>
            <a:lvl1pPr marL="0" indent="0" algn="ctr">
              <a:buNone/>
              <a:defRPr sz="2400">
                <a:solidFill>
                  <a:srgbClr val="FFFFFF"/>
                </a:solidFill>
              </a:defRPr>
            </a:lvl1pPr>
          </a:lstStyle>
          <a:p>
            <a:pPr lvl="0"/>
            <a:r>
              <a:rPr lang="en-US"/>
              <a:t>Click to edit Master text styles</a:t>
            </a:r>
          </a:p>
        </p:txBody>
      </p:sp>
      <p:sp>
        <p:nvSpPr>
          <p:cNvPr id="21" name="Title 20">
            <a:extLst>
              <a:ext uri="{FF2B5EF4-FFF2-40B4-BE49-F238E27FC236}">
                <a16:creationId xmlns:a16="http://schemas.microsoft.com/office/drawing/2014/main" id="{FB668283-4F25-2B79-8708-F77EE5D7C2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73467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451651" y="1659467"/>
            <a:ext cx="5425440" cy="728807"/>
          </a:xfrm>
          <a:solidFill>
            <a:schemeClr val="accent2"/>
          </a:solidFill>
          <a:ln w="9525">
            <a:solidFill>
              <a:schemeClr val="accent2"/>
            </a:solidFill>
          </a:ln>
        </p:spPr>
        <p:txBody>
          <a:bodyPr anchor="ctr" anchorCtr="0"/>
          <a:lstStyle>
            <a:lvl1pPr marL="0" indent="0" algn="ctr">
              <a:buNone/>
              <a:defRPr sz="2400">
                <a:solidFill>
                  <a:srgbClr val="FFFFFF"/>
                </a:solidFill>
              </a:defRPr>
            </a:lvl1pPr>
          </a:lstStyle>
          <a:p>
            <a:pPr lvl="0"/>
            <a:r>
              <a:rPr lang="en-US"/>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451651" y="2388273"/>
            <a:ext cx="5425440" cy="3608244"/>
          </a:xfrm>
          <a:solidFill>
            <a:schemeClr val="tx1">
              <a:alpha val="5000"/>
            </a:schemeClr>
          </a:solidFill>
          <a:ln w="9525">
            <a:solidFill>
              <a:schemeClr val="accent2"/>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6326293" y="1659467"/>
            <a:ext cx="5425440" cy="728807"/>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2400">
                <a:solidFill>
                  <a:srgbClr val="FFFFFF"/>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6326293" y="2388273"/>
            <a:ext cx="5425440" cy="3608244"/>
          </a:xfrm>
          <a:solidFill>
            <a:schemeClr val="tx1">
              <a:alpha val="5000"/>
            </a:schemeClr>
          </a:solidFill>
          <a:ln w="9525">
            <a:solidFill>
              <a:schemeClr val="accent1"/>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7571DE1-11B9-A860-1194-7416EA9F84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10528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11300083" cy="4223052"/>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451805" y="4894497"/>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770449" y="4914485"/>
            <a:ext cx="5173153" cy="35763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770449" y="5272124"/>
            <a:ext cx="5173153" cy="668217"/>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3570934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8092743" cy="5616067"/>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9014587" y="3293985"/>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9333229" y="3313972"/>
            <a:ext cx="2418504" cy="648232"/>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9333229" y="4011763"/>
            <a:ext cx="2407113" cy="1829053"/>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7448476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5188341" cy="4223052"/>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451805" y="4894497"/>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770449" y="4914485"/>
            <a:ext cx="4869544" cy="35763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770449" y="5272124"/>
            <a:ext cx="4869545" cy="668217"/>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6096000" y="378884"/>
            <a:ext cx="6096000" cy="5617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0151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463843"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3397418" y="1658112"/>
            <a:ext cx="8354316" cy="433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648441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se Cas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451651" y="638983"/>
            <a:ext cx="11300083" cy="590931"/>
          </a:xfrm>
        </p:spPr>
        <p:txBody>
          <a:bodyPr>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451651" y="380451"/>
            <a:ext cx="11300083" cy="287323"/>
          </a:xfrm>
        </p:spPr>
        <p:txBody>
          <a:bodyPr>
            <a:spAutoFit/>
          </a:bodyPr>
          <a:lstStyle>
            <a:lvl1pPr marL="0" indent="0">
              <a:buNone/>
              <a:defRPr sz="1867" b="0"/>
            </a:lvl1pPr>
            <a:lvl2pPr marL="268217" indent="0">
              <a:buNone/>
              <a:defRPr/>
            </a:lvl2pPr>
            <a:lvl3pPr marL="536435" indent="0">
              <a:buNone/>
              <a:defRPr/>
            </a:lvl3pPr>
            <a:lvl4pPr marL="804652" indent="0">
              <a:buNone/>
              <a:defRPr/>
            </a:lvl4pPr>
            <a:lvl5pPr marL="1072869" indent="0">
              <a:buNone/>
              <a:defRPr/>
            </a:lvl5pPr>
          </a:lstStyle>
          <a:p>
            <a:pPr lvl="0"/>
            <a:r>
              <a:rPr lang="en-US" dirty="0"/>
              <a:t>Eyebrow text goes here</a:t>
            </a:r>
          </a:p>
        </p:txBody>
      </p:sp>
    </p:spTree>
    <p:extLst>
      <p:ext uri="{BB962C8B-B14F-4D97-AF65-F5344CB8AC3E}">
        <p14:creationId xmlns:p14="http://schemas.microsoft.com/office/powerpoint/2010/main" val="7044813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se Cas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451651" y="638983"/>
            <a:ext cx="11300083" cy="590931"/>
          </a:xfrm>
        </p:spPr>
        <p:txBody>
          <a:bodyPr>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451651" y="380451"/>
            <a:ext cx="11300083" cy="287323"/>
          </a:xfrm>
        </p:spPr>
        <p:txBody>
          <a:bodyPr>
            <a:spAutoFit/>
          </a:bodyPr>
          <a:lstStyle>
            <a:lvl1pPr marL="0" indent="0">
              <a:buNone/>
              <a:defRPr sz="1867" b="0"/>
            </a:lvl1pPr>
            <a:lvl2pPr marL="268217" indent="0">
              <a:buNone/>
              <a:defRPr/>
            </a:lvl2pPr>
            <a:lvl3pPr marL="536435" indent="0">
              <a:buNone/>
              <a:defRPr/>
            </a:lvl3pPr>
            <a:lvl4pPr marL="804652" indent="0">
              <a:buNone/>
              <a:defRPr/>
            </a:lvl4pPr>
            <a:lvl5pPr marL="1072869" indent="0">
              <a:buNone/>
              <a:defRPr/>
            </a:lvl5pPr>
          </a:lstStyle>
          <a:p>
            <a:pPr lvl="0"/>
            <a:r>
              <a:rPr lang="en-US" dirty="0"/>
              <a:t>Eyebrow text goes here</a:t>
            </a:r>
          </a:p>
        </p:txBody>
      </p:sp>
    </p:spTree>
    <p:extLst>
      <p:ext uri="{BB962C8B-B14F-4D97-AF65-F5344CB8AC3E}">
        <p14:creationId xmlns:p14="http://schemas.microsoft.com/office/powerpoint/2010/main" val="33175797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8117323E-2E42-D2E6-8FFE-9AA7A90542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2038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542544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6326293" y="1658113"/>
            <a:ext cx="5425440"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6236AB63-9C9C-E7F0-7F14-D0DA6649E9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22131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451651" y="3494631"/>
            <a:ext cx="8082749" cy="2027855"/>
          </a:xfrm>
        </p:spPr>
        <p:txBody>
          <a:bodyPr anchor="t" anchorCtr="0"/>
          <a:lstStyle>
            <a:lvl1pPr>
              <a:defRPr sz="5867"/>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463549" y="5636083"/>
            <a:ext cx="5632451" cy="511627"/>
          </a:xfrm>
        </p:spPr>
        <p:txBody>
          <a:bodyPr/>
          <a:lstStyle>
            <a:lvl1pPr marL="0" indent="0">
              <a:lnSpc>
                <a:spcPct val="100000"/>
              </a:lnSpc>
              <a:spcBef>
                <a:spcPts val="0"/>
              </a:spcBef>
              <a:buNone/>
              <a:defRPr sz="2133"/>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463549" y="6167055"/>
            <a:ext cx="5632451" cy="511627"/>
          </a:xfrm>
        </p:spPr>
        <p:txBody>
          <a:bodyPr/>
          <a:lstStyle>
            <a:lvl1pPr marL="0" indent="0">
              <a:lnSpc>
                <a:spcPct val="100000"/>
              </a:lnSpc>
              <a:spcBef>
                <a:spcPts val="0"/>
              </a:spcBef>
              <a:buNone/>
              <a:defRPr sz="2133"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pic>
        <p:nvPicPr>
          <p:cNvPr id="3" name="Graphic 2">
            <a:extLst>
              <a:ext uri="{FF2B5EF4-FFF2-40B4-BE49-F238E27FC236}">
                <a16:creationId xmlns:a16="http://schemas.microsoft.com/office/drawing/2014/main" id="{AE6DEAA5-0A93-AE6D-4AE6-57DF88E9C0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472397" y="623790"/>
            <a:ext cx="2170176" cy="410385"/>
          </a:xfrm>
          <a:prstGeom prst="rect">
            <a:avLst/>
          </a:prstGeom>
        </p:spPr>
      </p:pic>
    </p:spTree>
    <p:extLst>
      <p:ext uri="{BB962C8B-B14F-4D97-AF65-F5344CB8AC3E}">
        <p14:creationId xmlns:p14="http://schemas.microsoft.com/office/powerpoint/2010/main" val="37896753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3462528"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376524"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8289205" y="1658113"/>
            <a:ext cx="346252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A7CDA23-D0DF-4024-56FB-876BCAA28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2769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463843" y="1658112"/>
            <a:ext cx="2487168"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397417"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330992"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9264565" y="1657351"/>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8276133D-EB52-B0F0-DC78-08856A698BF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80214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768-686C-4E34-E3DC-1DC8E9D807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911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ub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451651" y="380451"/>
            <a:ext cx="11300083" cy="590931"/>
          </a:xfrm>
        </p:spPr>
        <p:txBody>
          <a:bodyPr>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451651" y="971382"/>
            <a:ext cx="11300083" cy="369332"/>
          </a:xfrm>
        </p:spPr>
        <p:txBody>
          <a:bodyPr>
            <a:spAutoFit/>
          </a:bodyPr>
          <a:lstStyle>
            <a:lvl1pPr marL="0" indent="0">
              <a:buNone/>
              <a:defRPr sz="2400" b="0"/>
            </a:lvl1pPr>
            <a:lvl2pPr marL="268217" indent="0">
              <a:buNone/>
              <a:defRPr/>
            </a:lvl2pPr>
            <a:lvl3pPr marL="536435" indent="0">
              <a:buNone/>
              <a:defRPr/>
            </a:lvl3pPr>
            <a:lvl4pPr marL="804652" indent="0">
              <a:buNone/>
              <a:defRPr/>
            </a:lvl4pPr>
            <a:lvl5pPr marL="1072869" indent="0">
              <a:buNone/>
              <a:defRPr/>
            </a:lvl5pPr>
          </a:lstStyle>
          <a:p>
            <a:pPr lvl="0"/>
            <a:r>
              <a:rPr lang="en-US" dirty="0"/>
              <a:t>Subtitle goes here</a:t>
            </a:r>
          </a:p>
        </p:txBody>
      </p:sp>
    </p:spTree>
    <p:extLst>
      <p:ext uri="{BB962C8B-B14F-4D97-AF65-F5344CB8AC3E}">
        <p14:creationId xmlns:p14="http://schemas.microsoft.com/office/powerpoint/2010/main" val="24918162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0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Text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451651" y="378885"/>
            <a:ext cx="11288700" cy="5617633"/>
          </a:xfrm>
        </p:spPr>
        <p:txBody>
          <a:bodyPr anchor="ctr" anchorCtr="0"/>
          <a:lstStyle>
            <a:lvl1pPr>
              <a:defRPr sz="7200"/>
            </a:lvl1pPr>
          </a:lstStyle>
          <a:p>
            <a:r>
              <a:rPr lang="en-US"/>
              <a:t>Click to edit Master title style</a:t>
            </a:r>
          </a:p>
        </p:txBody>
      </p:sp>
    </p:spTree>
    <p:extLst>
      <p:ext uri="{BB962C8B-B14F-4D97-AF65-F5344CB8AC3E}">
        <p14:creationId xmlns:p14="http://schemas.microsoft.com/office/powerpoint/2010/main" val="782741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451651" y="378885"/>
            <a:ext cx="7496299" cy="5617633"/>
          </a:xfrm>
        </p:spPr>
        <p:txBody>
          <a:bodyPr anchor="ctr" anchorCtr="0"/>
          <a:lstStyle>
            <a:lvl1pPr>
              <a:defRPr sz="7200"/>
            </a:lvl1pPr>
          </a:lstStyle>
          <a:p>
            <a:r>
              <a:rPr lang="en-US"/>
              <a:t>Click to edit Master title style</a:t>
            </a:r>
          </a:p>
        </p:txBody>
      </p:sp>
    </p:spTree>
    <p:extLst>
      <p:ext uri="{BB962C8B-B14F-4D97-AF65-F5344CB8AC3E}">
        <p14:creationId xmlns:p14="http://schemas.microsoft.com/office/powerpoint/2010/main" val="3719290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451651" y="378885"/>
            <a:ext cx="9734071" cy="2898423"/>
          </a:xfrm>
        </p:spPr>
        <p:txBody>
          <a:bodyPr anchor="ctr" anchorCtr="0"/>
          <a:lstStyle>
            <a:lvl1pPr>
              <a:defRPr sz="7200"/>
            </a:lvl1pPr>
          </a:lstStyle>
          <a:p>
            <a:r>
              <a:rPr lang="en-US"/>
              <a:t>Click to edit Master title style</a:t>
            </a:r>
          </a:p>
        </p:txBody>
      </p:sp>
    </p:spTree>
    <p:extLst>
      <p:ext uri="{BB962C8B-B14F-4D97-AF65-F5344CB8AC3E}">
        <p14:creationId xmlns:p14="http://schemas.microsoft.com/office/powerpoint/2010/main" val="3652624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Fac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451651" y="1871573"/>
            <a:ext cx="5188341" cy="2785372"/>
          </a:xfrm>
        </p:spPr>
        <p:txBody>
          <a:bodyPr anchor="b" anchorCtr="0"/>
          <a:lstStyle>
            <a:lvl1pPr marL="0" indent="0">
              <a:buNone/>
              <a:defRPr sz="16000" b="0">
                <a:solidFill>
                  <a:schemeClr val="accent1"/>
                </a:solidFill>
              </a:defRPr>
            </a:lvl1pPr>
            <a:lvl2pPr marL="268217" indent="0">
              <a:buNone/>
              <a:defRPr/>
            </a:lvl2pPr>
            <a:lvl3pPr marL="536435" indent="0">
              <a:buNone/>
              <a:defRPr/>
            </a:lvl3pPr>
            <a:lvl4pPr marL="804652" indent="0">
              <a:buNone/>
              <a:defRPr/>
            </a:lvl4pPr>
            <a:lvl5pPr marL="1072869"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451650" y="4986728"/>
            <a:ext cx="5188340" cy="100978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6096000" y="380451"/>
            <a:ext cx="6096000" cy="561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451651" y="380451"/>
            <a:ext cx="5188341" cy="1072896"/>
          </a:xfrm>
        </p:spPr>
        <p:txBody>
          <a:bodyPr anchor="t" anchorCtr="0"/>
          <a:lstStyle>
            <a:lvl1pPr>
              <a:defRPr sz="2133"/>
            </a:lvl1pPr>
          </a:lstStyle>
          <a:p>
            <a:r>
              <a:rPr lang="en-US"/>
              <a:t>Click to edit Master title style</a:t>
            </a:r>
          </a:p>
        </p:txBody>
      </p:sp>
    </p:spTree>
    <p:extLst>
      <p:ext uri="{BB962C8B-B14F-4D97-AF65-F5344CB8AC3E}">
        <p14:creationId xmlns:p14="http://schemas.microsoft.com/office/powerpoint/2010/main" val="3474246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Small Tex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451651" y="380451"/>
            <a:ext cx="8092743" cy="5613949"/>
          </a:xfrm>
        </p:spPr>
        <p:txBody>
          <a:bodyPr anchor="ctr" anchorCtr="0"/>
          <a:lstStyle>
            <a:lvl1pPr>
              <a:defRPr sz="5867"/>
            </a:lvl1pPr>
          </a:lstStyle>
          <a:p>
            <a:r>
              <a:rPr lang="en-US"/>
              <a:t>Click to edit Master title style</a:t>
            </a:r>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8995497" y="3429000"/>
            <a:ext cx="2733207" cy="2565400"/>
          </a:xfrm>
        </p:spPr>
        <p:txBody>
          <a:bodyPr/>
          <a:lstStyle>
            <a:lvl1pPr marL="0" indent="0">
              <a:buNone/>
              <a:defRPr b="0">
                <a:solidFill>
                  <a:schemeClr val="tx1"/>
                </a:solidFill>
              </a:defRPr>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Tree>
    <p:extLst>
      <p:ext uri="{BB962C8B-B14F-4D97-AF65-F5344CB8AC3E}">
        <p14:creationId xmlns:p14="http://schemas.microsoft.com/office/powerpoint/2010/main" val="5581124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451651" y="1467556"/>
            <a:ext cx="7637021" cy="2843187"/>
          </a:xfrm>
        </p:spPr>
        <p:txBody>
          <a:bodyPr anchor="t" anchorCtr="0"/>
          <a:lstStyle>
            <a:lvl1pPr>
              <a:defRPr sz="5867"/>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463549" y="4792765"/>
            <a:ext cx="5632451" cy="511627"/>
          </a:xfrm>
        </p:spPr>
        <p:txBody>
          <a:bodyPr/>
          <a:lstStyle>
            <a:lvl1pPr marL="0" indent="0">
              <a:lnSpc>
                <a:spcPct val="100000"/>
              </a:lnSpc>
              <a:spcBef>
                <a:spcPts val="0"/>
              </a:spcBef>
              <a:buNone/>
              <a:defRPr sz="2133"/>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463549" y="5342495"/>
            <a:ext cx="5632451" cy="511627"/>
          </a:xfrm>
        </p:spPr>
        <p:txBody>
          <a:bodyPr/>
          <a:lstStyle>
            <a:lvl1pPr marL="0" indent="0">
              <a:lnSpc>
                <a:spcPct val="100000"/>
              </a:lnSpc>
              <a:spcBef>
                <a:spcPts val="0"/>
              </a:spcBef>
              <a:buNone/>
              <a:defRPr sz="2133"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472397" y="623790"/>
            <a:ext cx="2170176" cy="410385"/>
          </a:xfrm>
          <a:prstGeom prst="rect">
            <a:avLst/>
          </a:prstGeom>
        </p:spPr>
      </p:pic>
    </p:spTree>
    <p:extLst>
      <p:ext uri="{BB962C8B-B14F-4D97-AF65-F5344CB8AC3E}">
        <p14:creationId xmlns:p14="http://schemas.microsoft.com/office/powerpoint/2010/main" val="4234423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6991-D84F-1517-CA9D-A9091C4A793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451651" y="1658112"/>
            <a:ext cx="3406916"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4320117" y="1659466"/>
            <a:ext cx="7431616" cy="4337051"/>
          </a:xfrm>
        </p:spPr>
        <p:txBody>
          <a:bodyPr/>
          <a:lstStyle>
            <a:lvl1pPr marL="0" indent="0">
              <a:buNone/>
              <a:defRPr b="0"/>
            </a:lvl1pPr>
          </a:lstStyle>
          <a:p>
            <a:r>
              <a:rPr lang="en-US" dirty="0"/>
              <a:t>Click to add picture</a:t>
            </a:r>
          </a:p>
        </p:txBody>
      </p:sp>
    </p:spTree>
    <p:extLst>
      <p:ext uri="{BB962C8B-B14F-4D97-AF65-F5344CB8AC3E}">
        <p14:creationId xmlns:p14="http://schemas.microsoft.com/office/powerpoint/2010/main" val="331512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ith Two Narrow Column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451651" y="380452"/>
            <a:ext cx="5522976" cy="5486993"/>
          </a:xfrm>
        </p:spPr>
        <p:txBody>
          <a:bodyPr anchor="t" anchorCtr="0"/>
          <a:lstStyle/>
          <a:p>
            <a:r>
              <a:rPr lang="en-US"/>
              <a:t>Click to edit Master title style</a:t>
            </a:r>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6443134" y="380452"/>
            <a:ext cx="2429933" cy="5486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9323916" y="380452"/>
            <a:ext cx="2429933" cy="5486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5290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11300083" cy="4223052"/>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451805" y="4894497"/>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770449" y="4914485"/>
            <a:ext cx="5173153" cy="35763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770449" y="5272124"/>
            <a:ext cx="5173153" cy="668217"/>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3614445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8092743" cy="5615516"/>
          </a:xfrm>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9014587" y="3293985"/>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9333229" y="3313972"/>
            <a:ext cx="2418504" cy="648232"/>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9333229" y="4011763"/>
            <a:ext cx="2407113" cy="1829053"/>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28262045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with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451651" y="380451"/>
            <a:ext cx="5188341" cy="4221485"/>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451805" y="4894497"/>
            <a:ext cx="405731" cy="66821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770449" y="4914485"/>
            <a:ext cx="4869544" cy="357639"/>
          </a:xfrm>
        </p:spPr>
        <p:txBody>
          <a:bodyPr/>
          <a:lstStyle>
            <a:lvl1pPr marL="0" indent="0">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770449" y="5272124"/>
            <a:ext cx="4869545" cy="668217"/>
          </a:xfrm>
        </p:spPr>
        <p:txBody>
          <a:bodyPr/>
          <a:lstStyle>
            <a:lvl1pPr marL="0" indent="0">
              <a:buNone/>
              <a:defRPr b="0" i="1"/>
            </a:lvl1pPr>
            <a:lvl2pPr marL="268217" indent="0">
              <a:buNone/>
              <a:defRPr/>
            </a:lvl2pPr>
            <a:lvl3pPr marL="536435" indent="0">
              <a:buNone/>
              <a:defRPr/>
            </a:lvl3pPr>
            <a:lvl4pPr marL="804652" indent="0">
              <a:buNone/>
              <a:defRPr/>
            </a:lvl4pPr>
            <a:lvl5pPr marL="1072869"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6096000" y="380451"/>
            <a:ext cx="6096000" cy="5616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237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463843" y="1658113"/>
            <a:ext cx="2487168" cy="4349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3397418" y="1658112"/>
            <a:ext cx="8354316" cy="433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8825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with Caption Overlay">
    <p:bg>
      <p:bgPr>
        <a:solidFill>
          <a:schemeClr val="bg2"/>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07BEAB17-8D47-E4E0-1F7A-45B6CB3C45AE}"/>
              </a:ext>
            </a:extLst>
          </p:cNvPr>
          <p:cNvSpPr>
            <a:spLocks noGrp="1"/>
          </p:cNvSpPr>
          <p:nvPr>
            <p:ph type="media" sz="quarter" idx="11" hasCustomPrompt="1"/>
          </p:nvPr>
        </p:nvSpPr>
        <p:spPr>
          <a:xfrm>
            <a:off x="0" y="0"/>
            <a:ext cx="12192000" cy="6858000"/>
          </a:xfrm>
        </p:spPr>
        <p:txBody>
          <a:bodyPr lIns="91440" tIns="91440" rIns="91440" bIns="91440"/>
          <a:lstStyle>
            <a:lvl1pPr marL="0" indent="0">
              <a:buNone/>
              <a:defRPr/>
            </a:lvl1pPr>
          </a:lstStyle>
          <a:p>
            <a:r>
              <a:rPr lang="en-US" dirty="0"/>
              <a:t>Click to add video</a:t>
            </a:r>
          </a:p>
        </p:txBody>
      </p:sp>
      <p:sp>
        <p:nvSpPr>
          <p:cNvPr id="4" name="Text Placeholder 3">
            <a:extLst>
              <a:ext uri="{FF2B5EF4-FFF2-40B4-BE49-F238E27FC236}">
                <a16:creationId xmlns:a16="http://schemas.microsoft.com/office/drawing/2014/main" id="{3C9E8D24-8CA1-BA3A-5D70-2C9CE7E53689}"/>
              </a:ext>
            </a:extLst>
          </p:cNvPr>
          <p:cNvSpPr>
            <a:spLocks noGrp="1"/>
          </p:cNvSpPr>
          <p:nvPr>
            <p:ph type="body" sz="quarter" idx="10"/>
          </p:nvPr>
        </p:nvSpPr>
        <p:spPr>
          <a:xfrm>
            <a:off x="1" y="4629297"/>
            <a:ext cx="4284615" cy="1558788"/>
          </a:xfrm>
          <a:solidFill>
            <a:schemeClr val="accent2">
              <a:alpha val="67000"/>
            </a:schemeClr>
          </a:solidFill>
        </p:spPr>
        <p:txBody>
          <a:bodyPr lIns="338328" tIns="91440" rIns="91440" bIns="91440"/>
          <a:lstStyle>
            <a:lvl1pPr marL="0" indent="0">
              <a:buNone/>
              <a:defRPr/>
            </a:lvl1pPr>
            <a:lvl2pPr marL="0" indent="0">
              <a:buNone/>
              <a:tabLs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597500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1A9E-4010-E747-FDA0-5EA0A83A2584}"/>
              </a:ext>
            </a:extLst>
          </p:cNvPr>
          <p:cNvSpPr>
            <a:spLocks noGrp="1"/>
          </p:cNvSpPr>
          <p:nvPr>
            <p:ph type="title" hasCustomPrompt="1"/>
          </p:nvPr>
        </p:nvSpPr>
        <p:spPr>
          <a:xfrm>
            <a:off x="451651" y="380451"/>
            <a:ext cx="5498592" cy="1072896"/>
          </a:xfrm>
        </p:spPr>
        <p:txBody>
          <a:bodyPr/>
          <a:lstStyle>
            <a:lvl1pPr>
              <a:defRPr/>
            </a:lvl1pPr>
          </a:lstStyle>
          <a:p>
            <a:r>
              <a:rPr lang="en-US" dirty="0"/>
              <a:t>Thank you</a:t>
            </a:r>
          </a:p>
        </p:txBody>
      </p:sp>
      <p:sp>
        <p:nvSpPr>
          <p:cNvPr id="4" name="Text Placeholder 3">
            <a:extLst>
              <a:ext uri="{FF2B5EF4-FFF2-40B4-BE49-F238E27FC236}">
                <a16:creationId xmlns:a16="http://schemas.microsoft.com/office/drawing/2014/main" id="{BE06CF20-0B1A-F32D-528A-3F65708DFF99}"/>
              </a:ext>
            </a:extLst>
          </p:cNvPr>
          <p:cNvSpPr>
            <a:spLocks noGrp="1"/>
          </p:cNvSpPr>
          <p:nvPr>
            <p:ph type="body" sz="quarter" idx="10" hasCustomPrompt="1"/>
          </p:nvPr>
        </p:nvSpPr>
        <p:spPr>
          <a:xfrm>
            <a:off x="463843" y="1658113"/>
            <a:ext cx="5498592" cy="1745991"/>
          </a:xfrm>
        </p:spPr>
        <p:txBody>
          <a:bodyPr/>
          <a:lstStyle>
            <a:lvl1pPr marL="0" indent="0">
              <a:spcBef>
                <a:spcPts val="667"/>
              </a:spcBef>
              <a:buNone/>
              <a:defRPr b="0"/>
            </a:lvl1pPr>
            <a:lvl2pPr marL="268217" indent="0">
              <a:buNone/>
              <a:defRPr/>
            </a:lvl2pPr>
            <a:lvl3pPr marL="536435" indent="0">
              <a:buNone/>
              <a:defRPr/>
            </a:lvl3pPr>
            <a:lvl4pPr marL="804652" indent="0">
              <a:buNone/>
              <a:defRPr/>
            </a:lvl4pPr>
            <a:lvl5pPr marL="1072869" indent="0">
              <a:buNone/>
              <a:defRPr/>
            </a:lvl5pPr>
          </a:lstStyle>
          <a:p>
            <a:pPr lvl="0"/>
            <a:r>
              <a:rPr lang="en-US" dirty="0"/>
              <a:t>Contact name and information</a:t>
            </a:r>
          </a:p>
        </p:txBody>
      </p:sp>
      <p:sp useBgFill="1">
        <p:nvSpPr>
          <p:cNvPr id="5" name="Rectangle 4">
            <a:extLst>
              <a:ext uri="{FF2B5EF4-FFF2-40B4-BE49-F238E27FC236}">
                <a16:creationId xmlns:a16="http://schemas.microsoft.com/office/drawing/2014/main" id="{3B093B2A-5B3D-C5F4-152A-9E1679AD79F2}"/>
              </a:ext>
            </a:extLst>
          </p:cNvPr>
          <p:cNvSpPr/>
          <p:nvPr userDrawn="1"/>
        </p:nvSpPr>
        <p:spPr>
          <a:xfrm>
            <a:off x="10018644" y="6350442"/>
            <a:ext cx="1240403" cy="507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Graphic 5">
            <a:extLst>
              <a:ext uri="{FF2B5EF4-FFF2-40B4-BE49-F238E27FC236}">
                <a16:creationId xmlns:a16="http://schemas.microsoft.com/office/drawing/2014/main" id="{6FB86AC3-4026-43C0-90AB-C929C4ECD3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3887" y="570891"/>
            <a:ext cx="2779776" cy="525663"/>
          </a:xfrm>
          <a:prstGeom prst="rect">
            <a:avLst/>
          </a:prstGeom>
        </p:spPr>
      </p:pic>
    </p:spTree>
    <p:extLst>
      <p:ext uri="{BB962C8B-B14F-4D97-AF65-F5344CB8AC3E}">
        <p14:creationId xmlns:p14="http://schemas.microsoft.com/office/powerpoint/2010/main" val="1316634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e 1">
    <p:bg bwMode="invGray">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ABEBC8-F171-5C1A-D362-E451686AB4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42400" y="3058962"/>
            <a:ext cx="3913632" cy="740077"/>
          </a:xfrm>
          <a:prstGeom prst="rect">
            <a:avLst/>
          </a:prstGeom>
        </p:spPr>
      </p:pic>
    </p:spTree>
    <p:extLst>
      <p:ext uri="{BB962C8B-B14F-4D97-AF65-F5344CB8AC3E}">
        <p14:creationId xmlns:p14="http://schemas.microsoft.com/office/powerpoint/2010/main" val="41769125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e 2">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166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451651" y="380451"/>
            <a:ext cx="8082749" cy="2023872"/>
          </a:xfrm>
        </p:spPr>
        <p:txBody>
          <a:bodyPr anchor="t" anchorCtr="0"/>
          <a:lstStyle>
            <a:lvl1pPr>
              <a:defRPr sz="5867"/>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463549" y="2725399"/>
            <a:ext cx="5632451" cy="511627"/>
          </a:xfrm>
        </p:spPr>
        <p:txBody>
          <a:bodyPr/>
          <a:lstStyle>
            <a:lvl1pPr marL="0" indent="0">
              <a:lnSpc>
                <a:spcPct val="100000"/>
              </a:lnSpc>
              <a:spcBef>
                <a:spcPts val="0"/>
              </a:spcBef>
              <a:buNone/>
              <a:defRPr sz="2133"/>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463549" y="3275128"/>
            <a:ext cx="5632451" cy="511627"/>
          </a:xfrm>
        </p:spPr>
        <p:txBody>
          <a:bodyPr/>
          <a:lstStyle>
            <a:lvl1pPr marL="0" indent="0">
              <a:lnSpc>
                <a:spcPct val="100000"/>
              </a:lnSpc>
              <a:spcBef>
                <a:spcPts val="0"/>
              </a:spcBef>
              <a:buNone/>
              <a:defRPr sz="2133" b="0"/>
            </a:lvl1pPr>
            <a:lvl2pPr marL="268217" indent="0">
              <a:buNone/>
              <a:defRPr/>
            </a:lvl2pPr>
            <a:lvl3pPr marL="536435" indent="0">
              <a:buNone/>
              <a:defRPr/>
            </a:lvl3pPr>
            <a:lvl4pPr marL="804652" indent="0">
              <a:buNone/>
              <a:defRPr/>
            </a:lvl4pPr>
            <a:lvl5pPr marL="1072869" indent="0">
              <a:buNone/>
              <a:defRPr/>
            </a:lvl5pPr>
          </a:lstStyle>
          <a:p>
            <a:pPr lvl="0"/>
            <a:r>
              <a:rPr lang="en-US"/>
              <a:t>Click to edit Master text styles</a:t>
            </a:r>
          </a:p>
        </p:txBody>
      </p:sp>
      <p:pic>
        <p:nvPicPr>
          <p:cNvPr id="4" name="Graphic 3">
            <a:extLst>
              <a:ext uri="{FF2B5EF4-FFF2-40B4-BE49-F238E27FC236}">
                <a16:creationId xmlns:a16="http://schemas.microsoft.com/office/drawing/2014/main" id="{5F82B48B-CD03-7939-1340-20DE24602C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9654191" y="6226213"/>
            <a:ext cx="2170176" cy="410385"/>
          </a:xfrm>
          <a:prstGeom prst="rect">
            <a:avLst/>
          </a:prstGeom>
        </p:spPr>
      </p:pic>
    </p:spTree>
    <p:extLst>
      <p:ext uri="{BB962C8B-B14F-4D97-AF65-F5344CB8AC3E}">
        <p14:creationId xmlns:p14="http://schemas.microsoft.com/office/powerpoint/2010/main" val="4188055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e 3">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16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1" y="3439887"/>
            <a:ext cx="12192000" cy="2583543"/>
          </a:xfrm>
          <a:prstGeom prst="rect">
            <a:avLst/>
          </a:prstGeom>
          <a:solidFill>
            <a:schemeClr val="tx1">
              <a:alpha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accent1">
                    <a:lumMod val="60000"/>
                    <a:lumOff val="40000"/>
                  </a:schemeClr>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accent1">
                    <a:lumMod val="40000"/>
                    <a:lumOff val="60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1" y="4078550"/>
            <a:ext cx="4065217" cy="1399964"/>
          </a:xfrm>
          <a:prstGeom prst="rect">
            <a:avLst/>
          </a:prstGeom>
        </p:spPr>
      </p:pic>
      <p:sp>
        <p:nvSpPr>
          <p:cNvPr id="14" name="Rectangle 13"/>
          <p:cNvSpPr/>
          <p:nvPr userDrawn="1"/>
        </p:nvSpPr>
        <p:spPr>
          <a:xfrm>
            <a:off x="4674817" y="3657600"/>
            <a:ext cx="73171" cy="2131314"/>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20386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Light Title Slide">
    <p:bg>
      <p:bgPr>
        <a:gradFill flip="none" rotWithShape="1">
          <a:gsLst>
            <a:gs pos="0">
              <a:schemeClr val="bg1">
                <a:lumMod val="75000"/>
              </a:schemeClr>
            </a:gs>
            <a:gs pos="23000">
              <a:schemeClr val="bg1">
                <a:lumMod val="75000"/>
              </a:schemeClr>
            </a:gs>
            <a:gs pos="69000">
              <a:schemeClr val="bg1">
                <a:lumMod val="75000"/>
              </a:schemeClr>
            </a:gs>
            <a:gs pos="97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1" y="3439887"/>
            <a:ext cx="12192000" cy="2583543"/>
          </a:xfrm>
          <a:prstGeom prst="rect">
            <a:avLst/>
          </a:prstGeom>
          <a:gradFill flip="none" rotWithShape="1">
            <a:gsLst>
              <a:gs pos="50000">
                <a:srgbClr val="FFFFFF">
                  <a:alpha val="70000"/>
                </a:srgbClr>
              </a:gs>
              <a:gs pos="0">
                <a:schemeClr val="bg1">
                  <a:alpha val="50000"/>
                </a:schemeClr>
              </a:gs>
              <a:gs pos="100000">
                <a:schemeClr val="bg1">
                  <a:alpha val="5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tx2">
                    <a:lumMod val="75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1" y="4078550"/>
            <a:ext cx="4065216" cy="1399964"/>
          </a:xfrm>
          <a:prstGeom prst="rect">
            <a:avLst/>
          </a:prstGeom>
        </p:spPr>
      </p:pic>
      <p:sp>
        <p:nvSpPr>
          <p:cNvPr id="14" name="Rectangle 13"/>
          <p:cNvSpPr/>
          <p:nvPr userDrawn="1"/>
        </p:nvSpPr>
        <p:spPr>
          <a:xfrm>
            <a:off x="4674817" y="3657600"/>
            <a:ext cx="73171" cy="2131314"/>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94904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Blue Transition">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F82DB-19F6-4DEA-8040-AB4A579D56A4}"/>
              </a:ext>
            </a:extLst>
          </p:cNvPr>
          <p:cNvSpPr/>
          <p:nvPr userDrawn="1"/>
        </p:nvSpPr>
        <p:spPr>
          <a:xfrm>
            <a:off x="-1587" y="0"/>
            <a:ext cx="12192127" cy="6858000"/>
          </a:xfrm>
          <a:prstGeom prst="rect">
            <a:avLst/>
          </a:prstGeom>
          <a:gradFill flip="none" rotWithShape="1">
            <a:gsLst>
              <a:gs pos="0">
                <a:schemeClr val="accent1">
                  <a:shade val="30000"/>
                  <a:satMod val="115000"/>
                  <a:alpha val="85000"/>
                </a:schemeClr>
              </a:gs>
              <a:gs pos="50000">
                <a:schemeClr val="accent1">
                  <a:shade val="67500"/>
                  <a:satMod val="115000"/>
                  <a:alpha val="75000"/>
                </a:schemeClr>
              </a:gs>
              <a:gs pos="100000">
                <a:schemeClr val="accent1">
                  <a:shade val="100000"/>
                  <a:satMod val="115000"/>
                  <a:alpha val="64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pic>
        <p:nvPicPr>
          <p:cNvPr id="9" name="Picture 8">
            <a:extLst>
              <a:ext uri="{FF2B5EF4-FFF2-40B4-BE49-F238E27FC236}">
                <a16:creationId xmlns:a16="http://schemas.microsoft.com/office/drawing/2014/main" id="{62E79B08-6E49-4958-9486-B941B019026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860940" y="6155079"/>
            <a:ext cx="2041145" cy="702922"/>
          </a:xfrm>
          <a:prstGeom prst="rect">
            <a:avLst/>
          </a:prstGeom>
        </p:spPr>
      </p:pic>
      <p:sp>
        <p:nvSpPr>
          <p:cNvPr id="2" name="Title 1"/>
          <p:cNvSpPr>
            <a:spLocks noGrp="1"/>
          </p:cNvSpPr>
          <p:nvPr>
            <p:ph type="ctrTitle" hasCustomPrompt="1"/>
          </p:nvPr>
        </p:nvSpPr>
        <p:spPr>
          <a:xfrm>
            <a:off x="609600" y="257176"/>
            <a:ext cx="7951414" cy="4060825"/>
          </a:xfrm>
        </p:spPr>
        <p:txBody>
          <a:bodyPr anchor="b"/>
          <a:lstStyle>
            <a:lvl1pPr>
              <a:defRPr sz="5000" spc="-100" baseline="0"/>
            </a:lvl1pPr>
          </a:lstStyle>
          <a:p>
            <a:r>
              <a:rPr lang="en-US"/>
              <a:t>Click to edit transition title</a:t>
            </a:r>
            <a:endParaRPr/>
          </a:p>
        </p:txBody>
      </p:sp>
      <p:sp>
        <p:nvSpPr>
          <p:cNvPr id="3" name="Subtitle 2"/>
          <p:cNvSpPr>
            <a:spLocks noGrp="1"/>
          </p:cNvSpPr>
          <p:nvPr>
            <p:ph type="subTitle" idx="1"/>
          </p:nvPr>
        </p:nvSpPr>
        <p:spPr>
          <a:xfrm>
            <a:off x="609600" y="4419600"/>
            <a:ext cx="7951414"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 2019 Proofpoint. All rights reserved</a:t>
            </a:r>
            <a:endParaRPr/>
          </a:p>
        </p:txBody>
      </p:sp>
    </p:spTree>
    <p:extLst>
      <p:ext uri="{BB962C8B-B14F-4D97-AF65-F5344CB8AC3E}">
        <p14:creationId xmlns:p14="http://schemas.microsoft.com/office/powerpoint/2010/main" val="3250003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200158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
            <a:ext cx="10972801" cy="1227115"/>
          </a:xfrm>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15367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1" cy="1219200"/>
          </a:xfrm>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28600" indent="-228600">
              <a:defRPr sz="2400"/>
            </a:lvl1pPr>
            <a:lvl2pPr marL="457200" indent="-182563">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80545" y="640541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337958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8" y="1822458"/>
            <a:ext cx="1097279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8AFA78AD-1D94-481F-A292-613E75AC8A72}"/>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46660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Subtitle &amp; 2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0" name="Slide Number Placeholder 4">
            <a:extLst>
              <a:ext uri="{FF2B5EF4-FFF2-40B4-BE49-F238E27FC236}">
                <a16:creationId xmlns:a16="http://schemas.microsoft.com/office/drawing/2014/main" id="{7A9723BA-3951-4078-858F-1043E7D6DB4A}"/>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953623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Subtitles with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5413096"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177" y="1351772"/>
            <a:ext cx="5415222"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27BA5058-3FB7-49AB-B476-4E567A9A11C9}"/>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1480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451651" y="1896533"/>
            <a:ext cx="11288700" cy="4097867"/>
          </a:xfrm>
        </p:spPr>
        <p:txBody>
          <a:bodyPr anchor="t" anchorCtr="0"/>
          <a:lstStyle>
            <a:lvl1pPr>
              <a:defRPr sz="5867"/>
            </a:lvl1pPr>
          </a:lstStyle>
          <a:p>
            <a:r>
              <a:rPr lang="en-US"/>
              <a:t>Click to edit Master title style</a:t>
            </a:r>
          </a:p>
        </p:txBody>
      </p:sp>
    </p:spTree>
    <p:extLst>
      <p:ext uri="{BB962C8B-B14F-4D97-AF65-F5344CB8AC3E}">
        <p14:creationId xmlns:p14="http://schemas.microsoft.com/office/powerpoint/2010/main" val="1852472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10972793"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78AD5184-B2D6-4569-B8DC-F227BFA26DC1}"/>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408439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3521357"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1"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752AE1DE-AF31-4744-AD4B-897429F4499E}"/>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6271613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2652451"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49"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8929953"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7A7915CE-911B-4424-B495-0D5D2DB69671}"/>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069110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6"/>
            <a:ext cx="542589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3198A9D9-01A2-4D05-A11D-AA384D8074A7}"/>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224340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lumn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6167746"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6786329B-6613-43D2-8D5E-786A79E7FB77}"/>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053072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4547468-3E1D-4F20-B1EA-B58AA02E502A}"/>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168180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6"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0"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6"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0"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280413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499"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0"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499"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0"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3342416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Filled Subtitle with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10972793"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FCCCA494-A58F-48F3-9636-12C08E81F819}"/>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680471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Filled Subtitle &amp; Two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p:nvPr>
        </p:nvSpPr>
        <p:spPr>
          <a:xfrm>
            <a:off x="609606" y="0"/>
            <a:ext cx="10972793" cy="1216152"/>
          </a:xfrm>
        </p:spPr>
        <p:txBody>
          <a:bodyPr/>
          <a:lstStyle>
            <a:lvl1pPr>
              <a:defRPr/>
            </a:lvl1pPr>
          </a:lstStyle>
          <a:p>
            <a:r>
              <a:rPr lang="en-US"/>
              <a:t>Click to edit Master title style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6" name="Content Placeholder 3">
            <a:extLst>
              <a:ext uri="{FF2B5EF4-FFF2-40B4-BE49-F238E27FC236}">
                <a16:creationId xmlns:a16="http://schemas.microsoft.com/office/drawing/2014/main" id="{DE37005F-0620-46BC-9998-F98736E64E48}"/>
              </a:ext>
            </a:extLst>
          </p:cNvPr>
          <p:cNvSpPr>
            <a:spLocks noGrp="1"/>
          </p:cNvSpPr>
          <p:nvPr>
            <p:ph sz="half" idx="13" hasCustomPrompt="1"/>
          </p:nvPr>
        </p:nvSpPr>
        <p:spPr>
          <a:xfrm>
            <a:off x="6208729" y="2000258"/>
            <a:ext cx="537366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8" name="Slide Number Placeholder 4">
            <a:extLst>
              <a:ext uri="{FF2B5EF4-FFF2-40B4-BE49-F238E27FC236}">
                <a16:creationId xmlns:a16="http://schemas.microsoft.com/office/drawing/2014/main" id="{3FA4D93C-8B05-43C6-B42D-8DAE252D19D3}"/>
              </a:ext>
            </a:extLst>
          </p:cNvPr>
          <p:cNvSpPr>
            <a:spLocks noGrp="1"/>
          </p:cNvSpPr>
          <p:nvPr>
            <p:ph type="sldNum" sz="quarter" idx="14"/>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20986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451651" y="993424"/>
            <a:ext cx="9195509" cy="4876800"/>
          </a:xfrm>
        </p:spPr>
        <p:txBody>
          <a:bodyPr anchor="ctr" anchorCtr="0"/>
          <a:lstStyle>
            <a:lvl1pPr>
              <a:defRPr sz="5867"/>
            </a:lvl1pPr>
          </a:lstStyle>
          <a:p>
            <a:r>
              <a:rPr lang="en-US"/>
              <a:t>Click to edit Master title style</a:t>
            </a:r>
          </a:p>
        </p:txBody>
      </p:sp>
    </p:spTree>
    <p:extLst>
      <p:ext uri="{BB962C8B-B14F-4D97-AF65-F5344CB8AC3E}">
        <p14:creationId xmlns:p14="http://schemas.microsoft.com/office/powerpoint/2010/main" val="8818677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4125746"/>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4125746"/>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5FF674D4-0F1C-4E19-B13A-1734D5458795}"/>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275052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Filled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10972793" cy="548928"/>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704"/>
            <a:ext cx="10972793" cy="1748959"/>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09597" y="3824198"/>
            <a:ext cx="10972793" cy="559586"/>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09597" y="4373130"/>
            <a:ext cx="10972793" cy="1748959"/>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08248862-868E-4777-B41C-3C1259EA1677}"/>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676921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3521357"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3521357" cy="4114800"/>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1" y="1351772"/>
            <a:ext cx="3521357"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900412"/>
            <a:ext cx="3521357" cy="4114800"/>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900412"/>
            <a:ext cx="3521357" cy="4114800"/>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B01A7512-2398-4922-9A96-81EDEC96B8F8}"/>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764580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Filled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2652451"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2652451" cy="4051134"/>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49" y="1351772"/>
            <a:ext cx="2652451"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00412"/>
            <a:ext cx="2652451" cy="4051134"/>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00412"/>
            <a:ext cx="2652451" cy="4051134"/>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00412"/>
            <a:ext cx="2652451" cy="4051134"/>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778332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Filled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2"/>
            <a:ext cx="542589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49"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2000258"/>
            <a:ext cx="2652451" cy="39512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6A54EDB-7C63-4DB7-BC46-0F8D7304CC76}"/>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39134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filled columns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5"/>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00412"/>
            <a:ext cx="5414658" cy="1749448"/>
          </a:xfrm>
          <a:prstGeom prst="rect">
            <a:avLst/>
          </a:prstGeom>
          <a:ln>
            <a:solidFill>
              <a:schemeClr val="accent1"/>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00412"/>
            <a:ext cx="5414658" cy="1749448"/>
          </a:xfrm>
          <a:prstGeom prst="rect">
            <a:avLst/>
          </a:prstGeom>
          <a:ln>
            <a:solidFill>
              <a:schemeClr val="accent2"/>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824198"/>
            <a:ext cx="5414658" cy="548640"/>
          </a:xfrm>
          <a:prstGeom prst="rect">
            <a:avLst/>
          </a:prstGeom>
          <a:solidFill>
            <a:schemeClr val="accent3"/>
          </a:solidFill>
          <a:ln>
            <a:solidFill>
              <a:schemeClr val="accent3"/>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372838"/>
            <a:ext cx="5414658" cy="1749448"/>
          </a:xfrm>
          <a:prstGeom prst="rect">
            <a:avLst/>
          </a:prstGeom>
          <a:ln>
            <a:solidFill>
              <a:schemeClr val="accent3"/>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6167746" y="3824198"/>
            <a:ext cx="5414658" cy="548640"/>
          </a:xfrm>
          <a:prstGeom prst="rect">
            <a:avLst/>
          </a:prstGeom>
          <a:solidFill>
            <a:schemeClr val="accent5"/>
          </a:solidFill>
          <a:ln>
            <a:solidFill>
              <a:schemeClr val="accent5"/>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4372838"/>
            <a:ext cx="5414658" cy="1749448"/>
          </a:xfrm>
          <a:prstGeom prst="rect">
            <a:avLst/>
          </a:prstGeom>
          <a:ln>
            <a:solidFill>
              <a:schemeClr val="accent5"/>
            </a:solid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C1FC0D2C-07A3-4ADE-884B-34E73C47882A}"/>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213100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Filled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2"/>
            <a:ext cx="5414658" cy="548640"/>
          </a:xfrm>
          <a:prstGeom prst="rect">
            <a:avLst/>
          </a:prstGeom>
          <a:solidFill>
            <a:schemeClr val="accent1"/>
          </a:solidFill>
          <a:ln>
            <a:solidFill>
              <a:schemeClr val="accent1"/>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548640"/>
          </a:xfrm>
          <a:prstGeom prst="rect">
            <a:avLst/>
          </a:prstGeom>
          <a:solidFill>
            <a:schemeClr val="accent2"/>
          </a:solidFill>
          <a:ln>
            <a:solidFill>
              <a:schemeClr val="accent2"/>
            </a:solidFill>
          </a:ln>
        </p:spPr>
        <p:txBody>
          <a:bodyPr lIns="182880" rIns="182880" anchor="ctr">
            <a:normAutofit/>
          </a:bodyPr>
          <a:lstStyle>
            <a:lvl1pPr marL="0" indent="0">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911358"/>
            <a:ext cx="5414658" cy="1738502"/>
          </a:xfrm>
          <a:prstGeom prst="rect">
            <a:avLst/>
          </a:prstGeom>
          <a:ln>
            <a:noFill/>
          </a:ln>
        </p:spPr>
        <p:txBody>
          <a:bodyPr lIns="182880" t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6167746" y="3824198"/>
            <a:ext cx="5414658" cy="2298088"/>
          </a:xfrm>
          <a:prstGeom prst="rect">
            <a:avLst/>
          </a:prstGeom>
        </p:spPr>
        <p:txBody>
          <a:bodyPr lIns="182880" rIns="182880">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4" name="Slide Number Placeholder 4">
            <a:extLst>
              <a:ext uri="{FF2B5EF4-FFF2-40B4-BE49-F238E27FC236}">
                <a16:creationId xmlns:a16="http://schemas.microsoft.com/office/drawing/2014/main" id="{754C8CB5-4235-4D62-B944-83B9C5FDCA9C}"/>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207350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x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6" y="1351773"/>
            <a:ext cx="3521357"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0" y="1351773"/>
            <a:ext cx="3521357"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3"/>
            <a:ext cx="3521357"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6" y="3621753"/>
            <a:ext cx="3521357"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0" y="3621753"/>
            <a:ext cx="3521357"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3"/>
            <a:ext cx="3521357" cy="2143903"/>
          </a:xfrm>
          <a:prstGeom prst="rect">
            <a:avLst/>
          </a:prstGeom>
          <a:solidFill>
            <a:schemeClr val="accent6">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3697298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ight fill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3"/>
            <a:ext cx="2652450" cy="2143903"/>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3"/>
            <a:ext cx="2652450" cy="2143903"/>
          </a:xfrm>
          <a:prstGeom prst="rect">
            <a:avLst/>
          </a:pr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499" y="1351773"/>
            <a:ext cx="2652450" cy="2143903"/>
          </a:xfrm>
          <a:prstGeom prst="rect">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0" y="1351773"/>
            <a:ext cx="2652450" cy="2143903"/>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3"/>
            <a:ext cx="2652450" cy="2143903"/>
          </a:xfrm>
          <a:prstGeom prst="rect">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3"/>
            <a:ext cx="2652450" cy="2143903"/>
          </a:xfrm>
          <a:prstGeom prst="rect">
            <a:avLst/>
          </a:prstGeom>
          <a:solidFill>
            <a:schemeClr val="accent2">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499" y="3621753"/>
            <a:ext cx="2652450" cy="2143903"/>
          </a:xfrm>
          <a:prstGeom prst="rect">
            <a:avLst/>
          </a:prstGeom>
          <a:solidFill>
            <a:schemeClr val="accent3">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0" y="3621753"/>
            <a:ext cx="2652450" cy="2143903"/>
          </a:xfrm>
          <a:prstGeom prst="rect">
            <a:avLst/>
          </a:prstGeom>
          <a:solidFill>
            <a:schemeClr val="accent5">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bg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bg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1594475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No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r>
              <a:rPr lang="en-US"/>
              <a:t>© 2019 Proofpoint. All rights reserved</a:t>
            </a:r>
          </a:p>
        </p:txBody>
      </p:sp>
      <p:sp>
        <p:nvSpPr>
          <p:cNvPr id="5" name="Slide Number Placeholder 4"/>
          <p:cNvSpPr>
            <a:spLocks noGrp="1"/>
          </p:cNvSpPr>
          <p:nvPr>
            <p:ph type="sldNum" sz="quarter" idx="12"/>
          </p:nvPr>
        </p:nvSpPr>
        <p:spPr/>
        <p:txBody>
          <a:bodyPr/>
          <a:lstStyle/>
          <a:p>
            <a:fld id="{00DE720E-C72B-42F0-AD69-52D60E3C605E}" type="slidenum">
              <a:rPr lang="en-US" smtClean="0"/>
              <a:pPr/>
              <a:t>‹#›</a:t>
            </a:fld>
            <a:endParaRPr lang="en-US"/>
          </a:p>
        </p:txBody>
      </p:sp>
      <p:sp>
        <p:nvSpPr>
          <p:cNvPr id="6" name="Rectangle 5"/>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7" name="Rectangle 6"/>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295619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451651" y="508884"/>
            <a:ext cx="7021591" cy="4513059"/>
          </a:xfrm>
        </p:spPr>
        <p:txBody>
          <a:bodyPr anchor="ctr" anchorCtr="0"/>
          <a:lstStyle>
            <a:lvl1pPr>
              <a:defRPr sz="5867"/>
            </a:lvl1pPr>
          </a:lstStyle>
          <a:p>
            <a:r>
              <a:rPr lang="en-US"/>
              <a:t>Click to edit Master title style</a:t>
            </a:r>
          </a:p>
        </p:txBody>
      </p:sp>
    </p:spTree>
    <p:extLst>
      <p:ext uri="{BB962C8B-B14F-4D97-AF65-F5344CB8AC3E}">
        <p14:creationId xmlns:p14="http://schemas.microsoft.com/office/powerpoint/2010/main" val="553587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roofpoint logo">
    <p:bg>
      <p:bgPr>
        <a:solidFill>
          <a:schemeClr val="bg1">
            <a:lumMod val="8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794027" y="6478524"/>
            <a:ext cx="6404788" cy="219456"/>
          </a:xfrm>
          <a:prstGeom prst="rect">
            <a:avLst/>
          </a:prstGeom>
        </p:spPr>
        <p:txBody>
          <a:bodyPr/>
          <a:lstStyle>
            <a:lvl1pPr algn="ctr">
              <a:defRPr sz="800">
                <a:solidFill>
                  <a:schemeClr val="bg1"/>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74939" y="2181993"/>
            <a:ext cx="7242120" cy="2494014"/>
          </a:xfrm>
          <a:prstGeom prst="rect">
            <a:avLst/>
          </a:prstGeom>
        </p:spPr>
      </p:pic>
    </p:spTree>
    <p:extLst>
      <p:ext uri="{BB962C8B-B14F-4D97-AF65-F5344CB8AC3E}">
        <p14:creationId xmlns:p14="http://schemas.microsoft.com/office/powerpoint/2010/main" val="300895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09628" y="318882"/>
            <a:ext cx="10972801" cy="868362"/>
          </a:xfrm>
          <a:prstGeom prst="rect">
            <a:avLst/>
          </a:prstGeom>
          <a:noFill/>
          <a:ln>
            <a:noFill/>
          </a:ln>
        </p:spPr>
        <p:txBody>
          <a:bodyPr spcFirstLastPara="1" wrap="square" lIns="91300" tIns="45650" rIns="91300" bIns="45650" anchor="b" anchorCtr="0"/>
          <a:lstStyle>
            <a:lvl1pPr marR="0" lvl="0" algn="l" rtl="0">
              <a:lnSpc>
                <a:spcPct val="90000"/>
              </a:lnSpc>
              <a:spcBef>
                <a:spcPts val="0"/>
              </a:spcBef>
              <a:spcAft>
                <a:spcPts val="0"/>
              </a:spcAft>
              <a:buClr>
                <a:srgbClr val="185B8E"/>
              </a:buClr>
              <a:buSzPts val="3600"/>
              <a:buFont typeface="Arial"/>
              <a:buNone/>
              <a:defRPr sz="3599" b="1" i="0" u="none" strike="noStrike" cap="none">
                <a:solidFill>
                  <a:srgbClr val="185B8E"/>
                </a:solidFill>
                <a:latin typeface="Arial"/>
                <a:ea typeface="Arial"/>
                <a:cs typeface="Arial"/>
                <a:sym typeface="Arial"/>
              </a:defRPr>
            </a:lvl1pPr>
            <a:lvl2pPr lvl="1">
              <a:spcBef>
                <a:spcPts val="0"/>
              </a:spcBef>
              <a:spcAft>
                <a:spcPts val="0"/>
              </a:spcAft>
              <a:buSzPts val="1400"/>
              <a:buNone/>
              <a:defRPr sz="1799"/>
            </a:lvl2pPr>
            <a:lvl3pPr lvl="2">
              <a:spcBef>
                <a:spcPts val="0"/>
              </a:spcBef>
              <a:spcAft>
                <a:spcPts val="0"/>
              </a:spcAft>
              <a:buSzPts val="1400"/>
              <a:buNone/>
              <a:defRPr sz="1799"/>
            </a:lvl3pPr>
            <a:lvl4pPr lvl="3">
              <a:spcBef>
                <a:spcPts val="0"/>
              </a:spcBef>
              <a:spcAft>
                <a:spcPts val="0"/>
              </a:spcAft>
              <a:buSzPts val="1400"/>
              <a:buNone/>
              <a:defRPr sz="1799"/>
            </a:lvl4pPr>
            <a:lvl5pPr lvl="4">
              <a:spcBef>
                <a:spcPts val="0"/>
              </a:spcBef>
              <a:spcAft>
                <a:spcPts val="0"/>
              </a:spcAft>
              <a:buSzPts val="1400"/>
              <a:buNone/>
              <a:defRPr sz="1799"/>
            </a:lvl5pPr>
            <a:lvl6pPr lvl="5">
              <a:spcBef>
                <a:spcPts val="0"/>
              </a:spcBef>
              <a:spcAft>
                <a:spcPts val="0"/>
              </a:spcAft>
              <a:buSzPts val="1400"/>
              <a:buNone/>
              <a:defRPr sz="1799"/>
            </a:lvl6pPr>
            <a:lvl7pPr lvl="6">
              <a:spcBef>
                <a:spcPts val="0"/>
              </a:spcBef>
              <a:spcAft>
                <a:spcPts val="0"/>
              </a:spcAft>
              <a:buSzPts val="1400"/>
              <a:buNone/>
              <a:defRPr sz="1799"/>
            </a:lvl7pPr>
            <a:lvl8pPr lvl="7">
              <a:spcBef>
                <a:spcPts val="0"/>
              </a:spcBef>
              <a:spcAft>
                <a:spcPts val="0"/>
              </a:spcAft>
              <a:buSzPts val="1400"/>
              <a:buNone/>
              <a:defRPr sz="1799"/>
            </a:lvl8pPr>
            <a:lvl9pPr lvl="8">
              <a:spcBef>
                <a:spcPts val="0"/>
              </a:spcBef>
              <a:spcAft>
                <a:spcPts val="0"/>
              </a:spcAft>
              <a:buSzPts val="1400"/>
              <a:buNone/>
              <a:defRPr sz="1799"/>
            </a:lvl9pPr>
          </a:lstStyle>
          <a:p>
            <a:endParaRPr/>
          </a:p>
        </p:txBody>
      </p:sp>
      <p:sp>
        <p:nvSpPr>
          <p:cNvPr id="34" name="Google Shape;34;p5"/>
          <p:cNvSpPr txBox="1">
            <a:spLocks noGrp="1"/>
          </p:cNvSpPr>
          <p:nvPr>
            <p:ph type="body" idx="1"/>
          </p:nvPr>
        </p:nvSpPr>
        <p:spPr>
          <a:xfrm>
            <a:off x="609601" y="1587408"/>
            <a:ext cx="10856913" cy="4392612"/>
          </a:xfrm>
          <a:prstGeom prst="rect">
            <a:avLst/>
          </a:prstGeom>
          <a:noFill/>
          <a:ln>
            <a:noFill/>
          </a:ln>
        </p:spPr>
        <p:txBody>
          <a:bodyPr spcFirstLastPara="1" wrap="square" lIns="91425" tIns="45700" rIns="91425" bIns="45700" anchor="t" anchorCtr="0"/>
          <a:lstStyle>
            <a:lvl1pPr marL="457063" marR="0" lvl="0" indent="-380886" algn="l" rtl="0">
              <a:lnSpc>
                <a:spcPct val="90000"/>
              </a:lnSpc>
              <a:spcBef>
                <a:spcPts val="1000"/>
              </a:spcBef>
              <a:spcAft>
                <a:spcPts val="0"/>
              </a:spcAft>
              <a:buClr>
                <a:schemeClr val="accent1"/>
              </a:buClr>
              <a:buSzPts val="2400"/>
              <a:buFont typeface="Arial"/>
              <a:buChar char="•"/>
              <a:defRPr sz="2399" b="0" i="0" u="none" strike="noStrike" cap="none">
                <a:solidFill>
                  <a:schemeClr val="dk1"/>
                </a:solidFill>
                <a:latin typeface="Arial"/>
                <a:ea typeface="Arial"/>
                <a:cs typeface="Arial"/>
                <a:sym typeface="Arial"/>
              </a:defRPr>
            </a:lvl1pPr>
            <a:lvl2pPr marL="914126" marR="0" lvl="1" indent="-355493" algn="l" rtl="0">
              <a:lnSpc>
                <a:spcPct val="90000"/>
              </a:lnSpc>
              <a:spcBef>
                <a:spcPts val="800"/>
              </a:spcBef>
              <a:spcAft>
                <a:spcPts val="0"/>
              </a:spcAft>
              <a:buClr>
                <a:srgbClr val="185B8E"/>
              </a:buClr>
              <a:buSzPts val="2000"/>
              <a:buFont typeface="Arial"/>
              <a:buChar char="–"/>
              <a:defRPr sz="1999" b="0" i="0" u="none" strike="noStrike" cap="none">
                <a:solidFill>
                  <a:schemeClr val="dk1"/>
                </a:solidFill>
                <a:latin typeface="Arial"/>
                <a:ea typeface="Arial"/>
                <a:cs typeface="Arial"/>
                <a:sym typeface="Arial"/>
              </a:defRPr>
            </a:lvl2pPr>
            <a:lvl3pPr marL="1371189" marR="0" lvl="2" indent="-342797" algn="l" rtl="0">
              <a:lnSpc>
                <a:spcPct val="90000"/>
              </a:lnSpc>
              <a:spcBef>
                <a:spcPts val="800"/>
              </a:spcBef>
              <a:spcAft>
                <a:spcPts val="0"/>
              </a:spcAft>
              <a:buClr>
                <a:srgbClr val="185B8E"/>
              </a:buClr>
              <a:buSzPts val="1800"/>
              <a:buFont typeface="Arial"/>
              <a:buChar char="•"/>
              <a:defRPr sz="1799" b="0" i="0" u="none" strike="noStrike" cap="none">
                <a:solidFill>
                  <a:schemeClr val="dk1"/>
                </a:solidFill>
                <a:latin typeface="Arial"/>
                <a:ea typeface="Arial"/>
                <a:cs typeface="Arial"/>
                <a:sym typeface="Arial"/>
              </a:defRPr>
            </a:lvl3pPr>
            <a:lvl4pPr marL="1828251" marR="0" lvl="3" indent="-330101" algn="l" rtl="0">
              <a:lnSpc>
                <a:spcPct val="90000"/>
              </a:lnSpc>
              <a:spcBef>
                <a:spcPts val="600"/>
              </a:spcBef>
              <a:spcAft>
                <a:spcPts val="0"/>
              </a:spcAft>
              <a:buClr>
                <a:srgbClr val="185B8E"/>
              </a:buClr>
              <a:buSzPts val="1600"/>
              <a:buFont typeface="Arial"/>
              <a:buChar char="–"/>
              <a:defRPr sz="1600" b="0" i="0" u="none" strike="noStrike" cap="none">
                <a:solidFill>
                  <a:schemeClr val="dk1"/>
                </a:solidFill>
                <a:latin typeface="Arial"/>
                <a:ea typeface="Arial"/>
                <a:cs typeface="Arial"/>
                <a:sym typeface="Arial"/>
              </a:defRPr>
            </a:lvl4pPr>
            <a:lvl5pPr marL="2285314" marR="0" lvl="4" indent="-342797" algn="l" rtl="0">
              <a:lnSpc>
                <a:spcPct val="90000"/>
              </a:lnSpc>
              <a:spcBef>
                <a:spcPts val="600"/>
              </a:spcBef>
              <a:spcAft>
                <a:spcPts val="0"/>
              </a:spcAft>
              <a:buClr>
                <a:srgbClr val="185B8E"/>
              </a:buClr>
              <a:buSzPts val="1800"/>
              <a:buFont typeface="Arial"/>
              <a:buChar char="•"/>
              <a:defRPr sz="1799" b="0" i="0" u="none" strike="noStrike" cap="none">
                <a:solidFill>
                  <a:schemeClr val="dk1"/>
                </a:solidFill>
                <a:latin typeface="Arial"/>
                <a:ea typeface="Arial"/>
                <a:cs typeface="Arial"/>
                <a:sym typeface="Arial"/>
              </a:defRPr>
            </a:lvl5pPr>
            <a:lvl6pPr marL="2742377" marR="0" lvl="5"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6pPr>
            <a:lvl7pPr marL="3199440" marR="0" lvl="6"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7pPr>
            <a:lvl8pPr marL="3656503" marR="0" lvl="7"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8pPr>
            <a:lvl9pPr marL="4113566" marR="0" lvl="8" indent="-342797"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921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3200A-D79A-3542-BA64-AC62222C020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3" name="Rectangle 2">
            <a:extLst>
              <a:ext uri="{FF2B5EF4-FFF2-40B4-BE49-F238E27FC236}">
                <a16:creationId xmlns:a16="http://schemas.microsoft.com/office/drawing/2014/main" id="{A8145BE6-4F67-954E-A816-F5CF9A85A888}"/>
              </a:ext>
            </a:extLst>
          </p:cNvPr>
          <p:cNvSpPr/>
          <p:nvPr userDrawn="1"/>
        </p:nvSpPr>
        <p:spPr>
          <a:xfrm>
            <a:off x="-1" y="0"/>
            <a:ext cx="11938571" cy="6630078"/>
          </a:xfrm>
          <a:prstGeom prst="rect">
            <a:avLst/>
          </a:prstGeom>
          <a:solidFill>
            <a:schemeClr val="bg1"/>
          </a:solidFill>
          <a:ln>
            <a:noFill/>
          </a:ln>
          <a:effectLst>
            <a:outerShdw blurRad="1270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6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1" y="3439887"/>
            <a:ext cx="12192000" cy="2583543"/>
          </a:xfrm>
          <a:prstGeom prst="rect">
            <a:avLst/>
          </a:prstGeom>
          <a:solidFill>
            <a:schemeClr val="tx1">
              <a:alpha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accent1">
                    <a:lumMod val="60000"/>
                    <a:lumOff val="40000"/>
                  </a:schemeClr>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accent1">
                    <a:lumMod val="40000"/>
                    <a:lumOff val="60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4078550"/>
            <a:ext cx="4065217" cy="1399964"/>
          </a:xfrm>
          <a:prstGeom prst="rect">
            <a:avLst/>
          </a:prstGeom>
        </p:spPr>
      </p:pic>
      <p:sp>
        <p:nvSpPr>
          <p:cNvPr id="14" name="Rectangle 13"/>
          <p:cNvSpPr/>
          <p:nvPr userDrawn="1"/>
        </p:nvSpPr>
        <p:spPr>
          <a:xfrm>
            <a:off x="4674817" y="3657600"/>
            <a:ext cx="73171" cy="2131314"/>
          </a:xfrm>
          <a:prstGeom prst="rect">
            <a:avLst/>
          </a:prstGeom>
          <a:solidFill>
            <a:schemeClr val="accent1">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6916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Light Title Slide">
    <p:bg>
      <p:bgPr>
        <a:gradFill flip="none" rotWithShape="1">
          <a:gsLst>
            <a:gs pos="0">
              <a:schemeClr val="bg1">
                <a:lumMod val="75000"/>
              </a:schemeClr>
            </a:gs>
            <a:gs pos="23000">
              <a:schemeClr val="bg1">
                <a:lumMod val="75000"/>
              </a:schemeClr>
            </a:gs>
            <a:gs pos="69000">
              <a:schemeClr val="bg1">
                <a:lumMod val="75000"/>
              </a:schemeClr>
            </a:gs>
            <a:gs pos="97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userDrawn="1"/>
        </p:nvSpPr>
        <p:spPr>
          <a:xfrm>
            <a:off x="1" y="3439887"/>
            <a:ext cx="12192000" cy="2583543"/>
          </a:xfrm>
          <a:prstGeom prst="rect">
            <a:avLst/>
          </a:prstGeom>
          <a:gradFill flip="none" rotWithShape="1">
            <a:gsLst>
              <a:gs pos="50000">
                <a:srgbClr val="FFFFFF">
                  <a:alpha val="70000"/>
                </a:srgbClr>
              </a:gs>
              <a:gs pos="0">
                <a:schemeClr val="bg1">
                  <a:alpha val="50000"/>
                </a:schemeClr>
              </a:gs>
              <a:gs pos="100000">
                <a:schemeClr val="bg1">
                  <a:alpha val="5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2" name="Title 1"/>
          <p:cNvSpPr>
            <a:spLocks noGrp="1"/>
          </p:cNvSpPr>
          <p:nvPr>
            <p:ph type="ctrTitle"/>
          </p:nvPr>
        </p:nvSpPr>
        <p:spPr>
          <a:xfrm>
            <a:off x="4979539" y="3657600"/>
            <a:ext cx="6518770" cy="1428750"/>
          </a:xfrm>
        </p:spPr>
        <p:txBody>
          <a:bodyPr anchor="b"/>
          <a:lstStyle>
            <a:lvl1pPr algn="l">
              <a:defRPr sz="3600" spc="-100" baseline="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4979539" y="5086350"/>
            <a:ext cx="6518770" cy="702564"/>
          </a:xfrm>
        </p:spPr>
        <p:txBody>
          <a:bodyPr anchor="t">
            <a:noAutofit/>
          </a:bodyPr>
          <a:lstStyle>
            <a:lvl1pPr marL="0" indent="0" algn="l">
              <a:spcBef>
                <a:spcPts val="600"/>
              </a:spcBef>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979539" y="6478524"/>
            <a:ext cx="6404788" cy="219456"/>
          </a:xfrm>
          <a:prstGeom prst="rect">
            <a:avLst/>
          </a:prstGeom>
        </p:spPr>
        <p:txBody>
          <a:bodyPr/>
          <a:lstStyle>
            <a:lvl1pPr algn="l">
              <a:defRPr sz="800">
                <a:solidFill>
                  <a:schemeClr val="tx2">
                    <a:lumMod val="75000"/>
                  </a:schemeClr>
                </a:solidFill>
              </a:defRPr>
            </a:lvl1pPr>
          </a:lstStyle>
          <a:p>
            <a:r>
              <a:rPr lang="en-US"/>
              <a:t>© 2019 Proofpoint. All rights reserved</a:t>
            </a: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4078550"/>
            <a:ext cx="4065216" cy="1399964"/>
          </a:xfrm>
          <a:prstGeom prst="rect">
            <a:avLst/>
          </a:prstGeom>
        </p:spPr>
      </p:pic>
      <p:sp>
        <p:nvSpPr>
          <p:cNvPr id="14" name="Rectangle 13"/>
          <p:cNvSpPr/>
          <p:nvPr userDrawn="1"/>
        </p:nvSpPr>
        <p:spPr>
          <a:xfrm>
            <a:off x="4674817" y="3657600"/>
            <a:ext cx="73171" cy="2131314"/>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2863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Blue Transition">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1F82DB-19F6-4DEA-8040-AB4A579D56A4}"/>
              </a:ext>
            </a:extLst>
          </p:cNvPr>
          <p:cNvSpPr/>
          <p:nvPr userDrawn="1"/>
        </p:nvSpPr>
        <p:spPr>
          <a:xfrm>
            <a:off x="-1587" y="0"/>
            <a:ext cx="12192127" cy="6858000"/>
          </a:xfrm>
          <a:prstGeom prst="rect">
            <a:avLst/>
          </a:prstGeom>
          <a:gradFill flip="none" rotWithShape="1">
            <a:gsLst>
              <a:gs pos="0">
                <a:schemeClr val="accent1">
                  <a:shade val="30000"/>
                  <a:satMod val="115000"/>
                  <a:alpha val="85000"/>
                </a:schemeClr>
              </a:gs>
              <a:gs pos="50000">
                <a:schemeClr val="accent1">
                  <a:shade val="67500"/>
                  <a:satMod val="115000"/>
                  <a:alpha val="75000"/>
                </a:schemeClr>
              </a:gs>
              <a:gs pos="100000">
                <a:schemeClr val="accent1">
                  <a:shade val="100000"/>
                  <a:satMod val="115000"/>
                  <a:alpha val="64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pic>
        <p:nvPicPr>
          <p:cNvPr id="9" name="Picture 8">
            <a:extLst>
              <a:ext uri="{FF2B5EF4-FFF2-40B4-BE49-F238E27FC236}">
                <a16:creationId xmlns:a16="http://schemas.microsoft.com/office/drawing/2014/main" id="{62E79B08-6E49-4958-9486-B941B019026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860940" y="6155079"/>
            <a:ext cx="2041145" cy="702922"/>
          </a:xfrm>
          <a:prstGeom prst="rect">
            <a:avLst/>
          </a:prstGeom>
        </p:spPr>
      </p:pic>
      <p:sp>
        <p:nvSpPr>
          <p:cNvPr id="2" name="Title 1"/>
          <p:cNvSpPr>
            <a:spLocks noGrp="1"/>
          </p:cNvSpPr>
          <p:nvPr>
            <p:ph type="ctrTitle" hasCustomPrompt="1"/>
          </p:nvPr>
        </p:nvSpPr>
        <p:spPr>
          <a:xfrm>
            <a:off x="609600" y="257176"/>
            <a:ext cx="7951414" cy="4060825"/>
          </a:xfrm>
        </p:spPr>
        <p:txBody>
          <a:bodyPr anchor="b"/>
          <a:lstStyle>
            <a:lvl1pPr>
              <a:defRPr sz="5000" spc="-100" baseline="0"/>
            </a:lvl1pPr>
          </a:lstStyle>
          <a:p>
            <a:r>
              <a:rPr lang="en-US"/>
              <a:t>Click to edit transition title</a:t>
            </a:r>
            <a:endParaRPr/>
          </a:p>
        </p:txBody>
      </p:sp>
      <p:sp>
        <p:nvSpPr>
          <p:cNvPr id="3" name="Subtitle 2"/>
          <p:cNvSpPr>
            <a:spLocks noGrp="1"/>
          </p:cNvSpPr>
          <p:nvPr>
            <p:ph type="subTitle" idx="1"/>
          </p:nvPr>
        </p:nvSpPr>
        <p:spPr>
          <a:xfrm>
            <a:off x="609600" y="4419600"/>
            <a:ext cx="7951414"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 2019 Proofpoint. All rights reserved</a:t>
            </a:r>
            <a:endParaRPr/>
          </a:p>
        </p:txBody>
      </p:sp>
    </p:spTree>
    <p:extLst>
      <p:ext uri="{BB962C8B-B14F-4D97-AF65-F5344CB8AC3E}">
        <p14:creationId xmlns:p14="http://schemas.microsoft.com/office/powerpoint/2010/main" val="4029012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409038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
            <a:ext cx="10972801" cy="1227115"/>
          </a:xfrm>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306673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1" cy="1219200"/>
          </a:xfrm>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28600" indent="-228600">
              <a:defRPr sz="2400"/>
            </a:lvl1pPr>
            <a:lvl2pPr marL="457200" indent="-182563">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Footer Placeholder 4"/>
          <p:cNvSpPr>
            <a:spLocks noGrp="1"/>
          </p:cNvSpPr>
          <p:nvPr>
            <p:ph type="ftr" sz="quarter" idx="3"/>
          </p:nvPr>
        </p:nvSpPr>
        <p:spPr>
          <a:xfrm>
            <a:off x="2680545" y="640541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Tree>
    <p:extLst>
      <p:ext uri="{BB962C8B-B14F-4D97-AF65-F5344CB8AC3E}">
        <p14:creationId xmlns:p14="http://schemas.microsoft.com/office/powerpoint/2010/main" val="24060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8" y="1822458"/>
            <a:ext cx="1097279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8AFA78AD-1D94-481F-A292-613E75AC8A72}"/>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129173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E841BCC-A29E-4EAC-5260-ED992051AD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13660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ne Subtitle &amp; 2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0" name="Slide Number Placeholder 4">
            <a:extLst>
              <a:ext uri="{FF2B5EF4-FFF2-40B4-BE49-F238E27FC236}">
                <a16:creationId xmlns:a16="http://schemas.microsoft.com/office/drawing/2014/main" id="{7A9723BA-3951-4078-858F-1043E7D6DB4A}"/>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3161631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Subtitles with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9" y="1351776"/>
            <a:ext cx="5413096"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9" y="1822458"/>
            <a:ext cx="5413096"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177" y="1351772"/>
            <a:ext cx="5415222"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177" y="1822458"/>
            <a:ext cx="5415222"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Two column slide</a:t>
            </a:r>
          </a:p>
        </p:txBody>
      </p:sp>
      <p:sp>
        <p:nvSpPr>
          <p:cNvPr id="9" name="Footer Placeholder 4">
            <a:extLst>
              <a:ext uri="{FF2B5EF4-FFF2-40B4-BE49-F238E27FC236}">
                <a16:creationId xmlns:a16="http://schemas.microsoft.com/office/drawing/2014/main" id="{8003ADA2-2FE7-441F-AD49-0B023755BE92}"/>
              </a:ext>
            </a:extLst>
          </p:cNvPr>
          <p:cNvSpPr>
            <a:spLocks noGrp="1"/>
          </p:cNvSpPr>
          <p:nvPr>
            <p:ph type="ftr" sz="quarter" idx="10"/>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8" name="Slide Number Placeholder 4">
            <a:extLst>
              <a:ext uri="{FF2B5EF4-FFF2-40B4-BE49-F238E27FC236}">
                <a16:creationId xmlns:a16="http://schemas.microsoft.com/office/drawing/2014/main" id="{27BA5058-3FB7-49AB-B476-4E567A9A11C9}"/>
              </a:ext>
            </a:extLst>
          </p:cNvPr>
          <p:cNvSpPr>
            <a:spLocks noGrp="1"/>
          </p:cNvSpPr>
          <p:nvPr>
            <p:ph type="sldNum" sz="quarter" idx="12"/>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998889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horizontal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10972793"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10972793"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10972793"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78AD5184-B2D6-4569-B8DC-F227BFA26DC1}"/>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4225834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3521357"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4335321"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1"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Three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42" y="1351772"/>
            <a:ext cx="3521357"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42" y="1822458"/>
            <a:ext cx="3521357"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Slide Number Placeholder 4">
            <a:extLst>
              <a:ext uri="{FF2B5EF4-FFF2-40B4-BE49-F238E27FC236}">
                <a16:creationId xmlns:a16="http://schemas.microsoft.com/office/drawing/2014/main" id="{752AE1DE-AF31-4744-AD4B-897429F4499E}"/>
              </a:ext>
            </a:extLst>
          </p:cNvPr>
          <p:cNvSpPr>
            <a:spLocks noGrp="1"/>
          </p:cNvSpPr>
          <p:nvPr>
            <p:ph type="sldNum" sz="quarter" idx="13"/>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458206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2652451"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3383049"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8929953" y="1351772"/>
            <a:ext cx="2652451"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7A7915CE-911B-4424-B495-0D5D2DB69671}"/>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7448063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Subtitles &amp; Four Colum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6" y="1351776"/>
            <a:ext cx="542589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6" name="Content Placeholder 5"/>
          <p:cNvSpPr>
            <a:spLocks noGrp="1"/>
          </p:cNvSpPr>
          <p:nvPr>
            <p:ph sz="quarter" idx="4" hasCustomPrompt="1"/>
          </p:nvPr>
        </p:nvSpPr>
        <p:spPr>
          <a:xfrm>
            <a:off x="3383049"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542589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8929953" y="1822458"/>
            <a:ext cx="2652451" cy="395128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3198A9D9-01A2-4D05-A11D-AA384D8074A7}"/>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3778968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column matrix">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09597"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95B97ECA-0E09-4B88-BFA4-F7FB954F9CC5}"/>
              </a:ext>
            </a:extLst>
          </p:cNvPr>
          <p:cNvSpPr>
            <a:spLocks noGrp="1"/>
          </p:cNvSpPr>
          <p:nvPr>
            <p:ph type="body" sz="quarter" idx="13" hasCustomPrompt="1"/>
          </p:nvPr>
        </p:nvSpPr>
        <p:spPr>
          <a:xfrm>
            <a:off x="6167746" y="3762463"/>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4233149"/>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6786329B-6613-43D2-8D5E-786A79E7FB77}"/>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10139478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Subtitles &amp; 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597" y="1351776"/>
            <a:ext cx="5414658" cy="458321"/>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5" name="Text Placeholder 4"/>
          <p:cNvSpPr>
            <a:spLocks noGrp="1"/>
          </p:cNvSpPr>
          <p:nvPr>
            <p:ph type="body" sz="quarter" idx="3" hasCustomPrompt="1"/>
          </p:nvPr>
        </p:nvSpPr>
        <p:spPr>
          <a:xfrm>
            <a:off x="6167746" y="1351772"/>
            <a:ext cx="5414658" cy="467220"/>
          </a:xfrm>
          <a:prstGeom prst="rect">
            <a:avLst/>
          </a:prstGeom>
        </p:spPr>
        <p:txBody>
          <a:bodyPr anchor="ctr">
            <a:normAutofit/>
          </a:bodyPr>
          <a:lstStyle>
            <a:lvl1pPr marL="0" indent="0">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6167746" y="1822458"/>
            <a:ext cx="5414658" cy="1673352"/>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09597"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0" name="Footer Placeholder 4">
            <a:extLst>
              <a:ext uri="{FF2B5EF4-FFF2-40B4-BE49-F238E27FC236}">
                <a16:creationId xmlns:a16="http://schemas.microsoft.com/office/drawing/2014/main" id="{E4EEBBE7-2EFF-432F-A61B-C39C6341085B}"/>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Content Placeholder 5">
            <a:extLst>
              <a:ext uri="{FF2B5EF4-FFF2-40B4-BE49-F238E27FC236}">
                <a16:creationId xmlns:a16="http://schemas.microsoft.com/office/drawing/2014/main" id="{8AC7D4AE-4371-4C80-A3CA-ECDA4C300EE1}"/>
              </a:ext>
            </a:extLst>
          </p:cNvPr>
          <p:cNvSpPr>
            <a:spLocks noGrp="1"/>
          </p:cNvSpPr>
          <p:nvPr>
            <p:ph sz="quarter" idx="14" hasCustomPrompt="1"/>
          </p:nvPr>
        </p:nvSpPr>
        <p:spPr>
          <a:xfrm>
            <a:off x="6167746" y="3762463"/>
            <a:ext cx="5414658" cy="2144038"/>
          </a:xfrm>
          <a:prstGeom prst="rect">
            <a:avLst/>
          </a:prstGeom>
        </p:spPr>
        <p:txBody>
          <a:bodyPr>
            <a:noAutofit/>
          </a:bodyPr>
          <a:lstStyle>
            <a:lvl1pPr>
              <a:defRPr sz="2000"/>
            </a:lvl1pPr>
            <a:lvl2pPr marL="594621" indent="-239119">
              <a:defRPr sz="1800"/>
            </a:lvl2pPr>
            <a:lvl3pPr marL="835854" indent="-241234">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First Level Body Text, Arial Regular, 20pt</a:t>
            </a:r>
          </a:p>
          <a:p>
            <a:pPr lvl="1"/>
            <a:r>
              <a:rPr lang="en-US"/>
              <a:t>Second Level Bullet, Arial Regular, 18pt.</a:t>
            </a:r>
          </a:p>
          <a:p>
            <a:pPr lvl="2"/>
            <a:r>
              <a:rPr lang="en-US"/>
              <a:t>Third Level Bullet, Arial Regular, 16pt.</a:t>
            </a:r>
          </a:p>
          <a:p>
            <a:pPr lvl="2"/>
            <a:r>
              <a:rPr lang="en-US"/>
              <a:t>Third Level Bullet, Arial Regular, 16pt.</a:t>
            </a:r>
          </a:p>
          <a:p>
            <a:pPr lvl="2"/>
            <a:endParaRPr lang="en-US"/>
          </a:p>
        </p:txBody>
      </p:sp>
      <p:sp>
        <p:nvSpPr>
          <p:cNvPr id="13" name="Slide Number Placeholder 4">
            <a:extLst>
              <a:ext uri="{FF2B5EF4-FFF2-40B4-BE49-F238E27FC236}">
                <a16:creationId xmlns:a16="http://schemas.microsoft.com/office/drawing/2014/main" id="{94547468-3E1D-4F20-B1EA-B58AA02E502A}"/>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Tree>
    <p:extLst>
      <p:ext uri="{BB962C8B-B14F-4D97-AF65-F5344CB8AC3E}">
        <p14:creationId xmlns:p14="http://schemas.microsoft.com/office/powerpoint/2010/main" val="23431347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6"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4335320"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8061047" y="135177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4335322"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4335322"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8061051" y="135177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8061051" y="198307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6"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4335320"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8061047" y="3621753"/>
            <a:ext cx="3521357"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3521357"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4335322"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4335322"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8061051" y="3621752"/>
            <a:ext cx="3521357"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8061051" y="4253050"/>
            <a:ext cx="3521357"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2345306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ight outlined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61B9D-D86C-4A71-AA6B-153CB40F3791}"/>
              </a:ext>
            </a:extLst>
          </p:cNvPr>
          <p:cNvSpPr/>
          <p:nvPr userDrawn="1"/>
        </p:nvSpPr>
        <p:spPr>
          <a:xfrm>
            <a:off x="609597"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4" name="Rectangle 13">
            <a:extLst>
              <a:ext uri="{FF2B5EF4-FFF2-40B4-BE49-F238E27FC236}">
                <a16:creationId xmlns:a16="http://schemas.microsoft.com/office/drawing/2014/main" id="{7F0A04BE-B918-4A8E-926C-03094B6A6E51}"/>
              </a:ext>
            </a:extLst>
          </p:cNvPr>
          <p:cNvSpPr/>
          <p:nvPr userDrawn="1"/>
        </p:nvSpPr>
        <p:spPr>
          <a:xfrm>
            <a:off x="3383048"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5" name="Rectangle 14">
            <a:extLst>
              <a:ext uri="{FF2B5EF4-FFF2-40B4-BE49-F238E27FC236}">
                <a16:creationId xmlns:a16="http://schemas.microsoft.com/office/drawing/2014/main" id="{77A860B5-478A-4386-B127-D801247E8062}"/>
              </a:ext>
            </a:extLst>
          </p:cNvPr>
          <p:cNvSpPr/>
          <p:nvPr userDrawn="1"/>
        </p:nvSpPr>
        <p:spPr>
          <a:xfrm>
            <a:off x="6156499"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6" name="Rectangle 15">
            <a:extLst>
              <a:ext uri="{FF2B5EF4-FFF2-40B4-BE49-F238E27FC236}">
                <a16:creationId xmlns:a16="http://schemas.microsoft.com/office/drawing/2014/main" id="{88B23B83-10AF-4C04-87A1-603EC5D3FD61}"/>
              </a:ext>
            </a:extLst>
          </p:cNvPr>
          <p:cNvSpPr/>
          <p:nvPr userDrawn="1"/>
        </p:nvSpPr>
        <p:spPr>
          <a:xfrm>
            <a:off x="8929950" y="135177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3" name="Text Placeholder 2"/>
          <p:cNvSpPr>
            <a:spLocks noGrp="1"/>
          </p:cNvSpPr>
          <p:nvPr>
            <p:ph type="body" idx="1" hasCustomPrompt="1"/>
          </p:nvPr>
        </p:nvSpPr>
        <p:spPr>
          <a:xfrm>
            <a:off x="609597" y="135177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4" name="Content Placeholder 3"/>
          <p:cNvSpPr>
            <a:spLocks noGrp="1"/>
          </p:cNvSpPr>
          <p:nvPr>
            <p:ph sz="half" idx="2" hasCustomPrompt="1"/>
          </p:nvPr>
        </p:nvSpPr>
        <p:spPr>
          <a:xfrm>
            <a:off x="609597"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5" name="Text Placeholder 4"/>
          <p:cNvSpPr>
            <a:spLocks noGrp="1"/>
          </p:cNvSpPr>
          <p:nvPr>
            <p:ph type="body" sz="quarter" idx="3" hasCustomPrompt="1"/>
          </p:nvPr>
        </p:nvSpPr>
        <p:spPr>
          <a:xfrm>
            <a:off x="3383049"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6" name="Content Placeholder 5"/>
          <p:cNvSpPr>
            <a:spLocks noGrp="1"/>
          </p:cNvSpPr>
          <p:nvPr>
            <p:ph sz="quarter" idx="4" hasCustomPrompt="1"/>
          </p:nvPr>
        </p:nvSpPr>
        <p:spPr>
          <a:xfrm>
            <a:off x="3383049"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7" name="Title 1">
            <a:extLst>
              <a:ext uri="{FF2B5EF4-FFF2-40B4-BE49-F238E27FC236}">
                <a16:creationId xmlns:a16="http://schemas.microsoft.com/office/drawing/2014/main" id="{F26CE9E3-E58E-4A8B-B45E-3B5A75C5AE5E}"/>
              </a:ext>
            </a:extLst>
          </p:cNvPr>
          <p:cNvSpPr>
            <a:spLocks noGrp="1"/>
          </p:cNvSpPr>
          <p:nvPr>
            <p:ph type="title" hasCustomPrompt="1"/>
          </p:nvPr>
        </p:nvSpPr>
        <p:spPr>
          <a:xfrm>
            <a:off x="609606" y="0"/>
            <a:ext cx="10972793" cy="1216152"/>
          </a:xfrm>
        </p:spPr>
        <p:txBody>
          <a:bodyPr/>
          <a:lstStyle>
            <a:lvl1pPr>
              <a:defRPr/>
            </a:lvl1pPr>
          </a:lstStyle>
          <a:p>
            <a:r>
              <a:rPr lang="en-US"/>
              <a:t>Four column slide</a:t>
            </a:r>
          </a:p>
        </p:txBody>
      </p:sp>
      <p:sp>
        <p:nvSpPr>
          <p:cNvPr id="8" name="Text Placeholder 4">
            <a:extLst>
              <a:ext uri="{FF2B5EF4-FFF2-40B4-BE49-F238E27FC236}">
                <a16:creationId xmlns:a16="http://schemas.microsoft.com/office/drawing/2014/main" id="{F197DA8B-FBE5-4C9F-BE69-83F9A8576911}"/>
              </a:ext>
            </a:extLst>
          </p:cNvPr>
          <p:cNvSpPr>
            <a:spLocks noGrp="1"/>
          </p:cNvSpPr>
          <p:nvPr>
            <p:ph type="body" sz="quarter" idx="10" hasCustomPrompt="1"/>
          </p:nvPr>
        </p:nvSpPr>
        <p:spPr>
          <a:xfrm>
            <a:off x="6156501"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9" name="Content Placeholder 5">
            <a:extLst>
              <a:ext uri="{FF2B5EF4-FFF2-40B4-BE49-F238E27FC236}">
                <a16:creationId xmlns:a16="http://schemas.microsoft.com/office/drawing/2014/main" id="{30B83254-3283-4FBA-8784-26D5E5DEF5CE}"/>
              </a:ext>
            </a:extLst>
          </p:cNvPr>
          <p:cNvSpPr>
            <a:spLocks noGrp="1"/>
          </p:cNvSpPr>
          <p:nvPr>
            <p:ph sz="quarter" idx="11" hasCustomPrompt="1"/>
          </p:nvPr>
        </p:nvSpPr>
        <p:spPr>
          <a:xfrm>
            <a:off x="6156501"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0" name="Footer Placeholder 4">
            <a:extLst>
              <a:ext uri="{FF2B5EF4-FFF2-40B4-BE49-F238E27FC236}">
                <a16:creationId xmlns:a16="http://schemas.microsoft.com/office/drawing/2014/main" id="{E5D428D4-815E-408E-A6D3-82ACC0C2EF30}"/>
              </a:ext>
            </a:extLst>
          </p:cNvPr>
          <p:cNvSpPr>
            <a:spLocks noGrp="1"/>
          </p:cNvSpPr>
          <p:nvPr>
            <p:ph type="ftr" sz="quarter" idx="12"/>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1" name="Text Placeholder 4">
            <a:extLst>
              <a:ext uri="{FF2B5EF4-FFF2-40B4-BE49-F238E27FC236}">
                <a16:creationId xmlns:a16="http://schemas.microsoft.com/office/drawing/2014/main" id="{E584B521-8264-4DCB-BE1C-01CA39487ECB}"/>
              </a:ext>
            </a:extLst>
          </p:cNvPr>
          <p:cNvSpPr>
            <a:spLocks noGrp="1"/>
          </p:cNvSpPr>
          <p:nvPr>
            <p:ph type="body" sz="quarter" idx="13" hasCustomPrompt="1"/>
          </p:nvPr>
        </p:nvSpPr>
        <p:spPr>
          <a:xfrm>
            <a:off x="8929953" y="135177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12" name="Content Placeholder 5">
            <a:extLst>
              <a:ext uri="{FF2B5EF4-FFF2-40B4-BE49-F238E27FC236}">
                <a16:creationId xmlns:a16="http://schemas.microsoft.com/office/drawing/2014/main" id="{3E237972-4F92-4F4A-A833-618DADE256FF}"/>
              </a:ext>
            </a:extLst>
          </p:cNvPr>
          <p:cNvSpPr>
            <a:spLocks noGrp="1"/>
          </p:cNvSpPr>
          <p:nvPr>
            <p:ph sz="quarter" idx="14" hasCustomPrompt="1"/>
          </p:nvPr>
        </p:nvSpPr>
        <p:spPr>
          <a:xfrm>
            <a:off x="8929953" y="198307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13" name="Slide Number Placeholder 4">
            <a:extLst>
              <a:ext uri="{FF2B5EF4-FFF2-40B4-BE49-F238E27FC236}">
                <a16:creationId xmlns:a16="http://schemas.microsoft.com/office/drawing/2014/main" id="{DE23BAA0-0955-4A70-9F4D-CD44EA1FD834}"/>
              </a:ext>
            </a:extLst>
          </p:cNvPr>
          <p:cNvSpPr>
            <a:spLocks noGrp="1"/>
          </p:cNvSpPr>
          <p:nvPr>
            <p:ph type="sldNum" sz="quarter" idx="15"/>
          </p:nvPr>
        </p:nvSpPr>
        <p:spPr>
          <a:xfrm>
            <a:off x="11277601" y="6405412"/>
            <a:ext cx="304800" cy="219456"/>
          </a:xfrm>
        </p:spPr>
        <p:txBody>
          <a:bodyPr/>
          <a:lstStyle/>
          <a:p>
            <a:fld id="{00DE720E-C72B-42F0-AD69-52D60E3C605E}" type="slidenum">
              <a:rPr/>
              <a:t>‹#›</a:t>
            </a:fld>
            <a:endParaRPr/>
          </a:p>
        </p:txBody>
      </p:sp>
      <p:sp>
        <p:nvSpPr>
          <p:cNvPr id="17" name="Rectangle 16">
            <a:extLst>
              <a:ext uri="{FF2B5EF4-FFF2-40B4-BE49-F238E27FC236}">
                <a16:creationId xmlns:a16="http://schemas.microsoft.com/office/drawing/2014/main" id="{4A159A6C-6998-4DDE-B0F9-F934FF12BBA6}"/>
              </a:ext>
            </a:extLst>
          </p:cNvPr>
          <p:cNvSpPr/>
          <p:nvPr userDrawn="1"/>
        </p:nvSpPr>
        <p:spPr>
          <a:xfrm>
            <a:off x="609597"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8" name="Rectangle 17">
            <a:extLst>
              <a:ext uri="{FF2B5EF4-FFF2-40B4-BE49-F238E27FC236}">
                <a16:creationId xmlns:a16="http://schemas.microsoft.com/office/drawing/2014/main" id="{15AF39B5-D5FB-48B2-9BE3-BD480F1A7295}"/>
              </a:ext>
            </a:extLst>
          </p:cNvPr>
          <p:cNvSpPr/>
          <p:nvPr userDrawn="1"/>
        </p:nvSpPr>
        <p:spPr>
          <a:xfrm>
            <a:off x="3383048"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19" name="Rectangle 18">
            <a:extLst>
              <a:ext uri="{FF2B5EF4-FFF2-40B4-BE49-F238E27FC236}">
                <a16:creationId xmlns:a16="http://schemas.microsoft.com/office/drawing/2014/main" id="{84976756-FD81-4353-B3AA-874DE6706E9D}"/>
              </a:ext>
            </a:extLst>
          </p:cNvPr>
          <p:cNvSpPr/>
          <p:nvPr userDrawn="1"/>
        </p:nvSpPr>
        <p:spPr>
          <a:xfrm>
            <a:off x="6156499"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0" name="Rectangle 19">
            <a:extLst>
              <a:ext uri="{FF2B5EF4-FFF2-40B4-BE49-F238E27FC236}">
                <a16:creationId xmlns:a16="http://schemas.microsoft.com/office/drawing/2014/main" id="{EAFC0F1F-1CC2-45BB-B3A6-D5B5793D1FB6}"/>
              </a:ext>
            </a:extLst>
          </p:cNvPr>
          <p:cNvSpPr/>
          <p:nvPr userDrawn="1"/>
        </p:nvSpPr>
        <p:spPr>
          <a:xfrm>
            <a:off x="8929950" y="3621753"/>
            <a:ext cx="2652450" cy="2143903"/>
          </a:xfrm>
          <a:prstGeom prst="rect">
            <a:avLst/>
          </a:prstGeom>
          <a:no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a:p>
        </p:txBody>
      </p:sp>
      <p:sp>
        <p:nvSpPr>
          <p:cNvPr id="21" name="Text Placeholder 2">
            <a:extLst>
              <a:ext uri="{FF2B5EF4-FFF2-40B4-BE49-F238E27FC236}">
                <a16:creationId xmlns:a16="http://schemas.microsoft.com/office/drawing/2014/main" id="{75408FE2-845C-4072-8D7D-55FFBEA4F92F}"/>
              </a:ext>
            </a:extLst>
          </p:cNvPr>
          <p:cNvSpPr>
            <a:spLocks noGrp="1"/>
          </p:cNvSpPr>
          <p:nvPr>
            <p:ph type="body" idx="16" hasCustomPrompt="1"/>
          </p:nvPr>
        </p:nvSpPr>
        <p:spPr>
          <a:xfrm>
            <a:off x="609597" y="3621755"/>
            <a:ext cx="2652451" cy="548928"/>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2" name="Content Placeholder 3">
            <a:extLst>
              <a:ext uri="{FF2B5EF4-FFF2-40B4-BE49-F238E27FC236}">
                <a16:creationId xmlns:a16="http://schemas.microsoft.com/office/drawing/2014/main" id="{A1428EBE-EFFF-43FA-B5F7-2A0E5C808A63}"/>
              </a:ext>
            </a:extLst>
          </p:cNvPr>
          <p:cNvSpPr>
            <a:spLocks noGrp="1"/>
          </p:cNvSpPr>
          <p:nvPr>
            <p:ph sz="half" idx="17" hasCustomPrompt="1"/>
          </p:nvPr>
        </p:nvSpPr>
        <p:spPr>
          <a:xfrm>
            <a:off x="609597"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1866"/>
            </a:lvl5pPr>
            <a:lvl6pPr>
              <a:defRPr sz="2133"/>
            </a:lvl6pPr>
            <a:lvl7pPr>
              <a:defRPr sz="2133"/>
            </a:lvl7pPr>
            <a:lvl8pPr>
              <a:defRPr sz="2133"/>
            </a:lvl8pPr>
            <a:lvl9pPr>
              <a:defRPr sz="2133"/>
            </a:lvl9pPr>
          </a:lstStyle>
          <a:p>
            <a:pPr lvl="0"/>
            <a:r>
              <a:rPr lang="en-US"/>
              <a:t>Click to edit text</a:t>
            </a:r>
          </a:p>
        </p:txBody>
      </p:sp>
      <p:sp>
        <p:nvSpPr>
          <p:cNvPr id="23" name="Text Placeholder 4">
            <a:extLst>
              <a:ext uri="{FF2B5EF4-FFF2-40B4-BE49-F238E27FC236}">
                <a16:creationId xmlns:a16="http://schemas.microsoft.com/office/drawing/2014/main" id="{F878094F-9716-4A14-B225-8CC4B19CF5AA}"/>
              </a:ext>
            </a:extLst>
          </p:cNvPr>
          <p:cNvSpPr>
            <a:spLocks noGrp="1"/>
          </p:cNvSpPr>
          <p:nvPr>
            <p:ph type="body" sz="quarter" idx="18" hasCustomPrompt="1"/>
          </p:nvPr>
        </p:nvSpPr>
        <p:spPr>
          <a:xfrm>
            <a:off x="3383049"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4" name="Content Placeholder 5">
            <a:extLst>
              <a:ext uri="{FF2B5EF4-FFF2-40B4-BE49-F238E27FC236}">
                <a16:creationId xmlns:a16="http://schemas.microsoft.com/office/drawing/2014/main" id="{446107A2-AE88-4CBE-9F0E-82F9CBF1A83E}"/>
              </a:ext>
            </a:extLst>
          </p:cNvPr>
          <p:cNvSpPr>
            <a:spLocks noGrp="1"/>
          </p:cNvSpPr>
          <p:nvPr>
            <p:ph sz="quarter" idx="19" hasCustomPrompt="1"/>
          </p:nvPr>
        </p:nvSpPr>
        <p:spPr>
          <a:xfrm>
            <a:off x="3383049"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5" name="Text Placeholder 4">
            <a:extLst>
              <a:ext uri="{FF2B5EF4-FFF2-40B4-BE49-F238E27FC236}">
                <a16:creationId xmlns:a16="http://schemas.microsoft.com/office/drawing/2014/main" id="{08F13BF8-79EC-44AF-8995-853817E615D4}"/>
              </a:ext>
            </a:extLst>
          </p:cNvPr>
          <p:cNvSpPr>
            <a:spLocks noGrp="1"/>
          </p:cNvSpPr>
          <p:nvPr>
            <p:ph type="body" sz="quarter" idx="20" hasCustomPrompt="1"/>
          </p:nvPr>
        </p:nvSpPr>
        <p:spPr>
          <a:xfrm>
            <a:off x="6156501"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6" name="Content Placeholder 5">
            <a:extLst>
              <a:ext uri="{FF2B5EF4-FFF2-40B4-BE49-F238E27FC236}">
                <a16:creationId xmlns:a16="http://schemas.microsoft.com/office/drawing/2014/main" id="{5B29E39C-B1AF-4352-8BBB-8F2FCB1AEEBC}"/>
              </a:ext>
            </a:extLst>
          </p:cNvPr>
          <p:cNvSpPr>
            <a:spLocks noGrp="1"/>
          </p:cNvSpPr>
          <p:nvPr>
            <p:ph sz="quarter" idx="21" hasCustomPrompt="1"/>
          </p:nvPr>
        </p:nvSpPr>
        <p:spPr>
          <a:xfrm>
            <a:off x="6156501"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
        <p:nvSpPr>
          <p:cNvPr id="27" name="Text Placeholder 4">
            <a:extLst>
              <a:ext uri="{FF2B5EF4-FFF2-40B4-BE49-F238E27FC236}">
                <a16:creationId xmlns:a16="http://schemas.microsoft.com/office/drawing/2014/main" id="{1C5C767A-900E-46EB-B84F-B6350929745C}"/>
              </a:ext>
            </a:extLst>
          </p:cNvPr>
          <p:cNvSpPr>
            <a:spLocks noGrp="1"/>
          </p:cNvSpPr>
          <p:nvPr>
            <p:ph type="body" sz="quarter" idx="22" hasCustomPrompt="1"/>
          </p:nvPr>
        </p:nvSpPr>
        <p:spPr>
          <a:xfrm>
            <a:off x="8929953" y="3621752"/>
            <a:ext cx="2652451" cy="559586"/>
          </a:xfrm>
          <a:prstGeom prst="rect">
            <a:avLst/>
          </a:prstGeom>
          <a:noFill/>
        </p:spPr>
        <p:txBody>
          <a:bodyPr lIns="182880" rIns="182880" anchor="b">
            <a:normAutofit/>
          </a:bodyPr>
          <a:lstStyle>
            <a:lvl1pPr marL="0" indent="0" algn="ctr">
              <a:buNone/>
              <a:defRPr sz="2000" b="1">
                <a:solidFill>
                  <a:schemeClr val="accent1"/>
                </a:solidFill>
              </a:defRPr>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text</a:t>
            </a:r>
          </a:p>
        </p:txBody>
      </p:sp>
      <p:sp>
        <p:nvSpPr>
          <p:cNvPr id="28" name="Content Placeholder 5">
            <a:extLst>
              <a:ext uri="{FF2B5EF4-FFF2-40B4-BE49-F238E27FC236}">
                <a16:creationId xmlns:a16="http://schemas.microsoft.com/office/drawing/2014/main" id="{2FD7CCB5-7043-49CD-A2D3-7006C1D8A5D5}"/>
              </a:ext>
            </a:extLst>
          </p:cNvPr>
          <p:cNvSpPr>
            <a:spLocks noGrp="1"/>
          </p:cNvSpPr>
          <p:nvPr>
            <p:ph sz="quarter" idx="23" hasCustomPrompt="1"/>
          </p:nvPr>
        </p:nvSpPr>
        <p:spPr>
          <a:xfrm>
            <a:off x="8929953" y="4253050"/>
            <a:ext cx="2652451" cy="1445931"/>
          </a:xfrm>
          <a:prstGeom prst="rect">
            <a:avLst/>
          </a:prstGeom>
        </p:spPr>
        <p:txBody>
          <a:bodyPr lIns="182880" rIns="182880">
            <a:noAutofit/>
          </a:bodyPr>
          <a:lstStyle>
            <a:lvl1pPr marL="0" indent="0" algn="ctr">
              <a:buNone/>
              <a:defRPr sz="1800">
                <a:solidFill>
                  <a:schemeClr val="tx1"/>
                </a:solidFill>
              </a:defRPr>
            </a:lvl1pPr>
            <a:lvl2pPr marL="355502" indent="0">
              <a:buNone/>
              <a:defRPr sz="1800"/>
            </a:lvl2pPr>
            <a:lvl3pPr marL="594620" indent="0">
              <a:buNone/>
              <a:defRPr sz="1600"/>
            </a:lvl3pPr>
            <a:lvl4pPr marL="1077088" indent="-241234">
              <a:defRPr sz="1866"/>
            </a:lvl4pPr>
            <a:lvl5pPr>
              <a:defRPr sz="2133"/>
            </a:lvl5pPr>
            <a:lvl6pPr>
              <a:defRPr sz="2133"/>
            </a:lvl6pPr>
            <a:lvl7pPr>
              <a:defRPr sz="2133"/>
            </a:lvl7pPr>
            <a:lvl8pPr>
              <a:defRPr sz="2133"/>
            </a:lvl8pPr>
            <a:lvl9pPr>
              <a:defRPr sz="2133"/>
            </a:lvl9pPr>
          </a:lstStyle>
          <a:p>
            <a:pPr lvl="0"/>
            <a:r>
              <a:rPr lang="en-US"/>
              <a:t>Click to edit text</a:t>
            </a:r>
          </a:p>
        </p:txBody>
      </p:sp>
    </p:spTree>
    <p:extLst>
      <p:ext uri="{BB962C8B-B14F-4D97-AF65-F5344CB8AC3E}">
        <p14:creationId xmlns:p14="http://schemas.microsoft.com/office/powerpoint/2010/main" val="30612652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image" Target="../media/image18.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image" Target="../media/image23.png"/><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theme" Target="../theme/theme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8"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image" Target="../media/image27.pn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theme" Target="../theme/theme4.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8"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image" Target="../media/image23.pn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theme" Target="../theme/theme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8"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6DD3EE3-9803-8823-7A6A-C0DDAE7FA80F}"/>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bwMode="black">
          <a:xfrm>
            <a:off x="10103205" y="6385783"/>
            <a:ext cx="1109472" cy="209804"/>
          </a:xfrm>
          <a:prstGeom prst="rect">
            <a:avLst/>
          </a:prstGeom>
        </p:spPr>
      </p:pic>
      <p:sp>
        <p:nvSpPr>
          <p:cNvPr id="2" name="Title Placeholder 1">
            <a:extLst>
              <a:ext uri="{FF2B5EF4-FFF2-40B4-BE49-F238E27FC236}">
                <a16:creationId xmlns:a16="http://schemas.microsoft.com/office/drawing/2014/main" id="{13C89EFE-2500-AAC3-E2F9-38DA539D85AC}"/>
              </a:ext>
            </a:extLst>
          </p:cNvPr>
          <p:cNvSpPr>
            <a:spLocks noGrp="1"/>
          </p:cNvSpPr>
          <p:nvPr>
            <p:ph type="title"/>
          </p:nvPr>
        </p:nvSpPr>
        <p:spPr>
          <a:xfrm>
            <a:off x="451651" y="380451"/>
            <a:ext cx="11300083" cy="1072896"/>
          </a:xfrm>
          <a:prstGeom prst="rect">
            <a:avLst/>
          </a:prstGeom>
        </p:spPr>
        <p:txBody>
          <a:bodyPr vert="horz" lIns="0" tIns="0" rIns="0" bIns="0" rtlCol="0" anchor="t" anchorCtr="0">
            <a:noAutofit/>
          </a:bodyPr>
          <a:lstStyle/>
          <a:p>
            <a:pPr marL="0" lvl="0"/>
            <a:r>
              <a:rPr lang="en-US"/>
              <a:t>Click to edit Master title style</a:t>
            </a:r>
            <a:endParaRPr lang="en-US" dirty="0"/>
          </a:p>
        </p:txBody>
      </p:sp>
      <p:sp>
        <p:nvSpPr>
          <p:cNvPr id="3" name="Text Placeholder 2">
            <a:extLst>
              <a:ext uri="{FF2B5EF4-FFF2-40B4-BE49-F238E27FC236}">
                <a16:creationId xmlns:a16="http://schemas.microsoft.com/office/drawing/2014/main" id="{A7065457-F4B9-576F-F37A-799A13936594}"/>
              </a:ext>
            </a:extLst>
          </p:cNvPr>
          <p:cNvSpPr>
            <a:spLocks noGrp="1"/>
          </p:cNvSpPr>
          <p:nvPr>
            <p:ph type="body" idx="1"/>
          </p:nvPr>
        </p:nvSpPr>
        <p:spPr>
          <a:xfrm>
            <a:off x="463842" y="1658112"/>
            <a:ext cx="11287891" cy="43497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9906C20F-6DAD-6A17-B8C0-4585622948BE}"/>
              </a:ext>
            </a:extLst>
          </p:cNvPr>
          <p:cNvSpPr txBox="1"/>
          <p:nvPr userDrawn="1"/>
        </p:nvSpPr>
        <p:spPr>
          <a:xfrm>
            <a:off x="451651" y="6383868"/>
            <a:ext cx="5644349" cy="222249"/>
          </a:xfrm>
          <a:prstGeom prst="rect">
            <a:avLst/>
          </a:prstGeom>
        </p:spPr>
        <p:txBody>
          <a:bodyPr vert="horz" lIns="0" tIns="0" rIns="0" bIns="0" rtlCol="0" anchor="ctr"/>
          <a:lstStyle>
            <a:defPPr>
              <a:defRPr lang="en-US"/>
            </a:defPPr>
            <a:lvl1pPr>
              <a:defRPr sz="800"/>
            </a:lvl1pPr>
          </a:lstStyle>
          <a:p>
            <a:pPr lvl="0"/>
            <a:r>
              <a:rPr lang="en-US" sz="1067" strike="noStrike" baseline="0" dirty="0"/>
              <a:t>© 2023 Proofpoint Inc. </a:t>
            </a:r>
            <a:r>
              <a:rPr lang="en-US" sz="1067" strike="noStrike" baseline="0" dirty="0">
                <a:solidFill>
                  <a:schemeClr val="accent1"/>
                </a:solidFill>
              </a:rPr>
              <a:t>/</a:t>
            </a:r>
            <a:r>
              <a:rPr lang="en-US" sz="1067" strike="noStrike" baseline="0" dirty="0"/>
              <a:t> All rights reserved. </a:t>
            </a:r>
            <a:r>
              <a:rPr lang="en-US" sz="1067" strike="noStrike" baseline="0" dirty="0">
                <a:solidFill>
                  <a:schemeClr val="accent1"/>
                </a:solidFill>
              </a:rPr>
              <a:t>/ </a:t>
            </a:r>
            <a:r>
              <a:rPr lang="en-US" sz="1067" strike="noStrike" baseline="0" dirty="0"/>
              <a:t>Proprietary &amp; confidential</a:t>
            </a:r>
            <a:endParaRPr lang="en-US" sz="1067" b="1" strike="noStrike" baseline="0" dirty="0"/>
          </a:p>
        </p:txBody>
      </p:sp>
      <p:sp>
        <p:nvSpPr>
          <p:cNvPr id="7" name="TextBox 6">
            <a:extLst>
              <a:ext uri="{FF2B5EF4-FFF2-40B4-BE49-F238E27FC236}">
                <a16:creationId xmlns:a16="http://schemas.microsoft.com/office/drawing/2014/main" id="{693DCA02-7B7E-CBD9-9ACC-A72C231243B2}"/>
              </a:ext>
            </a:extLst>
          </p:cNvPr>
          <p:cNvSpPr txBox="1"/>
          <p:nvPr userDrawn="1"/>
        </p:nvSpPr>
        <p:spPr>
          <a:xfrm>
            <a:off x="9302042" y="6383868"/>
            <a:ext cx="2438308" cy="222249"/>
          </a:xfrm>
          <a:prstGeom prst="rect">
            <a:avLst/>
          </a:prstGeom>
        </p:spPr>
        <p:txBody>
          <a:bodyPr vert="horz" lIns="0" tIns="0" rIns="0" bIns="0" rtlCol="0" anchor="ctr"/>
          <a:lstStyle>
            <a:defPPr>
              <a:defRPr lang="en-US"/>
            </a:defPPr>
            <a:lvl1pPr>
              <a:defRPr sz="800"/>
            </a:lvl1pPr>
          </a:lstStyle>
          <a:p>
            <a:pPr lvl="0" algn="r"/>
            <a:fld id="{BC8067AD-F78C-4573-867F-37D4C219F54B}" type="slidenum">
              <a:rPr lang="en-US" sz="1067" smtClean="0"/>
              <a:pPr lvl="0" algn="r"/>
              <a:t>‹#›</a:t>
            </a:fld>
            <a:endParaRPr lang="en-US" sz="1067" dirty="0"/>
          </a:p>
        </p:txBody>
      </p:sp>
    </p:spTree>
    <p:extLst>
      <p:ext uri="{BB962C8B-B14F-4D97-AF65-F5344CB8AC3E}">
        <p14:creationId xmlns:p14="http://schemas.microsoft.com/office/powerpoint/2010/main" val="608692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ransition>
    <p:fade/>
  </p:transition>
  <p:txStyles>
    <p:title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p:titleStyle>
    <p:bodyStyle>
      <a:lvl1pPr marL="268217" indent="-268217" algn="l" defTabSz="1219170" rtl="0" eaLnBrk="1" latinLnBrk="0" hangingPunct="1">
        <a:lnSpc>
          <a:spcPct val="100000"/>
        </a:lnSpc>
        <a:spcBef>
          <a:spcPts val="1120"/>
        </a:spcBef>
        <a:buClr>
          <a:schemeClr val="accent1"/>
        </a:buClr>
        <a:buFont typeface="Arial" panose="020B0604020202020204" pitchFamily="34" charset="0"/>
        <a:buChar char="•"/>
        <a:defRPr sz="1867" b="0" kern="1200">
          <a:solidFill>
            <a:schemeClr val="tx1"/>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33">
          <p15:clr>
            <a:srgbClr val="F26B43"/>
          </p15:clr>
        </p15:guide>
        <p15:guide id="2" pos="212">
          <p15:clr>
            <a:srgbClr val="F26B43"/>
          </p15:clr>
        </p15:guide>
        <p15:guide id="3" orient="horz" pos="179">
          <p15:clr>
            <a:srgbClr val="F26B43"/>
          </p15:clr>
        </p15:guide>
        <p15:guide id="4" orient="horz" pos="784">
          <p15:clr>
            <a:srgbClr val="F26B43"/>
          </p15:clr>
        </p15:guide>
        <p15:guide id="5" pos="55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79B08-6E49-4958-9486-B941B019026E}"/>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02176" y="6167374"/>
            <a:ext cx="2005441" cy="690626"/>
          </a:xfrm>
          <a:prstGeom prst="rect">
            <a:avLst/>
          </a:prstGeom>
        </p:spPr>
      </p:pic>
      <p:sp>
        <p:nvSpPr>
          <p:cNvPr id="2" name="Title Placeholder 1"/>
          <p:cNvSpPr>
            <a:spLocks noGrp="1"/>
          </p:cNvSpPr>
          <p:nvPr>
            <p:ph type="title"/>
          </p:nvPr>
        </p:nvSpPr>
        <p:spPr>
          <a:xfrm>
            <a:off x="609600" y="2"/>
            <a:ext cx="10972801" cy="1227115"/>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609600" y="1295401"/>
            <a:ext cx="10972801"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89931" y="6405412"/>
            <a:ext cx="812800"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11277601" y="6405412"/>
            <a:ext cx="304800" cy="219456"/>
          </a:xfrm>
          <a:prstGeom prst="rect">
            <a:avLst/>
          </a:prstGeom>
        </p:spPr>
        <p:txBody>
          <a:bodyPr vert="horz" wrap="none" lIns="0" tIns="0" rIns="0" bIns="0" rtlCol="0" anchor="ctr"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0" name="Rectangle 9"/>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1"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Rectangle 11"/>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37191786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79B08-6E49-4958-9486-B941B019026E}"/>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02176" y="6167374"/>
            <a:ext cx="2005441" cy="690626"/>
          </a:xfrm>
          <a:prstGeom prst="rect">
            <a:avLst/>
          </a:prstGeom>
        </p:spPr>
      </p:pic>
      <p:sp>
        <p:nvSpPr>
          <p:cNvPr id="2" name="Title Placeholder 1"/>
          <p:cNvSpPr>
            <a:spLocks noGrp="1"/>
          </p:cNvSpPr>
          <p:nvPr>
            <p:ph type="title"/>
          </p:nvPr>
        </p:nvSpPr>
        <p:spPr>
          <a:xfrm>
            <a:off x="609600" y="2"/>
            <a:ext cx="10972801" cy="1227115"/>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609600" y="1295401"/>
            <a:ext cx="10972801"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89931" y="6405412"/>
            <a:ext cx="812800"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11277601" y="6405412"/>
            <a:ext cx="304800" cy="219456"/>
          </a:xfrm>
          <a:prstGeom prst="rect">
            <a:avLst/>
          </a:prstGeom>
        </p:spPr>
        <p:txBody>
          <a:bodyPr vert="horz" wrap="none" lIns="0" tIns="0" rIns="0" bIns="0" rtlCol="0" anchor="ctr"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0" name="Rectangle 9"/>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1" name="Footer Placeholder 4"/>
          <p:cNvSpPr>
            <a:spLocks noGrp="1"/>
          </p:cNvSpPr>
          <p:nvPr>
            <p:ph type="ftr" sz="quarter" idx="3"/>
          </p:nvPr>
        </p:nvSpPr>
        <p:spPr>
          <a:xfrm>
            <a:off x="2622164"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Rectangle 11"/>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35253310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79B08-6E49-4958-9486-B941B019026E}"/>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02176" y="6167374"/>
            <a:ext cx="2005441" cy="690626"/>
          </a:xfrm>
          <a:prstGeom prst="rect">
            <a:avLst/>
          </a:prstGeom>
        </p:spPr>
      </p:pic>
      <p:sp>
        <p:nvSpPr>
          <p:cNvPr id="2" name="Title Placeholder 1"/>
          <p:cNvSpPr>
            <a:spLocks noGrp="1"/>
          </p:cNvSpPr>
          <p:nvPr>
            <p:ph type="title"/>
          </p:nvPr>
        </p:nvSpPr>
        <p:spPr>
          <a:xfrm>
            <a:off x="609600" y="2"/>
            <a:ext cx="10972801" cy="1227115"/>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609600" y="1295401"/>
            <a:ext cx="10972801"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89931" y="6405412"/>
            <a:ext cx="812800"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11277601" y="6405412"/>
            <a:ext cx="304800" cy="219456"/>
          </a:xfrm>
          <a:prstGeom prst="rect">
            <a:avLst/>
          </a:prstGeom>
        </p:spPr>
        <p:txBody>
          <a:bodyPr vert="horz" wrap="none" lIns="0" tIns="0" rIns="0" bIns="0" rtlCol="0" anchor="ctr"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0" name="Rectangle 9"/>
          <p:cNvSpPr/>
          <p:nvPr/>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2" name="Rectangle 11"/>
          <p:cNvSpPr/>
          <p:nvPr/>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5" name="Footer Placeholder 4">
            <a:extLst>
              <a:ext uri="{FF2B5EF4-FFF2-40B4-BE49-F238E27FC236}">
                <a16:creationId xmlns:a16="http://schemas.microsoft.com/office/drawing/2014/main" id="{AAC6A63B-BDB3-BE48-813F-1BCB4A48C301}"/>
              </a:ext>
            </a:extLst>
          </p:cNvPr>
          <p:cNvSpPr>
            <a:spLocks noGrp="1"/>
          </p:cNvSpPr>
          <p:nvPr>
            <p:ph type="ftr" sz="quarter" idx="3"/>
          </p:nvPr>
        </p:nvSpPr>
        <p:spPr>
          <a:xfrm>
            <a:off x="3809404" y="6373992"/>
            <a:ext cx="4573191" cy="219456"/>
          </a:xfrm>
          <a:prstGeom prst="rect">
            <a:avLst/>
          </a:prstGeom>
        </p:spPr>
        <p:txBody>
          <a:bodyPr vert="horz" wrap="none" lIns="0" tIns="0" rIns="0" bIns="0" rtlCol="0" anchor="ctr" anchorCtr="0"/>
          <a:lstStyle>
            <a:lvl1pPr algn="ctr">
              <a:defRPr sz="750">
                <a:solidFill>
                  <a:schemeClr val="bg2">
                    <a:lumMod val="75000"/>
                  </a:schemeClr>
                </a:solidFill>
                <a:latin typeface="+mn-lt"/>
              </a:defRPr>
            </a:lvl1pPr>
          </a:lstStyle>
          <a:p>
            <a:r>
              <a:rPr lang="en-US"/>
              <a:t>© 2021  Proofpoint. All rights reserved.  </a:t>
            </a:r>
            <a:r>
              <a:rPr lang="en-US" altLang="zh-TW"/>
              <a:t>|  P</a:t>
            </a:r>
            <a:r>
              <a:rPr lang="en-US"/>
              <a:t>roofpoint, Inc. – Confidential and Proprietary</a:t>
            </a:r>
          </a:p>
        </p:txBody>
      </p:sp>
      <p:pic>
        <p:nvPicPr>
          <p:cNvPr id="11" name="Picture 10">
            <a:extLst>
              <a:ext uri="{FF2B5EF4-FFF2-40B4-BE49-F238E27FC236}">
                <a16:creationId xmlns:a16="http://schemas.microsoft.com/office/drawing/2014/main" id="{92495F26-EDFB-494C-8944-42F4ED3C4A0E}"/>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402176" y="6167374"/>
            <a:ext cx="2005441" cy="690626"/>
          </a:xfrm>
          <a:prstGeom prst="rect">
            <a:avLst/>
          </a:prstGeom>
        </p:spPr>
      </p:pic>
      <p:sp>
        <p:nvSpPr>
          <p:cNvPr id="13" name="Rectangle 12">
            <a:extLst>
              <a:ext uri="{FF2B5EF4-FFF2-40B4-BE49-F238E27FC236}">
                <a16:creationId xmlns:a16="http://schemas.microsoft.com/office/drawing/2014/main" id="{BC6F19E2-8C80-1448-B6C6-DAD66EC25901}"/>
              </a:ext>
            </a:extLst>
          </p:cNvPr>
          <p:cNvSpPr/>
          <p:nvPr userDrawn="1"/>
        </p:nvSpPr>
        <p:spPr>
          <a:xfrm>
            <a:off x="0" y="1295401"/>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
        <p:nvSpPr>
          <p:cNvPr id="14" name="Rectangle 13">
            <a:extLst>
              <a:ext uri="{FF2B5EF4-FFF2-40B4-BE49-F238E27FC236}">
                <a16:creationId xmlns:a16="http://schemas.microsoft.com/office/drawing/2014/main" id="{F1D3A269-B1C0-B548-9014-E5E91E6371FD}"/>
              </a:ext>
            </a:extLst>
          </p:cNvPr>
          <p:cNvSpPr/>
          <p:nvPr userDrawn="1"/>
        </p:nvSpPr>
        <p:spPr>
          <a:xfrm>
            <a:off x="0" y="1"/>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800"/>
          </a:p>
        </p:txBody>
      </p:sp>
    </p:spTree>
    <p:extLst>
      <p:ext uri="{BB962C8B-B14F-4D97-AF65-F5344CB8AC3E}">
        <p14:creationId xmlns:p14="http://schemas.microsoft.com/office/powerpoint/2010/main" val="176357716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Calibri"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Calibri"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Calibri"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Calibri"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Calibri"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Calibri"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Calibri"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Calibri"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Calibri"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79B08-6E49-4958-9486-B941B019026E}"/>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02177" y="6167374"/>
            <a:ext cx="2005441" cy="690626"/>
          </a:xfrm>
          <a:prstGeom prst="rect">
            <a:avLst/>
          </a:prstGeom>
        </p:spPr>
      </p:pic>
      <p:sp>
        <p:nvSpPr>
          <p:cNvPr id="2" name="Title Placeholder 1"/>
          <p:cNvSpPr>
            <a:spLocks noGrp="1"/>
          </p:cNvSpPr>
          <p:nvPr>
            <p:ph type="title"/>
          </p:nvPr>
        </p:nvSpPr>
        <p:spPr>
          <a:xfrm>
            <a:off x="609601" y="4"/>
            <a:ext cx="10972801" cy="1227115"/>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609601" y="1295401"/>
            <a:ext cx="10972801"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89931" y="6405412"/>
            <a:ext cx="812800"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11277602" y="6405412"/>
            <a:ext cx="304800" cy="219456"/>
          </a:xfrm>
          <a:prstGeom prst="rect">
            <a:avLst/>
          </a:prstGeom>
        </p:spPr>
        <p:txBody>
          <a:bodyPr vert="horz" wrap="none" lIns="0" tIns="0" rIns="0" bIns="0" rtlCol="0" anchor="ctr"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0" name="Rectangle 9"/>
          <p:cNvSpPr/>
          <p:nvPr userDrawn="1"/>
        </p:nvSpPr>
        <p:spPr>
          <a:xfrm>
            <a:off x="0" y="1295403"/>
            <a:ext cx="137196" cy="5562599"/>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
        <p:nvSpPr>
          <p:cNvPr id="11" name="Footer Placeholder 4"/>
          <p:cNvSpPr>
            <a:spLocks noGrp="1"/>
          </p:cNvSpPr>
          <p:nvPr>
            <p:ph type="ftr" sz="quarter" idx="3"/>
          </p:nvPr>
        </p:nvSpPr>
        <p:spPr>
          <a:xfrm>
            <a:off x="2622165" y="6373992"/>
            <a:ext cx="4573191" cy="219456"/>
          </a:xfrm>
          <a:prstGeom prst="rect">
            <a:avLst/>
          </a:prstGeom>
        </p:spPr>
        <p:txBody>
          <a:bodyPr vert="horz" wrap="none" lIns="0" tIns="0" rIns="0" bIns="0" rtlCol="0" anchor="ctr" anchorCtr="0"/>
          <a:lstStyle>
            <a:lvl1pPr algn="l">
              <a:defRPr sz="700">
                <a:solidFill>
                  <a:schemeClr val="bg2">
                    <a:lumMod val="75000"/>
                  </a:schemeClr>
                </a:solidFill>
              </a:defRPr>
            </a:lvl1pPr>
          </a:lstStyle>
          <a:p>
            <a:r>
              <a:rPr lang="en-US"/>
              <a:t>© 2019 Proofpoint. All rights reserved</a:t>
            </a:r>
          </a:p>
        </p:txBody>
      </p:sp>
      <p:sp>
        <p:nvSpPr>
          <p:cNvPr id="12" name="Rectangle 11"/>
          <p:cNvSpPr/>
          <p:nvPr userDrawn="1"/>
        </p:nvSpPr>
        <p:spPr>
          <a:xfrm>
            <a:off x="0" y="3"/>
            <a:ext cx="137196" cy="1227115"/>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799"/>
          </a:p>
        </p:txBody>
      </p:sp>
    </p:spTree>
    <p:extLst>
      <p:ext uri="{BB962C8B-B14F-4D97-AF65-F5344CB8AC3E}">
        <p14:creationId xmlns:p14="http://schemas.microsoft.com/office/powerpoint/2010/main" val="176083013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3199" b="1" kern="1200">
          <a:solidFill>
            <a:schemeClr val="tx1"/>
          </a:solidFill>
          <a:latin typeface="+mj-lt"/>
          <a:ea typeface="+mj-ea"/>
          <a:cs typeface="+mj-cs"/>
        </a:defRPr>
      </a:lvl1pPr>
    </p:titleStyle>
    <p:bodyStyle>
      <a:lvl1pPr marL="182825" indent="-182825" algn="l" defTabSz="914126" rtl="0" eaLnBrk="1" latinLnBrk="0" hangingPunct="1">
        <a:lnSpc>
          <a:spcPct val="90000"/>
        </a:lnSpc>
        <a:spcBef>
          <a:spcPts val="1200"/>
        </a:spcBef>
        <a:buClr>
          <a:schemeClr val="tx1"/>
        </a:buClr>
        <a:buFont typeface="HP Simplified" panose="020B0604020204020204" pitchFamily="34" charset="0"/>
        <a:buChar char="•"/>
        <a:defRPr sz="1799" kern="1200">
          <a:solidFill>
            <a:schemeClr val="tx1"/>
          </a:solidFill>
          <a:latin typeface="+mn-lt"/>
          <a:ea typeface="+mn-ea"/>
          <a:cs typeface="+mn-cs"/>
        </a:defRPr>
      </a:lvl1pPr>
      <a:lvl2pPr marL="411357" indent="-182825" algn="l" defTabSz="914126"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475" indent="-137119" algn="l" defTabSz="914126"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301"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419"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245"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363"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189"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014"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6DD3EE3-9803-8823-7A6A-C0DDAE7FA8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black">
          <a:xfrm>
            <a:off x="10103205" y="6385783"/>
            <a:ext cx="1109472" cy="209804"/>
          </a:xfrm>
          <a:prstGeom prst="rect">
            <a:avLst/>
          </a:prstGeom>
        </p:spPr>
      </p:pic>
      <p:sp>
        <p:nvSpPr>
          <p:cNvPr id="2" name="Title Placeholder 1">
            <a:extLst>
              <a:ext uri="{FF2B5EF4-FFF2-40B4-BE49-F238E27FC236}">
                <a16:creationId xmlns:a16="http://schemas.microsoft.com/office/drawing/2014/main" id="{13C89EFE-2500-AAC3-E2F9-38DA539D85AC}"/>
              </a:ext>
            </a:extLst>
          </p:cNvPr>
          <p:cNvSpPr>
            <a:spLocks noGrp="1"/>
          </p:cNvSpPr>
          <p:nvPr>
            <p:ph type="title"/>
          </p:nvPr>
        </p:nvSpPr>
        <p:spPr>
          <a:xfrm>
            <a:off x="451651" y="380451"/>
            <a:ext cx="11300083" cy="1072896"/>
          </a:xfrm>
          <a:prstGeom prst="rect">
            <a:avLst/>
          </a:prstGeom>
        </p:spPr>
        <p:txBody>
          <a:bodyPr vert="horz" lIns="0" tIns="0" rIns="0" bIns="0" rtlCol="0" anchor="t" anchorCtr="0">
            <a:noAutofit/>
          </a:bodyPr>
          <a:lstStyle/>
          <a:p>
            <a:pPr marL="0" lvl="0"/>
            <a:r>
              <a:rPr lang="en-US"/>
              <a:t>Click to edit Master title style</a:t>
            </a:r>
            <a:endParaRPr lang="en-US" dirty="0"/>
          </a:p>
        </p:txBody>
      </p:sp>
      <p:sp>
        <p:nvSpPr>
          <p:cNvPr id="3" name="Text Placeholder 2">
            <a:extLst>
              <a:ext uri="{FF2B5EF4-FFF2-40B4-BE49-F238E27FC236}">
                <a16:creationId xmlns:a16="http://schemas.microsoft.com/office/drawing/2014/main" id="{A7065457-F4B9-576F-F37A-799A13936594}"/>
              </a:ext>
            </a:extLst>
          </p:cNvPr>
          <p:cNvSpPr>
            <a:spLocks noGrp="1"/>
          </p:cNvSpPr>
          <p:nvPr>
            <p:ph type="body" idx="1"/>
          </p:nvPr>
        </p:nvSpPr>
        <p:spPr>
          <a:xfrm>
            <a:off x="463842" y="1658112"/>
            <a:ext cx="11287891" cy="43497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9906C20F-6DAD-6A17-B8C0-4585622948BE}"/>
              </a:ext>
            </a:extLst>
          </p:cNvPr>
          <p:cNvSpPr txBox="1"/>
          <p:nvPr userDrawn="1"/>
        </p:nvSpPr>
        <p:spPr>
          <a:xfrm>
            <a:off x="451651" y="6383868"/>
            <a:ext cx="5644349" cy="222249"/>
          </a:xfrm>
          <a:prstGeom prst="rect">
            <a:avLst/>
          </a:prstGeom>
        </p:spPr>
        <p:txBody>
          <a:bodyPr vert="horz" lIns="0" tIns="0" rIns="0" bIns="0" rtlCol="0" anchor="ctr"/>
          <a:lstStyle>
            <a:defPPr>
              <a:defRPr lang="en-US"/>
            </a:defPPr>
            <a:lvl1pPr>
              <a:defRPr sz="800"/>
            </a:lvl1pPr>
          </a:lstStyle>
          <a:p>
            <a:pPr lvl="0"/>
            <a:r>
              <a:rPr lang="en-US" sz="1067" strike="noStrike" baseline="0" dirty="0"/>
              <a:t>© 2023 Proofpoint Inc. </a:t>
            </a:r>
            <a:r>
              <a:rPr lang="en-US" sz="1067" strike="noStrike" baseline="0" dirty="0">
                <a:solidFill>
                  <a:schemeClr val="accent1"/>
                </a:solidFill>
              </a:rPr>
              <a:t>/</a:t>
            </a:r>
            <a:r>
              <a:rPr lang="en-US" sz="1067" strike="noStrike" baseline="0" dirty="0"/>
              <a:t> All rights reserved. </a:t>
            </a:r>
            <a:r>
              <a:rPr lang="en-US" sz="1067" strike="noStrike" baseline="0" dirty="0">
                <a:solidFill>
                  <a:schemeClr val="accent1"/>
                </a:solidFill>
              </a:rPr>
              <a:t>/ </a:t>
            </a:r>
            <a:r>
              <a:rPr lang="en-US" sz="1067" strike="noStrike" baseline="0" dirty="0"/>
              <a:t>Proprietary &amp; confidential</a:t>
            </a:r>
            <a:endParaRPr lang="en-US" sz="1067" b="1" strike="noStrike" baseline="0" dirty="0"/>
          </a:p>
        </p:txBody>
      </p:sp>
      <p:sp>
        <p:nvSpPr>
          <p:cNvPr id="7" name="TextBox 6">
            <a:extLst>
              <a:ext uri="{FF2B5EF4-FFF2-40B4-BE49-F238E27FC236}">
                <a16:creationId xmlns:a16="http://schemas.microsoft.com/office/drawing/2014/main" id="{693DCA02-7B7E-CBD9-9ACC-A72C231243B2}"/>
              </a:ext>
            </a:extLst>
          </p:cNvPr>
          <p:cNvSpPr txBox="1"/>
          <p:nvPr userDrawn="1"/>
        </p:nvSpPr>
        <p:spPr>
          <a:xfrm>
            <a:off x="9302042" y="6383868"/>
            <a:ext cx="2438308" cy="222249"/>
          </a:xfrm>
          <a:prstGeom prst="rect">
            <a:avLst/>
          </a:prstGeom>
        </p:spPr>
        <p:txBody>
          <a:bodyPr vert="horz" lIns="0" tIns="0" rIns="0" bIns="0" rtlCol="0" anchor="ctr"/>
          <a:lstStyle>
            <a:defPPr>
              <a:defRPr lang="en-US"/>
            </a:defPPr>
            <a:lvl1pPr>
              <a:defRPr sz="800"/>
            </a:lvl1pPr>
          </a:lstStyle>
          <a:p>
            <a:pPr lvl="0" algn="r"/>
            <a:fld id="{BC8067AD-F78C-4573-867F-37D4C219F54B}" type="slidenum">
              <a:rPr lang="en-US" sz="1067" smtClean="0"/>
              <a:pPr lvl="0" algn="r"/>
              <a:t>‹#›</a:t>
            </a:fld>
            <a:endParaRPr lang="en-US" sz="1067" dirty="0"/>
          </a:p>
        </p:txBody>
      </p:sp>
    </p:spTree>
    <p:extLst>
      <p:ext uri="{BB962C8B-B14F-4D97-AF65-F5344CB8AC3E}">
        <p14:creationId xmlns:p14="http://schemas.microsoft.com/office/powerpoint/2010/main" val="1252308069"/>
      </p:ext>
    </p:extLst>
  </p:cSld>
  <p:clrMap bg1="lt1" tx1="dk1" bg2="lt2" tx2="dk2" accent1="accent1" accent2="accent2" accent3="accent3" accent4="accent4" accent5="accent5" accent6="accent6" hlink="hlink" folHlink="folHlink"/>
  <p:sldLayoutIdLst>
    <p:sldLayoutId id="2147483842" r:id="rId1"/>
    <p:sldLayoutId id="2147483843" r:id="rId2"/>
  </p:sldLayoutIdLst>
  <p:transition>
    <p:fade/>
  </p:transition>
  <p:txStyles>
    <p:title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p:titleStyle>
    <p:bodyStyle>
      <a:lvl1pPr marL="268217" indent="-268217" algn="l" defTabSz="1219170" rtl="0" eaLnBrk="1" latinLnBrk="0" hangingPunct="1">
        <a:lnSpc>
          <a:spcPct val="100000"/>
        </a:lnSpc>
        <a:spcBef>
          <a:spcPts val="1120"/>
        </a:spcBef>
        <a:buClr>
          <a:schemeClr val="accent1"/>
        </a:buClr>
        <a:buFont typeface="Arial" panose="020B0604020202020204" pitchFamily="34" charset="0"/>
        <a:buChar char="•"/>
        <a:defRPr sz="1867" b="0" kern="1200">
          <a:solidFill>
            <a:schemeClr val="tx1"/>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33">
          <p15:clr>
            <a:srgbClr val="F26B43"/>
          </p15:clr>
        </p15:guide>
        <p15:guide id="2" pos="212">
          <p15:clr>
            <a:srgbClr val="F26B43"/>
          </p15:clr>
        </p15:guide>
        <p15:guide id="3" orient="horz" pos="179">
          <p15:clr>
            <a:srgbClr val="F26B43"/>
          </p15:clr>
        </p15:guide>
        <p15:guide id="4" orient="horz" pos="784">
          <p15:clr>
            <a:srgbClr val="F26B43"/>
          </p15:clr>
        </p15:guide>
        <p15:guide id="5" pos="55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image" Target="../media/image47.png"/><Relationship Id="rId16" Type="http://schemas.openxmlformats.org/officeDocument/2006/relationships/image" Target="../media/image61.svg"/><Relationship Id="rId1" Type="http://schemas.openxmlformats.org/officeDocument/2006/relationships/slideLayout" Target="../slideLayouts/slideLayout2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44.jpeg"/><Relationship Id="rId1" Type="http://schemas.openxmlformats.org/officeDocument/2006/relationships/slideLayout" Target="../slideLayouts/slideLayout178.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7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149.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3.wdp"/><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tiff"/><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399724-3B41-1CA0-B8BB-8A34EA85D26F}"/>
              </a:ext>
            </a:extLst>
          </p:cNvPr>
          <p:cNvSpPr>
            <a:spLocks noGrp="1"/>
          </p:cNvSpPr>
          <p:nvPr>
            <p:ph type="title"/>
          </p:nvPr>
        </p:nvSpPr>
        <p:spPr/>
        <p:txBody>
          <a:bodyPr/>
          <a:lstStyle/>
          <a:p>
            <a:r>
              <a:rPr lang="en-GB" dirty="0"/>
              <a:t>Fact or fiction?</a:t>
            </a:r>
            <a:br>
              <a:rPr lang="en-GB" dirty="0"/>
            </a:br>
            <a:r>
              <a:rPr lang="en-GB" dirty="0"/>
              <a:t>Mistake or malice?</a:t>
            </a:r>
            <a:br>
              <a:rPr lang="en-GB" dirty="0"/>
            </a:br>
            <a:r>
              <a:rPr lang="en-GB" dirty="0"/>
              <a:t>Navigating insider risk</a:t>
            </a:r>
            <a:endParaRPr lang="en-US" dirty="0"/>
          </a:p>
        </p:txBody>
      </p:sp>
      <p:sp>
        <p:nvSpPr>
          <p:cNvPr id="10" name="Text Placeholder 9">
            <a:extLst>
              <a:ext uri="{FF2B5EF4-FFF2-40B4-BE49-F238E27FC236}">
                <a16:creationId xmlns:a16="http://schemas.microsoft.com/office/drawing/2014/main" id="{D6EF6A47-44E3-F96A-1793-CC4EF69FF90D}"/>
              </a:ext>
            </a:extLst>
          </p:cNvPr>
          <p:cNvSpPr>
            <a:spLocks noGrp="1"/>
          </p:cNvSpPr>
          <p:nvPr>
            <p:ph type="body" sz="quarter" idx="10"/>
          </p:nvPr>
        </p:nvSpPr>
        <p:spPr>
          <a:xfrm>
            <a:off x="463548" y="2896989"/>
            <a:ext cx="6781984" cy="511627"/>
          </a:xfrm>
        </p:spPr>
        <p:txBody>
          <a:bodyPr/>
          <a:lstStyle/>
          <a:p>
            <a:r>
              <a:rPr lang="en-US" dirty="0"/>
              <a:t>Alistair Mills</a:t>
            </a:r>
          </a:p>
        </p:txBody>
      </p:sp>
      <p:sp>
        <p:nvSpPr>
          <p:cNvPr id="11" name="Text Placeholder 10">
            <a:extLst>
              <a:ext uri="{FF2B5EF4-FFF2-40B4-BE49-F238E27FC236}">
                <a16:creationId xmlns:a16="http://schemas.microsoft.com/office/drawing/2014/main" id="{1C3CC8DC-F57F-4C1B-C8D0-051379EBBD1F}"/>
              </a:ext>
            </a:extLst>
          </p:cNvPr>
          <p:cNvSpPr>
            <a:spLocks noGrp="1"/>
          </p:cNvSpPr>
          <p:nvPr>
            <p:ph type="body" sz="quarter" idx="11"/>
          </p:nvPr>
        </p:nvSpPr>
        <p:spPr>
          <a:xfrm>
            <a:off x="463549" y="3284159"/>
            <a:ext cx="5632451" cy="511627"/>
          </a:xfrm>
        </p:spPr>
        <p:txBody>
          <a:bodyPr/>
          <a:lstStyle/>
          <a:p>
            <a:r>
              <a:rPr lang="en-US" dirty="0"/>
              <a:t>Director Security Engineering, at Proofpoint</a:t>
            </a:r>
          </a:p>
        </p:txBody>
      </p:sp>
      <p:sp>
        <p:nvSpPr>
          <p:cNvPr id="3" name="Text Placeholder 10">
            <a:extLst>
              <a:ext uri="{FF2B5EF4-FFF2-40B4-BE49-F238E27FC236}">
                <a16:creationId xmlns:a16="http://schemas.microsoft.com/office/drawing/2014/main" id="{73F60B07-A543-BFF0-9598-E3AD157535EB}"/>
              </a:ext>
            </a:extLst>
          </p:cNvPr>
          <p:cNvSpPr txBox="1">
            <a:spLocks/>
          </p:cNvSpPr>
          <p:nvPr/>
        </p:nvSpPr>
        <p:spPr>
          <a:xfrm>
            <a:off x="451651" y="3682940"/>
            <a:ext cx="5632451" cy="51162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accent1"/>
              </a:buClr>
              <a:buFont typeface="Arial" panose="020B0604020202020204" pitchFamily="34" charset="0"/>
              <a:buNone/>
              <a:defRPr sz="1600" b="0" kern="1200">
                <a:solidFill>
                  <a:schemeClr val="tx1"/>
                </a:solidFill>
                <a:latin typeface="+mn-lt"/>
                <a:ea typeface="+mn-ea"/>
                <a:cs typeface="+mn-cs"/>
              </a:defRPr>
            </a:lvl1pPr>
            <a:lvl2pPr marL="201168" indent="0" algn="l" defTabSz="914400" rtl="0" eaLnBrk="1" latinLnBrk="0" hangingPunct="1">
              <a:lnSpc>
                <a:spcPct val="100000"/>
              </a:lnSpc>
              <a:spcBef>
                <a:spcPts val="480"/>
              </a:spcBef>
              <a:buClr>
                <a:schemeClr val="accent1"/>
              </a:buClr>
              <a:buFont typeface="Arial" panose="020B0604020202020204" pitchFamily="34" charset="0"/>
              <a:buNone/>
              <a:defRPr sz="1400" kern="1200">
                <a:solidFill>
                  <a:schemeClr val="tx1"/>
                </a:solidFill>
                <a:latin typeface="+mn-lt"/>
                <a:ea typeface="+mn-ea"/>
                <a:cs typeface="+mn-cs"/>
              </a:defRPr>
            </a:lvl2pPr>
            <a:lvl3pPr marL="402336" indent="0" algn="l" defTabSz="914400" rtl="0" eaLnBrk="1" latinLnBrk="0" hangingPunct="1">
              <a:lnSpc>
                <a:spcPct val="100000"/>
              </a:lnSpc>
              <a:spcBef>
                <a:spcPts val="480"/>
              </a:spcBef>
              <a:buClr>
                <a:schemeClr val="accent1"/>
              </a:buClr>
              <a:buFont typeface="Arial" panose="020B0604020202020204" pitchFamily="34" charset="0"/>
              <a:buNone/>
              <a:defRPr sz="1400" kern="1200">
                <a:solidFill>
                  <a:schemeClr val="tx1"/>
                </a:solidFill>
                <a:latin typeface="+mn-lt"/>
                <a:ea typeface="+mn-ea"/>
                <a:cs typeface="+mn-cs"/>
              </a:defRPr>
            </a:lvl3pPr>
            <a:lvl4pPr marL="603504" indent="0" algn="l" defTabSz="914400" rtl="0" eaLnBrk="1" latinLnBrk="0" hangingPunct="1">
              <a:lnSpc>
                <a:spcPct val="100000"/>
              </a:lnSpc>
              <a:spcBef>
                <a:spcPts val="480"/>
              </a:spcBef>
              <a:buClr>
                <a:schemeClr val="accent1"/>
              </a:buClr>
              <a:buFont typeface="Arial" panose="020B0604020202020204" pitchFamily="34" charset="0"/>
              <a:buNone/>
              <a:defRPr sz="1400" kern="1200">
                <a:solidFill>
                  <a:schemeClr val="tx1"/>
                </a:solidFill>
                <a:latin typeface="+mn-lt"/>
                <a:ea typeface="+mn-ea"/>
                <a:cs typeface="+mn-cs"/>
              </a:defRPr>
            </a:lvl4pPr>
            <a:lvl5pPr marL="804672" indent="0" algn="l" defTabSz="914400" rtl="0" eaLnBrk="1" latinLnBrk="0" hangingPunct="1">
              <a:lnSpc>
                <a:spcPct val="100000"/>
              </a:lnSpc>
              <a:spcBef>
                <a:spcPts val="480"/>
              </a:spcBef>
              <a:buClr>
                <a:schemeClr val="accent1"/>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buClr>
                <a:srgbClr val="009ADA"/>
              </a:buClr>
            </a:pPr>
            <a:endParaRPr lang="en-US" sz="2133" dirty="0">
              <a:solidFill>
                <a:srgbClr val="FFFFFF"/>
              </a:solidFill>
              <a:latin typeface="Arial" panose="020B0604020202020204"/>
            </a:endParaRPr>
          </a:p>
        </p:txBody>
      </p:sp>
    </p:spTree>
    <p:extLst>
      <p:ext uri="{BB962C8B-B14F-4D97-AF65-F5344CB8AC3E}">
        <p14:creationId xmlns:p14="http://schemas.microsoft.com/office/powerpoint/2010/main" val="207380830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B7D0C-31EA-0EFE-247A-42648CA9015A}"/>
              </a:ext>
            </a:extLst>
          </p:cNvPr>
          <p:cNvSpPr>
            <a:spLocks noGrp="1"/>
          </p:cNvSpPr>
          <p:nvPr>
            <p:ph type="title"/>
          </p:nvPr>
        </p:nvSpPr>
        <p:spPr>
          <a:xfrm>
            <a:off x="451651" y="508884"/>
            <a:ext cx="5041599" cy="4513059"/>
          </a:xfrm>
        </p:spPr>
        <p:txBody>
          <a:bodyPr/>
          <a:lstStyle/>
          <a:p>
            <a:r>
              <a:rPr lang="en-GB" dirty="0"/>
              <a:t>How can we mitigate Insider Risk?</a:t>
            </a:r>
          </a:p>
        </p:txBody>
      </p:sp>
    </p:spTree>
    <p:extLst>
      <p:ext uri="{BB962C8B-B14F-4D97-AF65-F5344CB8AC3E}">
        <p14:creationId xmlns:p14="http://schemas.microsoft.com/office/powerpoint/2010/main" val="20999059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B1BAFDFF-A2C4-ECA8-CAC2-99F0B2C44ED5}"/>
              </a:ext>
            </a:extLst>
          </p:cNvPr>
          <p:cNvSpPr txBox="1">
            <a:spLocks/>
          </p:cNvSpPr>
          <p:nvPr/>
        </p:nvSpPr>
        <p:spPr>
          <a:xfrm>
            <a:off x="451651" y="1946845"/>
            <a:ext cx="4912829" cy="728807"/>
          </a:xfrm>
          <a:prstGeom prst="rect">
            <a:avLst/>
          </a:prstGeom>
          <a:solidFill>
            <a:srgbClr val="00416B"/>
          </a:solidFill>
          <a:ln w="9525">
            <a:solidFill>
              <a:srgbClr val="00416B"/>
            </a:solidFill>
          </a:ln>
        </p:spPr>
        <p:txBody>
          <a:bodyPr vert="horz" lIns="0" tIns="0" rIns="0" bIns="0" rtlCol="0" anchor="ctr" anchorCtr="0">
            <a:noAutofit/>
          </a:bodyPr>
          <a:lstStyle>
            <a:lvl1pPr marL="0" indent="0" algn="ctr" defTabSz="1219170" rtl="0" eaLnBrk="1" latinLnBrk="0" hangingPunct="1">
              <a:lnSpc>
                <a:spcPct val="100000"/>
              </a:lnSpc>
              <a:spcBef>
                <a:spcPts val="1120"/>
              </a:spcBef>
              <a:buClr>
                <a:schemeClr val="accent1"/>
              </a:buClr>
              <a:buFont typeface="Arial" panose="020B0604020202020204" pitchFamily="34" charset="0"/>
              <a:buNone/>
              <a:defRPr sz="2400" b="0" kern="1200">
                <a:solidFill>
                  <a:srgbClr val="FFFFFF"/>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120"/>
              </a:spcBef>
              <a:spcAft>
                <a:spcPts val="0"/>
              </a:spcAft>
              <a:buClr>
                <a:srgbClr val="009ADA"/>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Security Monitoring</a:t>
            </a:r>
          </a:p>
        </p:txBody>
      </p:sp>
      <p:sp>
        <p:nvSpPr>
          <p:cNvPr id="14" name="Text Placeholder 2">
            <a:extLst>
              <a:ext uri="{FF2B5EF4-FFF2-40B4-BE49-F238E27FC236}">
                <a16:creationId xmlns:a16="http://schemas.microsoft.com/office/drawing/2014/main" id="{0E7C43A7-37F8-70C1-964E-19CEC60A13DB}"/>
              </a:ext>
            </a:extLst>
          </p:cNvPr>
          <p:cNvSpPr txBox="1">
            <a:spLocks/>
          </p:cNvSpPr>
          <p:nvPr/>
        </p:nvSpPr>
        <p:spPr>
          <a:xfrm>
            <a:off x="451651" y="2675651"/>
            <a:ext cx="4912829" cy="2810261"/>
          </a:xfrm>
          <a:prstGeom prst="rect">
            <a:avLst/>
          </a:prstGeom>
          <a:solidFill>
            <a:schemeClr val="tx1">
              <a:alpha val="92146"/>
            </a:schemeClr>
          </a:solidFill>
          <a:ln w="9525">
            <a:solidFill>
              <a:srgbClr val="00416B"/>
            </a:solidFill>
          </a:ln>
        </p:spPr>
        <p:txBody>
          <a:bodyPr vert="horz" lIns="91440" tIns="91440" rIns="91440" bIns="91440" rtlCol="0">
            <a:noAutofit/>
          </a:bodyPr>
          <a:lstStyle>
            <a:lvl1pPr marL="268217" indent="-268217" algn="l" defTabSz="1219170" rtl="0" eaLnBrk="1" latinLnBrk="0" hangingPunct="1">
              <a:lnSpc>
                <a:spcPct val="100000"/>
              </a:lnSpc>
              <a:spcBef>
                <a:spcPts val="1120"/>
              </a:spcBef>
              <a:buClr>
                <a:schemeClr val="accent1"/>
              </a:buClr>
              <a:buFont typeface="Arial" panose="020B0604020202020204" pitchFamily="34" charset="0"/>
              <a:buChar char="•"/>
              <a:defRPr sz="1867" b="0" kern="1200">
                <a:solidFill>
                  <a:schemeClr val="tx1"/>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Monitors activity of riskiest users</a:t>
            </a:r>
          </a:p>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Protects organizations from financial &amp; brand damage</a:t>
            </a:r>
          </a:p>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Built with privacy by design</a:t>
            </a:r>
          </a:p>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000000"/>
                </a:solidFill>
                <a:effectLst/>
                <a:uLnTx/>
                <a:uFillTx/>
                <a:latin typeface="Arial" panose="020B0604020202020204"/>
                <a:ea typeface="+mn-ea"/>
                <a:cs typeface="+mn-cs"/>
              </a:rPr>
              <a:t>Manages data on ‘need to know’ basis</a:t>
            </a: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 Placeholder 3">
            <a:extLst>
              <a:ext uri="{FF2B5EF4-FFF2-40B4-BE49-F238E27FC236}">
                <a16:creationId xmlns:a16="http://schemas.microsoft.com/office/drawing/2014/main" id="{E063008D-1FE5-4CA8-4E52-FAACEBD3F765}"/>
              </a:ext>
            </a:extLst>
          </p:cNvPr>
          <p:cNvSpPr txBox="1">
            <a:spLocks/>
          </p:cNvSpPr>
          <p:nvPr/>
        </p:nvSpPr>
        <p:spPr>
          <a:xfrm>
            <a:off x="6949440" y="1946845"/>
            <a:ext cx="4802293" cy="728807"/>
          </a:xfrm>
          <a:prstGeom prst="rect">
            <a:avLst/>
          </a:prstGeom>
          <a:solidFill>
            <a:srgbClr val="009ADA"/>
          </a:solidFill>
          <a:ln w="9525" cap="flat" cmpd="sng" algn="ctr">
            <a:solidFill>
              <a:srgbClr val="009ADA"/>
            </a:solidFill>
            <a:prstDash val="solid"/>
            <a:miter lim="800000"/>
          </a:ln>
          <a:effectLst/>
        </p:spPr>
        <p:txBody>
          <a:bodyPr vert="horz" lIns="0" tIns="0" rIns="0" bIns="0" rtlCol="0" anchor="ctr" anchorCtr="0">
            <a:noAutofit/>
          </a:bodyPr>
          <a:lstStyle>
            <a:lvl1pPr marL="0" indent="0" algn="ctr" defTabSz="1219170" rtl="0" eaLnBrk="1" latinLnBrk="0" hangingPunct="1">
              <a:lnSpc>
                <a:spcPct val="100000"/>
              </a:lnSpc>
              <a:spcBef>
                <a:spcPts val="1120"/>
              </a:spcBef>
              <a:buClr>
                <a:schemeClr val="accent1"/>
              </a:buClr>
              <a:buFont typeface="Arial" panose="020B0604020202020204" pitchFamily="34" charset="0"/>
              <a:buNone/>
              <a:defRPr sz="2400" b="0" kern="1200">
                <a:solidFill>
                  <a:srgbClr val="FFFFFF"/>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1120"/>
              </a:spcBef>
              <a:spcAft>
                <a:spcPts val="0"/>
              </a:spcAft>
              <a:buClr>
                <a:srgbClr val="009ADA"/>
              </a:buClr>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Surveillance Tools</a:t>
            </a:r>
          </a:p>
        </p:txBody>
      </p:sp>
      <p:sp>
        <p:nvSpPr>
          <p:cNvPr id="16" name="Text Placeholder 4">
            <a:extLst>
              <a:ext uri="{FF2B5EF4-FFF2-40B4-BE49-F238E27FC236}">
                <a16:creationId xmlns:a16="http://schemas.microsoft.com/office/drawing/2014/main" id="{ABC649F9-F8D1-8EB1-324A-F644EA1A5273}"/>
              </a:ext>
            </a:extLst>
          </p:cNvPr>
          <p:cNvSpPr txBox="1">
            <a:spLocks/>
          </p:cNvSpPr>
          <p:nvPr/>
        </p:nvSpPr>
        <p:spPr>
          <a:xfrm>
            <a:off x="6949440" y="2675651"/>
            <a:ext cx="4802293" cy="2810261"/>
          </a:xfrm>
          <a:prstGeom prst="rect">
            <a:avLst/>
          </a:prstGeom>
          <a:solidFill>
            <a:schemeClr val="tx1">
              <a:alpha val="92146"/>
            </a:schemeClr>
          </a:solidFill>
          <a:ln w="9525">
            <a:solidFill>
              <a:srgbClr val="009ADA"/>
            </a:solidFill>
          </a:ln>
        </p:spPr>
        <p:txBody>
          <a:bodyPr vert="horz" lIns="91440" tIns="91440" rIns="91440" bIns="91440" rtlCol="0">
            <a:noAutofit/>
          </a:bodyPr>
          <a:lstStyle>
            <a:lvl1pPr marL="268217" indent="-268217" algn="l" defTabSz="1219170" rtl="0" eaLnBrk="1" latinLnBrk="0" hangingPunct="1">
              <a:lnSpc>
                <a:spcPct val="100000"/>
              </a:lnSpc>
              <a:spcBef>
                <a:spcPts val="1120"/>
              </a:spcBef>
              <a:buClr>
                <a:schemeClr val="accent1"/>
              </a:buClr>
              <a:buFont typeface="Arial" panose="020B0604020202020204" pitchFamily="34" charset="0"/>
              <a:buChar char="•"/>
              <a:defRPr sz="1867" b="0" kern="1200">
                <a:solidFill>
                  <a:schemeClr val="tx1"/>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343741"/>
                </a:solidFill>
                <a:effectLst/>
                <a:uLnTx/>
                <a:uFillTx/>
                <a:latin typeface="Helvetica" panose="020B0604020202020204" pitchFamily="34" charset="0"/>
                <a:ea typeface="+mn-ea"/>
                <a:cs typeface="+mn-cs"/>
              </a:rPr>
              <a:t>Provide a holistic picture of a specific person </a:t>
            </a:r>
          </a:p>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343741"/>
                </a:solidFill>
                <a:effectLst/>
                <a:uLnTx/>
                <a:uFillTx/>
                <a:latin typeface="Helvetica" panose="020B0604020202020204" pitchFamily="34" charset="0"/>
                <a:ea typeface="+mn-ea"/>
                <a:cs typeface="+mn-cs"/>
              </a:rPr>
              <a:t>Monitors behavior, identity &amp; other people-centric activities</a:t>
            </a:r>
          </a:p>
          <a:p>
            <a:pPr marL="268217" marR="0" lvl="0" indent="-268217" algn="l" defTabSz="1219170" rtl="0" eaLnBrk="1" fontAlgn="auto" latinLnBrk="0" hangingPunct="1">
              <a:lnSpc>
                <a:spcPct val="100000"/>
              </a:lnSpc>
              <a:spcBef>
                <a:spcPts val="1120"/>
              </a:spcBef>
              <a:spcAft>
                <a:spcPts val="0"/>
              </a:spcAft>
              <a:buClr>
                <a:srgbClr val="009ADA"/>
              </a:buClr>
              <a:buSzTx/>
              <a:buFont typeface="Arial" panose="020B0604020202020204" pitchFamily="34" charset="0"/>
              <a:buChar char="•"/>
              <a:tabLst/>
              <a:defRPr/>
            </a:pPr>
            <a:r>
              <a:rPr kumimoji="0" lang="en-US" sz="1867" b="0" i="0" u="none" strike="noStrike" kern="1200" cap="none" spc="0" normalizeH="0" baseline="0" noProof="0">
                <a:ln>
                  <a:noFill/>
                </a:ln>
                <a:solidFill>
                  <a:srgbClr val="343741"/>
                </a:solidFill>
                <a:effectLst/>
                <a:uLnTx/>
                <a:uFillTx/>
                <a:latin typeface="Helvetica" panose="020B0604020202020204" pitchFamily="34" charset="0"/>
                <a:ea typeface="+mn-ea"/>
                <a:cs typeface="+mn-cs"/>
              </a:rPr>
              <a:t>Tools used to monitor employee productivity</a:t>
            </a:r>
            <a:endParaRPr kumimoji="0" lang="en-US" sz="1867"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itle 5">
            <a:extLst>
              <a:ext uri="{FF2B5EF4-FFF2-40B4-BE49-F238E27FC236}">
                <a16:creationId xmlns:a16="http://schemas.microsoft.com/office/drawing/2014/main" id="{D39AFAFF-9D58-8D5B-9D33-CBCD5309F292}"/>
              </a:ext>
            </a:extLst>
          </p:cNvPr>
          <p:cNvSpPr txBox="1">
            <a:spLocks/>
          </p:cNvSpPr>
          <p:nvPr/>
        </p:nvSpPr>
        <p:spPr>
          <a:xfrm>
            <a:off x="451651" y="380451"/>
            <a:ext cx="11188805" cy="1072896"/>
          </a:xfrm>
          <a:prstGeom prst="rect">
            <a:avLst/>
          </a:prstGeom>
        </p:spPr>
        <p:txBody>
          <a:bodyPr vert="horz" lIns="0" tIns="0" rIns="0" bIns="0" rtlCol="0" anchor="t" anchorCtr="0">
            <a:noAutofit/>
          </a:bodyPr>
          <a:lst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effectLst/>
                <a:uLnTx/>
                <a:uFillTx/>
                <a:latin typeface="Arial" panose="020B0604020202020204"/>
                <a:ea typeface="+mj-ea"/>
                <a:cs typeface="+mj-cs"/>
              </a:rPr>
              <a:t>Insider Threat Management does Security Monitoring; it is NOT a  Surveillance Tool </a:t>
            </a:r>
          </a:p>
        </p:txBody>
      </p:sp>
      <p:sp>
        <p:nvSpPr>
          <p:cNvPr id="18" name="Rectangle 17">
            <a:extLst>
              <a:ext uri="{FF2B5EF4-FFF2-40B4-BE49-F238E27FC236}">
                <a16:creationId xmlns:a16="http://schemas.microsoft.com/office/drawing/2014/main" id="{D1ED32E4-4A34-C37C-3B3C-AFF537B80110}"/>
              </a:ext>
            </a:extLst>
          </p:cNvPr>
          <p:cNvSpPr/>
          <p:nvPr/>
        </p:nvSpPr>
        <p:spPr>
          <a:xfrm>
            <a:off x="5541555" y="3457299"/>
            <a:ext cx="946331" cy="109583"/>
          </a:xfrm>
          <a:prstGeom prst="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164995DF-E8CD-F206-242D-29A7A5D6F5CC}"/>
              </a:ext>
            </a:extLst>
          </p:cNvPr>
          <p:cNvSpPr/>
          <p:nvPr/>
        </p:nvSpPr>
        <p:spPr>
          <a:xfrm>
            <a:off x="5550263" y="3624211"/>
            <a:ext cx="946331" cy="109583"/>
          </a:xfrm>
          <a:prstGeom prst="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8090B340-CD20-E416-EB80-1497628C708B}"/>
              </a:ext>
            </a:extLst>
          </p:cNvPr>
          <p:cNvCxnSpPr/>
          <p:nvPr/>
        </p:nvCxnSpPr>
        <p:spPr>
          <a:xfrm flipV="1">
            <a:off x="5686698" y="3187333"/>
            <a:ext cx="801188" cy="775063"/>
          </a:xfrm>
          <a:prstGeom prst="line">
            <a:avLst/>
          </a:prstGeom>
          <a:noFill/>
          <a:ln w="25400" cap="flat" cmpd="sng" algn="ctr">
            <a:solidFill>
              <a:srgbClr val="C00000"/>
            </a:solidFill>
            <a:prstDash val="solid"/>
            <a:miter lim="800000"/>
          </a:ln>
          <a:effectLst/>
        </p:spPr>
      </p:cxnSp>
    </p:spTree>
    <p:extLst>
      <p:ext uri="{BB962C8B-B14F-4D97-AF65-F5344CB8AC3E}">
        <p14:creationId xmlns:p14="http://schemas.microsoft.com/office/powerpoint/2010/main" val="21484667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6454CC74-B03E-DB53-44B6-6F4EF41CFB26}"/>
              </a:ext>
            </a:extLst>
          </p:cNvPr>
          <p:cNvSpPr txBox="1">
            <a:spLocks/>
          </p:cNvSpPr>
          <p:nvPr/>
        </p:nvSpPr>
        <p:spPr>
          <a:xfrm>
            <a:off x="451651" y="380451"/>
            <a:ext cx="11300083" cy="1072896"/>
          </a:xfrm>
          <a:prstGeom prst="rect">
            <a:avLst/>
          </a:prstGeom>
        </p:spPr>
        <p:txBody>
          <a:bodyPr vert="horz" lIns="0" tIns="0" rIns="0" bIns="0" rtlCol="0" anchor="t" anchorCtr="0">
            <a:noAutofit/>
          </a:bodyPr>
          <a:lst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effectLst/>
                <a:uLnTx/>
                <a:uFillTx/>
                <a:latin typeface="Arial" panose="020B0604020202020204"/>
                <a:ea typeface="+mj-ea"/>
                <a:cs typeface="+mj-cs"/>
              </a:rPr>
              <a:t>What Is Needed In the New World to Understand People</a:t>
            </a:r>
          </a:p>
        </p:txBody>
      </p:sp>
      <p:sp>
        <p:nvSpPr>
          <p:cNvPr id="43" name="Freeform: Shape 21">
            <a:extLst>
              <a:ext uri="{FF2B5EF4-FFF2-40B4-BE49-F238E27FC236}">
                <a16:creationId xmlns:a16="http://schemas.microsoft.com/office/drawing/2014/main" id="{988A0406-4FA5-A1A9-49EB-A5737F9EB019}"/>
              </a:ext>
            </a:extLst>
          </p:cNvPr>
          <p:cNvSpPr/>
          <p:nvPr/>
        </p:nvSpPr>
        <p:spPr>
          <a:xfrm rot="3600000">
            <a:off x="3757461" y="1577298"/>
            <a:ext cx="2753240" cy="2749101"/>
          </a:xfrm>
          <a:custGeom>
            <a:avLst/>
            <a:gdLst>
              <a:gd name="connsiteX0" fmla="*/ 0 w 2752673"/>
              <a:gd name="connsiteY0" fmla="*/ 1376317 h 2752634"/>
              <a:gd name="connsiteX1" fmla="*/ 1376337 w 2752673"/>
              <a:gd name="connsiteY1" fmla="*/ 0 h 2752634"/>
              <a:gd name="connsiteX2" fmla="*/ 2752674 w 2752673"/>
              <a:gd name="connsiteY2" fmla="*/ 1376317 h 2752634"/>
              <a:gd name="connsiteX3" fmla="*/ 1376337 w 2752673"/>
              <a:gd name="connsiteY3" fmla="*/ 2752634 h 2752634"/>
              <a:gd name="connsiteX4" fmla="*/ 0 w 2752673"/>
              <a:gd name="connsiteY4" fmla="*/ 1376317 h 275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673" h="2752634">
                <a:moveTo>
                  <a:pt x="0" y="1376317"/>
                </a:moveTo>
                <a:cubicBezTo>
                  <a:pt x="0" y="616198"/>
                  <a:pt x="616207" y="0"/>
                  <a:pt x="1376337" y="0"/>
                </a:cubicBezTo>
                <a:cubicBezTo>
                  <a:pt x="2136467" y="0"/>
                  <a:pt x="2752674" y="616198"/>
                  <a:pt x="2752674" y="1376317"/>
                </a:cubicBezTo>
                <a:cubicBezTo>
                  <a:pt x="2752674" y="2136436"/>
                  <a:pt x="2136467" y="2752634"/>
                  <a:pt x="1376337" y="2752634"/>
                </a:cubicBezTo>
                <a:cubicBezTo>
                  <a:pt x="616207" y="2752634"/>
                  <a:pt x="0" y="2136436"/>
                  <a:pt x="0" y="1376317"/>
                </a:cubicBezTo>
                <a:close/>
              </a:path>
            </a:pathLst>
          </a:custGeom>
          <a:solidFill>
            <a:srgbClr val="C22990">
              <a:alpha val="80000"/>
            </a:srgbClr>
          </a:solidFill>
          <a:ln w="12700" cap="flat" cmpd="sng" algn="ctr">
            <a:noFill/>
            <a:prstDash val="solid"/>
            <a:miter lim="800000"/>
          </a:ln>
          <a:effectLst/>
        </p:spPr>
        <p:txBody>
          <a:bodyPr spcFirstLastPara="0" vert="horz" wrap="square" lIns="649925" tIns="649919" rIns="649925" bIns="649919" numCol="1" spcCol="1270" anchor="ctr" anchorCtr="0">
            <a:noAutofit/>
          </a:bodyPr>
          <a:lstStyle/>
          <a:p>
            <a:pPr marL="0" marR="0" lvl="0" indent="0" algn="ctr" defTabSz="2885062" eaLnBrk="1" fontAlgn="auto" latinLnBrk="0" hangingPunct="1">
              <a:lnSpc>
                <a:spcPct val="90000"/>
              </a:lnSpc>
              <a:spcBef>
                <a:spcPct val="0"/>
              </a:spcBef>
              <a:spcAft>
                <a:spcPct val="35000"/>
              </a:spcAft>
              <a:buClrTx/>
              <a:buSzTx/>
              <a:buFontTx/>
              <a:buNone/>
              <a:tabLst/>
              <a:defRPr/>
            </a:pPr>
            <a:r>
              <a:rPr kumimoji="0" lang="en-US" sz="6490" b="0" i="0" u="none" strike="noStrike" kern="0" cap="none" spc="0" normalizeH="0" baseline="0" noProof="0">
                <a:ln>
                  <a:noFill/>
                </a:ln>
                <a:solidFill>
                  <a:srgbClr val="66656C"/>
                </a:solidFill>
                <a:effectLst/>
                <a:uLnTx/>
                <a:uFillTx/>
                <a:latin typeface="Arial" panose="020B0604020202020204"/>
                <a:ea typeface="+mn-ea"/>
                <a:cs typeface="+mn-cs"/>
              </a:rPr>
              <a:t> </a:t>
            </a:r>
          </a:p>
        </p:txBody>
      </p:sp>
      <p:sp>
        <p:nvSpPr>
          <p:cNvPr id="44" name="TextBox 43">
            <a:extLst>
              <a:ext uri="{FF2B5EF4-FFF2-40B4-BE49-F238E27FC236}">
                <a16:creationId xmlns:a16="http://schemas.microsoft.com/office/drawing/2014/main" id="{88DCF87D-DB2C-B140-4711-067FBC5D42FD}"/>
              </a:ext>
            </a:extLst>
          </p:cNvPr>
          <p:cNvSpPr txBox="1"/>
          <p:nvPr/>
        </p:nvSpPr>
        <p:spPr>
          <a:xfrm>
            <a:off x="4220244" y="2749211"/>
            <a:ext cx="1728255" cy="379265"/>
          </a:xfrm>
          <a:prstGeom prst="rect">
            <a:avLst/>
          </a:prstGeom>
          <a:noFill/>
        </p:spPr>
        <p:txBody>
          <a:bodyPr wrap="square" rtlCol="0">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864" b="1" i="0" u="none" strike="noStrike" kern="0" cap="none" spc="133" normalizeH="0" baseline="0" noProof="0">
                <a:ln>
                  <a:noFill/>
                </a:ln>
                <a:solidFill>
                  <a:srgbClr val="FFFFFF"/>
                </a:solidFill>
                <a:effectLst/>
                <a:uLnTx/>
                <a:uFillTx/>
              </a:rPr>
              <a:t>CONTENT</a:t>
            </a:r>
          </a:p>
        </p:txBody>
      </p:sp>
      <p:sp>
        <p:nvSpPr>
          <p:cNvPr id="45" name="Freeform: Shape 20">
            <a:extLst>
              <a:ext uri="{FF2B5EF4-FFF2-40B4-BE49-F238E27FC236}">
                <a16:creationId xmlns:a16="http://schemas.microsoft.com/office/drawing/2014/main" id="{C1C2A622-95F1-A58D-E162-5A406FE24D3B}"/>
              </a:ext>
            </a:extLst>
          </p:cNvPr>
          <p:cNvSpPr/>
          <p:nvPr/>
        </p:nvSpPr>
        <p:spPr>
          <a:xfrm rot="3600000">
            <a:off x="5679315" y="1577300"/>
            <a:ext cx="2753240" cy="2749101"/>
          </a:xfrm>
          <a:custGeom>
            <a:avLst/>
            <a:gdLst>
              <a:gd name="connsiteX0" fmla="*/ 0 w 2752673"/>
              <a:gd name="connsiteY0" fmla="*/ 1376317 h 2752634"/>
              <a:gd name="connsiteX1" fmla="*/ 1376337 w 2752673"/>
              <a:gd name="connsiteY1" fmla="*/ 0 h 2752634"/>
              <a:gd name="connsiteX2" fmla="*/ 2752674 w 2752673"/>
              <a:gd name="connsiteY2" fmla="*/ 1376317 h 2752634"/>
              <a:gd name="connsiteX3" fmla="*/ 1376337 w 2752673"/>
              <a:gd name="connsiteY3" fmla="*/ 2752634 h 2752634"/>
              <a:gd name="connsiteX4" fmla="*/ 0 w 2752673"/>
              <a:gd name="connsiteY4" fmla="*/ 1376317 h 275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673" h="2752634">
                <a:moveTo>
                  <a:pt x="0" y="1376317"/>
                </a:moveTo>
                <a:cubicBezTo>
                  <a:pt x="0" y="616198"/>
                  <a:pt x="616207" y="0"/>
                  <a:pt x="1376337" y="0"/>
                </a:cubicBezTo>
                <a:cubicBezTo>
                  <a:pt x="2136467" y="0"/>
                  <a:pt x="2752674" y="616198"/>
                  <a:pt x="2752674" y="1376317"/>
                </a:cubicBezTo>
                <a:cubicBezTo>
                  <a:pt x="2752674" y="2136436"/>
                  <a:pt x="2136467" y="2752634"/>
                  <a:pt x="1376337" y="2752634"/>
                </a:cubicBezTo>
                <a:cubicBezTo>
                  <a:pt x="616207" y="2752634"/>
                  <a:pt x="0" y="2136436"/>
                  <a:pt x="0" y="1376317"/>
                </a:cubicBezTo>
                <a:close/>
              </a:path>
            </a:pathLst>
          </a:custGeom>
          <a:solidFill>
            <a:srgbClr val="00416B">
              <a:alpha val="80000"/>
            </a:srgbClr>
          </a:solidFill>
          <a:ln w="12700" cap="flat" cmpd="sng" algn="ctr">
            <a:noFill/>
            <a:prstDash val="solid"/>
            <a:miter lim="800000"/>
          </a:ln>
          <a:effectLst/>
        </p:spPr>
        <p:txBody>
          <a:bodyPr spcFirstLastPara="0" vert="horz" wrap="square" lIns="649925" tIns="649919" rIns="649925" bIns="649919" numCol="1" spcCol="1270" anchor="ctr" anchorCtr="0">
            <a:noAutofit/>
          </a:bodyPr>
          <a:lstStyle/>
          <a:p>
            <a:pPr marL="0" marR="0" lvl="0" indent="0" algn="ctr" defTabSz="2885062" eaLnBrk="1" fontAlgn="auto" latinLnBrk="0" hangingPunct="1">
              <a:lnSpc>
                <a:spcPct val="90000"/>
              </a:lnSpc>
              <a:spcBef>
                <a:spcPct val="0"/>
              </a:spcBef>
              <a:spcAft>
                <a:spcPct val="35000"/>
              </a:spcAft>
              <a:buClrTx/>
              <a:buSzTx/>
              <a:buFontTx/>
              <a:buNone/>
              <a:tabLst/>
              <a:defRPr/>
            </a:pPr>
            <a:r>
              <a:rPr kumimoji="0" lang="en-US" sz="6490" b="0" i="0" u="none" strike="noStrike" kern="0" cap="none" spc="0" normalizeH="0" baseline="0" noProof="0">
                <a:ln>
                  <a:noFill/>
                </a:ln>
                <a:solidFill>
                  <a:srgbClr val="66656C"/>
                </a:solidFill>
                <a:effectLst/>
                <a:uLnTx/>
                <a:uFillTx/>
                <a:latin typeface="Arial" panose="020B0604020202020204"/>
                <a:ea typeface="+mn-ea"/>
                <a:cs typeface="+mn-cs"/>
              </a:rPr>
              <a:t> </a:t>
            </a:r>
          </a:p>
        </p:txBody>
      </p:sp>
      <p:sp>
        <p:nvSpPr>
          <p:cNvPr id="46" name="Freeform: Shape 22">
            <a:extLst>
              <a:ext uri="{FF2B5EF4-FFF2-40B4-BE49-F238E27FC236}">
                <a16:creationId xmlns:a16="http://schemas.microsoft.com/office/drawing/2014/main" id="{0C8C5CF2-7051-AB8C-2051-3DE16572447D}"/>
              </a:ext>
            </a:extLst>
          </p:cNvPr>
          <p:cNvSpPr/>
          <p:nvPr/>
        </p:nvSpPr>
        <p:spPr>
          <a:xfrm rot="5400000">
            <a:off x="4721139" y="3229643"/>
            <a:ext cx="2753240" cy="2749101"/>
          </a:xfrm>
          <a:custGeom>
            <a:avLst/>
            <a:gdLst>
              <a:gd name="connsiteX0" fmla="*/ 0 w 2752673"/>
              <a:gd name="connsiteY0" fmla="*/ 1376317 h 2752634"/>
              <a:gd name="connsiteX1" fmla="*/ 1376337 w 2752673"/>
              <a:gd name="connsiteY1" fmla="*/ 0 h 2752634"/>
              <a:gd name="connsiteX2" fmla="*/ 2752674 w 2752673"/>
              <a:gd name="connsiteY2" fmla="*/ 1376317 h 2752634"/>
              <a:gd name="connsiteX3" fmla="*/ 1376337 w 2752673"/>
              <a:gd name="connsiteY3" fmla="*/ 2752634 h 2752634"/>
              <a:gd name="connsiteX4" fmla="*/ 0 w 2752673"/>
              <a:gd name="connsiteY4" fmla="*/ 1376317 h 275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673" h="2752634">
                <a:moveTo>
                  <a:pt x="0" y="1376317"/>
                </a:moveTo>
                <a:cubicBezTo>
                  <a:pt x="0" y="616198"/>
                  <a:pt x="616207" y="0"/>
                  <a:pt x="1376337" y="0"/>
                </a:cubicBezTo>
                <a:cubicBezTo>
                  <a:pt x="2136467" y="0"/>
                  <a:pt x="2752674" y="616198"/>
                  <a:pt x="2752674" y="1376317"/>
                </a:cubicBezTo>
                <a:cubicBezTo>
                  <a:pt x="2752674" y="2136436"/>
                  <a:pt x="2136467" y="2752634"/>
                  <a:pt x="1376337" y="2752634"/>
                </a:cubicBezTo>
                <a:cubicBezTo>
                  <a:pt x="616207" y="2752634"/>
                  <a:pt x="0" y="2136436"/>
                  <a:pt x="0" y="1376317"/>
                </a:cubicBezTo>
                <a:close/>
              </a:path>
            </a:pathLst>
          </a:custGeom>
          <a:solidFill>
            <a:srgbClr val="00BBB6">
              <a:alpha val="80000"/>
            </a:srgbClr>
          </a:solidFill>
          <a:ln w="12700" cap="flat" cmpd="sng" algn="ctr">
            <a:noFill/>
            <a:prstDash val="solid"/>
            <a:miter lim="800000"/>
          </a:ln>
          <a:effectLst/>
        </p:spPr>
        <p:txBody>
          <a:bodyPr spcFirstLastPara="0" vert="horz" wrap="square" lIns="649925" tIns="649919" rIns="649925" bIns="649919" numCol="1" spcCol="1270" anchor="ctr" anchorCtr="0">
            <a:noAutofit/>
          </a:bodyPr>
          <a:lstStyle/>
          <a:p>
            <a:pPr marL="0" marR="0" lvl="0" indent="0" algn="ctr" defTabSz="2885062" eaLnBrk="1" fontAlgn="auto" latinLnBrk="0" hangingPunct="1">
              <a:lnSpc>
                <a:spcPct val="90000"/>
              </a:lnSpc>
              <a:spcBef>
                <a:spcPct val="0"/>
              </a:spcBef>
              <a:spcAft>
                <a:spcPct val="35000"/>
              </a:spcAft>
              <a:buClrTx/>
              <a:buSzTx/>
              <a:buFontTx/>
              <a:buNone/>
              <a:tabLst/>
              <a:defRPr/>
            </a:pPr>
            <a:r>
              <a:rPr kumimoji="0" lang="en-US" sz="6490" b="0" i="0" u="none" strike="noStrike" kern="0" cap="none" spc="0" normalizeH="0" baseline="0" noProof="0">
                <a:ln>
                  <a:noFill/>
                </a:ln>
                <a:solidFill>
                  <a:srgbClr val="66656C"/>
                </a:solidFill>
                <a:effectLst/>
                <a:uLnTx/>
                <a:uFillTx/>
                <a:latin typeface="Arial" panose="020B0604020202020204"/>
                <a:ea typeface="+mn-ea"/>
                <a:cs typeface="+mn-cs"/>
              </a:rPr>
              <a:t> </a:t>
            </a:r>
          </a:p>
        </p:txBody>
      </p:sp>
      <p:sp>
        <p:nvSpPr>
          <p:cNvPr id="47" name="TextBox 46">
            <a:extLst>
              <a:ext uri="{FF2B5EF4-FFF2-40B4-BE49-F238E27FC236}">
                <a16:creationId xmlns:a16="http://schemas.microsoft.com/office/drawing/2014/main" id="{9F71F830-5D31-4F8A-BF6C-182DA24CA044}"/>
              </a:ext>
            </a:extLst>
          </p:cNvPr>
          <p:cNvSpPr txBox="1"/>
          <p:nvPr/>
        </p:nvSpPr>
        <p:spPr>
          <a:xfrm>
            <a:off x="5029644" y="4777492"/>
            <a:ext cx="2164777" cy="379265"/>
          </a:xfrm>
          <a:prstGeom prst="rect">
            <a:avLst/>
          </a:prstGeom>
          <a:noFill/>
        </p:spPr>
        <p:txBody>
          <a:bodyPr wrap="square" rtlCol="0">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864" b="1" i="0" u="none" strike="noStrike" kern="0" cap="none" spc="133" normalizeH="0" baseline="0" noProof="0">
                <a:ln>
                  <a:noFill/>
                </a:ln>
                <a:solidFill>
                  <a:srgbClr val="FFFFFF"/>
                </a:solidFill>
                <a:effectLst/>
                <a:uLnTx/>
                <a:uFillTx/>
              </a:rPr>
              <a:t>THREAT</a:t>
            </a:r>
          </a:p>
        </p:txBody>
      </p:sp>
      <p:sp>
        <p:nvSpPr>
          <p:cNvPr id="48" name="Oval 47">
            <a:extLst>
              <a:ext uri="{FF2B5EF4-FFF2-40B4-BE49-F238E27FC236}">
                <a16:creationId xmlns:a16="http://schemas.microsoft.com/office/drawing/2014/main" id="{EACEA786-350F-3E5A-5EEF-9055EFB45DB4}"/>
              </a:ext>
            </a:extLst>
          </p:cNvPr>
          <p:cNvSpPr/>
          <p:nvPr/>
        </p:nvSpPr>
        <p:spPr>
          <a:xfrm>
            <a:off x="5214904" y="2602247"/>
            <a:ext cx="1779572" cy="1779572"/>
          </a:xfrm>
          <a:prstGeom prst="ellipse">
            <a:avLst/>
          </a:prstGeom>
          <a:solidFill>
            <a:srgbClr val="000000">
              <a:alpha val="54000"/>
            </a:srgbClr>
          </a:solidFill>
          <a:ln w="12700" cap="flat" cmpd="sng" algn="ctr">
            <a:no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C7C9C8"/>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3F319236-BBE9-224C-4F0A-1B23167477AA}"/>
              </a:ext>
            </a:extLst>
          </p:cNvPr>
          <p:cNvSpPr txBox="1"/>
          <p:nvPr/>
        </p:nvSpPr>
        <p:spPr>
          <a:xfrm>
            <a:off x="6570095" y="2404055"/>
            <a:ext cx="1728255" cy="379265"/>
          </a:xfrm>
          <a:prstGeom prst="rect">
            <a:avLst/>
          </a:prstGeom>
          <a:noFill/>
        </p:spPr>
        <p:txBody>
          <a:bodyPr wrap="square" rtlCol="0">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864" b="1" i="0" u="none" strike="noStrike" kern="0" cap="none" spc="133" normalizeH="0" baseline="0" noProof="0">
                <a:ln>
                  <a:noFill/>
                </a:ln>
                <a:solidFill>
                  <a:srgbClr val="FFFFFF"/>
                </a:solidFill>
                <a:effectLst/>
                <a:uLnTx/>
                <a:uFillTx/>
              </a:rPr>
              <a:t>BEHAVIOR</a:t>
            </a:r>
          </a:p>
        </p:txBody>
      </p:sp>
      <p:sp>
        <p:nvSpPr>
          <p:cNvPr id="50" name="Rectangle 49">
            <a:extLst>
              <a:ext uri="{FF2B5EF4-FFF2-40B4-BE49-F238E27FC236}">
                <a16:creationId xmlns:a16="http://schemas.microsoft.com/office/drawing/2014/main" id="{CBCB7A71-D144-DEA8-31C5-6D7701187632}"/>
              </a:ext>
            </a:extLst>
          </p:cNvPr>
          <p:cNvSpPr/>
          <p:nvPr/>
        </p:nvSpPr>
        <p:spPr>
          <a:xfrm>
            <a:off x="7681092" y="4427761"/>
            <a:ext cx="3479159" cy="1409447"/>
          </a:xfrm>
          <a:prstGeom prst="rect">
            <a:avLst/>
          </a:prstGeom>
          <a:noFill/>
          <a:ln w="19050" cap="flat" cmpd="sng" algn="ctr">
            <a:noFill/>
            <a:prstDash val="solid"/>
            <a:miter lim="800000"/>
          </a:ln>
          <a:effectLst/>
        </p:spPr>
        <p:txBody>
          <a:bodyPr lIns="0" tIns="0" rIns="0" bIns="0" rtlCol="0" anchor="ctr"/>
          <a:lstStyle/>
          <a:p>
            <a:pPr marL="0" marR="0" lvl="0" indent="0" defTabSz="914126" eaLnBrk="1" fontAlgn="auto" latinLnBrk="0" hangingPunct="1">
              <a:lnSpc>
                <a:spcPct val="100000"/>
              </a:lnSpc>
              <a:spcBef>
                <a:spcPts val="0"/>
              </a:spcBef>
              <a:spcAft>
                <a:spcPts val="0"/>
              </a:spcAft>
              <a:buClr>
                <a:srgbClr val="18598D"/>
              </a:buClr>
              <a:buSzTx/>
              <a:buFontTx/>
              <a:buNone/>
              <a:tabLst/>
              <a:defRPr/>
            </a:pPr>
            <a:r>
              <a:rPr kumimoji="0" lang="en-US" sz="1798" b="0" i="1" u="none" strike="noStrike" kern="0" cap="none" spc="0" normalizeH="0" baseline="0" noProof="0" dirty="0">
                <a:ln>
                  <a:noFill/>
                </a:ln>
                <a:effectLst/>
                <a:uLnTx/>
                <a:uFillTx/>
                <a:latin typeface="Arial" panose="020B0604020202020204"/>
                <a:ea typeface="+mn-ea"/>
                <a:cs typeface="+mn-cs"/>
              </a:rPr>
              <a:t>Is there linkage to </a:t>
            </a:r>
            <a:r>
              <a:rPr kumimoji="0" lang="en-US" sz="1798" b="1" i="1" u="none" strike="noStrike" kern="0" cap="none" spc="0" normalizeH="0" baseline="0" noProof="0" dirty="0">
                <a:ln>
                  <a:noFill/>
                </a:ln>
                <a:solidFill>
                  <a:srgbClr val="BB3E96"/>
                </a:solidFill>
                <a:effectLst/>
                <a:uLnTx/>
                <a:uFillTx/>
                <a:latin typeface="Arial" panose="020B0604020202020204"/>
                <a:ea typeface="+mn-ea"/>
                <a:cs typeface="Calibri Light" panose="020F0302020204030204" pitchFamily="34" charset="0"/>
              </a:rPr>
              <a:t>compromised</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798" b="0" i="1" u="none" strike="noStrike" kern="0" cap="none" spc="0" normalizeH="0" baseline="0" noProof="0" dirty="0">
                <a:ln>
                  <a:noFill/>
                </a:ln>
                <a:effectLst/>
                <a:uLnTx/>
                <a:uFillTx/>
                <a:latin typeface="Arial" panose="020B0604020202020204"/>
                <a:ea typeface="+mn-ea"/>
                <a:cs typeface="+mn-cs"/>
              </a:rPr>
              <a:t>accounts</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798" b="1" i="1" u="none" strike="noStrike" kern="0" cap="none" spc="0" normalizeH="0" baseline="0" noProof="0" dirty="0">
                <a:ln>
                  <a:noFill/>
                </a:ln>
                <a:solidFill>
                  <a:srgbClr val="BB3E96"/>
                </a:solidFill>
                <a:effectLst/>
                <a:uLnTx/>
                <a:uFillTx/>
                <a:latin typeface="Arial" panose="020B0604020202020204"/>
                <a:ea typeface="+mn-ea"/>
                <a:cs typeface="Calibri Light" panose="020F0302020204030204" pitchFamily="34" charset="0"/>
              </a:rPr>
              <a:t>phished</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798" b="0" i="1" u="none" strike="noStrike" kern="0" cap="none" spc="0" normalizeH="0" baseline="0" noProof="0" dirty="0">
                <a:ln>
                  <a:noFill/>
                </a:ln>
                <a:effectLst/>
                <a:uLnTx/>
                <a:uFillTx/>
                <a:latin typeface="Arial" panose="020B0604020202020204"/>
                <a:ea typeface="+mn-ea"/>
                <a:cs typeface="+mn-cs"/>
              </a:rPr>
              <a:t>users</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mn-cs"/>
              </a:rPr>
              <a:t>, </a:t>
            </a:r>
            <a:r>
              <a:rPr kumimoji="0" lang="en-US" sz="1798" b="1" i="1" u="none" strike="noStrike" kern="0" cap="none" spc="0" normalizeH="0" baseline="0" noProof="0" dirty="0">
                <a:ln>
                  <a:noFill/>
                </a:ln>
                <a:solidFill>
                  <a:srgbClr val="BB3E96"/>
                </a:solidFill>
                <a:effectLst/>
                <a:uLnTx/>
                <a:uFillTx/>
                <a:latin typeface="Arial" panose="020B0604020202020204"/>
                <a:ea typeface="+mn-ea"/>
                <a:cs typeface="+mn-cs"/>
              </a:rPr>
              <a:t>malware, OAuth abuse</a:t>
            </a:r>
            <a:r>
              <a:rPr kumimoji="0" lang="en-US" sz="1798" b="0" i="1" u="none" strike="noStrike" kern="0" cap="none" spc="0" normalizeH="0" baseline="0" noProof="0" dirty="0">
                <a:ln>
                  <a:noFill/>
                </a:ln>
                <a:effectLst/>
                <a:uLnTx/>
                <a:uFillTx/>
                <a:latin typeface="Arial" panose="020B0604020202020204"/>
                <a:ea typeface="+mn-ea"/>
                <a:cs typeface="+mn-cs"/>
              </a:rPr>
              <a:t>?</a:t>
            </a:r>
            <a:b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br>
            <a:b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  </a:t>
            </a:r>
            <a:endParaRPr kumimoji="0" lang="en-US" sz="1998" b="0" i="0"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p:txBody>
      </p:sp>
      <p:sp>
        <p:nvSpPr>
          <p:cNvPr id="51" name="Rectangle 50">
            <a:extLst>
              <a:ext uri="{FF2B5EF4-FFF2-40B4-BE49-F238E27FC236}">
                <a16:creationId xmlns:a16="http://schemas.microsoft.com/office/drawing/2014/main" id="{BFC13269-AD1D-2418-1546-1ADFB4EDFB3B}"/>
              </a:ext>
            </a:extLst>
          </p:cNvPr>
          <p:cNvSpPr/>
          <p:nvPr/>
        </p:nvSpPr>
        <p:spPr>
          <a:xfrm>
            <a:off x="1425394" y="2422692"/>
            <a:ext cx="2786125" cy="1331527"/>
          </a:xfrm>
          <a:prstGeom prst="rect">
            <a:avLst/>
          </a:prstGeom>
          <a:noFill/>
          <a:ln w="19050" cap="flat" cmpd="sng" algn="ctr">
            <a:noFill/>
            <a:prstDash val="solid"/>
            <a:miter lim="800000"/>
          </a:ln>
          <a:effectLst/>
        </p:spPr>
        <p:txBody>
          <a:bodyPr lIns="0" tIns="0" rIns="0" bIns="0"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798" b="0" i="1" u="none" strike="noStrike" kern="0" cap="none" spc="0" normalizeH="0" baseline="0" noProof="0" dirty="0">
                <a:ln>
                  <a:noFill/>
                </a:ln>
                <a:effectLst/>
                <a:uLnTx/>
                <a:uFillTx/>
                <a:latin typeface="Arial" panose="020B0604020202020204"/>
                <a:ea typeface="+mn-ea"/>
                <a:cs typeface="Calibri Light"/>
              </a:rPr>
              <a:t>Is there </a:t>
            </a:r>
            <a:r>
              <a:rPr kumimoji="0" lang="en-US" sz="1798" b="1" i="1" u="none" strike="noStrike" kern="0" cap="none" spc="0" normalizeH="0" baseline="0" noProof="0" dirty="0">
                <a:ln>
                  <a:noFill/>
                </a:ln>
                <a:solidFill>
                  <a:srgbClr val="01579B"/>
                </a:solidFill>
                <a:effectLst/>
                <a:uLnTx/>
                <a:uFillTx/>
                <a:latin typeface="Arial" panose="020B0604020202020204"/>
                <a:ea typeface="+mn-ea"/>
                <a:cs typeface="Calibri Light"/>
              </a:rPr>
              <a:t>sensitive</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Calibri Light"/>
              </a:rPr>
              <a:t> </a:t>
            </a:r>
            <a:r>
              <a:rPr kumimoji="0" lang="en-US" sz="1798" b="0" i="1" u="none" strike="noStrike" kern="0" cap="none" spc="0" normalizeH="0" baseline="0" noProof="0" dirty="0">
                <a:ln>
                  <a:noFill/>
                </a:ln>
                <a:effectLst/>
                <a:uLnTx/>
                <a:uFillTx/>
                <a:latin typeface="Arial" panose="020B0604020202020204"/>
                <a:ea typeface="+mn-ea"/>
                <a:cs typeface="Calibri Light"/>
              </a:rPr>
              <a:t>or</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Calibri Light"/>
              </a:rPr>
              <a:t> </a:t>
            </a:r>
            <a:r>
              <a:rPr kumimoji="0" lang="en-US" sz="1798" b="1" i="1" u="none" strike="noStrike" kern="0" cap="none" spc="0" normalizeH="0" baseline="0" noProof="0" dirty="0">
                <a:ln>
                  <a:noFill/>
                </a:ln>
                <a:solidFill>
                  <a:srgbClr val="01579B"/>
                </a:solidFill>
                <a:effectLst/>
                <a:uLnTx/>
                <a:uFillTx/>
                <a:latin typeface="Arial" panose="020B0604020202020204"/>
                <a:ea typeface="+mn-ea"/>
                <a:cs typeface="Calibri Light"/>
              </a:rPr>
              <a:t>regulated</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Calibri Light"/>
              </a:rPr>
              <a:t> </a:t>
            </a:r>
            <a:r>
              <a:rPr kumimoji="0" lang="en-US" sz="1798" b="0" i="1" u="none" strike="noStrike" kern="0" cap="none" spc="0" normalizeH="0" baseline="0" noProof="0" dirty="0">
                <a:ln>
                  <a:noFill/>
                </a:ln>
                <a:effectLst/>
                <a:uLnTx/>
                <a:uFillTx/>
                <a:latin typeface="Arial" panose="020B0604020202020204"/>
                <a:ea typeface="+mn-ea"/>
                <a:cs typeface="Calibri Light"/>
              </a:rPr>
              <a:t>data? </a:t>
            </a:r>
            <a:endParaRPr kumimoji="0" lang="en-US" sz="1798" b="0" i="1" u="none" strike="noStrike" kern="0" cap="none" spc="0" normalizeH="0" baseline="0" noProof="0" dirty="0">
              <a:ln>
                <a:noFill/>
              </a:ln>
              <a:effectLst/>
              <a:uLnTx/>
              <a:uFillTx/>
              <a:latin typeface="Arial" panose="020B0604020202020204"/>
              <a:ea typeface="+mn-ea"/>
              <a:cs typeface="Calibri Light" panose="020F0302020204030204" pitchFamily="34" charset="0"/>
            </a:endParaRPr>
          </a:p>
          <a:p>
            <a:pPr marL="0" marR="0" lvl="0" indent="0" defTabSz="914126" eaLnBrk="1" fontAlgn="auto" latinLnBrk="0" hangingPunct="1">
              <a:lnSpc>
                <a:spcPct val="100000"/>
              </a:lnSpc>
              <a:spcBef>
                <a:spcPts val="0"/>
              </a:spcBef>
              <a:spcAft>
                <a:spcPts val="0"/>
              </a:spcAft>
              <a:buClr>
                <a:srgbClr val="5F6369"/>
              </a:buClr>
              <a:buSzTx/>
              <a:buFontTx/>
              <a:buNone/>
              <a:tabLst/>
              <a:defRPr/>
            </a:pPr>
            <a:br>
              <a:rPr kumimoji="0" lang="en-US" sz="1400" b="0" i="0" u="none" strike="noStrike" kern="0" cap="none" spc="0" normalizeH="0" baseline="0" noProof="0" dirty="0">
                <a:ln>
                  <a:noFill/>
                </a:ln>
                <a:solidFill>
                  <a:srgbClr val="FFFFFF"/>
                </a:solidFill>
                <a:effectLst/>
                <a:uLnTx/>
                <a:uFillTx/>
                <a:latin typeface="Arial" panose="020B0604020202020204"/>
                <a:ea typeface="+mn-ea"/>
                <a:cs typeface="Calibri Light" panose="020F0302020204030204" pitchFamily="34" charset="0"/>
              </a:rPr>
            </a:br>
            <a:r>
              <a:rPr kumimoji="0" lang="en-US" sz="1400" b="0" i="0" u="none" strike="noStrike" kern="0" cap="none" spc="0" normalizeH="0" baseline="0" noProof="0" dirty="0">
                <a:ln>
                  <a:noFill/>
                </a:ln>
                <a:solidFill>
                  <a:srgbClr val="FFFFFF"/>
                </a:solidFill>
                <a:effectLst/>
                <a:uLnTx/>
                <a:uFillTx/>
                <a:latin typeface="Arial" panose="020B0604020202020204"/>
                <a:ea typeface="+mn-ea"/>
                <a:cs typeface="Calibri Light" panose="020F0302020204030204" pitchFamily="34" charset="0"/>
              </a:rPr>
              <a:t> </a:t>
            </a: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Calibri Light"/>
            </a:endParaRPr>
          </a:p>
        </p:txBody>
      </p:sp>
      <p:sp>
        <p:nvSpPr>
          <p:cNvPr id="52" name="Rectangle 51">
            <a:extLst>
              <a:ext uri="{FF2B5EF4-FFF2-40B4-BE49-F238E27FC236}">
                <a16:creationId xmlns:a16="http://schemas.microsoft.com/office/drawing/2014/main" id="{F26B095B-C1A4-25CF-EF09-0EA993DBE1D1}"/>
              </a:ext>
            </a:extLst>
          </p:cNvPr>
          <p:cNvSpPr/>
          <p:nvPr/>
        </p:nvSpPr>
        <p:spPr>
          <a:xfrm>
            <a:off x="8664901" y="2682439"/>
            <a:ext cx="2749102" cy="812035"/>
          </a:xfrm>
          <a:prstGeom prst="rect">
            <a:avLst/>
          </a:prstGeom>
          <a:noFill/>
          <a:ln w="19050" cap="flat" cmpd="sng" algn="ctr">
            <a:noFill/>
            <a:prstDash val="solid"/>
            <a:miter lim="800000"/>
          </a:ln>
          <a:effectLst/>
        </p:spPr>
        <p:txBody>
          <a:bodyPr lIns="0" tIns="0" rIns="0" bIns="0" rtlCol="0" anchor="ctr"/>
          <a:lstStyle/>
          <a:p>
            <a:pPr marL="0" marR="0" lvl="0" indent="0" defTabSz="914126" eaLnBrk="1" fontAlgn="auto" latinLnBrk="0" hangingPunct="1">
              <a:lnSpc>
                <a:spcPct val="100000"/>
              </a:lnSpc>
              <a:spcBef>
                <a:spcPts val="0"/>
              </a:spcBef>
              <a:spcAft>
                <a:spcPts val="0"/>
              </a:spcAft>
              <a:buClr>
                <a:srgbClr val="18598D"/>
              </a:buClr>
              <a:buSzTx/>
              <a:buFontTx/>
              <a:buNone/>
              <a:tabLst/>
              <a:defRPr/>
            </a:pPr>
            <a:r>
              <a:rPr kumimoji="0" lang="en-US" sz="1798" b="0" i="1" u="none" strike="noStrike" kern="0" cap="none" spc="0" normalizeH="0" baseline="0" noProof="0" dirty="0">
                <a:ln>
                  <a:noFill/>
                </a:ln>
                <a:effectLst/>
                <a:uLnTx/>
                <a:uFillTx/>
                <a:latin typeface="Arial" panose="020B0604020202020204"/>
                <a:ea typeface="+mn-ea"/>
                <a:cs typeface="Calibri Light" panose="020F0302020204030204" pitchFamily="34" charset="0"/>
              </a:rPr>
              <a:t>Is there unusual user </a:t>
            </a:r>
            <a:r>
              <a:rPr lang="en-US" b="1" kern="0" dirty="0">
                <a:solidFill>
                  <a:srgbClr val="BB3E96"/>
                </a:solidFill>
                <a:latin typeface="Arial" panose="020B0604020202020204"/>
              </a:rPr>
              <a:t>activity, intent</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a:t>
            </a:r>
            <a:r>
              <a:rPr kumimoji="0" lang="en-US" sz="1798" b="0" i="1" u="none" strike="noStrike" kern="0" cap="none" spc="0" normalizeH="0" baseline="0" noProof="0" dirty="0">
                <a:ln>
                  <a:noFill/>
                </a:ln>
                <a:effectLst/>
                <a:uLnTx/>
                <a:uFillTx/>
                <a:latin typeface="Arial" panose="020B0604020202020204"/>
                <a:ea typeface="+mn-ea"/>
                <a:cs typeface="Calibri Light" panose="020F0302020204030204" pitchFamily="34" charset="0"/>
              </a:rPr>
              <a:t>and</a:t>
            </a:r>
            <a:r>
              <a:rPr kumimoji="0" lang="en-US" sz="1798" b="0" i="1"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a:t>
            </a:r>
            <a:r>
              <a:rPr lang="en-US" b="1" kern="0" dirty="0">
                <a:solidFill>
                  <a:srgbClr val="BB3E96"/>
                </a:solidFill>
                <a:latin typeface="Arial" panose="020B0604020202020204"/>
              </a:rPr>
              <a:t>access </a:t>
            </a:r>
            <a:r>
              <a:rPr kumimoji="0" lang="en-US" sz="1798" b="0" i="1" u="none" strike="noStrike" kern="0" cap="none" spc="0" normalizeH="0" baseline="0" noProof="0" dirty="0">
                <a:ln>
                  <a:noFill/>
                </a:ln>
                <a:effectLst/>
                <a:uLnTx/>
                <a:uFillTx/>
                <a:latin typeface="Arial" panose="020B0604020202020204"/>
                <a:ea typeface="+mn-ea"/>
                <a:cs typeface="Calibri Light" panose="020F0302020204030204" pitchFamily="34" charset="0"/>
              </a:rPr>
              <a:t>context?</a:t>
            </a:r>
            <a:r>
              <a:rPr kumimoji="0" lang="en-US" sz="1798" b="0" i="0" u="none" strike="noStrike" kern="0" cap="none" spc="0" normalizeH="0" baseline="0" noProof="0" dirty="0">
                <a:ln>
                  <a:noFill/>
                </a:ln>
                <a:effectLst/>
                <a:uLnTx/>
                <a:uFillTx/>
                <a:latin typeface="Arial" panose="020B0604020202020204"/>
                <a:ea typeface="+mn-ea"/>
                <a:cs typeface="Calibri Light" panose="020F0302020204030204" pitchFamily="34" charset="0"/>
              </a:rPr>
              <a:t> </a:t>
            </a:r>
          </a:p>
          <a:p>
            <a:pPr marL="0" marR="0" lvl="0" indent="0" defTabSz="914126" eaLnBrk="1" fontAlgn="auto" latinLnBrk="0" hangingPunct="1">
              <a:lnSpc>
                <a:spcPct val="100000"/>
              </a:lnSpc>
              <a:spcBef>
                <a:spcPts val="0"/>
              </a:spcBef>
              <a:spcAft>
                <a:spcPts val="0"/>
              </a:spcAft>
              <a:buClr>
                <a:srgbClr val="18598D"/>
              </a:buClr>
              <a:buSzTx/>
              <a:buFontTx/>
              <a:buNone/>
              <a:tabLst/>
              <a:defRPr/>
            </a:pPr>
            <a:br>
              <a:rPr kumimoji="0" lang="en-US" sz="1400" b="0" i="0"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b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rPr>
              <a:t>  </a:t>
            </a:r>
            <a:endParaRPr kumimoji="0" lang="en-US" sz="1998" b="0" i="0" u="none" strike="noStrike" kern="0" cap="none" spc="0" normalizeH="0" baseline="0" noProof="0" dirty="0">
              <a:ln>
                <a:noFill/>
              </a:ln>
              <a:solidFill>
                <a:srgbClr val="000000"/>
              </a:solidFill>
              <a:effectLst/>
              <a:uLnTx/>
              <a:uFillTx/>
              <a:latin typeface="Arial" panose="020B0604020202020204"/>
              <a:ea typeface="+mn-ea"/>
              <a:cs typeface="Calibri Light" panose="020F0302020204030204" pitchFamily="34" charset="0"/>
            </a:endParaRPr>
          </a:p>
        </p:txBody>
      </p:sp>
      <p:sp>
        <p:nvSpPr>
          <p:cNvPr id="53" name="Rectangle 52">
            <a:extLst>
              <a:ext uri="{FF2B5EF4-FFF2-40B4-BE49-F238E27FC236}">
                <a16:creationId xmlns:a16="http://schemas.microsoft.com/office/drawing/2014/main" id="{8DAFDE4E-2075-2281-22D9-3A224AC87F92}"/>
              </a:ext>
            </a:extLst>
          </p:cNvPr>
          <p:cNvSpPr>
            <a:spLocks/>
          </p:cNvSpPr>
          <p:nvPr/>
        </p:nvSpPr>
        <p:spPr>
          <a:xfrm>
            <a:off x="173116" y="1545206"/>
            <a:ext cx="3653908" cy="812035"/>
          </a:xfrm>
          <a:prstGeom prst="rect">
            <a:avLst/>
          </a:prstGeom>
          <a:noFill/>
          <a:ln w="19050" cap="flat" cmpd="sng" algn="ctr">
            <a:no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2396" b="1" i="0" u="none" strike="noStrike" kern="0" cap="none" spc="0" normalizeH="0" baseline="0" noProof="0" dirty="0">
                <a:ln>
                  <a:noFill/>
                </a:ln>
                <a:solidFill>
                  <a:srgbClr val="01579B"/>
                </a:solidFill>
                <a:effectLst/>
                <a:uLnTx/>
                <a:uFillTx/>
                <a:latin typeface="Arial" panose="020B0604020202020204"/>
                <a:ea typeface="+mn-ea"/>
                <a:cs typeface="+mn-cs"/>
              </a:rPr>
              <a:t>The Old Information Protection World</a:t>
            </a:r>
          </a:p>
        </p:txBody>
      </p:sp>
      <p:sp>
        <p:nvSpPr>
          <p:cNvPr id="54" name="Rectangle 53">
            <a:extLst>
              <a:ext uri="{FF2B5EF4-FFF2-40B4-BE49-F238E27FC236}">
                <a16:creationId xmlns:a16="http://schemas.microsoft.com/office/drawing/2014/main" id="{F97C8A0D-C11C-E439-6068-4345364F21D4}"/>
              </a:ext>
            </a:extLst>
          </p:cNvPr>
          <p:cNvSpPr>
            <a:spLocks/>
          </p:cNvSpPr>
          <p:nvPr/>
        </p:nvSpPr>
        <p:spPr>
          <a:xfrm>
            <a:off x="8268092" y="1186207"/>
            <a:ext cx="3653908" cy="812035"/>
          </a:xfrm>
          <a:prstGeom prst="rect">
            <a:avLst/>
          </a:prstGeom>
          <a:noFill/>
          <a:ln w="19050" cap="flat" cmpd="sng" algn="ctr">
            <a:no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2396" b="1" i="0" u="none" strike="noStrike" kern="0" cap="none" spc="0" normalizeH="0" baseline="0" noProof="0" dirty="0">
                <a:ln>
                  <a:noFill/>
                </a:ln>
                <a:solidFill>
                  <a:srgbClr val="BB3E96"/>
                </a:solidFill>
                <a:effectLst/>
                <a:uLnTx/>
                <a:uFillTx/>
                <a:latin typeface="Arial" panose="020B0604020202020204"/>
                <a:ea typeface="+mn-ea"/>
                <a:cs typeface="+mn-cs"/>
              </a:rPr>
              <a:t>The New Information Protection World</a:t>
            </a:r>
          </a:p>
        </p:txBody>
      </p:sp>
      <p:pic>
        <p:nvPicPr>
          <p:cNvPr id="55" name="Picture 54">
            <a:extLst>
              <a:ext uri="{FF2B5EF4-FFF2-40B4-BE49-F238E27FC236}">
                <a16:creationId xmlns:a16="http://schemas.microsoft.com/office/drawing/2014/main" id="{D046823F-F44A-D5CB-94B7-BACDC29397DF}"/>
              </a:ext>
            </a:extLst>
          </p:cNvPr>
          <p:cNvPicPr>
            <a:picLocks noChangeAspect="1"/>
          </p:cNvPicPr>
          <p:nvPr/>
        </p:nvPicPr>
        <p:blipFill rotWithShape="1">
          <a:blip r:embed="rId2"/>
          <a:srcRect l="6169" t="6169" r="25991" b="25991"/>
          <a:stretch/>
        </p:blipFill>
        <p:spPr>
          <a:xfrm>
            <a:off x="5550895" y="2276673"/>
            <a:ext cx="1095709" cy="1091106"/>
          </a:xfrm>
          <a:prstGeom prst="ellipse">
            <a:avLst/>
          </a:prstGeom>
          <a:ln w="19050">
            <a:solidFill>
              <a:srgbClr val="FFFFFF"/>
            </a:solidFill>
          </a:ln>
        </p:spPr>
      </p:pic>
      <p:pic>
        <p:nvPicPr>
          <p:cNvPr id="56" name="Picture 6" descr="Premium Photo | Focused young african american businesswoman or student  looking at laptop serious black woman working or studying with computer  doing research or preparing for exam online">
            <a:extLst>
              <a:ext uri="{FF2B5EF4-FFF2-40B4-BE49-F238E27FC236}">
                <a16:creationId xmlns:a16="http://schemas.microsoft.com/office/drawing/2014/main" id="{2F4A2233-8CDE-8DF6-FC8E-238744C2E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107" t="-1" r="22810" b="51473"/>
          <a:stretch/>
        </p:blipFill>
        <p:spPr bwMode="auto">
          <a:xfrm>
            <a:off x="6167645" y="3318197"/>
            <a:ext cx="1095713" cy="1073220"/>
          </a:xfrm>
          <a:prstGeom prst="flowChartConnector">
            <a:avLst/>
          </a:prstGeom>
          <a:noFill/>
          <a:ln w="19050">
            <a:solidFill>
              <a:srgbClr val="FFFFFF"/>
            </a:solidFill>
          </a:ln>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5A3D0D41-67A2-6BF7-32A7-07757B5EF0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337" r="33751" b="8631"/>
          <a:stretch/>
        </p:blipFill>
        <p:spPr>
          <a:xfrm>
            <a:off x="4944598" y="3317483"/>
            <a:ext cx="1096900" cy="1096900"/>
          </a:xfrm>
          <a:prstGeom prst="ellipse">
            <a:avLst/>
          </a:prstGeom>
          <a:ln w="19050">
            <a:solidFill>
              <a:srgbClr val="FFFFFF"/>
            </a:solidFill>
          </a:ln>
        </p:spPr>
      </p:pic>
    </p:spTree>
    <p:extLst>
      <p:ext uri="{BB962C8B-B14F-4D97-AF65-F5344CB8AC3E}">
        <p14:creationId xmlns:p14="http://schemas.microsoft.com/office/powerpoint/2010/main" val="3986069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42" presetClass="path" presetSubtype="0" accel="50000" decel="50000" fill="hold" grpId="0" nodeType="withEffect">
                                  <p:stCondLst>
                                    <p:cond delay="0"/>
                                  </p:stCondLst>
                                  <p:childTnLst>
                                    <p:animMotion origin="layout" path="M 4.55587E-6 -2.22222E-6 L -0.02696 -0.04907 " pathEditMode="relative" rAng="0" ptsTypes="AA">
                                      <p:cBhvr>
                                        <p:cTn id="9" dur="1000" fill="hold"/>
                                        <p:tgtEl>
                                          <p:spTgt spid="44"/>
                                        </p:tgtEl>
                                        <p:attrNameLst>
                                          <p:attrName>ppt_x</p:attrName>
                                          <p:attrName>ppt_y</p:attrName>
                                        </p:attrNameLst>
                                      </p:cBhvr>
                                      <p:rCtr x="-1355" y="-2454"/>
                                    </p:animMotion>
                                  </p:childTnLst>
                                </p:cTn>
                              </p:par>
                              <p:par>
                                <p:cTn id="10" presetID="10" presetClass="exit" presetSubtype="0" fill="hold" grpId="0" nodeType="with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p:cTn id="50" dur="500" fill="hold"/>
                                        <p:tgtEl>
                                          <p:spTgt spid="56"/>
                                        </p:tgtEl>
                                        <p:attrNameLst>
                                          <p:attrName>ppt_w</p:attrName>
                                        </p:attrNameLst>
                                      </p:cBhvr>
                                      <p:tavLst>
                                        <p:tav tm="0">
                                          <p:val>
                                            <p:fltVal val="0"/>
                                          </p:val>
                                        </p:tav>
                                        <p:tav tm="100000">
                                          <p:val>
                                            <p:strVal val="#ppt_w"/>
                                          </p:val>
                                        </p:tav>
                                      </p:tavLst>
                                    </p:anim>
                                    <p:anim calcmode="lin" valueType="num">
                                      <p:cBhvr>
                                        <p:cTn id="51" dur="500" fill="hold"/>
                                        <p:tgtEl>
                                          <p:spTgt spid="56"/>
                                        </p:tgtEl>
                                        <p:attrNameLst>
                                          <p:attrName>ppt_h</p:attrName>
                                        </p:attrNameLst>
                                      </p:cBhvr>
                                      <p:tavLst>
                                        <p:tav tm="0">
                                          <p:val>
                                            <p:fltVal val="0"/>
                                          </p:val>
                                        </p:tav>
                                        <p:tav tm="100000">
                                          <p:val>
                                            <p:strVal val="#ppt_h"/>
                                          </p:val>
                                        </p:tav>
                                      </p:tavLst>
                                    </p:anim>
                                    <p:animEffect transition="in" filter="fade">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animBg="1"/>
      <p:bldP spid="47" grpId="0"/>
      <p:bldP spid="48" grpId="0" animBg="1"/>
      <p:bldP spid="49" grpId="0"/>
      <p:bldP spid="50" grpId="0"/>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a:extLst>
              <a:ext uri="{FF2B5EF4-FFF2-40B4-BE49-F238E27FC236}">
                <a16:creationId xmlns:a16="http://schemas.microsoft.com/office/drawing/2014/main" id="{20BBDDA0-E8AD-CCBF-FDA9-788788B64C1A}"/>
              </a:ext>
            </a:extLst>
          </p:cNvPr>
          <p:cNvSpPr txBox="1">
            <a:spLocks/>
          </p:cNvSpPr>
          <p:nvPr/>
        </p:nvSpPr>
        <p:spPr>
          <a:xfrm>
            <a:off x="451651" y="380451"/>
            <a:ext cx="11300083" cy="1072896"/>
          </a:xfrm>
          <a:prstGeom prst="rect">
            <a:avLst/>
          </a:prstGeom>
        </p:spPr>
        <p:txBody>
          <a:bodyPr vert="horz" lIns="0" tIns="0" rIns="0" bIns="0" rtlCol="0" anchor="t" anchorCtr="0">
            <a:noAutofit/>
          </a:bodyPr>
          <a:lst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sz="4267" b="0" i="0" u="none" strike="noStrike" kern="1200" cap="none" spc="0" normalizeH="0" baseline="0" noProof="0" dirty="0">
                <a:ln>
                  <a:noFill/>
                </a:ln>
                <a:effectLst/>
                <a:uLnTx/>
                <a:uFillTx/>
                <a:latin typeface="Arial" panose="020B0604020202020204"/>
                <a:ea typeface="+mj-ea"/>
                <a:cs typeface="+mj-cs"/>
              </a:rPr>
              <a:t>Risky users should be monitored with ITM</a:t>
            </a:r>
          </a:p>
        </p:txBody>
      </p:sp>
      <p:sp>
        <p:nvSpPr>
          <p:cNvPr id="182" name="Round Same Side Corner Rectangle 4">
            <a:extLst>
              <a:ext uri="{FF2B5EF4-FFF2-40B4-BE49-F238E27FC236}">
                <a16:creationId xmlns:a16="http://schemas.microsoft.com/office/drawing/2014/main" id="{ABA2D027-1998-964D-CA0E-70478A79085C}"/>
              </a:ext>
            </a:extLst>
          </p:cNvPr>
          <p:cNvSpPr/>
          <p:nvPr/>
        </p:nvSpPr>
        <p:spPr>
          <a:xfrm>
            <a:off x="643736" y="4658857"/>
            <a:ext cx="2870473" cy="392116"/>
          </a:xfrm>
          <a:prstGeom prst="rect">
            <a:avLst/>
          </a:prstGeom>
          <a:noFill/>
          <a:ln>
            <a:noFill/>
          </a:ln>
          <a:effectLst/>
        </p:spPr>
        <p:txBody>
          <a:bodyPr spcFirstLastPara="0" vert="horz" wrap="square" lIns="126900" tIns="63452" rIns="126900" bIns="63452" numCol="1" spcCol="1270" anchor="t" anchorCtr="0">
            <a:noAutofit/>
          </a:bodyPr>
          <a:lstStyle/>
          <a:p>
            <a:pPr marL="0" marR="0" lvl="1" indent="0" algn="ctr" defTabSz="1480298" eaLnBrk="1" fontAlgn="auto" latinLnBrk="0" hangingPunct="1">
              <a:lnSpc>
                <a:spcPct val="90000"/>
              </a:lnSpc>
              <a:spcBef>
                <a:spcPct val="0"/>
              </a:spcBef>
              <a:spcAft>
                <a:spcPct val="15000"/>
              </a:spcAft>
              <a:buClrTx/>
              <a:buSzTx/>
              <a:buFontTx/>
              <a:buNone/>
              <a:tabLst/>
              <a:defRPr/>
            </a:pPr>
            <a:r>
              <a:rPr kumimoji="0" lang="en-US" sz="1867" b="0" i="0" u="none" strike="noStrike" kern="0" cap="none" spc="0" normalizeH="0" baseline="0" noProof="0" dirty="0">
                <a:ln>
                  <a:noFill/>
                </a:ln>
                <a:effectLst/>
                <a:uLnTx/>
                <a:uFillTx/>
                <a:latin typeface="Arial" panose="020B0604020202020204"/>
                <a:ea typeface="+mn-ea"/>
                <a:cs typeface="Arial" panose="020B0604020202020204" pitchFamily="34" charset="0"/>
              </a:rPr>
              <a:t>Risky users typically constitute </a:t>
            </a:r>
            <a:r>
              <a:rPr kumimoji="0" lang="en-US" sz="1867" b="1" i="0" u="none" strike="noStrike" kern="0" cap="none" spc="0" normalizeH="0" baseline="0" noProof="0" dirty="0">
                <a:ln>
                  <a:noFill/>
                </a:ln>
                <a:effectLst/>
                <a:uLnTx/>
                <a:uFillTx/>
                <a:latin typeface="Arial" panose="020B0604020202020204"/>
                <a:ea typeface="+mn-ea"/>
                <a:cs typeface="Arial" panose="020B0604020202020204" pitchFamily="34" charset="0"/>
              </a:rPr>
              <a:t>about ~10%</a:t>
            </a:r>
            <a:r>
              <a:rPr kumimoji="0" lang="en-US" sz="1867" b="0" i="0" u="none" strike="noStrike" kern="0" cap="none" spc="0" normalizeH="0" baseline="0" noProof="0" dirty="0">
                <a:ln>
                  <a:noFill/>
                </a:ln>
                <a:effectLst/>
                <a:uLnTx/>
                <a:uFillTx/>
                <a:latin typeface="Arial" panose="020B0604020202020204"/>
                <a:ea typeface="+mn-ea"/>
                <a:cs typeface="Arial" panose="020B0604020202020204" pitchFamily="34" charset="0"/>
              </a:rPr>
              <a:t> of the user population </a:t>
            </a:r>
          </a:p>
        </p:txBody>
      </p:sp>
      <p:sp>
        <p:nvSpPr>
          <p:cNvPr id="183" name="Rectangle 182">
            <a:extLst>
              <a:ext uri="{FF2B5EF4-FFF2-40B4-BE49-F238E27FC236}">
                <a16:creationId xmlns:a16="http://schemas.microsoft.com/office/drawing/2014/main" id="{60B93FAC-2C16-05D1-72FA-4787BDC67421}"/>
              </a:ext>
            </a:extLst>
          </p:cNvPr>
          <p:cNvSpPr/>
          <p:nvPr/>
        </p:nvSpPr>
        <p:spPr>
          <a:xfrm>
            <a:off x="451652" y="1659469"/>
            <a:ext cx="3240784" cy="539676"/>
          </a:xfrm>
          <a:prstGeom prst="rect">
            <a:avLst/>
          </a:prstGeom>
          <a:solidFill>
            <a:srgbClr val="00416B">
              <a:lumMod val="75000"/>
            </a:srgbClr>
          </a:solidFill>
          <a:ln w="12700" cap="flat" cmpd="sng" algn="ctr">
            <a:solidFill>
              <a:srgbClr val="00416B">
                <a:lumMod val="75000"/>
              </a:srgbClr>
            </a:solidFill>
            <a:prstDash val="solid"/>
            <a:miter lim="800000"/>
          </a:ln>
          <a:effectLst/>
        </p:spPr>
        <p:txBody>
          <a:bodyPr rtlCol="0" anchor="ctr"/>
          <a:lstStyle/>
          <a:p>
            <a:pPr marL="0" marR="0" lvl="0" indent="0" algn="ctr" defTabSz="1218439" eaLnBrk="1" fontAlgn="auto" latinLnBrk="0" hangingPunct="1">
              <a:lnSpc>
                <a:spcPct val="100000"/>
              </a:lnSpc>
              <a:spcBef>
                <a:spcPts val="0"/>
              </a:spcBef>
              <a:spcAft>
                <a:spcPts val="0"/>
              </a:spcAft>
              <a:buClrTx/>
              <a:buSzTx/>
              <a:buFontTx/>
              <a:buNone/>
              <a:tabLst/>
              <a:defRPr/>
            </a:pPr>
            <a:endParaRPr kumimoji="0" lang="en-US" sz="2396"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84" name="Round Same Side Corner Rectangle 4">
            <a:extLst>
              <a:ext uri="{FF2B5EF4-FFF2-40B4-BE49-F238E27FC236}">
                <a16:creationId xmlns:a16="http://schemas.microsoft.com/office/drawing/2014/main" id="{8C02B018-E81E-D5FF-E526-FA1C7210580B}"/>
              </a:ext>
            </a:extLst>
          </p:cNvPr>
          <p:cNvSpPr/>
          <p:nvPr/>
        </p:nvSpPr>
        <p:spPr>
          <a:xfrm>
            <a:off x="1014215" y="1770745"/>
            <a:ext cx="2343312" cy="317120"/>
          </a:xfrm>
          <a:prstGeom prst="rect">
            <a:avLst/>
          </a:prstGeom>
          <a:noFill/>
          <a:ln>
            <a:noFill/>
          </a:ln>
          <a:effectLst/>
        </p:spPr>
        <p:txBody>
          <a:bodyPr spcFirstLastPara="0" vert="horz" wrap="square" lIns="126900" tIns="63452" rIns="126900" bIns="63452" numCol="1" spcCol="1270" anchor="ctr" anchorCtr="0">
            <a:noAutofit/>
          </a:bodyPr>
          <a:lstStyle/>
          <a:p>
            <a:pPr marL="0" marR="0" lvl="1" indent="0" algn="ctr" defTabSz="1480298" eaLnBrk="1" fontAlgn="auto" latinLnBrk="0" hangingPunct="1">
              <a:lnSpc>
                <a:spcPct val="90000"/>
              </a:lnSpc>
              <a:spcBef>
                <a:spcPct val="0"/>
              </a:spcBef>
              <a:spcAft>
                <a:spcPct val="1500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 Every Day vs. Risky Users</a:t>
            </a:r>
          </a:p>
        </p:txBody>
      </p:sp>
      <p:grpSp>
        <p:nvGrpSpPr>
          <p:cNvPr id="185" name="Group 184">
            <a:extLst>
              <a:ext uri="{FF2B5EF4-FFF2-40B4-BE49-F238E27FC236}">
                <a16:creationId xmlns:a16="http://schemas.microsoft.com/office/drawing/2014/main" id="{2848ED20-7146-9F05-9B15-C8078DED04CD}"/>
              </a:ext>
            </a:extLst>
          </p:cNvPr>
          <p:cNvGrpSpPr/>
          <p:nvPr/>
        </p:nvGrpSpPr>
        <p:grpSpPr>
          <a:xfrm>
            <a:off x="233342" y="1581262"/>
            <a:ext cx="836543" cy="753633"/>
            <a:chOff x="5533311" y="1055078"/>
            <a:chExt cx="1116000" cy="1116000"/>
          </a:xfrm>
        </p:grpSpPr>
        <p:sp>
          <p:nvSpPr>
            <p:cNvPr id="186" name="Oval 185">
              <a:extLst>
                <a:ext uri="{FF2B5EF4-FFF2-40B4-BE49-F238E27FC236}">
                  <a16:creationId xmlns:a16="http://schemas.microsoft.com/office/drawing/2014/main" id="{8DDE3D7D-7083-F436-3301-338F629178D6}"/>
                </a:ext>
              </a:extLst>
            </p:cNvPr>
            <p:cNvSpPr/>
            <p:nvPr/>
          </p:nvSpPr>
          <p:spPr>
            <a:xfrm>
              <a:off x="5533311" y="1055078"/>
              <a:ext cx="1116000" cy="1116000"/>
            </a:xfrm>
            <a:prstGeom prst="ellipse">
              <a:avLst/>
            </a:prstGeom>
            <a:solidFill>
              <a:srgbClr val="222A34">
                <a:lumMod val="20000"/>
                <a:lumOff val="80000"/>
              </a:srgbClr>
            </a:solidFill>
            <a:ln w="12700" cap="flat" cmpd="sng" algn="ctr">
              <a:noFill/>
              <a:prstDash val="solid"/>
              <a:miter lim="800000"/>
            </a:ln>
            <a:effectLst/>
          </p:spPr>
          <p:txBody>
            <a:bodyPr rtlCol="0" anchor="ctr"/>
            <a:lstStyle/>
            <a:p>
              <a:pPr marL="0" marR="0" lvl="0" indent="0" algn="ctr" defTabSz="1218439" eaLnBrk="1" fontAlgn="auto" latinLnBrk="0" hangingPunct="1">
                <a:lnSpc>
                  <a:spcPct val="100000"/>
                </a:lnSpc>
                <a:spcBef>
                  <a:spcPts val="0"/>
                </a:spcBef>
                <a:spcAft>
                  <a:spcPts val="0"/>
                </a:spcAft>
                <a:buClrTx/>
                <a:buSzTx/>
                <a:buFontTx/>
                <a:buNone/>
                <a:tabLst/>
                <a:defRPr/>
              </a:pPr>
              <a:endParaRPr kumimoji="0" lang="id-ID" sz="2396"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7" name="Oval 186">
              <a:extLst>
                <a:ext uri="{FF2B5EF4-FFF2-40B4-BE49-F238E27FC236}">
                  <a16:creationId xmlns:a16="http://schemas.microsoft.com/office/drawing/2014/main" id="{D040CA54-7D3B-D449-057B-FCDADC0BF619}"/>
                </a:ext>
              </a:extLst>
            </p:cNvPr>
            <p:cNvSpPr/>
            <p:nvPr/>
          </p:nvSpPr>
          <p:spPr>
            <a:xfrm>
              <a:off x="5605310" y="1127077"/>
              <a:ext cx="972001" cy="972001"/>
            </a:xfrm>
            <a:prstGeom prst="ellipse">
              <a:avLst/>
            </a:prstGeom>
            <a:solidFill>
              <a:srgbClr val="00416B">
                <a:lumMod val="75000"/>
              </a:srgbClr>
            </a:solidFill>
            <a:ln w="12700" cap="flat" cmpd="sng" algn="ctr">
              <a:noFill/>
              <a:prstDash val="solid"/>
              <a:miter lim="800000"/>
            </a:ln>
            <a:effectLst/>
          </p:spPr>
          <p:txBody>
            <a:bodyPr rtlCol="0" anchor="ctr"/>
            <a:lstStyle/>
            <a:p>
              <a:pPr marL="0" marR="0" lvl="0" indent="0" algn="ctr" defTabSz="1218439" eaLnBrk="1" fontAlgn="auto" latinLnBrk="0" hangingPunct="1">
                <a:lnSpc>
                  <a:spcPct val="100000"/>
                </a:lnSpc>
                <a:spcBef>
                  <a:spcPts val="0"/>
                </a:spcBef>
                <a:spcAft>
                  <a:spcPts val="0"/>
                </a:spcAft>
                <a:buClrTx/>
                <a:buSzTx/>
                <a:buFontTx/>
                <a:buNone/>
                <a:tabLst/>
                <a:defRPr/>
              </a:pPr>
              <a:endParaRPr kumimoji="0" lang="id-ID" sz="2396"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88" name="Graphic 187" descr="Magnifying glass">
            <a:extLst>
              <a:ext uri="{FF2B5EF4-FFF2-40B4-BE49-F238E27FC236}">
                <a16:creationId xmlns:a16="http://schemas.microsoft.com/office/drawing/2014/main" id="{D724149D-2C27-7472-7EEA-463D301CD8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600" y="1689925"/>
            <a:ext cx="564325" cy="508396"/>
          </a:xfrm>
          <a:prstGeom prst="rect">
            <a:avLst/>
          </a:prstGeom>
        </p:spPr>
      </p:pic>
      <p:sp>
        <p:nvSpPr>
          <p:cNvPr id="190" name="Arrow: Right 222">
            <a:extLst>
              <a:ext uri="{FF2B5EF4-FFF2-40B4-BE49-F238E27FC236}">
                <a16:creationId xmlns:a16="http://schemas.microsoft.com/office/drawing/2014/main" id="{F0389B3E-79FA-E97B-D6D8-6BB87901A906}"/>
              </a:ext>
            </a:extLst>
          </p:cNvPr>
          <p:cNvSpPr/>
          <p:nvPr/>
        </p:nvSpPr>
        <p:spPr>
          <a:xfrm>
            <a:off x="3976993" y="3081612"/>
            <a:ext cx="1344705" cy="694776"/>
          </a:xfrm>
          <a:prstGeom prst="rightArrow">
            <a:avLst/>
          </a:prstGeom>
          <a:solidFill>
            <a:srgbClr val="009ADA"/>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1" name="TextBox 190">
            <a:extLst>
              <a:ext uri="{FF2B5EF4-FFF2-40B4-BE49-F238E27FC236}">
                <a16:creationId xmlns:a16="http://schemas.microsoft.com/office/drawing/2014/main" id="{DEB6A198-1F49-5B9B-D714-27E346B13159}"/>
              </a:ext>
            </a:extLst>
          </p:cNvPr>
          <p:cNvSpPr txBox="1"/>
          <p:nvPr/>
        </p:nvSpPr>
        <p:spPr>
          <a:xfrm>
            <a:off x="8745703" y="4156261"/>
            <a:ext cx="2240472" cy="1397305"/>
          </a:xfrm>
          <a:prstGeom prst="rect">
            <a:avLst/>
          </a:prstGeom>
          <a:noFill/>
        </p:spPr>
        <p:txBody>
          <a:bodyPr wrap="square" lIns="0" tIns="0" rIns="0" bIns="0" rtlCol="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effectLst/>
                <a:uLnTx/>
                <a:uFillTx/>
              </a:rPr>
              <a:t>Non-Employee </a:t>
            </a:r>
            <a:br>
              <a:rPr kumimoji="0" lang="en-US" sz="1867" b="1" i="0" u="none" strike="noStrike" kern="0" cap="none" spc="0" normalizeH="0" baseline="0" noProof="0" dirty="0">
                <a:ln>
                  <a:noFill/>
                </a:ln>
                <a:effectLst/>
                <a:uLnTx/>
                <a:uFillTx/>
              </a:rPr>
            </a:br>
            <a:r>
              <a:rPr kumimoji="0" lang="en-US" sz="1867" b="1" i="0" u="none" strike="noStrike" kern="0" cap="none" spc="0" normalizeH="0" baseline="0" noProof="0" dirty="0">
                <a:ln>
                  <a:noFill/>
                </a:ln>
                <a:effectLst/>
                <a:uLnTx/>
                <a:uFillTx/>
              </a:rPr>
              <a:t>Users </a:t>
            </a:r>
          </a:p>
          <a:p>
            <a:pPr marL="0" marR="0" lvl="0" indent="0" algn="ctr" defTabSz="1219170" eaLnBrk="1" fontAlgn="auto" latinLnBrk="0" hangingPunct="1">
              <a:lnSpc>
                <a:spcPct val="100000"/>
              </a:lnSpc>
              <a:spcBef>
                <a:spcPts val="800"/>
              </a:spcBef>
              <a:spcAft>
                <a:spcPts val="0"/>
              </a:spcAft>
              <a:buClrTx/>
              <a:buSzTx/>
              <a:buFontTx/>
              <a:buNone/>
              <a:tabLst/>
              <a:defRPr/>
            </a:pPr>
            <a:r>
              <a:rPr kumimoji="0" lang="en-US" sz="1333" b="0" i="0" u="none" strike="noStrike" kern="0" cap="none" spc="0" normalizeH="0" baseline="0" noProof="0" dirty="0">
                <a:ln>
                  <a:noFill/>
                </a:ln>
                <a:effectLst/>
                <a:uLnTx/>
                <a:uFillTx/>
              </a:rPr>
              <a:t>contractors, service providers, </a:t>
            </a:r>
            <a:br>
              <a:rPr kumimoji="0" lang="en-US" sz="1333" b="0" i="0" u="none" strike="noStrike" kern="0" cap="none" spc="0" normalizeH="0" baseline="0" noProof="0" dirty="0">
                <a:ln>
                  <a:noFill/>
                </a:ln>
                <a:effectLst/>
                <a:uLnTx/>
                <a:uFillTx/>
              </a:rPr>
            </a:br>
            <a:r>
              <a:rPr kumimoji="0" lang="en-US" sz="1333" b="0" i="0" u="none" strike="noStrike" kern="0" cap="none" spc="0" normalizeH="0" baseline="0" noProof="0" dirty="0">
                <a:ln>
                  <a:noFill/>
                </a:ln>
                <a:effectLst/>
                <a:uLnTx/>
                <a:uFillTx/>
              </a:rPr>
              <a:t>supply chain partners</a:t>
            </a:r>
          </a:p>
        </p:txBody>
      </p:sp>
      <p:sp>
        <p:nvSpPr>
          <p:cNvPr id="192" name="TextBox 191">
            <a:extLst>
              <a:ext uri="{FF2B5EF4-FFF2-40B4-BE49-F238E27FC236}">
                <a16:creationId xmlns:a16="http://schemas.microsoft.com/office/drawing/2014/main" id="{BB5BA1DD-5F6A-2E33-C183-12DC14420992}"/>
              </a:ext>
            </a:extLst>
          </p:cNvPr>
          <p:cNvSpPr txBox="1"/>
          <p:nvPr/>
        </p:nvSpPr>
        <p:spPr>
          <a:xfrm>
            <a:off x="6279137" y="4156261"/>
            <a:ext cx="2072640" cy="1397305"/>
          </a:xfrm>
          <a:prstGeom prst="rect">
            <a:avLst/>
          </a:prstGeom>
          <a:noFill/>
        </p:spPr>
        <p:txBody>
          <a:bodyPr wrap="square" lIns="0" tIns="0" rIns="0" bIns="0" rtlCol="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effectLst/>
                <a:uLnTx/>
                <a:uFillTx/>
              </a:rPr>
              <a:t>Privileged </a:t>
            </a:r>
            <a:br>
              <a:rPr kumimoji="0" lang="en-US" sz="1867" b="1" i="0" u="none" strike="noStrike" kern="0" cap="none" spc="0" normalizeH="0" baseline="0" noProof="0" dirty="0">
                <a:ln>
                  <a:noFill/>
                </a:ln>
                <a:effectLst/>
                <a:uLnTx/>
                <a:uFillTx/>
              </a:rPr>
            </a:br>
            <a:r>
              <a:rPr kumimoji="0" lang="en-US" sz="1867" b="1" i="0" u="none" strike="noStrike" kern="0" cap="none" spc="0" normalizeH="0" baseline="0" noProof="0" dirty="0">
                <a:ln>
                  <a:noFill/>
                </a:ln>
                <a:effectLst/>
                <a:uLnTx/>
                <a:uFillTx/>
              </a:rPr>
              <a:t>Access</a:t>
            </a:r>
          </a:p>
          <a:p>
            <a:pPr marL="0" marR="0" lvl="0" indent="0" algn="ctr" defTabSz="1219170" eaLnBrk="1" fontAlgn="auto" latinLnBrk="0" hangingPunct="1">
              <a:lnSpc>
                <a:spcPct val="100000"/>
              </a:lnSpc>
              <a:spcBef>
                <a:spcPts val="800"/>
              </a:spcBef>
              <a:spcAft>
                <a:spcPts val="0"/>
              </a:spcAft>
              <a:buClrTx/>
              <a:buSzTx/>
              <a:buFontTx/>
              <a:buNone/>
              <a:tabLst/>
              <a:defRPr/>
            </a:pPr>
            <a:r>
              <a:rPr kumimoji="0" lang="en-US" sz="1333" b="0" i="0" u="none" strike="noStrike" kern="0" cap="none" spc="0" normalizeH="0" baseline="0" noProof="0" dirty="0">
                <a:ln>
                  <a:noFill/>
                </a:ln>
                <a:effectLst/>
                <a:uLnTx/>
                <a:uFillTx/>
              </a:rPr>
              <a:t>IT admins, financial admins, customer support, </a:t>
            </a:r>
            <a:br>
              <a:rPr kumimoji="0" lang="en-US" sz="1333" b="0" i="0" u="none" strike="noStrike" kern="0" cap="none" spc="0" normalizeH="0" baseline="0" noProof="0" dirty="0">
                <a:ln>
                  <a:noFill/>
                </a:ln>
                <a:effectLst/>
                <a:uLnTx/>
                <a:uFillTx/>
              </a:rPr>
            </a:br>
            <a:r>
              <a:rPr kumimoji="0" lang="en-US" sz="1333" b="0" i="0" u="none" strike="noStrike" kern="0" cap="none" spc="0" normalizeH="0" baseline="0" noProof="0" dirty="0">
                <a:ln>
                  <a:noFill/>
                </a:ln>
                <a:effectLst/>
                <a:uLnTx/>
                <a:uFillTx/>
              </a:rPr>
              <a:t>call centers</a:t>
            </a:r>
          </a:p>
        </p:txBody>
      </p:sp>
      <p:sp>
        <p:nvSpPr>
          <p:cNvPr id="193" name="TextBox 192">
            <a:extLst>
              <a:ext uri="{FF2B5EF4-FFF2-40B4-BE49-F238E27FC236}">
                <a16:creationId xmlns:a16="http://schemas.microsoft.com/office/drawing/2014/main" id="{7F3BF908-C465-E0FF-7829-84F6F0C6CB96}"/>
              </a:ext>
            </a:extLst>
          </p:cNvPr>
          <p:cNvSpPr txBox="1"/>
          <p:nvPr/>
        </p:nvSpPr>
        <p:spPr>
          <a:xfrm>
            <a:off x="6257273" y="2281990"/>
            <a:ext cx="2072640" cy="1397305"/>
          </a:xfrm>
          <a:prstGeom prst="rect">
            <a:avLst/>
          </a:prstGeom>
          <a:noFill/>
        </p:spPr>
        <p:txBody>
          <a:bodyPr wrap="square" lIns="0" tIns="0" rIns="0" bIns="0" rtlCol="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effectLst/>
                <a:uLnTx/>
                <a:uFillTx/>
              </a:rPr>
              <a:t>High Risk </a:t>
            </a:r>
            <a:br>
              <a:rPr kumimoji="0" lang="en-US" sz="1867" b="1" i="0" u="none" strike="noStrike" kern="0" cap="none" spc="0" normalizeH="0" baseline="0" noProof="0" dirty="0">
                <a:ln>
                  <a:noFill/>
                </a:ln>
                <a:effectLst/>
                <a:uLnTx/>
                <a:uFillTx/>
              </a:rPr>
            </a:br>
            <a:r>
              <a:rPr kumimoji="0" lang="en-US" sz="1867" b="1" i="0" u="none" strike="noStrike" kern="0" cap="none" spc="0" normalizeH="0" baseline="0" noProof="0" dirty="0">
                <a:ln>
                  <a:noFill/>
                </a:ln>
                <a:effectLst/>
                <a:uLnTx/>
                <a:uFillTx/>
              </a:rPr>
              <a:t>Employees</a:t>
            </a:r>
          </a:p>
          <a:p>
            <a:pPr marL="0" marR="0" lvl="0" indent="0" algn="ctr" defTabSz="1219170" eaLnBrk="1" fontAlgn="auto" latinLnBrk="0" hangingPunct="1">
              <a:lnSpc>
                <a:spcPct val="100000"/>
              </a:lnSpc>
              <a:spcBef>
                <a:spcPts val="800"/>
              </a:spcBef>
              <a:spcAft>
                <a:spcPts val="0"/>
              </a:spcAft>
              <a:buClrTx/>
              <a:buSzTx/>
              <a:buFontTx/>
              <a:buNone/>
              <a:tabLst/>
              <a:defRPr/>
            </a:pPr>
            <a:r>
              <a:rPr kumimoji="0" lang="en-US" sz="1333" b="0" i="0" u="none" strike="noStrike" kern="0" cap="none" spc="0" normalizeH="0" baseline="0" noProof="0" dirty="0">
                <a:ln>
                  <a:noFill/>
                </a:ln>
                <a:effectLst/>
                <a:uLnTx/>
                <a:uFillTx/>
              </a:rPr>
              <a:t>HR watch list, very attacked people, </a:t>
            </a:r>
            <a:br>
              <a:rPr kumimoji="0" lang="en-US" sz="1333" b="0" i="0" u="none" strike="noStrike" kern="0" cap="none" spc="0" normalizeH="0" baseline="0" noProof="0" dirty="0">
                <a:ln>
                  <a:noFill/>
                </a:ln>
                <a:effectLst/>
                <a:uLnTx/>
                <a:uFillTx/>
              </a:rPr>
            </a:br>
            <a:r>
              <a:rPr kumimoji="0" lang="en-US" sz="1333" b="0" i="0" u="none" strike="noStrike" kern="0" cap="none" spc="0" normalizeH="0" baseline="0" noProof="0" dirty="0">
                <a:ln>
                  <a:noFill/>
                </a:ln>
                <a:effectLst/>
                <a:uLnTx/>
                <a:uFillTx/>
              </a:rPr>
              <a:t>new hires</a:t>
            </a:r>
          </a:p>
        </p:txBody>
      </p:sp>
      <p:sp>
        <p:nvSpPr>
          <p:cNvPr id="194" name="TextBox 193">
            <a:extLst>
              <a:ext uri="{FF2B5EF4-FFF2-40B4-BE49-F238E27FC236}">
                <a16:creationId xmlns:a16="http://schemas.microsoft.com/office/drawing/2014/main" id="{A680A164-0CF5-20E8-A137-62128306EBF4}"/>
              </a:ext>
            </a:extLst>
          </p:cNvPr>
          <p:cNvSpPr txBox="1"/>
          <p:nvPr/>
        </p:nvSpPr>
        <p:spPr>
          <a:xfrm>
            <a:off x="8745703" y="2281990"/>
            <a:ext cx="2072640" cy="1397305"/>
          </a:xfrm>
          <a:prstGeom prst="rect">
            <a:avLst/>
          </a:prstGeom>
          <a:noFill/>
        </p:spPr>
        <p:txBody>
          <a:bodyPr wrap="square" lIns="0" tIns="0" rIns="0" bIns="0" rtlCol="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effectLst/>
                <a:uLnTx/>
                <a:uFillTx/>
              </a:rPr>
              <a:t>Departing </a:t>
            </a:r>
            <a:br>
              <a:rPr kumimoji="0" lang="en-US" sz="1867" b="1" i="0" u="none" strike="noStrike" kern="0" cap="none" spc="0" normalizeH="0" baseline="0" noProof="0" dirty="0">
                <a:ln>
                  <a:noFill/>
                </a:ln>
                <a:effectLst/>
                <a:uLnTx/>
                <a:uFillTx/>
              </a:rPr>
            </a:br>
            <a:r>
              <a:rPr kumimoji="0" lang="en-US" sz="1867" b="1" i="0" u="none" strike="noStrike" kern="0" cap="none" spc="0" normalizeH="0" baseline="0" noProof="0" dirty="0">
                <a:ln>
                  <a:noFill/>
                </a:ln>
                <a:effectLst/>
                <a:uLnTx/>
                <a:uFillTx/>
              </a:rPr>
              <a:t>Employees</a:t>
            </a:r>
          </a:p>
          <a:p>
            <a:pPr marL="0" marR="0" lvl="0" indent="0" algn="ctr" defTabSz="1219170" eaLnBrk="1" fontAlgn="auto" latinLnBrk="0" hangingPunct="1">
              <a:lnSpc>
                <a:spcPct val="100000"/>
              </a:lnSpc>
              <a:spcBef>
                <a:spcPts val="800"/>
              </a:spcBef>
              <a:spcAft>
                <a:spcPts val="0"/>
              </a:spcAft>
              <a:buClrTx/>
              <a:buSzTx/>
              <a:buFontTx/>
              <a:buNone/>
              <a:tabLst/>
              <a:defRPr/>
            </a:pPr>
            <a:r>
              <a:rPr kumimoji="0" lang="en-US" sz="1333" b="0" i="0" u="none" strike="noStrike" kern="0" cap="none" spc="0" normalizeH="0" baseline="0" noProof="0" dirty="0">
                <a:ln>
                  <a:noFill/>
                </a:ln>
                <a:effectLst/>
                <a:uLnTx/>
                <a:uFillTx/>
              </a:rPr>
              <a:t>terminations/layoffs, resignations, notice, performance plans</a:t>
            </a:r>
          </a:p>
        </p:txBody>
      </p:sp>
      <p:cxnSp>
        <p:nvCxnSpPr>
          <p:cNvPr id="195" name="Straight Connector 194">
            <a:extLst>
              <a:ext uri="{FF2B5EF4-FFF2-40B4-BE49-F238E27FC236}">
                <a16:creationId xmlns:a16="http://schemas.microsoft.com/office/drawing/2014/main" id="{9F82F675-F081-366D-27A1-5FDFE2B5C7D5}"/>
              </a:ext>
            </a:extLst>
          </p:cNvPr>
          <p:cNvCxnSpPr>
            <a:cxnSpLocks/>
          </p:cNvCxnSpPr>
          <p:nvPr/>
        </p:nvCxnSpPr>
        <p:spPr>
          <a:xfrm>
            <a:off x="8397845" y="2287917"/>
            <a:ext cx="0" cy="1385455"/>
          </a:xfrm>
          <a:prstGeom prst="line">
            <a:avLst/>
          </a:prstGeom>
          <a:noFill/>
          <a:ln w="3175" cap="flat" cmpd="sng" algn="ctr">
            <a:solidFill>
              <a:srgbClr val="009ADA"/>
            </a:solidFill>
            <a:prstDash val="lgDashDot"/>
            <a:miter lim="800000"/>
          </a:ln>
          <a:effectLst/>
        </p:spPr>
      </p:cxnSp>
      <p:cxnSp>
        <p:nvCxnSpPr>
          <p:cNvPr id="196" name="Straight Connector 195">
            <a:extLst>
              <a:ext uri="{FF2B5EF4-FFF2-40B4-BE49-F238E27FC236}">
                <a16:creationId xmlns:a16="http://schemas.microsoft.com/office/drawing/2014/main" id="{8EE109D2-74F5-E9AE-D21E-FD9498FC6D39}"/>
              </a:ext>
            </a:extLst>
          </p:cNvPr>
          <p:cNvCxnSpPr>
            <a:cxnSpLocks/>
          </p:cNvCxnSpPr>
          <p:nvPr/>
        </p:nvCxnSpPr>
        <p:spPr>
          <a:xfrm>
            <a:off x="11030336" y="2287917"/>
            <a:ext cx="0" cy="1385455"/>
          </a:xfrm>
          <a:prstGeom prst="line">
            <a:avLst/>
          </a:prstGeom>
          <a:noFill/>
          <a:ln w="3175" cap="flat" cmpd="sng" algn="ctr">
            <a:solidFill>
              <a:srgbClr val="009ADA"/>
            </a:solidFill>
            <a:prstDash val="lgDashDot"/>
            <a:miter lim="800000"/>
          </a:ln>
          <a:effectLst/>
        </p:spPr>
      </p:cxnSp>
      <p:cxnSp>
        <p:nvCxnSpPr>
          <p:cNvPr id="197" name="Straight Connector 196">
            <a:extLst>
              <a:ext uri="{FF2B5EF4-FFF2-40B4-BE49-F238E27FC236}">
                <a16:creationId xmlns:a16="http://schemas.microsoft.com/office/drawing/2014/main" id="{0FCD95D5-0582-2E79-DFC1-F741F015EF1E}"/>
              </a:ext>
            </a:extLst>
          </p:cNvPr>
          <p:cNvCxnSpPr>
            <a:cxnSpLocks/>
          </p:cNvCxnSpPr>
          <p:nvPr/>
        </p:nvCxnSpPr>
        <p:spPr>
          <a:xfrm>
            <a:off x="8397845" y="4156261"/>
            <a:ext cx="0" cy="1385455"/>
          </a:xfrm>
          <a:prstGeom prst="line">
            <a:avLst/>
          </a:prstGeom>
          <a:noFill/>
          <a:ln w="3175" cap="flat" cmpd="sng" algn="ctr">
            <a:solidFill>
              <a:srgbClr val="009ADA"/>
            </a:solidFill>
            <a:prstDash val="lgDashDot"/>
            <a:miter lim="800000"/>
          </a:ln>
          <a:effectLst/>
        </p:spPr>
      </p:cxnSp>
      <p:cxnSp>
        <p:nvCxnSpPr>
          <p:cNvPr id="198" name="Straight Connector 197">
            <a:extLst>
              <a:ext uri="{FF2B5EF4-FFF2-40B4-BE49-F238E27FC236}">
                <a16:creationId xmlns:a16="http://schemas.microsoft.com/office/drawing/2014/main" id="{01D71A0C-865A-3373-1708-9FC5604C62BA}"/>
              </a:ext>
            </a:extLst>
          </p:cNvPr>
          <p:cNvCxnSpPr>
            <a:cxnSpLocks/>
          </p:cNvCxnSpPr>
          <p:nvPr/>
        </p:nvCxnSpPr>
        <p:spPr>
          <a:xfrm>
            <a:off x="11030336" y="4156261"/>
            <a:ext cx="0" cy="1385455"/>
          </a:xfrm>
          <a:prstGeom prst="line">
            <a:avLst/>
          </a:prstGeom>
          <a:noFill/>
          <a:ln w="3175" cap="flat" cmpd="sng" algn="ctr">
            <a:solidFill>
              <a:srgbClr val="009ADA"/>
            </a:solidFill>
            <a:prstDash val="lgDashDot"/>
            <a:miter lim="800000"/>
          </a:ln>
          <a:effectLst/>
        </p:spPr>
      </p:cxnSp>
      <p:sp>
        <p:nvSpPr>
          <p:cNvPr id="199" name="TextBox 198">
            <a:extLst>
              <a:ext uri="{FF2B5EF4-FFF2-40B4-BE49-F238E27FC236}">
                <a16:creationId xmlns:a16="http://schemas.microsoft.com/office/drawing/2014/main" id="{9D9BD5C0-325E-08BB-C3E1-C3D0016F32CB}"/>
              </a:ext>
            </a:extLst>
          </p:cNvPr>
          <p:cNvSpPr txBox="1"/>
          <p:nvPr/>
        </p:nvSpPr>
        <p:spPr>
          <a:xfrm>
            <a:off x="7555618" y="1490574"/>
            <a:ext cx="1877437" cy="461665"/>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9ADA"/>
                </a:solidFill>
                <a:effectLst/>
                <a:uLnTx/>
                <a:uFillTx/>
              </a:rPr>
              <a:t>EXAMPLES</a:t>
            </a:r>
          </a:p>
        </p:txBody>
      </p:sp>
      <p:cxnSp>
        <p:nvCxnSpPr>
          <p:cNvPr id="200" name="Straight Connector 199">
            <a:extLst>
              <a:ext uri="{FF2B5EF4-FFF2-40B4-BE49-F238E27FC236}">
                <a16:creationId xmlns:a16="http://schemas.microsoft.com/office/drawing/2014/main" id="{69D3D4F1-EBE5-5F7E-5786-B5A0AE96993B}"/>
              </a:ext>
            </a:extLst>
          </p:cNvPr>
          <p:cNvCxnSpPr>
            <a:cxnSpLocks/>
          </p:cNvCxnSpPr>
          <p:nvPr/>
        </p:nvCxnSpPr>
        <p:spPr>
          <a:xfrm>
            <a:off x="6279137" y="2287917"/>
            <a:ext cx="0" cy="1385455"/>
          </a:xfrm>
          <a:prstGeom prst="line">
            <a:avLst/>
          </a:prstGeom>
          <a:noFill/>
          <a:ln w="3175" cap="flat" cmpd="sng" algn="ctr">
            <a:solidFill>
              <a:srgbClr val="009ADA"/>
            </a:solidFill>
            <a:prstDash val="lgDashDot"/>
            <a:miter lim="800000"/>
          </a:ln>
          <a:effectLst/>
        </p:spPr>
      </p:cxnSp>
      <p:cxnSp>
        <p:nvCxnSpPr>
          <p:cNvPr id="201" name="Straight Connector 200">
            <a:extLst>
              <a:ext uri="{FF2B5EF4-FFF2-40B4-BE49-F238E27FC236}">
                <a16:creationId xmlns:a16="http://schemas.microsoft.com/office/drawing/2014/main" id="{2EB73B57-BAB3-454A-7129-46B5F1602DA8}"/>
              </a:ext>
            </a:extLst>
          </p:cNvPr>
          <p:cNvCxnSpPr>
            <a:cxnSpLocks/>
          </p:cNvCxnSpPr>
          <p:nvPr/>
        </p:nvCxnSpPr>
        <p:spPr>
          <a:xfrm>
            <a:off x="6245541" y="4156261"/>
            <a:ext cx="0" cy="1385455"/>
          </a:xfrm>
          <a:prstGeom prst="line">
            <a:avLst/>
          </a:prstGeom>
          <a:noFill/>
          <a:ln w="3175" cap="flat" cmpd="sng" algn="ctr">
            <a:solidFill>
              <a:srgbClr val="009ADA"/>
            </a:solidFill>
            <a:prstDash val="lgDashDot"/>
            <a:miter lim="800000"/>
          </a:ln>
          <a:effectLst/>
        </p:spPr>
      </p:cxnSp>
      <p:pic>
        <p:nvPicPr>
          <p:cNvPr id="202" name="Picture 201">
            <a:extLst>
              <a:ext uri="{FF2B5EF4-FFF2-40B4-BE49-F238E27FC236}">
                <a16:creationId xmlns:a16="http://schemas.microsoft.com/office/drawing/2014/main" id="{547C2131-60A4-2749-A0FF-521A2793E496}"/>
              </a:ext>
            </a:extLst>
          </p:cNvPr>
          <p:cNvPicPr>
            <a:picLocks noChangeAspect="1"/>
          </p:cNvPicPr>
          <p:nvPr/>
        </p:nvPicPr>
        <p:blipFill>
          <a:blip r:embed="rId4"/>
          <a:stretch>
            <a:fillRect/>
          </a:stretch>
        </p:blipFill>
        <p:spPr>
          <a:xfrm>
            <a:off x="10755283" y="4083096"/>
            <a:ext cx="863600" cy="846667"/>
          </a:xfrm>
          <a:prstGeom prst="rect">
            <a:avLst/>
          </a:prstGeom>
        </p:spPr>
      </p:pic>
      <p:pic>
        <p:nvPicPr>
          <p:cNvPr id="203" name="Picture 202">
            <a:extLst>
              <a:ext uri="{FF2B5EF4-FFF2-40B4-BE49-F238E27FC236}">
                <a16:creationId xmlns:a16="http://schemas.microsoft.com/office/drawing/2014/main" id="{21DF420D-2C28-B612-EFBB-938A1A27D31F}"/>
              </a:ext>
            </a:extLst>
          </p:cNvPr>
          <p:cNvPicPr>
            <a:picLocks noChangeAspect="1"/>
          </p:cNvPicPr>
          <p:nvPr/>
        </p:nvPicPr>
        <p:blipFill>
          <a:blip r:embed="rId5"/>
          <a:stretch>
            <a:fillRect/>
          </a:stretch>
        </p:blipFill>
        <p:spPr>
          <a:xfrm>
            <a:off x="5747513" y="2399115"/>
            <a:ext cx="863600" cy="863600"/>
          </a:xfrm>
          <a:prstGeom prst="rect">
            <a:avLst/>
          </a:prstGeom>
        </p:spPr>
      </p:pic>
      <p:pic>
        <p:nvPicPr>
          <p:cNvPr id="204" name="Graphic 203" descr="Lock">
            <a:extLst>
              <a:ext uri="{FF2B5EF4-FFF2-40B4-BE49-F238E27FC236}">
                <a16:creationId xmlns:a16="http://schemas.microsoft.com/office/drawing/2014/main" id="{E4EB5B1F-3ED3-0B6C-7BD3-7618AC1F70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4738" y="4173340"/>
            <a:ext cx="853217" cy="853217"/>
          </a:xfrm>
          <a:prstGeom prst="rect">
            <a:avLst/>
          </a:prstGeom>
        </p:spPr>
      </p:pic>
      <p:pic>
        <p:nvPicPr>
          <p:cNvPr id="205" name="Picture 204">
            <a:extLst>
              <a:ext uri="{FF2B5EF4-FFF2-40B4-BE49-F238E27FC236}">
                <a16:creationId xmlns:a16="http://schemas.microsoft.com/office/drawing/2014/main" id="{1B97BEE6-FE93-795B-D984-EC5DDF29A70D}"/>
              </a:ext>
            </a:extLst>
          </p:cNvPr>
          <p:cNvPicPr>
            <a:picLocks noChangeAspect="1"/>
          </p:cNvPicPr>
          <p:nvPr/>
        </p:nvPicPr>
        <p:blipFill>
          <a:blip r:embed="rId8"/>
          <a:stretch>
            <a:fillRect/>
          </a:stretch>
        </p:blipFill>
        <p:spPr>
          <a:xfrm>
            <a:off x="10770855" y="2418797"/>
            <a:ext cx="863600" cy="863600"/>
          </a:xfrm>
          <a:prstGeom prst="rect">
            <a:avLst/>
          </a:prstGeom>
        </p:spPr>
      </p:pic>
      <p:grpSp>
        <p:nvGrpSpPr>
          <p:cNvPr id="206" name="Group 205">
            <a:extLst>
              <a:ext uri="{FF2B5EF4-FFF2-40B4-BE49-F238E27FC236}">
                <a16:creationId xmlns:a16="http://schemas.microsoft.com/office/drawing/2014/main" id="{5B8E459C-EFF6-776E-66C6-FAC3CDAB70B1}"/>
              </a:ext>
            </a:extLst>
          </p:cNvPr>
          <p:cNvGrpSpPr/>
          <p:nvPr/>
        </p:nvGrpSpPr>
        <p:grpSpPr>
          <a:xfrm>
            <a:off x="744340" y="2258362"/>
            <a:ext cx="2888697" cy="2389444"/>
            <a:chOff x="997045" y="2277527"/>
            <a:chExt cx="5971965" cy="3459220"/>
          </a:xfrm>
        </p:grpSpPr>
        <p:pic>
          <p:nvPicPr>
            <p:cNvPr id="207" name="Graphic 206" descr="User">
              <a:extLst>
                <a:ext uri="{FF2B5EF4-FFF2-40B4-BE49-F238E27FC236}">
                  <a16:creationId xmlns:a16="http://schemas.microsoft.com/office/drawing/2014/main" id="{0A533D64-F7B4-B5C2-2878-E180254EF8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2277527"/>
              <a:ext cx="291356" cy="291356"/>
            </a:xfrm>
            <a:prstGeom prst="rect">
              <a:avLst/>
            </a:prstGeom>
          </p:spPr>
        </p:pic>
        <p:pic>
          <p:nvPicPr>
            <p:cNvPr id="208" name="Graphic 207" descr="User">
              <a:extLst>
                <a:ext uri="{FF2B5EF4-FFF2-40B4-BE49-F238E27FC236}">
                  <a16:creationId xmlns:a16="http://schemas.microsoft.com/office/drawing/2014/main" id="{76085DC1-E58B-4C59-B3D8-4B347894B1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2629512"/>
              <a:ext cx="291356" cy="291356"/>
            </a:xfrm>
            <a:prstGeom prst="rect">
              <a:avLst/>
            </a:prstGeom>
          </p:spPr>
        </p:pic>
        <p:pic>
          <p:nvPicPr>
            <p:cNvPr id="209" name="Graphic 208" descr="User">
              <a:extLst>
                <a:ext uri="{FF2B5EF4-FFF2-40B4-BE49-F238E27FC236}">
                  <a16:creationId xmlns:a16="http://schemas.microsoft.com/office/drawing/2014/main" id="{08D6104A-3EF0-C06B-E3E6-9E75829417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2981497"/>
              <a:ext cx="291356" cy="291356"/>
            </a:xfrm>
            <a:prstGeom prst="rect">
              <a:avLst/>
            </a:prstGeom>
          </p:spPr>
        </p:pic>
        <p:pic>
          <p:nvPicPr>
            <p:cNvPr id="210" name="Graphic 209" descr="User">
              <a:extLst>
                <a:ext uri="{FF2B5EF4-FFF2-40B4-BE49-F238E27FC236}">
                  <a16:creationId xmlns:a16="http://schemas.microsoft.com/office/drawing/2014/main" id="{80A4B468-34D1-089F-4C1F-F824A494AF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3333482"/>
              <a:ext cx="291356" cy="291356"/>
            </a:xfrm>
            <a:prstGeom prst="rect">
              <a:avLst/>
            </a:prstGeom>
          </p:spPr>
        </p:pic>
        <p:pic>
          <p:nvPicPr>
            <p:cNvPr id="211" name="Graphic 210" descr="User">
              <a:extLst>
                <a:ext uri="{FF2B5EF4-FFF2-40B4-BE49-F238E27FC236}">
                  <a16:creationId xmlns:a16="http://schemas.microsoft.com/office/drawing/2014/main" id="{80C10BDA-A4BA-4EF7-50D3-2080956671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3685467"/>
              <a:ext cx="291356" cy="291356"/>
            </a:xfrm>
            <a:prstGeom prst="rect">
              <a:avLst/>
            </a:prstGeom>
          </p:spPr>
        </p:pic>
        <p:pic>
          <p:nvPicPr>
            <p:cNvPr id="212" name="Graphic 211" descr="User">
              <a:extLst>
                <a:ext uri="{FF2B5EF4-FFF2-40B4-BE49-F238E27FC236}">
                  <a16:creationId xmlns:a16="http://schemas.microsoft.com/office/drawing/2014/main" id="{B9CDFF5D-F0CD-E2D6-A8C0-19C9465E4D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4037452"/>
              <a:ext cx="291356" cy="291356"/>
            </a:xfrm>
            <a:prstGeom prst="rect">
              <a:avLst/>
            </a:prstGeom>
          </p:spPr>
        </p:pic>
        <p:pic>
          <p:nvPicPr>
            <p:cNvPr id="213" name="Graphic 212" descr="User">
              <a:extLst>
                <a:ext uri="{FF2B5EF4-FFF2-40B4-BE49-F238E27FC236}">
                  <a16:creationId xmlns:a16="http://schemas.microsoft.com/office/drawing/2014/main" id="{B1C385B3-20B7-387E-22B3-DAB685E748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4389437"/>
              <a:ext cx="291356" cy="291356"/>
            </a:xfrm>
            <a:prstGeom prst="rect">
              <a:avLst/>
            </a:prstGeom>
          </p:spPr>
        </p:pic>
        <p:pic>
          <p:nvPicPr>
            <p:cNvPr id="214" name="Graphic 213" descr="User">
              <a:extLst>
                <a:ext uri="{FF2B5EF4-FFF2-40B4-BE49-F238E27FC236}">
                  <a16:creationId xmlns:a16="http://schemas.microsoft.com/office/drawing/2014/main" id="{AF356897-6BEE-3123-DF13-5A0A0E667F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4741422"/>
              <a:ext cx="291356" cy="291356"/>
            </a:xfrm>
            <a:prstGeom prst="rect">
              <a:avLst/>
            </a:prstGeom>
          </p:spPr>
        </p:pic>
        <p:pic>
          <p:nvPicPr>
            <p:cNvPr id="215" name="Graphic 214" descr="User">
              <a:extLst>
                <a:ext uri="{FF2B5EF4-FFF2-40B4-BE49-F238E27FC236}">
                  <a16:creationId xmlns:a16="http://schemas.microsoft.com/office/drawing/2014/main" id="{C3FA530E-7A5F-3C38-E33F-257D3EF2D4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5093407"/>
              <a:ext cx="291356" cy="291356"/>
            </a:xfrm>
            <a:prstGeom prst="rect">
              <a:avLst/>
            </a:prstGeom>
          </p:spPr>
        </p:pic>
        <p:pic>
          <p:nvPicPr>
            <p:cNvPr id="216" name="Graphic 215" descr="User">
              <a:extLst>
                <a:ext uri="{FF2B5EF4-FFF2-40B4-BE49-F238E27FC236}">
                  <a16:creationId xmlns:a16="http://schemas.microsoft.com/office/drawing/2014/main" id="{1B3EB1C2-DEC1-997B-1EE4-B18E9C3DE5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7654" y="5445391"/>
              <a:ext cx="291356" cy="291356"/>
            </a:xfrm>
            <a:prstGeom prst="rect">
              <a:avLst/>
            </a:prstGeom>
          </p:spPr>
        </p:pic>
        <p:pic>
          <p:nvPicPr>
            <p:cNvPr id="217" name="Graphic 216" descr="User">
              <a:extLst>
                <a:ext uri="{FF2B5EF4-FFF2-40B4-BE49-F238E27FC236}">
                  <a16:creationId xmlns:a16="http://schemas.microsoft.com/office/drawing/2014/main" id="{FB3E4F9B-5E1D-2394-5DAA-50A335BB64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2277527"/>
              <a:ext cx="291356" cy="291356"/>
            </a:xfrm>
            <a:prstGeom prst="rect">
              <a:avLst/>
            </a:prstGeom>
          </p:spPr>
        </p:pic>
        <p:pic>
          <p:nvPicPr>
            <p:cNvPr id="218" name="Graphic 217" descr="User">
              <a:extLst>
                <a:ext uri="{FF2B5EF4-FFF2-40B4-BE49-F238E27FC236}">
                  <a16:creationId xmlns:a16="http://schemas.microsoft.com/office/drawing/2014/main" id="{B9E2053D-B636-E23C-4902-2F0A0E8A92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2629512"/>
              <a:ext cx="291356" cy="291356"/>
            </a:xfrm>
            <a:prstGeom prst="rect">
              <a:avLst/>
            </a:prstGeom>
          </p:spPr>
        </p:pic>
        <p:pic>
          <p:nvPicPr>
            <p:cNvPr id="219" name="Graphic 218" descr="User">
              <a:extLst>
                <a:ext uri="{FF2B5EF4-FFF2-40B4-BE49-F238E27FC236}">
                  <a16:creationId xmlns:a16="http://schemas.microsoft.com/office/drawing/2014/main" id="{5BD2E0CF-029B-E493-80B7-43669D9D92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2981497"/>
              <a:ext cx="291356" cy="291356"/>
            </a:xfrm>
            <a:prstGeom prst="rect">
              <a:avLst/>
            </a:prstGeom>
          </p:spPr>
        </p:pic>
        <p:pic>
          <p:nvPicPr>
            <p:cNvPr id="220" name="Graphic 219" descr="User">
              <a:extLst>
                <a:ext uri="{FF2B5EF4-FFF2-40B4-BE49-F238E27FC236}">
                  <a16:creationId xmlns:a16="http://schemas.microsoft.com/office/drawing/2014/main" id="{9618EF92-5C38-422B-E376-0B8BEE5BB0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3333482"/>
              <a:ext cx="291356" cy="291356"/>
            </a:xfrm>
            <a:prstGeom prst="rect">
              <a:avLst/>
            </a:prstGeom>
          </p:spPr>
        </p:pic>
        <p:pic>
          <p:nvPicPr>
            <p:cNvPr id="221" name="Graphic 220" descr="User">
              <a:extLst>
                <a:ext uri="{FF2B5EF4-FFF2-40B4-BE49-F238E27FC236}">
                  <a16:creationId xmlns:a16="http://schemas.microsoft.com/office/drawing/2014/main" id="{0C1AB97E-C17B-4F48-F646-EFCCC464D5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3685467"/>
              <a:ext cx="291356" cy="291356"/>
            </a:xfrm>
            <a:prstGeom prst="rect">
              <a:avLst/>
            </a:prstGeom>
          </p:spPr>
        </p:pic>
        <p:pic>
          <p:nvPicPr>
            <p:cNvPr id="222" name="Graphic 221" descr="User">
              <a:extLst>
                <a:ext uri="{FF2B5EF4-FFF2-40B4-BE49-F238E27FC236}">
                  <a16:creationId xmlns:a16="http://schemas.microsoft.com/office/drawing/2014/main" id="{B18F0407-AA4B-B3B6-ED44-CE5BFB7913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4037452"/>
              <a:ext cx="291356" cy="291356"/>
            </a:xfrm>
            <a:prstGeom prst="rect">
              <a:avLst/>
            </a:prstGeom>
          </p:spPr>
        </p:pic>
        <p:pic>
          <p:nvPicPr>
            <p:cNvPr id="223" name="Graphic 222" descr="User">
              <a:extLst>
                <a:ext uri="{FF2B5EF4-FFF2-40B4-BE49-F238E27FC236}">
                  <a16:creationId xmlns:a16="http://schemas.microsoft.com/office/drawing/2014/main" id="{7F0AA174-7DF6-5646-4B84-5A7EE444D4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4389437"/>
              <a:ext cx="291356" cy="291356"/>
            </a:xfrm>
            <a:prstGeom prst="rect">
              <a:avLst/>
            </a:prstGeom>
          </p:spPr>
        </p:pic>
        <p:pic>
          <p:nvPicPr>
            <p:cNvPr id="224" name="Graphic 223" descr="User">
              <a:extLst>
                <a:ext uri="{FF2B5EF4-FFF2-40B4-BE49-F238E27FC236}">
                  <a16:creationId xmlns:a16="http://schemas.microsoft.com/office/drawing/2014/main" id="{82112D45-D079-D413-BE7F-CA477358E0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4741422"/>
              <a:ext cx="291356" cy="291356"/>
            </a:xfrm>
            <a:prstGeom prst="rect">
              <a:avLst/>
            </a:prstGeom>
          </p:spPr>
        </p:pic>
        <p:pic>
          <p:nvPicPr>
            <p:cNvPr id="225" name="Graphic 224" descr="User">
              <a:extLst>
                <a:ext uri="{FF2B5EF4-FFF2-40B4-BE49-F238E27FC236}">
                  <a16:creationId xmlns:a16="http://schemas.microsoft.com/office/drawing/2014/main" id="{CBE69B34-9C26-9DF6-C143-56B74FE16C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5093407"/>
              <a:ext cx="291356" cy="291356"/>
            </a:xfrm>
            <a:prstGeom prst="rect">
              <a:avLst/>
            </a:prstGeom>
          </p:spPr>
        </p:pic>
        <p:pic>
          <p:nvPicPr>
            <p:cNvPr id="226" name="Graphic 225" descr="User">
              <a:extLst>
                <a:ext uri="{FF2B5EF4-FFF2-40B4-BE49-F238E27FC236}">
                  <a16:creationId xmlns:a16="http://schemas.microsoft.com/office/drawing/2014/main" id="{D983BE97-782A-C8DD-5074-85BEE2A22E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045" y="5445391"/>
              <a:ext cx="291356" cy="291356"/>
            </a:xfrm>
            <a:prstGeom prst="rect">
              <a:avLst/>
            </a:prstGeom>
          </p:spPr>
        </p:pic>
        <p:pic>
          <p:nvPicPr>
            <p:cNvPr id="227" name="Graphic 226" descr="User">
              <a:extLst>
                <a:ext uri="{FF2B5EF4-FFF2-40B4-BE49-F238E27FC236}">
                  <a16:creationId xmlns:a16="http://schemas.microsoft.com/office/drawing/2014/main" id="{49F8F7EA-FDE8-AA54-C780-A24FD75A93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2277527"/>
              <a:ext cx="291356" cy="291356"/>
            </a:xfrm>
            <a:prstGeom prst="rect">
              <a:avLst/>
            </a:prstGeom>
          </p:spPr>
        </p:pic>
        <p:pic>
          <p:nvPicPr>
            <p:cNvPr id="228" name="Graphic 227" descr="User">
              <a:extLst>
                <a:ext uri="{FF2B5EF4-FFF2-40B4-BE49-F238E27FC236}">
                  <a16:creationId xmlns:a16="http://schemas.microsoft.com/office/drawing/2014/main" id="{9954D6D4-58F6-CD64-0D84-1162CCF90C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2629512"/>
              <a:ext cx="291356" cy="291356"/>
            </a:xfrm>
            <a:prstGeom prst="rect">
              <a:avLst/>
            </a:prstGeom>
          </p:spPr>
        </p:pic>
        <p:pic>
          <p:nvPicPr>
            <p:cNvPr id="229" name="Graphic 228" descr="User">
              <a:extLst>
                <a:ext uri="{FF2B5EF4-FFF2-40B4-BE49-F238E27FC236}">
                  <a16:creationId xmlns:a16="http://schemas.microsoft.com/office/drawing/2014/main" id="{7B02EE42-B997-2E6A-13E7-D44E0815DC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2981497"/>
              <a:ext cx="291356" cy="291356"/>
            </a:xfrm>
            <a:prstGeom prst="rect">
              <a:avLst/>
            </a:prstGeom>
          </p:spPr>
        </p:pic>
        <p:pic>
          <p:nvPicPr>
            <p:cNvPr id="230" name="Graphic 229" descr="User">
              <a:extLst>
                <a:ext uri="{FF2B5EF4-FFF2-40B4-BE49-F238E27FC236}">
                  <a16:creationId xmlns:a16="http://schemas.microsoft.com/office/drawing/2014/main" id="{5F8D3316-FB28-1D51-F215-6F96261840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3333482"/>
              <a:ext cx="291356" cy="291356"/>
            </a:xfrm>
            <a:prstGeom prst="rect">
              <a:avLst/>
            </a:prstGeom>
          </p:spPr>
        </p:pic>
        <p:pic>
          <p:nvPicPr>
            <p:cNvPr id="231" name="Graphic 230" descr="User">
              <a:extLst>
                <a:ext uri="{FF2B5EF4-FFF2-40B4-BE49-F238E27FC236}">
                  <a16:creationId xmlns:a16="http://schemas.microsoft.com/office/drawing/2014/main" id="{64945DC1-792A-09C0-497C-19A0D1D32A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3685467"/>
              <a:ext cx="291356" cy="291356"/>
            </a:xfrm>
            <a:prstGeom prst="rect">
              <a:avLst/>
            </a:prstGeom>
          </p:spPr>
        </p:pic>
        <p:pic>
          <p:nvPicPr>
            <p:cNvPr id="232" name="Graphic 231" descr="User">
              <a:extLst>
                <a:ext uri="{FF2B5EF4-FFF2-40B4-BE49-F238E27FC236}">
                  <a16:creationId xmlns:a16="http://schemas.microsoft.com/office/drawing/2014/main" id="{1502C35D-E45F-3CAC-AB93-5BAD407A17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4037452"/>
              <a:ext cx="291356" cy="291356"/>
            </a:xfrm>
            <a:prstGeom prst="rect">
              <a:avLst/>
            </a:prstGeom>
          </p:spPr>
        </p:pic>
        <p:pic>
          <p:nvPicPr>
            <p:cNvPr id="233" name="Graphic 232" descr="User">
              <a:extLst>
                <a:ext uri="{FF2B5EF4-FFF2-40B4-BE49-F238E27FC236}">
                  <a16:creationId xmlns:a16="http://schemas.microsoft.com/office/drawing/2014/main" id="{2C48D622-D955-C83B-477E-6C431878EE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4389437"/>
              <a:ext cx="291356" cy="291356"/>
            </a:xfrm>
            <a:prstGeom prst="rect">
              <a:avLst/>
            </a:prstGeom>
          </p:spPr>
        </p:pic>
        <p:pic>
          <p:nvPicPr>
            <p:cNvPr id="234" name="Graphic 233" descr="User">
              <a:extLst>
                <a:ext uri="{FF2B5EF4-FFF2-40B4-BE49-F238E27FC236}">
                  <a16:creationId xmlns:a16="http://schemas.microsoft.com/office/drawing/2014/main" id="{411ADE28-3F06-88C7-CEC1-55165283D9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4741422"/>
              <a:ext cx="291356" cy="291356"/>
            </a:xfrm>
            <a:prstGeom prst="rect">
              <a:avLst/>
            </a:prstGeom>
          </p:spPr>
        </p:pic>
        <p:pic>
          <p:nvPicPr>
            <p:cNvPr id="235" name="Graphic 234" descr="User">
              <a:extLst>
                <a:ext uri="{FF2B5EF4-FFF2-40B4-BE49-F238E27FC236}">
                  <a16:creationId xmlns:a16="http://schemas.microsoft.com/office/drawing/2014/main" id="{0D695753-2D2C-482A-CBDA-E6F4781E33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5093407"/>
              <a:ext cx="291356" cy="291356"/>
            </a:xfrm>
            <a:prstGeom prst="rect">
              <a:avLst/>
            </a:prstGeom>
          </p:spPr>
        </p:pic>
        <p:pic>
          <p:nvPicPr>
            <p:cNvPr id="236" name="Graphic 235" descr="User">
              <a:extLst>
                <a:ext uri="{FF2B5EF4-FFF2-40B4-BE49-F238E27FC236}">
                  <a16:creationId xmlns:a16="http://schemas.microsoft.com/office/drawing/2014/main" id="{275BE785-6C9F-E112-9273-31574E52AC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0429" y="5445391"/>
              <a:ext cx="291356" cy="291356"/>
            </a:xfrm>
            <a:prstGeom prst="rect">
              <a:avLst/>
            </a:prstGeom>
          </p:spPr>
        </p:pic>
        <p:pic>
          <p:nvPicPr>
            <p:cNvPr id="237" name="Graphic 236" descr="User">
              <a:extLst>
                <a:ext uri="{FF2B5EF4-FFF2-40B4-BE49-F238E27FC236}">
                  <a16:creationId xmlns:a16="http://schemas.microsoft.com/office/drawing/2014/main" id="{AE7CF172-8685-2CCD-0A40-78D5F5DCD0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2277527"/>
              <a:ext cx="291356" cy="291356"/>
            </a:xfrm>
            <a:prstGeom prst="rect">
              <a:avLst/>
            </a:prstGeom>
          </p:spPr>
        </p:pic>
        <p:pic>
          <p:nvPicPr>
            <p:cNvPr id="238" name="Graphic 237" descr="User">
              <a:extLst>
                <a:ext uri="{FF2B5EF4-FFF2-40B4-BE49-F238E27FC236}">
                  <a16:creationId xmlns:a16="http://schemas.microsoft.com/office/drawing/2014/main" id="{D7D6EF25-76B3-DC42-4088-61162A1A20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2629512"/>
              <a:ext cx="291356" cy="291356"/>
            </a:xfrm>
            <a:prstGeom prst="rect">
              <a:avLst/>
            </a:prstGeom>
          </p:spPr>
        </p:pic>
        <p:pic>
          <p:nvPicPr>
            <p:cNvPr id="239" name="Graphic 238" descr="User">
              <a:extLst>
                <a:ext uri="{FF2B5EF4-FFF2-40B4-BE49-F238E27FC236}">
                  <a16:creationId xmlns:a16="http://schemas.microsoft.com/office/drawing/2014/main" id="{6CAD2B9F-1B85-D9F4-FD9E-125A581CF0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2981497"/>
              <a:ext cx="291356" cy="291356"/>
            </a:xfrm>
            <a:prstGeom prst="rect">
              <a:avLst/>
            </a:prstGeom>
          </p:spPr>
        </p:pic>
        <p:pic>
          <p:nvPicPr>
            <p:cNvPr id="240" name="Graphic 239" descr="User">
              <a:extLst>
                <a:ext uri="{FF2B5EF4-FFF2-40B4-BE49-F238E27FC236}">
                  <a16:creationId xmlns:a16="http://schemas.microsoft.com/office/drawing/2014/main" id="{CF0A0014-949E-6172-98E6-F5EFE7464E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3333482"/>
              <a:ext cx="291356" cy="291356"/>
            </a:xfrm>
            <a:prstGeom prst="rect">
              <a:avLst/>
            </a:prstGeom>
          </p:spPr>
        </p:pic>
        <p:pic>
          <p:nvPicPr>
            <p:cNvPr id="241" name="Graphic 240" descr="User">
              <a:extLst>
                <a:ext uri="{FF2B5EF4-FFF2-40B4-BE49-F238E27FC236}">
                  <a16:creationId xmlns:a16="http://schemas.microsoft.com/office/drawing/2014/main" id="{E90A043A-AC59-D1DC-4466-382BF81B5B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3685467"/>
              <a:ext cx="291356" cy="291356"/>
            </a:xfrm>
            <a:prstGeom prst="rect">
              <a:avLst/>
            </a:prstGeom>
          </p:spPr>
        </p:pic>
        <p:pic>
          <p:nvPicPr>
            <p:cNvPr id="242" name="Graphic 241" descr="User">
              <a:extLst>
                <a:ext uri="{FF2B5EF4-FFF2-40B4-BE49-F238E27FC236}">
                  <a16:creationId xmlns:a16="http://schemas.microsoft.com/office/drawing/2014/main" id="{AE6683A5-4091-AEC5-D418-5212072857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4037452"/>
              <a:ext cx="291356" cy="291356"/>
            </a:xfrm>
            <a:prstGeom prst="rect">
              <a:avLst/>
            </a:prstGeom>
          </p:spPr>
        </p:pic>
        <p:pic>
          <p:nvPicPr>
            <p:cNvPr id="243" name="Graphic 242" descr="User">
              <a:extLst>
                <a:ext uri="{FF2B5EF4-FFF2-40B4-BE49-F238E27FC236}">
                  <a16:creationId xmlns:a16="http://schemas.microsoft.com/office/drawing/2014/main" id="{880A2AD6-E9CF-0824-D4E1-E3CE6B8081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4389437"/>
              <a:ext cx="291356" cy="291356"/>
            </a:xfrm>
            <a:prstGeom prst="rect">
              <a:avLst/>
            </a:prstGeom>
          </p:spPr>
        </p:pic>
        <p:pic>
          <p:nvPicPr>
            <p:cNvPr id="244" name="Graphic 243" descr="User">
              <a:extLst>
                <a:ext uri="{FF2B5EF4-FFF2-40B4-BE49-F238E27FC236}">
                  <a16:creationId xmlns:a16="http://schemas.microsoft.com/office/drawing/2014/main" id="{454227B7-67B0-4328-BF38-8A374E0624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4741422"/>
              <a:ext cx="291356" cy="291356"/>
            </a:xfrm>
            <a:prstGeom prst="rect">
              <a:avLst/>
            </a:prstGeom>
          </p:spPr>
        </p:pic>
        <p:pic>
          <p:nvPicPr>
            <p:cNvPr id="245" name="Graphic 244" descr="User">
              <a:extLst>
                <a:ext uri="{FF2B5EF4-FFF2-40B4-BE49-F238E27FC236}">
                  <a16:creationId xmlns:a16="http://schemas.microsoft.com/office/drawing/2014/main" id="{2F2E5A6B-A8CB-B6D8-88ED-D782B03F87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5093407"/>
              <a:ext cx="291356" cy="291356"/>
            </a:xfrm>
            <a:prstGeom prst="rect">
              <a:avLst/>
            </a:prstGeom>
          </p:spPr>
        </p:pic>
        <p:pic>
          <p:nvPicPr>
            <p:cNvPr id="246" name="Graphic 245" descr="User">
              <a:extLst>
                <a:ext uri="{FF2B5EF4-FFF2-40B4-BE49-F238E27FC236}">
                  <a16:creationId xmlns:a16="http://schemas.microsoft.com/office/drawing/2014/main" id="{E0920F88-F41B-DB0A-189A-F948199DFD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813" y="5445391"/>
              <a:ext cx="291356" cy="291356"/>
            </a:xfrm>
            <a:prstGeom prst="rect">
              <a:avLst/>
            </a:prstGeom>
          </p:spPr>
        </p:pic>
        <p:pic>
          <p:nvPicPr>
            <p:cNvPr id="247" name="Graphic 246" descr="User">
              <a:extLst>
                <a:ext uri="{FF2B5EF4-FFF2-40B4-BE49-F238E27FC236}">
                  <a16:creationId xmlns:a16="http://schemas.microsoft.com/office/drawing/2014/main" id="{3FB266CB-8666-E00C-BDBE-D0D5640555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2277527"/>
              <a:ext cx="291356" cy="291356"/>
            </a:xfrm>
            <a:prstGeom prst="rect">
              <a:avLst/>
            </a:prstGeom>
          </p:spPr>
        </p:pic>
        <p:pic>
          <p:nvPicPr>
            <p:cNvPr id="248" name="Graphic 247" descr="User">
              <a:extLst>
                <a:ext uri="{FF2B5EF4-FFF2-40B4-BE49-F238E27FC236}">
                  <a16:creationId xmlns:a16="http://schemas.microsoft.com/office/drawing/2014/main" id="{6215580E-56A5-4DE6-9A3F-00DEF334B8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2629512"/>
              <a:ext cx="291356" cy="291356"/>
            </a:xfrm>
            <a:prstGeom prst="rect">
              <a:avLst/>
            </a:prstGeom>
          </p:spPr>
        </p:pic>
        <p:pic>
          <p:nvPicPr>
            <p:cNvPr id="249" name="Graphic 248" descr="User">
              <a:extLst>
                <a:ext uri="{FF2B5EF4-FFF2-40B4-BE49-F238E27FC236}">
                  <a16:creationId xmlns:a16="http://schemas.microsoft.com/office/drawing/2014/main" id="{A63AFB72-302A-88F0-2D3A-2C959F05C9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2981497"/>
              <a:ext cx="291356" cy="291356"/>
            </a:xfrm>
            <a:prstGeom prst="rect">
              <a:avLst/>
            </a:prstGeom>
          </p:spPr>
        </p:pic>
        <p:pic>
          <p:nvPicPr>
            <p:cNvPr id="250" name="Graphic 249" descr="User">
              <a:extLst>
                <a:ext uri="{FF2B5EF4-FFF2-40B4-BE49-F238E27FC236}">
                  <a16:creationId xmlns:a16="http://schemas.microsoft.com/office/drawing/2014/main" id="{946B0C28-E60E-174E-87A7-3A70A8DAA7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3333482"/>
              <a:ext cx="291356" cy="291356"/>
            </a:xfrm>
            <a:prstGeom prst="rect">
              <a:avLst/>
            </a:prstGeom>
          </p:spPr>
        </p:pic>
        <p:pic>
          <p:nvPicPr>
            <p:cNvPr id="251" name="Graphic 250" descr="User">
              <a:extLst>
                <a:ext uri="{FF2B5EF4-FFF2-40B4-BE49-F238E27FC236}">
                  <a16:creationId xmlns:a16="http://schemas.microsoft.com/office/drawing/2014/main" id="{CDE8439F-10A9-5C13-C54A-747D201070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3685467"/>
              <a:ext cx="291356" cy="291356"/>
            </a:xfrm>
            <a:prstGeom prst="rect">
              <a:avLst/>
            </a:prstGeom>
          </p:spPr>
        </p:pic>
        <p:pic>
          <p:nvPicPr>
            <p:cNvPr id="252" name="Graphic 251" descr="User">
              <a:extLst>
                <a:ext uri="{FF2B5EF4-FFF2-40B4-BE49-F238E27FC236}">
                  <a16:creationId xmlns:a16="http://schemas.microsoft.com/office/drawing/2014/main" id="{386417DA-4C03-3FAF-92B9-9649E89342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4037452"/>
              <a:ext cx="291356" cy="291356"/>
            </a:xfrm>
            <a:prstGeom prst="rect">
              <a:avLst/>
            </a:prstGeom>
          </p:spPr>
        </p:pic>
        <p:pic>
          <p:nvPicPr>
            <p:cNvPr id="253" name="Graphic 252" descr="User">
              <a:extLst>
                <a:ext uri="{FF2B5EF4-FFF2-40B4-BE49-F238E27FC236}">
                  <a16:creationId xmlns:a16="http://schemas.microsoft.com/office/drawing/2014/main" id="{69AD23BC-F409-7FB6-3948-17CAB5FDC6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4389437"/>
              <a:ext cx="291356" cy="291356"/>
            </a:xfrm>
            <a:prstGeom prst="rect">
              <a:avLst/>
            </a:prstGeom>
          </p:spPr>
        </p:pic>
        <p:pic>
          <p:nvPicPr>
            <p:cNvPr id="254" name="Graphic 253" descr="User">
              <a:extLst>
                <a:ext uri="{FF2B5EF4-FFF2-40B4-BE49-F238E27FC236}">
                  <a16:creationId xmlns:a16="http://schemas.microsoft.com/office/drawing/2014/main" id="{4A1607E4-9416-F628-1AB3-B2A82CFBCC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4741422"/>
              <a:ext cx="291356" cy="291356"/>
            </a:xfrm>
            <a:prstGeom prst="rect">
              <a:avLst/>
            </a:prstGeom>
          </p:spPr>
        </p:pic>
        <p:pic>
          <p:nvPicPr>
            <p:cNvPr id="255" name="Graphic 254" descr="User">
              <a:extLst>
                <a:ext uri="{FF2B5EF4-FFF2-40B4-BE49-F238E27FC236}">
                  <a16:creationId xmlns:a16="http://schemas.microsoft.com/office/drawing/2014/main" id="{A644515D-E05E-BCE3-F4FD-641D315204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5093407"/>
              <a:ext cx="291356" cy="291356"/>
            </a:xfrm>
            <a:prstGeom prst="rect">
              <a:avLst/>
            </a:prstGeom>
          </p:spPr>
        </p:pic>
        <p:pic>
          <p:nvPicPr>
            <p:cNvPr id="256" name="Graphic 255" descr="User">
              <a:extLst>
                <a:ext uri="{FF2B5EF4-FFF2-40B4-BE49-F238E27FC236}">
                  <a16:creationId xmlns:a16="http://schemas.microsoft.com/office/drawing/2014/main" id="{378EFBAB-5A55-4783-22E8-9068095BE5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7197" y="5445391"/>
              <a:ext cx="291356" cy="291356"/>
            </a:xfrm>
            <a:prstGeom prst="rect">
              <a:avLst/>
            </a:prstGeom>
          </p:spPr>
        </p:pic>
        <p:pic>
          <p:nvPicPr>
            <p:cNvPr id="257" name="Graphic 256" descr="User">
              <a:extLst>
                <a:ext uri="{FF2B5EF4-FFF2-40B4-BE49-F238E27FC236}">
                  <a16:creationId xmlns:a16="http://schemas.microsoft.com/office/drawing/2014/main" id="{DC1C605E-7D9A-C2EA-5D48-976EF90A47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2277527"/>
              <a:ext cx="291356" cy="291356"/>
            </a:xfrm>
            <a:prstGeom prst="rect">
              <a:avLst/>
            </a:prstGeom>
          </p:spPr>
        </p:pic>
        <p:pic>
          <p:nvPicPr>
            <p:cNvPr id="258" name="Graphic 257" descr="User">
              <a:extLst>
                <a:ext uri="{FF2B5EF4-FFF2-40B4-BE49-F238E27FC236}">
                  <a16:creationId xmlns:a16="http://schemas.microsoft.com/office/drawing/2014/main" id="{AADC7717-0251-983F-3618-86EE7B2E4F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2629512"/>
              <a:ext cx="291356" cy="291356"/>
            </a:xfrm>
            <a:prstGeom prst="rect">
              <a:avLst/>
            </a:prstGeom>
          </p:spPr>
        </p:pic>
        <p:pic>
          <p:nvPicPr>
            <p:cNvPr id="259" name="Graphic 258" descr="User">
              <a:extLst>
                <a:ext uri="{FF2B5EF4-FFF2-40B4-BE49-F238E27FC236}">
                  <a16:creationId xmlns:a16="http://schemas.microsoft.com/office/drawing/2014/main" id="{27159CB7-5A18-8F3C-F449-7A5C988E01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2981497"/>
              <a:ext cx="291356" cy="291356"/>
            </a:xfrm>
            <a:prstGeom prst="rect">
              <a:avLst/>
            </a:prstGeom>
          </p:spPr>
        </p:pic>
        <p:pic>
          <p:nvPicPr>
            <p:cNvPr id="260" name="Graphic 259" descr="User">
              <a:extLst>
                <a:ext uri="{FF2B5EF4-FFF2-40B4-BE49-F238E27FC236}">
                  <a16:creationId xmlns:a16="http://schemas.microsoft.com/office/drawing/2014/main" id="{66D9F150-62BA-92C8-DADE-39F98E6499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3333482"/>
              <a:ext cx="291356" cy="291356"/>
            </a:xfrm>
            <a:prstGeom prst="rect">
              <a:avLst/>
            </a:prstGeom>
          </p:spPr>
        </p:pic>
        <p:pic>
          <p:nvPicPr>
            <p:cNvPr id="261" name="Graphic 260" descr="User">
              <a:extLst>
                <a:ext uri="{FF2B5EF4-FFF2-40B4-BE49-F238E27FC236}">
                  <a16:creationId xmlns:a16="http://schemas.microsoft.com/office/drawing/2014/main" id="{67B506E9-170F-A373-DFAE-55E8C39D4E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3685467"/>
              <a:ext cx="291356" cy="291356"/>
            </a:xfrm>
            <a:prstGeom prst="rect">
              <a:avLst/>
            </a:prstGeom>
          </p:spPr>
        </p:pic>
        <p:pic>
          <p:nvPicPr>
            <p:cNvPr id="262" name="Graphic 261" descr="User">
              <a:extLst>
                <a:ext uri="{FF2B5EF4-FFF2-40B4-BE49-F238E27FC236}">
                  <a16:creationId xmlns:a16="http://schemas.microsoft.com/office/drawing/2014/main" id="{D6238C97-13B0-9823-EEFD-BFC91C5E5B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4037452"/>
              <a:ext cx="291356" cy="291356"/>
            </a:xfrm>
            <a:prstGeom prst="rect">
              <a:avLst/>
            </a:prstGeom>
          </p:spPr>
        </p:pic>
        <p:pic>
          <p:nvPicPr>
            <p:cNvPr id="263" name="Graphic 262" descr="User">
              <a:extLst>
                <a:ext uri="{FF2B5EF4-FFF2-40B4-BE49-F238E27FC236}">
                  <a16:creationId xmlns:a16="http://schemas.microsoft.com/office/drawing/2014/main" id="{C23FA17E-01AB-3B2B-5260-ABB3AC4AD7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4389437"/>
              <a:ext cx="291356" cy="291356"/>
            </a:xfrm>
            <a:prstGeom prst="rect">
              <a:avLst/>
            </a:prstGeom>
          </p:spPr>
        </p:pic>
        <p:pic>
          <p:nvPicPr>
            <p:cNvPr id="264" name="Graphic 263" descr="User">
              <a:extLst>
                <a:ext uri="{FF2B5EF4-FFF2-40B4-BE49-F238E27FC236}">
                  <a16:creationId xmlns:a16="http://schemas.microsoft.com/office/drawing/2014/main" id="{F39B4294-2590-E0FF-F624-ADEFEEE61E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4741422"/>
              <a:ext cx="291356" cy="291356"/>
            </a:xfrm>
            <a:prstGeom prst="rect">
              <a:avLst/>
            </a:prstGeom>
          </p:spPr>
        </p:pic>
        <p:pic>
          <p:nvPicPr>
            <p:cNvPr id="265" name="Graphic 264" descr="User">
              <a:extLst>
                <a:ext uri="{FF2B5EF4-FFF2-40B4-BE49-F238E27FC236}">
                  <a16:creationId xmlns:a16="http://schemas.microsoft.com/office/drawing/2014/main" id="{16BA22AD-B645-9B89-0CA9-D306AD1F6C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5093407"/>
              <a:ext cx="291356" cy="291356"/>
            </a:xfrm>
            <a:prstGeom prst="rect">
              <a:avLst/>
            </a:prstGeom>
          </p:spPr>
        </p:pic>
        <p:pic>
          <p:nvPicPr>
            <p:cNvPr id="266" name="Graphic 265" descr="User">
              <a:extLst>
                <a:ext uri="{FF2B5EF4-FFF2-40B4-BE49-F238E27FC236}">
                  <a16:creationId xmlns:a16="http://schemas.microsoft.com/office/drawing/2014/main" id="{A1C2EBDF-9E63-1A33-A2C1-31DA9EBA29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581" y="5445391"/>
              <a:ext cx="291356" cy="291356"/>
            </a:xfrm>
            <a:prstGeom prst="rect">
              <a:avLst/>
            </a:prstGeom>
          </p:spPr>
        </p:pic>
        <p:pic>
          <p:nvPicPr>
            <p:cNvPr id="267" name="Graphic 266" descr="User">
              <a:extLst>
                <a:ext uri="{FF2B5EF4-FFF2-40B4-BE49-F238E27FC236}">
                  <a16:creationId xmlns:a16="http://schemas.microsoft.com/office/drawing/2014/main" id="{A0857203-D3F6-8814-74B7-C284C6F879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2277527"/>
              <a:ext cx="291356" cy="291356"/>
            </a:xfrm>
            <a:prstGeom prst="rect">
              <a:avLst/>
            </a:prstGeom>
          </p:spPr>
        </p:pic>
        <p:pic>
          <p:nvPicPr>
            <p:cNvPr id="268" name="Graphic 267" descr="User">
              <a:extLst>
                <a:ext uri="{FF2B5EF4-FFF2-40B4-BE49-F238E27FC236}">
                  <a16:creationId xmlns:a16="http://schemas.microsoft.com/office/drawing/2014/main" id="{3FA104A8-84FD-DCE4-38B3-55293734FD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2629512"/>
              <a:ext cx="291356" cy="291356"/>
            </a:xfrm>
            <a:prstGeom prst="rect">
              <a:avLst/>
            </a:prstGeom>
          </p:spPr>
        </p:pic>
        <p:pic>
          <p:nvPicPr>
            <p:cNvPr id="269" name="Graphic 268" descr="User">
              <a:extLst>
                <a:ext uri="{FF2B5EF4-FFF2-40B4-BE49-F238E27FC236}">
                  <a16:creationId xmlns:a16="http://schemas.microsoft.com/office/drawing/2014/main" id="{E5CDD019-056F-DDEB-2CBD-D835315D4D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2981497"/>
              <a:ext cx="291356" cy="291356"/>
            </a:xfrm>
            <a:prstGeom prst="rect">
              <a:avLst/>
            </a:prstGeom>
          </p:spPr>
        </p:pic>
        <p:pic>
          <p:nvPicPr>
            <p:cNvPr id="270" name="Graphic 269" descr="User">
              <a:extLst>
                <a:ext uri="{FF2B5EF4-FFF2-40B4-BE49-F238E27FC236}">
                  <a16:creationId xmlns:a16="http://schemas.microsoft.com/office/drawing/2014/main" id="{46650964-2A23-F25A-93AC-204AB3FE9A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3333482"/>
              <a:ext cx="291356" cy="291356"/>
            </a:xfrm>
            <a:prstGeom prst="rect">
              <a:avLst/>
            </a:prstGeom>
          </p:spPr>
        </p:pic>
        <p:pic>
          <p:nvPicPr>
            <p:cNvPr id="271" name="Graphic 270" descr="User">
              <a:extLst>
                <a:ext uri="{FF2B5EF4-FFF2-40B4-BE49-F238E27FC236}">
                  <a16:creationId xmlns:a16="http://schemas.microsoft.com/office/drawing/2014/main" id="{202DD314-A9F8-0CA0-E3E4-6CC3E68065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3685467"/>
              <a:ext cx="291356" cy="291356"/>
            </a:xfrm>
            <a:prstGeom prst="rect">
              <a:avLst/>
            </a:prstGeom>
          </p:spPr>
        </p:pic>
        <p:pic>
          <p:nvPicPr>
            <p:cNvPr id="272" name="Graphic 271" descr="User">
              <a:extLst>
                <a:ext uri="{FF2B5EF4-FFF2-40B4-BE49-F238E27FC236}">
                  <a16:creationId xmlns:a16="http://schemas.microsoft.com/office/drawing/2014/main" id="{852B3919-22EF-5F8E-3225-C3E8DABF82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4037452"/>
              <a:ext cx="291356" cy="291356"/>
            </a:xfrm>
            <a:prstGeom prst="rect">
              <a:avLst/>
            </a:prstGeom>
          </p:spPr>
        </p:pic>
        <p:pic>
          <p:nvPicPr>
            <p:cNvPr id="273" name="Graphic 272" descr="User">
              <a:extLst>
                <a:ext uri="{FF2B5EF4-FFF2-40B4-BE49-F238E27FC236}">
                  <a16:creationId xmlns:a16="http://schemas.microsoft.com/office/drawing/2014/main" id="{996489FE-9118-9043-C536-4C031CCCF1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4389437"/>
              <a:ext cx="291356" cy="291356"/>
            </a:xfrm>
            <a:prstGeom prst="rect">
              <a:avLst/>
            </a:prstGeom>
          </p:spPr>
        </p:pic>
        <p:pic>
          <p:nvPicPr>
            <p:cNvPr id="274" name="Graphic 273" descr="User">
              <a:extLst>
                <a:ext uri="{FF2B5EF4-FFF2-40B4-BE49-F238E27FC236}">
                  <a16:creationId xmlns:a16="http://schemas.microsoft.com/office/drawing/2014/main" id="{EDFA2E20-8883-82DE-2E23-C19A4520E7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4741422"/>
              <a:ext cx="291356" cy="291356"/>
            </a:xfrm>
            <a:prstGeom prst="rect">
              <a:avLst/>
            </a:prstGeom>
          </p:spPr>
        </p:pic>
        <p:pic>
          <p:nvPicPr>
            <p:cNvPr id="275" name="Graphic 274" descr="User">
              <a:extLst>
                <a:ext uri="{FF2B5EF4-FFF2-40B4-BE49-F238E27FC236}">
                  <a16:creationId xmlns:a16="http://schemas.microsoft.com/office/drawing/2014/main" id="{CD09EEA8-6F34-31A0-1C64-E267293528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5093407"/>
              <a:ext cx="291356" cy="291356"/>
            </a:xfrm>
            <a:prstGeom prst="rect">
              <a:avLst/>
            </a:prstGeom>
          </p:spPr>
        </p:pic>
        <p:pic>
          <p:nvPicPr>
            <p:cNvPr id="276" name="Graphic 275" descr="User">
              <a:extLst>
                <a:ext uri="{FF2B5EF4-FFF2-40B4-BE49-F238E27FC236}">
                  <a16:creationId xmlns:a16="http://schemas.microsoft.com/office/drawing/2014/main" id="{7C5F77A8-1CCA-A95C-5642-1F9654600C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3965" y="5445391"/>
              <a:ext cx="291356" cy="291356"/>
            </a:xfrm>
            <a:prstGeom prst="rect">
              <a:avLst/>
            </a:prstGeom>
          </p:spPr>
        </p:pic>
        <p:pic>
          <p:nvPicPr>
            <p:cNvPr id="277" name="Graphic 276" descr="User">
              <a:extLst>
                <a:ext uri="{FF2B5EF4-FFF2-40B4-BE49-F238E27FC236}">
                  <a16:creationId xmlns:a16="http://schemas.microsoft.com/office/drawing/2014/main" id="{A72DBD8C-2796-0980-F68E-6AEECB6BEA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2277527"/>
              <a:ext cx="291356" cy="291356"/>
            </a:xfrm>
            <a:prstGeom prst="rect">
              <a:avLst/>
            </a:prstGeom>
          </p:spPr>
        </p:pic>
        <p:pic>
          <p:nvPicPr>
            <p:cNvPr id="278" name="Graphic 277" descr="User">
              <a:extLst>
                <a:ext uri="{FF2B5EF4-FFF2-40B4-BE49-F238E27FC236}">
                  <a16:creationId xmlns:a16="http://schemas.microsoft.com/office/drawing/2014/main" id="{42EC0ADB-FEE0-BE16-3BEE-97050F6103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2629512"/>
              <a:ext cx="291356" cy="291356"/>
            </a:xfrm>
            <a:prstGeom prst="rect">
              <a:avLst/>
            </a:prstGeom>
          </p:spPr>
        </p:pic>
        <p:pic>
          <p:nvPicPr>
            <p:cNvPr id="279" name="Graphic 278" descr="User">
              <a:extLst>
                <a:ext uri="{FF2B5EF4-FFF2-40B4-BE49-F238E27FC236}">
                  <a16:creationId xmlns:a16="http://schemas.microsoft.com/office/drawing/2014/main" id="{42039814-4A5C-198D-8D6B-B72AFBDF4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2981497"/>
              <a:ext cx="291356" cy="291356"/>
            </a:xfrm>
            <a:prstGeom prst="rect">
              <a:avLst/>
            </a:prstGeom>
          </p:spPr>
        </p:pic>
        <p:pic>
          <p:nvPicPr>
            <p:cNvPr id="280" name="Graphic 279" descr="User">
              <a:extLst>
                <a:ext uri="{FF2B5EF4-FFF2-40B4-BE49-F238E27FC236}">
                  <a16:creationId xmlns:a16="http://schemas.microsoft.com/office/drawing/2014/main" id="{8E40399B-A8FF-A48B-407C-485ADF856E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3333482"/>
              <a:ext cx="291356" cy="291356"/>
            </a:xfrm>
            <a:prstGeom prst="rect">
              <a:avLst/>
            </a:prstGeom>
          </p:spPr>
        </p:pic>
        <p:pic>
          <p:nvPicPr>
            <p:cNvPr id="281" name="Graphic 280" descr="User">
              <a:extLst>
                <a:ext uri="{FF2B5EF4-FFF2-40B4-BE49-F238E27FC236}">
                  <a16:creationId xmlns:a16="http://schemas.microsoft.com/office/drawing/2014/main" id="{C8AD6E3C-E765-225D-A989-CE98D2725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3685467"/>
              <a:ext cx="291356" cy="291356"/>
            </a:xfrm>
            <a:prstGeom prst="rect">
              <a:avLst/>
            </a:prstGeom>
          </p:spPr>
        </p:pic>
        <p:pic>
          <p:nvPicPr>
            <p:cNvPr id="282" name="Graphic 281" descr="User">
              <a:extLst>
                <a:ext uri="{FF2B5EF4-FFF2-40B4-BE49-F238E27FC236}">
                  <a16:creationId xmlns:a16="http://schemas.microsoft.com/office/drawing/2014/main" id="{A6D1D93F-8272-22ED-1D08-7D1A3E9EA5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4037452"/>
              <a:ext cx="291356" cy="291356"/>
            </a:xfrm>
            <a:prstGeom prst="rect">
              <a:avLst/>
            </a:prstGeom>
          </p:spPr>
        </p:pic>
        <p:pic>
          <p:nvPicPr>
            <p:cNvPr id="283" name="Graphic 282" descr="User">
              <a:extLst>
                <a:ext uri="{FF2B5EF4-FFF2-40B4-BE49-F238E27FC236}">
                  <a16:creationId xmlns:a16="http://schemas.microsoft.com/office/drawing/2014/main" id="{453C531E-1552-5438-06EB-6E2C55104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4389437"/>
              <a:ext cx="291356" cy="291356"/>
            </a:xfrm>
            <a:prstGeom prst="rect">
              <a:avLst/>
            </a:prstGeom>
          </p:spPr>
        </p:pic>
        <p:pic>
          <p:nvPicPr>
            <p:cNvPr id="284" name="Graphic 283" descr="User">
              <a:extLst>
                <a:ext uri="{FF2B5EF4-FFF2-40B4-BE49-F238E27FC236}">
                  <a16:creationId xmlns:a16="http://schemas.microsoft.com/office/drawing/2014/main" id="{36371A8D-E715-80E2-8F3B-D5FC4BB1FB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4741422"/>
              <a:ext cx="291356" cy="291356"/>
            </a:xfrm>
            <a:prstGeom prst="rect">
              <a:avLst/>
            </a:prstGeom>
          </p:spPr>
        </p:pic>
        <p:pic>
          <p:nvPicPr>
            <p:cNvPr id="285" name="Graphic 284" descr="User">
              <a:extLst>
                <a:ext uri="{FF2B5EF4-FFF2-40B4-BE49-F238E27FC236}">
                  <a16:creationId xmlns:a16="http://schemas.microsoft.com/office/drawing/2014/main" id="{8D4FCA53-B6E1-4FD9-A507-0BCC6241D4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5093407"/>
              <a:ext cx="291356" cy="291356"/>
            </a:xfrm>
            <a:prstGeom prst="rect">
              <a:avLst/>
            </a:prstGeom>
          </p:spPr>
        </p:pic>
        <p:pic>
          <p:nvPicPr>
            <p:cNvPr id="286" name="Graphic 285" descr="User">
              <a:extLst>
                <a:ext uri="{FF2B5EF4-FFF2-40B4-BE49-F238E27FC236}">
                  <a16:creationId xmlns:a16="http://schemas.microsoft.com/office/drawing/2014/main" id="{CF4E2A10-0E5F-D49A-3BA6-0EDC38086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7349" y="5445391"/>
              <a:ext cx="291356" cy="291356"/>
            </a:xfrm>
            <a:prstGeom prst="rect">
              <a:avLst/>
            </a:prstGeom>
          </p:spPr>
        </p:pic>
        <p:pic>
          <p:nvPicPr>
            <p:cNvPr id="287" name="Graphic 286" descr="User">
              <a:extLst>
                <a:ext uri="{FF2B5EF4-FFF2-40B4-BE49-F238E27FC236}">
                  <a16:creationId xmlns:a16="http://schemas.microsoft.com/office/drawing/2014/main" id="{FB051639-742E-D1D9-F667-904DB18642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2277527"/>
              <a:ext cx="291356" cy="291356"/>
            </a:xfrm>
            <a:prstGeom prst="rect">
              <a:avLst/>
            </a:prstGeom>
          </p:spPr>
        </p:pic>
        <p:pic>
          <p:nvPicPr>
            <p:cNvPr id="288" name="Graphic 287" descr="User">
              <a:extLst>
                <a:ext uri="{FF2B5EF4-FFF2-40B4-BE49-F238E27FC236}">
                  <a16:creationId xmlns:a16="http://schemas.microsoft.com/office/drawing/2014/main" id="{0209D94B-928B-A9B9-B753-0D20F650EF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2629512"/>
              <a:ext cx="291356" cy="291356"/>
            </a:xfrm>
            <a:prstGeom prst="rect">
              <a:avLst/>
            </a:prstGeom>
          </p:spPr>
        </p:pic>
        <p:pic>
          <p:nvPicPr>
            <p:cNvPr id="289" name="Graphic 288" descr="User">
              <a:extLst>
                <a:ext uri="{FF2B5EF4-FFF2-40B4-BE49-F238E27FC236}">
                  <a16:creationId xmlns:a16="http://schemas.microsoft.com/office/drawing/2014/main" id="{F5648A4D-5052-F388-376C-6F60FC48EB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2981497"/>
              <a:ext cx="291356" cy="291356"/>
            </a:xfrm>
            <a:prstGeom prst="rect">
              <a:avLst/>
            </a:prstGeom>
          </p:spPr>
        </p:pic>
        <p:pic>
          <p:nvPicPr>
            <p:cNvPr id="290" name="Graphic 289" descr="User">
              <a:extLst>
                <a:ext uri="{FF2B5EF4-FFF2-40B4-BE49-F238E27FC236}">
                  <a16:creationId xmlns:a16="http://schemas.microsoft.com/office/drawing/2014/main" id="{F90F9255-D014-8635-66AC-95B1D68D07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3333482"/>
              <a:ext cx="291356" cy="291356"/>
            </a:xfrm>
            <a:prstGeom prst="rect">
              <a:avLst/>
            </a:prstGeom>
          </p:spPr>
        </p:pic>
        <p:pic>
          <p:nvPicPr>
            <p:cNvPr id="291" name="Graphic 290" descr="User">
              <a:extLst>
                <a:ext uri="{FF2B5EF4-FFF2-40B4-BE49-F238E27FC236}">
                  <a16:creationId xmlns:a16="http://schemas.microsoft.com/office/drawing/2014/main" id="{D4BF484C-9F45-CA3D-A6BD-C2C490F995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3685467"/>
              <a:ext cx="291356" cy="291356"/>
            </a:xfrm>
            <a:prstGeom prst="rect">
              <a:avLst/>
            </a:prstGeom>
          </p:spPr>
        </p:pic>
        <p:pic>
          <p:nvPicPr>
            <p:cNvPr id="292" name="Graphic 291" descr="User">
              <a:extLst>
                <a:ext uri="{FF2B5EF4-FFF2-40B4-BE49-F238E27FC236}">
                  <a16:creationId xmlns:a16="http://schemas.microsoft.com/office/drawing/2014/main" id="{28E10979-ADE5-D9CE-3C81-8CD250B334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4037452"/>
              <a:ext cx="291356" cy="291356"/>
            </a:xfrm>
            <a:prstGeom prst="rect">
              <a:avLst/>
            </a:prstGeom>
          </p:spPr>
        </p:pic>
        <p:pic>
          <p:nvPicPr>
            <p:cNvPr id="293" name="Graphic 292" descr="User">
              <a:extLst>
                <a:ext uri="{FF2B5EF4-FFF2-40B4-BE49-F238E27FC236}">
                  <a16:creationId xmlns:a16="http://schemas.microsoft.com/office/drawing/2014/main" id="{8797CF05-A661-946A-F000-98BBE7C47D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4389437"/>
              <a:ext cx="291356" cy="291356"/>
            </a:xfrm>
            <a:prstGeom prst="rect">
              <a:avLst/>
            </a:prstGeom>
          </p:spPr>
        </p:pic>
        <p:pic>
          <p:nvPicPr>
            <p:cNvPr id="294" name="Graphic 293" descr="User">
              <a:extLst>
                <a:ext uri="{FF2B5EF4-FFF2-40B4-BE49-F238E27FC236}">
                  <a16:creationId xmlns:a16="http://schemas.microsoft.com/office/drawing/2014/main" id="{82F4BD1B-7614-0D53-1AAD-ABF3818FA1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4741422"/>
              <a:ext cx="291356" cy="291356"/>
            </a:xfrm>
            <a:prstGeom prst="rect">
              <a:avLst/>
            </a:prstGeom>
          </p:spPr>
        </p:pic>
        <p:pic>
          <p:nvPicPr>
            <p:cNvPr id="295" name="Graphic 294" descr="User">
              <a:extLst>
                <a:ext uri="{FF2B5EF4-FFF2-40B4-BE49-F238E27FC236}">
                  <a16:creationId xmlns:a16="http://schemas.microsoft.com/office/drawing/2014/main" id="{82EE8F39-1364-366B-5D79-F00DF8370C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5093407"/>
              <a:ext cx="291356" cy="291356"/>
            </a:xfrm>
            <a:prstGeom prst="rect">
              <a:avLst/>
            </a:prstGeom>
          </p:spPr>
        </p:pic>
        <p:pic>
          <p:nvPicPr>
            <p:cNvPr id="296" name="Graphic 295" descr="User">
              <a:extLst>
                <a:ext uri="{FF2B5EF4-FFF2-40B4-BE49-F238E27FC236}">
                  <a16:creationId xmlns:a16="http://schemas.microsoft.com/office/drawing/2014/main" id="{B27B6676-1D91-D8C1-721F-45B681A0A1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10733" y="5445391"/>
              <a:ext cx="291356" cy="291356"/>
            </a:xfrm>
            <a:prstGeom prst="rect">
              <a:avLst/>
            </a:prstGeom>
          </p:spPr>
        </p:pic>
        <p:pic>
          <p:nvPicPr>
            <p:cNvPr id="297" name="Graphic 296" descr="User">
              <a:extLst>
                <a:ext uri="{FF2B5EF4-FFF2-40B4-BE49-F238E27FC236}">
                  <a16:creationId xmlns:a16="http://schemas.microsoft.com/office/drawing/2014/main" id="{EFDF0064-F1AE-F541-8BC7-F894AA49F2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2277527"/>
              <a:ext cx="291356" cy="291356"/>
            </a:xfrm>
            <a:prstGeom prst="rect">
              <a:avLst/>
            </a:prstGeom>
          </p:spPr>
        </p:pic>
        <p:pic>
          <p:nvPicPr>
            <p:cNvPr id="298" name="Graphic 297" descr="User">
              <a:extLst>
                <a:ext uri="{FF2B5EF4-FFF2-40B4-BE49-F238E27FC236}">
                  <a16:creationId xmlns:a16="http://schemas.microsoft.com/office/drawing/2014/main" id="{AE343BFC-40FA-1E89-C4A3-95B903FACC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2629512"/>
              <a:ext cx="291356" cy="291356"/>
            </a:xfrm>
            <a:prstGeom prst="rect">
              <a:avLst/>
            </a:prstGeom>
          </p:spPr>
        </p:pic>
        <p:pic>
          <p:nvPicPr>
            <p:cNvPr id="299" name="Graphic 298" descr="User">
              <a:extLst>
                <a:ext uri="{FF2B5EF4-FFF2-40B4-BE49-F238E27FC236}">
                  <a16:creationId xmlns:a16="http://schemas.microsoft.com/office/drawing/2014/main" id="{FF0BFDE2-FA5B-39A3-08C5-C0EA8E960C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2981497"/>
              <a:ext cx="291356" cy="291356"/>
            </a:xfrm>
            <a:prstGeom prst="rect">
              <a:avLst/>
            </a:prstGeom>
          </p:spPr>
        </p:pic>
        <p:pic>
          <p:nvPicPr>
            <p:cNvPr id="300" name="Graphic 299" descr="User">
              <a:extLst>
                <a:ext uri="{FF2B5EF4-FFF2-40B4-BE49-F238E27FC236}">
                  <a16:creationId xmlns:a16="http://schemas.microsoft.com/office/drawing/2014/main" id="{A5E5EA3F-FF0E-7233-323E-BB9C07C7D8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3333482"/>
              <a:ext cx="291356" cy="291356"/>
            </a:xfrm>
            <a:prstGeom prst="rect">
              <a:avLst/>
            </a:prstGeom>
          </p:spPr>
        </p:pic>
        <p:pic>
          <p:nvPicPr>
            <p:cNvPr id="301" name="Graphic 300" descr="User">
              <a:extLst>
                <a:ext uri="{FF2B5EF4-FFF2-40B4-BE49-F238E27FC236}">
                  <a16:creationId xmlns:a16="http://schemas.microsoft.com/office/drawing/2014/main" id="{29AF6392-5E5B-61B8-1CAC-65289D75F6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3685467"/>
              <a:ext cx="291356" cy="291356"/>
            </a:xfrm>
            <a:prstGeom prst="rect">
              <a:avLst/>
            </a:prstGeom>
          </p:spPr>
        </p:pic>
        <p:pic>
          <p:nvPicPr>
            <p:cNvPr id="302" name="Graphic 301" descr="User">
              <a:extLst>
                <a:ext uri="{FF2B5EF4-FFF2-40B4-BE49-F238E27FC236}">
                  <a16:creationId xmlns:a16="http://schemas.microsoft.com/office/drawing/2014/main" id="{C18653DB-B276-B303-CC9F-B43F397DFC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4037452"/>
              <a:ext cx="291356" cy="291356"/>
            </a:xfrm>
            <a:prstGeom prst="rect">
              <a:avLst/>
            </a:prstGeom>
          </p:spPr>
        </p:pic>
        <p:pic>
          <p:nvPicPr>
            <p:cNvPr id="303" name="Graphic 302" descr="User">
              <a:extLst>
                <a:ext uri="{FF2B5EF4-FFF2-40B4-BE49-F238E27FC236}">
                  <a16:creationId xmlns:a16="http://schemas.microsoft.com/office/drawing/2014/main" id="{1170A000-E3DE-71FE-01CC-946D0F2CCA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4389437"/>
              <a:ext cx="291356" cy="291356"/>
            </a:xfrm>
            <a:prstGeom prst="rect">
              <a:avLst/>
            </a:prstGeom>
          </p:spPr>
        </p:pic>
        <p:pic>
          <p:nvPicPr>
            <p:cNvPr id="304" name="Graphic 303" descr="User">
              <a:extLst>
                <a:ext uri="{FF2B5EF4-FFF2-40B4-BE49-F238E27FC236}">
                  <a16:creationId xmlns:a16="http://schemas.microsoft.com/office/drawing/2014/main" id="{FDD68327-9C53-2429-9CCD-012642A436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4741422"/>
              <a:ext cx="291356" cy="291356"/>
            </a:xfrm>
            <a:prstGeom prst="rect">
              <a:avLst/>
            </a:prstGeom>
          </p:spPr>
        </p:pic>
        <p:pic>
          <p:nvPicPr>
            <p:cNvPr id="305" name="Graphic 304" descr="User">
              <a:extLst>
                <a:ext uri="{FF2B5EF4-FFF2-40B4-BE49-F238E27FC236}">
                  <a16:creationId xmlns:a16="http://schemas.microsoft.com/office/drawing/2014/main" id="{3BCE0CFB-4BA5-90E2-7652-281A3F0C1E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5093407"/>
              <a:ext cx="291356" cy="291356"/>
            </a:xfrm>
            <a:prstGeom prst="rect">
              <a:avLst/>
            </a:prstGeom>
          </p:spPr>
        </p:pic>
        <p:pic>
          <p:nvPicPr>
            <p:cNvPr id="306" name="Graphic 305" descr="User">
              <a:extLst>
                <a:ext uri="{FF2B5EF4-FFF2-40B4-BE49-F238E27FC236}">
                  <a16:creationId xmlns:a16="http://schemas.microsoft.com/office/drawing/2014/main" id="{B03BF1A2-6BA4-20FB-5128-5D43B09FE7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4117" y="5445391"/>
              <a:ext cx="291356" cy="291356"/>
            </a:xfrm>
            <a:prstGeom prst="rect">
              <a:avLst/>
            </a:prstGeom>
          </p:spPr>
        </p:pic>
        <p:pic>
          <p:nvPicPr>
            <p:cNvPr id="307" name="Graphic 306" descr="User">
              <a:extLst>
                <a:ext uri="{FF2B5EF4-FFF2-40B4-BE49-F238E27FC236}">
                  <a16:creationId xmlns:a16="http://schemas.microsoft.com/office/drawing/2014/main" id="{EAC6DAC5-AA91-9C2E-AF6B-BB41CDD235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2277527"/>
              <a:ext cx="291356" cy="291356"/>
            </a:xfrm>
            <a:prstGeom prst="rect">
              <a:avLst/>
            </a:prstGeom>
          </p:spPr>
        </p:pic>
        <p:pic>
          <p:nvPicPr>
            <p:cNvPr id="308" name="Graphic 307" descr="User">
              <a:extLst>
                <a:ext uri="{FF2B5EF4-FFF2-40B4-BE49-F238E27FC236}">
                  <a16:creationId xmlns:a16="http://schemas.microsoft.com/office/drawing/2014/main" id="{D188518C-AC9C-E390-ED5D-C4FB5AA7A3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2629512"/>
              <a:ext cx="291356" cy="291356"/>
            </a:xfrm>
            <a:prstGeom prst="rect">
              <a:avLst/>
            </a:prstGeom>
          </p:spPr>
        </p:pic>
        <p:pic>
          <p:nvPicPr>
            <p:cNvPr id="309" name="Graphic 308" descr="User">
              <a:extLst>
                <a:ext uri="{FF2B5EF4-FFF2-40B4-BE49-F238E27FC236}">
                  <a16:creationId xmlns:a16="http://schemas.microsoft.com/office/drawing/2014/main" id="{FBEDE10A-753F-7324-E9A1-75EC3F6354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2981497"/>
              <a:ext cx="291356" cy="291356"/>
            </a:xfrm>
            <a:prstGeom prst="rect">
              <a:avLst/>
            </a:prstGeom>
          </p:spPr>
        </p:pic>
        <p:pic>
          <p:nvPicPr>
            <p:cNvPr id="310" name="Graphic 309" descr="User">
              <a:extLst>
                <a:ext uri="{FF2B5EF4-FFF2-40B4-BE49-F238E27FC236}">
                  <a16:creationId xmlns:a16="http://schemas.microsoft.com/office/drawing/2014/main" id="{299FF5B9-3925-7304-EFBA-6F8101CFBD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3333482"/>
              <a:ext cx="291356" cy="291356"/>
            </a:xfrm>
            <a:prstGeom prst="rect">
              <a:avLst/>
            </a:prstGeom>
          </p:spPr>
        </p:pic>
        <p:pic>
          <p:nvPicPr>
            <p:cNvPr id="311" name="Graphic 310" descr="User">
              <a:extLst>
                <a:ext uri="{FF2B5EF4-FFF2-40B4-BE49-F238E27FC236}">
                  <a16:creationId xmlns:a16="http://schemas.microsoft.com/office/drawing/2014/main" id="{6697013E-88FF-5EA0-740C-45CBA3FA0C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3685467"/>
              <a:ext cx="291356" cy="291356"/>
            </a:xfrm>
            <a:prstGeom prst="rect">
              <a:avLst/>
            </a:prstGeom>
          </p:spPr>
        </p:pic>
        <p:pic>
          <p:nvPicPr>
            <p:cNvPr id="312" name="Graphic 311" descr="User">
              <a:extLst>
                <a:ext uri="{FF2B5EF4-FFF2-40B4-BE49-F238E27FC236}">
                  <a16:creationId xmlns:a16="http://schemas.microsoft.com/office/drawing/2014/main" id="{D78FB898-10E7-F22D-4C71-636767D2B6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4037452"/>
              <a:ext cx="291356" cy="291356"/>
            </a:xfrm>
            <a:prstGeom prst="rect">
              <a:avLst/>
            </a:prstGeom>
          </p:spPr>
        </p:pic>
        <p:pic>
          <p:nvPicPr>
            <p:cNvPr id="313" name="Graphic 312" descr="User">
              <a:extLst>
                <a:ext uri="{FF2B5EF4-FFF2-40B4-BE49-F238E27FC236}">
                  <a16:creationId xmlns:a16="http://schemas.microsoft.com/office/drawing/2014/main" id="{E8620D0C-4B6C-D913-3DCD-31E3E449F5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4389437"/>
              <a:ext cx="291356" cy="291356"/>
            </a:xfrm>
            <a:prstGeom prst="rect">
              <a:avLst/>
            </a:prstGeom>
          </p:spPr>
        </p:pic>
        <p:pic>
          <p:nvPicPr>
            <p:cNvPr id="314" name="Graphic 313" descr="User">
              <a:extLst>
                <a:ext uri="{FF2B5EF4-FFF2-40B4-BE49-F238E27FC236}">
                  <a16:creationId xmlns:a16="http://schemas.microsoft.com/office/drawing/2014/main" id="{5DD295AC-BC5A-19D2-5DEB-948D321850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4741422"/>
              <a:ext cx="291356" cy="291356"/>
            </a:xfrm>
            <a:prstGeom prst="rect">
              <a:avLst/>
            </a:prstGeom>
          </p:spPr>
        </p:pic>
        <p:pic>
          <p:nvPicPr>
            <p:cNvPr id="315" name="Graphic 314" descr="User">
              <a:extLst>
                <a:ext uri="{FF2B5EF4-FFF2-40B4-BE49-F238E27FC236}">
                  <a16:creationId xmlns:a16="http://schemas.microsoft.com/office/drawing/2014/main" id="{2B7C3360-9863-540D-C6AA-AA2732FCB7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5093407"/>
              <a:ext cx="291356" cy="291356"/>
            </a:xfrm>
            <a:prstGeom prst="rect">
              <a:avLst/>
            </a:prstGeom>
          </p:spPr>
        </p:pic>
        <p:pic>
          <p:nvPicPr>
            <p:cNvPr id="316" name="Graphic 315" descr="User">
              <a:extLst>
                <a:ext uri="{FF2B5EF4-FFF2-40B4-BE49-F238E27FC236}">
                  <a16:creationId xmlns:a16="http://schemas.microsoft.com/office/drawing/2014/main" id="{F1D69863-8636-E055-6D05-C7F38AFF7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0885" y="5445391"/>
              <a:ext cx="291356" cy="291356"/>
            </a:xfrm>
            <a:prstGeom prst="rect">
              <a:avLst/>
            </a:prstGeom>
          </p:spPr>
        </p:pic>
        <p:pic>
          <p:nvPicPr>
            <p:cNvPr id="317" name="Graphic 316" descr="User">
              <a:extLst>
                <a:ext uri="{FF2B5EF4-FFF2-40B4-BE49-F238E27FC236}">
                  <a16:creationId xmlns:a16="http://schemas.microsoft.com/office/drawing/2014/main" id="{E4C25849-86DB-E471-1D60-19635DEC1F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2277527"/>
              <a:ext cx="291356" cy="291356"/>
            </a:xfrm>
            <a:prstGeom prst="rect">
              <a:avLst/>
            </a:prstGeom>
          </p:spPr>
        </p:pic>
        <p:pic>
          <p:nvPicPr>
            <p:cNvPr id="318" name="Graphic 317" descr="User">
              <a:extLst>
                <a:ext uri="{FF2B5EF4-FFF2-40B4-BE49-F238E27FC236}">
                  <a16:creationId xmlns:a16="http://schemas.microsoft.com/office/drawing/2014/main" id="{D433C09C-04CF-763E-490F-6B98738A7E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2629512"/>
              <a:ext cx="291356" cy="291356"/>
            </a:xfrm>
            <a:prstGeom prst="rect">
              <a:avLst/>
            </a:prstGeom>
          </p:spPr>
        </p:pic>
        <p:pic>
          <p:nvPicPr>
            <p:cNvPr id="319" name="Graphic 318" descr="User">
              <a:extLst>
                <a:ext uri="{FF2B5EF4-FFF2-40B4-BE49-F238E27FC236}">
                  <a16:creationId xmlns:a16="http://schemas.microsoft.com/office/drawing/2014/main" id="{DFB12C6F-B48C-1158-B386-BE8B7C39C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2981497"/>
              <a:ext cx="291356" cy="291356"/>
            </a:xfrm>
            <a:prstGeom prst="rect">
              <a:avLst/>
            </a:prstGeom>
          </p:spPr>
        </p:pic>
        <p:pic>
          <p:nvPicPr>
            <p:cNvPr id="320" name="Graphic 319" descr="User">
              <a:extLst>
                <a:ext uri="{FF2B5EF4-FFF2-40B4-BE49-F238E27FC236}">
                  <a16:creationId xmlns:a16="http://schemas.microsoft.com/office/drawing/2014/main" id="{E9696EB2-EC8B-6CBA-0638-5DC063293C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3333482"/>
              <a:ext cx="291356" cy="291356"/>
            </a:xfrm>
            <a:prstGeom prst="rect">
              <a:avLst/>
            </a:prstGeom>
          </p:spPr>
        </p:pic>
        <p:pic>
          <p:nvPicPr>
            <p:cNvPr id="321" name="Graphic 320" descr="User">
              <a:extLst>
                <a:ext uri="{FF2B5EF4-FFF2-40B4-BE49-F238E27FC236}">
                  <a16:creationId xmlns:a16="http://schemas.microsoft.com/office/drawing/2014/main" id="{F0138208-CD8A-0DCE-78B1-FBB9D656A9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3685467"/>
              <a:ext cx="291356" cy="291356"/>
            </a:xfrm>
            <a:prstGeom prst="rect">
              <a:avLst/>
            </a:prstGeom>
          </p:spPr>
        </p:pic>
        <p:pic>
          <p:nvPicPr>
            <p:cNvPr id="322" name="Graphic 321" descr="User">
              <a:extLst>
                <a:ext uri="{FF2B5EF4-FFF2-40B4-BE49-F238E27FC236}">
                  <a16:creationId xmlns:a16="http://schemas.microsoft.com/office/drawing/2014/main" id="{1B9478E8-8D12-6E75-82A1-89CD4A6F8A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4037452"/>
              <a:ext cx="291356" cy="291356"/>
            </a:xfrm>
            <a:prstGeom prst="rect">
              <a:avLst/>
            </a:prstGeom>
          </p:spPr>
        </p:pic>
        <p:pic>
          <p:nvPicPr>
            <p:cNvPr id="323" name="Graphic 322" descr="User">
              <a:extLst>
                <a:ext uri="{FF2B5EF4-FFF2-40B4-BE49-F238E27FC236}">
                  <a16:creationId xmlns:a16="http://schemas.microsoft.com/office/drawing/2014/main" id="{F6343477-DA5E-F1CB-581F-7F8C14AA76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4389437"/>
              <a:ext cx="291356" cy="291356"/>
            </a:xfrm>
            <a:prstGeom prst="rect">
              <a:avLst/>
            </a:prstGeom>
          </p:spPr>
        </p:pic>
        <p:pic>
          <p:nvPicPr>
            <p:cNvPr id="324" name="Graphic 323" descr="User">
              <a:extLst>
                <a:ext uri="{FF2B5EF4-FFF2-40B4-BE49-F238E27FC236}">
                  <a16:creationId xmlns:a16="http://schemas.microsoft.com/office/drawing/2014/main" id="{F2FB98AF-1992-2B89-E5E8-3E2B5E83B8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4741422"/>
              <a:ext cx="291356" cy="291356"/>
            </a:xfrm>
            <a:prstGeom prst="rect">
              <a:avLst/>
            </a:prstGeom>
          </p:spPr>
        </p:pic>
        <p:pic>
          <p:nvPicPr>
            <p:cNvPr id="325" name="Graphic 324" descr="User">
              <a:extLst>
                <a:ext uri="{FF2B5EF4-FFF2-40B4-BE49-F238E27FC236}">
                  <a16:creationId xmlns:a16="http://schemas.microsoft.com/office/drawing/2014/main" id="{9DC5AF6E-7FE2-84B9-3CA0-F3EC360116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5093407"/>
              <a:ext cx="291356" cy="291356"/>
            </a:xfrm>
            <a:prstGeom prst="rect">
              <a:avLst/>
            </a:prstGeom>
          </p:spPr>
        </p:pic>
        <p:pic>
          <p:nvPicPr>
            <p:cNvPr id="326" name="Graphic 325" descr="User">
              <a:extLst>
                <a:ext uri="{FF2B5EF4-FFF2-40B4-BE49-F238E27FC236}">
                  <a16:creationId xmlns:a16="http://schemas.microsoft.com/office/drawing/2014/main" id="{30F13342-6DD8-4771-A256-02CD93D35D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7501" y="5445391"/>
              <a:ext cx="291356" cy="291356"/>
            </a:xfrm>
            <a:prstGeom prst="rect">
              <a:avLst/>
            </a:prstGeom>
          </p:spPr>
        </p:pic>
        <p:pic>
          <p:nvPicPr>
            <p:cNvPr id="327" name="Graphic 326" descr="User">
              <a:extLst>
                <a:ext uri="{FF2B5EF4-FFF2-40B4-BE49-F238E27FC236}">
                  <a16:creationId xmlns:a16="http://schemas.microsoft.com/office/drawing/2014/main" id="{1DFD1D6F-79E7-27BD-1895-26530AEBC7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2277527"/>
              <a:ext cx="291356" cy="291356"/>
            </a:xfrm>
            <a:prstGeom prst="rect">
              <a:avLst/>
            </a:prstGeom>
          </p:spPr>
        </p:pic>
        <p:pic>
          <p:nvPicPr>
            <p:cNvPr id="328" name="Graphic 327" descr="User">
              <a:extLst>
                <a:ext uri="{FF2B5EF4-FFF2-40B4-BE49-F238E27FC236}">
                  <a16:creationId xmlns:a16="http://schemas.microsoft.com/office/drawing/2014/main" id="{271BCAF7-441A-2294-C6B2-05B9BEC01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2629512"/>
              <a:ext cx="291356" cy="291356"/>
            </a:xfrm>
            <a:prstGeom prst="rect">
              <a:avLst/>
            </a:prstGeom>
          </p:spPr>
        </p:pic>
        <p:pic>
          <p:nvPicPr>
            <p:cNvPr id="329" name="Graphic 328" descr="User">
              <a:extLst>
                <a:ext uri="{FF2B5EF4-FFF2-40B4-BE49-F238E27FC236}">
                  <a16:creationId xmlns:a16="http://schemas.microsoft.com/office/drawing/2014/main" id="{98386FAE-EFE8-FA26-448E-4CB84FD4B4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2981497"/>
              <a:ext cx="291356" cy="291356"/>
            </a:xfrm>
            <a:prstGeom prst="rect">
              <a:avLst/>
            </a:prstGeom>
          </p:spPr>
        </p:pic>
        <p:pic>
          <p:nvPicPr>
            <p:cNvPr id="330" name="Graphic 329" descr="User">
              <a:extLst>
                <a:ext uri="{FF2B5EF4-FFF2-40B4-BE49-F238E27FC236}">
                  <a16:creationId xmlns:a16="http://schemas.microsoft.com/office/drawing/2014/main" id="{1C6FBA03-43C8-3C90-C501-FD18A04F29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3333482"/>
              <a:ext cx="291356" cy="291356"/>
            </a:xfrm>
            <a:prstGeom prst="rect">
              <a:avLst/>
            </a:prstGeom>
          </p:spPr>
        </p:pic>
        <p:pic>
          <p:nvPicPr>
            <p:cNvPr id="331" name="Graphic 330" descr="User">
              <a:extLst>
                <a:ext uri="{FF2B5EF4-FFF2-40B4-BE49-F238E27FC236}">
                  <a16:creationId xmlns:a16="http://schemas.microsoft.com/office/drawing/2014/main" id="{EAB40A0B-1E31-084D-5585-692B7DA4D1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3685467"/>
              <a:ext cx="291356" cy="291356"/>
            </a:xfrm>
            <a:prstGeom prst="rect">
              <a:avLst/>
            </a:prstGeom>
          </p:spPr>
        </p:pic>
        <p:pic>
          <p:nvPicPr>
            <p:cNvPr id="332" name="Graphic 331" descr="User">
              <a:extLst>
                <a:ext uri="{FF2B5EF4-FFF2-40B4-BE49-F238E27FC236}">
                  <a16:creationId xmlns:a16="http://schemas.microsoft.com/office/drawing/2014/main" id="{DBF549A8-0508-D81A-EED1-421908CEA2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4037452"/>
              <a:ext cx="291356" cy="291356"/>
            </a:xfrm>
            <a:prstGeom prst="rect">
              <a:avLst/>
            </a:prstGeom>
          </p:spPr>
        </p:pic>
        <p:pic>
          <p:nvPicPr>
            <p:cNvPr id="333" name="Graphic 332" descr="User">
              <a:extLst>
                <a:ext uri="{FF2B5EF4-FFF2-40B4-BE49-F238E27FC236}">
                  <a16:creationId xmlns:a16="http://schemas.microsoft.com/office/drawing/2014/main" id="{A92EB16F-36C4-4046-DF4D-F5DA83DAA7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4389437"/>
              <a:ext cx="291356" cy="291356"/>
            </a:xfrm>
            <a:prstGeom prst="rect">
              <a:avLst/>
            </a:prstGeom>
          </p:spPr>
        </p:pic>
        <p:pic>
          <p:nvPicPr>
            <p:cNvPr id="334" name="Graphic 333" descr="User">
              <a:extLst>
                <a:ext uri="{FF2B5EF4-FFF2-40B4-BE49-F238E27FC236}">
                  <a16:creationId xmlns:a16="http://schemas.microsoft.com/office/drawing/2014/main" id="{58E91BCA-039D-506F-DF36-C87CFF3A27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4741422"/>
              <a:ext cx="291356" cy="291356"/>
            </a:xfrm>
            <a:prstGeom prst="rect">
              <a:avLst/>
            </a:prstGeom>
          </p:spPr>
        </p:pic>
        <p:pic>
          <p:nvPicPr>
            <p:cNvPr id="335" name="Graphic 334" descr="User">
              <a:extLst>
                <a:ext uri="{FF2B5EF4-FFF2-40B4-BE49-F238E27FC236}">
                  <a16:creationId xmlns:a16="http://schemas.microsoft.com/office/drawing/2014/main" id="{6689D170-7DC6-E59E-36D3-8862785041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5093407"/>
              <a:ext cx="291356" cy="291356"/>
            </a:xfrm>
            <a:prstGeom prst="rect">
              <a:avLst/>
            </a:prstGeom>
          </p:spPr>
        </p:pic>
        <p:pic>
          <p:nvPicPr>
            <p:cNvPr id="336" name="Graphic 335" descr="User">
              <a:extLst>
                <a:ext uri="{FF2B5EF4-FFF2-40B4-BE49-F238E27FC236}">
                  <a16:creationId xmlns:a16="http://schemas.microsoft.com/office/drawing/2014/main" id="{5E0F0C03-8BE3-9EC9-0598-D50B445AEF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04269" y="5445391"/>
              <a:ext cx="291356" cy="291356"/>
            </a:xfrm>
            <a:prstGeom prst="rect">
              <a:avLst/>
            </a:prstGeom>
          </p:spPr>
        </p:pic>
        <p:grpSp>
          <p:nvGrpSpPr>
            <p:cNvPr id="337" name="Group 336">
              <a:extLst>
                <a:ext uri="{FF2B5EF4-FFF2-40B4-BE49-F238E27FC236}">
                  <a16:creationId xmlns:a16="http://schemas.microsoft.com/office/drawing/2014/main" id="{D4A559ED-65AC-9B63-B77F-B9F42C140FC1}"/>
                </a:ext>
              </a:extLst>
            </p:cNvPr>
            <p:cNvGrpSpPr/>
            <p:nvPr/>
          </p:nvGrpSpPr>
          <p:grpSpPr>
            <a:xfrm>
              <a:off x="1943813" y="2277527"/>
              <a:ext cx="4551812" cy="3107236"/>
              <a:chOff x="2186574" y="2487920"/>
              <a:chExt cx="4551812" cy="3107236"/>
            </a:xfrm>
          </p:grpSpPr>
          <p:pic>
            <p:nvPicPr>
              <p:cNvPr id="352" name="Graphic 351" descr="User">
                <a:extLst>
                  <a:ext uri="{FF2B5EF4-FFF2-40B4-BE49-F238E27FC236}">
                    <a16:creationId xmlns:a16="http://schemas.microsoft.com/office/drawing/2014/main" id="{655DACB0-65E0-8252-CC2F-F1283E8394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86574" y="3543875"/>
                <a:ext cx="291356" cy="291356"/>
              </a:xfrm>
              <a:prstGeom prst="rect">
                <a:avLst/>
              </a:prstGeom>
            </p:spPr>
          </p:pic>
          <p:pic>
            <p:nvPicPr>
              <p:cNvPr id="353" name="Graphic 352" descr="User">
                <a:extLst>
                  <a:ext uri="{FF2B5EF4-FFF2-40B4-BE49-F238E27FC236}">
                    <a16:creationId xmlns:a16="http://schemas.microsoft.com/office/drawing/2014/main" id="{5D0ABBC0-0FE9-C329-7621-9DA288F298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33342" y="2487920"/>
                <a:ext cx="291356" cy="291356"/>
              </a:xfrm>
              <a:prstGeom prst="rect">
                <a:avLst/>
              </a:prstGeom>
            </p:spPr>
          </p:pic>
          <p:pic>
            <p:nvPicPr>
              <p:cNvPr id="354" name="Graphic 353" descr="User">
                <a:extLst>
                  <a:ext uri="{FF2B5EF4-FFF2-40B4-BE49-F238E27FC236}">
                    <a16:creationId xmlns:a16="http://schemas.microsoft.com/office/drawing/2014/main" id="{3064B9B4-E2FD-8B77-46FD-D4F79AAE19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06726" y="5303800"/>
                <a:ext cx="291356" cy="291356"/>
              </a:xfrm>
              <a:prstGeom prst="rect">
                <a:avLst/>
              </a:prstGeom>
            </p:spPr>
          </p:pic>
          <p:pic>
            <p:nvPicPr>
              <p:cNvPr id="355" name="Graphic 354" descr="User">
                <a:extLst>
                  <a:ext uri="{FF2B5EF4-FFF2-40B4-BE49-F238E27FC236}">
                    <a16:creationId xmlns:a16="http://schemas.microsoft.com/office/drawing/2014/main" id="{C67659D6-8B33-9AE2-FCE0-EDE59F10B6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53494" y="3191890"/>
                <a:ext cx="291356" cy="291356"/>
              </a:xfrm>
              <a:prstGeom prst="rect">
                <a:avLst/>
              </a:prstGeom>
            </p:spPr>
          </p:pic>
          <p:pic>
            <p:nvPicPr>
              <p:cNvPr id="356" name="Graphic 355" descr="User">
                <a:extLst>
                  <a:ext uri="{FF2B5EF4-FFF2-40B4-BE49-F238E27FC236}">
                    <a16:creationId xmlns:a16="http://schemas.microsoft.com/office/drawing/2014/main" id="{2A5DF369-7D3B-176C-9BDC-2BE0C082C6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00262" y="3895860"/>
                <a:ext cx="291356" cy="291356"/>
              </a:xfrm>
              <a:prstGeom prst="rect">
                <a:avLst/>
              </a:prstGeom>
            </p:spPr>
          </p:pic>
          <p:pic>
            <p:nvPicPr>
              <p:cNvPr id="357" name="Graphic 356" descr="User">
                <a:extLst>
                  <a:ext uri="{FF2B5EF4-FFF2-40B4-BE49-F238E27FC236}">
                    <a16:creationId xmlns:a16="http://schemas.microsoft.com/office/drawing/2014/main" id="{491AC49C-D9A9-D9FD-DF4B-77D0CA4021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47030" y="3191890"/>
                <a:ext cx="291356" cy="291356"/>
              </a:xfrm>
              <a:prstGeom prst="rect">
                <a:avLst/>
              </a:prstGeom>
            </p:spPr>
          </p:pic>
        </p:grpSp>
        <p:grpSp>
          <p:nvGrpSpPr>
            <p:cNvPr id="338" name="Group 337">
              <a:extLst>
                <a:ext uri="{FF2B5EF4-FFF2-40B4-BE49-F238E27FC236}">
                  <a16:creationId xmlns:a16="http://schemas.microsoft.com/office/drawing/2014/main" id="{D2811465-0E15-6A06-C50A-F7A7B440B655}"/>
                </a:ext>
              </a:extLst>
            </p:cNvPr>
            <p:cNvGrpSpPr/>
            <p:nvPr/>
          </p:nvGrpSpPr>
          <p:grpSpPr>
            <a:xfrm>
              <a:off x="1470429" y="2277527"/>
              <a:ext cx="5498581" cy="3107236"/>
              <a:chOff x="1826478" y="2463644"/>
              <a:chExt cx="5498581" cy="3107236"/>
            </a:xfrm>
            <a:solidFill>
              <a:srgbClr val="009ADA"/>
            </a:solidFill>
          </p:grpSpPr>
          <p:pic>
            <p:nvPicPr>
              <p:cNvPr id="346" name="Graphic 345" descr="User">
                <a:extLst>
                  <a:ext uri="{FF2B5EF4-FFF2-40B4-BE49-F238E27FC236}">
                    <a16:creationId xmlns:a16="http://schemas.microsoft.com/office/drawing/2014/main" id="{41C21782-0489-7D74-493B-2809C3CD94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3703" y="4223569"/>
                <a:ext cx="291356" cy="291356"/>
              </a:xfrm>
              <a:prstGeom prst="rect">
                <a:avLst/>
              </a:prstGeom>
            </p:spPr>
          </p:pic>
          <p:pic>
            <p:nvPicPr>
              <p:cNvPr id="347" name="Graphic 346" descr="User">
                <a:extLst>
                  <a:ext uri="{FF2B5EF4-FFF2-40B4-BE49-F238E27FC236}">
                    <a16:creationId xmlns:a16="http://schemas.microsoft.com/office/drawing/2014/main" id="{DEC13E27-617A-8617-6DC3-8151A4C52B9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26478" y="2815629"/>
                <a:ext cx="291356" cy="291356"/>
              </a:xfrm>
              <a:prstGeom prst="rect">
                <a:avLst/>
              </a:prstGeom>
            </p:spPr>
          </p:pic>
          <p:pic>
            <p:nvPicPr>
              <p:cNvPr id="348" name="Graphic 347" descr="User">
                <a:extLst>
                  <a:ext uri="{FF2B5EF4-FFF2-40B4-BE49-F238E27FC236}">
                    <a16:creationId xmlns:a16="http://schemas.microsoft.com/office/drawing/2014/main" id="{60A420F5-B2DB-DCC7-024B-E7C1A894C7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73246" y="4223569"/>
                <a:ext cx="291356" cy="291356"/>
              </a:xfrm>
              <a:prstGeom prst="rect">
                <a:avLst/>
              </a:prstGeom>
            </p:spPr>
          </p:pic>
          <p:pic>
            <p:nvPicPr>
              <p:cNvPr id="349" name="Graphic 348" descr="User">
                <a:extLst>
                  <a:ext uri="{FF2B5EF4-FFF2-40B4-BE49-F238E27FC236}">
                    <a16:creationId xmlns:a16="http://schemas.microsoft.com/office/drawing/2014/main" id="{61B819E0-2000-EBCB-24B7-6B1829FCA9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20014" y="3519599"/>
                <a:ext cx="291356" cy="291356"/>
              </a:xfrm>
              <a:prstGeom prst="rect">
                <a:avLst/>
              </a:prstGeom>
            </p:spPr>
          </p:pic>
          <p:pic>
            <p:nvPicPr>
              <p:cNvPr id="350" name="Graphic 349" descr="User">
                <a:extLst>
                  <a:ext uri="{FF2B5EF4-FFF2-40B4-BE49-F238E27FC236}">
                    <a16:creationId xmlns:a16="http://schemas.microsoft.com/office/drawing/2014/main" id="{42F3FF0E-BBA4-FF9D-3D7C-71C17A3577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93398" y="2463644"/>
                <a:ext cx="291356" cy="291356"/>
              </a:xfrm>
              <a:prstGeom prst="rect">
                <a:avLst/>
              </a:prstGeom>
            </p:spPr>
          </p:pic>
          <p:pic>
            <p:nvPicPr>
              <p:cNvPr id="351" name="Graphic 350" descr="User">
                <a:extLst>
                  <a:ext uri="{FF2B5EF4-FFF2-40B4-BE49-F238E27FC236}">
                    <a16:creationId xmlns:a16="http://schemas.microsoft.com/office/drawing/2014/main" id="{BFE63407-7F2F-A373-CDDC-E6DF40AC1E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86934" y="5279524"/>
                <a:ext cx="291356" cy="291356"/>
              </a:xfrm>
              <a:prstGeom prst="rect">
                <a:avLst/>
              </a:prstGeom>
            </p:spPr>
          </p:pic>
        </p:grpSp>
        <p:grpSp>
          <p:nvGrpSpPr>
            <p:cNvPr id="339" name="Group 338">
              <a:extLst>
                <a:ext uri="{FF2B5EF4-FFF2-40B4-BE49-F238E27FC236}">
                  <a16:creationId xmlns:a16="http://schemas.microsoft.com/office/drawing/2014/main" id="{F7457E47-C4C9-720D-F062-AFB04F99D8B0}"/>
                </a:ext>
              </a:extLst>
            </p:cNvPr>
            <p:cNvGrpSpPr/>
            <p:nvPr/>
          </p:nvGrpSpPr>
          <p:grpSpPr>
            <a:xfrm>
              <a:off x="1943813" y="2629512"/>
              <a:ext cx="3605044" cy="3107235"/>
              <a:chOff x="2251310" y="2726616"/>
              <a:chExt cx="3605044" cy="3107235"/>
            </a:xfrm>
          </p:grpSpPr>
          <p:pic>
            <p:nvPicPr>
              <p:cNvPr id="340" name="Graphic 339" descr="User">
                <a:extLst>
                  <a:ext uri="{FF2B5EF4-FFF2-40B4-BE49-F238E27FC236}">
                    <a16:creationId xmlns:a16="http://schemas.microsoft.com/office/drawing/2014/main" id="{8DFD1CE1-55A6-7A10-2C3B-60C997C6DF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51310" y="4486541"/>
                <a:ext cx="291356" cy="291356"/>
              </a:xfrm>
              <a:prstGeom prst="rect">
                <a:avLst/>
              </a:prstGeom>
            </p:spPr>
          </p:pic>
          <p:pic>
            <p:nvPicPr>
              <p:cNvPr id="341" name="Graphic 340" descr="User">
                <a:extLst>
                  <a:ext uri="{FF2B5EF4-FFF2-40B4-BE49-F238E27FC236}">
                    <a16:creationId xmlns:a16="http://schemas.microsoft.com/office/drawing/2014/main" id="{7CB83CA2-5DF3-34C7-F03F-D9AD7D2D5E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98078" y="4134556"/>
                <a:ext cx="291356" cy="291356"/>
              </a:xfrm>
              <a:prstGeom prst="rect">
                <a:avLst/>
              </a:prstGeom>
            </p:spPr>
          </p:pic>
          <p:pic>
            <p:nvPicPr>
              <p:cNvPr id="342" name="Graphic 341" descr="User">
                <a:extLst>
                  <a:ext uri="{FF2B5EF4-FFF2-40B4-BE49-F238E27FC236}">
                    <a16:creationId xmlns:a16="http://schemas.microsoft.com/office/drawing/2014/main" id="{7889C51A-A0A7-7832-3381-BCBEF734B2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71462" y="3078601"/>
                <a:ext cx="291356" cy="291356"/>
              </a:xfrm>
              <a:prstGeom prst="rect">
                <a:avLst/>
              </a:prstGeom>
            </p:spPr>
          </p:pic>
          <p:pic>
            <p:nvPicPr>
              <p:cNvPr id="343" name="Graphic 342" descr="User">
                <a:extLst>
                  <a:ext uri="{FF2B5EF4-FFF2-40B4-BE49-F238E27FC236}">
                    <a16:creationId xmlns:a16="http://schemas.microsoft.com/office/drawing/2014/main" id="{9EB7CCDA-8151-F0A9-5D89-0E2511B7353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4846" y="5542495"/>
                <a:ext cx="291356" cy="291356"/>
              </a:xfrm>
              <a:prstGeom prst="rect">
                <a:avLst/>
              </a:prstGeom>
            </p:spPr>
          </p:pic>
          <p:pic>
            <p:nvPicPr>
              <p:cNvPr id="344" name="Graphic 343" descr="User">
                <a:extLst>
                  <a:ext uri="{FF2B5EF4-FFF2-40B4-BE49-F238E27FC236}">
                    <a16:creationId xmlns:a16="http://schemas.microsoft.com/office/drawing/2014/main" id="{9653A12B-BE9F-3E79-84ED-6EFDC87871A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64998" y="2726616"/>
                <a:ext cx="291356" cy="291356"/>
              </a:xfrm>
              <a:prstGeom prst="rect">
                <a:avLst/>
              </a:prstGeom>
            </p:spPr>
          </p:pic>
          <p:pic>
            <p:nvPicPr>
              <p:cNvPr id="345" name="Graphic 344" descr="User">
                <a:extLst>
                  <a:ext uri="{FF2B5EF4-FFF2-40B4-BE49-F238E27FC236}">
                    <a16:creationId xmlns:a16="http://schemas.microsoft.com/office/drawing/2014/main" id="{ACCEC262-5E12-15B7-77C1-6AFD4E3605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64998" y="4486541"/>
                <a:ext cx="291356" cy="291356"/>
              </a:xfrm>
              <a:prstGeom prst="rect">
                <a:avLst/>
              </a:prstGeom>
            </p:spPr>
          </p:pic>
        </p:grpSp>
      </p:grpSp>
    </p:spTree>
    <p:extLst>
      <p:ext uri="{BB962C8B-B14F-4D97-AF65-F5344CB8AC3E}">
        <p14:creationId xmlns:p14="http://schemas.microsoft.com/office/powerpoint/2010/main" val="24685786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hevron 67">
            <a:extLst>
              <a:ext uri="{FF2B5EF4-FFF2-40B4-BE49-F238E27FC236}">
                <a16:creationId xmlns:a16="http://schemas.microsoft.com/office/drawing/2014/main" id="{A8876817-8F28-9BFE-DDD0-153BF0DE2A99}"/>
              </a:ext>
            </a:extLst>
          </p:cNvPr>
          <p:cNvSpPr/>
          <p:nvPr/>
        </p:nvSpPr>
        <p:spPr>
          <a:xfrm>
            <a:off x="172929" y="1347212"/>
            <a:ext cx="10333047" cy="684809"/>
          </a:xfrm>
          <a:prstGeom prst="chevron">
            <a:avLst/>
          </a:prstGeom>
          <a:solidFill>
            <a:schemeClr val="accent1">
              <a:alpha val="118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Hexagon 29">
            <a:extLst>
              <a:ext uri="{FF2B5EF4-FFF2-40B4-BE49-F238E27FC236}">
                <a16:creationId xmlns:a16="http://schemas.microsoft.com/office/drawing/2014/main" id="{B13014EF-D603-125D-4145-277C785E5063}"/>
              </a:ext>
            </a:extLst>
          </p:cNvPr>
          <p:cNvSpPr>
            <a:spLocks noChangeAspect="1"/>
          </p:cNvSpPr>
          <p:nvPr/>
        </p:nvSpPr>
        <p:spPr>
          <a:xfrm rot="19804559" flipV="1">
            <a:off x="493591" y="3764366"/>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Hexagon 28">
            <a:extLst>
              <a:ext uri="{FF2B5EF4-FFF2-40B4-BE49-F238E27FC236}">
                <a16:creationId xmlns:a16="http://schemas.microsoft.com/office/drawing/2014/main" id="{D618848D-3BA4-D8B9-CBF1-93C63C3B26EC}"/>
              </a:ext>
            </a:extLst>
          </p:cNvPr>
          <p:cNvSpPr>
            <a:spLocks noChangeAspect="1"/>
          </p:cNvSpPr>
          <p:nvPr/>
        </p:nvSpPr>
        <p:spPr>
          <a:xfrm rot="19804559" flipV="1">
            <a:off x="1209079" y="4962939"/>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Hexagon 27">
            <a:extLst>
              <a:ext uri="{FF2B5EF4-FFF2-40B4-BE49-F238E27FC236}">
                <a16:creationId xmlns:a16="http://schemas.microsoft.com/office/drawing/2014/main" id="{8189E665-6059-F783-0776-4AF4FD855069}"/>
              </a:ext>
            </a:extLst>
          </p:cNvPr>
          <p:cNvSpPr>
            <a:spLocks noChangeAspect="1"/>
          </p:cNvSpPr>
          <p:nvPr/>
        </p:nvSpPr>
        <p:spPr>
          <a:xfrm rot="19804559" flipV="1">
            <a:off x="1893836" y="3721338"/>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Hexagon 3">
            <a:extLst>
              <a:ext uri="{FF2B5EF4-FFF2-40B4-BE49-F238E27FC236}">
                <a16:creationId xmlns:a16="http://schemas.microsoft.com/office/drawing/2014/main" id="{2DD3C498-B4BC-5EDF-474E-70BDB61A04F9}"/>
              </a:ext>
            </a:extLst>
          </p:cNvPr>
          <p:cNvSpPr>
            <a:spLocks noChangeAspect="1"/>
          </p:cNvSpPr>
          <p:nvPr/>
        </p:nvSpPr>
        <p:spPr>
          <a:xfrm rot="19804559" flipV="1">
            <a:off x="1185421" y="2537711"/>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80CAD6AC-6E79-A5E7-CAC2-BCF5E16A6181}"/>
              </a:ext>
            </a:extLst>
          </p:cNvPr>
          <p:cNvSpPr>
            <a:spLocks noGrp="1"/>
          </p:cNvSpPr>
          <p:nvPr>
            <p:ph type="title"/>
          </p:nvPr>
        </p:nvSpPr>
        <p:spPr/>
        <p:txBody>
          <a:bodyPr/>
          <a:lstStyle/>
          <a:p>
            <a:r>
              <a:rPr lang="en-US" dirty="0"/>
              <a:t>Understanding Data Loss Incidents</a:t>
            </a:r>
          </a:p>
        </p:txBody>
      </p:sp>
      <p:sp>
        <p:nvSpPr>
          <p:cNvPr id="9" name="TextBox 8">
            <a:extLst>
              <a:ext uri="{FF2B5EF4-FFF2-40B4-BE49-F238E27FC236}">
                <a16:creationId xmlns:a16="http://schemas.microsoft.com/office/drawing/2014/main" id="{2BB3098D-C23D-916C-7644-D97E9B510A5C}"/>
              </a:ext>
            </a:extLst>
          </p:cNvPr>
          <p:cNvSpPr txBox="1"/>
          <p:nvPr/>
        </p:nvSpPr>
        <p:spPr>
          <a:xfrm>
            <a:off x="1289459" y="1481164"/>
            <a:ext cx="247610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Access</a:t>
            </a:r>
          </a:p>
        </p:txBody>
      </p:sp>
      <p:sp>
        <p:nvSpPr>
          <p:cNvPr id="10" name="TextBox 9">
            <a:extLst>
              <a:ext uri="{FF2B5EF4-FFF2-40B4-BE49-F238E27FC236}">
                <a16:creationId xmlns:a16="http://schemas.microsoft.com/office/drawing/2014/main" id="{539B6C5B-CC84-B8D4-1B79-B9CDBB1C7B62}"/>
              </a:ext>
            </a:extLst>
          </p:cNvPr>
          <p:cNvSpPr txBox="1"/>
          <p:nvPr/>
        </p:nvSpPr>
        <p:spPr>
          <a:xfrm>
            <a:off x="4605365" y="1450163"/>
            <a:ext cx="2476107"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Manipulation</a:t>
            </a:r>
          </a:p>
        </p:txBody>
      </p:sp>
      <p:sp>
        <p:nvSpPr>
          <p:cNvPr id="11" name="TextBox 10">
            <a:extLst>
              <a:ext uri="{FF2B5EF4-FFF2-40B4-BE49-F238E27FC236}">
                <a16:creationId xmlns:a16="http://schemas.microsoft.com/office/drawing/2014/main" id="{87F6FE69-768D-130E-9097-3FDAC4927C63}"/>
              </a:ext>
            </a:extLst>
          </p:cNvPr>
          <p:cNvSpPr txBox="1"/>
          <p:nvPr/>
        </p:nvSpPr>
        <p:spPr>
          <a:xfrm>
            <a:off x="8083519" y="1477524"/>
            <a:ext cx="247610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Exfiltration</a:t>
            </a:r>
          </a:p>
        </p:txBody>
      </p:sp>
      <p:sp>
        <p:nvSpPr>
          <p:cNvPr id="12" name="Rectangle 11">
            <a:extLst>
              <a:ext uri="{FF2B5EF4-FFF2-40B4-BE49-F238E27FC236}">
                <a16:creationId xmlns:a16="http://schemas.microsoft.com/office/drawing/2014/main" id="{82B8E58A-0F12-FA77-5A48-0AA90B8B3FC7}"/>
              </a:ext>
            </a:extLst>
          </p:cNvPr>
          <p:cNvSpPr/>
          <p:nvPr/>
        </p:nvSpPr>
        <p:spPr>
          <a:xfrm>
            <a:off x="1255996" y="2894645"/>
            <a:ext cx="1495532"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Sync/copy cloud file stores</a:t>
            </a:r>
          </a:p>
        </p:txBody>
      </p:sp>
      <p:sp>
        <p:nvSpPr>
          <p:cNvPr id="13" name="Rectangle 12">
            <a:extLst>
              <a:ext uri="{FF2B5EF4-FFF2-40B4-BE49-F238E27FC236}">
                <a16:creationId xmlns:a16="http://schemas.microsoft.com/office/drawing/2014/main" id="{4E8DE7A5-E1B6-FCD2-7E2D-5759BDB86D00}"/>
              </a:ext>
            </a:extLst>
          </p:cNvPr>
          <p:cNvSpPr/>
          <p:nvPr/>
        </p:nvSpPr>
        <p:spPr>
          <a:xfrm>
            <a:off x="1975268" y="4113837"/>
            <a:ext cx="151686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Export data from web interfaces</a:t>
            </a:r>
          </a:p>
        </p:txBody>
      </p:sp>
      <p:sp>
        <p:nvSpPr>
          <p:cNvPr id="25" name="Rectangle 24">
            <a:extLst>
              <a:ext uri="{FF2B5EF4-FFF2-40B4-BE49-F238E27FC236}">
                <a16:creationId xmlns:a16="http://schemas.microsoft.com/office/drawing/2014/main" id="{015ECB08-1A36-5F3E-6003-AE47DF136558}"/>
              </a:ext>
            </a:extLst>
          </p:cNvPr>
          <p:cNvSpPr/>
          <p:nvPr/>
        </p:nvSpPr>
        <p:spPr>
          <a:xfrm>
            <a:off x="1198739" y="5344229"/>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Copy structured data from thick client apps</a:t>
            </a:r>
          </a:p>
        </p:txBody>
      </p:sp>
      <p:sp>
        <p:nvSpPr>
          <p:cNvPr id="26" name="Rectangle 25">
            <a:extLst>
              <a:ext uri="{FF2B5EF4-FFF2-40B4-BE49-F238E27FC236}">
                <a16:creationId xmlns:a16="http://schemas.microsoft.com/office/drawing/2014/main" id="{146C490D-83C6-C875-3006-A8C06A405745}"/>
              </a:ext>
            </a:extLst>
          </p:cNvPr>
          <p:cNvSpPr/>
          <p:nvPr/>
        </p:nvSpPr>
        <p:spPr>
          <a:xfrm>
            <a:off x="510661" y="4119437"/>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Search/copy from file shares</a:t>
            </a:r>
          </a:p>
        </p:txBody>
      </p:sp>
      <p:sp>
        <p:nvSpPr>
          <p:cNvPr id="31" name="Hexagon 30">
            <a:extLst>
              <a:ext uri="{FF2B5EF4-FFF2-40B4-BE49-F238E27FC236}">
                <a16:creationId xmlns:a16="http://schemas.microsoft.com/office/drawing/2014/main" id="{CAD696B7-32CF-2088-371F-BDCAE4282466}"/>
              </a:ext>
            </a:extLst>
          </p:cNvPr>
          <p:cNvSpPr>
            <a:spLocks noChangeAspect="1"/>
          </p:cNvSpPr>
          <p:nvPr/>
        </p:nvSpPr>
        <p:spPr>
          <a:xfrm rot="19804559" flipV="1">
            <a:off x="4343484" y="3706942"/>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Hexagon 31">
            <a:extLst>
              <a:ext uri="{FF2B5EF4-FFF2-40B4-BE49-F238E27FC236}">
                <a16:creationId xmlns:a16="http://schemas.microsoft.com/office/drawing/2014/main" id="{77B9AC8B-4367-B8EC-583C-24559DBFF2F5}"/>
              </a:ext>
            </a:extLst>
          </p:cNvPr>
          <p:cNvSpPr>
            <a:spLocks noChangeAspect="1"/>
          </p:cNvSpPr>
          <p:nvPr/>
        </p:nvSpPr>
        <p:spPr>
          <a:xfrm rot="19804559" flipV="1">
            <a:off x="5058972" y="4905515"/>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Hexagon 32">
            <a:extLst>
              <a:ext uri="{FF2B5EF4-FFF2-40B4-BE49-F238E27FC236}">
                <a16:creationId xmlns:a16="http://schemas.microsoft.com/office/drawing/2014/main" id="{DE8EA3EE-C858-50E2-F068-6DE6AEDC43F4}"/>
              </a:ext>
            </a:extLst>
          </p:cNvPr>
          <p:cNvSpPr>
            <a:spLocks noChangeAspect="1"/>
          </p:cNvSpPr>
          <p:nvPr/>
        </p:nvSpPr>
        <p:spPr>
          <a:xfrm rot="19804559" flipV="1">
            <a:off x="5743729" y="3663914"/>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Hexagon 33">
            <a:extLst>
              <a:ext uri="{FF2B5EF4-FFF2-40B4-BE49-F238E27FC236}">
                <a16:creationId xmlns:a16="http://schemas.microsoft.com/office/drawing/2014/main" id="{29648851-35FD-2EE3-4FEF-D798AA026BF3}"/>
              </a:ext>
            </a:extLst>
          </p:cNvPr>
          <p:cNvSpPr>
            <a:spLocks noChangeAspect="1"/>
          </p:cNvSpPr>
          <p:nvPr/>
        </p:nvSpPr>
        <p:spPr>
          <a:xfrm rot="19804559" flipV="1">
            <a:off x="3643683" y="2506861"/>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BC52D126-C316-73CE-5449-9E9401F2E1C7}"/>
              </a:ext>
            </a:extLst>
          </p:cNvPr>
          <p:cNvSpPr/>
          <p:nvPr/>
        </p:nvSpPr>
        <p:spPr>
          <a:xfrm>
            <a:off x="3633586" y="2895798"/>
            <a:ext cx="1646551"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Change file name</a:t>
            </a:r>
          </a:p>
        </p:txBody>
      </p:sp>
      <p:sp>
        <p:nvSpPr>
          <p:cNvPr id="36" name="Rectangle 35">
            <a:extLst>
              <a:ext uri="{FF2B5EF4-FFF2-40B4-BE49-F238E27FC236}">
                <a16:creationId xmlns:a16="http://schemas.microsoft.com/office/drawing/2014/main" id="{0D04286A-1808-2265-A4B1-718129CC6D97}"/>
              </a:ext>
            </a:extLst>
          </p:cNvPr>
          <p:cNvSpPr/>
          <p:nvPr/>
        </p:nvSpPr>
        <p:spPr>
          <a:xfrm>
            <a:off x="5757973" y="4042069"/>
            <a:ext cx="1517240"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Add to archive or compress file</a:t>
            </a:r>
          </a:p>
        </p:txBody>
      </p:sp>
      <p:sp>
        <p:nvSpPr>
          <p:cNvPr id="37" name="Rectangle 36">
            <a:extLst>
              <a:ext uri="{FF2B5EF4-FFF2-40B4-BE49-F238E27FC236}">
                <a16:creationId xmlns:a16="http://schemas.microsoft.com/office/drawing/2014/main" id="{A108A27E-7BD3-9D40-9C76-0A1645D8E17A}"/>
              </a:ext>
            </a:extLst>
          </p:cNvPr>
          <p:cNvSpPr/>
          <p:nvPr/>
        </p:nvSpPr>
        <p:spPr>
          <a:xfrm>
            <a:off x="5048633" y="5286805"/>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Create multi-part archive</a:t>
            </a:r>
          </a:p>
        </p:txBody>
      </p:sp>
      <p:sp>
        <p:nvSpPr>
          <p:cNvPr id="38" name="Rectangle 37">
            <a:extLst>
              <a:ext uri="{FF2B5EF4-FFF2-40B4-BE49-F238E27FC236}">
                <a16:creationId xmlns:a16="http://schemas.microsoft.com/office/drawing/2014/main" id="{AAF5572F-A2BC-F207-3410-8EA8D4A9EF81}"/>
              </a:ext>
            </a:extLst>
          </p:cNvPr>
          <p:cNvSpPr/>
          <p:nvPr/>
        </p:nvSpPr>
        <p:spPr>
          <a:xfrm>
            <a:off x="4360554" y="4062013"/>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Change file extension</a:t>
            </a:r>
          </a:p>
        </p:txBody>
      </p:sp>
      <p:sp>
        <p:nvSpPr>
          <p:cNvPr id="39" name="Hexagon 38">
            <a:extLst>
              <a:ext uri="{FF2B5EF4-FFF2-40B4-BE49-F238E27FC236}">
                <a16:creationId xmlns:a16="http://schemas.microsoft.com/office/drawing/2014/main" id="{97907AD1-AE7F-8BCF-B884-CA813646441C}"/>
              </a:ext>
            </a:extLst>
          </p:cNvPr>
          <p:cNvSpPr>
            <a:spLocks noChangeAspect="1"/>
          </p:cNvSpPr>
          <p:nvPr/>
        </p:nvSpPr>
        <p:spPr>
          <a:xfrm rot="19804559" flipV="1">
            <a:off x="5058972" y="2470949"/>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15938DC7-7D75-2D5C-9020-C9CEF4DFC009}"/>
              </a:ext>
            </a:extLst>
          </p:cNvPr>
          <p:cNvSpPr/>
          <p:nvPr/>
        </p:nvSpPr>
        <p:spPr>
          <a:xfrm>
            <a:off x="5048633" y="2852238"/>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Encrypt file</a:t>
            </a:r>
          </a:p>
        </p:txBody>
      </p:sp>
      <p:sp>
        <p:nvSpPr>
          <p:cNvPr id="51" name="Hexagon 50">
            <a:extLst>
              <a:ext uri="{FF2B5EF4-FFF2-40B4-BE49-F238E27FC236}">
                <a16:creationId xmlns:a16="http://schemas.microsoft.com/office/drawing/2014/main" id="{F3544C51-D2E5-6408-8F8E-86DE1671E999}"/>
              </a:ext>
            </a:extLst>
          </p:cNvPr>
          <p:cNvSpPr>
            <a:spLocks noChangeAspect="1"/>
          </p:cNvSpPr>
          <p:nvPr/>
        </p:nvSpPr>
        <p:spPr>
          <a:xfrm rot="19804559" flipV="1">
            <a:off x="8476144" y="3525267"/>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2" name="Hexagon 51">
            <a:extLst>
              <a:ext uri="{FF2B5EF4-FFF2-40B4-BE49-F238E27FC236}">
                <a16:creationId xmlns:a16="http://schemas.microsoft.com/office/drawing/2014/main" id="{0A6F0E30-4556-9CB6-EF9E-3E7B8C789B22}"/>
              </a:ext>
            </a:extLst>
          </p:cNvPr>
          <p:cNvSpPr>
            <a:spLocks noChangeAspect="1"/>
          </p:cNvSpPr>
          <p:nvPr/>
        </p:nvSpPr>
        <p:spPr>
          <a:xfrm rot="19804559" flipV="1">
            <a:off x="9191632" y="4723841"/>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Hexagon 52">
            <a:extLst>
              <a:ext uri="{FF2B5EF4-FFF2-40B4-BE49-F238E27FC236}">
                <a16:creationId xmlns:a16="http://schemas.microsoft.com/office/drawing/2014/main" id="{07973D9A-2A5C-0783-3433-0699D83D69BD}"/>
              </a:ext>
            </a:extLst>
          </p:cNvPr>
          <p:cNvSpPr>
            <a:spLocks noChangeAspect="1"/>
          </p:cNvSpPr>
          <p:nvPr/>
        </p:nvSpPr>
        <p:spPr>
          <a:xfrm rot="19804559" flipV="1">
            <a:off x="9876389" y="3482239"/>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Hexagon 53">
            <a:extLst>
              <a:ext uri="{FF2B5EF4-FFF2-40B4-BE49-F238E27FC236}">
                <a16:creationId xmlns:a16="http://schemas.microsoft.com/office/drawing/2014/main" id="{BA756534-4486-887E-55E4-3CEB786ED3C8}"/>
              </a:ext>
            </a:extLst>
          </p:cNvPr>
          <p:cNvSpPr>
            <a:spLocks noChangeAspect="1"/>
          </p:cNvSpPr>
          <p:nvPr/>
        </p:nvSpPr>
        <p:spPr>
          <a:xfrm rot="19804559" flipV="1">
            <a:off x="7788408" y="2325186"/>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1CBAC4B-41F6-05FB-B9A6-AA4022C8D214}"/>
              </a:ext>
            </a:extLst>
          </p:cNvPr>
          <p:cNvSpPr/>
          <p:nvPr/>
        </p:nvSpPr>
        <p:spPr>
          <a:xfrm>
            <a:off x="7866654" y="2714123"/>
            <a:ext cx="145491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Copy to personal cloud storage</a:t>
            </a:r>
          </a:p>
        </p:txBody>
      </p:sp>
      <p:sp>
        <p:nvSpPr>
          <p:cNvPr id="56" name="Rectangle 55">
            <a:extLst>
              <a:ext uri="{FF2B5EF4-FFF2-40B4-BE49-F238E27FC236}">
                <a16:creationId xmlns:a16="http://schemas.microsoft.com/office/drawing/2014/main" id="{81292624-5E48-D2D8-6061-25F8D562D02C}"/>
              </a:ext>
            </a:extLst>
          </p:cNvPr>
          <p:cNvSpPr/>
          <p:nvPr/>
        </p:nvSpPr>
        <p:spPr>
          <a:xfrm>
            <a:off x="9890633" y="3860394"/>
            <a:ext cx="1517240"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Copy from cloud to unmanaged device</a:t>
            </a:r>
          </a:p>
        </p:txBody>
      </p:sp>
      <p:sp>
        <p:nvSpPr>
          <p:cNvPr id="57" name="Rectangle 56">
            <a:extLst>
              <a:ext uri="{FF2B5EF4-FFF2-40B4-BE49-F238E27FC236}">
                <a16:creationId xmlns:a16="http://schemas.microsoft.com/office/drawing/2014/main" id="{3710A8EA-0ABD-C825-F9A8-A6550B7F2EB6}"/>
              </a:ext>
            </a:extLst>
          </p:cNvPr>
          <p:cNvSpPr/>
          <p:nvPr/>
        </p:nvSpPr>
        <p:spPr>
          <a:xfrm>
            <a:off x="9181293" y="5105130"/>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Print</a:t>
            </a:r>
          </a:p>
        </p:txBody>
      </p:sp>
      <p:sp>
        <p:nvSpPr>
          <p:cNvPr id="58" name="Rectangle 57">
            <a:extLst>
              <a:ext uri="{FF2B5EF4-FFF2-40B4-BE49-F238E27FC236}">
                <a16:creationId xmlns:a16="http://schemas.microsoft.com/office/drawing/2014/main" id="{1C94BFC4-B3C3-FCB4-F908-90210856E223}"/>
              </a:ext>
            </a:extLst>
          </p:cNvPr>
          <p:cNvSpPr/>
          <p:nvPr/>
        </p:nvSpPr>
        <p:spPr>
          <a:xfrm>
            <a:off x="8493214" y="3880338"/>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Email to personal / burner account</a:t>
            </a:r>
          </a:p>
        </p:txBody>
      </p:sp>
      <p:sp>
        <p:nvSpPr>
          <p:cNvPr id="59" name="Hexagon 58">
            <a:extLst>
              <a:ext uri="{FF2B5EF4-FFF2-40B4-BE49-F238E27FC236}">
                <a16:creationId xmlns:a16="http://schemas.microsoft.com/office/drawing/2014/main" id="{21E34EAB-43C3-E0BF-AC06-F76205CA7F86}"/>
              </a:ext>
            </a:extLst>
          </p:cNvPr>
          <p:cNvSpPr>
            <a:spLocks noChangeAspect="1"/>
          </p:cNvSpPr>
          <p:nvPr/>
        </p:nvSpPr>
        <p:spPr>
          <a:xfrm rot="19804559" flipV="1">
            <a:off x="9191632" y="2289274"/>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E548559E-5922-639F-612F-C8FC6514229B}"/>
              </a:ext>
            </a:extLst>
          </p:cNvPr>
          <p:cNvSpPr/>
          <p:nvPr/>
        </p:nvSpPr>
        <p:spPr>
          <a:xfrm>
            <a:off x="9181293" y="2670563"/>
            <a:ext cx="1557599"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Share with personal / burner account</a:t>
            </a:r>
          </a:p>
        </p:txBody>
      </p:sp>
      <p:sp>
        <p:nvSpPr>
          <p:cNvPr id="61" name="Hexagon 60">
            <a:extLst>
              <a:ext uri="{FF2B5EF4-FFF2-40B4-BE49-F238E27FC236}">
                <a16:creationId xmlns:a16="http://schemas.microsoft.com/office/drawing/2014/main" id="{68C26AA6-CE5B-3A9C-732E-5C279216F0B0}"/>
              </a:ext>
            </a:extLst>
          </p:cNvPr>
          <p:cNvSpPr>
            <a:spLocks noChangeAspect="1"/>
          </p:cNvSpPr>
          <p:nvPr/>
        </p:nvSpPr>
        <p:spPr>
          <a:xfrm rot="19804559" flipV="1">
            <a:off x="7769128" y="4768994"/>
            <a:ext cx="1561016" cy="1315620"/>
          </a:xfrm>
          <a:prstGeom prst="hexagon">
            <a:avLst>
              <a:gd name="adj" fmla="val 28894"/>
              <a:gd name="vf" fmla="val 115470"/>
            </a:avLst>
          </a:prstGeom>
          <a:solidFill>
            <a:schemeClr val="accent6">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F02E2D61-8FB0-FB4D-EDCC-C0EA4B8DB708}"/>
              </a:ext>
            </a:extLst>
          </p:cNvPr>
          <p:cNvSpPr/>
          <p:nvPr/>
        </p:nvSpPr>
        <p:spPr>
          <a:xfrm>
            <a:off x="7807757" y="5169705"/>
            <a:ext cx="1517240" cy="55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Copy to USB / external hard drive / </a:t>
            </a: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AirDrop</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0" name="Triangle 69">
            <a:extLst>
              <a:ext uri="{FF2B5EF4-FFF2-40B4-BE49-F238E27FC236}">
                <a16:creationId xmlns:a16="http://schemas.microsoft.com/office/drawing/2014/main" id="{7084F965-98B1-82F1-3642-53B1AE155901}"/>
              </a:ext>
            </a:extLst>
          </p:cNvPr>
          <p:cNvSpPr/>
          <p:nvPr/>
        </p:nvSpPr>
        <p:spPr>
          <a:xfrm rot="5400000">
            <a:off x="7126687" y="1495740"/>
            <a:ext cx="640399" cy="343347"/>
          </a:xfrm>
          <a:prstGeom prst="triangle">
            <a:avLst/>
          </a:prstGeom>
          <a:solidFill>
            <a:srgbClr val="00E100">
              <a:alpha val="339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Triangle 70">
            <a:extLst>
              <a:ext uri="{FF2B5EF4-FFF2-40B4-BE49-F238E27FC236}">
                <a16:creationId xmlns:a16="http://schemas.microsoft.com/office/drawing/2014/main" id="{7D4DF853-97CF-EBEC-154D-9DD703D14CB8}"/>
              </a:ext>
            </a:extLst>
          </p:cNvPr>
          <p:cNvSpPr/>
          <p:nvPr/>
        </p:nvSpPr>
        <p:spPr>
          <a:xfrm rot="5400000">
            <a:off x="3198889" y="1495739"/>
            <a:ext cx="640400" cy="343347"/>
          </a:xfrm>
          <a:prstGeom prst="triangle">
            <a:avLst/>
          </a:prstGeom>
          <a:solidFill>
            <a:srgbClr val="00E100">
              <a:alpha val="339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122" name="Picture 2" descr="Boom Icons - Free SVG &amp; PNG Boom Images - Noun Project">
            <a:extLst>
              <a:ext uri="{FF2B5EF4-FFF2-40B4-BE49-F238E27FC236}">
                <a16:creationId xmlns:a16="http://schemas.microsoft.com/office/drawing/2014/main" id="{506EB832-7FB1-7A04-40E9-93C12791A9F6}"/>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47629" y="1219455"/>
            <a:ext cx="983056" cy="98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321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17">
            <a:extLst>
              <a:ext uri="{FF2B5EF4-FFF2-40B4-BE49-F238E27FC236}">
                <a16:creationId xmlns:a16="http://schemas.microsoft.com/office/drawing/2014/main" id="{0D0D0859-6273-E321-DF1B-C59A4B36CDA5}"/>
              </a:ext>
            </a:extLst>
          </p:cNvPr>
          <p:cNvSpPr/>
          <p:nvPr/>
        </p:nvSpPr>
        <p:spPr>
          <a:xfrm>
            <a:off x="611188" y="1295400"/>
            <a:ext cx="10971213" cy="1866900"/>
          </a:xfrm>
          <a:prstGeom prst="roundRect">
            <a:avLst>
              <a:gd name="adj" fmla="val 0"/>
            </a:avLst>
          </a:prstGeom>
          <a:solidFill>
            <a:srgbClr val="009ADA"/>
          </a:solidFill>
          <a:ln w="19050" cap="flat" cmpd="sng" algn="ctr">
            <a:solidFill>
              <a:srgbClr val="009ADA"/>
            </a:solid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9" name="Arrow: Bent 15">
            <a:extLst>
              <a:ext uri="{FF2B5EF4-FFF2-40B4-BE49-F238E27FC236}">
                <a16:creationId xmlns:a16="http://schemas.microsoft.com/office/drawing/2014/main" id="{36186B6C-A90D-B902-6084-1AD0D82E7040}"/>
              </a:ext>
            </a:extLst>
          </p:cNvPr>
          <p:cNvSpPr/>
          <p:nvPr/>
        </p:nvSpPr>
        <p:spPr>
          <a:xfrm flipV="1">
            <a:off x="1435277" y="2858226"/>
            <a:ext cx="10147124" cy="2198824"/>
          </a:xfrm>
          <a:prstGeom prst="bentArrow">
            <a:avLst>
              <a:gd name="adj1" fmla="val 11886"/>
              <a:gd name="adj2" fmla="val 11063"/>
              <a:gd name="adj3" fmla="val 11308"/>
              <a:gd name="adj4" fmla="val 34133"/>
            </a:avLst>
          </a:prstGeom>
          <a:gradFill>
            <a:gsLst>
              <a:gs pos="0">
                <a:srgbClr val="FFFFFF">
                  <a:lumMod val="95000"/>
                </a:srgbClr>
              </a:gs>
              <a:gs pos="100000">
                <a:srgbClr val="FFFFFF">
                  <a:lumMod val="85000"/>
                </a:srgbClr>
              </a:gs>
            </a:gsLst>
            <a:lin ang="0" scaled="0"/>
          </a:gra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 name="Title 1">
            <a:extLst>
              <a:ext uri="{FF2B5EF4-FFF2-40B4-BE49-F238E27FC236}">
                <a16:creationId xmlns:a16="http://schemas.microsoft.com/office/drawing/2014/main" id="{4D11FE40-FA21-EA0E-5865-4232CCA588AA}"/>
              </a:ext>
            </a:extLst>
          </p:cNvPr>
          <p:cNvSpPr txBox="1">
            <a:spLocks/>
          </p:cNvSpPr>
          <p:nvPr/>
        </p:nvSpPr>
        <p:spPr>
          <a:xfrm>
            <a:off x="451651" y="380451"/>
            <a:ext cx="11300083" cy="1072896"/>
          </a:xfrm>
          <a:prstGeom prst="rect">
            <a:avLst/>
          </a:prstGeom>
        </p:spPr>
        <p:txBody>
          <a:bodyPr vert="horz" lIns="0" tIns="0" rIns="0" bIns="0" rtlCol="0" anchor="t" anchorCtr="0">
            <a:noAutofit/>
          </a:bodyPr>
          <a:lstStyle>
            <a:lvl1pPr algn="l" defTabSz="1219170" rtl="0" eaLnBrk="1" latinLnBrk="0" hangingPunct="1">
              <a:lnSpc>
                <a:spcPct val="90000"/>
              </a:lnSpc>
              <a:spcBef>
                <a:spcPct val="0"/>
              </a:spcBef>
              <a:buNone/>
              <a:defRPr lang="en-US" sz="4267" kern="1200" dirty="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GB" altLang="en-US" sz="4267" b="0" i="0" u="none" strike="noStrike" kern="1200" cap="none" spc="0" normalizeH="0" baseline="0" noProof="0" dirty="0">
                <a:ln>
                  <a:noFill/>
                </a:ln>
                <a:effectLst/>
                <a:uLnTx/>
                <a:uFillTx/>
                <a:latin typeface="Arial" panose="020B0604020202020204"/>
                <a:ea typeface="+mj-ea"/>
                <a:cs typeface="+mj-cs"/>
              </a:rPr>
              <a:t>Meet Evan… </a:t>
            </a:r>
            <a:r>
              <a:rPr kumimoji="0" lang="en-GB" sz="3600" b="0" i="0" u="none" strike="noStrike" kern="1200" cap="none" spc="0" normalizeH="0" baseline="0" noProof="0" dirty="0">
                <a:ln>
                  <a:noFill/>
                </a:ln>
                <a:solidFill>
                  <a:schemeClr val="accent3"/>
                </a:solidFill>
                <a:effectLst/>
                <a:uLnTx/>
                <a:uFillTx/>
                <a:latin typeface="Arial" panose="020B0604020202020204"/>
                <a:ea typeface="+mj-ea"/>
                <a:cs typeface="+mj-cs"/>
              </a:rPr>
              <a:t>She Plans to Leave the Company</a:t>
            </a:r>
            <a:endParaRPr kumimoji="0" lang="en-GB" sz="4267" b="0" i="0" u="none" strike="noStrike" kern="1200" cap="none" spc="0" normalizeH="0" baseline="0" noProof="0" dirty="0">
              <a:ln>
                <a:noFill/>
              </a:ln>
              <a:solidFill>
                <a:schemeClr val="accent3"/>
              </a:solidFill>
              <a:effectLst/>
              <a:uLnTx/>
              <a:uFillTx/>
              <a:latin typeface="Arial" panose="020B0604020202020204"/>
              <a:ea typeface="+mj-ea"/>
              <a:cs typeface="+mj-cs"/>
            </a:endParaRPr>
          </a:p>
        </p:txBody>
      </p:sp>
      <p:sp>
        <p:nvSpPr>
          <p:cNvPr id="61" name="Arrow: Bent 15">
            <a:extLst>
              <a:ext uri="{FF2B5EF4-FFF2-40B4-BE49-F238E27FC236}">
                <a16:creationId xmlns:a16="http://schemas.microsoft.com/office/drawing/2014/main" id="{AFCDB573-AA0B-B29C-0950-799E24DEE500}"/>
              </a:ext>
            </a:extLst>
          </p:cNvPr>
          <p:cNvSpPr/>
          <p:nvPr/>
        </p:nvSpPr>
        <p:spPr>
          <a:xfrm flipV="1">
            <a:off x="1433689" y="2858226"/>
            <a:ext cx="10147124" cy="2198824"/>
          </a:xfrm>
          <a:prstGeom prst="bentArrow">
            <a:avLst>
              <a:gd name="adj1" fmla="val 11886"/>
              <a:gd name="adj2" fmla="val 11063"/>
              <a:gd name="adj3" fmla="val 11308"/>
              <a:gd name="adj4" fmla="val 34133"/>
            </a:avLst>
          </a:prstGeom>
          <a:gradFill>
            <a:gsLst>
              <a:gs pos="0">
                <a:srgbClr val="FFFFFF">
                  <a:lumMod val="95000"/>
                </a:srgbClr>
              </a:gs>
              <a:gs pos="100000">
                <a:srgbClr val="FFFFFF">
                  <a:lumMod val="85000"/>
                </a:srgbClr>
              </a:gs>
            </a:gsLst>
            <a:lin ang="0" scaled="0"/>
          </a:gra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62" name="Picture 61">
            <a:extLst>
              <a:ext uri="{FF2B5EF4-FFF2-40B4-BE49-F238E27FC236}">
                <a16:creationId xmlns:a16="http://schemas.microsoft.com/office/drawing/2014/main" id="{23F9390A-733A-C12A-8646-3D898ED65D24}"/>
              </a:ext>
            </a:extLst>
          </p:cNvPr>
          <p:cNvPicPr>
            <a:picLocks noChangeAspect="1"/>
          </p:cNvPicPr>
          <p:nvPr/>
        </p:nvPicPr>
        <p:blipFill rotWithShape="1">
          <a:blip r:embed="rId2"/>
          <a:srcRect l="6169" t="6169" r="25991" b="25991"/>
          <a:stretch/>
        </p:blipFill>
        <p:spPr>
          <a:xfrm>
            <a:off x="756486" y="1451172"/>
            <a:ext cx="1605938" cy="1599190"/>
          </a:xfrm>
          <a:prstGeom prst="ellipse">
            <a:avLst/>
          </a:prstGeom>
          <a:ln w="19050">
            <a:solidFill>
              <a:srgbClr val="FFFFFF"/>
            </a:solidFill>
          </a:ln>
        </p:spPr>
      </p:pic>
      <p:sp>
        <p:nvSpPr>
          <p:cNvPr id="63" name="TextBox 62">
            <a:extLst>
              <a:ext uri="{FF2B5EF4-FFF2-40B4-BE49-F238E27FC236}">
                <a16:creationId xmlns:a16="http://schemas.microsoft.com/office/drawing/2014/main" id="{BCB8AEB5-B7D7-B42D-7925-405A231CBBFC}"/>
              </a:ext>
            </a:extLst>
          </p:cNvPr>
          <p:cNvSpPr txBox="1"/>
          <p:nvPr/>
        </p:nvSpPr>
        <p:spPr>
          <a:xfrm>
            <a:off x="2756077" y="1512856"/>
            <a:ext cx="8191861" cy="1349772"/>
          </a:xfrm>
          <a:prstGeom prst="rect">
            <a:avLst/>
          </a:prstGeom>
          <a:noFill/>
        </p:spPr>
        <p:txBody>
          <a:bodyPr wrap="square" lIns="0" tIns="0" rIns="0" bIns="0" rtlCol="0">
            <a:noAutofit/>
          </a:bodyPr>
          <a:lstStyle/>
          <a:p>
            <a:pPr marL="225425" marR="0" lvl="0" indent="-2254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FFFFFF"/>
                </a:solidFill>
                <a:effectLst/>
                <a:uLnTx/>
                <a:uFillTx/>
              </a:rPr>
              <a:t>Has access to company intellectual property files</a:t>
            </a:r>
          </a:p>
          <a:p>
            <a:pPr marL="225425" marR="0" lvl="0" indent="-2254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FFFFFF"/>
                </a:solidFill>
                <a:effectLst/>
                <a:uLnTx/>
                <a:uFillTx/>
              </a:rPr>
              <a:t>Working remotely from home</a:t>
            </a:r>
          </a:p>
          <a:p>
            <a:pPr marL="225425" marR="0" lvl="0" indent="-2254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FFFFFF"/>
                </a:solidFill>
                <a:effectLst/>
                <a:uLnTx/>
                <a:uFillTx/>
              </a:rPr>
              <a:t>Going to a competitor</a:t>
            </a:r>
          </a:p>
          <a:p>
            <a:pPr marL="225425" marR="0" lvl="0" indent="-225425"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FFFFFF"/>
                </a:solidFill>
                <a:effectLst/>
                <a:uLnTx/>
                <a:uFillTx/>
              </a:rPr>
              <a:t>Feels entitled to the intellectual property she creates</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endParaRPr>
          </a:p>
          <a:p>
            <a:pPr marL="342900" marR="0" lvl="0" indent="-342900"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endParaRPr>
          </a:p>
        </p:txBody>
      </p:sp>
      <p:grpSp>
        <p:nvGrpSpPr>
          <p:cNvPr id="64" name="Group 63">
            <a:extLst>
              <a:ext uri="{FF2B5EF4-FFF2-40B4-BE49-F238E27FC236}">
                <a16:creationId xmlns:a16="http://schemas.microsoft.com/office/drawing/2014/main" id="{BAAA2920-CD99-2681-A723-A1EF6D875473}"/>
              </a:ext>
            </a:extLst>
          </p:cNvPr>
          <p:cNvGrpSpPr/>
          <p:nvPr/>
        </p:nvGrpSpPr>
        <p:grpSpPr>
          <a:xfrm>
            <a:off x="3322518" y="4533392"/>
            <a:ext cx="1525981" cy="1798937"/>
            <a:chOff x="3322518" y="4533392"/>
            <a:chExt cx="1525981" cy="1798937"/>
          </a:xfrm>
        </p:grpSpPr>
        <p:sp>
          <p:nvSpPr>
            <p:cNvPr id="65" name="TextBox 64">
              <a:extLst>
                <a:ext uri="{FF2B5EF4-FFF2-40B4-BE49-F238E27FC236}">
                  <a16:creationId xmlns:a16="http://schemas.microsoft.com/office/drawing/2014/main" id="{817AA971-2DD8-774C-F298-96675E8C19C0}"/>
                </a:ext>
              </a:extLst>
            </p:cNvPr>
            <p:cNvSpPr txBox="1"/>
            <p:nvPr/>
          </p:nvSpPr>
          <p:spPr>
            <a:xfrm>
              <a:off x="3322518" y="5417929"/>
              <a:ext cx="1525981" cy="91440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While working from home, downloads files to work laptop</a:t>
              </a:r>
            </a:p>
          </p:txBody>
        </p:sp>
        <p:grpSp>
          <p:nvGrpSpPr>
            <p:cNvPr id="66" name="Group 65">
              <a:extLst>
                <a:ext uri="{FF2B5EF4-FFF2-40B4-BE49-F238E27FC236}">
                  <a16:creationId xmlns:a16="http://schemas.microsoft.com/office/drawing/2014/main" id="{BAD452E5-6790-FF19-7871-C6547FF993DB}"/>
                </a:ext>
              </a:extLst>
            </p:cNvPr>
            <p:cNvGrpSpPr/>
            <p:nvPr/>
          </p:nvGrpSpPr>
          <p:grpSpPr>
            <a:xfrm>
              <a:off x="3816995" y="4533392"/>
              <a:ext cx="541867" cy="734386"/>
              <a:chOff x="3816995" y="4533392"/>
              <a:chExt cx="541867" cy="734386"/>
            </a:xfrm>
          </p:grpSpPr>
          <p:grpSp>
            <p:nvGrpSpPr>
              <p:cNvPr id="67" name="Group 66">
                <a:extLst>
                  <a:ext uri="{FF2B5EF4-FFF2-40B4-BE49-F238E27FC236}">
                    <a16:creationId xmlns:a16="http://schemas.microsoft.com/office/drawing/2014/main" id="{744B063F-BDFC-B2C6-8E38-0178D6895BF9}"/>
                  </a:ext>
                </a:extLst>
              </p:cNvPr>
              <p:cNvGrpSpPr/>
              <p:nvPr/>
            </p:nvGrpSpPr>
            <p:grpSpPr>
              <a:xfrm rot="10800000">
                <a:off x="3816995" y="4533392"/>
                <a:ext cx="541867" cy="734386"/>
                <a:chOff x="2483554" y="4340874"/>
                <a:chExt cx="541867" cy="734386"/>
              </a:xfrm>
            </p:grpSpPr>
            <p:sp>
              <p:nvSpPr>
                <p:cNvPr id="69" name="Oval 68">
                  <a:extLst>
                    <a:ext uri="{FF2B5EF4-FFF2-40B4-BE49-F238E27FC236}">
                      <a16:creationId xmlns:a16="http://schemas.microsoft.com/office/drawing/2014/main" id="{AD67972A-0BAD-F8B7-E6AE-B465AF283E91}"/>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70" name="Straight Connector 69">
                  <a:extLst>
                    <a:ext uri="{FF2B5EF4-FFF2-40B4-BE49-F238E27FC236}">
                      <a16:creationId xmlns:a16="http://schemas.microsoft.com/office/drawing/2014/main" id="{22CA0B67-4A15-4598-DAB5-F05B9B1B62E4}"/>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pic>
            <p:nvPicPr>
              <p:cNvPr id="68" name="Graphic 67" descr="Download from cloud outline">
                <a:extLst>
                  <a:ext uri="{FF2B5EF4-FFF2-40B4-BE49-F238E27FC236}">
                    <a16:creationId xmlns:a16="http://schemas.microsoft.com/office/drawing/2014/main" id="{F69D13BC-35BE-BD48-0BDF-DA7B08C82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8921" y="4587729"/>
                <a:ext cx="433174" cy="433174"/>
              </a:xfrm>
              <a:prstGeom prst="rect">
                <a:avLst/>
              </a:prstGeom>
            </p:spPr>
          </p:pic>
        </p:grpSp>
      </p:grpSp>
      <p:grpSp>
        <p:nvGrpSpPr>
          <p:cNvPr id="71" name="Group 70">
            <a:extLst>
              <a:ext uri="{FF2B5EF4-FFF2-40B4-BE49-F238E27FC236}">
                <a16:creationId xmlns:a16="http://schemas.microsoft.com/office/drawing/2014/main" id="{9B22A802-D059-854D-3B6F-EE2847C85A6B}"/>
              </a:ext>
            </a:extLst>
          </p:cNvPr>
          <p:cNvGrpSpPr/>
          <p:nvPr/>
        </p:nvGrpSpPr>
        <p:grpSpPr>
          <a:xfrm>
            <a:off x="1898626" y="3293598"/>
            <a:ext cx="1711721" cy="1781662"/>
            <a:chOff x="1898626" y="3293598"/>
            <a:chExt cx="1711721" cy="1781662"/>
          </a:xfrm>
        </p:grpSpPr>
        <p:sp>
          <p:nvSpPr>
            <p:cNvPr id="72" name="TextBox 71">
              <a:extLst>
                <a:ext uri="{FF2B5EF4-FFF2-40B4-BE49-F238E27FC236}">
                  <a16:creationId xmlns:a16="http://schemas.microsoft.com/office/drawing/2014/main" id="{8CDEDD47-8BAD-15F4-5C98-5D99883DA0E6}"/>
                </a:ext>
              </a:extLst>
            </p:cNvPr>
            <p:cNvSpPr txBox="1"/>
            <p:nvPr/>
          </p:nvSpPr>
          <p:spPr>
            <a:xfrm>
              <a:off x="1898626" y="3293598"/>
              <a:ext cx="1711721"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Evan has access to research data in cloud storage and decides to steal files</a:t>
              </a:r>
            </a:p>
          </p:txBody>
        </p:sp>
        <p:grpSp>
          <p:nvGrpSpPr>
            <p:cNvPr id="73" name="Group 72">
              <a:extLst>
                <a:ext uri="{FF2B5EF4-FFF2-40B4-BE49-F238E27FC236}">
                  <a16:creationId xmlns:a16="http://schemas.microsoft.com/office/drawing/2014/main" id="{1DAB055B-5BFB-3179-722A-1704C4D24160}"/>
                </a:ext>
              </a:extLst>
            </p:cNvPr>
            <p:cNvGrpSpPr/>
            <p:nvPr/>
          </p:nvGrpSpPr>
          <p:grpSpPr>
            <a:xfrm>
              <a:off x="2483554" y="4340874"/>
              <a:ext cx="541867" cy="734386"/>
              <a:chOff x="2483554" y="4340874"/>
              <a:chExt cx="541867" cy="734386"/>
            </a:xfrm>
          </p:grpSpPr>
          <p:grpSp>
            <p:nvGrpSpPr>
              <p:cNvPr id="74" name="Group 73">
                <a:extLst>
                  <a:ext uri="{FF2B5EF4-FFF2-40B4-BE49-F238E27FC236}">
                    <a16:creationId xmlns:a16="http://schemas.microsoft.com/office/drawing/2014/main" id="{2EA6AAD2-18CB-90AE-C6D8-142A45781AC6}"/>
                  </a:ext>
                </a:extLst>
              </p:cNvPr>
              <p:cNvGrpSpPr/>
              <p:nvPr/>
            </p:nvGrpSpPr>
            <p:grpSpPr>
              <a:xfrm>
                <a:off x="2483554" y="4340874"/>
                <a:ext cx="541867" cy="734386"/>
                <a:chOff x="2483554" y="4340874"/>
                <a:chExt cx="541867" cy="734386"/>
              </a:xfrm>
            </p:grpSpPr>
            <p:sp>
              <p:nvSpPr>
                <p:cNvPr id="76" name="Oval 75">
                  <a:extLst>
                    <a:ext uri="{FF2B5EF4-FFF2-40B4-BE49-F238E27FC236}">
                      <a16:creationId xmlns:a16="http://schemas.microsoft.com/office/drawing/2014/main" id="{A597E1C4-DF60-775A-FDED-971295B98FF5}"/>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77" name="Straight Connector 76">
                  <a:extLst>
                    <a:ext uri="{FF2B5EF4-FFF2-40B4-BE49-F238E27FC236}">
                      <a16:creationId xmlns:a16="http://schemas.microsoft.com/office/drawing/2014/main" id="{862DD0EE-7887-1E79-7982-2B138626FACC}"/>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pic>
            <p:nvPicPr>
              <p:cNvPr id="75" name="Graphic 74" descr="Cloud outline">
                <a:extLst>
                  <a:ext uri="{FF2B5EF4-FFF2-40B4-BE49-F238E27FC236}">
                    <a16:creationId xmlns:a16="http://schemas.microsoft.com/office/drawing/2014/main" id="{CEB48363-474F-4E99-8A7D-D33407748F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1281" y="4545248"/>
                <a:ext cx="470036" cy="470036"/>
              </a:xfrm>
              <a:prstGeom prst="rect">
                <a:avLst/>
              </a:prstGeom>
            </p:spPr>
          </p:pic>
        </p:grpSp>
      </p:grpSp>
      <p:grpSp>
        <p:nvGrpSpPr>
          <p:cNvPr id="78" name="Group 77">
            <a:extLst>
              <a:ext uri="{FF2B5EF4-FFF2-40B4-BE49-F238E27FC236}">
                <a16:creationId xmlns:a16="http://schemas.microsoft.com/office/drawing/2014/main" id="{A2B4E202-EE03-591B-DD5D-A4836EC9ABFC}"/>
              </a:ext>
            </a:extLst>
          </p:cNvPr>
          <p:cNvGrpSpPr/>
          <p:nvPr/>
        </p:nvGrpSpPr>
        <p:grpSpPr>
          <a:xfrm>
            <a:off x="6910001" y="2858226"/>
            <a:ext cx="2356500" cy="2217034"/>
            <a:chOff x="6910001" y="2858226"/>
            <a:chExt cx="2356500" cy="2217034"/>
          </a:xfrm>
        </p:grpSpPr>
        <p:sp>
          <p:nvSpPr>
            <p:cNvPr id="79" name="TextBox 78">
              <a:extLst>
                <a:ext uri="{FF2B5EF4-FFF2-40B4-BE49-F238E27FC236}">
                  <a16:creationId xmlns:a16="http://schemas.microsoft.com/office/drawing/2014/main" id="{CF5051A3-FBF5-F631-02B2-815821F555BD}"/>
                </a:ext>
              </a:extLst>
            </p:cNvPr>
            <p:cNvSpPr txBox="1"/>
            <p:nvPr/>
          </p:nvSpPr>
          <p:spPr>
            <a:xfrm>
              <a:off x="6910001" y="2858226"/>
              <a:ext cx="2356500" cy="1349772"/>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Content &amp; Context signals and alerts security team; triggers investigation and step-up monitoring</a:t>
              </a:r>
            </a:p>
          </p:txBody>
        </p:sp>
        <p:grpSp>
          <p:nvGrpSpPr>
            <p:cNvPr id="80" name="Group 79">
              <a:extLst>
                <a:ext uri="{FF2B5EF4-FFF2-40B4-BE49-F238E27FC236}">
                  <a16:creationId xmlns:a16="http://schemas.microsoft.com/office/drawing/2014/main" id="{DEAB71DC-62FD-8451-E476-499E8AA58775}"/>
                </a:ext>
              </a:extLst>
            </p:cNvPr>
            <p:cNvGrpSpPr/>
            <p:nvPr/>
          </p:nvGrpSpPr>
          <p:grpSpPr>
            <a:xfrm>
              <a:off x="7817318" y="4340874"/>
              <a:ext cx="541867" cy="734386"/>
              <a:chOff x="7817318" y="4340874"/>
              <a:chExt cx="541867" cy="734386"/>
            </a:xfrm>
          </p:grpSpPr>
          <p:grpSp>
            <p:nvGrpSpPr>
              <p:cNvPr id="81" name="Group 80">
                <a:extLst>
                  <a:ext uri="{FF2B5EF4-FFF2-40B4-BE49-F238E27FC236}">
                    <a16:creationId xmlns:a16="http://schemas.microsoft.com/office/drawing/2014/main" id="{323E417A-40A2-501D-A402-3906114FB35A}"/>
                  </a:ext>
                </a:extLst>
              </p:cNvPr>
              <p:cNvGrpSpPr/>
              <p:nvPr/>
            </p:nvGrpSpPr>
            <p:grpSpPr>
              <a:xfrm>
                <a:off x="7817318" y="4340874"/>
                <a:ext cx="541867" cy="734386"/>
                <a:chOff x="2483554" y="4340874"/>
                <a:chExt cx="541867" cy="734386"/>
              </a:xfrm>
              <a:solidFill>
                <a:srgbClr val="00AE9A"/>
              </a:solidFill>
            </p:grpSpPr>
            <p:sp>
              <p:nvSpPr>
                <p:cNvPr id="83" name="Oval 82">
                  <a:extLst>
                    <a:ext uri="{FF2B5EF4-FFF2-40B4-BE49-F238E27FC236}">
                      <a16:creationId xmlns:a16="http://schemas.microsoft.com/office/drawing/2014/main" id="{1E4F1B94-0CD9-39B3-B4D6-A1E4DA69B5F8}"/>
                    </a:ext>
                  </a:extLst>
                </p:cNvPr>
                <p:cNvSpPr/>
                <p:nvPr/>
              </p:nvSpPr>
              <p:spPr>
                <a:xfrm>
                  <a:off x="2483554" y="4533393"/>
                  <a:ext cx="541867" cy="541867"/>
                </a:xfrm>
                <a:prstGeom prst="ellipse">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84" name="Straight Connector 83">
                  <a:extLst>
                    <a:ext uri="{FF2B5EF4-FFF2-40B4-BE49-F238E27FC236}">
                      <a16:creationId xmlns:a16="http://schemas.microsoft.com/office/drawing/2014/main" id="{15FC7105-7BCB-B8AE-CF31-DF6AC0CD3C2D}"/>
                    </a:ext>
                  </a:extLst>
                </p:cNvPr>
                <p:cNvCxnSpPr>
                  <a:cxnSpLocks/>
                </p:cNvCxnSpPr>
                <p:nvPr/>
              </p:nvCxnSpPr>
              <p:spPr>
                <a:xfrm flipV="1">
                  <a:off x="2754487" y="4340874"/>
                  <a:ext cx="0" cy="385037"/>
                </a:xfrm>
                <a:prstGeom prst="line">
                  <a:avLst/>
                </a:prstGeom>
                <a:grpFill/>
                <a:ln w="19050" cap="flat" cmpd="sng" algn="ctr">
                  <a:solidFill>
                    <a:srgbClr val="00AE9A"/>
                  </a:solidFill>
                  <a:prstDash val="solid"/>
                  <a:miter lim="800000"/>
                  <a:tailEnd type="oval"/>
                </a:ln>
                <a:effectLst/>
              </p:spPr>
            </p:cxnSp>
          </p:grpSp>
          <p:pic>
            <p:nvPicPr>
              <p:cNvPr id="82" name="Graphic 81" descr="Shield Tick outline">
                <a:extLst>
                  <a:ext uri="{FF2B5EF4-FFF2-40B4-BE49-F238E27FC236}">
                    <a16:creationId xmlns:a16="http://schemas.microsoft.com/office/drawing/2014/main" id="{B386BCD7-F744-7760-638A-6EA7A5C82A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56391" y="4576539"/>
                <a:ext cx="465491" cy="465491"/>
              </a:xfrm>
              <a:prstGeom prst="rect">
                <a:avLst/>
              </a:prstGeom>
            </p:spPr>
          </p:pic>
        </p:grpSp>
      </p:grpSp>
      <p:grpSp>
        <p:nvGrpSpPr>
          <p:cNvPr id="85" name="Group 84">
            <a:extLst>
              <a:ext uri="{FF2B5EF4-FFF2-40B4-BE49-F238E27FC236}">
                <a16:creationId xmlns:a16="http://schemas.microsoft.com/office/drawing/2014/main" id="{6AB59314-A752-2E8A-EEC5-AB816790644F}"/>
              </a:ext>
            </a:extLst>
          </p:cNvPr>
          <p:cNvGrpSpPr/>
          <p:nvPr/>
        </p:nvGrpSpPr>
        <p:grpSpPr>
          <a:xfrm>
            <a:off x="5991819" y="4533392"/>
            <a:ext cx="1525981" cy="1798937"/>
            <a:chOff x="5991819" y="4533392"/>
            <a:chExt cx="1525981" cy="1798937"/>
          </a:xfrm>
        </p:grpSpPr>
        <p:sp>
          <p:nvSpPr>
            <p:cNvPr id="86" name="TextBox 85">
              <a:extLst>
                <a:ext uri="{FF2B5EF4-FFF2-40B4-BE49-F238E27FC236}">
                  <a16:creationId xmlns:a16="http://schemas.microsoft.com/office/drawing/2014/main" id="{106EEE91-D98D-48DF-C416-80546A3FE44C}"/>
                </a:ext>
              </a:extLst>
            </p:cNvPr>
            <p:cNvSpPr txBox="1"/>
            <p:nvPr/>
          </p:nvSpPr>
          <p:spPr>
            <a:xfrm>
              <a:off x="5991819" y="5417929"/>
              <a:ext cx="1525981" cy="91440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Copies all work files to personal Google Drive</a:t>
              </a:r>
            </a:p>
          </p:txBody>
        </p:sp>
        <p:grpSp>
          <p:nvGrpSpPr>
            <p:cNvPr id="87" name="Group 86">
              <a:extLst>
                <a:ext uri="{FF2B5EF4-FFF2-40B4-BE49-F238E27FC236}">
                  <a16:creationId xmlns:a16="http://schemas.microsoft.com/office/drawing/2014/main" id="{5813ABE8-1680-BD72-CBE3-C611A63AB394}"/>
                </a:ext>
              </a:extLst>
            </p:cNvPr>
            <p:cNvGrpSpPr/>
            <p:nvPr/>
          </p:nvGrpSpPr>
          <p:grpSpPr>
            <a:xfrm>
              <a:off x="6483877" y="4533392"/>
              <a:ext cx="541867" cy="734386"/>
              <a:chOff x="6483877" y="4533392"/>
              <a:chExt cx="541867" cy="734386"/>
            </a:xfrm>
          </p:grpSpPr>
          <p:grpSp>
            <p:nvGrpSpPr>
              <p:cNvPr id="88" name="Group 87">
                <a:extLst>
                  <a:ext uri="{FF2B5EF4-FFF2-40B4-BE49-F238E27FC236}">
                    <a16:creationId xmlns:a16="http://schemas.microsoft.com/office/drawing/2014/main" id="{1B935A38-FB0A-D58A-935E-4F85FE7F9ED6}"/>
                  </a:ext>
                </a:extLst>
              </p:cNvPr>
              <p:cNvGrpSpPr/>
              <p:nvPr/>
            </p:nvGrpSpPr>
            <p:grpSpPr>
              <a:xfrm rot="10800000">
                <a:off x="6483877" y="4533392"/>
                <a:ext cx="541867" cy="734386"/>
                <a:chOff x="2483554" y="4340874"/>
                <a:chExt cx="541867" cy="734386"/>
              </a:xfrm>
            </p:grpSpPr>
            <p:sp>
              <p:nvSpPr>
                <p:cNvPr id="90" name="Oval 89">
                  <a:extLst>
                    <a:ext uri="{FF2B5EF4-FFF2-40B4-BE49-F238E27FC236}">
                      <a16:creationId xmlns:a16="http://schemas.microsoft.com/office/drawing/2014/main" id="{61551528-0EDD-03AD-9114-65E0BBC8D14A}"/>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91" name="Straight Connector 90">
                  <a:extLst>
                    <a:ext uri="{FF2B5EF4-FFF2-40B4-BE49-F238E27FC236}">
                      <a16:creationId xmlns:a16="http://schemas.microsoft.com/office/drawing/2014/main" id="{76BF966C-A9E0-1904-5B55-C846F5AC7673}"/>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pic>
            <p:nvPicPr>
              <p:cNvPr id="89" name="Graphic 88" descr="Document outline">
                <a:extLst>
                  <a:ext uri="{FF2B5EF4-FFF2-40B4-BE49-F238E27FC236}">
                    <a16:creationId xmlns:a16="http://schemas.microsoft.com/office/drawing/2014/main" id="{072A86E7-1E41-ACD7-F0A8-1619C7B755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2409" y="4600417"/>
                <a:ext cx="405342" cy="405342"/>
              </a:xfrm>
              <a:prstGeom prst="rect">
                <a:avLst/>
              </a:prstGeom>
            </p:spPr>
          </p:pic>
        </p:grpSp>
      </p:grpSp>
      <p:grpSp>
        <p:nvGrpSpPr>
          <p:cNvPr id="92" name="Group 91">
            <a:extLst>
              <a:ext uri="{FF2B5EF4-FFF2-40B4-BE49-F238E27FC236}">
                <a16:creationId xmlns:a16="http://schemas.microsoft.com/office/drawing/2014/main" id="{BD0C6AEF-EBE2-678C-1186-E0654040631B}"/>
              </a:ext>
            </a:extLst>
          </p:cNvPr>
          <p:cNvGrpSpPr/>
          <p:nvPr/>
        </p:nvGrpSpPr>
        <p:grpSpPr>
          <a:xfrm>
            <a:off x="9933525" y="3293598"/>
            <a:ext cx="1643220" cy="1781662"/>
            <a:chOff x="9933525" y="3293598"/>
            <a:chExt cx="1643220" cy="1781662"/>
          </a:xfrm>
        </p:grpSpPr>
        <p:sp>
          <p:nvSpPr>
            <p:cNvPr id="93" name="TextBox 92">
              <a:extLst>
                <a:ext uri="{FF2B5EF4-FFF2-40B4-BE49-F238E27FC236}">
                  <a16:creationId xmlns:a16="http://schemas.microsoft.com/office/drawing/2014/main" id="{A2335D82-B04D-300E-80B0-C6598DBEECF9}"/>
                </a:ext>
              </a:extLst>
            </p:cNvPr>
            <p:cNvSpPr txBox="1"/>
            <p:nvPr/>
          </p:nvSpPr>
          <p:spPr>
            <a:xfrm>
              <a:off x="9933525" y="3293598"/>
              <a:ext cx="1643220"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Security team has forensics to create legal case</a:t>
              </a:r>
            </a:p>
          </p:txBody>
        </p:sp>
        <p:grpSp>
          <p:nvGrpSpPr>
            <p:cNvPr id="94" name="Group 93">
              <a:extLst>
                <a:ext uri="{FF2B5EF4-FFF2-40B4-BE49-F238E27FC236}">
                  <a16:creationId xmlns:a16="http://schemas.microsoft.com/office/drawing/2014/main" id="{8290CA39-04C4-72F1-4BB1-44B55C4918F4}"/>
                </a:ext>
              </a:extLst>
            </p:cNvPr>
            <p:cNvGrpSpPr/>
            <p:nvPr/>
          </p:nvGrpSpPr>
          <p:grpSpPr>
            <a:xfrm>
              <a:off x="10484202" y="4340874"/>
              <a:ext cx="541867" cy="734386"/>
              <a:chOff x="10484202" y="4340874"/>
              <a:chExt cx="541867" cy="734386"/>
            </a:xfrm>
          </p:grpSpPr>
          <p:grpSp>
            <p:nvGrpSpPr>
              <p:cNvPr id="95" name="Group 94">
                <a:extLst>
                  <a:ext uri="{FF2B5EF4-FFF2-40B4-BE49-F238E27FC236}">
                    <a16:creationId xmlns:a16="http://schemas.microsoft.com/office/drawing/2014/main" id="{3F045DEF-E82E-4A05-0C58-14ADA5A9B4C9}"/>
                  </a:ext>
                </a:extLst>
              </p:cNvPr>
              <p:cNvGrpSpPr/>
              <p:nvPr/>
            </p:nvGrpSpPr>
            <p:grpSpPr>
              <a:xfrm>
                <a:off x="10484202" y="4340874"/>
                <a:ext cx="541867" cy="734386"/>
                <a:chOff x="2483554" y="4340874"/>
                <a:chExt cx="541867" cy="734386"/>
              </a:xfrm>
              <a:solidFill>
                <a:srgbClr val="00AE9A"/>
              </a:solidFill>
            </p:grpSpPr>
            <p:sp>
              <p:nvSpPr>
                <p:cNvPr id="97" name="Oval 96">
                  <a:extLst>
                    <a:ext uri="{FF2B5EF4-FFF2-40B4-BE49-F238E27FC236}">
                      <a16:creationId xmlns:a16="http://schemas.microsoft.com/office/drawing/2014/main" id="{624B7A57-6260-3FE7-D32E-6B7F606483AE}"/>
                    </a:ext>
                  </a:extLst>
                </p:cNvPr>
                <p:cNvSpPr/>
                <p:nvPr/>
              </p:nvSpPr>
              <p:spPr>
                <a:xfrm>
                  <a:off x="2483554" y="4533393"/>
                  <a:ext cx="541867" cy="541867"/>
                </a:xfrm>
                <a:prstGeom prst="ellipse">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98" name="Straight Connector 97">
                  <a:extLst>
                    <a:ext uri="{FF2B5EF4-FFF2-40B4-BE49-F238E27FC236}">
                      <a16:creationId xmlns:a16="http://schemas.microsoft.com/office/drawing/2014/main" id="{D65223ED-CEE8-65B4-699B-AC30FC4A9866}"/>
                    </a:ext>
                  </a:extLst>
                </p:cNvPr>
                <p:cNvCxnSpPr>
                  <a:cxnSpLocks/>
                </p:cNvCxnSpPr>
                <p:nvPr/>
              </p:nvCxnSpPr>
              <p:spPr>
                <a:xfrm flipV="1">
                  <a:off x="2754487" y="4340874"/>
                  <a:ext cx="0" cy="385037"/>
                </a:xfrm>
                <a:prstGeom prst="line">
                  <a:avLst/>
                </a:prstGeom>
                <a:grpFill/>
                <a:ln w="19050" cap="flat" cmpd="sng" algn="ctr">
                  <a:solidFill>
                    <a:srgbClr val="00AE9A"/>
                  </a:solidFill>
                  <a:prstDash val="solid"/>
                  <a:miter lim="800000"/>
                  <a:tailEnd type="oval"/>
                </a:ln>
                <a:effectLst/>
              </p:spPr>
            </p:cxnSp>
          </p:grpSp>
          <p:pic>
            <p:nvPicPr>
              <p:cNvPr id="96" name="Graphic 95" descr="Shield Tick outline">
                <a:extLst>
                  <a:ext uri="{FF2B5EF4-FFF2-40B4-BE49-F238E27FC236}">
                    <a16:creationId xmlns:a16="http://schemas.microsoft.com/office/drawing/2014/main" id="{3128E43A-EDA1-9640-D494-C0942C8ABE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3066" y="4576539"/>
                <a:ext cx="465491" cy="465491"/>
              </a:xfrm>
              <a:prstGeom prst="rect">
                <a:avLst/>
              </a:prstGeom>
            </p:spPr>
          </p:pic>
        </p:grpSp>
      </p:grpSp>
      <p:grpSp>
        <p:nvGrpSpPr>
          <p:cNvPr id="99" name="Group 98">
            <a:extLst>
              <a:ext uri="{FF2B5EF4-FFF2-40B4-BE49-F238E27FC236}">
                <a16:creationId xmlns:a16="http://schemas.microsoft.com/office/drawing/2014/main" id="{AB6BE3D3-B74A-6170-93CD-4AD3C326045B}"/>
              </a:ext>
            </a:extLst>
          </p:cNvPr>
          <p:cNvGrpSpPr/>
          <p:nvPr/>
        </p:nvGrpSpPr>
        <p:grpSpPr>
          <a:xfrm>
            <a:off x="4737381" y="3293598"/>
            <a:ext cx="1344750" cy="1781662"/>
            <a:chOff x="4737381" y="3293598"/>
            <a:chExt cx="1344750" cy="1781662"/>
          </a:xfrm>
        </p:grpSpPr>
        <p:grpSp>
          <p:nvGrpSpPr>
            <p:cNvPr id="100" name="Group 99">
              <a:extLst>
                <a:ext uri="{FF2B5EF4-FFF2-40B4-BE49-F238E27FC236}">
                  <a16:creationId xmlns:a16="http://schemas.microsoft.com/office/drawing/2014/main" id="{38866931-6A8E-3758-E38C-2FA54A633BCA}"/>
                </a:ext>
              </a:extLst>
            </p:cNvPr>
            <p:cNvGrpSpPr/>
            <p:nvPr/>
          </p:nvGrpSpPr>
          <p:grpSpPr>
            <a:xfrm>
              <a:off x="4737381" y="3293598"/>
              <a:ext cx="1344750" cy="1781662"/>
              <a:chOff x="4737381" y="3293598"/>
              <a:chExt cx="1344750" cy="1781662"/>
            </a:xfrm>
          </p:grpSpPr>
          <p:sp>
            <p:nvSpPr>
              <p:cNvPr id="102" name="TextBox 101">
                <a:extLst>
                  <a:ext uri="{FF2B5EF4-FFF2-40B4-BE49-F238E27FC236}">
                    <a16:creationId xmlns:a16="http://schemas.microsoft.com/office/drawing/2014/main" id="{4556AC42-39E9-4680-A0F7-6D59418CE3EF}"/>
                  </a:ext>
                </a:extLst>
              </p:cNvPr>
              <p:cNvSpPr txBox="1"/>
              <p:nvPr/>
            </p:nvSpPr>
            <p:spPr>
              <a:xfrm>
                <a:off x="4737381" y="3293598"/>
                <a:ext cx="1344750"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Installs personal Google Drive on work laptop</a:t>
                </a:r>
              </a:p>
            </p:txBody>
          </p:sp>
          <p:grpSp>
            <p:nvGrpSpPr>
              <p:cNvPr id="103" name="Group 102">
                <a:extLst>
                  <a:ext uri="{FF2B5EF4-FFF2-40B4-BE49-F238E27FC236}">
                    <a16:creationId xmlns:a16="http://schemas.microsoft.com/office/drawing/2014/main" id="{2FC2553F-EC4D-E4D9-DD15-AA2AB6C6E07F}"/>
                  </a:ext>
                </a:extLst>
              </p:cNvPr>
              <p:cNvGrpSpPr/>
              <p:nvPr/>
            </p:nvGrpSpPr>
            <p:grpSpPr>
              <a:xfrm>
                <a:off x="5150436" y="4340874"/>
                <a:ext cx="541867" cy="734386"/>
                <a:chOff x="2483554" y="4340874"/>
                <a:chExt cx="541867" cy="734386"/>
              </a:xfrm>
            </p:grpSpPr>
            <p:sp>
              <p:nvSpPr>
                <p:cNvPr id="104" name="Oval 103">
                  <a:extLst>
                    <a:ext uri="{FF2B5EF4-FFF2-40B4-BE49-F238E27FC236}">
                      <a16:creationId xmlns:a16="http://schemas.microsoft.com/office/drawing/2014/main" id="{EE4B3166-18A6-230A-4743-5CDBB3A04F84}"/>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105" name="Straight Connector 104">
                  <a:extLst>
                    <a:ext uri="{FF2B5EF4-FFF2-40B4-BE49-F238E27FC236}">
                      <a16:creationId xmlns:a16="http://schemas.microsoft.com/office/drawing/2014/main" id="{851CB045-6258-39A4-9A27-42F61A4274F8}"/>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grpSp>
        <p:pic>
          <p:nvPicPr>
            <p:cNvPr id="101" name="Graphic 100" descr="Laptop outline">
              <a:extLst>
                <a:ext uri="{FF2B5EF4-FFF2-40B4-BE49-F238E27FC236}">
                  <a16:creationId xmlns:a16="http://schemas.microsoft.com/office/drawing/2014/main" id="{5AB5B993-5817-4C52-04BE-87C5A6292C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9089" y="4561203"/>
              <a:ext cx="444556" cy="444556"/>
            </a:xfrm>
            <a:prstGeom prst="rect">
              <a:avLst/>
            </a:prstGeom>
          </p:spPr>
        </p:pic>
      </p:grpSp>
      <p:grpSp>
        <p:nvGrpSpPr>
          <p:cNvPr id="106" name="Group 105">
            <a:extLst>
              <a:ext uri="{FF2B5EF4-FFF2-40B4-BE49-F238E27FC236}">
                <a16:creationId xmlns:a16="http://schemas.microsoft.com/office/drawing/2014/main" id="{6247B699-5F8D-9F25-7978-8386B217C07A}"/>
              </a:ext>
            </a:extLst>
          </p:cNvPr>
          <p:cNvGrpSpPr/>
          <p:nvPr/>
        </p:nvGrpSpPr>
        <p:grpSpPr>
          <a:xfrm>
            <a:off x="8628604" y="4533392"/>
            <a:ext cx="1586176" cy="1798937"/>
            <a:chOff x="8628604" y="4533392"/>
            <a:chExt cx="1586176" cy="1798937"/>
          </a:xfrm>
        </p:grpSpPr>
        <p:grpSp>
          <p:nvGrpSpPr>
            <p:cNvPr id="107" name="Group 106">
              <a:extLst>
                <a:ext uri="{FF2B5EF4-FFF2-40B4-BE49-F238E27FC236}">
                  <a16:creationId xmlns:a16="http://schemas.microsoft.com/office/drawing/2014/main" id="{A6BA5DFE-BF2E-3AC8-32DA-45EE86AC187F}"/>
                </a:ext>
              </a:extLst>
            </p:cNvPr>
            <p:cNvGrpSpPr/>
            <p:nvPr/>
          </p:nvGrpSpPr>
          <p:grpSpPr>
            <a:xfrm>
              <a:off x="8628604" y="4533392"/>
              <a:ext cx="1586176" cy="1798937"/>
              <a:chOff x="8628604" y="4533392"/>
              <a:chExt cx="1586176" cy="1798937"/>
            </a:xfrm>
          </p:grpSpPr>
          <p:sp>
            <p:nvSpPr>
              <p:cNvPr id="109" name="TextBox 108">
                <a:extLst>
                  <a:ext uri="{FF2B5EF4-FFF2-40B4-BE49-F238E27FC236}">
                    <a16:creationId xmlns:a16="http://schemas.microsoft.com/office/drawing/2014/main" id="{5263FC59-3F45-4A4B-9AEF-0838139CB7ED}"/>
                  </a:ext>
                </a:extLst>
              </p:cNvPr>
              <p:cNvSpPr txBox="1"/>
              <p:nvPr/>
            </p:nvSpPr>
            <p:spPr>
              <a:xfrm>
                <a:off x="8628604" y="5417929"/>
                <a:ext cx="1586176" cy="91440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Evan returns fake dummy laptop to evade investigation</a:t>
                </a:r>
              </a:p>
            </p:txBody>
          </p:sp>
          <p:grpSp>
            <p:nvGrpSpPr>
              <p:cNvPr id="110" name="Group 109">
                <a:extLst>
                  <a:ext uri="{FF2B5EF4-FFF2-40B4-BE49-F238E27FC236}">
                    <a16:creationId xmlns:a16="http://schemas.microsoft.com/office/drawing/2014/main" id="{46CCD41D-B641-E015-0F1C-CEC6E351DBB4}"/>
                  </a:ext>
                </a:extLst>
              </p:cNvPr>
              <p:cNvGrpSpPr/>
              <p:nvPr/>
            </p:nvGrpSpPr>
            <p:grpSpPr>
              <a:xfrm rot="10800000">
                <a:off x="9150759" y="4533392"/>
                <a:ext cx="541867" cy="734386"/>
                <a:chOff x="2483554" y="4340874"/>
                <a:chExt cx="541867" cy="734386"/>
              </a:xfrm>
            </p:grpSpPr>
            <p:sp>
              <p:nvSpPr>
                <p:cNvPr id="111" name="Oval 110">
                  <a:extLst>
                    <a:ext uri="{FF2B5EF4-FFF2-40B4-BE49-F238E27FC236}">
                      <a16:creationId xmlns:a16="http://schemas.microsoft.com/office/drawing/2014/main" id="{F49907C1-5D36-D3A1-E014-AD70EDD7E541}"/>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112" name="Straight Connector 111">
                  <a:extLst>
                    <a:ext uri="{FF2B5EF4-FFF2-40B4-BE49-F238E27FC236}">
                      <a16:creationId xmlns:a16="http://schemas.microsoft.com/office/drawing/2014/main" id="{F61E8184-83A0-7CDF-6D7F-A796C7A94105}"/>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grpSp>
        <p:pic>
          <p:nvPicPr>
            <p:cNvPr id="108" name="Graphic 107" descr="Laptop outline">
              <a:extLst>
                <a:ext uri="{FF2B5EF4-FFF2-40B4-BE49-F238E27FC236}">
                  <a16:creationId xmlns:a16="http://schemas.microsoft.com/office/drawing/2014/main" id="{EB92B6D9-5BF7-4BBA-115C-67D967A38F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02301" y="4561203"/>
              <a:ext cx="444556" cy="444556"/>
            </a:xfrm>
            <a:prstGeom prst="rect">
              <a:avLst/>
            </a:prstGeom>
          </p:spPr>
        </p:pic>
      </p:grpSp>
    </p:spTree>
    <p:extLst>
      <p:ext uri="{BB962C8B-B14F-4D97-AF65-F5344CB8AC3E}">
        <p14:creationId xmlns:p14="http://schemas.microsoft.com/office/powerpoint/2010/main" val="234889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500"/>
                                        <p:tgtEl>
                                          <p:spTgt spid="6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fade">
                                      <p:cBhvr>
                                        <p:cTn id="29" dur="500"/>
                                        <p:tgtEl>
                                          <p:spTgt spid="99"/>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fade">
                                      <p:cBhvr>
                                        <p:cTn id="41" dur="500"/>
                                        <p:tgtEl>
                                          <p:spTgt spid="106"/>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7">
            <a:extLst>
              <a:ext uri="{FF2B5EF4-FFF2-40B4-BE49-F238E27FC236}">
                <a16:creationId xmlns:a16="http://schemas.microsoft.com/office/drawing/2014/main" id="{A42E8756-7BE9-77DF-DBDD-A9561A64450F}"/>
              </a:ext>
            </a:extLst>
          </p:cNvPr>
          <p:cNvSpPr/>
          <p:nvPr/>
        </p:nvSpPr>
        <p:spPr>
          <a:xfrm>
            <a:off x="611188" y="1295400"/>
            <a:ext cx="10971213" cy="1866900"/>
          </a:xfrm>
          <a:prstGeom prst="roundRect">
            <a:avLst>
              <a:gd name="adj" fmla="val 0"/>
            </a:avLst>
          </a:prstGeom>
          <a:solidFill>
            <a:schemeClr val="accent2"/>
          </a:solid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rgbClr val="FFFFFF"/>
              </a:solidFill>
              <a:latin typeface="Arial" panose="020B0604020202020204"/>
            </a:endParaRPr>
          </a:p>
        </p:txBody>
      </p:sp>
      <p:sp>
        <p:nvSpPr>
          <p:cNvPr id="4" name="TextBox 3">
            <a:extLst>
              <a:ext uri="{FF2B5EF4-FFF2-40B4-BE49-F238E27FC236}">
                <a16:creationId xmlns:a16="http://schemas.microsoft.com/office/drawing/2014/main" id="{05C4DFD1-B4F9-EFC0-97B7-3F4020D519DB}"/>
              </a:ext>
            </a:extLst>
          </p:cNvPr>
          <p:cNvSpPr txBox="1"/>
          <p:nvPr/>
        </p:nvSpPr>
        <p:spPr>
          <a:xfrm>
            <a:off x="2756077" y="1512856"/>
            <a:ext cx="8191861" cy="1349772"/>
          </a:xfrm>
          <a:prstGeom prst="rect">
            <a:avLst/>
          </a:prstGeom>
          <a:noFill/>
        </p:spPr>
        <p:txBody>
          <a:bodyPr wrap="square" lIns="0" tIns="0" rIns="0" bIns="0" rtlCol="0">
            <a:noAutofit/>
          </a:bodyPr>
          <a:lstStyle/>
          <a:p>
            <a:pPr marL="225425" indent="-225425">
              <a:spcBef>
                <a:spcPts val="600"/>
              </a:spcBef>
              <a:buFont typeface="Arial" panose="020B0604020202020204" pitchFamily="34" charset="0"/>
              <a:buChar char="•"/>
              <a:defRPr/>
            </a:pPr>
            <a:r>
              <a:rPr lang="en-US" sz="2000" dirty="0">
                <a:solidFill>
                  <a:srgbClr val="FFFFFF"/>
                </a:solidFill>
              </a:rPr>
              <a:t>Part of R&amp;D team</a:t>
            </a:r>
          </a:p>
          <a:p>
            <a:pPr marL="225425" indent="-225425">
              <a:spcBef>
                <a:spcPts val="600"/>
              </a:spcBef>
              <a:buFont typeface="Arial" panose="020B0604020202020204" pitchFamily="34" charset="0"/>
              <a:buChar char="•"/>
              <a:defRPr/>
            </a:pPr>
            <a:r>
              <a:rPr lang="en-US" sz="2000" dirty="0">
                <a:solidFill>
                  <a:srgbClr val="FFFFFF"/>
                </a:solidFill>
              </a:rPr>
              <a:t>Has access to company intellectual property files</a:t>
            </a:r>
          </a:p>
          <a:p>
            <a:pPr marL="225425" indent="-225425">
              <a:spcBef>
                <a:spcPts val="600"/>
              </a:spcBef>
              <a:buFont typeface="Arial" panose="020B0604020202020204" pitchFamily="34" charset="0"/>
              <a:buChar char="•"/>
              <a:defRPr/>
            </a:pPr>
            <a:r>
              <a:rPr lang="en-US" sz="2000" dirty="0">
                <a:solidFill>
                  <a:srgbClr val="FFFFFF"/>
                </a:solidFill>
              </a:rPr>
              <a:t>Works with 3rd parties</a:t>
            </a:r>
          </a:p>
          <a:p>
            <a:pPr marL="225425" indent="-225425">
              <a:spcBef>
                <a:spcPts val="600"/>
              </a:spcBef>
              <a:buFont typeface="Arial" panose="020B0604020202020204" pitchFamily="34" charset="0"/>
              <a:buChar char="•"/>
              <a:defRPr/>
            </a:pPr>
            <a:r>
              <a:rPr lang="en-US" sz="2000" dirty="0">
                <a:solidFill>
                  <a:srgbClr val="FFFFFF"/>
                </a:solidFill>
              </a:rPr>
              <a:t>Working remotely from home</a:t>
            </a:r>
          </a:p>
        </p:txBody>
      </p:sp>
      <p:sp>
        <p:nvSpPr>
          <p:cNvPr id="5" name="Arrow: Bent 15">
            <a:extLst>
              <a:ext uri="{FF2B5EF4-FFF2-40B4-BE49-F238E27FC236}">
                <a16:creationId xmlns:a16="http://schemas.microsoft.com/office/drawing/2014/main" id="{1942F924-9D88-039E-59AE-730164BABCDD}"/>
              </a:ext>
            </a:extLst>
          </p:cNvPr>
          <p:cNvSpPr/>
          <p:nvPr/>
        </p:nvSpPr>
        <p:spPr>
          <a:xfrm flipV="1">
            <a:off x="1435277" y="2858226"/>
            <a:ext cx="10147124" cy="2198824"/>
          </a:xfrm>
          <a:prstGeom prst="bentArrow">
            <a:avLst>
              <a:gd name="adj1" fmla="val 11886"/>
              <a:gd name="adj2" fmla="val 11063"/>
              <a:gd name="adj3" fmla="val 11308"/>
              <a:gd name="adj4" fmla="val 34133"/>
            </a:avLst>
          </a:prstGeom>
          <a:gradFill>
            <a:gsLst>
              <a:gs pos="0">
                <a:schemeClr val="bg1">
                  <a:lumMod val="95000"/>
                </a:schemeClr>
              </a:gs>
              <a:gs pos="100000">
                <a:schemeClr val="bg1">
                  <a:lumMod val="85000"/>
                </a:schemeClr>
              </a:gs>
            </a:gsLst>
            <a:lin ang="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a:solidFill>
                <a:srgbClr val="000000"/>
              </a:solidFill>
              <a:latin typeface="Arial" panose="020B0604020202020204"/>
            </a:endParaRPr>
          </a:p>
        </p:txBody>
      </p:sp>
      <p:sp>
        <p:nvSpPr>
          <p:cNvPr id="6" name="Title 1">
            <a:extLst>
              <a:ext uri="{FF2B5EF4-FFF2-40B4-BE49-F238E27FC236}">
                <a16:creationId xmlns:a16="http://schemas.microsoft.com/office/drawing/2014/main" id="{F7B530B1-0B3B-FBE9-939E-97EB217A86B3}"/>
              </a:ext>
            </a:extLst>
          </p:cNvPr>
          <p:cNvSpPr>
            <a:spLocks noGrp="1"/>
          </p:cNvSpPr>
          <p:nvPr>
            <p:ph type="title"/>
          </p:nvPr>
        </p:nvSpPr>
        <p:spPr>
          <a:xfrm>
            <a:off x="451651" y="380451"/>
            <a:ext cx="11300083" cy="1072896"/>
          </a:xfrm>
        </p:spPr>
        <p:txBody>
          <a:bodyPr/>
          <a:lstStyle/>
          <a:p>
            <a:r>
              <a:rPr lang="en-US" altLang="en-US" dirty="0"/>
              <a:t>Meet Warner… </a:t>
            </a:r>
            <a:r>
              <a:rPr lang="en-US" sz="3200" dirty="0">
                <a:solidFill>
                  <a:schemeClr val="accent3"/>
                </a:solidFill>
              </a:rPr>
              <a:t>He Is Not Careful with Company Data</a:t>
            </a:r>
            <a:endParaRPr lang="en-US" dirty="0">
              <a:solidFill>
                <a:schemeClr val="accent3"/>
              </a:solidFill>
            </a:endParaRPr>
          </a:p>
        </p:txBody>
      </p:sp>
      <p:sp>
        <p:nvSpPr>
          <p:cNvPr id="7" name="Arrow: Bent 15">
            <a:extLst>
              <a:ext uri="{FF2B5EF4-FFF2-40B4-BE49-F238E27FC236}">
                <a16:creationId xmlns:a16="http://schemas.microsoft.com/office/drawing/2014/main" id="{A96BB650-44E3-CFA6-604A-EEDFB113BA6E}"/>
              </a:ext>
            </a:extLst>
          </p:cNvPr>
          <p:cNvSpPr/>
          <p:nvPr/>
        </p:nvSpPr>
        <p:spPr>
          <a:xfrm flipV="1">
            <a:off x="1433689" y="2858226"/>
            <a:ext cx="10147124" cy="2198824"/>
          </a:xfrm>
          <a:prstGeom prst="bentArrow">
            <a:avLst>
              <a:gd name="adj1" fmla="val 11886"/>
              <a:gd name="adj2" fmla="val 11063"/>
              <a:gd name="adj3" fmla="val 11308"/>
              <a:gd name="adj4" fmla="val 34133"/>
            </a:avLst>
          </a:prstGeom>
          <a:gradFill>
            <a:gsLst>
              <a:gs pos="0">
                <a:srgbClr val="FFFFFF">
                  <a:lumMod val="95000"/>
                </a:srgbClr>
              </a:gs>
              <a:gs pos="100000">
                <a:srgbClr val="FFFFFF">
                  <a:lumMod val="85000"/>
                </a:srgbClr>
              </a:gs>
            </a:gsLst>
            <a:lin ang="0" scaled="0"/>
          </a:gra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4FE1052-8A91-710F-A059-C9B85C5FD567}"/>
              </a:ext>
            </a:extLst>
          </p:cNvPr>
          <p:cNvPicPr>
            <a:picLocks noChangeAspect="1"/>
          </p:cNvPicPr>
          <p:nvPr/>
        </p:nvPicPr>
        <p:blipFill>
          <a:blip r:embed="rId2"/>
          <a:stretch>
            <a:fillRect/>
          </a:stretch>
        </p:blipFill>
        <p:spPr>
          <a:xfrm>
            <a:off x="719886" y="1419635"/>
            <a:ext cx="1872385" cy="1663235"/>
          </a:xfrm>
          <a:prstGeom prst="flowChartConnector">
            <a:avLst/>
          </a:prstGeom>
          <a:ln w="15875">
            <a:solidFill>
              <a:schemeClr val="bg1"/>
            </a:solidFill>
          </a:ln>
        </p:spPr>
      </p:pic>
      <p:grpSp>
        <p:nvGrpSpPr>
          <p:cNvPr id="9" name="Group 8">
            <a:extLst>
              <a:ext uri="{FF2B5EF4-FFF2-40B4-BE49-F238E27FC236}">
                <a16:creationId xmlns:a16="http://schemas.microsoft.com/office/drawing/2014/main" id="{FF323CDD-3DAB-5346-4570-662EA8AAEAA9}"/>
              </a:ext>
            </a:extLst>
          </p:cNvPr>
          <p:cNvGrpSpPr/>
          <p:nvPr/>
        </p:nvGrpSpPr>
        <p:grpSpPr>
          <a:xfrm>
            <a:off x="3025421" y="4533393"/>
            <a:ext cx="2046514" cy="1778822"/>
            <a:chOff x="3025421" y="4533393"/>
            <a:chExt cx="2046514" cy="1778822"/>
          </a:xfrm>
        </p:grpSpPr>
        <p:sp>
          <p:nvSpPr>
            <p:cNvPr id="10" name="TextBox 9">
              <a:extLst>
                <a:ext uri="{FF2B5EF4-FFF2-40B4-BE49-F238E27FC236}">
                  <a16:creationId xmlns:a16="http://schemas.microsoft.com/office/drawing/2014/main" id="{FB6BC51E-9ABC-F93F-F740-E8CA2A60DE65}"/>
                </a:ext>
              </a:extLst>
            </p:cNvPr>
            <p:cNvSpPr txBox="1"/>
            <p:nvPr/>
          </p:nvSpPr>
          <p:spPr>
            <a:xfrm>
              <a:off x="3025421" y="5397815"/>
              <a:ext cx="2046514" cy="91440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Out-of-policy activity; generates alert and changes monitoring policy to risky user</a:t>
              </a:r>
            </a:p>
          </p:txBody>
        </p:sp>
        <p:grpSp>
          <p:nvGrpSpPr>
            <p:cNvPr id="11" name="Group 10">
              <a:extLst>
                <a:ext uri="{FF2B5EF4-FFF2-40B4-BE49-F238E27FC236}">
                  <a16:creationId xmlns:a16="http://schemas.microsoft.com/office/drawing/2014/main" id="{51587772-9258-D19C-1206-E637ABBC20A4}"/>
                </a:ext>
              </a:extLst>
            </p:cNvPr>
            <p:cNvGrpSpPr/>
            <p:nvPr/>
          </p:nvGrpSpPr>
          <p:grpSpPr>
            <a:xfrm>
              <a:off x="3819592" y="4533393"/>
              <a:ext cx="541867" cy="734386"/>
              <a:chOff x="7817318" y="4533393"/>
              <a:chExt cx="541867" cy="734386"/>
            </a:xfrm>
          </p:grpSpPr>
          <p:grpSp>
            <p:nvGrpSpPr>
              <p:cNvPr id="12" name="Group 11">
                <a:extLst>
                  <a:ext uri="{FF2B5EF4-FFF2-40B4-BE49-F238E27FC236}">
                    <a16:creationId xmlns:a16="http://schemas.microsoft.com/office/drawing/2014/main" id="{6A5DB229-A27E-E034-0CC6-3AF1E347FD36}"/>
                  </a:ext>
                </a:extLst>
              </p:cNvPr>
              <p:cNvGrpSpPr/>
              <p:nvPr/>
            </p:nvGrpSpPr>
            <p:grpSpPr>
              <a:xfrm>
                <a:off x="7817318" y="4533393"/>
                <a:ext cx="541867" cy="734386"/>
                <a:chOff x="2483554" y="4533393"/>
                <a:chExt cx="541867" cy="734386"/>
              </a:xfrm>
              <a:solidFill>
                <a:srgbClr val="00AE9A"/>
              </a:solidFill>
            </p:grpSpPr>
            <p:sp>
              <p:nvSpPr>
                <p:cNvPr id="14" name="Oval 13">
                  <a:extLst>
                    <a:ext uri="{FF2B5EF4-FFF2-40B4-BE49-F238E27FC236}">
                      <a16:creationId xmlns:a16="http://schemas.microsoft.com/office/drawing/2014/main" id="{7797FE58-4C70-18E8-9E1C-27BC02C8256A}"/>
                    </a:ext>
                  </a:extLst>
                </p:cNvPr>
                <p:cNvSpPr/>
                <p:nvPr/>
              </p:nvSpPr>
              <p:spPr>
                <a:xfrm>
                  <a:off x="2483554" y="4533393"/>
                  <a:ext cx="541867" cy="541867"/>
                </a:xfrm>
                <a:prstGeom prst="ellipse">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9EC8378E-F73C-890B-2E7F-697A336E2757}"/>
                    </a:ext>
                  </a:extLst>
                </p:cNvPr>
                <p:cNvCxnSpPr>
                  <a:cxnSpLocks/>
                </p:cNvCxnSpPr>
                <p:nvPr/>
              </p:nvCxnSpPr>
              <p:spPr>
                <a:xfrm>
                  <a:off x="2754487" y="4725911"/>
                  <a:ext cx="0" cy="541868"/>
                </a:xfrm>
                <a:prstGeom prst="line">
                  <a:avLst/>
                </a:prstGeom>
                <a:grpFill/>
                <a:ln w="19050" cap="flat" cmpd="sng" algn="ctr">
                  <a:solidFill>
                    <a:srgbClr val="00AE9A"/>
                  </a:solidFill>
                  <a:prstDash val="solid"/>
                  <a:miter lim="800000"/>
                  <a:tailEnd type="oval"/>
                </a:ln>
                <a:effectLst/>
              </p:spPr>
            </p:cxnSp>
          </p:grpSp>
          <p:pic>
            <p:nvPicPr>
              <p:cNvPr id="13" name="Graphic 12" descr="Shield Tick outline">
                <a:extLst>
                  <a:ext uri="{FF2B5EF4-FFF2-40B4-BE49-F238E27FC236}">
                    <a16:creationId xmlns:a16="http://schemas.microsoft.com/office/drawing/2014/main" id="{42AFB5D1-F2AA-CE20-190A-3EC0430F17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6391" y="4576539"/>
                <a:ext cx="465491" cy="465491"/>
              </a:xfrm>
              <a:prstGeom prst="rect">
                <a:avLst/>
              </a:prstGeom>
            </p:spPr>
          </p:pic>
        </p:grpSp>
      </p:grpSp>
      <p:grpSp>
        <p:nvGrpSpPr>
          <p:cNvPr id="16" name="Group 15">
            <a:extLst>
              <a:ext uri="{FF2B5EF4-FFF2-40B4-BE49-F238E27FC236}">
                <a16:creationId xmlns:a16="http://schemas.microsoft.com/office/drawing/2014/main" id="{A69C5EA2-3461-0399-B190-5197A81D37B1}"/>
              </a:ext>
            </a:extLst>
          </p:cNvPr>
          <p:cNvGrpSpPr/>
          <p:nvPr/>
        </p:nvGrpSpPr>
        <p:grpSpPr>
          <a:xfrm>
            <a:off x="1785412" y="3293598"/>
            <a:ext cx="1711721" cy="1781662"/>
            <a:chOff x="1785412" y="3293598"/>
            <a:chExt cx="1711721" cy="1781662"/>
          </a:xfrm>
        </p:grpSpPr>
        <p:grpSp>
          <p:nvGrpSpPr>
            <p:cNvPr id="17" name="Group 16">
              <a:extLst>
                <a:ext uri="{FF2B5EF4-FFF2-40B4-BE49-F238E27FC236}">
                  <a16:creationId xmlns:a16="http://schemas.microsoft.com/office/drawing/2014/main" id="{D5806076-0298-9280-DB62-4D588740E1D7}"/>
                </a:ext>
              </a:extLst>
            </p:cNvPr>
            <p:cNvGrpSpPr/>
            <p:nvPr/>
          </p:nvGrpSpPr>
          <p:grpSpPr>
            <a:xfrm>
              <a:off x="1785412" y="3293598"/>
              <a:ext cx="1711721" cy="1781662"/>
              <a:chOff x="1898626" y="3293598"/>
              <a:chExt cx="1711721" cy="1781662"/>
            </a:xfrm>
          </p:grpSpPr>
          <p:sp>
            <p:nvSpPr>
              <p:cNvPr id="20" name="TextBox 19">
                <a:extLst>
                  <a:ext uri="{FF2B5EF4-FFF2-40B4-BE49-F238E27FC236}">
                    <a16:creationId xmlns:a16="http://schemas.microsoft.com/office/drawing/2014/main" id="{1878CE54-4A93-D999-3DAD-C898846C9256}"/>
                  </a:ext>
                </a:extLst>
              </p:cNvPr>
              <p:cNvSpPr txBox="1"/>
              <p:nvPr/>
            </p:nvSpPr>
            <p:spPr>
              <a:xfrm>
                <a:off x="1898626" y="3293598"/>
                <a:ext cx="1711721"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Attempts to upload files to 3rd party website</a:t>
                </a:r>
              </a:p>
            </p:txBody>
          </p:sp>
          <p:grpSp>
            <p:nvGrpSpPr>
              <p:cNvPr id="21" name="Group 20">
                <a:extLst>
                  <a:ext uri="{FF2B5EF4-FFF2-40B4-BE49-F238E27FC236}">
                    <a16:creationId xmlns:a16="http://schemas.microsoft.com/office/drawing/2014/main" id="{E1D9A7D4-1D5F-1A5E-3774-6FFFA936D4B3}"/>
                  </a:ext>
                </a:extLst>
              </p:cNvPr>
              <p:cNvGrpSpPr/>
              <p:nvPr/>
            </p:nvGrpSpPr>
            <p:grpSpPr>
              <a:xfrm>
                <a:off x="2483554" y="4340874"/>
                <a:ext cx="541867" cy="734386"/>
                <a:chOff x="2483554" y="4340874"/>
                <a:chExt cx="541867" cy="734386"/>
              </a:xfrm>
            </p:grpSpPr>
            <p:sp>
              <p:nvSpPr>
                <p:cNvPr id="22" name="Oval 21">
                  <a:extLst>
                    <a:ext uri="{FF2B5EF4-FFF2-40B4-BE49-F238E27FC236}">
                      <a16:creationId xmlns:a16="http://schemas.microsoft.com/office/drawing/2014/main" id="{E29E9E0B-77DA-5CFC-55FB-0D047449EDDA}"/>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64E21AE9-B993-0EAF-A679-559A19567BF5}"/>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grpSp>
        <p:sp>
          <p:nvSpPr>
            <p:cNvPr id="18" name="Forma libre 167">
              <a:extLst>
                <a:ext uri="{FF2B5EF4-FFF2-40B4-BE49-F238E27FC236}">
                  <a16:creationId xmlns:a16="http://schemas.microsoft.com/office/drawing/2014/main" id="{A9CFC632-2271-8520-4E16-D20C7F57139F}"/>
                </a:ext>
              </a:extLst>
            </p:cNvPr>
            <p:cNvSpPr/>
            <p:nvPr/>
          </p:nvSpPr>
          <p:spPr>
            <a:xfrm>
              <a:off x="2464603" y="4702054"/>
              <a:ext cx="342208" cy="268953"/>
            </a:xfrm>
            <a:custGeom>
              <a:avLst/>
              <a:gdLst>
                <a:gd name="connsiteX0" fmla="*/ 519307 w 571237"/>
                <a:gd name="connsiteY0" fmla="*/ 1 h 389480"/>
                <a:gd name="connsiteX1" fmla="*/ 363515 w 571237"/>
                <a:gd name="connsiteY1" fmla="*/ 1 h 389480"/>
                <a:gd name="connsiteX2" fmla="*/ 350532 w 571237"/>
                <a:gd name="connsiteY2" fmla="*/ 12984 h 389480"/>
                <a:gd name="connsiteX3" fmla="*/ 350532 w 571237"/>
                <a:gd name="connsiteY3" fmla="*/ 38949 h 389480"/>
                <a:gd name="connsiteX4" fmla="*/ 363515 w 571237"/>
                <a:gd name="connsiteY4" fmla="*/ 51932 h 389480"/>
                <a:gd name="connsiteX5" fmla="*/ 519307 w 571237"/>
                <a:gd name="connsiteY5" fmla="*/ 51932 h 389480"/>
                <a:gd name="connsiteX6" fmla="*/ 519307 w 571237"/>
                <a:gd name="connsiteY6" fmla="*/ 337551 h 389480"/>
                <a:gd name="connsiteX7" fmla="*/ 51931 w 571237"/>
                <a:gd name="connsiteY7" fmla="*/ 337551 h 389480"/>
                <a:gd name="connsiteX8" fmla="*/ 51931 w 571237"/>
                <a:gd name="connsiteY8" fmla="*/ 51931 h 389480"/>
                <a:gd name="connsiteX9" fmla="*/ 207723 w 571237"/>
                <a:gd name="connsiteY9" fmla="*/ 51931 h 389480"/>
                <a:gd name="connsiteX10" fmla="*/ 220706 w 571237"/>
                <a:gd name="connsiteY10" fmla="*/ 38948 h 389480"/>
                <a:gd name="connsiteX11" fmla="*/ 220706 w 571237"/>
                <a:gd name="connsiteY11" fmla="*/ 12983 h 389480"/>
                <a:gd name="connsiteX12" fmla="*/ 207723 w 571237"/>
                <a:gd name="connsiteY12" fmla="*/ 0 h 389480"/>
                <a:gd name="connsiteX13" fmla="*/ 51931 w 571237"/>
                <a:gd name="connsiteY13" fmla="*/ 0 h 389480"/>
                <a:gd name="connsiteX14" fmla="*/ 0 w 571237"/>
                <a:gd name="connsiteY14" fmla="*/ 51931 h 389480"/>
                <a:gd name="connsiteX15" fmla="*/ 0 w 571237"/>
                <a:gd name="connsiteY15" fmla="*/ 337550 h 389480"/>
                <a:gd name="connsiteX16" fmla="*/ 51931 w 571237"/>
                <a:gd name="connsiteY16" fmla="*/ 389481 h 389480"/>
                <a:gd name="connsiteX17" fmla="*/ 519307 w 571237"/>
                <a:gd name="connsiteY17" fmla="*/ 389481 h 389480"/>
                <a:gd name="connsiteX18" fmla="*/ 571238 w 571237"/>
                <a:gd name="connsiteY18" fmla="*/ 337550 h 389480"/>
                <a:gd name="connsiteX19" fmla="*/ 571238 w 571237"/>
                <a:gd name="connsiteY19" fmla="*/ 51931 h 389480"/>
                <a:gd name="connsiteX20" fmla="*/ 519307 w 571237"/>
                <a:gd name="connsiteY20" fmla="*/ 1 h 38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237" h="389480">
                  <a:moveTo>
                    <a:pt x="519307" y="1"/>
                  </a:moveTo>
                  <a:lnTo>
                    <a:pt x="363515" y="1"/>
                  </a:lnTo>
                  <a:cubicBezTo>
                    <a:pt x="356345" y="1"/>
                    <a:pt x="350532" y="5814"/>
                    <a:pt x="350532" y="12984"/>
                  </a:cubicBezTo>
                  <a:lnTo>
                    <a:pt x="350532" y="38949"/>
                  </a:lnTo>
                  <a:cubicBezTo>
                    <a:pt x="350532" y="46119"/>
                    <a:pt x="356345" y="51932"/>
                    <a:pt x="363515" y="51932"/>
                  </a:cubicBezTo>
                  <a:lnTo>
                    <a:pt x="519307" y="51932"/>
                  </a:lnTo>
                  <a:lnTo>
                    <a:pt x="519307" y="337551"/>
                  </a:lnTo>
                  <a:lnTo>
                    <a:pt x="51931" y="337551"/>
                  </a:lnTo>
                  <a:lnTo>
                    <a:pt x="51931" y="51931"/>
                  </a:lnTo>
                  <a:lnTo>
                    <a:pt x="207723" y="51931"/>
                  </a:lnTo>
                  <a:cubicBezTo>
                    <a:pt x="214893" y="51931"/>
                    <a:pt x="220706" y="46118"/>
                    <a:pt x="220706" y="38948"/>
                  </a:cubicBezTo>
                  <a:lnTo>
                    <a:pt x="220706" y="12983"/>
                  </a:lnTo>
                  <a:cubicBezTo>
                    <a:pt x="220706" y="5813"/>
                    <a:pt x="214893" y="0"/>
                    <a:pt x="207723" y="0"/>
                  </a:cubicBezTo>
                  <a:lnTo>
                    <a:pt x="51931" y="0"/>
                  </a:lnTo>
                  <a:cubicBezTo>
                    <a:pt x="23251" y="0"/>
                    <a:pt x="0" y="23251"/>
                    <a:pt x="0" y="51931"/>
                  </a:cubicBezTo>
                  <a:lnTo>
                    <a:pt x="0" y="337550"/>
                  </a:lnTo>
                  <a:cubicBezTo>
                    <a:pt x="0" y="366230"/>
                    <a:pt x="23251" y="389481"/>
                    <a:pt x="51931" y="389481"/>
                  </a:cubicBezTo>
                  <a:lnTo>
                    <a:pt x="519307" y="389481"/>
                  </a:lnTo>
                  <a:cubicBezTo>
                    <a:pt x="547987" y="389481"/>
                    <a:pt x="571238" y="366230"/>
                    <a:pt x="571238" y="337550"/>
                  </a:cubicBezTo>
                  <a:lnTo>
                    <a:pt x="571238" y="51931"/>
                  </a:lnTo>
                  <a:cubicBezTo>
                    <a:pt x="571238" y="23251"/>
                    <a:pt x="547987" y="1"/>
                    <a:pt x="519307" y="1"/>
                  </a:cubicBezTo>
                  <a:close/>
                </a:path>
              </a:pathLst>
            </a:custGeom>
            <a:noFill/>
            <a:ln w="1198"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endParaRPr>
            </a:p>
          </p:txBody>
        </p:sp>
        <p:sp>
          <p:nvSpPr>
            <p:cNvPr id="19" name="Forma libre 168">
              <a:extLst>
                <a:ext uri="{FF2B5EF4-FFF2-40B4-BE49-F238E27FC236}">
                  <a16:creationId xmlns:a16="http://schemas.microsoft.com/office/drawing/2014/main" id="{3A8D7BEA-9D1E-BE84-C4DD-C97D86E886C5}"/>
                </a:ext>
              </a:extLst>
            </p:cNvPr>
            <p:cNvSpPr/>
            <p:nvPr/>
          </p:nvSpPr>
          <p:spPr>
            <a:xfrm>
              <a:off x="2573485" y="4576539"/>
              <a:ext cx="124446" cy="286887"/>
            </a:xfrm>
            <a:custGeom>
              <a:avLst/>
              <a:gdLst>
                <a:gd name="connsiteX0" fmla="*/ 12987 w 207733"/>
                <a:gd name="connsiteY0" fmla="*/ 103869 h 415452"/>
                <a:gd name="connsiteX1" fmla="*/ 51935 w 207733"/>
                <a:gd name="connsiteY1" fmla="*/ 103869 h 415452"/>
                <a:gd name="connsiteX2" fmla="*/ 61114 w 207733"/>
                <a:gd name="connsiteY2" fmla="*/ 100065 h 415452"/>
                <a:gd name="connsiteX3" fmla="*/ 77901 w 207733"/>
                <a:gd name="connsiteY3" fmla="*/ 83279 h 415452"/>
                <a:gd name="connsiteX4" fmla="*/ 77901 w 207733"/>
                <a:gd name="connsiteY4" fmla="*/ 415452 h 415452"/>
                <a:gd name="connsiteX5" fmla="*/ 129832 w 207733"/>
                <a:gd name="connsiteY5" fmla="*/ 415452 h 415452"/>
                <a:gd name="connsiteX6" fmla="*/ 129832 w 207733"/>
                <a:gd name="connsiteY6" fmla="*/ 83279 h 415452"/>
                <a:gd name="connsiteX7" fmla="*/ 146618 w 207733"/>
                <a:gd name="connsiteY7" fmla="*/ 100065 h 415452"/>
                <a:gd name="connsiteX8" fmla="*/ 155798 w 207733"/>
                <a:gd name="connsiteY8" fmla="*/ 103869 h 415452"/>
                <a:gd name="connsiteX9" fmla="*/ 194746 w 207733"/>
                <a:gd name="connsiteY9" fmla="*/ 103869 h 415452"/>
                <a:gd name="connsiteX10" fmla="*/ 206917 w 207733"/>
                <a:gd name="connsiteY10" fmla="*/ 95387 h 415452"/>
                <a:gd name="connsiteX11" fmla="*/ 203189 w 207733"/>
                <a:gd name="connsiteY11" fmla="*/ 81034 h 415452"/>
                <a:gd name="connsiteX12" fmla="*/ 112310 w 207733"/>
                <a:gd name="connsiteY12" fmla="*/ 3138 h 415452"/>
                <a:gd name="connsiteX13" fmla="*/ 95422 w 207733"/>
                <a:gd name="connsiteY13" fmla="*/ 3138 h 415452"/>
                <a:gd name="connsiteX14" fmla="*/ 4544 w 207733"/>
                <a:gd name="connsiteY14" fmla="*/ 81034 h 415452"/>
                <a:gd name="connsiteX15" fmla="*/ 815 w 207733"/>
                <a:gd name="connsiteY15" fmla="*/ 95387 h 415452"/>
                <a:gd name="connsiteX16" fmla="*/ 12987 w 207733"/>
                <a:gd name="connsiteY16" fmla="*/ 103869 h 4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733" h="415452">
                  <a:moveTo>
                    <a:pt x="12987" y="103869"/>
                  </a:moveTo>
                  <a:lnTo>
                    <a:pt x="51935" y="103869"/>
                  </a:lnTo>
                  <a:cubicBezTo>
                    <a:pt x="55383" y="103869"/>
                    <a:pt x="58680" y="102499"/>
                    <a:pt x="61114" y="100065"/>
                  </a:cubicBezTo>
                  <a:lnTo>
                    <a:pt x="77901" y="83279"/>
                  </a:lnTo>
                  <a:lnTo>
                    <a:pt x="77901" y="415452"/>
                  </a:lnTo>
                  <a:lnTo>
                    <a:pt x="129832" y="415452"/>
                  </a:lnTo>
                  <a:lnTo>
                    <a:pt x="129832" y="83279"/>
                  </a:lnTo>
                  <a:lnTo>
                    <a:pt x="146618" y="100065"/>
                  </a:lnTo>
                  <a:cubicBezTo>
                    <a:pt x="149053" y="102499"/>
                    <a:pt x="152349" y="103869"/>
                    <a:pt x="155798" y="103869"/>
                  </a:cubicBezTo>
                  <a:lnTo>
                    <a:pt x="194746" y="103869"/>
                  </a:lnTo>
                  <a:cubicBezTo>
                    <a:pt x="200172" y="103869"/>
                    <a:pt x="205040" y="100484"/>
                    <a:pt x="206917" y="95387"/>
                  </a:cubicBezTo>
                  <a:cubicBezTo>
                    <a:pt x="208819" y="90289"/>
                    <a:pt x="207322" y="84559"/>
                    <a:pt x="203189" y="81034"/>
                  </a:cubicBezTo>
                  <a:lnTo>
                    <a:pt x="112310" y="3138"/>
                  </a:lnTo>
                  <a:cubicBezTo>
                    <a:pt x="107442" y="-1046"/>
                    <a:pt x="100291" y="-1046"/>
                    <a:pt x="95422" y="3138"/>
                  </a:cubicBezTo>
                  <a:lnTo>
                    <a:pt x="4544" y="81034"/>
                  </a:lnTo>
                  <a:cubicBezTo>
                    <a:pt x="410" y="84559"/>
                    <a:pt x="-1086" y="90289"/>
                    <a:pt x="815" y="95387"/>
                  </a:cubicBezTo>
                  <a:cubicBezTo>
                    <a:pt x="2691" y="100483"/>
                    <a:pt x="7560" y="103869"/>
                    <a:pt x="12987" y="103869"/>
                  </a:cubicBezTo>
                  <a:close/>
                </a:path>
              </a:pathLst>
            </a:custGeom>
            <a:noFill/>
            <a:ln w="1198"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endParaRPr>
            </a:p>
          </p:txBody>
        </p:sp>
      </p:grpSp>
      <p:grpSp>
        <p:nvGrpSpPr>
          <p:cNvPr id="24" name="Group 23">
            <a:extLst>
              <a:ext uri="{FF2B5EF4-FFF2-40B4-BE49-F238E27FC236}">
                <a16:creationId xmlns:a16="http://schemas.microsoft.com/office/drawing/2014/main" id="{866B8E6A-B6ED-FCB1-711A-A42C3D779A9C}"/>
              </a:ext>
            </a:extLst>
          </p:cNvPr>
          <p:cNvGrpSpPr/>
          <p:nvPr/>
        </p:nvGrpSpPr>
        <p:grpSpPr>
          <a:xfrm>
            <a:off x="4713110" y="3293598"/>
            <a:ext cx="1659972" cy="1781662"/>
            <a:chOff x="4713110" y="3293598"/>
            <a:chExt cx="1659972" cy="1781662"/>
          </a:xfrm>
        </p:grpSpPr>
        <p:grpSp>
          <p:nvGrpSpPr>
            <p:cNvPr id="25" name="Group 24">
              <a:extLst>
                <a:ext uri="{FF2B5EF4-FFF2-40B4-BE49-F238E27FC236}">
                  <a16:creationId xmlns:a16="http://schemas.microsoft.com/office/drawing/2014/main" id="{AD1F138B-FD54-D820-983B-3899E79358EB}"/>
                </a:ext>
              </a:extLst>
            </p:cNvPr>
            <p:cNvGrpSpPr/>
            <p:nvPr/>
          </p:nvGrpSpPr>
          <p:grpSpPr>
            <a:xfrm>
              <a:off x="4713110" y="3293598"/>
              <a:ext cx="1659972" cy="1781662"/>
              <a:chOff x="4626028" y="3293598"/>
              <a:chExt cx="1659972" cy="1781662"/>
            </a:xfrm>
          </p:grpSpPr>
          <p:sp>
            <p:nvSpPr>
              <p:cNvPr id="27" name="TextBox 26">
                <a:extLst>
                  <a:ext uri="{FF2B5EF4-FFF2-40B4-BE49-F238E27FC236}">
                    <a16:creationId xmlns:a16="http://schemas.microsoft.com/office/drawing/2014/main" id="{8A8DC6E6-FEAE-F027-55EA-63C62CF3512B}"/>
                  </a:ext>
                </a:extLst>
              </p:cNvPr>
              <p:cNvSpPr txBox="1"/>
              <p:nvPr/>
            </p:nvSpPr>
            <p:spPr>
              <a:xfrm>
                <a:off x="4626028" y="3293598"/>
                <a:ext cx="1659972"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Uninstalls corporate software to improve performance</a:t>
                </a:r>
              </a:p>
            </p:txBody>
          </p:sp>
          <p:grpSp>
            <p:nvGrpSpPr>
              <p:cNvPr id="28" name="Group 27">
                <a:extLst>
                  <a:ext uri="{FF2B5EF4-FFF2-40B4-BE49-F238E27FC236}">
                    <a16:creationId xmlns:a16="http://schemas.microsoft.com/office/drawing/2014/main" id="{723B3DE1-D78A-C472-CD60-EE317B535812}"/>
                  </a:ext>
                </a:extLst>
              </p:cNvPr>
              <p:cNvGrpSpPr/>
              <p:nvPr/>
            </p:nvGrpSpPr>
            <p:grpSpPr>
              <a:xfrm>
                <a:off x="5150436" y="4340874"/>
                <a:ext cx="541867" cy="734386"/>
                <a:chOff x="2483554" y="4340874"/>
                <a:chExt cx="541867" cy="734386"/>
              </a:xfrm>
            </p:grpSpPr>
            <p:sp>
              <p:nvSpPr>
                <p:cNvPr id="29" name="Oval 28">
                  <a:extLst>
                    <a:ext uri="{FF2B5EF4-FFF2-40B4-BE49-F238E27FC236}">
                      <a16:creationId xmlns:a16="http://schemas.microsoft.com/office/drawing/2014/main" id="{F4AC214F-6681-838E-5D51-88576CFC2F8E}"/>
                    </a:ext>
                  </a:extLst>
                </p:cNvPr>
                <p:cNvSpPr/>
                <p:nvPr/>
              </p:nvSpPr>
              <p:spPr>
                <a:xfrm>
                  <a:off x="2483554" y="4533393"/>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689EB4AF-3F4B-C09A-D2D3-1A3E56BAA1FE}"/>
                    </a:ext>
                  </a:extLst>
                </p:cNvPr>
                <p:cNvCxnSpPr>
                  <a:cxnSpLocks/>
                </p:cNvCxnSpPr>
                <p:nvPr/>
              </p:nvCxnSpPr>
              <p:spPr>
                <a:xfrm flipV="1">
                  <a:off x="2754487" y="4340874"/>
                  <a:ext cx="0" cy="385037"/>
                </a:xfrm>
                <a:prstGeom prst="line">
                  <a:avLst/>
                </a:prstGeom>
                <a:noFill/>
                <a:ln w="19050" cap="flat" cmpd="sng" algn="ctr">
                  <a:solidFill>
                    <a:srgbClr val="C00000"/>
                  </a:solidFill>
                  <a:prstDash val="solid"/>
                  <a:miter lim="800000"/>
                  <a:tailEnd type="oval"/>
                </a:ln>
                <a:effectLst/>
              </p:spPr>
            </p:cxnSp>
          </p:grpSp>
        </p:grpSp>
        <p:pic>
          <p:nvPicPr>
            <p:cNvPr id="26" name="Gráfico 218">
              <a:extLst>
                <a:ext uri="{FF2B5EF4-FFF2-40B4-BE49-F238E27FC236}">
                  <a16:creationId xmlns:a16="http://schemas.microsoft.com/office/drawing/2014/main" id="{D7B6CD31-6362-471E-42D4-AA8F4009E21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8616" y="4649593"/>
              <a:ext cx="321414" cy="321414"/>
            </a:xfrm>
            <a:prstGeom prst="rect">
              <a:avLst/>
            </a:prstGeom>
          </p:spPr>
        </p:pic>
      </p:grpSp>
      <p:grpSp>
        <p:nvGrpSpPr>
          <p:cNvPr id="31" name="Group 30">
            <a:extLst>
              <a:ext uri="{FF2B5EF4-FFF2-40B4-BE49-F238E27FC236}">
                <a16:creationId xmlns:a16="http://schemas.microsoft.com/office/drawing/2014/main" id="{AD7C59C2-E0E7-37B1-B189-9CFC9599ECAB}"/>
              </a:ext>
            </a:extLst>
          </p:cNvPr>
          <p:cNvGrpSpPr/>
          <p:nvPr/>
        </p:nvGrpSpPr>
        <p:grpSpPr>
          <a:xfrm>
            <a:off x="8635943" y="4515975"/>
            <a:ext cx="1643220" cy="1571095"/>
            <a:chOff x="8635943" y="4515975"/>
            <a:chExt cx="1643220" cy="1571095"/>
          </a:xfrm>
        </p:grpSpPr>
        <p:cxnSp>
          <p:nvCxnSpPr>
            <p:cNvPr id="32" name="Straight Connector 31">
              <a:extLst>
                <a:ext uri="{FF2B5EF4-FFF2-40B4-BE49-F238E27FC236}">
                  <a16:creationId xmlns:a16="http://schemas.microsoft.com/office/drawing/2014/main" id="{17BAE744-BAFB-6175-E754-D72551A8EDCB}"/>
                </a:ext>
              </a:extLst>
            </p:cNvPr>
            <p:cNvCxnSpPr>
              <a:cxnSpLocks/>
            </p:cNvCxnSpPr>
            <p:nvPr/>
          </p:nvCxnSpPr>
          <p:spPr>
            <a:xfrm>
              <a:off x="9457553" y="4721503"/>
              <a:ext cx="0" cy="541868"/>
            </a:xfrm>
            <a:prstGeom prst="line">
              <a:avLst/>
            </a:prstGeom>
            <a:solidFill>
              <a:srgbClr val="00AE9A"/>
            </a:solidFill>
            <a:ln w="19050" cap="flat" cmpd="sng" algn="ctr">
              <a:solidFill>
                <a:srgbClr val="00AE9A"/>
              </a:solidFill>
              <a:prstDash val="solid"/>
              <a:miter lim="800000"/>
              <a:tailEnd type="oval"/>
            </a:ln>
            <a:effectLst/>
          </p:spPr>
        </p:cxnSp>
        <p:grpSp>
          <p:nvGrpSpPr>
            <p:cNvPr id="33" name="Group 32">
              <a:extLst>
                <a:ext uri="{FF2B5EF4-FFF2-40B4-BE49-F238E27FC236}">
                  <a16:creationId xmlns:a16="http://schemas.microsoft.com/office/drawing/2014/main" id="{CFFA54E6-5FBA-A6F2-8E42-A0FDB3ACBABD}"/>
                </a:ext>
              </a:extLst>
            </p:cNvPr>
            <p:cNvGrpSpPr/>
            <p:nvPr/>
          </p:nvGrpSpPr>
          <p:grpSpPr>
            <a:xfrm>
              <a:off x="8635943" y="4515975"/>
              <a:ext cx="1643220" cy="1571095"/>
              <a:chOff x="9933525" y="4533393"/>
              <a:chExt cx="1643220" cy="1571095"/>
            </a:xfrm>
          </p:grpSpPr>
          <p:sp>
            <p:nvSpPr>
              <p:cNvPr id="34" name="TextBox 33">
                <a:extLst>
                  <a:ext uri="{FF2B5EF4-FFF2-40B4-BE49-F238E27FC236}">
                    <a16:creationId xmlns:a16="http://schemas.microsoft.com/office/drawing/2014/main" id="{1AE6958C-0607-FB1A-BF78-3A3BAC4FD959}"/>
                  </a:ext>
                </a:extLst>
              </p:cNvPr>
              <p:cNvSpPr txBox="1"/>
              <p:nvPr/>
            </p:nvSpPr>
            <p:spPr>
              <a:xfrm>
                <a:off x="9933525" y="5190088"/>
                <a:ext cx="1643220"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Data download blocked due to sensitive content and user posture</a:t>
                </a:r>
              </a:p>
            </p:txBody>
          </p:sp>
          <p:grpSp>
            <p:nvGrpSpPr>
              <p:cNvPr id="35" name="Group 34">
                <a:extLst>
                  <a:ext uri="{FF2B5EF4-FFF2-40B4-BE49-F238E27FC236}">
                    <a16:creationId xmlns:a16="http://schemas.microsoft.com/office/drawing/2014/main" id="{AF2D81AB-B2BC-155B-6E9E-32391F324914}"/>
                  </a:ext>
                </a:extLst>
              </p:cNvPr>
              <p:cNvGrpSpPr/>
              <p:nvPr/>
            </p:nvGrpSpPr>
            <p:grpSpPr>
              <a:xfrm>
                <a:off x="10484202" y="4533393"/>
                <a:ext cx="541867" cy="541867"/>
                <a:chOff x="10484202" y="4533393"/>
                <a:chExt cx="541867" cy="541867"/>
              </a:xfrm>
            </p:grpSpPr>
            <p:sp>
              <p:nvSpPr>
                <p:cNvPr id="36" name="Oval 35">
                  <a:extLst>
                    <a:ext uri="{FF2B5EF4-FFF2-40B4-BE49-F238E27FC236}">
                      <a16:creationId xmlns:a16="http://schemas.microsoft.com/office/drawing/2014/main" id="{85C6F29C-4D4E-E926-56A8-111931640F67}"/>
                    </a:ext>
                  </a:extLst>
                </p:cNvPr>
                <p:cNvSpPr/>
                <p:nvPr/>
              </p:nvSpPr>
              <p:spPr>
                <a:xfrm>
                  <a:off x="10484202" y="4533393"/>
                  <a:ext cx="541867" cy="541867"/>
                </a:xfrm>
                <a:prstGeom prst="ellipse">
                  <a:avLst/>
                </a:prstGeom>
                <a:solidFill>
                  <a:srgbClr val="00AE9A"/>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pic>
              <p:nvPicPr>
                <p:cNvPr id="37" name="Graphic 36" descr="Shield Tick outline">
                  <a:extLst>
                    <a:ext uri="{FF2B5EF4-FFF2-40B4-BE49-F238E27FC236}">
                      <a16:creationId xmlns:a16="http://schemas.microsoft.com/office/drawing/2014/main" id="{E985918B-D99B-B322-75CB-E1E4301E99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3066" y="4576539"/>
                  <a:ext cx="465491" cy="465491"/>
                </a:xfrm>
                <a:prstGeom prst="rect">
                  <a:avLst/>
                </a:prstGeom>
              </p:spPr>
            </p:pic>
          </p:grpSp>
        </p:grpSp>
      </p:grpSp>
      <p:grpSp>
        <p:nvGrpSpPr>
          <p:cNvPr id="38" name="Group 37">
            <a:extLst>
              <a:ext uri="{FF2B5EF4-FFF2-40B4-BE49-F238E27FC236}">
                <a16:creationId xmlns:a16="http://schemas.microsoft.com/office/drawing/2014/main" id="{9904C2FE-FFF3-AA32-F91F-243C88A4DD3D}"/>
              </a:ext>
            </a:extLst>
          </p:cNvPr>
          <p:cNvGrpSpPr/>
          <p:nvPr/>
        </p:nvGrpSpPr>
        <p:grpSpPr>
          <a:xfrm>
            <a:off x="5951318" y="4514607"/>
            <a:ext cx="1821608" cy="2247349"/>
            <a:chOff x="5951318" y="4514607"/>
            <a:chExt cx="1821608" cy="2247349"/>
          </a:xfrm>
        </p:grpSpPr>
        <p:cxnSp>
          <p:nvCxnSpPr>
            <p:cNvPr id="39" name="Straight Connector 38">
              <a:extLst>
                <a:ext uri="{FF2B5EF4-FFF2-40B4-BE49-F238E27FC236}">
                  <a16:creationId xmlns:a16="http://schemas.microsoft.com/office/drawing/2014/main" id="{A87C2119-3C48-8B02-6DE9-2F886FE6F988}"/>
                </a:ext>
              </a:extLst>
            </p:cNvPr>
            <p:cNvCxnSpPr>
              <a:cxnSpLocks/>
            </p:cNvCxnSpPr>
            <p:nvPr/>
          </p:nvCxnSpPr>
          <p:spPr>
            <a:xfrm>
              <a:off x="6867751" y="4725911"/>
              <a:ext cx="0" cy="541868"/>
            </a:xfrm>
            <a:prstGeom prst="line">
              <a:avLst/>
            </a:prstGeom>
            <a:solidFill>
              <a:srgbClr val="00AE9A"/>
            </a:solidFill>
            <a:ln w="19050" cap="flat" cmpd="sng" algn="ctr">
              <a:solidFill>
                <a:srgbClr val="00AE9A"/>
              </a:solidFill>
              <a:prstDash val="solid"/>
              <a:miter lim="800000"/>
              <a:tailEnd type="oval"/>
            </a:ln>
            <a:effectLst/>
          </p:spPr>
        </p:cxnSp>
        <p:grpSp>
          <p:nvGrpSpPr>
            <p:cNvPr id="40" name="Group 39">
              <a:extLst>
                <a:ext uri="{FF2B5EF4-FFF2-40B4-BE49-F238E27FC236}">
                  <a16:creationId xmlns:a16="http://schemas.microsoft.com/office/drawing/2014/main" id="{811DF7A4-6978-3CD6-00DB-335F0B12EBE0}"/>
                </a:ext>
              </a:extLst>
            </p:cNvPr>
            <p:cNvGrpSpPr/>
            <p:nvPr/>
          </p:nvGrpSpPr>
          <p:grpSpPr>
            <a:xfrm>
              <a:off x="5951318" y="4514607"/>
              <a:ext cx="1821608" cy="2247349"/>
              <a:chOff x="7177447" y="4533393"/>
              <a:chExt cx="1821608" cy="2247349"/>
            </a:xfrm>
          </p:grpSpPr>
          <p:sp>
            <p:nvSpPr>
              <p:cNvPr id="41" name="TextBox 40">
                <a:extLst>
                  <a:ext uri="{FF2B5EF4-FFF2-40B4-BE49-F238E27FC236}">
                    <a16:creationId xmlns:a16="http://schemas.microsoft.com/office/drawing/2014/main" id="{B3BA0F65-D57E-1B50-59A6-8E2043ACD33A}"/>
                  </a:ext>
                </a:extLst>
              </p:cNvPr>
              <p:cNvSpPr txBox="1"/>
              <p:nvPr/>
            </p:nvSpPr>
            <p:spPr>
              <a:xfrm>
                <a:off x="7177447" y="5430970"/>
                <a:ext cx="1821608" cy="1349772"/>
              </a:xfrm>
              <a:prstGeom prst="rect">
                <a:avLst/>
              </a:prstGeom>
              <a:noFill/>
            </p:spPr>
            <p:txBody>
              <a:bodyPr wrap="square" lIns="0" tIns="0" rIns="0" bIns="0" rtlCol="0" anchor="t"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Risky behavior increases user risk posture; generates alert</a:t>
                </a:r>
              </a:p>
            </p:txBody>
          </p:sp>
          <p:grpSp>
            <p:nvGrpSpPr>
              <p:cNvPr id="42" name="Group 41">
                <a:extLst>
                  <a:ext uri="{FF2B5EF4-FFF2-40B4-BE49-F238E27FC236}">
                    <a16:creationId xmlns:a16="http://schemas.microsoft.com/office/drawing/2014/main" id="{B061A188-AA11-BE3E-DF8B-530A9D398F85}"/>
                  </a:ext>
                </a:extLst>
              </p:cNvPr>
              <p:cNvGrpSpPr/>
              <p:nvPr/>
            </p:nvGrpSpPr>
            <p:grpSpPr>
              <a:xfrm>
                <a:off x="7817318" y="4533393"/>
                <a:ext cx="541867" cy="541867"/>
                <a:chOff x="7817318" y="4533393"/>
                <a:chExt cx="541867" cy="541867"/>
              </a:xfrm>
            </p:grpSpPr>
            <p:sp>
              <p:nvSpPr>
                <p:cNvPr id="43" name="Oval 42">
                  <a:extLst>
                    <a:ext uri="{FF2B5EF4-FFF2-40B4-BE49-F238E27FC236}">
                      <a16:creationId xmlns:a16="http://schemas.microsoft.com/office/drawing/2014/main" id="{D2C9CCCC-D140-C338-6F37-64C8444A8EB2}"/>
                    </a:ext>
                  </a:extLst>
                </p:cNvPr>
                <p:cNvSpPr/>
                <p:nvPr/>
              </p:nvSpPr>
              <p:spPr>
                <a:xfrm>
                  <a:off x="7817318" y="4533393"/>
                  <a:ext cx="541867" cy="541867"/>
                </a:xfrm>
                <a:prstGeom prst="ellipse">
                  <a:avLst/>
                </a:prstGeom>
                <a:solidFill>
                  <a:srgbClr val="00AE9A"/>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pic>
              <p:nvPicPr>
                <p:cNvPr id="44" name="Graphic 43" descr="Shield Tick outline">
                  <a:extLst>
                    <a:ext uri="{FF2B5EF4-FFF2-40B4-BE49-F238E27FC236}">
                      <a16:creationId xmlns:a16="http://schemas.microsoft.com/office/drawing/2014/main" id="{E8A29A50-EEFE-787D-8C59-8ECE6DE049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6391" y="4576539"/>
                  <a:ext cx="465491" cy="465491"/>
                </a:xfrm>
                <a:prstGeom prst="rect">
                  <a:avLst/>
                </a:prstGeom>
              </p:spPr>
            </p:pic>
          </p:grpSp>
        </p:grpSp>
      </p:grpSp>
      <p:grpSp>
        <p:nvGrpSpPr>
          <p:cNvPr id="45" name="Group 44">
            <a:extLst>
              <a:ext uri="{FF2B5EF4-FFF2-40B4-BE49-F238E27FC236}">
                <a16:creationId xmlns:a16="http://schemas.microsoft.com/office/drawing/2014/main" id="{59E57959-3B22-514B-A116-7E432A59F265}"/>
              </a:ext>
            </a:extLst>
          </p:cNvPr>
          <p:cNvGrpSpPr/>
          <p:nvPr/>
        </p:nvGrpSpPr>
        <p:grpSpPr>
          <a:xfrm>
            <a:off x="7324157" y="3625986"/>
            <a:ext cx="1586176" cy="1430488"/>
            <a:chOff x="7324157" y="3625986"/>
            <a:chExt cx="1586176" cy="1430488"/>
          </a:xfrm>
        </p:grpSpPr>
        <p:grpSp>
          <p:nvGrpSpPr>
            <p:cNvPr id="46" name="Group 45">
              <a:extLst>
                <a:ext uri="{FF2B5EF4-FFF2-40B4-BE49-F238E27FC236}">
                  <a16:creationId xmlns:a16="http://schemas.microsoft.com/office/drawing/2014/main" id="{96FA6881-E1F2-799E-FE30-6D1133372F65}"/>
                </a:ext>
              </a:extLst>
            </p:cNvPr>
            <p:cNvGrpSpPr/>
            <p:nvPr/>
          </p:nvGrpSpPr>
          <p:grpSpPr>
            <a:xfrm>
              <a:off x="7324157" y="3625986"/>
              <a:ext cx="1586176" cy="1430488"/>
              <a:chOff x="8584702" y="3644771"/>
              <a:chExt cx="1586176" cy="1430488"/>
            </a:xfrm>
          </p:grpSpPr>
          <p:sp>
            <p:nvSpPr>
              <p:cNvPr id="52" name="TextBox 51">
                <a:extLst>
                  <a:ext uri="{FF2B5EF4-FFF2-40B4-BE49-F238E27FC236}">
                    <a16:creationId xmlns:a16="http://schemas.microsoft.com/office/drawing/2014/main" id="{AC27D0B1-9781-56CF-EF31-EFD5EE1A32B2}"/>
                  </a:ext>
                </a:extLst>
              </p:cNvPr>
              <p:cNvSpPr txBox="1"/>
              <p:nvPr/>
            </p:nvSpPr>
            <p:spPr>
              <a:xfrm>
                <a:off x="8584702" y="3644771"/>
                <a:ext cx="1586176" cy="914400"/>
              </a:xfrm>
              <a:prstGeom prst="rect">
                <a:avLst/>
              </a:prstGeom>
              <a:noFill/>
            </p:spPr>
            <p:txBody>
              <a:bodyPr wrap="square" lIns="0" tIns="0" rIns="0" bIns="0" rtlCol="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Copies sensitive files to USB ahead of business trip</a:t>
                </a:r>
              </a:p>
            </p:txBody>
          </p:sp>
          <p:sp>
            <p:nvSpPr>
              <p:cNvPr id="53" name="Oval 52">
                <a:extLst>
                  <a:ext uri="{FF2B5EF4-FFF2-40B4-BE49-F238E27FC236}">
                    <a16:creationId xmlns:a16="http://schemas.microsoft.com/office/drawing/2014/main" id="{92B5625A-CDB0-64B2-5803-9FE1E79B4CC3}"/>
                  </a:ext>
                </a:extLst>
              </p:cNvPr>
              <p:cNvSpPr/>
              <p:nvPr/>
            </p:nvSpPr>
            <p:spPr>
              <a:xfrm rot="10800000">
                <a:off x="9176886" y="4533392"/>
                <a:ext cx="541867" cy="541867"/>
              </a:xfrm>
              <a:prstGeom prst="ellipse">
                <a:avLst/>
              </a:prstGeom>
              <a:solidFill>
                <a:srgbClr val="C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grpSp>
        <p:grpSp>
          <p:nvGrpSpPr>
            <p:cNvPr id="47" name="Group 46">
              <a:extLst>
                <a:ext uri="{FF2B5EF4-FFF2-40B4-BE49-F238E27FC236}">
                  <a16:creationId xmlns:a16="http://schemas.microsoft.com/office/drawing/2014/main" id="{469DF43A-7025-E8D4-A245-11BD3830BF17}"/>
                </a:ext>
              </a:extLst>
            </p:cNvPr>
            <p:cNvGrpSpPr/>
            <p:nvPr/>
          </p:nvGrpSpPr>
          <p:grpSpPr>
            <a:xfrm>
              <a:off x="8039861" y="4340874"/>
              <a:ext cx="308105" cy="682356"/>
              <a:chOff x="8039861" y="4340874"/>
              <a:chExt cx="308105" cy="682356"/>
            </a:xfrm>
          </p:grpSpPr>
          <p:cxnSp>
            <p:nvCxnSpPr>
              <p:cNvPr id="48" name="Straight Connector 47">
                <a:extLst>
                  <a:ext uri="{FF2B5EF4-FFF2-40B4-BE49-F238E27FC236}">
                    <a16:creationId xmlns:a16="http://schemas.microsoft.com/office/drawing/2014/main" id="{E26C7066-30CF-0C9C-223C-8EB8B84BDD72}"/>
                  </a:ext>
                </a:extLst>
              </p:cNvPr>
              <p:cNvCxnSpPr>
                <a:cxnSpLocks/>
              </p:cNvCxnSpPr>
              <p:nvPr/>
            </p:nvCxnSpPr>
            <p:spPr>
              <a:xfrm flipV="1">
                <a:off x="8161147" y="4340874"/>
                <a:ext cx="0" cy="350383"/>
              </a:xfrm>
              <a:prstGeom prst="line">
                <a:avLst/>
              </a:prstGeom>
              <a:noFill/>
              <a:ln w="19050" cap="flat" cmpd="sng" algn="ctr">
                <a:solidFill>
                  <a:srgbClr val="C00000"/>
                </a:solidFill>
                <a:prstDash val="solid"/>
                <a:miter lim="800000"/>
                <a:tailEnd type="oval"/>
              </a:ln>
              <a:effectLst/>
            </p:spPr>
          </p:cxnSp>
          <p:grpSp>
            <p:nvGrpSpPr>
              <p:cNvPr id="49" name="Group 48">
                <a:extLst>
                  <a:ext uri="{FF2B5EF4-FFF2-40B4-BE49-F238E27FC236}">
                    <a16:creationId xmlns:a16="http://schemas.microsoft.com/office/drawing/2014/main" id="{9FAD3714-55AE-45CC-B646-609FE1C19BB0}"/>
                  </a:ext>
                </a:extLst>
              </p:cNvPr>
              <p:cNvGrpSpPr/>
              <p:nvPr/>
            </p:nvGrpSpPr>
            <p:grpSpPr>
              <a:xfrm>
                <a:off x="8039861" y="4565209"/>
                <a:ext cx="308105" cy="458021"/>
                <a:chOff x="8164607" y="4581211"/>
                <a:chExt cx="303682" cy="410631"/>
              </a:xfrm>
            </p:grpSpPr>
            <p:sp>
              <p:nvSpPr>
                <p:cNvPr id="50" name="Forma libre 338">
                  <a:extLst>
                    <a:ext uri="{FF2B5EF4-FFF2-40B4-BE49-F238E27FC236}">
                      <a16:creationId xmlns:a16="http://schemas.microsoft.com/office/drawing/2014/main" id="{002C355E-977E-A676-5DD0-1EE6F037B58C}"/>
                    </a:ext>
                  </a:extLst>
                </p:cNvPr>
                <p:cNvSpPr/>
                <p:nvPr/>
              </p:nvSpPr>
              <p:spPr>
                <a:xfrm>
                  <a:off x="8297957" y="4828864"/>
                  <a:ext cx="170332" cy="162978"/>
                </a:xfrm>
                <a:custGeom>
                  <a:avLst/>
                  <a:gdLst>
                    <a:gd name="connsiteX0" fmla="*/ 131651 w 263117"/>
                    <a:gd name="connsiteY0" fmla="*/ 836 h 263117"/>
                    <a:gd name="connsiteX1" fmla="*/ 836 w 263117"/>
                    <a:gd name="connsiteY1" fmla="*/ 131651 h 263117"/>
                    <a:gd name="connsiteX2" fmla="*/ 131651 w 263117"/>
                    <a:gd name="connsiteY2" fmla="*/ 262467 h 263117"/>
                    <a:gd name="connsiteX3" fmla="*/ 262466 w 263117"/>
                    <a:gd name="connsiteY3" fmla="*/ 131652 h 263117"/>
                    <a:gd name="connsiteX4" fmla="*/ 131651 w 263117"/>
                    <a:gd name="connsiteY4" fmla="*/ 836 h 263117"/>
                    <a:gd name="connsiteX5" fmla="*/ 187628 w 263117"/>
                    <a:gd name="connsiteY5" fmla="*/ 163845 h 263117"/>
                    <a:gd name="connsiteX6" fmla="*/ 140059 w 263117"/>
                    <a:gd name="connsiteY6" fmla="*/ 211415 h 263117"/>
                    <a:gd name="connsiteX7" fmla="*/ 131650 w 263117"/>
                    <a:gd name="connsiteY7" fmla="*/ 214899 h 263117"/>
                    <a:gd name="connsiteX8" fmla="*/ 123242 w 263117"/>
                    <a:gd name="connsiteY8" fmla="*/ 211415 h 263117"/>
                    <a:gd name="connsiteX9" fmla="*/ 75672 w 263117"/>
                    <a:gd name="connsiteY9" fmla="*/ 163845 h 263117"/>
                    <a:gd name="connsiteX10" fmla="*/ 75672 w 263117"/>
                    <a:gd name="connsiteY10" fmla="*/ 147029 h 263117"/>
                    <a:gd name="connsiteX11" fmla="*/ 92488 w 263117"/>
                    <a:gd name="connsiteY11" fmla="*/ 147029 h 263117"/>
                    <a:gd name="connsiteX12" fmla="*/ 119759 w 263117"/>
                    <a:gd name="connsiteY12" fmla="*/ 174297 h 263117"/>
                    <a:gd name="connsiteX13" fmla="*/ 119759 w 263117"/>
                    <a:gd name="connsiteY13" fmla="*/ 60298 h 263117"/>
                    <a:gd name="connsiteX14" fmla="*/ 131651 w 263117"/>
                    <a:gd name="connsiteY14" fmla="*/ 48406 h 263117"/>
                    <a:gd name="connsiteX15" fmla="*/ 143544 w 263117"/>
                    <a:gd name="connsiteY15" fmla="*/ 60298 h 263117"/>
                    <a:gd name="connsiteX16" fmla="*/ 143544 w 263117"/>
                    <a:gd name="connsiteY16" fmla="*/ 174297 h 263117"/>
                    <a:gd name="connsiteX17" fmla="*/ 170812 w 263117"/>
                    <a:gd name="connsiteY17" fmla="*/ 147029 h 263117"/>
                    <a:gd name="connsiteX18" fmla="*/ 187628 w 263117"/>
                    <a:gd name="connsiteY18" fmla="*/ 147029 h 263117"/>
                    <a:gd name="connsiteX19" fmla="*/ 187628 w 263117"/>
                    <a:gd name="connsiteY19" fmla="*/ 163845 h 2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3117" h="263117">
                      <a:moveTo>
                        <a:pt x="131651" y="836"/>
                      </a:moveTo>
                      <a:cubicBezTo>
                        <a:pt x="59519" y="836"/>
                        <a:pt x="836" y="59519"/>
                        <a:pt x="836" y="131651"/>
                      </a:cubicBezTo>
                      <a:cubicBezTo>
                        <a:pt x="836" y="203783"/>
                        <a:pt x="59519" y="262467"/>
                        <a:pt x="131651" y="262467"/>
                      </a:cubicBezTo>
                      <a:cubicBezTo>
                        <a:pt x="203783" y="262467"/>
                        <a:pt x="262466" y="203784"/>
                        <a:pt x="262466" y="131652"/>
                      </a:cubicBezTo>
                      <a:cubicBezTo>
                        <a:pt x="262466" y="59520"/>
                        <a:pt x="203783" y="836"/>
                        <a:pt x="131651" y="836"/>
                      </a:cubicBezTo>
                      <a:close/>
                      <a:moveTo>
                        <a:pt x="187628" y="163845"/>
                      </a:moveTo>
                      <a:lnTo>
                        <a:pt x="140059" y="211415"/>
                      </a:lnTo>
                      <a:cubicBezTo>
                        <a:pt x="137736" y="213737"/>
                        <a:pt x="134693" y="214899"/>
                        <a:pt x="131650" y="214899"/>
                      </a:cubicBezTo>
                      <a:cubicBezTo>
                        <a:pt x="128608" y="214899"/>
                        <a:pt x="125565" y="213737"/>
                        <a:pt x="123242" y="211415"/>
                      </a:cubicBezTo>
                      <a:lnTo>
                        <a:pt x="75672" y="163845"/>
                      </a:lnTo>
                      <a:cubicBezTo>
                        <a:pt x="71026" y="159199"/>
                        <a:pt x="71026" y="151674"/>
                        <a:pt x="75672" y="147029"/>
                      </a:cubicBezTo>
                      <a:cubicBezTo>
                        <a:pt x="80318" y="142383"/>
                        <a:pt x="87843" y="142383"/>
                        <a:pt x="92488" y="147029"/>
                      </a:cubicBezTo>
                      <a:lnTo>
                        <a:pt x="119759" y="174297"/>
                      </a:lnTo>
                      <a:lnTo>
                        <a:pt x="119759" y="60298"/>
                      </a:lnTo>
                      <a:cubicBezTo>
                        <a:pt x="119759" y="53725"/>
                        <a:pt x="125078" y="48406"/>
                        <a:pt x="131651" y="48406"/>
                      </a:cubicBezTo>
                      <a:cubicBezTo>
                        <a:pt x="138225" y="48406"/>
                        <a:pt x="143544" y="53725"/>
                        <a:pt x="143544" y="60298"/>
                      </a:cubicBezTo>
                      <a:lnTo>
                        <a:pt x="143544" y="174297"/>
                      </a:lnTo>
                      <a:lnTo>
                        <a:pt x="170812" y="147029"/>
                      </a:lnTo>
                      <a:cubicBezTo>
                        <a:pt x="175458" y="142383"/>
                        <a:pt x="182984" y="142383"/>
                        <a:pt x="187628" y="147029"/>
                      </a:cubicBezTo>
                      <a:cubicBezTo>
                        <a:pt x="192274" y="151674"/>
                        <a:pt x="192274" y="159199"/>
                        <a:pt x="187628" y="163845"/>
                      </a:cubicBezTo>
                      <a:close/>
                    </a:path>
                  </a:pathLst>
                </a:cu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endParaRPr>
                </a:p>
              </p:txBody>
            </p:sp>
            <p:sp>
              <p:nvSpPr>
                <p:cNvPr id="51" name="Forma libre 339">
                  <a:extLst>
                    <a:ext uri="{FF2B5EF4-FFF2-40B4-BE49-F238E27FC236}">
                      <a16:creationId xmlns:a16="http://schemas.microsoft.com/office/drawing/2014/main" id="{10C46716-7B27-CA20-858C-5D0E51E6509A}"/>
                    </a:ext>
                  </a:extLst>
                </p:cNvPr>
                <p:cNvSpPr/>
                <p:nvPr/>
              </p:nvSpPr>
              <p:spPr>
                <a:xfrm>
                  <a:off x="8164607" y="4581211"/>
                  <a:ext cx="267890" cy="362545"/>
                </a:xfrm>
                <a:custGeom>
                  <a:avLst/>
                  <a:gdLst>
                    <a:gd name="connsiteX0" fmla="*/ 298144 w 334471"/>
                    <a:gd name="connsiteY0" fmla="*/ 286252 h 452651"/>
                    <a:gd name="connsiteX1" fmla="*/ 320245 w 334471"/>
                    <a:gd name="connsiteY1" fmla="*/ 288029 h 452651"/>
                    <a:gd name="connsiteX2" fmla="*/ 329722 w 334471"/>
                    <a:gd name="connsiteY2" fmla="*/ 285242 h 452651"/>
                    <a:gd name="connsiteX3" fmla="*/ 333821 w 334471"/>
                    <a:gd name="connsiteY3" fmla="*/ 276252 h 452651"/>
                    <a:gd name="connsiteX4" fmla="*/ 333821 w 334471"/>
                    <a:gd name="connsiteY4" fmla="*/ 107867 h 452651"/>
                    <a:gd name="connsiteX5" fmla="*/ 330323 w 334471"/>
                    <a:gd name="connsiteY5" fmla="*/ 99444 h 452651"/>
                    <a:gd name="connsiteX6" fmla="*/ 235212 w 334471"/>
                    <a:gd name="connsiteY6" fmla="*/ 4335 h 452651"/>
                    <a:gd name="connsiteX7" fmla="*/ 226790 w 334471"/>
                    <a:gd name="connsiteY7" fmla="*/ 836 h 452651"/>
                    <a:gd name="connsiteX8" fmla="*/ 48406 w 334471"/>
                    <a:gd name="connsiteY8" fmla="*/ 836 h 452651"/>
                    <a:gd name="connsiteX9" fmla="*/ 836 w 334471"/>
                    <a:gd name="connsiteY9" fmla="*/ 48406 h 452651"/>
                    <a:gd name="connsiteX10" fmla="*/ 836 w 334471"/>
                    <a:gd name="connsiteY10" fmla="*/ 405175 h 452651"/>
                    <a:gd name="connsiteX11" fmla="*/ 48406 w 334471"/>
                    <a:gd name="connsiteY11" fmla="*/ 452745 h 452651"/>
                    <a:gd name="connsiteX12" fmla="*/ 131652 w 334471"/>
                    <a:gd name="connsiteY12" fmla="*/ 452745 h 452651"/>
                    <a:gd name="connsiteX13" fmla="*/ 143545 w 334471"/>
                    <a:gd name="connsiteY13" fmla="*/ 440852 h 452651"/>
                    <a:gd name="connsiteX14" fmla="*/ 298144 w 334471"/>
                    <a:gd name="connsiteY14" fmla="*/ 286252 h 452651"/>
                    <a:gd name="connsiteX15" fmla="*/ 238682 w 334471"/>
                    <a:gd name="connsiteY15" fmla="*/ 41438 h 452651"/>
                    <a:gd name="connsiteX16" fmla="*/ 293220 w 334471"/>
                    <a:gd name="connsiteY16" fmla="*/ 95975 h 452651"/>
                    <a:gd name="connsiteX17" fmla="*/ 262467 w 334471"/>
                    <a:gd name="connsiteY17" fmla="*/ 95975 h 452651"/>
                    <a:gd name="connsiteX18" fmla="*/ 238683 w 334471"/>
                    <a:gd name="connsiteY18" fmla="*/ 72191 h 452651"/>
                    <a:gd name="connsiteX19" fmla="*/ 238683 w 334471"/>
                    <a:gd name="connsiteY19" fmla="*/ 41438 h 4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4471" h="452651">
                      <a:moveTo>
                        <a:pt x="298144" y="286252"/>
                      </a:moveTo>
                      <a:cubicBezTo>
                        <a:pt x="304765" y="286252"/>
                        <a:pt x="311791" y="286820"/>
                        <a:pt x="320245" y="288029"/>
                      </a:cubicBezTo>
                      <a:cubicBezTo>
                        <a:pt x="323637" y="288563"/>
                        <a:pt x="327108" y="287495"/>
                        <a:pt x="329722" y="285242"/>
                      </a:cubicBezTo>
                      <a:cubicBezTo>
                        <a:pt x="332323" y="282977"/>
                        <a:pt x="333821" y="279702"/>
                        <a:pt x="333821" y="276252"/>
                      </a:cubicBezTo>
                      <a:lnTo>
                        <a:pt x="333821" y="107867"/>
                      </a:lnTo>
                      <a:cubicBezTo>
                        <a:pt x="333821" y="104574"/>
                        <a:pt x="332482" y="101597"/>
                        <a:pt x="330323" y="99444"/>
                      </a:cubicBezTo>
                      <a:lnTo>
                        <a:pt x="235212" y="4335"/>
                      </a:lnTo>
                      <a:cubicBezTo>
                        <a:pt x="233060" y="2175"/>
                        <a:pt x="230084" y="836"/>
                        <a:pt x="226790" y="836"/>
                      </a:cubicBezTo>
                      <a:lnTo>
                        <a:pt x="48406" y="836"/>
                      </a:lnTo>
                      <a:cubicBezTo>
                        <a:pt x="22170" y="836"/>
                        <a:pt x="836" y="22170"/>
                        <a:pt x="836" y="48406"/>
                      </a:cubicBezTo>
                      <a:lnTo>
                        <a:pt x="836" y="405175"/>
                      </a:lnTo>
                      <a:cubicBezTo>
                        <a:pt x="836" y="431410"/>
                        <a:pt x="22170" y="452745"/>
                        <a:pt x="48406" y="452745"/>
                      </a:cubicBezTo>
                      <a:lnTo>
                        <a:pt x="131652" y="452745"/>
                      </a:lnTo>
                      <a:cubicBezTo>
                        <a:pt x="138226" y="452745"/>
                        <a:pt x="143545" y="447426"/>
                        <a:pt x="143545" y="440852"/>
                      </a:cubicBezTo>
                      <a:cubicBezTo>
                        <a:pt x="143544" y="355608"/>
                        <a:pt x="212900" y="286252"/>
                        <a:pt x="298144" y="286252"/>
                      </a:cubicBezTo>
                      <a:close/>
                      <a:moveTo>
                        <a:pt x="238682" y="41438"/>
                      </a:moveTo>
                      <a:lnTo>
                        <a:pt x="293220" y="95975"/>
                      </a:lnTo>
                      <a:lnTo>
                        <a:pt x="262467" y="95975"/>
                      </a:lnTo>
                      <a:cubicBezTo>
                        <a:pt x="249356" y="95975"/>
                        <a:pt x="238683" y="85302"/>
                        <a:pt x="238683" y="72191"/>
                      </a:cubicBezTo>
                      <a:lnTo>
                        <a:pt x="238683" y="41438"/>
                      </a:lnTo>
                      <a:close/>
                    </a:path>
                  </a:pathLst>
                </a:cu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endParaRPr>
                </a:p>
              </p:txBody>
            </p:sp>
          </p:grpSp>
        </p:grpSp>
      </p:grpSp>
      <p:grpSp>
        <p:nvGrpSpPr>
          <p:cNvPr id="54" name="Group 53">
            <a:extLst>
              <a:ext uri="{FF2B5EF4-FFF2-40B4-BE49-F238E27FC236}">
                <a16:creationId xmlns:a16="http://schemas.microsoft.com/office/drawing/2014/main" id="{C197315C-1169-042A-7D33-717FBAFCF99C}"/>
              </a:ext>
            </a:extLst>
          </p:cNvPr>
          <p:cNvGrpSpPr/>
          <p:nvPr/>
        </p:nvGrpSpPr>
        <p:grpSpPr>
          <a:xfrm>
            <a:off x="9690975" y="3320508"/>
            <a:ext cx="2241561" cy="1757575"/>
            <a:chOff x="9690975" y="3320508"/>
            <a:chExt cx="2241561" cy="1757575"/>
          </a:xfrm>
        </p:grpSpPr>
        <p:grpSp>
          <p:nvGrpSpPr>
            <p:cNvPr id="55" name="Group 54">
              <a:extLst>
                <a:ext uri="{FF2B5EF4-FFF2-40B4-BE49-F238E27FC236}">
                  <a16:creationId xmlns:a16="http://schemas.microsoft.com/office/drawing/2014/main" id="{B87DF875-138A-6AF7-C4A0-CF38DCE347FE}"/>
                </a:ext>
              </a:extLst>
            </p:cNvPr>
            <p:cNvGrpSpPr/>
            <p:nvPr/>
          </p:nvGrpSpPr>
          <p:grpSpPr>
            <a:xfrm>
              <a:off x="9690975" y="3320508"/>
              <a:ext cx="2241561" cy="1757575"/>
              <a:chOff x="9546778" y="3317685"/>
              <a:chExt cx="2241561" cy="1757575"/>
            </a:xfrm>
          </p:grpSpPr>
          <p:sp>
            <p:nvSpPr>
              <p:cNvPr id="58" name="TextBox 57">
                <a:extLst>
                  <a:ext uri="{FF2B5EF4-FFF2-40B4-BE49-F238E27FC236}">
                    <a16:creationId xmlns:a16="http://schemas.microsoft.com/office/drawing/2014/main" id="{61DF9CAF-AA4F-8DDA-97F5-2D95F8DDED7F}"/>
                  </a:ext>
                </a:extLst>
              </p:cNvPr>
              <p:cNvSpPr txBox="1"/>
              <p:nvPr/>
            </p:nvSpPr>
            <p:spPr>
              <a:xfrm>
                <a:off x="9546778" y="3317685"/>
                <a:ext cx="2241561" cy="914400"/>
              </a:xfrm>
              <a:prstGeom prst="rect">
                <a:avLst/>
              </a:prstGeom>
              <a:noFill/>
            </p:spPr>
            <p:txBody>
              <a:bodyPr wrap="square" lIns="0" tIns="0" rIns="0" bIns="0" rtlCol="0" anchor="b">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rPr>
                  <a:t>Security team investigates, determines he is careless; enrolls him in Security Awareness Training</a:t>
                </a:r>
              </a:p>
            </p:txBody>
          </p:sp>
          <p:sp>
            <p:nvSpPr>
              <p:cNvPr id="59" name="Oval 58">
                <a:extLst>
                  <a:ext uri="{FF2B5EF4-FFF2-40B4-BE49-F238E27FC236}">
                    <a16:creationId xmlns:a16="http://schemas.microsoft.com/office/drawing/2014/main" id="{18EA0735-7868-758B-8D84-4A74DEB89DC5}"/>
                  </a:ext>
                </a:extLst>
              </p:cNvPr>
              <p:cNvSpPr/>
              <p:nvPr/>
            </p:nvSpPr>
            <p:spPr>
              <a:xfrm>
                <a:off x="10484202" y="4533393"/>
                <a:ext cx="541867" cy="541867"/>
              </a:xfrm>
              <a:prstGeom prst="ellipse">
                <a:avLst/>
              </a:prstGeom>
              <a:solidFill>
                <a:srgbClr val="00AE9A"/>
              </a:solidFill>
              <a:ln w="1905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a:ea typeface="+mn-ea"/>
                  <a:cs typeface="+mn-cs"/>
                </a:endParaRPr>
              </a:p>
            </p:txBody>
          </p:sp>
        </p:grpSp>
        <p:cxnSp>
          <p:nvCxnSpPr>
            <p:cNvPr id="56" name="Straight Connector 55">
              <a:extLst>
                <a:ext uri="{FF2B5EF4-FFF2-40B4-BE49-F238E27FC236}">
                  <a16:creationId xmlns:a16="http://schemas.microsoft.com/office/drawing/2014/main" id="{2E308455-DB19-EF23-4B62-46612D2287B1}"/>
                </a:ext>
              </a:extLst>
            </p:cNvPr>
            <p:cNvCxnSpPr>
              <a:cxnSpLocks/>
            </p:cNvCxnSpPr>
            <p:nvPr/>
          </p:nvCxnSpPr>
          <p:spPr>
            <a:xfrm flipV="1">
              <a:off x="10873207" y="4340874"/>
              <a:ext cx="0" cy="533746"/>
            </a:xfrm>
            <a:prstGeom prst="line">
              <a:avLst/>
            </a:prstGeom>
            <a:solidFill>
              <a:srgbClr val="00AE9A"/>
            </a:solidFill>
            <a:ln w="19050" cap="flat" cmpd="sng" algn="ctr">
              <a:solidFill>
                <a:srgbClr val="00AE9A"/>
              </a:solidFill>
              <a:prstDash val="solid"/>
              <a:miter lim="800000"/>
              <a:tailEnd type="oval"/>
            </a:ln>
            <a:effectLst/>
          </p:spPr>
        </p:cxnSp>
        <p:pic>
          <p:nvPicPr>
            <p:cNvPr id="57" name="Graphic 56" descr="Teacher with solid fill">
              <a:extLst>
                <a:ext uri="{FF2B5EF4-FFF2-40B4-BE49-F238E27FC236}">
                  <a16:creationId xmlns:a16="http://schemas.microsoft.com/office/drawing/2014/main" id="{6670E679-97D9-CD91-D6EA-858B60A668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8399" y="4561535"/>
              <a:ext cx="471718" cy="471718"/>
            </a:xfrm>
            <a:prstGeom prst="rect">
              <a:avLst/>
            </a:prstGeom>
          </p:spPr>
        </p:pic>
      </p:grpSp>
    </p:spTree>
    <p:extLst>
      <p:ext uri="{BB962C8B-B14F-4D97-AF65-F5344CB8AC3E}">
        <p14:creationId xmlns:p14="http://schemas.microsoft.com/office/powerpoint/2010/main" val="2657285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DA22349-CA86-EB42-80DC-7385670DE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893"/>
            <a:ext cx="12188825" cy="6856214"/>
          </a:xfrm>
          <a:prstGeom prst="rect">
            <a:avLst/>
          </a:prstGeom>
        </p:spPr>
      </p:pic>
      <p:sp>
        <p:nvSpPr>
          <p:cNvPr id="14" name="Rectangle 13">
            <a:extLst>
              <a:ext uri="{FF2B5EF4-FFF2-40B4-BE49-F238E27FC236}">
                <a16:creationId xmlns:a16="http://schemas.microsoft.com/office/drawing/2014/main" id="{97983544-4051-AD42-AF09-435F3489B83E}"/>
              </a:ext>
            </a:extLst>
          </p:cNvPr>
          <p:cNvSpPr/>
          <p:nvPr/>
        </p:nvSpPr>
        <p:spPr>
          <a:xfrm>
            <a:off x="1588" y="893"/>
            <a:ext cx="12188825" cy="6856214"/>
          </a:xfrm>
          <a:prstGeom prst="rect">
            <a:avLst/>
          </a:prstGeom>
          <a:solidFill>
            <a:srgbClr val="202A33">
              <a:alpha val="83882"/>
            </a:srgbClr>
          </a:solidFill>
          <a:ln w="762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defTabSz="914126"/>
            <a:endParaRPr lang="en-US" sz="1799">
              <a:solidFill>
                <a:srgbClr val="FFFFFF">
                  <a:hueOff val="0"/>
                  <a:satOff val="0"/>
                  <a:lumOff val="0"/>
                  <a:alphaOff val="0"/>
                </a:srgbClr>
              </a:solidFill>
              <a:latin typeface="Arial" panose="020B0604020202020204"/>
            </a:endParaRPr>
          </a:p>
        </p:txBody>
      </p:sp>
      <p:sp>
        <p:nvSpPr>
          <p:cNvPr id="15" name="Title 1">
            <a:extLst>
              <a:ext uri="{FF2B5EF4-FFF2-40B4-BE49-F238E27FC236}">
                <a16:creationId xmlns:a16="http://schemas.microsoft.com/office/drawing/2014/main" id="{F3CC09FD-29C5-2D4B-B86D-3F8261CA7D2B}"/>
              </a:ext>
            </a:extLst>
          </p:cNvPr>
          <p:cNvSpPr txBox="1">
            <a:spLocks/>
          </p:cNvSpPr>
          <p:nvPr/>
        </p:nvSpPr>
        <p:spPr>
          <a:xfrm>
            <a:off x="611030" y="1079606"/>
            <a:ext cx="10969943" cy="122679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defTabSz="914126"/>
            <a:r>
              <a:rPr lang="en-US" sz="4799" b="0">
                <a:solidFill>
                  <a:srgbClr val="FFFFFF"/>
                </a:solidFill>
                <a:latin typeface="Arial" panose="020B0604020202020204"/>
              </a:rPr>
              <a:t>People-centric</a:t>
            </a:r>
          </a:p>
          <a:p>
            <a:pPr algn="ctr" defTabSz="914126"/>
            <a:r>
              <a:rPr lang="en-US" sz="4799" b="0">
                <a:solidFill>
                  <a:srgbClr val="FFFFFF"/>
                </a:solidFill>
                <a:latin typeface="Arial" panose="020B0604020202020204"/>
              </a:rPr>
              <a:t>insider threat management</a:t>
            </a:r>
          </a:p>
        </p:txBody>
      </p:sp>
      <p:pic>
        <p:nvPicPr>
          <p:cNvPr id="17" name="Picture 16">
            <a:extLst>
              <a:ext uri="{FF2B5EF4-FFF2-40B4-BE49-F238E27FC236}">
                <a16:creationId xmlns:a16="http://schemas.microsoft.com/office/drawing/2014/main" id="{2B97A4AC-1A8D-0A40-83D7-23CACA9DC15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3922" y="6166661"/>
            <a:ext cx="2004395" cy="690446"/>
          </a:xfrm>
          <a:prstGeom prst="rect">
            <a:avLst/>
          </a:prstGeom>
        </p:spPr>
      </p:pic>
      <p:sp>
        <p:nvSpPr>
          <p:cNvPr id="18" name="Slide Number Placeholder 5">
            <a:extLst>
              <a:ext uri="{FF2B5EF4-FFF2-40B4-BE49-F238E27FC236}">
                <a16:creationId xmlns:a16="http://schemas.microsoft.com/office/drawing/2014/main" id="{7B5FF784-FDC0-8944-A4E0-8C53731C8063}"/>
              </a:ext>
            </a:extLst>
          </p:cNvPr>
          <p:cNvSpPr txBox="1">
            <a:spLocks/>
          </p:cNvSpPr>
          <p:nvPr/>
        </p:nvSpPr>
        <p:spPr>
          <a:xfrm>
            <a:off x="11276252" y="6404638"/>
            <a:ext cx="304721" cy="219399"/>
          </a:xfrm>
          <a:prstGeom prst="rect">
            <a:avLst/>
          </a:prstGeom>
        </p:spPr>
        <p:txBody>
          <a:bodyPr vert="horz" wrap="none" lIns="0" tIns="0" rIns="0" bIns="0" rtlCol="0" anchor="ctr" anchorCtr="0"/>
          <a:lstStyle>
            <a:defPPr>
              <a:defRPr lang="en-US"/>
            </a:defPPr>
            <a:lvl1pPr marL="0" algn="r"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fld id="{00DE720E-C72B-42F0-AD69-52D60E3C605E}" type="slidenum">
              <a:rPr lang="en-US">
                <a:solidFill>
                  <a:srgbClr val="FFFFFF"/>
                </a:solidFill>
                <a:latin typeface="Arial" panose="020B0604020202020204"/>
              </a:rPr>
              <a:pPr defTabSz="914126"/>
              <a:t>17</a:t>
            </a:fld>
            <a:endParaRPr lang="en-US">
              <a:solidFill>
                <a:srgbClr val="FFFFFF"/>
              </a:solidFill>
              <a:latin typeface="Arial" panose="020B0604020202020204"/>
            </a:endParaRPr>
          </a:p>
        </p:txBody>
      </p:sp>
      <p:sp>
        <p:nvSpPr>
          <p:cNvPr id="19" name="Footer Placeholder 4">
            <a:extLst>
              <a:ext uri="{FF2B5EF4-FFF2-40B4-BE49-F238E27FC236}">
                <a16:creationId xmlns:a16="http://schemas.microsoft.com/office/drawing/2014/main" id="{5BD76BA4-A91B-4C41-9914-BF068997A44C}"/>
              </a:ext>
            </a:extLst>
          </p:cNvPr>
          <p:cNvSpPr>
            <a:spLocks noGrp="1"/>
          </p:cNvSpPr>
          <p:nvPr>
            <p:ph type="ftr" sz="quarter" idx="3"/>
          </p:nvPr>
        </p:nvSpPr>
        <p:spPr>
          <a:xfrm>
            <a:off x="3810001" y="6373226"/>
            <a:ext cx="4572000" cy="219399"/>
          </a:xfrm>
          <a:prstGeom prst="rect">
            <a:avLst/>
          </a:prstGeom>
        </p:spPr>
        <p:txBody>
          <a:bodyPr vert="horz" wrap="none" lIns="0" tIns="0" rIns="0" bIns="0" rtlCol="0" anchor="ctr" anchorCtr="0"/>
          <a:lstStyle>
            <a:lvl1pPr algn="l">
              <a:defRPr sz="700">
                <a:solidFill>
                  <a:schemeClr val="bg2">
                    <a:lumMod val="75000"/>
                  </a:schemeClr>
                </a:solidFill>
              </a:defRPr>
            </a:lvl1pPr>
          </a:lstStyle>
          <a:p>
            <a:pPr algn="ctr" defTabSz="914126"/>
            <a:r>
              <a:rPr lang="en-US">
                <a:solidFill>
                  <a:srgbClr val="FFFFFF"/>
                </a:solidFill>
                <a:latin typeface="Arial" panose="020B0604020202020204"/>
              </a:rPr>
              <a:t>© 2020 Proofpoint. All rights reserved</a:t>
            </a:r>
          </a:p>
        </p:txBody>
      </p:sp>
      <p:sp>
        <p:nvSpPr>
          <p:cNvPr id="20" name="Rectangle 19">
            <a:extLst>
              <a:ext uri="{FF2B5EF4-FFF2-40B4-BE49-F238E27FC236}">
                <a16:creationId xmlns:a16="http://schemas.microsoft.com/office/drawing/2014/main" id="{86D93373-3C0D-E847-ABE4-D8673A9B5114}"/>
              </a:ext>
            </a:extLst>
          </p:cNvPr>
          <p:cNvSpPr/>
          <p:nvPr/>
        </p:nvSpPr>
        <p:spPr>
          <a:xfrm>
            <a:off x="1301748" y="4426398"/>
            <a:ext cx="2651069" cy="824626"/>
          </a:xfrm>
          <a:prstGeom prst="rect">
            <a:avLst/>
          </a:prstGeom>
        </p:spPr>
        <p:txBody>
          <a:bodyPr wrap="square" lIns="0" tIns="0" rIns="0" bIns="0" anchor="t" anchorCtr="0">
            <a:noAutofit/>
          </a:bodyPr>
          <a:lstStyle/>
          <a:p>
            <a:pPr algn="ctr" defTabSz="914126"/>
            <a:r>
              <a:rPr lang="en-US" sz="1600">
                <a:solidFill>
                  <a:srgbClr val="FFFFFF"/>
                </a:solidFill>
                <a:latin typeface="Arial" panose="020B0604020202020204"/>
              </a:rPr>
              <a:t>Quickly identify risky user activity and data movement</a:t>
            </a:r>
          </a:p>
        </p:txBody>
      </p:sp>
      <p:sp>
        <p:nvSpPr>
          <p:cNvPr id="21" name="TextBox 20">
            <a:extLst>
              <a:ext uri="{FF2B5EF4-FFF2-40B4-BE49-F238E27FC236}">
                <a16:creationId xmlns:a16="http://schemas.microsoft.com/office/drawing/2014/main" id="{6A1A4D4A-09EF-9642-ACDE-2D413A485FAC}"/>
              </a:ext>
            </a:extLst>
          </p:cNvPr>
          <p:cNvSpPr txBox="1"/>
          <p:nvPr/>
        </p:nvSpPr>
        <p:spPr>
          <a:xfrm>
            <a:off x="1066401" y="3602563"/>
            <a:ext cx="3121763" cy="611307"/>
          </a:xfrm>
          <a:prstGeom prst="rect">
            <a:avLst/>
          </a:prstGeom>
          <a:noFill/>
        </p:spPr>
        <p:txBody>
          <a:bodyPr wrap="square" lIns="0" tIns="0" rIns="0" bIns="0" rtlCol="0">
            <a:noAutofit/>
          </a:bodyPr>
          <a:lstStyle/>
          <a:p>
            <a:pPr algn="ctr" defTabSz="914126"/>
            <a:r>
              <a:rPr lang="en-US" sz="2399" b="1">
                <a:solidFill>
                  <a:srgbClr val="FFFFFF"/>
                </a:solidFill>
                <a:latin typeface="Arial" panose="020B0604020202020204"/>
              </a:rPr>
              <a:t>Identify </a:t>
            </a:r>
          </a:p>
          <a:p>
            <a:pPr algn="ctr" defTabSz="914126"/>
            <a:r>
              <a:rPr lang="en-US" sz="2399" b="1">
                <a:solidFill>
                  <a:srgbClr val="FFFFFF"/>
                </a:solidFill>
                <a:latin typeface="Arial" panose="020B0604020202020204"/>
              </a:rPr>
              <a:t>User Risk</a:t>
            </a:r>
          </a:p>
        </p:txBody>
      </p:sp>
      <p:sp>
        <p:nvSpPr>
          <p:cNvPr id="22" name="Rectangle 21">
            <a:extLst>
              <a:ext uri="{FF2B5EF4-FFF2-40B4-BE49-F238E27FC236}">
                <a16:creationId xmlns:a16="http://schemas.microsoft.com/office/drawing/2014/main" id="{D0F5AF72-5CEB-FC40-96DC-6E4E572426D6}"/>
              </a:ext>
            </a:extLst>
          </p:cNvPr>
          <p:cNvSpPr/>
          <p:nvPr/>
        </p:nvSpPr>
        <p:spPr>
          <a:xfrm>
            <a:off x="4787460" y="4426398"/>
            <a:ext cx="2763072" cy="824626"/>
          </a:xfrm>
          <a:prstGeom prst="rect">
            <a:avLst/>
          </a:prstGeom>
        </p:spPr>
        <p:txBody>
          <a:bodyPr wrap="square" lIns="0" tIns="0" rIns="0" bIns="0" anchor="t" anchorCtr="0">
            <a:noAutofit/>
          </a:bodyPr>
          <a:lstStyle/>
          <a:p>
            <a:pPr algn="ctr" defTabSz="914126"/>
            <a:r>
              <a:rPr lang="en-US" sz="1600">
                <a:solidFill>
                  <a:srgbClr val="FFFFFF"/>
                </a:solidFill>
                <a:latin typeface="Arial" panose="020B0604020202020204"/>
              </a:rPr>
              <a:t>Protect proprietary, sensitive, and regulated information from unauthorized or risky exfiltration</a:t>
            </a:r>
          </a:p>
          <a:p>
            <a:pPr algn="ctr" defTabSz="914126"/>
            <a:endParaRPr lang="en-US" sz="1400">
              <a:solidFill>
                <a:srgbClr val="FFFFFF"/>
              </a:solidFill>
              <a:latin typeface="Arial" panose="020B0604020202020204"/>
            </a:endParaRPr>
          </a:p>
        </p:txBody>
      </p:sp>
      <p:sp>
        <p:nvSpPr>
          <p:cNvPr id="23" name="TextBox 22">
            <a:extLst>
              <a:ext uri="{FF2B5EF4-FFF2-40B4-BE49-F238E27FC236}">
                <a16:creationId xmlns:a16="http://schemas.microsoft.com/office/drawing/2014/main" id="{7C928555-FD61-434C-A73A-F01593D0D7A8}"/>
              </a:ext>
            </a:extLst>
          </p:cNvPr>
          <p:cNvSpPr txBox="1"/>
          <p:nvPr/>
        </p:nvSpPr>
        <p:spPr>
          <a:xfrm>
            <a:off x="4589332" y="3602562"/>
            <a:ext cx="3159330" cy="369236"/>
          </a:xfrm>
          <a:prstGeom prst="rect">
            <a:avLst/>
          </a:prstGeom>
          <a:noFill/>
        </p:spPr>
        <p:txBody>
          <a:bodyPr wrap="square" lIns="0" tIns="0" rIns="0" bIns="0" rtlCol="0">
            <a:noAutofit/>
          </a:bodyPr>
          <a:lstStyle/>
          <a:p>
            <a:pPr algn="ctr" defTabSz="914126"/>
            <a:r>
              <a:rPr lang="en-US" sz="2399" b="1">
                <a:solidFill>
                  <a:srgbClr val="FFFFFF"/>
                </a:solidFill>
                <a:latin typeface="Arial" panose="020B0604020202020204"/>
              </a:rPr>
              <a:t>Prevent Security Breaches</a:t>
            </a:r>
          </a:p>
        </p:txBody>
      </p:sp>
      <p:sp>
        <p:nvSpPr>
          <p:cNvPr id="24" name="Rectangle 23">
            <a:extLst>
              <a:ext uri="{FF2B5EF4-FFF2-40B4-BE49-F238E27FC236}">
                <a16:creationId xmlns:a16="http://schemas.microsoft.com/office/drawing/2014/main" id="{725352B5-770B-CB4F-9114-45B8B4CBC07A}"/>
              </a:ext>
            </a:extLst>
          </p:cNvPr>
          <p:cNvSpPr/>
          <p:nvPr/>
        </p:nvSpPr>
        <p:spPr>
          <a:xfrm>
            <a:off x="8362157" y="4426398"/>
            <a:ext cx="2567401" cy="824626"/>
          </a:xfrm>
          <a:prstGeom prst="rect">
            <a:avLst/>
          </a:prstGeom>
        </p:spPr>
        <p:txBody>
          <a:bodyPr wrap="square" lIns="0" tIns="0" rIns="0" bIns="0" anchor="t" anchorCtr="0">
            <a:noAutofit/>
          </a:bodyPr>
          <a:lstStyle/>
          <a:p>
            <a:pPr algn="ctr" defTabSz="914126"/>
            <a:r>
              <a:rPr lang="en-US" sz="1600">
                <a:solidFill>
                  <a:srgbClr val="FFFFFF"/>
                </a:solidFill>
                <a:latin typeface="Arial" panose="020B0604020202020204"/>
              </a:rPr>
              <a:t>Leverage context to understand the who, what, when, why of alerts</a:t>
            </a:r>
          </a:p>
          <a:p>
            <a:pPr algn="ctr" defTabSz="914126"/>
            <a:endParaRPr lang="en-US" sz="1600">
              <a:solidFill>
                <a:srgbClr val="FFFFFF"/>
              </a:solidFill>
              <a:latin typeface="Arial" panose="020B0604020202020204"/>
            </a:endParaRPr>
          </a:p>
          <a:p>
            <a:pPr algn="ctr" defTabSz="914126"/>
            <a:endParaRPr lang="en-US" sz="1400">
              <a:solidFill>
                <a:srgbClr val="FFFFFF"/>
              </a:solidFill>
              <a:latin typeface="Arial" panose="020B0604020202020204"/>
            </a:endParaRPr>
          </a:p>
        </p:txBody>
      </p:sp>
      <p:sp>
        <p:nvSpPr>
          <p:cNvPr id="25" name="TextBox 24">
            <a:extLst>
              <a:ext uri="{FF2B5EF4-FFF2-40B4-BE49-F238E27FC236}">
                <a16:creationId xmlns:a16="http://schemas.microsoft.com/office/drawing/2014/main" id="{0E7114AD-28A6-D84C-BBF8-A7DFD9DD4324}"/>
              </a:ext>
            </a:extLst>
          </p:cNvPr>
          <p:cNvSpPr txBox="1"/>
          <p:nvPr/>
        </p:nvSpPr>
        <p:spPr>
          <a:xfrm>
            <a:off x="8264320" y="3602562"/>
            <a:ext cx="2763072" cy="369236"/>
          </a:xfrm>
          <a:prstGeom prst="rect">
            <a:avLst/>
          </a:prstGeom>
          <a:noFill/>
        </p:spPr>
        <p:txBody>
          <a:bodyPr wrap="square" lIns="0" tIns="0" rIns="0" bIns="0" rtlCol="0">
            <a:noAutofit/>
          </a:bodyPr>
          <a:lstStyle/>
          <a:p>
            <a:pPr algn="ctr" defTabSz="914126"/>
            <a:r>
              <a:rPr lang="en-US" sz="2399" b="1">
                <a:solidFill>
                  <a:srgbClr val="FFFFFF"/>
                </a:solidFill>
                <a:latin typeface="Arial" panose="020B0604020202020204"/>
              </a:rPr>
              <a:t>Accelerate Incident Response</a:t>
            </a:r>
          </a:p>
        </p:txBody>
      </p:sp>
      <p:sp>
        <p:nvSpPr>
          <p:cNvPr id="26" name="Freeform 168">
            <a:extLst>
              <a:ext uri="{FF2B5EF4-FFF2-40B4-BE49-F238E27FC236}">
                <a16:creationId xmlns:a16="http://schemas.microsoft.com/office/drawing/2014/main" id="{2DB75875-18A4-CE47-B4B8-4F9A97ED3B13}"/>
              </a:ext>
            </a:extLst>
          </p:cNvPr>
          <p:cNvSpPr>
            <a:spLocks noEditPoints="1"/>
          </p:cNvSpPr>
          <p:nvPr/>
        </p:nvSpPr>
        <p:spPr bwMode="auto">
          <a:xfrm>
            <a:off x="6027608" y="2934828"/>
            <a:ext cx="385594" cy="539475"/>
          </a:xfrm>
          <a:custGeom>
            <a:avLst/>
            <a:gdLst>
              <a:gd name="T0" fmla="*/ 1276 w 1308"/>
              <a:gd name="T1" fmla="*/ 402 h 1830"/>
              <a:gd name="T2" fmla="*/ 907 w 1308"/>
              <a:gd name="T3" fmla="*/ 33 h 1830"/>
              <a:gd name="T4" fmla="*/ 875 w 1308"/>
              <a:gd name="T5" fmla="*/ 0 h 1830"/>
              <a:gd name="T6" fmla="*/ 0 w 1308"/>
              <a:gd name="T7" fmla="*/ 0 h 1830"/>
              <a:gd name="T8" fmla="*/ 0 w 1308"/>
              <a:gd name="T9" fmla="*/ 1830 h 1830"/>
              <a:gd name="T10" fmla="*/ 1308 w 1308"/>
              <a:gd name="T11" fmla="*/ 1830 h 1830"/>
              <a:gd name="T12" fmla="*/ 1308 w 1308"/>
              <a:gd name="T13" fmla="*/ 434 h 1830"/>
              <a:gd name="T14" fmla="*/ 1276 w 1308"/>
              <a:gd name="T15" fmla="*/ 402 h 1830"/>
              <a:gd name="T16" fmla="*/ 110 w 1308"/>
              <a:gd name="T17" fmla="*/ 1720 h 1830"/>
              <a:gd name="T18" fmla="*/ 110 w 1308"/>
              <a:gd name="T19" fmla="*/ 110 h 1830"/>
              <a:gd name="T20" fmla="*/ 731 w 1308"/>
              <a:gd name="T21" fmla="*/ 110 h 1830"/>
              <a:gd name="T22" fmla="*/ 731 w 1308"/>
              <a:gd name="T23" fmla="*/ 110 h 1830"/>
              <a:gd name="T24" fmla="*/ 746 w 1308"/>
              <a:gd name="T25" fmla="*/ 111 h 1830"/>
              <a:gd name="T26" fmla="*/ 759 w 1308"/>
              <a:gd name="T27" fmla="*/ 114 h 1830"/>
              <a:gd name="T28" fmla="*/ 771 w 1308"/>
              <a:gd name="T29" fmla="*/ 120 h 1830"/>
              <a:gd name="T30" fmla="*/ 781 w 1308"/>
              <a:gd name="T31" fmla="*/ 127 h 1830"/>
              <a:gd name="T32" fmla="*/ 791 w 1308"/>
              <a:gd name="T33" fmla="*/ 136 h 1830"/>
              <a:gd name="T34" fmla="*/ 800 w 1308"/>
              <a:gd name="T35" fmla="*/ 146 h 1830"/>
              <a:gd name="T36" fmla="*/ 807 w 1308"/>
              <a:gd name="T37" fmla="*/ 158 h 1830"/>
              <a:gd name="T38" fmla="*/ 813 w 1308"/>
              <a:gd name="T39" fmla="*/ 170 h 1830"/>
              <a:gd name="T40" fmla="*/ 819 w 1308"/>
              <a:gd name="T41" fmla="*/ 184 h 1830"/>
              <a:gd name="T42" fmla="*/ 823 w 1308"/>
              <a:gd name="T43" fmla="*/ 200 h 1830"/>
              <a:gd name="T44" fmla="*/ 827 w 1308"/>
              <a:gd name="T45" fmla="*/ 216 h 1830"/>
              <a:gd name="T46" fmla="*/ 830 w 1308"/>
              <a:gd name="T47" fmla="*/ 233 h 1830"/>
              <a:gd name="T48" fmla="*/ 832 w 1308"/>
              <a:gd name="T49" fmla="*/ 250 h 1830"/>
              <a:gd name="T50" fmla="*/ 834 w 1308"/>
              <a:gd name="T51" fmla="*/ 268 h 1830"/>
              <a:gd name="T52" fmla="*/ 835 w 1308"/>
              <a:gd name="T53" fmla="*/ 304 h 1830"/>
              <a:gd name="T54" fmla="*/ 834 w 1308"/>
              <a:gd name="T55" fmla="*/ 340 h 1830"/>
              <a:gd name="T56" fmla="*/ 832 w 1308"/>
              <a:gd name="T57" fmla="*/ 374 h 1830"/>
              <a:gd name="T58" fmla="*/ 830 w 1308"/>
              <a:gd name="T59" fmla="*/ 407 h 1830"/>
              <a:gd name="T60" fmla="*/ 825 w 1308"/>
              <a:gd name="T61" fmla="*/ 437 h 1830"/>
              <a:gd name="T62" fmla="*/ 819 w 1308"/>
              <a:gd name="T63" fmla="*/ 481 h 1830"/>
              <a:gd name="T64" fmla="*/ 816 w 1308"/>
              <a:gd name="T65" fmla="*/ 497 h 1830"/>
              <a:gd name="T66" fmla="*/ 816 w 1308"/>
              <a:gd name="T67" fmla="*/ 497 h 1830"/>
              <a:gd name="T68" fmla="*/ 832 w 1308"/>
              <a:gd name="T69" fmla="*/ 494 h 1830"/>
              <a:gd name="T70" fmla="*/ 875 w 1308"/>
              <a:gd name="T71" fmla="*/ 485 h 1830"/>
              <a:gd name="T72" fmla="*/ 903 w 1308"/>
              <a:gd name="T73" fmla="*/ 482 h 1830"/>
              <a:gd name="T74" fmla="*/ 936 w 1308"/>
              <a:gd name="T75" fmla="*/ 478 h 1830"/>
              <a:gd name="T76" fmla="*/ 970 w 1308"/>
              <a:gd name="T77" fmla="*/ 474 h 1830"/>
              <a:gd name="T78" fmla="*/ 1005 w 1308"/>
              <a:gd name="T79" fmla="*/ 473 h 1830"/>
              <a:gd name="T80" fmla="*/ 1040 w 1308"/>
              <a:gd name="T81" fmla="*/ 474 h 1830"/>
              <a:gd name="T82" fmla="*/ 1058 w 1308"/>
              <a:gd name="T83" fmla="*/ 475 h 1830"/>
              <a:gd name="T84" fmla="*/ 1075 w 1308"/>
              <a:gd name="T85" fmla="*/ 476 h 1830"/>
              <a:gd name="T86" fmla="*/ 1092 w 1308"/>
              <a:gd name="T87" fmla="*/ 480 h 1830"/>
              <a:gd name="T88" fmla="*/ 1107 w 1308"/>
              <a:gd name="T89" fmla="*/ 483 h 1830"/>
              <a:gd name="T90" fmla="*/ 1123 w 1308"/>
              <a:gd name="T91" fmla="*/ 487 h 1830"/>
              <a:gd name="T92" fmla="*/ 1137 w 1308"/>
              <a:gd name="T93" fmla="*/ 493 h 1830"/>
              <a:gd name="T94" fmla="*/ 1149 w 1308"/>
              <a:gd name="T95" fmla="*/ 499 h 1830"/>
              <a:gd name="T96" fmla="*/ 1161 w 1308"/>
              <a:gd name="T97" fmla="*/ 507 h 1830"/>
              <a:gd name="T98" fmla="*/ 1172 w 1308"/>
              <a:gd name="T99" fmla="*/ 516 h 1830"/>
              <a:gd name="T100" fmla="*/ 1181 w 1308"/>
              <a:gd name="T101" fmla="*/ 526 h 1830"/>
              <a:gd name="T102" fmla="*/ 1187 w 1308"/>
              <a:gd name="T103" fmla="*/ 537 h 1830"/>
              <a:gd name="T104" fmla="*/ 1193 w 1308"/>
              <a:gd name="T105" fmla="*/ 549 h 1830"/>
              <a:gd name="T106" fmla="*/ 1197 w 1308"/>
              <a:gd name="T107" fmla="*/ 563 h 1830"/>
              <a:gd name="T108" fmla="*/ 1198 w 1308"/>
              <a:gd name="T109" fmla="*/ 579 h 1830"/>
              <a:gd name="T110" fmla="*/ 1198 w 1308"/>
              <a:gd name="T111" fmla="*/ 579 h 1830"/>
              <a:gd name="T112" fmla="*/ 1198 w 1308"/>
              <a:gd name="T113" fmla="*/ 1720 h 1830"/>
              <a:gd name="T114" fmla="*/ 110 w 1308"/>
              <a:gd name="T115" fmla="*/ 1720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8" h="1830">
                <a:moveTo>
                  <a:pt x="1276" y="402"/>
                </a:moveTo>
                <a:lnTo>
                  <a:pt x="907" y="33"/>
                </a:lnTo>
                <a:lnTo>
                  <a:pt x="875" y="0"/>
                </a:lnTo>
                <a:lnTo>
                  <a:pt x="0" y="0"/>
                </a:lnTo>
                <a:lnTo>
                  <a:pt x="0" y="1830"/>
                </a:lnTo>
                <a:lnTo>
                  <a:pt x="1308" y="1830"/>
                </a:lnTo>
                <a:lnTo>
                  <a:pt x="1308" y="434"/>
                </a:lnTo>
                <a:lnTo>
                  <a:pt x="1276" y="402"/>
                </a:lnTo>
                <a:close/>
                <a:moveTo>
                  <a:pt x="110" y="1720"/>
                </a:moveTo>
                <a:lnTo>
                  <a:pt x="110" y="110"/>
                </a:lnTo>
                <a:lnTo>
                  <a:pt x="731" y="110"/>
                </a:lnTo>
                <a:lnTo>
                  <a:pt x="731" y="110"/>
                </a:lnTo>
                <a:lnTo>
                  <a:pt x="746" y="111"/>
                </a:lnTo>
                <a:lnTo>
                  <a:pt x="759" y="114"/>
                </a:lnTo>
                <a:lnTo>
                  <a:pt x="771" y="120"/>
                </a:lnTo>
                <a:lnTo>
                  <a:pt x="781" y="127"/>
                </a:lnTo>
                <a:lnTo>
                  <a:pt x="791" y="136"/>
                </a:lnTo>
                <a:lnTo>
                  <a:pt x="800" y="146"/>
                </a:lnTo>
                <a:lnTo>
                  <a:pt x="807" y="158"/>
                </a:lnTo>
                <a:lnTo>
                  <a:pt x="813" y="170"/>
                </a:lnTo>
                <a:lnTo>
                  <a:pt x="819" y="184"/>
                </a:lnTo>
                <a:lnTo>
                  <a:pt x="823" y="200"/>
                </a:lnTo>
                <a:lnTo>
                  <a:pt x="827" y="216"/>
                </a:lnTo>
                <a:lnTo>
                  <a:pt x="830" y="233"/>
                </a:lnTo>
                <a:lnTo>
                  <a:pt x="832" y="250"/>
                </a:lnTo>
                <a:lnTo>
                  <a:pt x="834" y="268"/>
                </a:lnTo>
                <a:lnTo>
                  <a:pt x="835" y="304"/>
                </a:lnTo>
                <a:lnTo>
                  <a:pt x="834" y="340"/>
                </a:lnTo>
                <a:lnTo>
                  <a:pt x="832" y="374"/>
                </a:lnTo>
                <a:lnTo>
                  <a:pt x="830" y="407"/>
                </a:lnTo>
                <a:lnTo>
                  <a:pt x="825" y="437"/>
                </a:lnTo>
                <a:lnTo>
                  <a:pt x="819" y="481"/>
                </a:lnTo>
                <a:lnTo>
                  <a:pt x="816" y="497"/>
                </a:lnTo>
                <a:lnTo>
                  <a:pt x="816" y="497"/>
                </a:lnTo>
                <a:lnTo>
                  <a:pt x="832" y="494"/>
                </a:lnTo>
                <a:lnTo>
                  <a:pt x="875" y="485"/>
                </a:lnTo>
                <a:lnTo>
                  <a:pt x="903" y="482"/>
                </a:lnTo>
                <a:lnTo>
                  <a:pt x="936" y="478"/>
                </a:lnTo>
                <a:lnTo>
                  <a:pt x="970" y="474"/>
                </a:lnTo>
                <a:lnTo>
                  <a:pt x="1005" y="473"/>
                </a:lnTo>
                <a:lnTo>
                  <a:pt x="1040" y="474"/>
                </a:lnTo>
                <a:lnTo>
                  <a:pt x="1058" y="475"/>
                </a:lnTo>
                <a:lnTo>
                  <a:pt x="1075" y="476"/>
                </a:lnTo>
                <a:lnTo>
                  <a:pt x="1092" y="480"/>
                </a:lnTo>
                <a:lnTo>
                  <a:pt x="1107" y="483"/>
                </a:lnTo>
                <a:lnTo>
                  <a:pt x="1123" y="487"/>
                </a:lnTo>
                <a:lnTo>
                  <a:pt x="1137" y="493"/>
                </a:lnTo>
                <a:lnTo>
                  <a:pt x="1149" y="499"/>
                </a:lnTo>
                <a:lnTo>
                  <a:pt x="1161" y="507"/>
                </a:lnTo>
                <a:lnTo>
                  <a:pt x="1172" y="516"/>
                </a:lnTo>
                <a:lnTo>
                  <a:pt x="1181" y="526"/>
                </a:lnTo>
                <a:lnTo>
                  <a:pt x="1187" y="537"/>
                </a:lnTo>
                <a:lnTo>
                  <a:pt x="1193" y="549"/>
                </a:lnTo>
                <a:lnTo>
                  <a:pt x="1197" y="563"/>
                </a:lnTo>
                <a:lnTo>
                  <a:pt x="1198" y="579"/>
                </a:lnTo>
                <a:lnTo>
                  <a:pt x="1198" y="579"/>
                </a:lnTo>
                <a:lnTo>
                  <a:pt x="1198" y="1720"/>
                </a:lnTo>
                <a:lnTo>
                  <a:pt x="110" y="172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algn="ctr" defTabSz="914126">
              <a:defRPr/>
            </a:pPr>
            <a:endParaRPr lang="en-US" sz="2399">
              <a:solidFill>
                <a:srgbClr val="000000"/>
              </a:solidFill>
              <a:latin typeface="Arial" panose="020B0604020202020204"/>
            </a:endParaRPr>
          </a:p>
        </p:txBody>
      </p:sp>
      <p:sp>
        <p:nvSpPr>
          <p:cNvPr id="28" name="Freeform 90">
            <a:extLst>
              <a:ext uri="{FF2B5EF4-FFF2-40B4-BE49-F238E27FC236}">
                <a16:creationId xmlns:a16="http://schemas.microsoft.com/office/drawing/2014/main" id="{F0010592-B8C5-9B43-A989-87ED528E7B96}"/>
              </a:ext>
            </a:extLst>
          </p:cNvPr>
          <p:cNvSpPr>
            <a:spLocks noEditPoints="1"/>
          </p:cNvSpPr>
          <p:nvPr/>
        </p:nvSpPr>
        <p:spPr bwMode="auto">
          <a:xfrm>
            <a:off x="2421329" y="2979005"/>
            <a:ext cx="477574" cy="477574"/>
          </a:xfrm>
          <a:custGeom>
            <a:avLst/>
            <a:gdLst>
              <a:gd name="T0" fmla="*/ 1431 w 1920"/>
              <a:gd name="T1" fmla="*/ 1123 h 1920"/>
              <a:gd name="T2" fmla="*/ 1488 w 1920"/>
              <a:gd name="T3" fmla="*/ 988 h 1920"/>
              <a:gd name="T4" fmla="*/ 1518 w 1920"/>
              <a:gd name="T5" fmla="*/ 843 h 1920"/>
              <a:gd name="T6" fmla="*/ 1518 w 1920"/>
              <a:gd name="T7" fmla="*/ 688 h 1920"/>
              <a:gd name="T8" fmla="*/ 1464 w 1920"/>
              <a:gd name="T9" fmla="*/ 470 h 1920"/>
              <a:gd name="T10" fmla="*/ 1351 w 1920"/>
              <a:gd name="T11" fmla="*/ 281 h 1920"/>
              <a:gd name="T12" fmla="*/ 1191 w 1920"/>
              <a:gd name="T13" fmla="*/ 133 h 1920"/>
              <a:gd name="T14" fmla="*/ 992 w 1920"/>
              <a:gd name="T15" fmla="*/ 36 h 1920"/>
              <a:gd name="T16" fmla="*/ 766 w 1920"/>
              <a:gd name="T17" fmla="*/ 0 h 1920"/>
              <a:gd name="T18" fmla="*/ 645 w 1920"/>
              <a:gd name="T19" fmla="*/ 9 h 1920"/>
              <a:gd name="T20" fmla="*/ 432 w 1920"/>
              <a:gd name="T21" fmla="*/ 74 h 1920"/>
              <a:gd name="T22" fmla="*/ 251 w 1920"/>
              <a:gd name="T23" fmla="*/ 196 h 1920"/>
              <a:gd name="T24" fmla="*/ 112 w 1920"/>
              <a:gd name="T25" fmla="*/ 364 h 1920"/>
              <a:gd name="T26" fmla="*/ 25 w 1920"/>
              <a:gd name="T27" fmla="*/ 567 h 1920"/>
              <a:gd name="T28" fmla="*/ 0 w 1920"/>
              <a:gd name="T29" fmla="*/ 756 h 1920"/>
              <a:gd name="T30" fmla="*/ 32 w 1920"/>
              <a:gd name="T31" fmla="*/ 984 h 1920"/>
              <a:gd name="T32" fmla="*/ 127 w 1920"/>
              <a:gd name="T33" fmla="*/ 1183 h 1920"/>
              <a:gd name="T34" fmla="*/ 272 w 1920"/>
              <a:gd name="T35" fmla="*/ 1346 h 1920"/>
              <a:gd name="T36" fmla="*/ 460 w 1920"/>
              <a:gd name="T37" fmla="*/ 1461 h 1920"/>
              <a:gd name="T38" fmla="*/ 678 w 1920"/>
              <a:gd name="T39" fmla="*/ 1519 h 1920"/>
              <a:gd name="T40" fmla="*/ 787 w 1920"/>
              <a:gd name="T41" fmla="*/ 1522 h 1920"/>
              <a:gd name="T42" fmla="*/ 939 w 1920"/>
              <a:gd name="T43" fmla="*/ 1502 h 1920"/>
              <a:gd name="T44" fmla="*/ 1079 w 1920"/>
              <a:gd name="T45" fmla="*/ 1453 h 1920"/>
              <a:gd name="T46" fmla="*/ 1618 w 1920"/>
              <a:gd name="T47" fmla="*/ 1894 h 1920"/>
              <a:gd name="T48" fmla="*/ 1656 w 1920"/>
              <a:gd name="T49" fmla="*/ 1917 h 1920"/>
              <a:gd name="T50" fmla="*/ 1708 w 1920"/>
              <a:gd name="T51" fmla="*/ 1917 h 1920"/>
              <a:gd name="T52" fmla="*/ 1894 w 1920"/>
              <a:gd name="T53" fmla="*/ 1745 h 1920"/>
              <a:gd name="T54" fmla="*/ 1917 w 1920"/>
              <a:gd name="T55" fmla="*/ 1708 h 1920"/>
              <a:gd name="T56" fmla="*/ 1917 w 1920"/>
              <a:gd name="T57" fmla="*/ 1656 h 1920"/>
              <a:gd name="T58" fmla="*/ 1894 w 1920"/>
              <a:gd name="T59" fmla="*/ 1618 h 1920"/>
              <a:gd name="T60" fmla="*/ 1075 w 1920"/>
              <a:gd name="T61" fmla="*/ 1235 h 1920"/>
              <a:gd name="T62" fmla="*/ 925 w 1920"/>
              <a:gd name="T63" fmla="*/ 1305 h 1920"/>
              <a:gd name="T64" fmla="*/ 761 w 1920"/>
              <a:gd name="T65" fmla="*/ 1328 h 1920"/>
              <a:gd name="T66" fmla="*/ 643 w 1920"/>
              <a:gd name="T67" fmla="*/ 1317 h 1920"/>
              <a:gd name="T68" fmla="*/ 488 w 1920"/>
              <a:gd name="T69" fmla="*/ 1258 h 1920"/>
              <a:gd name="T70" fmla="*/ 358 w 1920"/>
              <a:gd name="T71" fmla="*/ 1160 h 1920"/>
              <a:gd name="T72" fmla="*/ 261 w 1920"/>
              <a:gd name="T73" fmla="*/ 1029 h 1920"/>
              <a:gd name="T74" fmla="*/ 205 w 1920"/>
              <a:gd name="T75" fmla="*/ 872 h 1920"/>
              <a:gd name="T76" fmla="*/ 195 w 1920"/>
              <a:gd name="T77" fmla="*/ 729 h 1920"/>
              <a:gd name="T78" fmla="*/ 229 w 1920"/>
              <a:gd name="T79" fmla="*/ 565 h 1920"/>
              <a:gd name="T80" fmla="*/ 308 w 1920"/>
              <a:gd name="T81" fmla="*/ 421 h 1920"/>
              <a:gd name="T82" fmla="*/ 423 w 1920"/>
              <a:gd name="T83" fmla="*/ 306 h 1920"/>
              <a:gd name="T84" fmla="*/ 567 w 1920"/>
              <a:gd name="T85" fmla="*/ 228 h 1920"/>
              <a:gd name="T86" fmla="*/ 732 w 1920"/>
              <a:gd name="T87" fmla="*/ 195 h 1920"/>
              <a:gd name="T88" fmla="*/ 849 w 1920"/>
              <a:gd name="T89" fmla="*/ 200 h 1920"/>
              <a:gd name="T90" fmla="*/ 1007 w 1920"/>
              <a:gd name="T91" fmla="*/ 250 h 1920"/>
              <a:gd name="T92" fmla="*/ 1144 w 1920"/>
              <a:gd name="T93" fmla="*/ 344 h 1920"/>
              <a:gd name="T94" fmla="*/ 1235 w 1920"/>
              <a:gd name="T95" fmla="*/ 450 h 1920"/>
              <a:gd name="T96" fmla="*/ 1305 w 1920"/>
              <a:gd name="T97" fmla="*/ 600 h 1920"/>
              <a:gd name="T98" fmla="*/ 1328 w 1920"/>
              <a:gd name="T99" fmla="*/ 765 h 1920"/>
              <a:gd name="T100" fmla="*/ 1311 w 1920"/>
              <a:gd name="T101" fmla="*/ 903 h 1920"/>
              <a:gd name="T102" fmla="*/ 1247 w 1920"/>
              <a:gd name="T103" fmla="*/ 1055 h 1920"/>
              <a:gd name="T104" fmla="*/ 1161 w 1920"/>
              <a:gd name="T105" fmla="*/ 1164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0" h="1920">
                <a:moveTo>
                  <a:pt x="1894" y="1618"/>
                </a:moveTo>
                <a:lnTo>
                  <a:pt x="1882" y="1606"/>
                </a:lnTo>
                <a:lnTo>
                  <a:pt x="1882" y="1606"/>
                </a:lnTo>
                <a:lnTo>
                  <a:pt x="1419" y="1143"/>
                </a:lnTo>
                <a:lnTo>
                  <a:pt x="1419" y="1143"/>
                </a:lnTo>
                <a:lnTo>
                  <a:pt x="1431" y="1123"/>
                </a:lnTo>
                <a:lnTo>
                  <a:pt x="1442" y="1101"/>
                </a:lnTo>
                <a:lnTo>
                  <a:pt x="1453" y="1080"/>
                </a:lnTo>
                <a:lnTo>
                  <a:pt x="1462" y="1057"/>
                </a:lnTo>
                <a:lnTo>
                  <a:pt x="1472" y="1034"/>
                </a:lnTo>
                <a:lnTo>
                  <a:pt x="1480" y="1012"/>
                </a:lnTo>
                <a:lnTo>
                  <a:pt x="1488" y="988"/>
                </a:lnTo>
                <a:lnTo>
                  <a:pt x="1495" y="964"/>
                </a:lnTo>
                <a:lnTo>
                  <a:pt x="1501" y="941"/>
                </a:lnTo>
                <a:lnTo>
                  <a:pt x="1506" y="917"/>
                </a:lnTo>
                <a:lnTo>
                  <a:pt x="1511" y="892"/>
                </a:lnTo>
                <a:lnTo>
                  <a:pt x="1515" y="867"/>
                </a:lnTo>
                <a:lnTo>
                  <a:pt x="1518" y="843"/>
                </a:lnTo>
                <a:lnTo>
                  <a:pt x="1520" y="818"/>
                </a:lnTo>
                <a:lnTo>
                  <a:pt x="1522" y="792"/>
                </a:lnTo>
                <a:lnTo>
                  <a:pt x="1523" y="766"/>
                </a:lnTo>
                <a:lnTo>
                  <a:pt x="1523" y="766"/>
                </a:lnTo>
                <a:lnTo>
                  <a:pt x="1522" y="727"/>
                </a:lnTo>
                <a:lnTo>
                  <a:pt x="1518" y="688"/>
                </a:lnTo>
                <a:lnTo>
                  <a:pt x="1514" y="651"/>
                </a:lnTo>
                <a:lnTo>
                  <a:pt x="1508" y="613"/>
                </a:lnTo>
                <a:lnTo>
                  <a:pt x="1499" y="575"/>
                </a:lnTo>
                <a:lnTo>
                  <a:pt x="1489" y="540"/>
                </a:lnTo>
                <a:lnTo>
                  <a:pt x="1477" y="504"/>
                </a:lnTo>
                <a:lnTo>
                  <a:pt x="1464" y="470"/>
                </a:lnTo>
                <a:lnTo>
                  <a:pt x="1449" y="435"/>
                </a:lnTo>
                <a:lnTo>
                  <a:pt x="1432" y="403"/>
                </a:lnTo>
                <a:lnTo>
                  <a:pt x="1415" y="371"/>
                </a:lnTo>
                <a:lnTo>
                  <a:pt x="1395" y="339"/>
                </a:lnTo>
                <a:lnTo>
                  <a:pt x="1374" y="309"/>
                </a:lnTo>
                <a:lnTo>
                  <a:pt x="1351" y="281"/>
                </a:lnTo>
                <a:lnTo>
                  <a:pt x="1328" y="253"/>
                </a:lnTo>
                <a:lnTo>
                  <a:pt x="1303" y="226"/>
                </a:lnTo>
                <a:lnTo>
                  <a:pt x="1276" y="201"/>
                </a:lnTo>
                <a:lnTo>
                  <a:pt x="1249" y="177"/>
                </a:lnTo>
                <a:lnTo>
                  <a:pt x="1220" y="154"/>
                </a:lnTo>
                <a:lnTo>
                  <a:pt x="1191" y="133"/>
                </a:lnTo>
                <a:lnTo>
                  <a:pt x="1160" y="113"/>
                </a:lnTo>
                <a:lnTo>
                  <a:pt x="1129" y="94"/>
                </a:lnTo>
                <a:lnTo>
                  <a:pt x="1095" y="78"/>
                </a:lnTo>
                <a:lnTo>
                  <a:pt x="1062" y="61"/>
                </a:lnTo>
                <a:lnTo>
                  <a:pt x="1027" y="47"/>
                </a:lnTo>
                <a:lnTo>
                  <a:pt x="992" y="36"/>
                </a:lnTo>
                <a:lnTo>
                  <a:pt x="956" y="25"/>
                </a:lnTo>
                <a:lnTo>
                  <a:pt x="920" y="16"/>
                </a:lnTo>
                <a:lnTo>
                  <a:pt x="882" y="10"/>
                </a:lnTo>
                <a:lnTo>
                  <a:pt x="843" y="4"/>
                </a:lnTo>
                <a:lnTo>
                  <a:pt x="805" y="1"/>
                </a:lnTo>
                <a:lnTo>
                  <a:pt x="766" y="0"/>
                </a:lnTo>
                <a:lnTo>
                  <a:pt x="766" y="0"/>
                </a:lnTo>
                <a:lnTo>
                  <a:pt x="760" y="0"/>
                </a:lnTo>
                <a:lnTo>
                  <a:pt x="760" y="0"/>
                </a:lnTo>
                <a:lnTo>
                  <a:pt x="721" y="1"/>
                </a:lnTo>
                <a:lnTo>
                  <a:pt x="684" y="4"/>
                </a:lnTo>
                <a:lnTo>
                  <a:pt x="645" y="9"/>
                </a:lnTo>
                <a:lnTo>
                  <a:pt x="608" y="15"/>
                </a:lnTo>
                <a:lnTo>
                  <a:pt x="572" y="24"/>
                </a:lnTo>
                <a:lnTo>
                  <a:pt x="535" y="33"/>
                </a:lnTo>
                <a:lnTo>
                  <a:pt x="501" y="45"/>
                </a:lnTo>
                <a:lnTo>
                  <a:pt x="466" y="59"/>
                </a:lnTo>
                <a:lnTo>
                  <a:pt x="432" y="74"/>
                </a:lnTo>
                <a:lnTo>
                  <a:pt x="400" y="91"/>
                </a:lnTo>
                <a:lnTo>
                  <a:pt x="367" y="109"/>
                </a:lnTo>
                <a:lnTo>
                  <a:pt x="337" y="129"/>
                </a:lnTo>
                <a:lnTo>
                  <a:pt x="307" y="150"/>
                </a:lnTo>
                <a:lnTo>
                  <a:pt x="279" y="172"/>
                </a:lnTo>
                <a:lnTo>
                  <a:pt x="251" y="196"/>
                </a:lnTo>
                <a:lnTo>
                  <a:pt x="224" y="221"/>
                </a:lnTo>
                <a:lnTo>
                  <a:pt x="199" y="248"/>
                </a:lnTo>
                <a:lnTo>
                  <a:pt x="176" y="275"/>
                </a:lnTo>
                <a:lnTo>
                  <a:pt x="153" y="304"/>
                </a:lnTo>
                <a:lnTo>
                  <a:pt x="131" y="333"/>
                </a:lnTo>
                <a:lnTo>
                  <a:pt x="112" y="364"/>
                </a:lnTo>
                <a:lnTo>
                  <a:pt x="94" y="395"/>
                </a:lnTo>
                <a:lnTo>
                  <a:pt x="76" y="428"/>
                </a:lnTo>
                <a:lnTo>
                  <a:pt x="61" y="461"/>
                </a:lnTo>
                <a:lnTo>
                  <a:pt x="47" y="496"/>
                </a:lnTo>
                <a:lnTo>
                  <a:pt x="36" y="531"/>
                </a:lnTo>
                <a:lnTo>
                  <a:pt x="25" y="567"/>
                </a:lnTo>
                <a:lnTo>
                  <a:pt x="16" y="603"/>
                </a:lnTo>
                <a:lnTo>
                  <a:pt x="9" y="641"/>
                </a:lnTo>
                <a:lnTo>
                  <a:pt x="4" y="679"/>
                </a:lnTo>
                <a:lnTo>
                  <a:pt x="1" y="718"/>
                </a:lnTo>
                <a:lnTo>
                  <a:pt x="0" y="756"/>
                </a:lnTo>
                <a:lnTo>
                  <a:pt x="0" y="756"/>
                </a:lnTo>
                <a:lnTo>
                  <a:pt x="0" y="796"/>
                </a:lnTo>
                <a:lnTo>
                  <a:pt x="3" y="835"/>
                </a:lnTo>
                <a:lnTo>
                  <a:pt x="8" y="873"/>
                </a:lnTo>
                <a:lnTo>
                  <a:pt x="14" y="910"/>
                </a:lnTo>
                <a:lnTo>
                  <a:pt x="23" y="947"/>
                </a:lnTo>
                <a:lnTo>
                  <a:pt x="32" y="984"/>
                </a:lnTo>
                <a:lnTo>
                  <a:pt x="44" y="1019"/>
                </a:lnTo>
                <a:lnTo>
                  <a:pt x="58" y="1054"/>
                </a:lnTo>
                <a:lnTo>
                  <a:pt x="72" y="1087"/>
                </a:lnTo>
                <a:lnTo>
                  <a:pt x="89" y="1121"/>
                </a:lnTo>
                <a:lnTo>
                  <a:pt x="108" y="1152"/>
                </a:lnTo>
                <a:lnTo>
                  <a:pt x="127" y="1183"/>
                </a:lnTo>
                <a:lnTo>
                  <a:pt x="148" y="1213"/>
                </a:lnTo>
                <a:lnTo>
                  <a:pt x="170" y="1242"/>
                </a:lnTo>
                <a:lnTo>
                  <a:pt x="194" y="1270"/>
                </a:lnTo>
                <a:lnTo>
                  <a:pt x="220" y="1296"/>
                </a:lnTo>
                <a:lnTo>
                  <a:pt x="246" y="1322"/>
                </a:lnTo>
                <a:lnTo>
                  <a:pt x="272" y="1346"/>
                </a:lnTo>
                <a:lnTo>
                  <a:pt x="302" y="1369"/>
                </a:lnTo>
                <a:lnTo>
                  <a:pt x="332" y="1390"/>
                </a:lnTo>
                <a:lnTo>
                  <a:pt x="362" y="1410"/>
                </a:lnTo>
                <a:lnTo>
                  <a:pt x="394" y="1429"/>
                </a:lnTo>
                <a:lnTo>
                  <a:pt x="426" y="1446"/>
                </a:lnTo>
                <a:lnTo>
                  <a:pt x="460" y="1461"/>
                </a:lnTo>
                <a:lnTo>
                  <a:pt x="494" y="1475"/>
                </a:lnTo>
                <a:lnTo>
                  <a:pt x="530" y="1488"/>
                </a:lnTo>
                <a:lnTo>
                  <a:pt x="566" y="1498"/>
                </a:lnTo>
                <a:lnTo>
                  <a:pt x="603" y="1506"/>
                </a:lnTo>
                <a:lnTo>
                  <a:pt x="640" y="1514"/>
                </a:lnTo>
                <a:lnTo>
                  <a:pt x="678" y="1519"/>
                </a:lnTo>
                <a:lnTo>
                  <a:pt x="717" y="1522"/>
                </a:lnTo>
                <a:lnTo>
                  <a:pt x="756" y="1524"/>
                </a:lnTo>
                <a:lnTo>
                  <a:pt x="756" y="1524"/>
                </a:lnTo>
                <a:lnTo>
                  <a:pt x="761" y="1524"/>
                </a:lnTo>
                <a:lnTo>
                  <a:pt x="761" y="1524"/>
                </a:lnTo>
                <a:lnTo>
                  <a:pt x="787" y="1522"/>
                </a:lnTo>
                <a:lnTo>
                  <a:pt x="813" y="1521"/>
                </a:lnTo>
                <a:lnTo>
                  <a:pt x="839" y="1519"/>
                </a:lnTo>
                <a:lnTo>
                  <a:pt x="864" y="1516"/>
                </a:lnTo>
                <a:lnTo>
                  <a:pt x="889" y="1513"/>
                </a:lnTo>
                <a:lnTo>
                  <a:pt x="914" y="1507"/>
                </a:lnTo>
                <a:lnTo>
                  <a:pt x="939" y="1502"/>
                </a:lnTo>
                <a:lnTo>
                  <a:pt x="963" y="1495"/>
                </a:lnTo>
                <a:lnTo>
                  <a:pt x="986" y="1489"/>
                </a:lnTo>
                <a:lnTo>
                  <a:pt x="1010" y="1481"/>
                </a:lnTo>
                <a:lnTo>
                  <a:pt x="1034" y="1473"/>
                </a:lnTo>
                <a:lnTo>
                  <a:pt x="1056" y="1463"/>
                </a:lnTo>
                <a:lnTo>
                  <a:pt x="1079" y="1453"/>
                </a:lnTo>
                <a:lnTo>
                  <a:pt x="1102" y="1443"/>
                </a:lnTo>
                <a:lnTo>
                  <a:pt x="1123" y="1432"/>
                </a:lnTo>
                <a:lnTo>
                  <a:pt x="1145" y="1419"/>
                </a:lnTo>
                <a:lnTo>
                  <a:pt x="1607" y="1882"/>
                </a:lnTo>
                <a:lnTo>
                  <a:pt x="1607" y="1882"/>
                </a:lnTo>
                <a:lnTo>
                  <a:pt x="1618" y="1894"/>
                </a:lnTo>
                <a:lnTo>
                  <a:pt x="1618" y="1894"/>
                </a:lnTo>
                <a:lnTo>
                  <a:pt x="1625" y="1901"/>
                </a:lnTo>
                <a:lnTo>
                  <a:pt x="1632" y="1906"/>
                </a:lnTo>
                <a:lnTo>
                  <a:pt x="1640" y="1910"/>
                </a:lnTo>
                <a:lnTo>
                  <a:pt x="1649" y="1914"/>
                </a:lnTo>
                <a:lnTo>
                  <a:pt x="1656" y="1917"/>
                </a:lnTo>
                <a:lnTo>
                  <a:pt x="1665" y="1919"/>
                </a:lnTo>
                <a:lnTo>
                  <a:pt x="1673" y="1920"/>
                </a:lnTo>
                <a:lnTo>
                  <a:pt x="1682" y="1920"/>
                </a:lnTo>
                <a:lnTo>
                  <a:pt x="1691" y="1920"/>
                </a:lnTo>
                <a:lnTo>
                  <a:pt x="1699" y="1919"/>
                </a:lnTo>
                <a:lnTo>
                  <a:pt x="1708" y="1917"/>
                </a:lnTo>
                <a:lnTo>
                  <a:pt x="1715" y="1914"/>
                </a:lnTo>
                <a:lnTo>
                  <a:pt x="1724" y="1910"/>
                </a:lnTo>
                <a:lnTo>
                  <a:pt x="1732" y="1906"/>
                </a:lnTo>
                <a:lnTo>
                  <a:pt x="1739" y="1901"/>
                </a:lnTo>
                <a:lnTo>
                  <a:pt x="1746" y="1894"/>
                </a:lnTo>
                <a:lnTo>
                  <a:pt x="1894" y="1745"/>
                </a:lnTo>
                <a:lnTo>
                  <a:pt x="1894" y="1745"/>
                </a:lnTo>
                <a:lnTo>
                  <a:pt x="1901" y="1738"/>
                </a:lnTo>
                <a:lnTo>
                  <a:pt x="1906" y="1731"/>
                </a:lnTo>
                <a:lnTo>
                  <a:pt x="1910" y="1724"/>
                </a:lnTo>
                <a:lnTo>
                  <a:pt x="1914" y="1715"/>
                </a:lnTo>
                <a:lnTo>
                  <a:pt x="1917" y="1708"/>
                </a:lnTo>
                <a:lnTo>
                  <a:pt x="1919" y="1699"/>
                </a:lnTo>
                <a:lnTo>
                  <a:pt x="1920" y="1691"/>
                </a:lnTo>
                <a:lnTo>
                  <a:pt x="1920" y="1682"/>
                </a:lnTo>
                <a:lnTo>
                  <a:pt x="1920" y="1673"/>
                </a:lnTo>
                <a:lnTo>
                  <a:pt x="1919" y="1665"/>
                </a:lnTo>
                <a:lnTo>
                  <a:pt x="1917" y="1656"/>
                </a:lnTo>
                <a:lnTo>
                  <a:pt x="1914" y="1648"/>
                </a:lnTo>
                <a:lnTo>
                  <a:pt x="1910" y="1640"/>
                </a:lnTo>
                <a:lnTo>
                  <a:pt x="1906" y="1632"/>
                </a:lnTo>
                <a:lnTo>
                  <a:pt x="1901" y="1625"/>
                </a:lnTo>
                <a:lnTo>
                  <a:pt x="1894" y="1618"/>
                </a:lnTo>
                <a:lnTo>
                  <a:pt x="1894" y="1618"/>
                </a:lnTo>
                <a:close/>
                <a:moveTo>
                  <a:pt x="1161" y="1164"/>
                </a:moveTo>
                <a:lnTo>
                  <a:pt x="1161" y="1164"/>
                </a:lnTo>
                <a:lnTo>
                  <a:pt x="1140" y="1183"/>
                </a:lnTo>
                <a:lnTo>
                  <a:pt x="1119" y="1201"/>
                </a:lnTo>
                <a:lnTo>
                  <a:pt x="1097" y="1219"/>
                </a:lnTo>
                <a:lnTo>
                  <a:pt x="1075" y="1235"/>
                </a:lnTo>
                <a:lnTo>
                  <a:pt x="1051" y="1250"/>
                </a:lnTo>
                <a:lnTo>
                  <a:pt x="1027" y="1263"/>
                </a:lnTo>
                <a:lnTo>
                  <a:pt x="1003" y="1276"/>
                </a:lnTo>
                <a:lnTo>
                  <a:pt x="977" y="1286"/>
                </a:lnTo>
                <a:lnTo>
                  <a:pt x="952" y="1296"/>
                </a:lnTo>
                <a:lnTo>
                  <a:pt x="925" y="1305"/>
                </a:lnTo>
                <a:lnTo>
                  <a:pt x="899" y="1312"/>
                </a:lnTo>
                <a:lnTo>
                  <a:pt x="872" y="1318"/>
                </a:lnTo>
                <a:lnTo>
                  <a:pt x="844" y="1323"/>
                </a:lnTo>
                <a:lnTo>
                  <a:pt x="817" y="1326"/>
                </a:lnTo>
                <a:lnTo>
                  <a:pt x="789" y="1328"/>
                </a:lnTo>
                <a:lnTo>
                  <a:pt x="761" y="1328"/>
                </a:lnTo>
                <a:lnTo>
                  <a:pt x="757" y="1328"/>
                </a:lnTo>
                <a:lnTo>
                  <a:pt x="757" y="1328"/>
                </a:lnTo>
                <a:lnTo>
                  <a:pt x="728" y="1328"/>
                </a:lnTo>
                <a:lnTo>
                  <a:pt x="699" y="1325"/>
                </a:lnTo>
                <a:lnTo>
                  <a:pt x="671" y="1322"/>
                </a:lnTo>
                <a:lnTo>
                  <a:pt x="643" y="1317"/>
                </a:lnTo>
                <a:lnTo>
                  <a:pt x="616" y="1310"/>
                </a:lnTo>
                <a:lnTo>
                  <a:pt x="589" y="1303"/>
                </a:lnTo>
                <a:lnTo>
                  <a:pt x="563" y="1293"/>
                </a:lnTo>
                <a:lnTo>
                  <a:pt x="537" y="1283"/>
                </a:lnTo>
                <a:lnTo>
                  <a:pt x="511" y="1271"/>
                </a:lnTo>
                <a:lnTo>
                  <a:pt x="488" y="1258"/>
                </a:lnTo>
                <a:lnTo>
                  <a:pt x="464" y="1244"/>
                </a:lnTo>
                <a:lnTo>
                  <a:pt x="442" y="1229"/>
                </a:lnTo>
                <a:lnTo>
                  <a:pt x="419" y="1214"/>
                </a:lnTo>
                <a:lnTo>
                  <a:pt x="397" y="1197"/>
                </a:lnTo>
                <a:lnTo>
                  <a:pt x="377" y="1179"/>
                </a:lnTo>
                <a:lnTo>
                  <a:pt x="358" y="1160"/>
                </a:lnTo>
                <a:lnTo>
                  <a:pt x="339" y="1140"/>
                </a:lnTo>
                <a:lnTo>
                  <a:pt x="321" y="1119"/>
                </a:lnTo>
                <a:lnTo>
                  <a:pt x="305" y="1098"/>
                </a:lnTo>
                <a:lnTo>
                  <a:pt x="289" y="1075"/>
                </a:lnTo>
                <a:lnTo>
                  <a:pt x="275" y="1053"/>
                </a:lnTo>
                <a:lnTo>
                  <a:pt x="261" y="1029"/>
                </a:lnTo>
                <a:lnTo>
                  <a:pt x="249" y="1004"/>
                </a:lnTo>
                <a:lnTo>
                  <a:pt x="237" y="978"/>
                </a:lnTo>
                <a:lnTo>
                  <a:pt x="227" y="954"/>
                </a:lnTo>
                <a:lnTo>
                  <a:pt x="219" y="927"/>
                </a:lnTo>
                <a:lnTo>
                  <a:pt x="211" y="900"/>
                </a:lnTo>
                <a:lnTo>
                  <a:pt x="205" y="872"/>
                </a:lnTo>
                <a:lnTo>
                  <a:pt x="200" y="845"/>
                </a:lnTo>
                <a:lnTo>
                  <a:pt x="196" y="816"/>
                </a:lnTo>
                <a:lnTo>
                  <a:pt x="194" y="787"/>
                </a:lnTo>
                <a:lnTo>
                  <a:pt x="194" y="757"/>
                </a:lnTo>
                <a:lnTo>
                  <a:pt x="194" y="757"/>
                </a:lnTo>
                <a:lnTo>
                  <a:pt x="195" y="729"/>
                </a:lnTo>
                <a:lnTo>
                  <a:pt x="197" y="700"/>
                </a:lnTo>
                <a:lnTo>
                  <a:pt x="201" y="672"/>
                </a:lnTo>
                <a:lnTo>
                  <a:pt x="206" y="644"/>
                </a:lnTo>
                <a:lnTo>
                  <a:pt x="212" y="617"/>
                </a:lnTo>
                <a:lnTo>
                  <a:pt x="221" y="590"/>
                </a:lnTo>
                <a:lnTo>
                  <a:pt x="229" y="565"/>
                </a:lnTo>
                <a:lnTo>
                  <a:pt x="239" y="539"/>
                </a:lnTo>
                <a:lnTo>
                  <a:pt x="251" y="514"/>
                </a:lnTo>
                <a:lnTo>
                  <a:pt x="264" y="489"/>
                </a:lnTo>
                <a:lnTo>
                  <a:pt x="278" y="465"/>
                </a:lnTo>
                <a:lnTo>
                  <a:pt x="292" y="443"/>
                </a:lnTo>
                <a:lnTo>
                  <a:pt x="308" y="421"/>
                </a:lnTo>
                <a:lnTo>
                  <a:pt x="325" y="400"/>
                </a:lnTo>
                <a:lnTo>
                  <a:pt x="342" y="379"/>
                </a:lnTo>
                <a:lnTo>
                  <a:pt x="362" y="360"/>
                </a:lnTo>
                <a:lnTo>
                  <a:pt x="381" y="340"/>
                </a:lnTo>
                <a:lnTo>
                  <a:pt x="402" y="323"/>
                </a:lnTo>
                <a:lnTo>
                  <a:pt x="423" y="306"/>
                </a:lnTo>
                <a:lnTo>
                  <a:pt x="446" y="291"/>
                </a:lnTo>
                <a:lnTo>
                  <a:pt x="468" y="276"/>
                </a:lnTo>
                <a:lnTo>
                  <a:pt x="492" y="262"/>
                </a:lnTo>
                <a:lnTo>
                  <a:pt x="517" y="250"/>
                </a:lnTo>
                <a:lnTo>
                  <a:pt x="542" y="238"/>
                </a:lnTo>
                <a:lnTo>
                  <a:pt x="567" y="228"/>
                </a:lnTo>
                <a:lnTo>
                  <a:pt x="593" y="220"/>
                </a:lnTo>
                <a:lnTo>
                  <a:pt x="620" y="212"/>
                </a:lnTo>
                <a:lnTo>
                  <a:pt x="647" y="206"/>
                </a:lnTo>
                <a:lnTo>
                  <a:pt x="675" y="200"/>
                </a:lnTo>
                <a:lnTo>
                  <a:pt x="703" y="197"/>
                </a:lnTo>
                <a:lnTo>
                  <a:pt x="732" y="195"/>
                </a:lnTo>
                <a:lnTo>
                  <a:pt x="760" y="194"/>
                </a:lnTo>
                <a:lnTo>
                  <a:pt x="765" y="194"/>
                </a:lnTo>
                <a:lnTo>
                  <a:pt x="765" y="194"/>
                </a:lnTo>
                <a:lnTo>
                  <a:pt x="793" y="195"/>
                </a:lnTo>
                <a:lnTo>
                  <a:pt x="821" y="197"/>
                </a:lnTo>
                <a:lnTo>
                  <a:pt x="849" y="200"/>
                </a:lnTo>
                <a:lnTo>
                  <a:pt x="875" y="206"/>
                </a:lnTo>
                <a:lnTo>
                  <a:pt x="903" y="212"/>
                </a:lnTo>
                <a:lnTo>
                  <a:pt x="929" y="220"/>
                </a:lnTo>
                <a:lnTo>
                  <a:pt x="956" y="228"/>
                </a:lnTo>
                <a:lnTo>
                  <a:pt x="981" y="238"/>
                </a:lnTo>
                <a:lnTo>
                  <a:pt x="1007" y="250"/>
                </a:lnTo>
                <a:lnTo>
                  <a:pt x="1032" y="262"/>
                </a:lnTo>
                <a:lnTo>
                  <a:pt x="1055" y="276"/>
                </a:lnTo>
                <a:lnTo>
                  <a:pt x="1078" y="291"/>
                </a:lnTo>
                <a:lnTo>
                  <a:pt x="1101" y="307"/>
                </a:lnTo>
                <a:lnTo>
                  <a:pt x="1123" y="324"/>
                </a:lnTo>
                <a:lnTo>
                  <a:pt x="1144" y="344"/>
                </a:lnTo>
                <a:lnTo>
                  <a:pt x="1164" y="363"/>
                </a:lnTo>
                <a:lnTo>
                  <a:pt x="1164" y="363"/>
                </a:lnTo>
                <a:lnTo>
                  <a:pt x="1183" y="384"/>
                </a:lnTo>
                <a:lnTo>
                  <a:pt x="1202" y="405"/>
                </a:lnTo>
                <a:lnTo>
                  <a:pt x="1219" y="427"/>
                </a:lnTo>
                <a:lnTo>
                  <a:pt x="1235" y="450"/>
                </a:lnTo>
                <a:lnTo>
                  <a:pt x="1250" y="473"/>
                </a:lnTo>
                <a:lnTo>
                  <a:pt x="1263" y="498"/>
                </a:lnTo>
                <a:lnTo>
                  <a:pt x="1275" y="523"/>
                </a:lnTo>
                <a:lnTo>
                  <a:pt x="1287" y="547"/>
                </a:lnTo>
                <a:lnTo>
                  <a:pt x="1297" y="573"/>
                </a:lnTo>
                <a:lnTo>
                  <a:pt x="1305" y="600"/>
                </a:lnTo>
                <a:lnTo>
                  <a:pt x="1312" y="626"/>
                </a:lnTo>
                <a:lnTo>
                  <a:pt x="1318" y="654"/>
                </a:lnTo>
                <a:lnTo>
                  <a:pt x="1322" y="681"/>
                </a:lnTo>
                <a:lnTo>
                  <a:pt x="1326" y="709"/>
                </a:lnTo>
                <a:lnTo>
                  <a:pt x="1328" y="737"/>
                </a:lnTo>
                <a:lnTo>
                  <a:pt x="1328" y="765"/>
                </a:lnTo>
                <a:lnTo>
                  <a:pt x="1328" y="765"/>
                </a:lnTo>
                <a:lnTo>
                  <a:pt x="1327" y="793"/>
                </a:lnTo>
                <a:lnTo>
                  <a:pt x="1325" y="821"/>
                </a:lnTo>
                <a:lnTo>
                  <a:pt x="1321" y="849"/>
                </a:lnTo>
                <a:lnTo>
                  <a:pt x="1317" y="876"/>
                </a:lnTo>
                <a:lnTo>
                  <a:pt x="1311" y="903"/>
                </a:lnTo>
                <a:lnTo>
                  <a:pt x="1303" y="930"/>
                </a:lnTo>
                <a:lnTo>
                  <a:pt x="1294" y="956"/>
                </a:lnTo>
                <a:lnTo>
                  <a:pt x="1284" y="982"/>
                </a:lnTo>
                <a:lnTo>
                  <a:pt x="1273" y="1006"/>
                </a:lnTo>
                <a:lnTo>
                  <a:pt x="1260" y="1031"/>
                </a:lnTo>
                <a:lnTo>
                  <a:pt x="1247" y="1055"/>
                </a:lnTo>
                <a:lnTo>
                  <a:pt x="1232" y="1079"/>
                </a:lnTo>
                <a:lnTo>
                  <a:pt x="1216" y="1101"/>
                </a:lnTo>
                <a:lnTo>
                  <a:pt x="1199" y="1123"/>
                </a:lnTo>
                <a:lnTo>
                  <a:pt x="1180" y="1144"/>
                </a:lnTo>
                <a:lnTo>
                  <a:pt x="1161" y="1164"/>
                </a:lnTo>
                <a:lnTo>
                  <a:pt x="1161" y="1164"/>
                </a:lnTo>
                <a:close/>
                <a:moveTo>
                  <a:pt x="390" y="874"/>
                </a:moveTo>
                <a:lnTo>
                  <a:pt x="1153" y="874"/>
                </a:lnTo>
                <a:lnTo>
                  <a:pt x="1153" y="640"/>
                </a:lnTo>
                <a:lnTo>
                  <a:pt x="390" y="640"/>
                </a:lnTo>
                <a:lnTo>
                  <a:pt x="390" y="874"/>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algn="ctr" defTabSz="914126">
              <a:defRPr/>
            </a:pPr>
            <a:endParaRPr lang="en-US" sz="1799">
              <a:solidFill>
                <a:srgbClr val="000000"/>
              </a:solidFill>
              <a:latin typeface="Arial" panose="020B0604020202020204"/>
            </a:endParaRPr>
          </a:p>
        </p:txBody>
      </p:sp>
      <p:grpSp>
        <p:nvGrpSpPr>
          <p:cNvPr id="29" name="Group 28">
            <a:extLst>
              <a:ext uri="{FF2B5EF4-FFF2-40B4-BE49-F238E27FC236}">
                <a16:creationId xmlns:a16="http://schemas.microsoft.com/office/drawing/2014/main" id="{49104540-ED67-7245-8EA1-5F68DF4A590B}"/>
              </a:ext>
            </a:extLst>
          </p:cNvPr>
          <p:cNvGrpSpPr/>
          <p:nvPr/>
        </p:nvGrpSpPr>
        <p:grpSpPr>
          <a:xfrm>
            <a:off x="9416456" y="3018756"/>
            <a:ext cx="458803" cy="398075"/>
            <a:chOff x="3828188" y="1726379"/>
            <a:chExt cx="501630" cy="435233"/>
          </a:xfrm>
        </p:grpSpPr>
        <p:sp>
          <p:nvSpPr>
            <p:cNvPr id="30" name="Freeform: Shape 4">
              <a:extLst>
                <a:ext uri="{FF2B5EF4-FFF2-40B4-BE49-F238E27FC236}">
                  <a16:creationId xmlns:a16="http://schemas.microsoft.com/office/drawing/2014/main" id="{8E1A441F-8905-004F-8FAD-25851B47EFFA}"/>
                </a:ext>
              </a:extLst>
            </p:cNvPr>
            <p:cNvSpPr/>
            <p:nvPr/>
          </p:nvSpPr>
          <p:spPr>
            <a:xfrm>
              <a:off x="3828188" y="1726379"/>
              <a:ext cx="378902" cy="435233"/>
            </a:xfrm>
            <a:custGeom>
              <a:avLst/>
              <a:gdLst/>
              <a:ahLst/>
              <a:cxnLst>
                <a:cxn ang="3cd4">
                  <a:pos x="hc" y="t"/>
                </a:cxn>
                <a:cxn ang="cd2">
                  <a:pos x="l" y="vc"/>
                </a:cxn>
                <a:cxn ang="cd4">
                  <a:pos x="hc" y="b"/>
                </a:cxn>
                <a:cxn ang="0">
                  <a:pos x="r" y="vc"/>
                </a:cxn>
              </a:cxnLst>
              <a:rect l="l" t="t" r="r" b="b"/>
              <a:pathLst>
                <a:path w="1279" h="1469">
                  <a:moveTo>
                    <a:pt x="792" y="1469"/>
                  </a:moveTo>
                  <a:lnTo>
                    <a:pt x="564" y="167"/>
                  </a:lnTo>
                  <a:lnTo>
                    <a:pt x="439" y="910"/>
                  </a:lnTo>
                  <a:lnTo>
                    <a:pt x="0" y="910"/>
                  </a:lnTo>
                  <a:lnTo>
                    <a:pt x="0" y="882"/>
                  </a:lnTo>
                  <a:lnTo>
                    <a:pt x="415" y="882"/>
                  </a:lnTo>
                  <a:lnTo>
                    <a:pt x="564" y="0"/>
                  </a:lnTo>
                  <a:lnTo>
                    <a:pt x="794" y="1317"/>
                  </a:lnTo>
                  <a:lnTo>
                    <a:pt x="888" y="852"/>
                  </a:lnTo>
                  <a:lnTo>
                    <a:pt x="1279" y="852"/>
                  </a:lnTo>
                  <a:lnTo>
                    <a:pt x="1279" y="880"/>
                  </a:lnTo>
                  <a:lnTo>
                    <a:pt x="911" y="880"/>
                  </a:lnTo>
                  <a:close/>
                </a:path>
              </a:pathLst>
            </a:custGeom>
            <a:solidFill>
              <a:srgbClr val="F9F9F9"/>
            </a:solidFill>
            <a:ln w="12700" cap="flat">
              <a:solidFill>
                <a:srgbClr val="F9F9F9"/>
              </a:solidFill>
              <a:prstDash val="solid"/>
            </a:ln>
          </p:spPr>
          <p:txBody>
            <a:bodyPr vert="horz" wrap="none" lIns="50612" tIns="25306" rIns="50612" bIns="25306" anchor="ctr" anchorCtr="1" compatLnSpc="0"/>
            <a:lstStyle/>
            <a:p>
              <a:pPr defTabSz="914126" hangingPunct="0">
                <a:defRPr/>
              </a:pPr>
              <a:endParaRPr lang="en-US" sz="675">
                <a:solidFill>
                  <a:srgbClr val="BFCED6"/>
                </a:solidFill>
                <a:latin typeface="Arial" pitchFamily="18"/>
                <a:ea typeface="Arial Unicode MS" pitchFamily="2"/>
                <a:cs typeface="Arial Unicode MS" pitchFamily="2"/>
              </a:endParaRPr>
            </a:p>
          </p:txBody>
        </p:sp>
        <p:sp>
          <p:nvSpPr>
            <p:cNvPr id="31" name="Freeform: Shape 5">
              <a:extLst>
                <a:ext uri="{FF2B5EF4-FFF2-40B4-BE49-F238E27FC236}">
                  <a16:creationId xmlns:a16="http://schemas.microsoft.com/office/drawing/2014/main" id="{E51A9818-B89E-C041-9858-6FCF0B1A0513}"/>
                </a:ext>
              </a:extLst>
            </p:cNvPr>
            <p:cNvSpPr/>
            <p:nvPr/>
          </p:nvSpPr>
          <p:spPr>
            <a:xfrm>
              <a:off x="4134467" y="1883826"/>
              <a:ext cx="195351" cy="195351"/>
            </a:xfrm>
            <a:custGeom>
              <a:avLst/>
              <a:gdLst/>
              <a:ahLst/>
              <a:cxnLst>
                <a:cxn ang="3cd4">
                  <a:pos x="hc" y="t"/>
                </a:cxn>
                <a:cxn ang="cd2">
                  <a:pos x="l" y="vc"/>
                </a:cxn>
                <a:cxn ang="cd4">
                  <a:pos x="hc" y="b"/>
                </a:cxn>
                <a:cxn ang="0">
                  <a:pos x="r" y="vc"/>
                </a:cxn>
              </a:cxnLst>
              <a:rect l="l" t="t" r="r" b="b"/>
              <a:pathLst>
                <a:path w="600" h="600">
                  <a:moveTo>
                    <a:pt x="300" y="600"/>
                  </a:moveTo>
                  <a:cubicBezTo>
                    <a:pt x="245" y="600"/>
                    <a:pt x="197" y="586"/>
                    <a:pt x="150" y="559"/>
                  </a:cubicBezTo>
                  <a:cubicBezTo>
                    <a:pt x="102" y="531"/>
                    <a:pt x="68" y="498"/>
                    <a:pt x="41" y="450"/>
                  </a:cubicBezTo>
                  <a:cubicBezTo>
                    <a:pt x="13" y="402"/>
                    <a:pt x="0" y="355"/>
                    <a:pt x="0" y="300"/>
                  </a:cubicBezTo>
                  <a:cubicBezTo>
                    <a:pt x="0" y="245"/>
                    <a:pt x="13" y="198"/>
                    <a:pt x="41" y="150"/>
                  </a:cubicBezTo>
                  <a:cubicBezTo>
                    <a:pt x="68" y="102"/>
                    <a:pt x="102" y="67"/>
                    <a:pt x="150" y="40"/>
                  </a:cubicBezTo>
                  <a:cubicBezTo>
                    <a:pt x="197" y="12"/>
                    <a:pt x="245" y="0"/>
                    <a:pt x="300" y="0"/>
                  </a:cubicBezTo>
                  <a:cubicBezTo>
                    <a:pt x="355" y="0"/>
                    <a:pt x="402" y="12"/>
                    <a:pt x="450" y="40"/>
                  </a:cubicBezTo>
                  <a:cubicBezTo>
                    <a:pt x="498" y="67"/>
                    <a:pt x="532" y="102"/>
                    <a:pt x="560" y="150"/>
                  </a:cubicBezTo>
                  <a:cubicBezTo>
                    <a:pt x="587" y="198"/>
                    <a:pt x="600" y="245"/>
                    <a:pt x="600" y="300"/>
                  </a:cubicBezTo>
                  <a:cubicBezTo>
                    <a:pt x="600" y="355"/>
                    <a:pt x="587" y="402"/>
                    <a:pt x="560" y="450"/>
                  </a:cubicBezTo>
                  <a:cubicBezTo>
                    <a:pt x="532" y="497"/>
                    <a:pt x="498" y="531"/>
                    <a:pt x="450" y="559"/>
                  </a:cubicBezTo>
                  <a:cubicBezTo>
                    <a:pt x="402" y="586"/>
                    <a:pt x="355" y="600"/>
                    <a:pt x="300" y="600"/>
                  </a:cubicBezTo>
                  <a:close/>
                  <a:moveTo>
                    <a:pt x="164" y="65"/>
                  </a:moveTo>
                  <a:cubicBezTo>
                    <a:pt x="120" y="90"/>
                    <a:pt x="90" y="121"/>
                    <a:pt x="65" y="164"/>
                  </a:cubicBezTo>
                  <a:cubicBezTo>
                    <a:pt x="40" y="207"/>
                    <a:pt x="29" y="250"/>
                    <a:pt x="29" y="300"/>
                  </a:cubicBezTo>
                  <a:cubicBezTo>
                    <a:pt x="29" y="350"/>
                    <a:pt x="40" y="392"/>
                    <a:pt x="65" y="436"/>
                  </a:cubicBezTo>
                  <a:cubicBezTo>
                    <a:pt x="90" y="479"/>
                    <a:pt x="120" y="510"/>
                    <a:pt x="164" y="535"/>
                  </a:cubicBezTo>
                  <a:cubicBezTo>
                    <a:pt x="207" y="560"/>
                    <a:pt x="250" y="571"/>
                    <a:pt x="300" y="571"/>
                  </a:cubicBezTo>
                  <a:cubicBezTo>
                    <a:pt x="350" y="571"/>
                    <a:pt x="393" y="560"/>
                    <a:pt x="436" y="535"/>
                  </a:cubicBezTo>
                  <a:cubicBezTo>
                    <a:pt x="479" y="510"/>
                    <a:pt x="510" y="479"/>
                    <a:pt x="535" y="436"/>
                  </a:cubicBezTo>
                  <a:cubicBezTo>
                    <a:pt x="560" y="392"/>
                    <a:pt x="572" y="350"/>
                    <a:pt x="572" y="300"/>
                  </a:cubicBezTo>
                  <a:cubicBezTo>
                    <a:pt x="572" y="250"/>
                    <a:pt x="560" y="207"/>
                    <a:pt x="535" y="164"/>
                  </a:cubicBezTo>
                  <a:cubicBezTo>
                    <a:pt x="510" y="121"/>
                    <a:pt x="479" y="90"/>
                    <a:pt x="436" y="65"/>
                  </a:cubicBezTo>
                  <a:cubicBezTo>
                    <a:pt x="393" y="40"/>
                    <a:pt x="350" y="28"/>
                    <a:pt x="300" y="28"/>
                  </a:cubicBezTo>
                  <a:cubicBezTo>
                    <a:pt x="250" y="28"/>
                    <a:pt x="207" y="40"/>
                    <a:pt x="164" y="65"/>
                  </a:cubicBezTo>
                  <a:close/>
                </a:path>
              </a:pathLst>
            </a:custGeom>
            <a:solidFill>
              <a:srgbClr val="F9F9F9"/>
            </a:solidFill>
            <a:ln w="12700" cap="flat">
              <a:solidFill>
                <a:srgbClr val="F9F9F9"/>
              </a:solidFill>
              <a:prstDash val="solid"/>
            </a:ln>
          </p:spPr>
          <p:txBody>
            <a:bodyPr vert="horz" wrap="none" lIns="50612" tIns="25306" rIns="50612" bIns="25306" anchor="ctr" anchorCtr="1" compatLnSpc="0"/>
            <a:lstStyle/>
            <a:p>
              <a:pPr defTabSz="914126" hangingPunct="0">
                <a:defRPr/>
              </a:pPr>
              <a:endParaRPr lang="en-US" sz="675">
                <a:solidFill>
                  <a:srgbClr val="BFCED6"/>
                </a:solidFill>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68608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32A98-4E99-9852-AB10-EEFEDBFCBDE4}"/>
              </a:ext>
            </a:extLst>
          </p:cNvPr>
          <p:cNvSpPr>
            <a:spLocks noGrp="1"/>
          </p:cNvSpPr>
          <p:nvPr>
            <p:ph type="title"/>
          </p:nvPr>
        </p:nvSpPr>
        <p:spPr>
          <a:xfrm>
            <a:off x="451651" y="380451"/>
            <a:ext cx="11300083" cy="1072896"/>
          </a:xfrm>
        </p:spPr>
        <p:txBody>
          <a:bodyPr/>
          <a:lstStyle/>
          <a:p>
            <a:r>
              <a:rPr lang="en-GB" dirty="0"/>
              <a:t>Want to know more?</a:t>
            </a:r>
          </a:p>
        </p:txBody>
      </p:sp>
      <p:sp>
        <p:nvSpPr>
          <p:cNvPr id="4" name="TextBox 3">
            <a:extLst>
              <a:ext uri="{FF2B5EF4-FFF2-40B4-BE49-F238E27FC236}">
                <a16:creationId xmlns:a16="http://schemas.microsoft.com/office/drawing/2014/main" id="{ACE9EA2A-8693-7D78-DF67-3C532F7C2C39}"/>
              </a:ext>
            </a:extLst>
          </p:cNvPr>
          <p:cNvSpPr txBox="1"/>
          <p:nvPr/>
        </p:nvSpPr>
        <p:spPr>
          <a:xfrm>
            <a:off x="7046563" y="5499140"/>
            <a:ext cx="4362335" cy="523220"/>
          </a:xfrm>
          <a:prstGeom prst="rect">
            <a:avLst/>
          </a:prstGeom>
          <a:noFill/>
        </p:spPr>
        <p:txBody>
          <a:bodyPr wrap="square">
            <a:spAutoFit/>
          </a:bodyPr>
          <a:lstStyle/>
          <a:p>
            <a:pPr algn="ctr" defTabSz="914377"/>
            <a:r>
              <a:rPr lang="en-GB" sz="1400" b="1" dirty="0">
                <a:solidFill>
                  <a:srgbClr val="009ADA"/>
                </a:solidFill>
                <a:latin typeface="Arial" panose="020B0604020202020204"/>
              </a:rPr>
              <a:t>https://www.proofpoint.com/us/learn-more/insider-threat-risk-assessment</a:t>
            </a:r>
          </a:p>
        </p:txBody>
      </p:sp>
      <p:pic>
        <p:nvPicPr>
          <p:cNvPr id="5" name="Picture 4">
            <a:extLst>
              <a:ext uri="{FF2B5EF4-FFF2-40B4-BE49-F238E27FC236}">
                <a16:creationId xmlns:a16="http://schemas.microsoft.com/office/drawing/2014/main" id="{FA867650-7FC4-A23F-FFDE-3232A94F80A9}"/>
              </a:ext>
            </a:extLst>
          </p:cNvPr>
          <p:cNvPicPr>
            <a:picLocks noChangeAspect="1"/>
          </p:cNvPicPr>
          <p:nvPr/>
        </p:nvPicPr>
        <p:blipFill>
          <a:blip r:embed="rId2"/>
          <a:stretch>
            <a:fillRect/>
          </a:stretch>
        </p:blipFill>
        <p:spPr>
          <a:xfrm>
            <a:off x="7046564" y="511127"/>
            <a:ext cx="4362333" cy="4902196"/>
          </a:xfrm>
          <a:prstGeom prst="rect">
            <a:avLst/>
          </a:prstGeom>
          <a:ln>
            <a:solidFill>
              <a:schemeClr val="accent2"/>
            </a:solidFill>
          </a:ln>
          <a:effectLst>
            <a:outerShdw blurRad="50800" dist="38100" dir="2700000" algn="tl" rotWithShape="0">
              <a:prstClr val="black">
                <a:alpha val="81000"/>
              </a:prstClr>
            </a:outerShdw>
          </a:effectLst>
        </p:spPr>
      </p:pic>
      <p:sp>
        <p:nvSpPr>
          <p:cNvPr id="6" name="TextBox 5">
            <a:extLst>
              <a:ext uri="{FF2B5EF4-FFF2-40B4-BE49-F238E27FC236}">
                <a16:creationId xmlns:a16="http://schemas.microsoft.com/office/drawing/2014/main" id="{222B2C49-BB1D-6F4F-EC06-70830B3BD957}"/>
              </a:ext>
            </a:extLst>
          </p:cNvPr>
          <p:cNvSpPr txBox="1"/>
          <p:nvPr/>
        </p:nvSpPr>
        <p:spPr>
          <a:xfrm>
            <a:off x="338107" y="4851319"/>
            <a:ext cx="5985789" cy="523220"/>
          </a:xfrm>
          <a:prstGeom prst="rect">
            <a:avLst/>
          </a:prstGeom>
          <a:noFill/>
        </p:spPr>
        <p:txBody>
          <a:bodyPr wrap="square">
            <a:spAutoFit/>
          </a:bodyPr>
          <a:lstStyle/>
          <a:p>
            <a:pPr algn="ctr" defTabSz="914377"/>
            <a:r>
              <a:rPr lang="en-GB" sz="1400" b="1" dirty="0">
                <a:solidFill>
                  <a:srgbClr val="009ADA"/>
                </a:solidFill>
                <a:latin typeface="Arial" panose="020B0604020202020204"/>
              </a:rPr>
              <a:t>https://www.proofpoint.com/au/resources/webinars/webinar-series-insider-threat-awareness-month-mitigate-risk-insider-threats</a:t>
            </a:r>
          </a:p>
        </p:txBody>
      </p:sp>
      <p:pic>
        <p:nvPicPr>
          <p:cNvPr id="7" name="Picture 2" descr="Webinar Series: Insider Threat Awareness Month: Mitigate Risk from Insider Threats ">
            <a:extLst>
              <a:ext uri="{FF2B5EF4-FFF2-40B4-BE49-F238E27FC236}">
                <a16:creationId xmlns:a16="http://schemas.microsoft.com/office/drawing/2014/main" id="{DE793248-CE2A-FD64-5779-A19A11D48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51" y="1547793"/>
            <a:ext cx="5758703" cy="3197280"/>
          </a:xfrm>
          <a:prstGeom prst="rect">
            <a:avLst/>
          </a:prstGeom>
          <a:noFill/>
          <a:effectLst>
            <a:outerShdw blurRad="50800" dist="38100" dir="2700000" algn="tl" rotWithShape="0">
              <a:prstClr val="black">
                <a:alpha val="8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00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8426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8B252A-837E-459D-566E-ADDA992F129D}"/>
              </a:ext>
            </a:extLst>
          </p:cNvPr>
          <p:cNvSpPr>
            <a:spLocks noGrp="1"/>
          </p:cNvSpPr>
          <p:nvPr>
            <p:ph type="title"/>
          </p:nvPr>
        </p:nvSpPr>
        <p:spPr/>
        <p:txBody>
          <a:bodyPr/>
          <a:lstStyle/>
          <a:p>
            <a:r>
              <a:rPr lang="en-GB" dirty="0"/>
              <a:t>What is Insider Risk?</a:t>
            </a:r>
          </a:p>
        </p:txBody>
      </p:sp>
    </p:spTree>
    <p:extLst>
      <p:ext uri="{BB962C8B-B14F-4D97-AF65-F5344CB8AC3E}">
        <p14:creationId xmlns:p14="http://schemas.microsoft.com/office/powerpoint/2010/main" val="1035588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7DEFA-EC65-80BB-E182-708F0B124B3C}"/>
              </a:ext>
            </a:extLst>
          </p:cNvPr>
          <p:cNvPicPr>
            <a:picLocks noChangeAspect="1"/>
          </p:cNvPicPr>
          <p:nvPr/>
        </p:nvPicPr>
        <p:blipFill>
          <a:blip r:embed="rId2"/>
          <a:stretch>
            <a:fillRect/>
          </a:stretch>
        </p:blipFill>
        <p:spPr>
          <a:xfrm>
            <a:off x="479234" y="1161143"/>
            <a:ext cx="11204766" cy="4524099"/>
          </a:xfrm>
          <a:prstGeom prst="rect">
            <a:avLst/>
          </a:prstGeom>
        </p:spPr>
      </p:pic>
      <p:sp>
        <p:nvSpPr>
          <p:cNvPr id="5" name="TextBox 4">
            <a:extLst>
              <a:ext uri="{FF2B5EF4-FFF2-40B4-BE49-F238E27FC236}">
                <a16:creationId xmlns:a16="http://schemas.microsoft.com/office/drawing/2014/main" id="{209C3DB7-A895-EBBB-9530-611BCF59DC27}"/>
              </a:ext>
            </a:extLst>
          </p:cNvPr>
          <p:cNvSpPr txBox="1"/>
          <p:nvPr/>
        </p:nvSpPr>
        <p:spPr>
          <a:xfrm>
            <a:off x="7779657" y="537029"/>
            <a:ext cx="4070410" cy="369332"/>
          </a:xfrm>
          <a:prstGeom prst="rect">
            <a:avLst/>
          </a:prstGeom>
          <a:noFill/>
        </p:spPr>
        <p:txBody>
          <a:bodyPr wrap="none" rtlCol="0">
            <a:spAutoFit/>
          </a:bodyPr>
          <a:lstStyle/>
          <a:p>
            <a:r>
              <a:rPr lang="en-GB" dirty="0"/>
              <a:t>Source: NPSA Insider Risk Definitions</a:t>
            </a:r>
          </a:p>
        </p:txBody>
      </p:sp>
    </p:spTree>
    <p:extLst>
      <p:ext uri="{BB962C8B-B14F-4D97-AF65-F5344CB8AC3E}">
        <p14:creationId xmlns:p14="http://schemas.microsoft.com/office/powerpoint/2010/main" val="5036841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E02F-B104-AD0E-132E-8CC33D3E0CDF}"/>
              </a:ext>
            </a:extLst>
          </p:cNvPr>
          <p:cNvSpPr>
            <a:spLocks noGrp="1"/>
          </p:cNvSpPr>
          <p:nvPr>
            <p:ph type="title"/>
          </p:nvPr>
        </p:nvSpPr>
        <p:spPr/>
        <p:txBody>
          <a:bodyPr/>
          <a:lstStyle/>
          <a:p>
            <a:r>
              <a:rPr lang="en-GB" sz="11500" i="1" dirty="0"/>
              <a:t>“</a:t>
            </a:r>
            <a:r>
              <a:rPr lang="en-GB" i="1" dirty="0"/>
              <a:t>If you have people, you have insider risk”</a:t>
            </a:r>
          </a:p>
        </p:txBody>
      </p:sp>
      <p:sp>
        <p:nvSpPr>
          <p:cNvPr id="3" name="TextBox 2">
            <a:extLst>
              <a:ext uri="{FF2B5EF4-FFF2-40B4-BE49-F238E27FC236}">
                <a16:creationId xmlns:a16="http://schemas.microsoft.com/office/drawing/2014/main" id="{E42DE581-2307-1206-2EA6-55238AF35506}"/>
              </a:ext>
            </a:extLst>
          </p:cNvPr>
          <p:cNvSpPr txBox="1"/>
          <p:nvPr/>
        </p:nvSpPr>
        <p:spPr>
          <a:xfrm>
            <a:off x="1277256" y="4934857"/>
            <a:ext cx="954107" cy="369332"/>
          </a:xfrm>
          <a:prstGeom prst="rect">
            <a:avLst/>
          </a:prstGeom>
          <a:noFill/>
        </p:spPr>
        <p:txBody>
          <a:bodyPr wrap="none" rtlCol="0">
            <a:spAutoFit/>
          </a:bodyPr>
          <a:lstStyle/>
          <a:p>
            <a:r>
              <a:rPr lang="en-GB" dirty="0"/>
              <a:t>- NPSA</a:t>
            </a:r>
          </a:p>
        </p:txBody>
      </p:sp>
    </p:spTree>
    <p:extLst>
      <p:ext uri="{BB962C8B-B14F-4D97-AF65-F5344CB8AC3E}">
        <p14:creationId xmlns:p14="http://schemas.microsoft.com/office/powerpoint/2010/main" val="200034377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B7D0C-31EA-0EFE-247A-42648CA9015A}"/>
              </a:ext>
            </a:extLst>
          </p:cNvPr>
          <p:cNvSpPr>
            <a:spLocks noGrp="1"/>
          </p:cNvSpPr>
          <p:nvPr>
            <p:ph type="title"/>
          </p:nvPr>
        </p:nvSpPr>
        <p:spPr>
          <a:xfrm>
            <a:off x="451651" y="508884"/>
            <a:ext cx="5041599" cy="4513059"/>
          </a:xfrm>
        </p:spPr>
        <p:txBody>
          <a:bodyPr/>
          <a:lstStyle/>
          <a:p>
            <a:r>
              <a:rPr lang="en-GB" dirty="0"/>
              <a:t>Why is</a:t>
            </a:r>
            <a:br>
              <a:rPr lang="en-GB" dirty="0"/>
            </a:br>
            <a:r>
              <a:rPr lang="en-GB" dirty="0"/>
              <a:t>insider threat</a:t>
            </a:r>
            <a:br>
              <a:rPr lang="en-GB" dirty="0"/>
            </a:br>
            <a:r>
              <a:rPr lang="en-GB" dirty="0"/>
              <a:t>a problem?</a:t>
            </a:r>
          </a:p>
        </p:txBody>
      </p:sp>
    </p:spTree>
    <p:extLst>
      <p:ext uri="{BB962C8B-B14F-4D97-AF65-F5344CB8AC3E}">
        <p14:creationId xmlns:p14="http://schemas.microsoft.com/office/powerpoint/2010/main" val="849930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DBC383-2E7F-2D44-821D-1A7BAFD27CC3}"/>
              </a:ext>
            </a:extLst>
          </p:cNvPr>
          <p:cNvPicPr>
            <a:picLocks noChangeAspect="1"/>
          </p:cNvPicPr>
          <p:nvPr/>
        </p:nvPicPr>
        <p:blipFill rotWithShape="1">
          <a:blip r:embed="rId3" cstate="screen">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0" name="Rectangle 19">
            <a:extLst>
              <a:ext uri="{FF2B5EF4-FFF2-40B4-BE49-F238E27FC236}">
                <a16:creationId xmlns:a16="http://schemas.microsoft.com/office/drawing/2014/main" id="{E1820AB0-B77A-6A4A-B9A3-75E4EDF11408}"/>
              </a:ext>
            </a:extLst>
          </p:cNvPr>
          <p:cNvSpPr/>
          <p:nvPr/>
        </p:nvSpPr>
        <p:spPr>
          <a:xfrm>
            <a:off x="0" y="0"/>
            <a:ext cx="12192000" cy="6858000"/>
          </a:xfrm>
          <a:prstGeom prst="rect">
            <a:avLst/>
          </a:prstGeom>
          <a:solidFill>
            <a:srgbClr val="202A33">
              <a:alpha val="90000"/>
            </a:srgbClr>
          </a:solidFill>
          <a:ln w="762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42F7C61-69D5-D041-83FB-D96C2AD855F7}"/>
              </a:ext>
            </a:extLst>
          </p:cNvPr>
          <p:cNvSpPr>
            <a:spLocks noGrp="1"/>
          </p:cNvSpPr>
          <p:nvPr>
            <p:ph type="title"/>
          </p:nvPr>
        </p:nvSpPr>
        <p:spPr>
          <a:xfrm>
            <a:off x="609600" y="1078992"/>
            <a:ext cx="10972801" cy="1227115"/>
          </a:xfrm>
        </p:spPr>
        <p:txBody>
          <a:bodyPr/>
          <a:lstStyle/>
          <a:p>
            <a:pPr algn="ctr"/>
            <a:r>
              <a:rPr lang="en-US" sz="5400" b="0">
                <a:solidFill>
                  <a:schemeClr val="bg1"/>
                </a:solidFill>
                <a:cs typeface="Arial"/>
              </a:rPr>
              <a:t>Constant change</a:t>
            </a:r>
          </a:p>
        </p:txBody>
      </p:sp>
      <p:sp>
        <p:nvSpPr>
          <p:cNvPr id="22" name="TextBox 21">
            <a:extLst>
              <a:ext uri="{FF2B5EF4-FFF2-40B4-BE49-F238E27FC236}">
                <a16:creationId xmlns:a16="http://schemas.microsoft.com/office/drawing/2014/main" id="{DE84F7C5-62B7-AD45-866E-5049454B4D48}"/>
              </a:ext>
            </a:extLst>
          </p:cNvPr>
          <p:cNvSpPr txBox="1"/>
          <p:nvPr/>
        </p:nvSpPr>
        <p:spPr>
          <a:xfrm>
            <a:off x="5407397" y="4091525"/>
            <a:ext cx="1015539" cy="45683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Cloud</a:t>
            </a:r>
          </a:p>
        </p:txBody>
      </p:sp>
      <p:sp>
        <p:nvSpPr>
          <p:cNvPr id="23" name="TextBox 22">
            <a:extLst>
              <a:ext uri="{FF2B5EF4-FFF2-40B4-BE49-F238E27FC236}">
                <a16:creationId xmlns:a16="http://schemas.microsoft.com/office/drawing/2014/main" id="{A2530B4A-D599-9A44-802B-0523A07B3CB3}"/>
              </a:ext>
            </a:extLst>
          </p:cNvPr>
          <p:cNvSpPr txBox="1"/>
          <p:nvPr/>
        </p:nvSpPr>
        <p:spPr>
          <a:xfrm>
            <a:off x="7645288" y="4091525"/>
            <a:ext cx="1015539" cy="45683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Communication</a:t>
            </a:r>
          </a:p>
        </p:txBody>
      </p:sp>
      <p:sp>
        <p:nvSpPr>
          <p:cNvPr id="24" name="TextBox 23">
            <a:extLst>
              <a:ext uri="{FF2B5EF4-FFF2-40B4-BE49-F238E27FC236}">
                <a16:creationId xmlns:a16="http://schemas.microsoft.com/office/drawing/2014/main" id="{D69C8A87-884F-564F-8BBA-F41254918F39}"/>
              </a:ext>
            </a:extLst>
          </p:cNvPr>
          <p:cNvSpPr txBox="1"/>
          <p:nvPr/>
        </p:nvSpPr>
        <p:spPr>
          <a:xfrm>
            <a:off x="1287582" y="4091525"/>
            <a:ext cx="1015539" cy="45683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Gig Economy</a:t>
            </a:r>
          </a:p>
        </p:txBody>
      </p:sp>
      <p:sp>
        <p:nvSpPr>
          <p:cNvPr id="25" name="TextBox 24">
            <a:extLst>
              <a:ext uri="{FF2B5EF4-FFF2-40B4-BE49-F238E27FC236}">
                <a16:creationId xmlns:a16="http://schemas.microsoft.com/office/drawing/2014/main" id="{A780649C-5808-9347-8FEE-CC6E952D5013}"/>
              </a:ext>
            </a:extLst>
          </p:cNvPr>
          <p:cNvSpPr txBox="1"/>
          <p:nvPr/>
        </p:nvSpPr>
        <p:spPr>
          <a:xfrm>
            <a:off x="9785657" y="4091525"/>
            <a:ext cx="1015539" cy="45683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Remote Work</a:t>
            </a:r>
          </a:p>
        </p:txBody>
      </p:sp>
      <p:sp>
        <p:nvSpPr>
          <p:cNvPr id="26" name="TextBox 25">
            <a:extLst>
              <a:ext uri="{FF2B5EF4-FFF2-40B4-BE49-F238E27FC236}">
                <a16:creationId xmlns:a16="http://schemas.microsoft.com/office/drawing/2014/main" id="{EC0EF246-0A8C-4A41-9185-B31DAF214D8E}"/>
              </a:ext>
            </a:extLst>
          </p:cNvPr>
          <p:cNvSpPr txBox="1"/>
          <p:nvPr/>
        </p:nvSpPr>
        <p:spPr>
          <a:xfrm>
            <a:off x="3299467" y="4091525"/>
            <a:ext cx="1015539" cy="45683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Supply Chains</a:t>
            </a:r>
          </a:p>
        </p:txBody>
      </p:sp>
      <p:pic>
        <p:nvPicPr>
          <p:cNvPr id="27" name="Picture 26">
            <a:extLst>
              <a:ext uri="{FF2B5EF4-FFF2-40B4-BE49-F238E27FC236}">
                <a16:creationId xmlns:a16="http://schemas.microsoft.com/office/drawing/2014/main" id="{51945BD6-9BDD-2844-ABFF-EDB7AE84E42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02438" y="6167374"/>
            <a:ext cx="2004917" cy="690626"/>
          </a:xfrm>
          <a:prstGeom prst="rect">
            <a:avLst/>
          </a:prstGeom>
        </p:spPr>
      </p:pic>
      <p:sp>
        <p:nvSpPr>
          <p:cNvPr id="28" name="Slide Number Placeholder 5">
            <a:extLst>
              <a:ext uri="{FF2B5EF4-FFF2-40B4-BE49-F238E27FC236}">
                <a16:creationId xmlns:a16="http://schemas.microsoft.com/office/drawing/2014/main" id="{FFC75B82-08F8-E747-9ABC-F0BC870017F5}"/>
              </a:ext>
            </a:extLst>
          </p:cNvPr>
          <p:cNvSpPr txBox="1">
            <a:spLocks/>
          </p:cNvSpPr>
          <p:nvPr/>
        </p:nvSpPr>
        <p:spPr>
          <a:xfrm>
            <a:off x="11277601" y="6405412"/>
            <a:ext cx="304800" cy="219456"/>
          </a:xfrm>
          <a:prstGeom prst="rect">
            <a:avLst/>
          </a:prstGeom>
        </p:spPr>
        <p:txBody>
          <a:bodyPr vert="horz" wrap="none" lIns="0" tIns="0" rIns="0" bIns="0" rtlCol="0" anchor="ctr" anchorCtr="0"/>
          <a:lstStyle>
            <a:defPPr>
              <a:defRPr lang="en-US"/>
            </a:defPPr>
            <a:lvl1pPr marL="0" algn="r"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lang="en-US" sz="7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0B311A70-E3E9-1E4B-B4BA-6D00F540F5B1}"/>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5450315" y="3124962"/>
            <a:ext cx="929704" cy="557822"/>
          </a:xfrm>
          <a:prstGeom prst="rect">
            <a:avLst/>
          </a:prstGeom>
        </p:spPr>
      </p:pic>
      <p:pic>
        <p:nvPicPr>
          <p:cNvPr id="8" name="Picture 7">
            <a:extLst>
              <a:ext uri="{FF2B5EF4-FFF2-40B4-BE49-F238E27FC236}">
                <a16:creationId xmlns:a16="http://schemas.microsoft.com/office/drawing/2014/main" id="{51D1CC7D-16FF-8F4D-817A-FCAF68FCE324}"/>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7677339" y="3084081"/>
            <a:ext cx="983488" cy="737616"/>
          </a:xfrm>
          <a:prstGeom prst="rect">
            <a:avLst/>
          </a:prstGeom>
        </p:spPr>
      </p:pic>
      <p:pic>
        <p:nvPicPr>
          <p:cNvPr id="10" name="Picture 9">
            <a:extLst>
              <a:ext uri="{FF2B5EF4-FFF2-40B4-BE49-F238E27FC236}">
                <a16:creationId xmlns:a16="http://schemas.microsoft.com/office/drawing/2014/main" id="{6E17E5A8-16E1-2D4D-80F8-F495F425F640}"/>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1426544" y="3123708"/>
            <a:ext cx="737616" cy="614680"/>
          </a:xfrm>
          <a:prstGeom prst="rect">
            <a:avLst/>
          </a:prstGeom>
        </p:spPr>
      </p:pic>
      <p:pic>
        <p:nvPicPr>
          <p:cNvPr id="12" name="Picture 11">
            <a:extLst>
              <a:ext uri="{FF2B5EF4-FFF2-40B4-BE49-F238E27FC236}">
                <a16:creationId xmlns:a16="http://schemas.microsoft.com/office/drawing/2014/main" id="{E9B7113A-0F94-4D44-BFB0-5FBB84C47AD3}"/>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3461480" y="3084081"/>
            <a:ext cx="691515" cy="722249"/>
          </a:xfrm>
          <a:prstGeom prst="rect">
            <a:avLst/>
          </a:prstGeom>
        </p:spPr>
      </p:pic>
      <p:pic>
        <p:nvPicPr>
          <p:cNvPr id="15" name="Picture 14">
            <a:extLst>
              <a:ext uri="{FF2B5EF4-FFF2-40B4-BE49-F238E27FC236}">
                <a16:creationId xmlns:a16="http://schemas.microsoft.com/office/drawing/2014/main" id="{AD513BB8-C23E-EE47-A25E-F7A12CBC7123}"/>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9958147" y="3187459"/>
            <a:ext cx="670560" cy="530860"/>
          </a:xfrm>
          <a:prstGeom prst="rect">
            <a:avLst/>
          </a:prstGeom>
        </p:spPr>
      </p:pic>
    </p:spTree>
    <p:extLst>
      <p:ext uri="{BB962C8B-B14F-4D97-AF65-F5344CB8AC3E}">
        <p14:creationId xmlns:p14="http://schemas.microsoft.com/office/powerpoint/2010/main" val="13258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9962B30-9328-348E-6F09-9C68FE9AF18A}"/>
              </a:ext>
            </a:extLst>
          </p:cNvPr>
          <p:cNvSpPr/>
          <p:nvPr/>
        </p:nvSpPr>
        <p:spPr>
          <a:xfrm>
            <a:off x="8106056" y="2407781"/>
            <a:ext cx="3646217" cy="3006457"/>
          </a:xfrm>
          <a:prstGeom prst="rect">
            <a:avLst/>
          </a:prstGeom>
          <a:solidFill>
            <a:schemeClr val="tx1">
              <a:lumMod val="95000"/>
            </a:schemeClr>
          </a:solidFill>
          <a:ln w="12700" cap="flat" cmpd="sng" algn="ctr">
            <a:solidFill>
              <a:srgbClr val="009ADA">
                <a:shade val="1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4006B008-ED4E-B225-9C98-7534FF094F8F}"/>
              </a:ext>
            </a:extLst>
          </p:cNvPr>
          <p:cNvSpPr/>
          <p:nvPr/>
        </p:nvSpPr>
        <p:spPr>
          <a:xfrm>
            <a:off x="4282646" y="2411165"/>
            <a:ext cx="3646217" cy="3006457"/>
          </a:xfrm>
          <a:prstGeom prst="rect">
            <a:avLst/>
          </a:prstGeom>
          <a:solidFill>
            <a:schemeClr val="tx1">
              <a:lumMod val="95000"/>
            </a:schemeClr>
          </a:solidFill>
          <a:ln w="12700" cap="flat" cmpd="sng" algn="ctr">
            <a:solidFill>
              <a:srgbClr val="009ADA">
                <a:shade val="1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31B312A0-7D3A-4617-69A6-434AEC369E25}"/>
              </a:ext>
            </a:extLst>
          </p:cNvPr>
          <p:cNvSpPr/>
          <p:nvPr/>
        </p:nvSpPr>
        <p:spPr>
          <a:xfrm>
            <a:off x="463034" y="2391658"/>
            <a:ext cx="3646217" cy="3006457"/>
          </a:xfrm>
          <a:prstGeom prst="rect">
            <a:avLst/>
          </a:prstGeom>
          <a:solidFill>
            <a:schemeClr val="tx1">
              <a:lumMod val="95000"/>
            </a:schemeClr>
          </a:solidFill>
          <a:ln w="12700" cap="flat" cmpd="sng" algn="ctr">
            <a:solidFill>
              <a:srgbClr val="009ADA">
                <a:shade val="1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Text Placeholder 2">
            <a:extLst>
              <a:ext uri="{FF2B5EF4-FFF2-40B4-BE49-F238E27FC236}">
                <a16:creationId xmlns:a16="http://schemas.microsoft.com/office/drawing/2014/main" id="{064BEB5C-90CB-3FA0-62D6-A9014B41EB6B}"/>
              </a:ext>
            </a:extLst>
          </p:cNvPr>
          <p:cNvSpPr txBox="1">
            <a:spLocks/>
          </p:cNvSpPr>
          <p:nvPr/>
        </p:nvSpPr>
        <p:spPr>
          <a:xfrm>
            <a:off x="451651" y="1659467"/>
            <a:ext cx="3657600" cy="728807"/>
          </a:xfrm>
          <a:prstGeom prst="rect">
            <a:avLst/>
          </a:prstGeom>
          <a:solidFill>
            <a:srgbClr val="00416B"/>
          </a:solidFill>
          <a:ln w="9525">
            <a:solidFill>
              <a:schemeClr val="accent2"/>
            </a:solidFill>
          </a:ln>
        </p:spPr>
        <p:txBody>
          <a:bodyPr vert="horz" lIns="0" tIns="0" rIns="0" bIns="0" rtlCol="0" anchor="ctr" anchorCtr="0">
            <a:noAutofit/>
          </a:bodyPr>
          <a:lstStyle>
            <a:lvl1pPr marL="0" indent="0" algn="ctr" defTabSz="1219170" rtl="0" eaLnBrk="1" latinLnBrk="0" hangingPunct="1">
              <a:lnSpc>
                <a:spcPct val="100000"/>
              </a:lnSpc>
              <a:spcBef>
                <a:spcPts val="1120"/>
              </a:spcBef>
              <a:buClr>
                <a:schemeClr val="accent1"/>
              </a:buClr>
              <a:buFont typeface="Arial" panose="020B0604020202020204" pitchFamily="34" charset="0"/>
              <a:buNone/>
              <a:defRPr sz="2400" b="0" kern="1200">
                <a:solidFill>
                  <a:srgbClr val="FFFFFF"/>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1120"/>
              </a:spcBef>
              <a:spcAft>
                <a:spcPts val="0"/>
              </a:spcAft>
              <a:buClr>
                <a:srgbClr val="009ADA"/>
              </a:buClr>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Swiss 721" panose="020B0504020202020204" pitchFamily="34" charset="2"/>
                <a:ea typeface="+mn-ea"/>
                <a:cs typeface="+mn-cs"/>
              </a:rPr>
              <a:t>Employees take data when they leave…</a:t>
            </a: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Text Placeholder 3">
            <a:extLst>
              <a:ext uri="{FF2B5EF4-FFF2-40B4-BE49-F238E27FC236}">
                <a16:creationId xmlns:a16="http://schemas.microsoft.com/office/drawing/2014/main" id="{E67825DD-CCE9-6B32-AADC-514F97A4A709}"/>
              </a:ext>
            </a:extLst>
          </p:cNvPr>
          <p:cNvSpPr txBox="1">
            <a:spLocks/>
          </p:cNvSpPr>
          <p:nvPr/>
        </p:nvSpPr>
        <p:spPr>
          <a:xfrm>
            <a:off x="4272892" y="1659467"/>
            <a:ext cx="3657600" cy="728807"/>
          </a:xfrm>
          <a:prstGeom prst="rect">
            <a:avLst/>
          </a:prstGeom>
          <a:solidFill>
            <a:srgbClr val="009ADA"/>
          </a:solidFill>
          <a:ln w="9525" cap="flat" cmpd="sng" algn="ctr">
            <a:solidFill>
              <a:schemeClr val="accent2"/>
            </a:solidFill>
            <a:prstDash val="solid"/>
            <a:miter lim="800000"/>
          </a:ln>
          <a:effectLst/>
        </p:spPr>
        <p:txBody>
          <a:bodyPr vert="horz" lIns="0" tIns="0" rIns="0" bIns="0" rtlCol="0" anchor="ctr" anchorCtr="0">
            <a:noAutofit/>
          </a:bodyPr>
          <a:lstStyle>
            <a:lvl1pPr marL="0" indent="0" algn="ctr" defTabSz="1219170" rtl="0" eaLnBrk="1" latinLnBrk="0" hangingPunct="1">
              <a:lnSpc>
                <a:spcPct val="100000"/>
              </a:lnSpc>
              <a:spcBef>
                <a:spcPts val="1120"/>
              </a:spcBef>
              <a:buClr>
                <a:schemeClr val="accent1"/>
              </a:buClr>
              <a:buFont typeface="Arial" panose="020B0604020202020204" pitchFamily="34" charset="0"/>
              <a:buNone/>
              <a:defRPr sz="2400" b="0" kern="1200">
                <a:solidFill>
                  <a:srgbClr val="FFFFFF"/>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dk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1120"/>
              </a:spcBef>
              <a:spcAft>
                <a:spcPts val="0"/>
              </a:spcAft>
              <a:buClr>
                <a:srgbClr val="009ADA"/>
              </a:buClr>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Swiss 721" panose="020B0504020202020204" pitchFamily="34" charset="2"/>
                <a:ea typeface="+mn-ea"/>
                <a:cs typeface="+mn-cs"/>
              </a:rPr>
              <a:t>…and are top of mind for CISOs</a:t>
            </a: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Text Placeholder 4">
            <a:extLst>
              <a:ext uri="{FF2B5EF4-FFF2-40B4-BE49-F238E27FC236}">
                <a16:creationId xmlns:a16="http://schemas.microsoft.com/office/drawing/2014/main" id="{417AE1DD-211C-F63A-7909-B4F7580A2E43}"/>
              </a:ext>
            </a:extLst>
          </p:cNvPr>
          <p:cNvSpPr txBox="1">
            <a:spLocks/>
          </p:cNvSpPr>
          <p:nvPr/>
        </p:nvSpPr>
        <p:spPr>
          <a:xfrm>
            <a:off x="8094133" y="1659467"/>
            <a:ext cx="3657600" cy="728807"/>
          </a:xfrm>
          <a:prstGeom prst="rect">
            <a:avLst/>
          </a:prstGeom>
          <a:solidFill>
            <a:srgbClr val="87D1E6"/>
          </a:solidFill>
          <a:ln w="9525">
            <a:solidFill>
              <a:schemeClr val="accent2"/>
            </a:solidFill>
          </a:ln>
        </p:spPr>
        <p:txBody>
          <a:bodyPr vert="horz" lIns="0" tIns="0" rIns="0" bIns="0" rtlCol="0" anchor="ctr" anchorCtr="0">
            <a:noAutofit/>
          </a:bodyPr>
          <a:lstStyle>
            <a:lvl1pPr marL="0" indent="0" algn="ctr" defTabSz="1219170" rtl="0" eaLnBrk="1" latinLnBrk="0" hangingPunct="1">
              <a:lnSpc>
                <a:spcPct val="100000"/>
              </a:lnSpc>
              <a:spcBef>
                <a:spcPts val="1120"/>
              </a:spcBef>
              <a:buClr>
                <a:schemeClr val="accent1"/>
              </a:buClr>
              <a:buFont typeface="Arial" panose="020B0604020202020204" pitchFamily="34" charset="0"/>
              <a:buNone/>
              <a:defRPr sz="2400" b="0" kern="1200">
                <a:solidFill>
                  <a:srgbClr val="FFFFFF"/>
                </a:solidFill>
                <a:latin typeface="+mn-lt"/>
                <a:ea typeface="+mn-ea"/>
                <a:cs typeface="+mn-cs"/>
              </a:defRPr>
            </a:lvl1pPr>
            <a:lvl2pPr marL="536435"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2pPr>
            <a:lvl3pPr marL="804652"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3pPr>
            <a:lvl4pPr marL="1072869"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4pPr>
            <a:lvl5pPr marL="1341086" indent="-268217" algn="l" defTabSz="1219170" rtl="0" eaLnBrk="1" latinLnBrk="0" hangingPunct="1">
              <a:lnSpc>
                <a:spcPct val="100000"/>
              </a:lnSpc>
              <a:spcBef>
                <a:spcPts val="640"/>
              </a:spcBef>
              <a:buClr>
                <a:schemeClr val="accent1"/>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a:solidFill>
                  <a:prstClr val="white"/>
                </a:solidFill>
                <a:latin typeface="Swiss 721" panose="020B0504020202020204" pitchFamily="34" charset="2"/>
              </a:rPr>
              <a:t>Insider threats are costly and time consuming</a:t>
            </a:r>
            <a:endParaRPr lang="en-US" b="1" dirty="0">
              <a:solidFill>
                <a:prstClr val="white"/>
              </a:solidFill>
              <a:latin typeface="Swiss 721" panose="020B0504020202020204" pitchFamily="34" charset="2"/>
            </a:endParaRPr>
          </a:p>
        </p:txBody>
      </p:sp>
      <p:sp>
        <p:nvSpPr>
          <p:cNvPr id="35" name="Rectangle 34">
            <a:extLst>
              <a:ext uri="{FF2B5EF4-FFF2-40B4-BE49-F238E27FC236}">
                <a16:creationId xmlns:a16="http://schemas.microsoft.com/office/drawing/2014/main" id="{A7E546AE-16F1-B198-D4AD-934F857FC6D2}"/>
              </a:ext>
            </a:extLst>
          </p:cNvPr>
          <p:cNvSpPr/>
          <p:nvPr/>
        </p:nvSpPr>
        <p:spPr>
          <a:xfrm>
            <a:off x="6311176" y="5931827"/>
            <a:ext cx="3556745" cy="912814"/>
          </a:xfrm>
          <a:prstGeom prst="rect">
            <a:avLst/>
          </a:prstGeom>
        </p:spPr>
        <p:txBody>
          <a:bodyPr wrap="square">
            <a:spAutoFit/>
          </a:bodyPr>
          <a:lstStyle/>
          <a:p>
            <a:pPr algn="ctr" defTabSz="914104">
              <a:defRPr/>
            </a:pPr>
            <a:r>
              <a:rPr lang="en-US" sz="1333" dirty="0">
                <a:latin typeface="Swiss 721" panose="020B0504020202020204" pitchFamily="34" charset="2"/>
                <a:ea typeface="Roboto Light" panose="02000000000000000000" pitchFamily="2" charset="0"/>
              </a:rPr>
              <a:t>Source: </a:t>
            </a:r>
          </a:p>
          <a:p>
            <a:pPr algn="ctr" defTabSz="914104">
              <a:defRPr/>
            </a:pPr>
            <a:r>
              <a:rPr lang="en-US" sz="1333" dirty="0">
                <a:latin typeface="Swiss 721" panose="020B0504020202020204" pitchFamily="34" charset="2"/>
                <a:ea typeface="Roboto Light" panose="02000000000000000000" pitchFamily="2" charset="0"/>
              </a:rPr>
              <a:t>2023 Proofpoint State of the Phish Report</a:t>
            </a:r>
          </a:p>
          <a:p>
            <a:pPr algn="ctr" defTabSz="914104">
              <a:defRPr/>
            </a:pPr>
            <a:r>
              <a:rPr lang="en-US" sz="1333" dirty="0">
                <a:latin typeface="Swiss 721" panose="020B0504020202020204" pitchFamily="34" charset="2"/>
                <a:ea typeface="Roboto Light" panose="02000000000000000000" pitchFamily="2" charset="0"/>
              </a:rPr>
              <a:t>2023 Proofpoint Voice of the CISO Report</a:t>
            </a:r>
          </a:p>
          <a:p>
            <a:pPr algn="ctr" defTabSz="914104">
              <a:defRPr/>
            </a:pPr>
            <a:r>
              <a:rPr lang="en-US" sz="1333" dirty="0">
                <a:latin typeface="Swiss 721" panose="020B0504020202020204" pitchFamily="34" charset="2"/>
                <a:ea typeface="Roboto Light" panose="02000000000000000000" pitchFamily="2" charset="0"/>
              </a:rPr>
              <a:t>2022 Cost of Insiders Threat Report</a:t>
            </a:r>
          </a:p>
        </p:txBody>
      </p:sp>
      <p:graphicFrame>
        <p:nvGraphicFramePr>
          <p:cNvPr id="36" name="Chart 35">
            <a:extLst>
              <a:ext uri="{FF2B5EF4-FFF2-40B4-BE49-F238E27FC236}">
                <a16:creationId xmlns:a16="http://schemas.microsoft.com/office/drawing/2014/main" id="{4EA0E95A-B10C-21E8-B28A-9E2209F231AD}"/>
              </a:ext>
            </a:extLst>
          </p:cNvPr>
          <p:cNvGraphicFramePr/>
          <p:nvPr/>
        </p:nvGraphicFramePr>
        <p:xfrm>
          <a:off x="799341" y="2576053"/>
          <a:ext cx="1858432" cy="1238953"/>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a:extLst>
              <a:ext uri="{FF2B5EF4-FFF2-40B4-BE49-F238E27FC236}">
                <a16:creationId xmlns:a16="http://schemas.microsoft.com/office/drawing/2014/main" id="{97BCE3B2-DAF0-FC75-699E-D3CABE260A19}"/>
              </a:ext>
            </a:extLst>
          </p:cNvPr>
          <p:cNvSpPr txBox="1"/>
          <p:nvPr/>
        </p:nvSpPr>
        <p:spPr>
          <a:xfrm>
            <a:off x="1294624" y="2967750"/>
            <a:ext cx="869624" cy="420564"/>
          </a:xfrm>
          <a:prstGeom prst="rect">
            <a:avLst/>
          </a:prstGeom>
          <a:noFill/>
        </p:spPr>
        <p:txBody>
          <a:bodyPr wrap="square" lIns="72000" rIns="7200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a:ln>
                  <a:noFill/>
                </a:ln>
                <a:solidFill>
                  <a:srgbClr val="E95EBE"/>
                </a:solidFill>
                <a:effectLst/>
                <a:uLnTx/>
                <a:uFillTx/>
              </a:rPr>
              <a:t>25%</a:t>
            </a:r>
          </a:p>
        </p:txBody>
      </p:sp>
      <p:sp>
        <p:nvSpPr>
          <p:cNvPr id="38" name="TextBox 37">
            <a:extLst>
              <a:ext uri="{FF2B5EF4-FFF2-40B4-BE49-F238E27FC236}">
                <a16:creationId xmlns:a16="http://schemas.microsoft.com/office/drawing/2014/main" id="{E352473C-69DA-75ED-2BC7-5DD309FDFE09}"/>
              </a:ext>
            </a:extLst>
          </p:cNvPr>
          <p:cNvSpPr txBox="1"/>
          <p:nvPr/>
        </p:nvSpPr>
        <p:spPr>
          <a:xfrm>
            <a:off x="2275326" y="2587178"/>
            <a:ext cx="1822543" cy="830997"/>
          </a:xfrm>
          <a:prstGeom prst="rect">
            <a:avLst/>
          </a:prstGeom>
          <a:noFill/>
        </p:spPr>
        <p:txBody>
          <a:bodyPr wrap="square" lIns="72000" rIns="72000" rtlCol="0" anchor="ctr">
            <a:spAutoFit/>
          </a:bodyPr>
          <a:lstStyle/>
          <a:p>
            <a:pPr defTabSz="457189">
              <a:spcAft>
                <a:spcPts val="600"/>
              </a:spcAft>
              <a:defRPr/>
            </a:pPr>
            <a:r>
              <a:rPr lang="en-US" sz="1600" dirty="0">
                <a:solidFill>
                  <a:srgbClr val="000000"/>
                </a:solidFill>
                <a:ea typeface="Roboto Light" panose="02000000000000000000" pitchFamily="2" charset="0"/>
              </a:rPr>
              <a:t>of users changed jobs in the past two years</a:t>
            </a:r>
          </a:p>
        </p:txBody>
      </p:sp>
      <p:graphicFrame>
        <p:nvGraphicFramePr>
          <p:cNvPr id="39" name="Chart 38">
            <a:extLst>
              <a:ext uri="{FF2B5EF4-FFF2-40B4-BE49-F238E27FC236}">
                <a16:creationId xmlns:a16="http://schemas.microsoft.com/office/drawing/2014/main" id="{178801FC-9559-AC09-056B-39CC76EF15E7}"/>
              </a:ext>
            </a:extLst>
          </p:cNvPr>
          <p:cNvGraphicFramePr/>
          <p:nvPr/>
        </p:nvGraphicFramePr>
        <p:xfrm>
          <a:off x="777373" y="3903628"/>
          <a:ext cx="1858432" cy="1238953"/>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3CAE522D-FA9B-AB68-60AA-087B5B1FFAA6}"/>
              </a:ext>
            </a:extLst>
          </p:cNvPr>
          <p:cNvSpPr txBox="1"/>
          <p:nvPr/>
        </p:nvSpPr>
        <p:spPr>
          <a:xfrm>
            <a:off x="1280925" y="4307004"/>
            <a:ext cx="869624" cy="451342"/>
          </a:xfrm>
          <a:prstGeom prst="rect">
            <a:avLst/>
          </a:prstGeom>
          <a:noFill/>
        </p:spPr>
        <p:txBody>
          <a:bodyPr wrap="square" lIns="72000" tIns="60960" rIns="72000" bIns="6096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a:ln>
                  <a:noFill/>
                </a:ln>
                <a:solidFill>
                  <a:srgbClr val="E95EBE"/>
                </a:solidFill>
                <a:effectLst/>
                <a:uLnTx/>
                <a:uFillTx/>
              </a:rPr>
              <a:t>44%</a:t>
            </a:r>
          </a:p>
        </p:txBody>
      </p:sp>
      <p:sp>
        <p:nvSpPr>
          <p:cNvPr id="41" name="TextBox 40">
            <a:extLst>
              <a:ext uri="{FF2B5EF4-FFF2-40B4-BE49-F238E27FC236}">
                <a16:creationId xmlns:a16="http://schemas.microsoft.com/office/drawing/2014/main" id="{C8C1D20B-6ADE-EC6E-E919-6B8B52A7C8EC}"/>
              </a:ext>
            </a:extLst>
          </p:cNvPr>
          <p:cNvSpPr txBox="1"/>
          <p:nvPr/>
        </p:nvSpPr>
        <p:spPr>
          <a:xfrm>
            <a:off x="2272852" y="4076140"/>
            <a:ext cx="1847781" cy="830997"/>
          </a:xfrm>
          <a:prstGeom prst="rect">
            <a:avLst/>
          </a:prstGeom>
          <a:noFill/>
        </p:spPr>
        <p:txBody>
          <a:bodyPr wrap="square" lIns="72000" rIns="72000" rtlCol="0" anchor="ctr">
            <a:spAutoFit/>
          </a:bodyPr>
          <a:lstStyle/>
          <a:p>
            <a:pPr defTabSz="457189">
              <a:spcAft>
                <a:spcPts val="600"/>
              </a:spcAft>
              <a:defRPr/>
            </a:pPr>
            <a:r>
              <a:rPr lang="en-US" sz="1600" dirty="0">
                <a:solidFill>
                  <a:srgbClr val="000000"/>
                </a:solidFill>
                <a:ea typeface="Roboto Light" panose="02000000000000000000" pitchFamily="2" charset="0"/>
              </a:rPr>
              <a:t>of those who left a job took the data with them</a:t>
            </a:r>
          </a:p>
        </p:txBody>
      </p:sp>
      <p:sp>
        <p:nvSpPr>
          <p:cNvPr id="42" name="TextBox 41">
            <a:extLst>
              <a:ext uri="{FF2B5EF4-FFF2-40B4-BE49-F238E27FC236}">
                <a16:creationId xmlns:a16="http://schemas.microsoft.com/office/drawing/2014/main" id="{64A940A1-DAC4-C210-22D4-17FF19D6AE28}"/>
              </a:ext>
            </a:extLst>
          </p:cNvPr>
          <p:cNvSpPr txBox="1"/>
          <p:nvPr/>
        </p:nvSpPr>
        <p:spPr>
          <a:xfrm>
            <a:off x="4261509" y="2466826"/>
            <a:ext cx="3702040" cy="995209"/>
          </a:xfrm>
          <a:prstGeom prst="rect">
            <a:avLst/>
          </a:prstGeom>
          <a:noFill/>
        </p:spPr>
        <p:txBody>
          <a:bodyPr wrap="square" lIns="72000" rIns="7200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srgbClr val="C22990"/>
                </a:solidFill>
                <a:effectLst/>
                <a:uLnTx/>
                <a:uFillTx/>
              </a:rPr>
              <a:t>82%</a:t>
            </a:r>
          </a:p>
        </p:txBody>
      </p:sp>
      <p:sp>
        <p:nvSpPr>
          <p:cNvPr id="43" name="TextBox 42">
            <a:extLst>
              <a:ext uri="{FF2B5EF4-FFF2-40B4-BE49-F238E27FC236}">
                <a16:creationId xmlns:a16="http://schemas.microsoft.com/office/drawing/2014/main" id="{FC4959E7-75AC-A9FF-FE42-1A73935CCD45}"/>
              </a:ext>
            </a:extLst>
          </p:cNvPr>
          <p:cNvSpPr txBox="1"/>
          <p:nvPr/>
        </p:nvSpPr>
        <p:spPr>
          <a:xfrm>
            <a:off x="5375495" y="3412202"/>
            <a:ext cx="1718245" cy="1569660"/>
          </a:xfrm>
          <a:prstGeom prst="rect">
            <a:avLst/>
          </a:prstGeom>
          <a:noFill/>
        </p:spPr>
        <p:txBody>
          <a:bodyPr wrap="square" lIns="72000" rIns="72000" rtlCol="0" anchor="ctr">
            <a:spAutoFit/>
          </a:bodyPr>
          <a:lstStyle/>
          <a:p>
            <a:pPr defTabSz="457189">
              <a:spcAft>
                <a:spcPts val="600"/>
              </a:spcAft>
              <a:defRPr/>
            </a:pPr>
            <a:r>
              <a:rPr lang="en-US" sz="1600" dirty="0">
                <a:solidFill>
                  <a:srgbClr val="000000"/>
                </a:solidFill>
                <a:ea typeface="Roboto Light" panose="02000000000000000000" pitchFamily="2" charset="0"/>
              </a:rPr>
              <a:t>of CISOs agree that employees leaving their organization played a role in a data loss event</a:t>
            </a:r>
          </a:p>
        </p:txBody>
      </p:sp>
      <p:sp>
        <p:nvSpPr>
          <p:cNvPr id="44" name="TextBox 43">
            <a:extLst>
              <a:ext uri="{FF2B5EF4-FFF2-40B4-BE49-F238E27FC236}">
                <a16:creationId xmlns:a16="http://schemas.microsoft.com/office/drawing/2014/main" id="{34CBB37B-0CA1-3CC4-7E3D-6B4B7838371E}"/>
              </a:ext>
            </a:extLst>
          </p:cNvPr>
          <p:cNvSpPr txBox="1"/>
          <p:nvPr/>
        </p:nvSpPr>
        <p:spPr>
          <a:xfrm>
            <a:off x="9873090" y="2588402"/>
            <a:ext cx="1867260" cy="830997"/>
          </a:xfrm>
          <a:prstGeom prst="rect">
            <a:avLst/>
          </a:prstGeom>
          <a:noFill/>
        </p:spPr>
        <p:txBody>
          <a:bodyPr wrap="square" lIns="72000" rIns="72000" rtlCol="0" anchor="ctr">
            <a:spAutoFit/>
          </a:bodyPr>
          <a:lstStyle/>
          <a:p>
            <a:pPr defTabSz="457189">
              <a:spcAft>
                <a:spcPts val="600"/>
              </a:spcAft>
              <a:defRPr/>
            </a:pPr>
            <a:r>
              <a:rPr lang="en-US" sz="1600" dirty="0">
                <a:solidFill>
                  <a:srgbClr val="000000"/>
                </a:solidFill>
                <a:ea typeface="Roboto Light" panose="02000000000000000000" pitchFamily="2" charset="0"/>
              </a:rPr>
              <a:t>of all insider threats are malicious</a:t>
            </a:r>
          </a:p>
        </p:txBody>
      </p:sp>
      <p:sp>
        <p:nvSpPr>
          <p:cNvPr id="45" name="TextBox 44">
            <a:extLst>
              <a:ext uri="{FF2B5EF4-FFF2-40B4-BE49-F238E27FC236}">
                <a16:creationId xmlns:a16="http://schemas.microsoft.com/office/drawing/2014/main" id="{38E18274-2151-2058-2649-035B975F6D29}"/>
              </a:ext>
            </a:extLst>
          </p:cNvPr>
          <p:cNvSpPr txBox="1"/>
          <p:nvPr/>
        </p:nvSpPr>
        <p:spPr>
          <a:xfrm>
            <a:off x="8094134" y="3647992"/>
            <a:ext cx="1700575" cy="584775"/>
          </a:xfrm>
          <a:prstGeom prst="rect">
            <a:avLst/>
          </a:prstGeom>
          <a:noFill/>
        </p:spPr>
        <p:txBody>
          <a:bodyPr wrap="square" lIns="72000" rIns="7200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22990"/>
                </a:solidFill>
                <a:effectLst/>
                <a:uLnTx/>
                <a:uFillTx/>
              </a:rPr>
              <a:t>£3.3M</a:t>
            </a:r>
          </a:p>
        </p:txBody>
      </p:sp>
      <p:sp>
        <p:nvSpPr>
          <p:cNvPr id="46" name="TextBox 45">
            <a:extLst>
              <a:ext uri="{FF2B5EF4-FFF2-40B4-BE49-F238E27FC236}">
                <a16:creationId xmlns:a16="http://schemas.microsoft.com/office/drawing/2014/main" id="{6D8D7CE4-505A-2BF4-4D8E-A5663509E748}"/>
              </a:ext>
            </a:extLst>
          </p:cNvPr>
          <p:cNvSpPr txBox="1"/>
          <p:nvPr/>
        </p:nvSpPr>
        <p:spPr>
          <a:xfrm>
            <a:off x="9873090" y="3430623"/>
            <a:ext cx="1867260" cy="830997"/>
          </a:xfrm>
          <a:prstGeom prst="rect">
            <a:avLst/>
          </a:prstGeom>
          <a:noFill/>
        </p:spPr>
        <p:txBody>
          <a:bodyPr wrap="square" lIns="72000" rIns="72000" rtlCol="0" anchor="ctr">
            <a:spAutoFit/>
          </a:bodyPr>
          <a:lstStyle/>
          <a:p>
            <a:pPr defTabSz="457189">
              <a:spcAft>
                <a:spcPts val="600"/>
              </a:spcAft>
              <a:defRPr/>
            </a:pPr>
            <a:r>
              <a:rPr lang="en-US" sz="1600" dirty="0">
                <a:solidFill>
                  <a:srgbClr val="000000"/>
                </a:solidFill>
                <a:ea typeface="Roboto Light" panose="02000000000000000000" pitchFamily="2" charset="0"/>
              </a:rPr>
              <a:t>average annual cost of a malicious insider</a:t>
            </a:r>
          </a:p>
        </p:txBody>
      </p:sp>
      <p:sp>
        <p:nvSpPr>
          <p:cNvPr id="47" name="TextBox 46">
            <a:extLst>
              <a:ext uri="{FF2B5EF4-FFF2-40B4-BE49-F238E27FC236}">
                <a16:creationId xmlns:a16="http://schemas.microsoft.com/office/drawing/2014/main" id="{2AE109E6-14DC-1944-CCB5-18DC94E29108}"/>
              </a:ext>
            </a:extLst>
          </p:cNvPr>
          <p:cNvSpPr txBox="1"/>
          <p:nvPr/>
        </p:nvSpPr>
        <p:spPr>
          <a:xfrm>
            <a:off x="8089549" y="4437699"/>
            <a:ext cx="1700575" cy="584775"/>
          </a:xfrm>
          <a:prstGeom prst="rect">
            <a:avLst/>
          </a:prstGeom>
          <a:noFill/>
        </p:spPr>
        <p:txBody>
          <a:bodyPr wrap="square" lIns="72000" rIns="7200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22990"/>
                </a:solidFill>
                <a:effectLst/>
                <a:uLnTx/>
                <a:uFillTx/>
              </a:rPr>
              <a:t>85</a:t>
            </a:r>
          </a:p>
        </p:txBody>
      </p:sp>
      <p:sp>
        <p:nvSpPr>
          <p:cNvPr id="48" name="TextBox 47">
            <a:extLst>
              <a:ext uri="{FF2B5EF4-FFF2-40B4-BE49-F238E27FC236}">
                <a16:creationId xmlns:a16="http://schemas.microsoft.com/office/drawing/2014/main" id="{7E26352B-5B62-282E-97DD-BF7DB1D04234}"/>
              </a:ext>
            </a:extLst>
          </p:cNvPr>
          <p:cNvSpPr txBox="1"/>
          <p:nvPr/>
        </p:nvSpPr>
        <p:spPr>
          <a:xfrm>
            <a:off x="9873090" y="4325125"/>
            <a:ext cx="1878644" cy="861774"/>
          </a:xfrm>
          <a:prstGeom prst="rect">
            <a:avLst/>
          </a:prstGeom>
          <a:noFill/>
        </p:spPr>
        <p:txBody>
          <a:bodyPr wrap="square" lIns="72000" tIns="60960" rIns="72000" bIns="60960" rtlCol="0" anchor="ctr">
            <a:spAutoFit/>
          </a:bodyPr>
          <a:lstStyle/>
          <a:p>
            <a:pPr defTabSz="457189">
              <a:spcAft>
                <a:spcPts val="600"/>
              </a:spcAft>
              <a:defRPr/>
            </a:pPr>
            <a:r>
              <a:rPr lang="en-US" sz="1600" dirty="0">
                <a:solidFill>
                  <a:srgbClr val="000000"/>
                </a:solidFill>
                <a:ea typeface="Roboto Light"/>
                <a:sym typeface="Swiss 721"/>
              </a:rPr>
              <a:t>average number of days to contain an insider</a:t>
            </a:r>
          </a:p>
        </p:txBody>
      </p:sp>
      <p:sp>
        <p:nvSpPr>
          <p:cNvPr id="49" name="TextBox 48">
            <a:extLst>
              <a:ext uri="{FF2B5EF4-FFF2-40B4-BE49-F238E27FC236}">
                <a16:creationId xmlns:a16="http://schemas.microsoft.com/office/drawing/2014/main" id="{F0C02564-69CA-E796-81DB-026291F0C940}"/>
              </a:ext>
            </a:extLst>
          </p:cNvPr>
          <p:cNvSpPr txBox="1"/>
          <p:nvPr/>
        </p:nvSpPr>
        <p:spPr>
          <a:xfrm>
            <a:off x="8127191" y="2711512"/>
            <a:ext cx="1615315" cy="584775"/>
          </a:xfrm>
          <a:prstGeom prst="rect">
            <a:avLst/>
          </a:prstGeom>
          <a:noFill/>
        </p:spPr>
        <p:txBody>
          <a:bodyPr wrap="square" lIns="72000" rIns="72000" rtlCol="0" anchor="ctr" anchorCtr="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22990"/>
                </a:solidFill>
                <a:effectLst/>
                <a:uLnTx/>
                <a:uFillTx/>
              </a:rPr>
              <a:t>26%</a:t>
            </a:r>
          </a:p>
        </p:txBody>
      </p:sp>
    </p:spTree>
    <p:extLst>
      <p:ext uri="{BB962C8B-B14F-4D97-AF65-F5344CB8AC3E}">
        <p14:creationId xmlns:p14="http://schemas.microsoft.com/office/powerpoint/2010/main" val="25201172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D378B5-68C4-F118-28D4-78789DC9A5DC}"/>
              </a:ext>
            </a:extLst>
          </p:cNvPr>
          <p:cNvPicPr>
            <a:picLocks noChangeAspect="1"/>
          </p:cNvPicPr>
          <p:nvPr/>
        </p:nvPicPr>
        <p:blipFill>
          <a:blip r:embed="rId2"/>
          <a:stretch>
            <a:fillRect/>
          </a:stretch>
        </p:blipFill>
        <p:spPr>
          <a:xfrm>
            <a:off x="752014" y="1910443"/>
            <a:ext cx="7130150" cy="373561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42136EA-CABD-FA42-07FF-871DA0C52895}"/>
              </a:ext>
            </a:extLst>
          </p:cNvPr>
          <p:cNvSpPr txBox="1"/>
          <p:nvPr/>
        </p:nvSpPr>
        <p:spPr>
          <a:xfrm>
            <a:off x="3730171" y="6400801"/>
            <a:ext cx="5004703" cy="338554"/>
          </a:xfrm>
          <a:prstGeom prst="rect">
            <a:avLst/>
          </a:prstGeom>
          <a:noFill/>
        </p:spPr>
        <p:txBody>
          <a:bodyPr wrap="none" rtlCol="0">
            <a:spAutoFit/>
          </a:bodyPr>
          <a:lstStyle/>
          <a:p>
            <a:r>
              <a:rPr lang="en-GB" sz="1600" dirty="0"/>
              <a:t>Source: CPNI INSIDER DATA COLLECTION STUDY</a:t>
            </a:r>
          </a:p>
        </p:txBody>
      </p:sp>
    </p:spTree>
    <p:extLst>
      <p:ext uri="{BB962C8B-B14F-4D97-AF65-F5344CB8AC3E}">
        <p14:creationId xmlns:p14="http://schemas.microsoft.com/office/powerpoint/2010/main" val="7574753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DB65E53-9A58-0F43-975F-F91BA3AC6992}"/>
              </a:ext>
            </a:extLst>
          </p:cNvPr>
          <p:cNvSpPr/>
          <p:nvPr/>
        </p:nvSpPr>
        <p:spPr>
          <a:xfrm>
            <a:off x="0" y="0"/>
            <a:ext cx="12192000" cy="6858000"/>
          </a:xfrm>
          <a:prstGeom prst="rect">
            <a:avLst/>
          </a:prstGeom>
          <a:solidFill>
            <a:schemeClr val="bg1"/>
          </a:solidFill>
          <a:ln w="762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27E95155-47E4-0D41-81D3-248F398C5516}"/>
              </a:ext>
            </a:extLst>
          </p:cNvPr>
          <p:cNvPicPr>
            <a:picLocks noChangeAspect="1"/>
          </p:cNvPicPr>
          <p:nvPr/>
        </p:nvPicPr>
        <p:blipFill rotWithShape="1">
          <a:blip r:embed="rId3" cstate="email">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36BD4E63-1198-1C4A-962A-745D61E00248}"/>
              </a:ext>
            </a:extLst>
          </p:cNvPr>
          <p:cNvSpPr/>
          <p:nvPr/>
        </p:nvSpPr>
        <p:spPr>
          <a:xfrm>
            <a:off x="0" y="0"/>
            <a:ext cx="12192000" cy="6858000"/>
          </a:xfrm>
          <a:prstGeom prst="rect">
            <a:avLst/>
          </a:prstGeom>
          <a:solidFill>
            <a:srgbClr val="202A33">
              <a:alpha val="93491"/>
            </a:srgbClr>
          </a:solidFill>
          <a:ln w="762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6FCAE3A8-F9A3-3941-BA93-D423AE8ED9F4}"/>
              </a:ext>
            </a:extLst>
          </p:cNvPr>
          <p:cNvSpPr txBox="1">
            <a:spLocks/>
          </p:cNvSpPr>
          <p:nvPr/>
        </p:nvSpPr>
        <p:spPr>
          <a:xfrm>
            <a:off x="609600" y="1078992"/>
            <a:ext cx="10972801" cy="122711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panose="020B0604020202020204"/>
                <a:ea typeface="+mj-ea"/>
                <a:cs typeface="+mj-cs"/>
              </a:rPr>
              <a:t>Not fully addressed by traditional security approaches.</a:t>
            </a:r>
          </a:p>
        </p:txBody>
      </p:sp>
      <p:pic>
        <p:nvPicPr>
          <p:cNvPr id="47" name="Picture 46">
            <a:extLst>
              <a:ext uri="{FF2B5EF4-FFF2-40B4-BE49-F238E27FC236}">
                <a16:creationId xmlns:a16="http://schemas.microsoft.com/office/drawing/2014/main" id="{F88EAAAD-3FA6-D048-968F-77AE0CCDB15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2438" y="6167374"/>
            <a:ext cx="2004917" cy="690626"/>
          </a:xfrm>
          <a:prstGeom prst="rect">
            <a:avLst/>
          </a:prstGeom>
        </p:spPr>
      </p:pic>
      <p:sp>
        <p:nvSpPr>
          <p:cNvPr id="48" name="Slide Number Placeholder 5">
            <a:extLst>
              <a:ext uri="{FF2B5EF4-FFF2-40B4-BE49-F238E27FC236}">
                <a16:creationId xmlns:a16="http://schemas.microsoft.com/office/drawing/2014/main" id="{E8D44FD9-A43D-D040-BE9B-C4BFF0D7CA2F}"/>
              </a:ext>
            </a:extLst>
          </p:cNvPr>
          <p:cNvSpPr txBox="1">
            <a:spLocks/>
          </p:cNvSpPr>
          <p:nvPr/>
        </p:nvSpPr>
        <p:spPr>
          <a:xfrm>
            <a:off x="11277601" y="6405412"/>
            <a:ext cx="304800" cy="219456"/>
          </a:xfrm>
          <a:prstGeom prst="rect">
            <a:avLst/>
          </a:prstGeom>
        </p:spPr>
        <p:txBody>
          <a:bodyPr vert="horz" wrap="none" lIns="0" tIns="0" rIns="0" bIns="0" rtlCol="0" anchor="ctr" anchorCtr="0"/>
          <a:lstStyle>
            <a:defPPr>
              <a:defRPr lang="en-US"/>
            </a:defPPr>
            <a:lvl1pPr marL="0" algn="r" defTabSz="914400" rtl="0" eaLnBrk="1" latinLnBrk="0" hangingPunct="1">
              <a:defRPr sz="7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lang="en-US" sz="7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6A63DC53-C050-7A49-AB02-EE841D900735}"/>
              </a:ext>
            </a:extLst>
          </p:cNvPr>
          <p:cNvGrpSpPr/>
          <p:nvPr/>
        </p:nvGrpSpPr>
        <p:grpSpPr>
          <a:xfrm>
            <a:off x="1371261" y="3552775"/>
            <a:ext cx="1648566" cy="1979959"/>
            <a:chOff x="1371261" y="3552775"/>
            <a:chExt cx="1648566" cy="1979959"/>
          </a:xfrm>
        </p:grpSpPr>
        <p:sp>
          <p:nvSpPr>
            <p:cNvPr id="6" name="Rectangle 5">
              <a:extLst>
                <a:ext uri="{FF2B5EF4-FFF2-40B4-BE49-F238E27FC236}">
                  <a16:creationId xmlns:a16="http://schemas.microsoft.com/office/drawing/2014/main" id="{6192D9EB-7FDB-4A42-95F8-57C34D691B15}"/>
                </a:ext>
              </a:extLst>
            </p:cNvPr>
            <p:cNvSpPr/>
            <p:nvPr/>
          </p:nvSpPr>
          <p:spPr>
            <a:xfrm>
              <a:off x="1371261" y="4707893"/>
              <a:ext cx="1648566" cy="824841"/>
            </a:xfrm>
            <a:prstGeom prst="rect">
              <a:avLst/>
            </a:prstGeom>
          </p:spPr>
          <p:txBody>
            <a:bodyPr wrap="square" lIns="0" tIns="0" rIns="0" bIns="0" anchor="t"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sym typeface="Helvetica Neue"/>
                </a:rPr>
                <a:t>Complex and easy to bypass</a:t>
              </a:r>
            </a:p>
          </p:txBody>
        </p:sp>
        <p:sp>
          <p:nvSpPr>
            <p:cNvPr id="14" name="TextBox 13">
              <a:extLst>
                <a:ext uri="{FF2B5EF4-FFF2-40B4-BE49-F238E27FC236}">
                  <a16:creationId xmlns:a16="http://schemas.microsoft.com/office/drawing/2014/main" id="{EF09E158-B703-5E43-AF1A-4CF198A12FAC}"/>
                </a:ext>
              </a:extLst>
            </p:cNvPr>
            <p:cNvSpPr txBox="1"/>
            <p:nvPr/>
          </p:nvSpPr>
          <p:spPr>
            <a:xfrm>
              <a:off x="1755230" y="4273841"/>
              <a:ext cx="880628" cy="369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DLP</a:t>
              </a:r>
            </a:p>
          </p:txBody>
        </p:sp>
        <p:pic>
          <p:nvPicPr>
            <p:cNvPr id="51" name="Picture 50">
              <a:extLst>
                <a:ext uri="{FF2B5EF4-FFF2-40B4-BE49-F238E27FC236}">
                  <a16:creationId xmlns:a16="http://schemas.microsoft.com/office/drawing/2014/main" id="{B967758C-B4DB-2E45-8B0F-10F36C39F249}"/>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1834420" y="3552775"/>
              <a:ext cx="722249" cy="522478"/>
            </a:xfrm>
            <a:prstGeom prst="rect">
              <a:avLst/>
            </a:prstGeom>
          </p:spPr>
        </p:pic>
      </p:grpSp>
      <p:grpSp>
        <p:nvGrpSpPr>
          <p:cNvPr id="7" name="Group 6">
            <a:extLst>
              <a:ext uri="{FF2B5EF4-FFF2-40B4-BE49-F238E27FC236}">
                <a16:creationId xmlns:a16="http://schemas.microsoft.com/office/drawing/2014/main" id="{F0079308-9368-DC42-B2AA-9F5164829A29}"/>
              </a:ext>
            </a:extLst>
          </p:cNvPr>
          <p:cNvGrpSpPr/>
          <p:nvPr/>
        </p:nvGrpSpPr>
        <p:grpSpPr>
          <a:xfrm>
            <a:off x="3776702" y="3562554"/>
            <a:ext cx="1716096" cy="1970180"/>
            <a:chOff x="3672335" y="3562554"/>
            <a:chExt cx="1716096" cy="1970180"/>
          </a:xfrm>
        </p:grpSpPr>
        <p:sp>
          <p:nvSpPr>
            <p:cNvPr id="41" name="TextBox 40">
              <a:extLst>
                <a:ext uri="{FF2B5EF4-FFF2-40B4-BE49-F238E27FC236}">
                  <a16:creationId xmlns:a16="http://schemas.microsoft.com/office/drawing/2014/main" id="{46532E42-2636-B14F-A583-DA21E8DC79DD}"/>
                </a:ext>
              </a:extLst>
            </p:cNvPr>
            <p:cNvSpPr txBox="1"/>
            <p:nvPr/>
          </p:nvSpPr>
          <p:spPr>
            <a:xfrm>
              <a:off x="3672335" y="4273841"/>
              <a:ext cx="1716096" cy="369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UEBA</a:t>
              </a:r>
            </a:p>
          </p:txBody>
        </p:sp>
        <p:sp>
          <p:nvSpPr>
            <p:cNvPr id="44" name="Rectangle 43">
              <a:extLst>
                <a:ext uri="{FF2B5EF4-FFF2-40B4-BE49-F238E27FC236}">
                  <a16:creationId xmlns:a16="http://schemas.microsoft.com/office/drawing/2014/main" id="{E657EA7F-E09A-C945-B30E-0D342BDA7CFD}"/>
                </a:ext>
              </a:extLst>
            </p:cNvPr>
            <p:cNvSpPr/>
            <p:nvPr/>
          </p:nvSpPr>
          <p:spPr>
            <a:xfrm>
              <a:off x="3706100" y="4707893"/>
              <a:ext cx="1648566" cy="824841"/>
            </a:xfrm>
            <a:prstGeom prst="rect">
              <a:avLst/>
            </a:prstGeom>
          </p:spPr>
          <p:txBody>
            <a:bodyPr wrap="square" lIns="0" tIns="0" rIns="0" bIns="0" anchor="t"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sym typeface="Helvetica Neue"/>
                </a:rPr>
                <a:t>Prone to alert fatigue</a:t>
              </a:r>
            </a:p>
          </p:txBody>
        </p:sp>
        <p:pic>
          <p:nvPicPr>
            <p:cNvPr id="53" name="Picture 52">
              <a:extLst>
                <a:ext uri="{FF2B5EF4-FFF2-40B4-BE49-F238E27FC236}">
                  <a16:creationId xmlns:a16="http://schemas.microsoft.com/office/drawing/2014/main" id="{7CCB2A6E-6BE2-A04C-9A3B-E3AE5936208E}"/>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4216058" y="3562554"/>
              <a:ext cx="628650" cy="502920"/>
            </a:xfrm>
            <a:prstGeom prst="rect">
              <a:avLst/>
            </a:prstGeom>
          </p:spPr>
        </p:pic>
      </p:grpSp>
      <p:grpSp>
        <p:nvGrpSpPr>
          <p:cNvPr id="5" name="Group 4">
            <a:extLst>
              <a:ext uri="{FF2B5EF4-FFF2-40B4-BE49-F238E27FC236}">
                <a16:creationId xmlns:a16="http://schemas.microsoft.com/office/drawing/2014/main" id="{F1C8B425-BEE3-4F4F-B376-D4D9628E57A4}"/>
              </a:ext>
            </a:extLst>
          </p:cNvPr>
          <p:cNvGrpSpPr/>
          <p:nvPr/>
        </p:nvGrpSpPr>
        <p:grpSpPr>
          <a:xfrm>
            <a:off x="6249673" y="3529725"/>
            <a:ext cx="1716096" cy="2003009"/>
            <a:chOff x="6041979" y="3529725"/>
            <a:chExt cx="1716096" cy="2003009"/>
          </a:xfrm>
        </p:grpSpPr>
        <p:sp>
          <p:nvSpPr>
            <p:cNvPr id="42" name="TextBox 41">
              <a:extLst>
                <a:ext uri="{FF2B5EF4-FFF2-40B4-BE49-F238E27FC236}">
                  <a16:creationId xmlns:a16="http://schemas.microsoft.com/office/drawing/2014/main" id="{FAD73A8E-42CD-F641-9836-1EF478F7200D}"/>
                </a:ext>
              </a:extLst>
            </p:cNvPr>
            <p:cNvSpPr txBox="1"/>
            <p:nvPr/>
          </p:nvSpPr>
          <p:spPr>
            <a:xfrm>
              <a:off x="6041979" y="4273841"/>
              <a:ext cx="1716096" cy="369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PAM</a:t>
              </a:r>
            </a:p>
          </p:txBody>
        </p:sp>
        <p:sp>
          <p:nvSpPr>
            <p:cNvPr id="45" name="Rectangle 44">
              <a:extLst>
                <a:ext uri="{FF2B5EF4-FFF2-40B4-BE49-F238E27FC236}">
                  <a16:creationId xmlns:a16="http://schemas.microsoft.com/office/drawing/2014/main" id="{E17A9B02-9F53-0448-B659-D0A01C2F64D4}"/>
                </a:ext>
              </a:extLst>
            </p:cNvPr>
            <p:cNvSpPr/>
            <p:nvPr/>
          </p:nvSpPr>
          <p:spPr>
            <a:xfrm>
              <a:off x="6075744" y="4707893"/>
              <a:ext cx="1648566" cy="824841"/>
            </a:xfrm>
            <a:prstGeom prst="rect">
              <a:avLst/>
            </a:prstGeom>
          </p:spPr>
          <p:txBody>
            <a:bodyPr wrap="square" lIns="0" tIns="0" rIns="0" bIns="0" anchor="t"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sym typeface="Helvetica Neue"/>
                </a:rPr>
                <a:t>Limited to IT and privileged users</a:t>
              </a:r>
            </a:p>
          </p:txBody>
        </p:sp>
        <p:pic>
          <p:nvPicPr>
            <p:cNvPr id="55" name="Picture 54">
              <a:extLst>
                <a:ext uri="{FF2B5EF4-FFF2-40B4-BE49-F238E27FC236}">
                  <a16:creationId xmlns:a16="http://schemas.microsoft.com/office/drawing/2014/main" id="{BFC3E6F3-D751-D349-9ADB-5D2F737282F2}"/>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577320" y="3529725"/>
              <a:ext cx="645414" cy="568579"/>
            </a:xfrm>
            <a:prstGeom prst="rect">
              <a:avLst/>
            </a:prstGeom>
          </p:spPr>
        </p:pic>
      </p:grpSp>
      <p:grpSp>
        <p:nvGrpSpPr>
          <p:cNvPr id="3" name="Group 2">
            <a:extLst>
              <a:ext uri="{FF2B5EF4-FFF2-40B4-BE49-F238E27FC236}">
                <a16:creationId xmlns:a16="http://schemas.microsoft.com/office/drawing/2014/main" id="{BACED273-FDE6-2A4F-90D6-C5574B1CA3E2}"/>
              </a:ext>
            </a:extLst>
          </p:cNvPr>
          <p:cNvGrpSpPr/>
          <p:nvPr/>
        </p:nvGrpSpPr>
        <p:grpSpPr>
          <a:xfrm>
            <a:off x="8722645" y="3498991"/>
            <a:ext cx="1716096" cy="2033743"/>
            <a:chOff x="8722645" y="3498991"/>
            <a:chExt cx="1716096" cy="2033743"/>
          </a:xfrm>
        </p:grpSpPr>
        <p:sp>
          <p:nvSpPr>
            <p:cNvPr id="43" name="TextBox 42">
              <a:extLst>
                <a:ext uri="{FF2B5EF4-FFF2-40B4-BE49-F238E27FC236}">
                  <a16:creationId xmlns:a16="http://schemas.microsoft.com/office/drawing/2014/main" id="{4F95C861-760C-1444-9B4E-BC0B611D0BCB}"/>
                </a:ext>
              </a:extLst>
            </p:cNvPr>
            <p:cNvSpPr txBox="1"/>
            <p:nvPr/>
          </p:nvSpPr>
          <p:spPr>
            <a:xfrm>
              <a:off x="8722645" y="4273841"/>
              <a:ext cx="1716096" cy="369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EDR</a:t>
              </a:r>
            </a:p>
          </p:txBody>
        </p:sp>
        <p:sp>
          <p:nvSpPr>
            <p:cNvPr id="46" name="Rectangle 45">
              <a:extLst>
                <a:ext uri="{FF2B5EF4-FFF2-40B4-BE49-F238E27FC236}">
                  <a16:creationId xmlns:a16="http://schemas.microsoft.com/office/drawing/2014/main" id="{106C4F31-5F50-5D43-AB03-01A176A967A6}"/>
                </a:ext>
              </a:extLst>
            </p:cNvPr>
            <p:cNvSpPr/>
            <p:nvPr/>
          </p:nvSpPr>
          <p:spPr>
            <a:xfrm>
              <a:off x="8756410" y="4707893"/>
              <a:ext cx="1648566" cy="824841"/>
            </a:xfrm>
            <a:prstGeom prst="rect">
              <a:avLst/>
            </a:prstGeom>
          </p:spPr>
          <p:txBody>
            <a:bodyPr wrap="square" lIns="0" tIns="0" rIns="0" bIns="0" anchor="t"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sym typeface="Helvetica Neue"/>
                </a:rPr>
                <a:t>Focused on external threats</a:t>
              </a:r>
            </a:p>
          </p:txBody>
        </p:sp>
        <p:pic>
          <p:nvPicPr>
            <p:cNvPr id="57" name="Picture 56">
              <a:extLst>
                <a:ext uri="{FF2B5EF4-FFF2-40B4-BE49-F238E27FC236}">
                  <a16:creationId xmlns:a16="http://schemas.microsoft.com/office/drawing/2014/main" id="{A5138794-3200-DE41-98C4-A2ACCA2F4047}"/>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9265670" y="3498991"/>
              <a:ext cx="630047" cy="630047"/>
            </a:xfrm>
            <a:prstGeom prst="rect">
              <a:avLst/>
            </a:prstGeom>
          </p:spPr>
        </p:pic>
      </p:grpSp>
    </p:spTree>
    <p:extLst>
      <p:ext uri="{BB962C8B-B14F-4D97-AF65-F5344CB8AC3E}">
        <p14:creationId xmlns:p14="http://schemas.microsoft.com/office/powerpoint/2010/main" val="41393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7.png"/></Relationships>
</file>

<file path=ppt/theme/_rels/theme3.xml.rels><?xml version="1.0" encoding="UTF-8" standalone="yes"?>
<Relationships xmlns="http://schemas.openxmlformats.org/package/2006/relationships"><Relationship Id="rId1" Type="http://schemas.openxmlformats.org/officeDocument/2006/relationships/image" Target="../media/image17.png"/></Relationships>
</file>

<file path=ppt/theme/_rels/theme5.xml.rels><?xml version="1.0" encoding="UTF-8" standalone="yes"?>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name="Proofpoint Mosaics 2023">
  <a:themeElements>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Motif L1">
      <a:srgbClr val="00416B"/>
    </a:custClr>
    <a:custClr name="Blue Motif L2">
      <a:srgbClr val="1E63AF"/>
    </a:custClr>
    <a:custClr name="Blue Motif L3">
      <a:srgbClr val="009ADE"/>
    </a:custClr>
    <a:custClr name="Blue Motif L4">
      <a:srgbClr val="87D1E6"/>
    </a:custClr>
    <a:custClr name="Red Motif L1">
      <a:srgbClr val="402020"/>
    </a:custClr>
    <a:custClr name="Red Motif L2">
      <a:srgbClr val="AA182C"/>
    </a:custClr>
    <a:custClr name="Red Motif L3">
      <a:srgbClr val="EE3124"/>
    </a:custClr>
    <a:custClr name="Red Motif L4">
      <a:srgbClr val="F6892D"/>
    </a:custClr>
    <a:custClr name="Teal Motif L1">
      <a:srgbClr val="006967"/>
    </a:custClr>
    <a:custClr name="Teal Motif L2">
      <a:srgbClr val="008C87"/>
    </a:custClr>
    <a:custClr name="Teal Motif L3">
      <a:srgbClr val="00BBB4"/>
    </a:custClr>
    <a:custClr name="Teal Motif L4">
      <a:srgbClr val="00BBB6"/>
    </a:custClr>
    <a:custClr name="Magenta Motif L1">
      <a:srgbClr val="84286B"/>
    </a:custClr>
    <a:custClr name="Magenta Motif L2">
      <a:srgbClr val="C22990"/>
    </a:custClr>
    <a:custClr name="Magenta Motif L3">
      <a:srgbClr val="E95EBE"/>
    </a:custClr>
    <a:custClr name="Magenta Motif L4">
      <a:srgbClr val="F2A8DC"/>
    </a:custClr>
    <a:custClr name="Green Motif L1">
      <a:srgbClr val="066D1E"/>
    </a:custClr>
    <a:custClr name="Green Motif L2">
      <a:srgbClr val="228B24"/>
    </a:custClr>
    <a:custClr name="Green Motif L3">
      <a:srgbClr val="45A041"/>
    </a:custClr>
    <a:custClr name="Green Motif L4">
      <a:srgbClr val="8DC63F"/>
    </a:custClr>
  </a:custClrLst>
  <a:extLst>
    <a:ext uri="{05A4C25C-085E-4340-85A3-A5531E510DB2}">
      <thm15:themeFamily xmlns:thm15="http://schemas.microsoft.com/office/thememl/2012/main" name="Proofpoint_2023_PPT_Sales_Corporate_Template_v09.4-LNC_External_Use" id="{4545BA72-63CE-5443-A410-D608E8BAB041}" vid="{9C0B9D32-3D38-C24E-8BD3-9D7C582C3C26}"/>
    </a:ext>
  </a:extLst>
</a:theme>
</file>

<file path=ppt/theme/theme2.xml><?xml version="1.0" encoding="utf-8"?>
<a:theme xmlns:a="http://schemas.openxmlformats.org/drawingml/2006/main" name="2_Proofpoint 16x9">
  <a:themeElements>
    <a:clrScheme name="Custom 30">
      <a:dk1>
        <a:srgbClr val="000000"/>
      </a:dk1>
      <a:lt1>
        <a:srgbClr val="FFFFFF"/>
      </a:lt1>
      <a:dk2>
        <a:srgbClr val="5F6369"/>
      </a:dk2>
      <a:lt2>
        <a:srgbClr val="C7C9C8"/>
      </a:lt2>
      <a:accent1>
        <a:srgbClr val="009ADA"/>
      </a:accent1>
      <a:accent2>
        <a:srgbClr val="743C97"/>
      </a:accent2>
      <a:accent3>
        <a:srgbClr val="00AE9A"/>
      </a:accent3>
      <a:accent4>
        <a:srgbClr val="01579B"/>
      </a:accent4>
      <a:accent5>
        <a:srgbClr val="BB3E96"/>
      </a:accent5>
      <a:accent6>
        <a:srgbClr val="F68D2C"/>
      </a:accent6>
      <a:hlink>
        <a:srgbClr val="1EB9FF"/>
      </a:hlink>
      <a:folHlink>
        <a:srgbClr val="1EB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w="76200">
          <a:solidFill>
            <a:schemeClr val="bg1"/>
          </a:solidFill>
        </a:ln>
      </a:spPr>
      <a:bodyPr/>
      <a:lstStyle>
        <a:defPPr algn="l">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90000"/>
          </a:lnSpc>
          <a:defRPr dirty="0"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HP_PPT_Standard_16x9_EN.potx [Read-Only]" id="{8022003B-0323-44DB-A0CA-C5EA3D32C291}" vid="{18C28873-3FA6-468A-9189-148E6CC669FF}"/>
    </a:ext>
  </a:extLst>
</a:theme>
</file>

<file path=ppt/theme/theme3.xml><?xml version="1.0" encoding="utf-8"?>
<a:theme xmlns:a="http://schemas.openxmlformats.org/drawingml/2006/main" name="3_Proofpoint 16x9">
  <a:themeElements>
    <a:clrScheme name="Custom 30">
      <a:dk1>
        <a:srgbClr val="000000"/>
      </a:dk1>
      <a:lt1>
        <a:srgbClr val="FFFFFF"/>
      </a:lt1>
      <a:dk2>
        <a:srgbClr val="5F6369"/>
      </a:dk2>
      <a:lt2>
        <a:srgbClr val="C7C9C8"/>
      </a:lt2>
      <a:accent1>
        <a:srgbClr val="009ADA"/>
      </a:accent1>
      <a:accent2>
        <a:srgbClr val="743C97"/>
      </a:accent2>
      <a:accent3>
        <a:srgbClr val="00AE9A"/>
      </a:accent3>
      <a:accent4>
        <a:srgbClr val="01579B"/>
      </a:accent4>
      <a:accent5>
        <a:srgbClr val="BB3E96"/>
      </a:accent5>
      <a:accent6>
        <a:srgbClr val="F68D2C"/>
      </a:accent6>
      <a:hlink>
        <a:srgbClr val="1EB9FF"/>
      </a:hlink>
      <a:folHlink>
        <a:srgbClr val="1EB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w="76200">
          <a:solidFill>
            <a:schemeClr val="bg1"/>
          </a:solidFill>
        </a:ln>
      </a:spPr>
      <a:bodyPr/>
      <a:lstStyle>
        <a:defPPr algn="l">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90000"/>
          </a:lnSpc>
          <a:defRPr dirty="0"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HP_PPT_Standard_16x9_EN.potx [Read-Only]" id="{8022003B-0323-44DB-A0CA-C5EA3D32C291}" vid="{18C28873-3FA6-468A-9189-148E6CC669FF}"/>
    </a:ext>
  </a:extLst>
</a:theme>
</file>

<file path=ppt/theme/theme4.xml><?xml version="1.0" encoding="utf-8"?>
<a:theme xmlns:a="http://schemas.openxmlformats.org/drawingml/2006/main" name="1_Proofpoint-16x9-15JAN21">
  <a:themeElements>
    <a:clrScheme name="PROOFPOINT-COLOR-15JAN21">
      <a:dk1>
        <a:srgbClr val="000000"/>
      </a:dk1>
      <a:lt1>
        <a:srgbClr val="FFFFFF"/>
      </a:lt1>
      <a:dk2>
        <a:srgbClr val="5F6369"/>
      </a:dk2>
      <a:lt2>
        <a:srgbClr val="C7C9C8"/>
      </a:lt2>
      <a:accent1>
        <a:srgbClr val="009ADA"/>
      </a:accent1>
      <a:accent2>
        <a:srgbClr val="743C97"/>
      </a:accent2>
      <a:accent3>
        <a:srgbClr val="00AE9A"/>
      </a:accent3>
      <a:accent4>
        <a:srgbClr val="01579B"/>
      </a:accent4>
      <a:accent5>
        <a:srgbClr val="BB3E96"/>
      </a:accent5>
      <a:accent6>
        <a:srgbClr val="EDC68E"/>
      </a:accent6>
      <a:hlink>
        <a:srgbClr val="1EB9FF"/>
      </a:hlink>
      <a:folHlink>
        <a:srgbClr val="1EB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Proofpoint-16x9-15JAN21" id="{7F2A33E8-770E-F54C-BAE7-8551FB224263}" vid="{37887A47-08DF-BF48-A93E-B83157C343AD}"/>
    </a:ext>
  </a:extLst>
</a:theme>
</file>

<file path=ppt/theme/theme5.xml><?xml version="1.0" encoding="utf-8"?>
<a:theme xmlns:a="http://schemas.openxmlformats.org/drawingml/2006/main" name="7_Proofpoint 16x9">
  <a:themeElements>
    <a:clrScheme name="Custom 30">
      <a:dk1>
        <a:srgbClr val="000000"/>
      </a:dk1>
      <a:lt1>
        <a:srgbClr val="FFFFFF"/>
      </a:lt1>
      <a:dk2>
        <a:srgbClr val="5F6369"/>
      </a:dk2>
      <a:lt2>
        <a:srgbClr val="C7C9C8"/>
      </a:lt2>
      <a:accent1>
        <a:srgbClr val="009ADA"/>
      </a:accent1>
      <a:accent2>
        <a:srgbClr val="743C97"/>
      </a:accent2>
      <a:accent3>
        <a:srgbClr val="00AE9A"/>
      </a:accent3>
      <a:accent4>
        <a:srgbClr val="01579B"/>
      </a:accent4>
      <a:accent5>
        <a:srgbClr val="BB3E96"/>
      </a:accent5>
      <a:accent6>
        <a:srgbClr val="F68D2C"/>
      </a:accent6>
      <a:hlink>
        <a:srgbClr val="1EB9FF"/>
      </a:hlink>
      <a:folHlink>
        <a:srgbClr val="1EB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w="76200">
          <a:solidFill>
            <a:schemeClr val="bg1"/>
          </a:solidFill>
        </a:ln>
      </a:spPr>
      <a:bodyPr/>
      <a:lstStyle>
        <a:defPPr algn="l">
          <a:defRPr dirty="0"/>
        </a:defPPr>
      </a:lstStyle>
      <a: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lnSpc>
            <a:spcPct val="90000"/>
          </a:lnSpc>
          <a:defRPr dirty="0"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HP_PPT_Standard_16x9_EN.potx [Read-Only]" id="{8022003B-0323-44DB-A0CA-C5EA3D32C291}" vid="{18C28873-3FA6-468A-9189-148E6CC669FF}"/>
    </a:ext>
  </a:extLst>
</a:theme>
</file>

<file path=ppt/theme/theme6.xml><?xml version="1.0" encoding="utf-8"?>
<a:theme xmlns:a="http://schemas.openxmlformats.org/drawingml/2006/main" name="ORIGINAL">
  <a:themeElements>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Motif L1">
      <a:srgbClr val="00416B"/>
    </a:custClr>
    <a:custClr name="Blue Motif L2">
      <a:srgbClr val="1E63AF"/>
    </a:custClr>
    <a:custClr name="Blue Motif L3">
      <a:srgbClr val="009ADE"/>
    </a:custClr>
    <a:custClr name="Blue Motif L4">
      <a:srgbClr val="87D1E6"/>
    </a:custClr>
    <a:custClr name="Red Motif L1">
      <a:srgbClr val="402020"/>
    </a:custClr>
    <a:custClr name="Red Motif L2">
      <a:srgbClr val="AA182C"/>
    </a:custClr>
    <a:custClr name="Red Motif L3">
      <a:srgbClr val="EE3124"/>
    </a:custClr>
    <a:custClr name="Red Motif L4">
      <a:srgbClr val="F6892D"/>
    </a:custClr>
    <a:custClr name="Teal Motif L1">
      <a:srgbClr val="006967"/>
    </a:custClr>
    <a:custClr name="Teal Motif L2">
      <a:srgbClr val="008C87"/>
    </a:custClr>
    <a:custClr name="Teal Motif L3">
      <a:srgbClr val="00BBB4"/>
    </a:custClr>
    <a:custClr name="Teal Motif L4">
      <a:srgbClr val="00BBB6"/>
    </a:custClr>
    <a:custClr name="Magenta Motif L1">
      <a:srgbClr val="84286B"/>
    </a:custClr>
    <a:custClr name="Magenta Motif L2">
      <a:srgbClr val="C22990"/>
    </a:custClr>
    <a:custClr name="Magenta Motif L3">
      <a:srgbClr val="E95EBE"/>
    </a:custClr>
    <a:custClr name="Magenta Motif L4">
      <a:srgbClr val="F2A8DC"/>
    </a:custClr>
    <a:custClr name="Green Motif L1">
      <a:srgbClr val="066D1E"/>
    </a:custClr>
    <a:custClr name="Green Motif L2">
      <a:srgbClr val="228B24"/>
    </a:custClr>
    <a:custClr name="Green Motif L3">
      <a:srgbClr val="45A041"/>
    </a:custClr>
    <a:custClr name="Green Motif L4">
      <a:srgbClr val="8DC63F"/>
    </a:custClr>
  </a:custClrLst>
  <a:extLst>
    <a:ext uri="{05A4C25C-085E-4340-85A3-A5531E510DB2}">
      <thm15:themeFamily xmlns:thm15="http://schemas.microsoft.com/office/thememl/2012/main" name="Presentation1" id="{5F5E89F2-A50B-FF4B-A0FF-ABF3CB578EF8}" vid="{F3B26B84-A734-5147-80B1-397430F3520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342C3E-0ABD-4926-B7A7-18D4CE4450AD}"/>
</file>

<file path=customXml/itemProps2.xml><?xml version="1.0" encoding="utf-8"?>
<ds:datastoreItem xmlns:ds="http://schemas.openxmlformats.org/officeDocument/2006/customXml" ds:itemID="{577CC8E3-7319-4719-860F-2F36BF30DB44}"/>
</file>

<file path=docProps/app.xml><?xml version="1.0" encoding="utf-8"?>
<Properties xmlns="http://schemas.openxmlformats.org/officeDocument/2006/extended-properties" xmlns:vt="http://schemas.openxmlformats.org/officeDocument/2006/docPropsVTypes">
  <TotalTime>2876</TotalTime>
  <Words>1707</Words>
  <Application>Microsoft Macintosh PowerPoint</Application>
  <PresentationFormat>Widescreen</PresentationFormat>
  <Paragraphs>176</Paragraphs>
  <Slides>19</Slides>
  <Notes>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19</vt:i4>
      </vt:variant>
    </vt:vector>
  </HeadingPairs>
  <TitlesOfParts>
    <vt:vector size="30" baseType="lpstr">
      <vt:lpstr>Arial</vt:lpstr>
      <vt:lpstr>Calibri</vt:lpstr>
      <vt:lpstr>Helvetica</vt:lpstr>
      <vt:lpstr>HP Simplified</vt:lpstr>
      <vt:lpstr>Swiss 721</vt:lpstr>
      <vt:lpstr>Proofpoint Mosaics 2023</vt:lpstr>
      <vt:lpstr>2_Proofpoint 16x9</vt:lpstr>
      <vt:lpstr>3_Proofpoint 16x9</vt:lpstr>
      <vt:lpstr>1_Proofpoint-16x9-15JAN21</vt:lpstr>
      <vt:lpstr>7_Proofpoint 16x9</vt:lpstr>
      <vt:lpstr>ORIGINAL</vt:lpstr>
      <vt:lpstr>Fact or fiction? Mistake or malice? Navigating insider risk</vt:lpstr>
      <vt:lpstr>What is Insider Risk?</vt:lpstr>
      <vt:lpstr>PowerPoint Presentation</vt:lpstr>
      <vt:lpstr>“If you have people, you have insider risk”</vt:lpstr>
      <vt:lpstr>Why is insider threat a problem?</vt:lpstr>
      <vt:lpstr>Constant change</vt:lpstr>
      <vt:lpstr>PowerPoint Presentation</vt:lpstr>
      <vt:lpstr>PowerPoint Presentation</vt:lpstr>
      <vt:lpstr>PowerPoint Presentation</vt:lpstr>
      <vt:lpstr>How can we mitigate Insider Risk?</vt:lpstr>
      <vt:lpstr>PowerPoint Presentation</vt:lpstr>
      <vt:lpstr>PowerPoint Presentation</vt:lpstr>
      <vt:lpstr>PowerPoint Presentation</vt:lpstr>
      <vt:lpstr>Understanding Data Loss Incidents</vt:lpstr>
      <vt:lpstr>PowerPoint Presentation</vt:lpstr>
      <vt:lpstr>Meet Warner… He Is Not Careful with Company Data</vt:lpstr>
      <vt:lpstr>PowerPoint Presentation</vt:lpstr>
      <vt:lpstr>Want to know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or fiction? Mistake or malice? Navigating insider risk</dc:title>
  <dc:creator>Alistair Mills</dc:creator>
  <cp:lastModifiedBy>Alistair Mills</cp:lastModifiedBy>
  <cp:revision>7</cp:revision>
  <dcterms:created xsi:type="dcterms:W3CDTF">2023-11-01T14:39:21Z</dcterms:created>
  <dcterms:modified xsi:type="dcterms:W3CDTF">2023-11-03T14:36:19Z</dcterms:modified>
</cp:coreProperties>
</file>