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 id="2147483698" r:id="rId7"/>
    <p:sldMasterId id="2147483735" r:id="rId8"/>
    <p:sldMasterId id="2147483769" r:id="rId9"/>
    <p:sldMasterId id="214748379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Lst>
  <p:sldSz cy="5143500" cx="9144000"/>
  <p:notesSz cx="6858000" cy="9144000"/>
  <p:embeddedFontLst>
    <p:embeddedFont>
      <p:font typeface="Roboto"/>
      <p:regular r:id="rId31"/>
      <p:bold r:id="rId32"/>
      <p:italic r:id="rId33"/>
      <p:boldItalic r:id="rId34"/>
    </p:embeddedFont>
    <p:embeddedFont>
      <p:font typeface="Inter SemiBold"/>
      <p:regular r:id="rId35"/>
      <p:bold r:id="rId36"/>
    </p:embeddedFont>
    <p:embeddedFont>
      <p:font typeface="Poppins"/>
      <p:regular r:id="rId37"/>
      <p:bold r:id="rId38"/>
      <p:italic r:id="rId39"/>
      <p:boldItalic r:id="rId40"/>
    </p:embeddedFont>
    <p:embeddedFont>
      <p:font typeface="Inter"/>
      <p:regular r:id="rId41"/>
      <p:bold r:id="rId42"/>
    </p:embeddedFont>
    <p:embeddedFont>
      <p:font typeface="Poppins Light"/>
      <p:regular r:id="rId43"/>
      <p:bold r:id="rId44"/>
      <p:italic r:id="rId45"/>
      <p:boldItalic r:id="rId46"/>
    </p:embeddedFont>
    <p:embeddedFont>
      <p:font typeface="Tahoma"/>
      <p:regular r:id="rId47"/>
      <p:bold r:id="rId48"/>
    </p:embeddedFont>
    <p:embeddedFont>
      <p:font typeface="Poppins Medium"/>
      <p:regular r:id="rId49"/>
      <p:bold r:id="rId50"/>
      <p:italic r:id="rId51"/>
      <p:boldItalic r:id="rId52"/>
    </p:embeddedFont>
    <p:embeddedFont>
      <p:font typeface="Poppins SemiBold"/>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7" roundtripDataSignature="AMtx7mhCS+CYuuYvXHnYpQmHMBKdIVky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FBE26C-07D8-46EF-8151-BE0D5D438BC4}">
  <a:tblStyle styleId="{58FBE26C-07D8-46EF-8151-BE0D5D438BC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Poppins-italic.fntdata"/><Relationship Id="rId26" Type="http://schemas.openxmlformats.org/officeDocument/2006/relationships/slide" Target="slides/slide15.xml"/><Relationship Id="rId13" Type="http://schemas.openxmlformats.org/officeDocument/2006/relationships/slide" Target="slides/slide2.xml"/><Relationship Id="rId18" Type="http://schemas.openxmlformats.org/officeDocument/2006/relationships/slide" Target="slides/slide7.xml"/><Relationship Id="rId42" Type="http://schemas.openxmlformats.org/officeDocument/2006/relationships/font" Target="fonts/Inter-bold.fntdata"/><Relationship Id="rId47" Type="http://schemas.openxmlformats.org/officeDocument/2006/relationships/font" Target="fonts/Tahoma-regular.fntdata"/><Relationship Id="rId34" Type="http://schemas.openxmlformats.org/officeDocument/2006/relationships/font" Target="fonts/Roboto-boldItalic.fntdata"/><Relationship Id="rId21" Type="http://schemas.openxmlformats.org/officeDocument/2006/relationships/slide" Target="slides/slide10.xml"/><Relationship Id="rId50" Type="http://schemas.openxmlformats.org/officeDocument/2006/relationships/font" Target="fonts/PoppinsMedium-bold.fntdata"/><Relationship Id="rId55" Type="http://schemas.openxmlformats.org/officeDocument/2006/relationships/font" Target="fonts/PoppinsSemiBold-italic.fntdata"/><Relationship Id="rId7" Type="http://schemas.openxmlformats.org/officeDocument/2006/relationships/slideMaster" Target="slideMasters/slideMaster3.xml"/><Relationship Id="rId2" Type="http://schemas.openxmlformats.org/officeDocument/2006/relationships/viewProps" Target="viewProps.xml"/><Relationship Id="rId29" Type="http://schemas.openxmlformats.org/officeDocument/2006/relationships/slide" Target="slides/slide18.xml"/><Relationship Id="rId16" Type="http://schemas.openxmlformats.org/officeDocument/2006/relationships/slide" Target="slides/slide5.xml"/><Relationship Id="rId40" Type="http://schemas.openxmlformats.org/officeDocument/2006/relationships/font" Target="fonts/Poppins-boldItalic.fntdata"/><Relationship Id="rId45" Type="http://schemas.openxmlformats.org/officeDocument/2006/relationships/font" Target="fonts/PoppinsLight-italic.fntdata"/><Relationship Id="rId32" Type="http://schemas.openxmlformats.org/officeDocument/2006/relationships/font" Target="fonts/Roboto-bold.fntdata"/><Relationship Id="rId37" Type="http://schemas.openxmlformats.org/officeDocument/2006/relationships/font" Target="fonts/Poppins-regular.fntdata"/><Relationship Id="rId24" Type="http://schemas.openxmlformats.org/officeDocument/2006/relationships/slide" Target="slides/slide13.xml"/><Relationship Id="rId53" Type="http://schemas.openxmlformats.org/officeDocument/2006/relationships/font" Target="fonts/PoppinsSemiBold-regular.fntdata"/><Relationship Id="rId11"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Master" Target="slideMasters/slideMaster1.xml"/><Relationship Id="rId19" Type="http://schemas.openxmlformats.org/officeDocument/2006/relationships/slide" Target="slides/slide8.xml"/><Relationship Id="rId43" Type="http://schemas.openxmlformats.org/officeDocument/2006/relationships/font" Target="fonts/PoppinsLight-regular.fntdata"/><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Tahoma-bold.fntdata"/><Relationship Id="rId30" Type="http://schemas.openxmlformats.org/officeDocument/2006/relationships/slide" Target="slides/slide19.xml"/><Relationship Id="rId35" Type="http://schemas.openxmlformats.org/officeDocument/2006/relationships/font" Target="fonts/InterSemiBold-regular.fntdata"/><Relationship Id="rId22" Type="http://schemas.openxmlformats.org/officeDocument/2006/relationships/slide" Target="slides/slide11.xml"/><Relationship Id="rId27" Type="http://schemas.openxmlformats.org/officeDocument/2006/relationships/slide" Target="slides/slide16.xml"/><Relationship Id="rId56" Type="http://schemas.openxmlformats.org/officeDocument/2006/relationships/font" Target="fonts/PoppinsSemiBold-boldItalic.fntdata"/><Relationship Id="rId14" Type="http://schemas.openxmlformats.org/officeDocument/2006/relationships/slide" Target="slides/slide3.xml"/><Relationship Id="rId8" Type="http://schemas.openxmlformats.org/officeDocument/2006/relationships/slideMaster" Target="slideMasters/slideMaster4.xml"/><Relationship Id="rId51" Type="http://schemas.openxmlformats.org/officeDocument/2006/relationships/font" Target="fonts/PoppinsMedium-italic.fntdata"/><Relationship Id="rId3" Type="http://schemas.openxmlformats.org/officeDocument/2006/relationships/presProps" Target="presProps.xml"/><Relationship Id="rId46" Type="http://schemas.openxmlformats.org/officeDocument/2006/relationships/font" Target="fonts/PoppinsLight-boldItalic.fntdata"/><Relationship Id="rId33" Type="http://schemas.openxmlformats.org/officeDocument/2006/relationships/font" Target="fonts/Roboto-italic.fntdata"/><Relationship Id="rId38" Type="http://schemas.openxmlformats.org/officeDocument/2006/relationships/font" Target="fonts/Poppins-bold.fntdata"/><Relationship Id="rId25" Type="http://schemas.openxmlformats.org/officeDocument/2006/relationships/slide" Target="slides/slide14.xml"/><Relationship Id="rId12" Type="http://schemas.openxmlformats.org/officeDocument/2006/relationships/slide" Target="slides/slide1.xml"/><Relationship Id="rId17" Type="http://schemas.openxmlformats.org/officeDocument/2006/relationships/slide" Target="slides/slide6.xml"/><Relationship Id="rId59" Type="http://schemas.openxmlformats.org/officeDocument/2006/relationships/customXml" Target="../customXml/item2.xml"/><Relationship Id="rId41" Type="http://schemas.openxmlformats.org/officeDocument/2006/relationships/font" Target="fonts/Inter-regular.fntdata"/><Relationship Id="rId20" Type="http://schemas.openxmlformats.org/officeDocument/2006/relationships/slide" Target="slides/slide9.xml"/><Relationship Id="rId54" Type="http://schemas.openxmlformats.org/officeDocument/2006/relationships/font" Target="fonts/PoppinsSemiBold-bold.fntdata"/><Relationship Id="rId1" Type="http://schemas.openxmlformats.org/officeDocument/2006/relationships/theme" Target="theme/theme1.xml"/><Relationship Id="rId6" Type="http://schemas.openxmlformats.org/officeDocument/2006/relationships/slideMaster" Target="slideMasters/slideMaster2.xml"/><Relationship Id="rId49" Type="http://schemas.openxmlformats.org/officeDocument/2006/relationships/font" Target="fonts/PoppinsMedium-regular.fntdata"/><Relationship Id="rId36" Type="http://schemas.openxmlformats.org/officeDocument/2006/relationships/font" Target="fonts/InterSemiBold-bold.fntdata"/><Relationship Id="rId23" Type="http://schemas.openxmlformats.org/officeDocument/2006/relationships/slide" Target="slides/slide12.xml"/><Relationship Id="rId28" Type="http://schemas.openxmlformats.org/officeDocument/2006/relationships/slide" Target="slides/slide17.xml"/><Relationship Id="rId57" Type="http://customschemas.google.com/relationships/presentationmetadata" Target="metadata"/><Relationship Id="rId15" Type="http://schemas.openxmlformats.org/officeDocument/2006/relationships/slide" Target="slides/slide4.xml"/><Relationship Id="rId44" Type="http://schemas.openxmlformats.org/officeDocument/2006/relationships/font" Target="fonts/PoppinsLight-bold.fntdata"/><Relationship Id="rId31" Type="http://schemas.openxmlformats.org/officeDocument/2006/relationships/font" Target="fonts/Roboto-regular.fntdata"/><Relationship Id="rId52" Type="http://schemas.openxmlformats.org/officeDocument/2006/relationships/font" Target="fonts/PoppinsMedium-boldItalic.fntdata"/><Relationship Id="rId10"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2988f82634e_0_0:notes"/>
          <p:cNvSpPr/>
          <p:nvPr>
            <p:ph idx="2" type="sldImg"/>
          </p:nvPr>
        </p:nvSpPr>
        <p:spPr>
          <a:xfrm>
            <a:off x="685800" y="428625"/>
            <a:ext cx="2057400" cy="115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2" name="Google Shape;1982;g2988f82634e_0_0: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0" lvl="0" marL="0" rtl="0" algn="l">
              <a:lnSpc>
                <a:spcPct val="100000"/>
              </a:lnSpc>
              <a:spcBef>
                <a:spcPts val="0"/>
              </a:spcBef>
              <a:spcAft>
                <a:spcPts val="0"/>
              </a:spcAft>
              <a:buSzPts val="600"/>
              <a:buNone/>
            </a:pPr>
            <a:r>
              <a:t/>
            </a:r>
            <a:endParaRPr/>
          </a:p>
        </p:txBody>
      </p:sp>
      <p:sp>
        <p:nvSpPr>
          <p:cNvPr id="1983" name="Google Shape;1983;g2988f82634e_0_0: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1" name="Shape 2231"/>
        <p:cNvGrpSpPr/>
        <p:nvPr/>
      </p:nvGrpSpPr>
      <p:grpSpPr>
        <a:xfrm>
          <a:off x="0" y="0"/>
          <a:ext cx="0" cy="0"/>
          <a:chOff x="0" y="0"/>
          <a:chExt cx="0" cy="0"/>
        </a:xfrm>
      </p:grpSpPr>
      <p:sp>
        <p:nvSpPr>
          <p:cNvPr id="2232" name="Google Shape;22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3" name="Google Shape;22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F4C9F4"/>
              </a:buClr>
              <a:buSzPts val="800"/>
              <a:buFont typeface="Arial"/>
              <a:buNone/>
            </a:pPr>
            <a:r>
              <a:rPr lang="en" sz="1200">
                <a:solidFill>
                  <a:schemeClr val="dk1"/>
                </a:solidFill>
              </a:rPr>
              <a:t>Source: Zscaler ThreatLabz 2022 Ransomware ReportSource: Zscaler ThreatLabz 2022 Ransomware Report</a:t>
            </a:r>
            <a:endParaRPr sz="18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g285f8edf19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2" name="Google Shape;2242;g285f8edf19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28600" rtl="0" algn="l">
              <a:lnSpc>
                <a:spcPct val="100000"/>
              </a:lnSpc>
              <a:spcBef>
                <a:spcPts val="0"/>
              </a:spcBef>
              <a:spcAft>
                <a:spcPts val="0"/>
              </a:spcAft>
              <a:buClr>
                <a:schemeClr val="dk1"/>
              </a:buClr>
              <a:buSzPts val="600"/>
              <a:buAutoNum type="arabicPeriod"/>
            </a:pPr>
            <a:r>
              <a:rPr lang="en">
                <a:solidFill>
                  <a:schemeClr val="dk1"/>
                </a:solidFill>
              </a:rPr>
              <a:t>Police northern ireland</a:t>
            </a:r>
            <a:endParaRPr>
              <a:solidFill>
                <a:schemeClr val="dk1"/>
              </a:solidFill>
            </a:endParaRPr>
          </a:p>
          <a:p>
            <a:pPr indent="0" lvl="0" marL="0" rtl="0" algn="l">
              <a:lnSpc>
                <a:spcPct val="100000"/>
              </a:lnSpc>
              <a:spcBef>
                <a:spcPts val="0"/>
              </a:spcBef>
              <a:spcAft>
                <a:spcPts val="0"/>
              </a:spcAft>
              <a:buClr>
                <a:schemeClr val="dk1"/>
              </a:buClr>
              <a:buSzPts val="6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g29b04cf6df1_0_3320:notes"/>
          <p:cNvSpPr txBox="1"/>
          <p:nvPr>
            <p:ph idx="1" type="body"/>
          </p:nvPr>
        </p:nvSpPr>
        <p:spPr>
          <a:xfrm>
            <a:off x="685800" y="4400550"/>
            <a:ext cx="5486400" cy="3600600"/>
          </a:xfrm>
          <a:prstGeom prst="rect">
            <a:avLst/>
          </a:prstGeom>
          <a:noFill/>
          <a:ln>
            <a:noFill/>
          </a:ln>
        </p:spPr>
        <p:txBody>
          <a:bodyPr anchorCtr="0" anchor="t" bIns="93125" lIns="93125" spcFirstLastPara="1" rIns="93125" wrap="square" tIns="93125">
            <a:noAutofit/>
          </a:bodyPr>
          <a:lstStyle/>
          <a:p>
            <a:pPr indent="0" lvl="0" marL="0" rtl="0" algn="l">
              <a:lnSpc>
                <a:spcPct val="100000"/>
              </a:lnSpc>
              <a:spcBef>
                <a:spcPts val="0"/>
              </a:spcBef>
              <a:spcAft>
                <a:spcPts val="0"/>
              </a:spcAft>
              <a:buSzPts val="1100"/>
              <a:buNone/>
            </a:pPr>
            <a:r>
              <a:t/>
            </a:r>
            <a:endParaRPr/>
          </a:p>
        </p:txBody>
      </p:sp>
      <p:sp>
        <p:nvSpPr>
          <p:cNvPr id="2262" name="Google Shape;2262;g29b04cf6df1_0_3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g29b04cf6df1_0_3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1" name="Google Shape;2271;g29b04cf6df1_0_38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p16:notes"/>
          <p:cNvSpPr/>
          <p:nvPr>
            <p:ph idx="2" type="sldImg"/>
          </p:nvPr>
        </p:nvSpPr>
        <p:spPr>
          <a:xfrm>
            <a:off x="343070" y="428572"/>
            <a:ext cx="2742900" cy="115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9" name="Google Shape;2279;p16: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Clr>
                <a:schemeClr val="dk1"/>
              </a:buClr>
              <a:buSzPts val="1100"/>
              <a:buFont typeface="Arial"/>
              <a:buNone/>
            </a:pPr>
            <a:r>
              <a:rPr lang="en">
                <a:solidFill>
                  <a:schemeClr val="dk1"/>
                </a:solidFill>
              </a:rPr>
              <a:t>over the last few years the journey into the cloud has been accelerated and currently a quarter of companies host over 40% of their data on public clouds. This trend is poised to surge in the coming years, signifying a monumental shift. Consequently, sensitive data, the bedrock of our operations, is now dispersed across various public cloud infrastructures. This is expected to increase to 58% of organizations within 24 months. This inherently means that sensitive data is also now distributed across multiple public clouds. for one in six  more than 40% of their organization’s corporate data that resides on public cloud services today is sensitive. This is expected to almost triple to 45% of organizations within 24 months.82 percent of breaches involve data stored there. Cloud adoption continues to increase, and copies of data are often shared between clouds without oversight by IT or security, resulting in the growth of shadow data, which is untracked.</a:t>
            </a:r>
            <a:br>
              <a:rPr lang="en">
                <a:solidFill>
                  <a:schemeClr val="dk1"/>
                </a:solidFill>
              </a:rPr>
            </a:b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The Vast Majority of Data Storehouses Contain Sensitive Data and Are Important to the Business, 86% have sensitive data stored in a data lake, data warehouse, or data lakehouse. (Snowflake) These platforms serve as the pivotal hubs of contemporary data management.</a:t>
            </a:r>
            <a:br>
              <a:rPr lang="en">
                <a:solidFill>
                  <a:schemeClr val="dk1"/>
                </a:solidFill>
              </a:rPr>
            </a:br>
            <a:br>
              <a:rPr lang="en">
                <a:solidFill>
                  <a:schemeClr val="dk1"/>
                </a:solidFill>
              </a:rPr>
            </a:br>
            <a:r>
              <a:rPr lang="en">
                <a:solidFill>
                  <a:schemeClr val="dk1"/>
                </a:solidFill>
              </a:rPr>
              <a:t>With multi-cloud strategies now being the norm, more than three-quarters currently store sensitive data in more than one IaaS/PaaS platform. With each platform having its own native policies and controls, ensuring complete security of all cloud-resident sensitive data can be challenging.</a:t>
            </a:r>
            <a:br>
              <a:rPr lang="en">
                <a:solidFill>
                  <a:schemeClr val="dk1"/>
                </a:solidFill>
              </a:rPr>
            </a:br>
            <a:r>
              <a:rPr lang="en">
                <a:solidFill>
                  <a:schemeClr val="dk1"/>
                </a:solidFill>
              </a:rPr>
              <a:t>The publicity of ransomware and other cybersecurity attacks has raised the awareness of data security as a critical component of an organisation’s overall cybersecurity strategy. Not surprisingly, they are earmarking their</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cybersecurity budgets to include data security. Specifically, 87% of organisations expect to increase their spending on data security technologies and services over the next 12-24 months, with more than one-third classifying these increases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as substantial.</a:t>
            </a:r>
            <a:endParaRPr/>
          </a:p>
        </p:txBody>
      </p:sp>
      <p:sp>
        <p:nvSpPr>
          <p:cNvPr id="2280" name="Google Shape;2280;p16: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g289ff829a13_0_0:notes"/>
          <p:cNvSpPr/>
          <p:nvPr>
            <p:ph idx="2" type="sldImg"/>
          </p:nvPr>
        </p:nvSpPr>
        <p:spPr>
          <a:xfrm>
            <a:off x="343070" y="428572"/>
            <a:ext cx="2742900" cy="115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8" name="Google Shape;2288;g289ff829a13_0_0: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0" lvl="0" marL="0" rtl="0" algn="l">
              <a:lnSpc>
                <a:spcPct val="100000"/>
              </a:lnSpc>
              <a:spcBef>
                <a:spcPts val="0"/>
              </a:spcBef>
              <a:spcAft>
                <a:spcPts val="0"/>
              </a:spcAft>
              <a:buSzPts val="600"/>
              <a:buNone/>
            </a:pPr>
            <a:r>
              <a:t/>
            </a:r>
            <a:endParaRPr/>
          </a:p>
        </p:txBody>
      </p:sp>
      <p:sp>
        <p:nvSpPr>
          <p:cNvPr id="2289" name="Google Shape;2289;g289ff829a13_0_0: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p9:notes"/>
          <p:cNvSpPr/>
          <p:nvPr>
            <p:ph idx="2" type="sldImg"/>
          </p:nvPr>
        </p:nvSpPr>
        <p:spPr>
          <a:xfrm>
            <a:off x="685800" y="428625"/>
            <a:ext cx="2057400" cy="11572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5" name="Google Shape;2305;p9: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228600" lvl="0" marL="228600" rtl="0" algn="l">
              <a:lnSpc>
                <a:spcPct val="100000"/>
              </a:lnSpc>
              <a:spcBef>
                <a:spcPts val="0"/>
              </a:spcBef>
              <a:spcAft>
                <a:spcPts val="0"/>
              </a:spcAft>
              <a:buSzPts val="600"/>
              <a:buAutoNum type="arabicPeriod"/>
            </a:pPr>
            <a:r>
              <a:rPr lang="en"/>
              <a:t>Delete data you don’t need, redundant data, not accessed or modfifed data, flat file dumps, shadow copies, unmanaged backups</a:t>
            </a:r>
            <a:endParaRPr/>
          </a:p>
          <a:p>
            <a:pPr indent="-228600" lvl="0" marL="228600" rtl="0" algn="l">
              <a:lnSpc>
                <a:spcPct val="100000"/>
              </a:lnSpc>
              <a:spcBef>
                <a:spcPts val="0"/>
              </a:spcBef>
              <a:spcAft>
                <a:spcPts val="0"/>
              </a:spcAft>
              <a:buSzPts val="600"/>
              <a:buAutoNum type="arabicPeriod"/>
            </a:pPr>
            <a:r>
              <a:rPr lang="en"/>
              <a:t>Implement least privildege principle or data access governance</a:t>
            </a:r>
            <a:endParaRPr/>
          </a:p>
          <a:p>
            <a:pPr indent="-228600" lvl="0" marL="228600" rtl="0" algn="l">
              <a:lnSpc>
                <a:spcPct val="100000"/>
              </a:lnSpc>
              <a:spcBef>
                <a:spcPts val="0"/>
              </a:spcBef>
              <a:spcAft>
                <a:spcPts val="0"/>
              </a:spcAft>
              <a:buSzPts val="600"/>
              <a:buAutoNum type="arabicPeriod"/>
            </a:pPr>
            <a:r>
              <a:rPr lang="en"/>
              <a:t>Manage posture</a:t>
            </a:r>
            <a:endParaRPr/>
          </a:p>
          <a:p>
            <a:pPr indent="-228600" lvl="0" marL="228600" rtl="0" algn="l">
              <a:lnSpc>
                <a:spcPct val="100000"/>
              </a:lnSpc>
              <a:spcBef>
                <a:spcPts val="0"/>
              </a:spcBef>
              <a:spcAft>
                <a:spcPts val="0"/>
              </a:spcAft>
              <a:buSzPts val="600"/>
              <a:buAutoNum type="arabicPeriod"/>
            </a:pPr>
            <a:r>
              <a:rPr lang="en"/>
              <a:t>Detect activity as its happening and shut it down.</a:t>
            </a:r>
            <a:endParaRPr/>
          </a:p>
          <a:p>
            <a:pPr indent="0" lvl="0" marL="0" rtl="0" algn="l">
              <a:lnSpc>
                <a:spcPct val="100000"/>
              </a:lnSpc>
              <a:spcBef>
                <a:spcPts val="0"/>
              </a:spcBef>
              <a:spcAft>
                <a:spcPts val="0"/>
              </a:spcAft>
              <a:buSzPts val="600"/>
              <a:buNone/>
            </a:pPr>
            <a:r>
              <a:t/>
            </a:r>
            <a:endParaRPr/>
          </a:p>
        </p:txBody>
      </p:sp>
      <p:sp>
        <p:nvSpPr>
          <p:cNvPr id="2306" name="Google Shape;2306;p9: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29b04cf6df1_0_26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9" name="Google Shape;2339;g29b04cf6df1_0_26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29b04cf6df1_0_5849:notes"/>
          <p:cNvSpPr/>
          <p:nvPr>
            <p:ph idx="2" type="sldImg"/>
          </p:nvPr>
        </p:nvSpPr>
        <p:spPr>
          <a:xfrm>
            <a:off x="343070" y="428572"/>
            <a:ext cx="2742900" cy="1157100"/>
          </a:xfrm>
          <a:custGeom>
            <a:rect b="b" l="l" r="r" t="t"/>
            <a:pathLst>
              <a:path extrusionOk="0" h="120000" w="120000">
                <a:moveTo>
                  <a:pt x="0" y="0"/>
                </a:moveTo>
                <a:lnTo>
                  <a:pt x="120000" y="0"/>
                </a:lnTo>
                <a:lnTo>
                  <a:pt x="120000" y="120000"/>
                </a:lnTo>
                <a:lnTo>
                  <a:pt x="0" y="120000"/>
                </a:lnTo>
                <a:close/>
              </a:path>
            </a:pathLst>
          </a:custGeom>
        </p:spPr>
      </p:sp>
      <p:sp>
        <p:nvSpPr>
          <p:cNvPr id="2389" name="Google Shape;2389;g29b04cf6df1_0_5849:notes"/>
          <p:cNvSpPr txBox="1"/>
          <p:nvPr>
            <p:ph idx="1" type="body"/>
          </p:nvPr>
        </p:nvSpPr>
        <p:spPr>
          <a:xfrm>
            <a:off x="342900" y="1650002"/>
            <a:ext cx="2743200" cy="135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g29b04cf6df1_0_5849:notes"/>
          <p:cNvSpPr txBox="1"/>
          <p:nvPr>
            <p:ph idx="12" type="sldNum"/>
          </p:nvPr>
        </p:nvSpPr>
        <p:spPr>
          <a:xfrm>
            <a:off x="1942306" y="3256551"/>
            <a:ext cx="1485900" cy="171900"/>
          </a:xfrm>
          <a:prstGeom prst="rect">
            <a:avLst/>
          </a:prstGeom>
          <a:noFill/>
          <a:ln>
            <a:noFill/>
          </a:ln>
        </p:spPr>
        <p:txBody>
          <a:bodyPr anchorCtr="0" anchor="ctr" bIns="41900" lIns="41900" spcFirstLastPara="1" rIns="41900" wrap="square" tIns="41900">
            <a:noAutofit/>
          </a:bodyPr>
          <a:lstStyle/>
          <a:p>
            <a:pPr indent="0" lvl="0" marL="0" rtl="0" algn="l">
              <a:spcBef>
                <a:spcPts val="0"/>
              </a:spcBef>
              <a:spcAft>
                <a:spcPts val="0"/>
              </a:spcAft>
              <a:buClr>
                <a:srgbClr val="000000"/>
              </a:buClr>
              <a:buFont typeface="Arial"/>
              <a:buNone/>
            </a:pPr>
            <a:fld id="{00000000-1234-1234-1234-123412341234}" type="slidenum">
              <a:rPr lang="en" sz="600"/>
              <a:t>‹#›</a:t>
            </a:fld>
            <a:endParaRPr sz="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6" name="Shape 2396"/>
        <p:cNvGrpSpPr/>
        <p:nvPr/>
      </p:nvGrpSpPr>
      <p:grpSpPr>
        <a:xfrm>
          <a:off x="0" y="0"/>
          <a:ext cx="0" cy="0"/>
          <a:chOff x="0" y="0"/>
          <a:chExt cx="0" cy="0"/>
        </a:xfrm>
      </p:grpSpPr>
      <p:sp>
        <p:nvSpPr>
          <p:cNvPr id="2397" name="Google Shape;2397;g285f8edf194_0_393: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The problem is not “How do you secure your data?”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problem is “What happens when they get in?”</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Then the answer is “I’m not worried because my data is secure"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600"/>
              <a:buFont typeface="Arial"/>
              <a:buNone/>
            </a:pPr>
            <a:r>
              <a:rPr lang="en">
                <a:solidFill>
                  <a:schemeClr val="dk1"/>
                </a:solidFill>
              </a:rPr>
              <a:t>The sense of urgency is the same as for Rubrik: how do you recover from a cyberattack?</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398" name="Google Shape;2398;g285f8edf194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29b04cf6df1_0_13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4" name="Google Shape;1994;g29b04cf6df1_0_1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rPr lang="en"/>
              <a:t>OU - Thank you for the partnership large wins over the past 5+ years including 3 of the top 4 F500? Telecom Companies</a:t>
            </a:r>
            <a:endParaRPr/>
          </a:p>
          <a:p>
            <a:pPr indent="0" lvl="0" marL="0" marR="0" rtl="0" algn="l">
              <a:lnSpc>
                <a:spcPct val="100000"/>
              </a:lnSpc>
              <a:spcBef>
                <a:spcPts val="0"/>
              </a:spcBef>
              <a:spcAft>
                <a:spcPts val="0"/>
              </a:spcAft>
              <a:buSzPts val="1100"/>
              <a:buNone/>
            </a:pPr>
            <a:r>
              <a:rPr lang="en"/>
              <a:t>$1.7M in DR ACR YTD </a:t>
            </a:r>
            <a:endParaRPr/>
          </a:p>
          <a:p>
            <a:pPr indent="0" lvl="0" marL="0" marR="0" rtl="0" algn="l">
              <a:lnSpc>
                <a:spcPct val="100000"/>
              </a:lnSpc>
              <a:spcBef>
                <a:spcPts val="0"/>
              </a:spcBef>
              <a:spcAft>
                <a:spcPts val="0"/>
              </a:spcAft>
              <a:buSzPts val="1100"/>
              <a:buNone/>
            </a:pPr>
            <a:r>
              <a:rPr lang="en"/>
              <a:t>Open pipeline in 7% of your OU accounts</a:t>
            </a:r>
            <a:endParaRPr/>
          </a:p>
          <a:p>
            <a:pPr indent="0" lvl="0" marL="0" marR="0" rtl="0" algn="l">
              <a:lnSpc>
                <a:spcPct val="100000"/>
              </a:lnSpc>
              <a:spcBef>
                <a:spcPts val="0"/>
              </a:spcBef>
              <a:spcAft>
                <a:spcPts val="0"/>
              </a:spcAft>
              <a:buSzPts val="1100"/>
              <a:buNone/>
            </a:pPr>
            <a:r>
              <a:rPr lang="en"/>
              <a:t>Today really want to expand our reach with a keen focus on law firms and disruptions (add in Mike’s segment)</a:t>
            </a:r>
            <a:endParaRPr/>
          </a:p>
          <a:p>
            <a:pPr indent="0" lvl="0" marL="0" marR="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SzPts val="1100"/>
              <a:buNone/>
            </a:pPr>
            <a:r>
              <a:rPr lang="en"/>
              <a:t>What do we do</a:t>
            </a:r>
            <a:endParaRPr/>
          </a:p>
          <a:p>
            <a:pPr indent="-298450" lvl="0" marL="457200" marR="0" rtl="0" algn="l">
              <a:lnSpc>
                <a:spcPct val="100000"/>
              </a:lnSpc>
              <a:spcBef>
                <a:spcPts val="0"/>
              </a:spcBef>
              <a:spcAft>
                <a:spcPts val="0"/>
              </a:spcAft>
              <a:buSzPts val="1100"/>
              <a:buAutoNum type="arabicPeriod"/>
            </a:pPr>
            <a:r>
              <a:rPr lang="en"/>
              <a:t>We secure customer’s data from ransomware so they can recover from their backup without having to pay the ransom </a:t>
            </a:r>
            <a:endParaRPr/>
          </a:p>
          <a:p>
            <a:pPr indent="-298450" lvl="0" marL="457200" marR="0" rtl="0" algn="l">
              <a:lnSpc>
                <a:spcPct val="100000"/>
              </a:lnSpc>
              <a:spcBef>
                <a:spcPts val="0"/>
              </a:spcBef>
              <a:spcAft>
                <a:spcPts val="0"/>
              </a:spcAft>
              <a:buSzPts val="1100"/>
              <a:buAutoNum type="arabicPeriod"/>
            </a:pPr>
            <a:r>
              <a:rPr lang="en"/>
              <a:t>We drive ACR from the simplest path of adopting cloud through backup and archival data to overcoming cloud security concerns with how we protect their data at every stage of their cloud adoption (insert Mike’s pillars of adoption message here - check with Luke on naming)</a:t>
            </a:r>
            <a:endParaRPr/>
          </a:p>
          <a:p>
            <a:pPr indent="0" lvl="0" marL="457200" marR="0" rtl="0" algn="l">
              <a:lnSpc>
                <a:spcPct val="100000"/>
              </a:lnSpc>
              <a:spcBef>
                <a:spcPts val="0"/>
              </a:spcBef>
              <a:spcAft>
                <a:spcPts val="0"/>
              </a:spcAft>
              <a:buSzPts val="1100"/>
              <a:buNone/>
            </a:pPr>
            <a:r>
              <a:t/>
            </a:r>
            <a:endParaRPr/>
          </a:p>
          <a:p>
            <a:pPr indent="0" lvl="0" marL="457200" marR="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rPr>
              <a:t>We do this quite well having driven 100PBs of data to Azure across over 2.5K joint customers together.  </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What type of data, </a:t>
            </a:r>
            <a:endParaRPr/>
          </a:p>
          <a:p>
            <a:pPr indent="0" lvl="0" marL="0" rtl="0" algn="l">
              <a:lnSpc>
                <a:spcPct val="100000"/>
              </a:lnSpc>
              <a:spcBef>
                <a:spcPts val="0"/>
              </a:spcBef>
              <a:spcAft>
                <a:spcPts val="0"/>
              </a:spcAft>
              <a:buSzPts val="1100"/>
              <a:buNone/>
            </a:pPr>
            <a:r>
              <a:rPr lang="en">
                <a:solidFill>
                  <a:schemeClr val="dk1"/>
                </a:solidFill>
              </a:rPr>
              <a:t>Data that is very costly to keep on prem, back-up &amp; archival data, NAS data, as well as data already in the Microsoft cloud, backing up cloud native and M365 to Azure</a:t>
            </a:r>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t>Here comes our second act</a:t>
            </a:r>
            <a:endParaRPr/>
          </a:p>
          <a:p>
            <a:pPr indent="0" lvl="0" marL="0" rtl="0" algn="l">
              <a:lnSpc>
                <a:spcPct val="100000"/>
              </a:lnSpc>
              <a:spcBef>
                <a:spcPts val="0"/>
              </a:spcBef>
              <a:spcAft>
                <a:spcPts val="0"/>
              </a:spcAft>
              <a:buSzPts val="1100"/>
              <a:buNone/>
            </a:pPr>
            <a:r>
              <a:rPr lang="en"/>
              <a:t>Our strategic partnership has been solidified with a long-term commitment to serve customers.  In August of last year Microsoft become an investor in Rubrik the result of which has delivered 2 new PRACR </a:t>
            </a:r>
            <a:r>
              <a:rPr lang="en">
                <a:solidFill>
                  <a:schemeClr val="dk1"/>
                </a:solidFill>
              </a:rPr>
              <a:t>SaaS offerings to jointly offer Zero Trust Foundations to our customers in </a:t>
            </a:r>
            <a:r>
              <a:rPr lang="en"/>
              <a:t>M365 data protection &amp; recovery and (find a better statement here) and an air gapped or worm lock copy of their data in Rubrik’s Azure Cloud Vault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integrated Cloud &amp; Security solutions for Enterprise Customers on their journey of Digital Transformation  </a:t>
            </a:r>
            <a:endParaRPr/>
          </a:p>
          <a:p>
            <a:pPr indent="0" lvl="0" marL="457200" marR="0" rtl="0" algn="l">
              <a:lnSpc>
                <a:spcPct val="100000"/>
              </a:lnSpc>
              <a:spcBef>
                <a:spcPts val="0"/>
              </a:spcBef>
              <a:spcAft>
                <a:spcPts val="0"/>
              </a:spcAft>
              <a:buSzPts val="1100"/>
              <a:buNone/>
            </a:pPr>
            <a:r>
              <a:t/>
            </a:r>
            <a:endParaRPr/>
          </a:p>
          <a:p>
            <a:pPr indent="0" lvl="0" marL="457200" marR="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SzPts val="1100"/>
              <a:buNone/>
            </a:pPr>
            <a:r>
              <a:rPr lang="en"/>
              <a:t>Every Rubrik solution can be sold via the MP</a:t>
            </a:r>
            <a:endParaRPr/>
          </a:p>
          <a:p>
            <a:pPr indent="-139700" lvl="0" marL="457200" marR="0" rtl="0" algn="l">
              <a:lnSpc>
                <a:spcPct val="100000"/>
              </a:lnSpc>
              <a:spcBef>
                <a:spcPts val="0"/>
              </a:spcBef>
              <a:spcAft>
                <a:spcPts val="0"/>
              </a:spcAft>
              <a:buSzPts val="1400"/>
              <a:buFont typeface="Arial"/>
              <a:buNone/>
            </a:pPr>
            <a:r>
              <a:t/>
            </a:r>
            <a:endParaRPr/>
          </a:p>
          <a:p>
            <a:pPr indent="-228600" lvl="0" marL="457200" marR="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p17:notes"/>
          <p:cNvSpPr/>
          <p:nvPr>
            <p:ph idx="2" type="sldImg"/>
          </p:nvPr>
        </p:nvSpPr>
        <p:spPr>
          <a:xfrm>
            <a:off x="685800" y="428625"/>
            <a:ext cx="2057400" cy="11572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2" name="Google Shape;2042;p17: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0" lvl="0" marL="0" rtl="0" algn="l">
              <a:lnSpc>
                <a:spcPct val="100000"/>
              </a:lnSpc>
              <a:spcBef>
                <a:spcPts val="0"/>
              </a:spcBef>
              <a:spcAft>
                <a:spcPts val="0"/>
              </a:spcAft>
              <a:buSzPts val="600"/>
              <a:buNone/>
            </a:pPr>
            <a:r>
              <a:t/>
            </a:r>
            <a:endParaRPr/>
          </a:p>
        </p:txBody>
      </p:sp>
      <p:sp>
        <p:nvSpPr>
          <p:cNvPr id="2043" name="Google Shape;2043;p17: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p13: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The problem is not “How do you secure your data?”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problem is “What happens when they get in?”</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Then the answer is “I’m not worried because my data is secure"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600"/>
              <a:buFont typeface="Arial"/>
              <a:buNone/>
            </a:pPr>
            <a:r>
              <a:rPr lang="en">
                <a:solidFill>
                  <a:schemeClr val="dk1"/>
                </a:solidFill>
              </a:rPr>
              <a:t>The sense of urgency is the same as for Rubrik: how do you recover from a cyberattack?</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2056" name="Google Shape;20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295f3d1c2a0_0_496:notes"/>
          <p:cNvSpPr/>
          <p:nvPr>
            <p:ph idx="2" type="sldImg"/>
          </p:nvPr>
        </p:nvSpPr>
        <p:spPr>
          <a:xfrm>
            <a:off x="685800" y="428625"/>
            <a:ext cx="2057400" cy="1157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1" name="Google Shape;2061;g295f3d1c2a0_0_496:notes"/>
          <p:cNvSpPr txBox="1"/>
          <p:nvPr>
            <p:ph idx="1" type="body"/>
          </p:nvPr>
        </p:nvSpPr>
        <p:spPr>
          <a:xfrm>
            <a:off x="342900" y="1650002"/>
            <a:ext cx="2743200" cy="135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"hackers are not breaking in, they are logging in." This reality stems from the proliferation of sophisticated phishing techniques and the widespread compromise of credentials. Attackers exploit human vulnerabilities through deceptive emails and fraudulent websites, seamlessly infiltrating systems. This accentuates the paramount importance of maintaining meticulous control and visibility over sensitive data, especially in cloud environments. Without a robust system to monitor and authenticate user access, organisations face heightened risks of unauthorized entry. Thus, investing in advanced security measures to fortify data control and visibility in the cloud is imperative in safeguarding against these increasingly prevalent threats.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062" name="Google Shape;2062;g295f3d1c2a0_0_496:notes"/>
          <p:cNvSpPr txBox="1"/>
          <p:nvPr>
            <p:ph idx="12" type="sldNum"/>
          </p:nvPr>
        </p:nvSpPr>
        <p:spPr>
          <a:xfrm>
            <a:off x="1942306" y="3256551"/>
            <a:ext cx="1485900" cy="171900"/>
          </a:xfrm>
          <a:prstGeom prst="rect">
            <a:avLst/>
          </a:prstGeom>
          <a:noFill/>
          <a:ln>
            <a:noFill/>
          </a:ln>
        </p:spPr>
        <p:txBody>
          <a:bodyPr anchorCtr="0" anchor="ctr" bIns="41900" lIns="41900" spcFirstLastPara="1" rIns="41900" wrap="square" tIns="4190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5" name="Shape 2085"/>
        <p:cNvGrpSpPr/>
        <p:nvPr/>
      </p:nvGrpSpPr>
      <p:grpSpPr>
        <a:xfrm>
          <a:off x="0" y="0"/>
          <a:ext cx="0" cy="0"/>
          <a:chOff x="0" y="0"/>
          <a:chExt cx="0" cy="0"/>
        </a:xfrm>
      </p:grpSpPr>
      <p:sp>
        <p:nvSpPr>
          <p:cNvPr id="2086" name="Google Shape;2086;g2988f82634e_0_114:notes"/>
          <p:cNvSpPr/>
          <p:nvPr>
            <p:ph idx="2" type="sldImg"/>
          </p:nvPr>
        </p:nvSpPr>
        <p:spPr>
          <a:xfrm>
            <a:off x="685800" y="428625"/>
            <a:ext cx="2057400" cy="1157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7" name="Google Shape;2087;g2988f82634e_0_114:notes"/>
          <p:cNvSpPr txBox="1"/>
          <p:nvPr>
            <p:ph idx="1" type="body"/>
          </p:nvPr>
        </p:nvSpPr>
        <p:spPr>
          <a:xfrm>
            <a:off x="342900" y="1650002"/>
            <a:ext cx="2743200" cy="1350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088" name="Google Shape;2088;g2988f82634e_0_114:notes"/>
          <p:cNvSpPr txBox="1"/>
          <p:nvPr>
            <p:ph idx="12" type="sldNum"/>
          </p:nvPr>
        </p:nvSpPr>
        <p:spPr>
          <a:xfrm>
            <a:off x="1942306" y="3256551"/>
            <a:ext cx="1485900" cy="171900"/>
          </a:xfrm>
          <a:prstGeom prst="rect">
            <a:avLst/>
          </a:prstGeom>
          <a:noFill/>
          <a:ln>
            <a:noFill/>
          </a:ln>
        </p:spPr>
        <p:txBody>
          <a:bodyPr anchorCtr="0" anchor="ctr" bIns="41900" lIns="41900" spcFirstLastPara="1" rIns="41900" wrap="square" tIns="4190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3:notes"/>
          <p:cNvSpPr/>
          <p:nvPr>
            <p:ph idx="2" type="sldImg"/>
          </p:nvPr>
        </p:nvSpPr>
        <p:spPr>
          <a:xfrm>
            <a:off x="685800" y="428625"/>
            <a:ext cx="2057400" cy="11572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5" name="Google Shape;2135;p3:notes"/>
          <p:cNvSpPr txBox="1"/>
          <p:nvPr>
            <p:ph idx="1" type="body"/>
          </p:nvPr>
        </p:nvSpPr>
        <p:spPr>
          <a:xfrm>
            <a:off x="342900" y="1650002"/>
            <a:ext cx="2743200" cy="1350000"/>
          </a:xfrm>
          <a:prstGeom prst="rect">
            <a:avLst/>
          </a:prstGeom>
          <a:noFill/>
          <a:ln>
            <a:noFill/>
          </a:ln>
        </p:spPr>
        <p:txBody>
          <a:bodyPr anchorCtr="0" anchor="t" bIns="20950" lIns="41900" spcFirstLastPara="1" rIns="41900" wrap="square" tIns="20950">
            <a:noAutofit/>
          </a:bodyPr>
          <a:lstStyle/>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a:solidFill>
                <a:schemeClr val="dk1"/>
              </a:solidFill>
            </a:endParaRPr>
          </a:p>
          <a:p>
            <a:pPr indent="0" lvl="0" marL="0" rtl="0" algn="l">
              <a:lnSpc>
                <a:spcPct val="100000"/>
              </a:lnSpc>
              <a:spcBef>
                <a:spcPts val="0"/>
              </a:spcBef>
              <a:spcAft>
                <a:spcPts val="0"/>
              </a:spcAft>
              <a:buSzPts val="600"/>
              <a:buNone/>
            </a:pPr>
            <a:r>
              <a:t/>
            </a:r>
            <a:endParaRPr/>
          </a:p>
        </p:txBody>
      </p:sp>
      <p:sp>
        <p:nvSpPr>
          <p:cNvPr id="2136" name="Google Shape;2136;p3:notes"/>
          <p:cNvSpPr txBox="1"/>
          <p:nvPr>
            <p:ph idx="12" type="sldNum"/>
          </p:nvPr>
        </p:nvSpPr>
        <p:spPr>
          <a:xfrm>
            <a:off x="1942306" y="3256551"/>
            <a:ext cx="1485900" cy="171900"/>
          </a:xfrm>
          <a:prstGeom prst="rect">
            <a:avLst/>
          </a:prstGeom>
          <a:noFill/>
          <a:ln>
            <a:noFill/>
          </a:ln>
        </p:spPr>
        <p:txBody>
          <a:bodyPr anchorCtr="0" anchor="b" bIns="20950" lIns="41900" spcFirstLastPara="1" rIns="41900" wrap="square" tIns="2095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0000"/>
                </a:solidFill>
                <a:latin typeface="Arial"/>
                <a:ea typeface="Arial"/>
                <a:cs typeface="Arial"/>
                <a:sym typeface="Arial"/>
              </a:rPr>
              <a:t>‹#›</a:t>
            </a:fld>
            <a:endParaRPr b="0" i="0" sz="6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29b04cf6df1_0_2535:notes"/>
          <p:cNvSpPr/>
          <p:nvPr>
            <p:ph idx="2" type="sldImg"/>
          </p:nvPr>
        </p:nvSpPr>
        <p:spPr>
          <a:xfrm>
            <a:off x="4552950" y="642938"/>
            <a:ext cx="3086100" cy="173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4" name="Google Shape;2154;g29b04cf6df1_0_2535:notes"/>
          <p:cNvSpPr txBox="1"/>
          <p:nvPr>
            <p:ph idx="1" type="body"/>
          </p:nvPr>
        </p:nvSpPr>
        <p:spPr>
          <a:xfrm>
            <a:off x="1219200" y="2475309"/>
            <a:ext cx="9753600" cy="202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b="0" i="0" lang="en" sz="1200" u="none" cap="none" strike="noStrike">
                <a:solidFill>
                  <a:schemeClr val="dk1"/>
                </a:solidFill>
                <a:latin typeface="Roboto"/>
                <a:ea typeface="Roboto"/>
                <a:cs typeface="Roboto"/>
                <a:sym typeface="Roboto"/>
              </a:rPr>
              <a:t>Ransomware attacks are shining a spotlight on why it’s so important to integrate data security into your data management platform and IT operations</a:t>
            </a:r>
            <a:endParaRPr/>
          </a:p>
          <a:p>
            <a:pPr indent="0" lvl="0" marL="0" rtl="0" algn="l">
              <a:lnSpc>
                <a:spcPct val="100000"/>
              </a:lnSpc>
              <a:spcBef>
                <a:spcPts val="0"/>
              </a:spcBef>
              <a:spcAft>
                <a:spcPts val="0"/>
              </a:spcAft>
              <a:buSzPts val="1100"/>
              <a:buNone/>
            </a:pPr>
            <a:r>
              <a:rPr b="0" i="0" lang="en" sz="1200" u="none" cap="none" strike="noStrike">
                <a:solidFill>
                  <a:schemeClr val="dk1"/>
                </a:solidFill>
                <a:latin typeface="Roboto"/>
                <a:ea typeface="Roboto"/>
                <a:cs typeface="Roboto"/>
                <a:sym typeface="Roboto"/>
              </a:rPr>
              <a:t>Here is what our customers are experiencing today:</a:t>
            </a:r>
            <a:endParaRPr/>
          </a:p>
          <a:p>
            <a:pPr indent="-228600" lvl="0" marL="457200" rtl="0" algn="l">
              <a:lnSpc>
                <a:spcPct val="100000"/>
              </a:lnSpc>
              <a:spcBef>
                <a:spcPts val="0"/>
              </a:spcBef>
              <a:spcAft>
                <a:spcPts val="0"/>
              </a:spcAft>
              <a:buSzPts val="1100"/>
              <a:buFont typeface="Arial"/>
              <a:buNone/>
            </a:pPr>
            <a:r>
              <a:t/>
            </a:r>
            <a:endParaRPr b="0" i="0" sz="1200" u="none" cap="none" strike="noStrike">
              <a:solidFill>
                <a:schemeClr val="dk1"/>
              </a:solidFill>
              <a:latin typeface="Roboto"/>
              <a:ea typeface="Roboto"/>
              <a:cs typeface="Roboto"/>
              <a:sym typeface="Roboto"/>
            </a:endParaRPr>
          </a:p>
          <a:p>
            <a:pPr indent="-298450" lvl="0" marL="457200" rtl="0" algn="l">
              <a:lnSpc>
                <a:spcPct val="100000"/>
              </a:lnSpc>
              <a:spcBef>
                <a:spcPts val="0"/>
              </a:spcBef>
              <a:spcAft>
                <a:spcPts val="0"/>
              </a:spcAft>
              <a:buSzPts val="1100"/>
              <a:buFont typeface="Arial"/>
              <a:buAutoNum type="arabicPeriod"/>
            </a:pPr>
            <a:r>
              <a:rPr b="0" i="0" lang="en" sz="1200" u="none" cap="none" strike="noStrike">
                <a:solidFill>
                  <a:schemeClr val="dk1"/>
                </a:solidFill>
                <a:latin typeface="Roboto"/>
                <a:ea typeface="Roboto"/>
                <a:cs typeface="Roboto"/>
                <a:sym typeface="Roboto"/>
              </a:rPr>
              <a:t>Attackers are penetrating perimeter defenses and locking down data</a:t>
            </a:r>
            <a:endParaRPr/>
          </a:p>
          <a:p>
            <a:pPr indent="-298450" lvl="0" marL="457200" rtl="0" algn="l">
              <a:lnSpc>
                <a:spcPct val="100000"/>
              </a:lnSpc>
              <a:spcBef>
                <a:spcPts val="0"/>
              </a:spcBef>
              <a:spcAft>
                <a:spcPts val="0"/>
              </a:spcAft>
              <a:buSzPts val="1100"/>
              <a:buFont typeface="Arial"/>
              <a:buAutoNum type="arabicPeriod"/>
            </a:pPr>
            <a:r>
              <a:rPr b="0" i="0" lang="en" sz="1200" u="none" cap="none" strike="noStrike">
                <a:solidFill>
                  <a:schemeClr val="dk1"/>
                </a:solidFill>
                <a:latin typeface="Roboto"/>
                <a:ea typeface="Roboto"/>
                <a:cs typeface="Roboto"/>
                <a:sym typeface="Roboto"/>
              </a:rPr>
              <a:t>Organizations have two fundamental options:</a:t>
            </a:r>
            <a:endParaRPr/>
          </a:p>
          <a:p>
            <a:pPr indent="-171450" lvl="1" marL="857250" rtl="0" algn="l">
              <a:lnSpc>
                <a:spcPct val="100000"/>
              </a:lnSpc>
              <a:spcBef>
                <a:spcPts val="0"/>
              </a:spcBef>
              <a:spcAft>
                <a:spcPts val="0"/>
              </a:spcAft>
              <a:buSzPts val="1100"/>
              <a:buFont typeface="Arial"/>
              <a:buChar char="•"/>
            </a:pPr>
            <a:r>
              <a:rPr b="0" i="0" lang="en" sz="1100" u="sng" cap="none" strike="noStrike">
                <a:solidFill>
                  <a:schemeClr val="dk1"/>
                </a:solidFill>
                <a:latin typeface="Roboto"/>
                <a:ea typeface="Roboto"/>
                <a:cs typeface="Roboto"/>
                <a:sym typeface="Roboto"/>
              </a:rPr>
              <a:t>Option 1</a:t>
            </a:r>
            <a:r>
              <a:rPr b="0" i="0" lang="en" sz="1100" u="none" cap="none" strike="noStrike">
                <a:solidFill>
                  <a:schemeClr val="dk1"/>
                </a:solidFill>
                <a:latin typeface="Roboto"/>
                <a:ea typeface="Roboto"/>
                <a:cs typeface="Roboto"/>
                <a:sym typeface="Roboto"/>
              </a:rPr>
              <a:t>: Pay the Ransom. Even if ransomware demands are met, however, there is no guarantee that the attacker will provide a decryption key that will unlock encrypted data within an acceptable timeframe</a:t>
            </a:r>
            <a:endParaRPr/>
          </a:p>
          <a:p>
            <a:pPr indent="-171450" lvl="1" marL="857250" rtl="0" algn="l">
              <a:lnSpc>
                <a:spcPct val="100000"/>
              </a:lnSpc>
              <a:spcBef>
                <a:spcPts val="0"/>
              </a:spcBef>
              <a:spcAft>
                <a:spcPts val="0"/>
              </a:spcAft>
              <a:buSzPts val="1100"/>
              <a:buFont typeface="Arial"/>
              <a:buChar char="•"/>
            </a:pPr>
            <a:r>
              <a:rPr b="0" i="0" lang="en" sz="1100" u="sng" cap="none" strike="noStrike">
                <a:solidFill>
                  <a:schemeClr val="dk1"/>
                </a:solidFill>
                <a:latin typeface="Roboto"/>
                <a:ea typeface="Roboto"/>
                <a:cs typeface="Roboto"/>
                <a:sym typeface="Roboto"/>
              </a:rPr>
              <a:t>Option 2</a:t>
            </a:r>
            <a:r>
              <a:rPr b="0" i="0" lang="en" sz="1100" u="none" cap="none" strike="noStrike">
                <a:solidFill>
                  <a:schemeClr val="dk1"/>
                </a:solidFill>
                <a:latin typeface="Roboto"/>
                <a:ea typeface="Roboto"/>
                <a:cs typeface="Roboto"/>
                <a:sym typeface="Roboto"/>
              </a:rPr>
              <a:t>: Attempt to recover</a:t>
            </a:r>
            <a:endParaRPr/>
          </a:p>
          <a:p>
            <a:pPr indent="-228600" lvl="1" marL="914400" rtl="0" algn="l">
              <a:lnSpc>
                <a:spcPct val="100000"/>
              </a:lnSpc>
              <a:spcBef>
                <a:spcPts val="0"/>
              </a:spcBef>
              <a:spcAft>
                <a:spcPts val="0"/>
              </a:spcAft>
              <a:buSzPts val="1100"/>
              <a:buFont typeface="Arial"/>
              <a:buNone/>
            </a:pPr>
            <a:r>
              <a:t/>
            </a:r>
            <a:endParaRPr b="0" i="0" sz="1100" u="none" cap="none" strike="noStrike">
              <a:solidFill>
                <a:schemeClr val="dk1"/>
              </a:solidFill>
              <a:latin typeface="Roboto"/>
              <a:ea typeface="Roboto"/>
              <a:cs typeface="Roboto"/>
              <a:sym typeface="Roboto"/>
            </a:endParaRPr>
          </a:p>
          <a:p>
            <a:pPr indent="-298450" lvl="0" marL="457200" rtl="0" algn="l">
              <a:lnSpc>
                <a:spcPct val="100000"/>
              </a:lnSpc>
              <a:spcBef>
                <a:spcPts val="0"/>
              </a:spcBef>
              <a:spcAft>
                <a:spcPts val="0"/>
              </a:spcAft>
              <a:buSzPts val="1100"/>
              <a:buFont typeface="Arial"/>
              <a:buAutoNum type="arabicPeriod"/>
            </a:pPr>
            <a:r>
              <a:rPr b="0" i="0" lang="en" sz="1100" u="none" cap="none" strike="noStrike">
                <a:solidFill>
                  <a:schemeClr val="dk1"/>
                </a:solidFill>
                <a:latin typeface="Roboto"/>
                <a:ea typeface="Roboto"/>
                <a:cs typeface="Roboto"/>
                <a:sym typeface="Roboto"/>
              </a:rPr>
              <a:t>First, IT and Security teams turn to their backup data. If the data is compromised by ransomware, the organization may have to pay the ransom.</a:t>
            </a:r>
            <a:endParaRPr/>
          </a:p>
          <a:p>
            <a:pPr indent="-298450" lvl="0" marL="457200" rtl="0" algn="l">
              <a:lnSpc>
                <a:spcPct val="100000"/>
              </a:lnSpc>
              <a:spcBef>
                <a:spcPts val="0"/>
              </a:spcBef>
              <a:spcAft>
                <a:spcPts val="0"/>
              </a:spcAft>
              <a:buSzPts val="1100"/>
              <a:buFont typeface="Arial"/>
              <a:buAutoNum type="arabicPeriod"/>
            </a:pPr>
            <a:r>
              <a:rPr b="0" i="0" lang="en" sz="1100" u="none" cap="none" strike="noStrike">
                <a:solidFill>
                  <a:schemeClr val="dk1"/>
                </a:solidFill>
                <a:latin typeface="Roboto"/>
                <a:ea typeface="Roboto"/>
                <a:cs typeface="Roboto"/>
                <a:sym typeface="Roboto"/>
              </a:rPr>
              <a:t>Even if they have access to backup data, can they find data anomalies to assess what applications are impacted? Can they find the last known clean copy of data from which to recover the application? If they fail on both fronts, they may have to pay the ransom.</a:t>
            </a:r>
            <a:endParaRPr/>
          </a:p>
          <a:p>
            <a:pPr indent="-298450" lvl="0" marL="457200" rtl="0" algn="l">
              <a:lnSpc>
                <a:spcPct val="100000"/>
              </a:lnSpc>
              <a:spcBef>
                <a:spcPts val="0"/>
              </a:spcBef>
              <a:spcAft>
                <a:spcPts val="0"/>
              </a:spcAft>
              <a:buSzPts val="1100"/>
              <a:buFont typeface="Arial"/>
              <a:buAutoNum type="arabicPeriod"/>
            </a:pPr>
            <a:r>
              <a:rPr b="0" i="0" lang="en" sz="1100" u="none" cap="none" strike="noStrike">
                <a:solidFill>
                  <a:schemeClr val="dk1"/>
                </a:solidFill>
                <a:latin typeface="Roboto"/>
                <a:ea typeface="Roboto"/>
                <a:cs typeface="Roboto"/>
                <a:sym typeface="Roboto"/>
              </a:rPr>
              <a:t>Lastly, they need to recover critical applications in a timely manner to protect the business. If they can’t get back online quickly they may have to meet ransom demands.</a:t>
            </a:r>
            <a:endParaRPr/>
          </a:p>
          <a:p>
            <a:pPr indent="-228600" lvl="0" marL="457200" rtl="0" algn="l">
              <a:lnSpc>
                <a:spcPct val="100000"/>
              </a:lnSpc>
              <a:spcBef>
                <a:spcPts val="0"/>
              </a:spcBef>
              <a:spcAft>
                <a:spcPts val="0"/>
              </a:spcAft>
              <a:buSzPts val="1100"/>
              <a:buFont typeface="Arial"/>
              <a:buNone/>
            </a:pPr>
            <a:r>
              <a:t/>
            </a:r>
            <a:endParaRPr b="0" i="0" sz="1100" u="none" cap="none" strike="noStrike">
              <a:solidFill>
                <a:schemeClr val="dk1"/>
              </a:solidFill>
              <a:latin typeface="Roboto"/>
              <a:ea typeface="Roboto"/>
              <a:cs typeface="Roboto"/>
              <a:sym typeface="Roboto"/>
            </a:endParaRPr>
          </a:p>
          <a:p>
            <a:pPr indent="-228600" lvl="0" marL="457200" rtl="0" algn="l">
              <a:lnSpc>
                <a:spcPct val="100000"/>
              </a:lnSpc>
              <a:spcBef>
                <a:spcPts val="0"/>
              </a:spcBef>
              <a:spcAft>
                <a:spcPts val="0"/>
              </a:spcAft>
              <a:buSzPts val="1100"/>
              <a:buFont typeface="Arial"/>
              <a:buNone/>
            </a:pPr>
            <a:r>
              <a:t/>
            </a:r>
            <a:endParaRPr b="0" i="0" sz="1100" u="none" cap="none" strike="noStrike">
              <a:solidFill>
                <a:schemeClr val="dk1"/>
              </a:solidFill>
              <a:latin typeface="Roboto"/>
              <a:ea typeface="Roboto"/>
              <a:cs typeface="Roboto"/>
              <a:sym typeface="Roboto"/>
            </a:endParaRPr>
          </a:p>
          <a:p>
            <a:pPr indent="0" lvl="0" marL="0" rtl="0" algn="l">
              <a:lnSpc>
                <a:spcPct val="100000"/>
              </a:lnSpc>
              <a:spcBef>
                <a:spcPts val="0"/>
              </a:spcBef>
              <a:spcAft>
                <a:spcPts val="0"/>
              </a:spcAft>
              <a:buSzPts val="1400"/>
              <a:buNone/>
            </a:pPr>
            <a:r>
              <a:t/>
            </a:r>
            <a:endParaRPr/>
          </a:p>
        </p:txBody>
      </p:sp>
      <p:sp>
        <p:nvSpPr>
          <p:cNvPr id="2155" name="Google Shape;2155;g29b04cf6df1_0_2535:notes"/>
          <p:cNvSpPr txBox="1"/>
          <p:nvPr>
            <p:ph idx="12" type="sldNum"/>
          </p:nvPr>
        </p:nvSpPr>
        <p:spPr>
          <a:xfrm>
            <a:off x="6905979" y="4885432"/>
            <a:ext cx="5283300" cy="2580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6.png"/><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1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4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6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22.png"/><Relationship Id="rId7" Type="http://schemas.openxmlformats.org/officeDocument/2006/relationships/image" Target="../media/image2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7.pn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jpg"/><Relationship Id="rId3" Type="http://schemas.openxmlformats.org/officeDocument/2006/relationships/image" Target="../media/image1.png"/><Relationship Id="rId4" Type="http://schemas.openxmlformats.org/officeDocument/2006/relationships/image" Target="../media/image70.png"/><Relationship Id="rId5" Type="http://schemas.openxmlformats.org/officeDocument/2006/relationships/image" Target="../media/image7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jpg"/><Relationship Id="rId3" Type="http://schemas.openxmlformats.org/officeDocument/2006/relationships/image" Target="../media/image6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jpg"/><Relationship Id="rId3" Type="http://schemas.openxmlformats.org/officeDocument/2006/relationships/image" Target="../media/image78.png"/><Relationship Id="rId4" Type="http://schemas.openxmlformats.org/officeDocument/2006/relationships/image" Target="../media/image77.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9.jpg"/><Relationship Id="rId3" Type="http://schemas.openxmlformats.org/officeDocument/2006/relationships/image" Target="../media/image7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jp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jpg"/><Relationship Id="rId3" Type="http://schemas.openxmlformats.org/officeDocument/2006/relationships/image" Target="../media/image69.png"/><Relationship Id="rId4" Type="http://schemas.openxmlformats.org/officeDocument/2006/relationships/image" Target="../media/image9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3.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9.png"/><Relationship Id="rId3" Type="http://schemas.openxmlformats.org/officeDocument/2006/relationships/image" Target="../media/image88.png"/><Relationship Id="rId4" Type="http://schemas.openxmlformats.org/officeDocument/2006/relationships/image" Target="../media/image9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8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7.png"/><Relationship Id="rId3" Type="http://schemas.openxmlformats.org/officeDocument/2006/relationships/image" Target="../media/image90.png"/><Relationship Id="rId4" Type="http://schemas.openxmlformats.org/officeDocument/2006/relationships/image" Target="../media/image100.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 Id="rId3" Type="http://schemas.openxmlformats.org/officeDocument/2006/relationships/image" Target="../media/image98.png"/><Relationship Id="rId4" Type="http://schemas.openxmlformats.org/officeDocument/2006/relationships/image" Target="../media/image10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 Id="rId3" Type="http://schemas.openxmlformats.org/officeDocument/2006/relationships/image" Target="../media/image104.png"/><Relationship Id="rId4" Type="http://schemas.openxmlformats.org/officeDocument/2006/relationships/image" Target="../media/image105.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 Id="rId3" Type="http://schemas.openxmlformats.org/officeDocument/2006/relationships/image" Target="../media/image102.png"/><Relationship Id="rId4" Type="http://schemas.openxmlformats.org/officeDocument/2006/relationships/image" Target="../media/image99.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 Id="rId3" Type="http://schemas.openxmlformats.org/officeDocument/2006/relationships/image" Target="../media/image106.png"/><Relationship Id="rId4" Type="http://schemas.openxmlformats.org/officeDocument/2006/relationships/image" Target="../media/image10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3.png"/><Relationship Id="rId3" Type="http://schemas.openxmlformats.org/officeDocument/2006/relationships/image" Target="../media/image7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26.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1.png"/><Relationship Id="rId3" Type="http://schemas.openxmlformats.org/officeDocument/2006/relationships/image" Target="../media/image7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0.png"/><Relationship Id="rId3" Type="http://schemas.openxmlformats.org/officeDocument/2006/relationships/image" Target="../media/image109.png"/><Relationship Id="rId4" Type="http://schemas.openxmlformats.org/officeDocument/2006/relationships/image" Target="../media/image100.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4.png"/><Relationship Id="rId3" Type="http://schemas.openxmlformats.org/officeDocument/2006/relationships/image" Target="../media/image113.png"/><Relationship Id="rId4" Type="http://schemas.openxmlformats.org/officeDocument/2006/relationships/image" Target="../media/image100.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4.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4.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4.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21.png"/><Relationship Id="rId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9.png"/><Relationship Id="rId4" Type="http://schemas.openxmlformats.org/officeDocument/2006/relationships/image" Target="../media/image3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4.png"/><Relationship Id="rId4" Type="http://schemas.openxmlformats.org/officeDocument/2006/relationships/image" Target="../media/image39.png"/><Relationship Id="rId5" Type="http://schemas.openxmlformats.org/officeDocument/2006/relationships/image" Target="../media/image4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49.png"/><Relationship Id="rId7"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39.png"/><Relationship Id="rId4" Type="http://schemas.openxmlformats.org/officeDocument/2006/relationships/image" Target="../media/image5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6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22.png"/><Relationship Id="rId7" Type="http://schemas.openxmlformats.org/officeDocument/2006/relationships/image" Target="../media/image2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7.pn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58.png"/><Relationship Id="rId5" Type="http://schemas.openxmlformats.org/officeDocument/2006/relationships/image" Target="../media/image2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2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 Id="rId3"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4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4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21.png"/><Relationship Id="rId4" Type="http://schemas.openxmlformats.org/officeDocument/2006/relationships/image" Target="../media/image49.png"/><Relationship Id="rId5"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21.png"/><Relationship Id="rId4" Type="http://schemas.openxmlformats.org/officeDocument/2006/relationships/image" Target="../media/image49.png"/><Relationship Id="rId5"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21.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5.png"/><Relationship Id="rId3" Type="http://schemas.openxmlformats.org/officeDocument/2006/relationships/image" Target="../media/image21.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png"/><Relationship Id="rId3" Type="http://schemas.openxmlformats.org/officeDocument/2006/relationships/image" Target="../media/image3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11.png"/><Relationship Id="rId7" Type="http://schemas.openxmlformats.org/officeDocument/2006/relationships/image" Target="../media/image1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11.png"/><Relationship Id="rId4" Type="http://schemas.openxmlformats.org/officeDocument/2006/relationships/image" Target="../media/image1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png"/><Relationship Id="rId3" Type="http://schemas.openxmlformats.org/officeDocument/2006/relationships/image" Target="../media/image39.png"/><Relationship Id="rId4" Type="http://schemas.openxmlformats.org/officeDocument/2006/relationships/image" Target="../media/image4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39.png"/><Relationship Id="rId4" Type="http://schemas.openxmlformats.org/officeDocument/2006/relationships/image" Target="../media/image5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31.png"/><Relationship Id="rId4" Type="http://schemas.openxmlformats.org/officeDocument/2006/relationships/image" Target="../media/image6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png"/><Relationship Id="rId3" Type="http://schemas.openxmlformats.org/officeDocument/2006/relationships/image" Target="../media/image39.png"/><Relationship Id="rId4" Type="http://schemas.openxmlformats.org/officeDocument/2006/relationships/image" Target="../media/image54.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2.png"/><Relationship Id="rId3"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 Id="rId3" Type="http://schemas.openxmlformats.org/officeDocument/2006/relationships/image" Target="../media/image35.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34.pn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21.png"/><Relationship Id="rId4" Type="http://schemas.openxmlformats.org/officeDocument/2006/relationships/image" Target="../media/image3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39.png"/><Relationship Id="rId4" Type="http://schemas.openxmlformats.org/officeDocument/2006/relationships/image" Target="../media/image3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4">
    <p:bg>
      <p:bgPr>
        <a:solidFill>
          <a:srgbClr val="020B2E"/>
        </a:solidFill>
      </p:bgPr>
    </p:bg>
    <p:spTree>
      <p:nvGrpSpPr>
        <p:cNvPr id="9" name="Shape 9"/>
        <p:cNvGrpSpPr/>
        <p:nvPr/>
      </p:nvGrpSpPr>
      <p:grpSpPr>
        <a:xfrm>
          <a:off x="0" y="0"/>
          <a:ext cx="0" cy="0"/>
          <a:chOff x="0" y="0"/>
          <a:chExt cx="0" cy="0"/>
        </a:xfrm>
      </p:grpSpPr>
      <p:pic>
        <p:nvPicPr>
          <p:cNvPr descr="preencoded.png" id="10" name="Google Shape;10;p19"/>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1" name="Google Shape;11;p19"/>
          <p:cNvPicPr preferRelativeResize="0"/>
          <p:nvPr/>
        </p:nvPicPr>
        <p:blipFill rotWithShape="1">
          <a:blip r:embed="rId3">
            <a:alphaModFix/>
          </a:blip>
          <a:srcRect b="0" l="0" r="0" t="0"/>
          <a:stretch/>
        </p:blipFill>
        <p:spPr>
          <a:xfrm>
            <a:off x="676275" y="3081338"/>
            <a:ext cx="447675" cy="23810"/>
          </a:xfrm>
          <a:prstGeom prst="rect">
            <a:avLst/>
          </a:prstGeom>
          <a:noFill/>
          <a:ln>
            <a:noFill/>
          </a:ln>
        </p:spPr>
      </p:pic>
      <p:sp>
        <p:nvSpPr>
          <p:cNvPr id="12" name="Google Shape;12;p19"/>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 name="Google Shape;13;p19"/>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 name="Google Shape;14;p19"/>
          <p:cNvSpPr txBox="1"/>
          <p:nvPr/>
        </p:nvSpPr>
        <p:spPr>
          <a:xfrm>
            <a:off x="5635525" y="4910275"/>
            <a:ext cx="3240600" cy="1077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grpSp>
        <p:nvGrpSpPr>
          <p:cNvPr id="15" name="Google Shape;15;p19"/>
          <p:cNvGrpSpPr/>
          <p:nvPr/>
        </p:nvGrpSpPr>
        <p:grpSpPr>
          <a:xfrm>
            <a:off x="641150" y="395150"/>
            <a:ext cx="3183811" cy="481250"/>
            <a:chOff x="5810475" y="219325"/>
            <a:chExt cx="3183811" cy="481250"/>
          </a:xfrm>
        </p:grpSpPr>
        <p:pic>
          <p:nvPicPr>
            <p:cNvPr descr="preencoded.png" id="16" name="Google Shape;16;p19"/>
            <p:cNvPicPr preferRelativeResize="0"/>
            <p:nvPr/>
          </p:nvPicPr>
          <p:blipFill rotWithShape="1">
            <a:blip r:embed="rId4">
              <a:alphaModFix/>
            </a:blip>
            <a:srcRect b="-10" l="-2627" r="0" t="-5854"/>
            <a:stretch/>
          </p:blipFill>
          <p:spPr>
            <a:xfrm>
              <a:off x="5810475" y="310975"/>
              <a:ext cx="1573850" cy="282300"/>
            </a:xfrm>
            <a:prstGeom prst="rect">
              <a:avLst/>
            </a:prstGeom>
            <a:noFill/>
            <a:ln>
              <a:noFill/>
            </a:ln>
          </p:spPr>
        </p:pic>
        <p:cxnSp>
          <p:nvCxnSpPr>
            <p:cNvPr id="17" name="Google Shape;17;p19"/>
            <p:cNvCxnSpPr/>
            <p:nvPr/>
          </p:nvCxnSpPr>
          <p:spPr>
            <a:xfrm flipH="1">
              <a:off x="7516579" y="318788"/>
              <a:ext cx="6900" cy="282300"/>
            </a:xfrm>
            <a:prstGeom prst="straightConnector1">
              <a:avLst/>
            </a:prstGeom>
            <a:noFill/>
            <a:ln cap="flat" cmpd="sng" w="9525">
              <a:solidFill>
                <a:schemeClr val="lt1"/>
              </a:solidFill>
              <a:prstDash val="solid"/>
              <a:round/>
              <a:headEnd len="sm" w="sm" type="none"/>
              <a:tailEnd len="sm" w="sm" type="none"/>
            </a:ln>
          </p:spPr>
        </p:cxnSp>
        <p:pic>
          <p:nvPicPr>
            <p:cNvPr id="18" name="Google Shape;18;p19"/>
            <p:cNvPicPr preferRelativeResize="0"/>
            <p:nvPr/>
          </p:nvPicPr>
          <p:blipFill rotWithShape="1">
            <a:blip r:embed="rId5">
              <a:alphaModFix/>
            </a:blip>
            <a:srcRect b="0" l="0" r="0" t="0"/>
            <a:stretch/>
          </p:blipFill>
          <p:spPr>
            <a:xfrm>
              <a:off x="7655725" y="219325"/>
              <a:ext cx="370175" cy="481250"/>
            </a:xfrm>
            <a:prstGeom prst="rect">
              <a:avLst/>
            </a:prstGeom>
            <a:noFill/>
            <a:ln>
              <a:noFill/>
            </a:ln>
          </p:spPr>
        </p:pic>
        <p:pic>
          <p:nvPicPr>
            <p:cNvPr id="19" name="Google Shape;19;p19"/>
            <p:cNvPicPr preferRelativeResize="0"/>
            <p:nvPr/>
          </p:nvPicPr>
          <p:blipFill rotWithShape="1">
            <a:blip r:embed="rId6">
              <a:alphaModFix/>
            </a:blip>
            <a:srcRect b="0" l="0" r="0" t="0"/>
            <a:stretch/>
          </p:blipFill>
          <p:spPr>
            <a:xfrm>
              <a:off x="7992400" y="219325"/>
              <a:ext cx="1001886" cy="41850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4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1" name="Google Shape;6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2">
  <p:cSld name="CUSTOM_8">
    <p:spTree>
      <p:nvGrpSpPr>
        <p:cNvPr id="1247" name="Shape 1247"/>
        <p:cNvGrpSpPr/>
        <p:nvPr/>
      </p:nvGrpSpPr>
      <p:grpSpPr>
        <a:xfrm>
          <a:off x="0" y="0"/>
          <a:ext cx="0" cy="0"/>
          <a:chOff x="0" y="0"/>
          <a:chExt cx="0" cy="0"/>
        </a:xfrm>
      </p:grpSpPr>
      <p:pic>
        <p:nvPicPr>
          <p:cNvPr descr="preencoded.png" id="1248" name="Google Shape;1248;p123"/>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249" name="Google Shape;1249;p123"/>
          <p:cNvPicPr preferRelativeResize="0"/>
          <p:nvPr/>
        </p:nvPicPr>
        <p:blipFill rotWithShape="1">
          <a:blip r:embed="rId3">
            <a:alphaModFix/>
          </a:blip>
          <a:srcRect b="0" l="0" r="0" t="0"/>
          <a:stretch/>
        </p:blipFill>
        <p:spPr>
          <a:xfrm>
            <a:off x="0" y="0"/>
            <a:ext cx="9144010" cy="5142863"/>
          </a:xfrm>
          <a:prstGeom prst="rect">
            <a:avLst/>
          </a:prstGeom>
          <a:noFill/>
          <a:ln>
            <a:noFill/>
          </a:ln>
        </p:spPr>
      </p:pic>
      <p:sp>
        <p:nvSpPr>
          <p:cNvPr id="1250" name="Google Shape;1250;p123"/>
          <p:cNvSpPr/>
          <p:nvPr/>
        </p:nvSpPr>
        <p:spPr>
          <a:xfrm>
            <a:off x="4824417" y="110013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251" name="Google Shape;1251;p123"/>
          <p:cNvSpPr/>
          <p:nvPr/>
        </p:nvSpPr>
        <p:spPr>
          <a:xfrm>
            <a:off x="4824417" y="110013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52" name="Google Shape;1252;p123"/>
          <p:cNvPicPr preferRelativeResize="0"/>
          <p:nvPr/>
        </p:nvPicPr>
        <p:blipFill rotWithShape="1">
          <a:blip r:embed="rId4">
            <a:alphaModFix/>
          </a:blip>
          <a:srcRect b="0" l="0" r="0" t="0"/>
          <a:stretch/>
        </p:blipFill>
        <p:spPr>
          <a:xfrm>
            <a:off x="4824417" y="1100138"/>
            <a:ext cx="857251" cy="857144"/>
          </a:xfrm>
          <a:prstGeom prst="rect">
            <a:avLst/>
          </a:prstGeom>
          <a:noFill/>
          <a:ln>
            <a:noFill/>
          </a:ln>
        </p:spPr>
      </p:pic>
      <p:pic>
        <p:nvPicPr>
          <p:cNvPr descr="preencoded.png" id="1253" name="Google Shape;1253;p123"/>
          <p:cNvPicPr preferRelativeResize="0"/>
          <p:nvPr/>
        </p:nvPicPr>
        <p:blipFill rotWithShape="1">
          <a:blip r:embed="rId4">
            <a:alphaModFix/>
          </a:blip>
          <a:srcRect b="0" l="0" r="0" t="0"/>
          <a:stretch/>
        </p:blipFill>
        <p:spPr>
          <a:xfrm>
            <a:off x="5753106" y="1100138"/>
            <a:ext cx="857251" cy="857144"/>
          </a:xfrm>
          <a:prstGeom prst="rect">
            <a:avLst/>
          </a:prstGeom>
          <a:noFill/>
          <a:ln>
            <a:noFill/>
          </a:ln>
        </p:spPr>
      </p:pic>
      <p:pic>
        <p:nvPicPr>
          <p:cNvPr descr="preencoded.png" id="1254" name="Google Shape;1254;p123"/>
          <p:cNvPicPr preferRelativeResize="0"/>
          <p:nvPr/>
        </p:nvPicPr>
        <p:blipFill rotWithShape="1">
          <a:blip r:embed="rId4">
            <a:alphaModFix/>
          </a:blip>
          <a:srcRect b="0" l="0" r="0" t="0"/>
          <a:stretch/>
        </p:blipFill>
        <p:spPr>
          <a:xfrm>
            <a:off x="6681794" y="1100138"/>
            <a:ext cx="857251" cy="857144"/>
          </a:xfrm>
          <a:prstGeom prst="rect">
            <a:avLst/>
          </a:prstGeom>
          <a:noFill/>
          <a:ln>
            <a:noFill/>
          </a:ln>
        </p:spPr>
      </p:pic>
      <p:pic>
        <p:nvPicPr>
          <p:cNvPr descr="preencoded.png" id="1255" name="Google Shape;1255;p123"/>
          <p:cNvPicPr preferRelativeResize="0"/>
          <p:nvPr/>
        </p:nvPicPr>
        <p:blipFill rotWithShape="1">
          <a:blip r:embed="rId4">
            <a:alphaModFix/>
          </a:blip>
          <a:srcRect b="0" l="0" r="0" t="0"/>
          <a:stretch/>
        </p:blipFill>
        <p:spPr>
          <a:xfrm>
            <a:off x="7610482" y="1100138"/>
            <a:ext cx="857251" cy="857144"/>
          </a:xfrm>
          <a:prstGeom prst="rect">
            <a:avLst/>
          </a:prstGeom>
          <a:noFill/>
          <a:ln>
            <a:noFill/>
          </a:ln>
        </p:spPr>
      </p:pic>
      <p:sp>
        <p:nvSpPr>
          <p:cNvPr id="1256" name="Google Shape;1256;p123"/>
          <p:cNvSpPr/>
          <p:nvPr/>
        </p:nvSpPr>
        <p:spPr>
          <a:xfrm>
            <a:off x="4824417" y="202882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57" name="Google Shape;1257;p123"/>
          <p:cNvPicPr preferRelativeResize="0"/>
          <p:nvPr/>
        </p:nvPicPr>
        <p:blipFill rotWithShape="1">
          <a:blip r:embed="rId4">
            <a:alphaModFix/>
          </a:blip>
          <a:srcRect b="0" l="0" r="0" t="0"/>
          <a:stretch/>
        </p:blipFill>
        <p:spPr>
          <a:xfrm>
            <a:off x="4824417" y="2028825"/>
            <a:ext cx="857251" cy="857144"/>
          </a:xfrm>
          <a:prstGeom prst="rect">
            <a:avLst/>
          </a:prstGeom>
          <a:noFill/>
          <a:ln>
            <a:noFill/>
          </a:ln>
        </p:spPr>
      </p:pic>
      <p:pic>
        <p:nvPicPr>
          <p:cNvPr descr="preencoded.png" id="1258" name="Google Shape;1258;p123"/>
          <p:cNvPicPr preferRelativeResize="0"/>
          <p:nvPr/>
        </p:nvPicPr>
        <p:blipFill rotWithShape="1">
          <a:blip r:embed="rId4">
            <a:alphaModFix/>
          </a:blip>
          <a:srcRect b="0" l="0" r="0" t="0"/>
          <a:stretch/>
        </p:blipFill>
        <p:spPr>
          <a:xfrm>
            <a:off x="5753106" y="2028825"/>
            <a:ext cx="857251" cy="857144"/>
          </a:xfrm>
          <a:prstGeom prst="rect">
            <a:avLst/>
          </a:prstGeom>
          <a:noFill/>
          <a:ln>
            <a:noFill/>
          </a:ln>
        </p:spPr>
      </p:pic>
      <p:pic>
        <p:nvPicPr>
          <p:cNvPr descr="preencoded.png" id="1259" name="Google Shape;1259;p123"/>
          <p:cNvPicPr preferRelativeResize="0"/>
          <p:nvPr/>
        </p:nvPicPr>
        <p:blipFill rotWithShape="1">
          <a:blip r:embed="rId4">
            <a:alphaModFix/>
          </a:blip>
          <a:srcRect b="0" l="0" r="0" t="0"/>
          <a:stretch/>
        </p:blipFill>
        <p:spPr>
          <a:xfrm>
            <a:off x="6681794" y="2028825"/>
            <a:ext cx="857251" cy="857144"/>
          </a:xfrm>
          <a:prstGeom prst="rect">
            <a:avLst/>
          </a:prstGeom>
          <a:noFill/>
          <a:ln>
            <a:noFill/>
          </a:ln>
        </p:spPr>
      </p:pic>
      <p:pic>
        <p:nvPicPr>
          <p:cNvPr descr="preencoded.png" id="1260" name="Google Shape;1260;p123"/>
          <p:cNvPicPr preferRelativeResize="0"/>
          <p:nvPr/>
        </p:nvPicPr>
        <p:blipFill rotWithShape="1">
          <a:blip r:embed="rId4">
            <a:alphaModFix/>
          </a:blip>
          <a:srcRect b="0" l="0" r="0" t="0"/>
          <a:stretch/>
        </p:blipFill>
        <p:spPr>
          <a:xfrm>
            <a:off x="7610482" y="2028825"/>
            <a:ext cx="857251" cy="857144"/>
          </a:xfrm>
          <a:prstGeom prst="rect">
            <a:avLst/>
          </a:prstGeom>
          <a:noFill/>
          <a:ln>
            <a:noFill/>
          </a:ln>
        </p:spPr>
      </p:pic>
      <p:sp>
        <p:nvSpPr>
          <p:cNvPr id="1261" name="Google Shape;1261;p123"/>
          <p:cNvSpPr/>
          <p:nvPr/>
        </p:nvSpPr>
        <p:spPr>
          <a:xfrm>
            <a:off x="4824417" y="295751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62" name="Google Shape;1262;p123"/>
          <p:cNvPicPr preferRelativeResize="0"/>
          <p:nvPr/>
        </p:nvPicPr>
        <p:blipFill rotWithShape="1">
          <a:blip r:embed="rId4">
            <a:alphaModFix/>
          </a:blip>
          <a:srcRect b="0" l="0" r="0" t="0"/>
          <a:stretch/>
        </p:blipFill>
        <p:spPr>
          <a:xfrm>
            <a:off x="4824417" y="2957512"/>
            <a:ext cx="857251" cy="857144"/>
          </a:xfrm>
          <a:prstGeom prst="rect">
            <a:avLst/>
          </a:prstGeom>
          <a:noFill/>
          <a:ln>
            <a:noFill/>
          </a:ln>
        </p:spPr>
      </p:pic>
      <p:pic>
        <p:nvPicPr>
          <p:cNvPr descr="preencoded.png" id="1263" name="Google Shape;1263;p123"/>
          <p:cNvPicPr preferRelativeResize="0"/>
          <p:nvPr/>
        </p:nvPicPr>
        <p:blipFill rotWithShape="1">
          <a:blip r:embed="rId4">
            <a:alphaModFix/>
          </a:blip>
          <a:srcRect b="0" l="0" r="0" t="0"/>
          <a:stretch/>
        </p:blipFill>
        <p:spPr>
          <a:xfrm>
            <a:off x="5753106" y="2957512"/>
            <a:ext cx="857251" cy="857144"/>
          </a:xfrm>
          <a:prstGeom prst="rect">
            <a:avLst/>
          </a:prstGeom>
          <a:noFill/>
          <a:ln>
            <a:noFill/>
          </a:ln>
        </p:spPr>
      </p:pic>
      <p:pic>
        <p:nvPicPr>
          <p:cNvPr descr="preencoded.png" id="1264" name="Google Shape;1264;p123"/>
          <p:cNvPicPr preferRelativeResize="0"/>
          <p:nvPr/>
        </p:nvPicPr>
        <p:blipFill rotWithShape="1">
          <a:blip r:embed="rId4">
            <a:alphaModFix/>
          </a:blip>
          <a:srcRect b="0" l="0" r="0" t="0"/>
          <a:stretch/>
        </p:blipFill>
        <p:spPr>
          <a:xfrm>
            <a:off x="6681794" y="2957512"/>
            <a:ext cx="857251" cy="857144"/>
          </a:xfrm>
          <a:prstGeom prst="rect">
            <a:avLst/>
          </a:prstGeom>
          <a:noFill/>
          <a:ln>
            <a:noFill/>
          </a:ln>
        </p:spPr>
      </p:pic>
      <p:pic>
        <p:nvPicPr>
          <p:cNvPr descr="preencoded.png" id="1265" name="Google Shape;1265;p123"/>
          <p:cNvPicPr preferRelativeResize="0"/>
          <p:nvPr/>
        </p:nvPicPr>
        <p:blipFill rotWithShape="1">
          <a:blip r:embed="rId4">
            <a:alphaModFix/>
          </a:blip>
          <a:srcRect b="0" l="0" r="0" t="0"/>
          <a:stretch/>
        </p:blipFill>
        <p:spPr>
          <a:xfrm>
            <a:off x="7610482" y="2957512"/>
            <a:ext cx="857251" cy="857144"/>
          </a:xfrm>
          <a:prstGeom prst="rect">
            <a:avLst/>
          </a:prstGeom>
          <a:noFill/>
          <a:ln>
            <a:noFill/>
          </a:ln>
        </p:spPr>
      </p:pic>
      <p:sp>
        <p:nvSpPr>
          <p:cNvPr id="1266" name="Google Shape;1266;p123"/>
          <p:cNvSpPr/>
          <p:nvPr/>
        </p:nvSpPr>
        <p:spPr>
          <a:xfrm>
            <a:off x="4824417" y="388620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67" name="Google Shape;1267;p123"/>
          <p:cNvPicPr preferRelativeResize="0"/>
          <p:nvPr/>
        </p:nvPicPr>
        <p:blipFill rotWithShape="1">
          <a:blip r:embed="rId4">
            <a:alphaModFix/>
          </a:blip>
          <a:srcRect b="0" l="0" r="0" t="0"/>
          <a:stretch/>
        </p:blipFill>
        <p:spPr>
          <a:xfrm>
            <a:off x="4824417" y="3886200"/>
            <a:ext cx="857251" cy="857144"/>
          </a:xfrm>
          <a:prstGeom prst="rect">
            <a:avLst/>
          </a:prstGeom>
          <a:noFill/>
          <a:ln>
            <a:noFill/>
          </a:ln>
        </p:spPr>
      </p:pic>
      <p:pic>
        <p:nvPicPr>
          <p:cNvPr descr="preencoded.png" id="1268" name="Google Shape;1268;p123"/>
          <p:cNvPicPr preferRelativeResize="0"/>
          <p:nvPr/>
        </p:nvPicPr>
        <p:blipFill rotWithShape="1">
          <a:blip r:embed="rId4">
            <a:alphaModFix/>
          </a:blip>
          <a:srcRect b="0" l="0" r="0" t="0"/>
          <a:stretch/>
        </p:blipFill>
        <p:spPr>
          <a:xfrm>
            <a:off x="5753106" y="3886200"/>
            <a:ext cx="857251" cy="857144"/>
          </a:xfrm>
          <a:prstGeom prst="rect">
            <a:avLst/>
          </a:prstGeom>
          <a:noFill/>
          <a:ln>
            <a:noFill/>
          </a:ln>
        </p:spPr>
      </p:pic>
      <p:pic>
        <p:nvPicPr>
          <p:cNvPr descr="preencoded.png" id="1269" name="Google Shape;1269;p123"/>
          <p:cNvPicPr preferRelativeResize="0"/>
          <p:nvPr/>
        </p:nvPicPr>
        <p:blipFill rotWithShape="1">
          <a:blip r:embed="rId4">
            <a:alphaModFix/>
          </a:blip>
          <a:srcRect b="0" l="0" r="0" t="0"/>
          <a:stretch/>
        </p:blipFill>
        <p:spPr>
          <a:xfrm>
            <a:off x="6681794" y="3886200"/>
            <a:ext cx="857251" cy="857144"/>
          </a:xfrm>
          <a:prstGeom prst="rect">
            <a:avLst/>
          </a:prstGeom>
          <a:noFill/>
          <a:ln>
            <a:noFill/>
          </a:ln>
        </p:spPr>
      </p:pic>
      <p:pic>
        <p:nvPicPr>
          <p:cNvPr descr="preencoded.png" id="1270" name="Google Shape;1270;p123"/>
          <p:cNvPicPr preferRelativeResize="0"/>
          <p:nvPr/>
        </p:nvPicPr>
        <p:blipFill rotWithShape="1">
          <a:blip r:embed="rId4">
            <a:alphaModFix/>
          </a:blip>
          <a:srcRect b="0" l="0" r="0" t="0"/>
          <a:stretch/>
        </p:blipFill>
        <p:spPr>
          <a:xfrm>
            <a:off x="7610482" y="3886200"/>
            <a:ext cx="857251" cy="857144"/>
          </a:xfrm>
          <a:prstGeom prst="rect">
            <a:avLst/>
          </a:prstGeom>
          <a:noFill/>
          <a:ln>
            <a:noFill/>
          </a:ln>
        </p:spPr>
      </p:pic>
      <p:pic>
        <p:nvPicPr>
          <p:cNvPr descr="preencoded.png" id="1271" name="Google Shape;1271;p123"/>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1272" name="Google Shape;1272;p123"/>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273" name="Google Shape;1273;p123"/>
          <p:cNvPicPr preferRelativeResize="0"/>
          <p:nvPr/>
        </p:nvPicPr>
        <p:blipFill rotWithShape="1">
          <a:blip r:embed="rId7">
            <a:alphaModFix/>
          </a:blip>
          <a:srcRect b="0" l="0" r="0" t="0"/>
          <a:stretch/>
        </p:blipFill>
        <p:spPr>
          <a:xfrm>
            <a:off x="7354720" y="398952"/>
            <a:ext cx="1113013" cy="229199"/>
          </a:xfrm>
          <a:prstGeom prst="rect">
            <a:avLst/>
          </a:prstGeom>
          <a:noFill/>
          <a:ln>
            <a:noFill/>
          </a:ln>
        </p:spPr>
      </p:pic>
      <p:sp>
        <p:nvSpPr>
          <p:cNvPr id="1274" name="Google Shape;1274;p12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275" name="Google Shape;1275;p123"/>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276" name="Google Shape;1276;p123"/>
          <p:cNvSpPr/>
          <p:nvPr>
            <p:ph idx="2" type="pic"/>
          </p:nvPr>
        </p:nvSpPr>
        <p:spPr>
          <a:xfrm>
            <a:off x="5082138" y="1352531"/>
            <a:ext cx="332400" cy="238200"/>
          </a:xfrm>
          <a:prstGeom prst="rect">
            <a:avLst/>
          </a:prstGeom>
          <a:noFill/>
          <a:ln>
            <a:noFill/>
          </a:ln>
        </p:spPr>
      </p:sp>
      <p:sp>
        <p:nvSpPr>
          <p:cNvPr id="1277" name="Google Shape;1277;p123"/>
          <p:cNvSpPr/>
          <p:nvPr>
            <p:ph idx="3" type="pic"/>
          </p:nvPr>
        </p:nvSpPr>
        <p:spPr>
          <a:xfrm>
            <a:off x="6010823" y="1352531"/>
            <a:ext cx="332400" cy="238200"/>
          </a:xfrm>
          <a:prstGeom prst="rect">
            <a:avLst/>
          </a:prstGeom>
          <a:noFill/>
          <a:ln>
            <a:noFill/>
          </a:ln>
        </p:spPr>
      </p:sp>
      <p:sp>
        <p:nvSpPr>
          <p:cNvPr id="1278" name="Google Shape;1278;p123"/>
          <p:cNvSpPr/>
          <p:nvPr>
            <p:ph idx="4" type="pic"/>
          </p:nvPr>
        </p:nvSpPr>
        <p:spPr>
          <a:xfrm>
            <a:off x="6939513" y="1352531"/>
            <a:ext cx="332400" cy="238200"/>
          </a:xfrm>
          <a:prstGeom prst="rect">
            <a:avLst/>
          </a:prstGeom>
          <a:noFill/>
          <a:ln>
            <a:noFill/>
          </a:ln>
        </p:spPr>
      </p:sp>
      <p:sp>
        <p:nvSpPr>
          <p:cNvPr id="1279" name="Google Shape;1279;p123"/>
          <p:cNvSpPr/>
          <p:nvPr>
            <p:ph idx="5" type="pic"/>
          </p:nvPr>
        </p:nvSpPr>
        <p:spPr>
          <a:xfrm>
            <a:off x="7868198" y="1352531"/>
            <a:ext cx="332400" cy="238200"/>
          </a:xfrm>
          <a:prstGeom prst="rect">
            <a:avLst/>
          </a:prstGeom>
          <a:noFill/>
          <a:ln>
            <a:noFill/>
          </a:ln>
        </p:spPr>
      </p:sp>
      <p:sp>
        <p:nvSpPr>
          <p:cNvPr id="1280" name="Google Shape;1280;p123"/>
          <p:cNvSpPr/>
          <p:nvPr>
            <p:ph idx="6" type="pic"/>
          </p:nvPr>
        </p:nvSpPr>
        <p:spPr>
          <a:xfrm>
            <a:off x="5082138" y="2314575"/>
            <a:ext cx="332400" cy="238200"/>
          </a:xfrm>
          <a:prstGeom prst="rect">
            <a:avLst/>
          </a:prstGeom>
          <a:noFill/>
          <a:ln>
            <a:noFill/>
          </a:ln>
        </p:spPr>
      </p:sp>
      <p:sp>
        <p:nvSpPr>
          <p:cNvPr id="1281" name="Google Shape;1281;p123"/>
          <p:cNvSpPr/>
          <p:nvPr>
            <p:ph idx="7" type="pic"/>
          </p:nvPr>
        </p:nvSpPr>
        <p:spPr>
          <a:xfrm>
            <a:off x="6010823" y="2314575"/>
            <a:ext cx="332400" cy="238200"/>
          </a:xfrm>
          <a:prstGeom prst="rect">
            <a:avLst/>
          </a:prstGeom>
          <a:noFill/>
          <a:ln>
            <a:noFill/>
          </a:ln>
        </p:spPr>
      </p:sp>
      <p:sp>
        <p:nvSpPr>
          <p:cNvPr id="1282" name="Google Shape;1282;p123"/>
          <p:cNvSpPr/>
          <p:nvPr>
            <p:ph idx="8" type="pic"/>
          </p:nvPr>
        </p:nvSpPr>
        <p:spPr>
          <a:xfrm>
            <a:off x="6939513" y="2314575"/>
            <a:ext cx="332400" cy="238200"/>
          </a:xfrm>
          <a:prstGeom prst="rect">
            <a:avLst/>
          </a:prstGeom>
          <a:noFill/>
          <a:ln>
            <a:noFill/>
          </a:ln>
        </p:spPr>
      </p:sp>
      <p:sp>
        <p:nvSpPr>
          <p:cNvPr id="1283" name="Google Shape;1283;p123"/>
          <p:cNvSpPr/>
          <p:nvPr>
            <p:ph idx="9" type="pic"/>
          </p:nvPr>
        </p:nvSpPr>
        <p:spPr>
          <a:xfrm>
            <a:off x="7868198" y="2314575"/>
            <a:ext cx="332400" cy="238200"/>
          </a:xfrm>
          <a:prstGeom prst="rect">
            <a:avLst/>
          </a:prstGeom>
          <a:noFill/>
          <a:ln>
            <a:noFill/>
          </a:ln>
        </p:spPr>
      </p:sp>
      <p:sp>
        <p:nvSpPr>
          <p:cNvPr id="1284" name="Google Shape;1284;p123"/>
          <p:cNvSpPr/>
          <p:nvPr>
            <p:ph idx="13" type="pic"/>
          </p:nvPr>
        </p:nvSpPr>
        <p:spPr>
          <a:xfrm>
            <a:off x="5082138" y="3223209"/>
            <a:ext cx="332400" cy="238200"/>
          </a:xfrm>
          <a:prstGeom prst="rect">
            <a:avLst/>
          </a:prstGeom>
          <a:noFill/>
          <a:ln>
            <a:noFill/>
          </a:ln>
        </p:spPr>
      </p:sp>
      <p:sp>
        <p:nvSpPr>
          <p:cNvPr id="1285" name="Google Shape;1285;p123"/>
          <p:cNvSpPr/>
          <p:nvPr>
            <p:ph idx="14" type="pic"/>
          </p:nvPr>
        </p:nvSpPr>
        <p:spPr>
          <a:xfrm>
            <a:off x="6010823" y="3223209"/>
            <a:ext cx="332400" cy="238200"/>
          </a:xfrm>
          <a:prstGeom prst="rect">
            <a:avLst/>
          </a:prstGeom>
          <a:noFill/>
          <a:ln>
            <a:noFill/>
          </a:ln>
        </p:spPr>
      </p:sp>
      <p:sp>
        <p:nvSpPr>
          <p:cNvPr id="1286" name="Google Shape;1286;p123"/>
          <p:cNvSpPr/>
          <p:nvPr>
            <p:ph idx="15" type="pic"/>
          </p:nvPr>
        </p:nvSpPr>
        <p:spPr>
          <a:xfrm>
            <a:off x="6939513" y="3223209"/>
            <a:ext cx="332400" cy="238200"/>
          </a:xfrm>
          <a:prstGeom prst="rect">
            <a:avLst/>
          </a:prstGeom>
          <a:noFill/>
          <a:ln>
            <a:noFill/>
          </a:ln>
        </p:spPr>
      </p:sp>
      <p:sp>
        <p:nvSpPr>
          <p:cNvPr id="1287" name="Google Shape;1287;p123"/>
          <p:cNvSpPr/>
          <p:nvPr>
            <p:ph idx="16" type="pic"/>
          </p:nvPr>
        </p:nvSpPr>
        <p:spPr>
          <a:xfrm>
            <a:off x="7868198" y="3223209"/>
            <a:ext cx="332400" cy="238200"/>
          </a:xfrm>
          <a:prstGeom prst="rect">
            <a:avLst/>
          </a:prstGeom>
          <a:noFill/>
          <a:ln>
            <a:noFill/>
          </a:ln>
        </p:spPr>
      </p:sp>
      <p:sp>
        <p:nvSpPr>
          <p:cNvPr id="1288" name="Google Shape;1288;p123"/>
          <p:cNvSpPr/>
          <p:nvPr>
            <p:ph idx="17" type="pic"/>
          </p:nvPr>
        </p:nvSpPr>
        <p:spPr>
          <a:xfrm>
            <a:off x="5082138" y="4131844"/>
            <a:ext cx="332400" cy="238200"/>
          </a:xfrm>
          <a:prstGeom prst="rect">
            <a:avLst/>
          </a:prstGeom>
          <a:noFill/>
          <a:ln>
            <a:noFill/>
          </a:ln>
        </p:spPr>
      </p:sp>
      <p:sp>
        <p:nvSpPr>
          <p:cNvPr id="1289" name="Google Shape;1289;p123"/>
          <p:cNvSpPr/>
          <p:nvPr>
            <p:ph idx="18" type="pic"/>
          </p:nvPr>
        </p:nvSpPr>
        <p:spPr>
          <a:xfrm>
            <a:off x="6010823" y="4131844"/>
            <a:ext cx="332400" cy="238200"/>
          </a:xfrm>
          <a:prstGeom prst="rect">
            <a:avLst/>
          </a:prstGeom>
          <a:noFill/>
          <a:ln>
            <a:noFill/>
          </a:ln>
        </p:spPr>
      </p:sp>
      <p:sp>
        <p:nvSpPr>
          <p:cNvPr id="1290" name="Google Shape;1290;p123"/>
          <p:cNvSpPr/>
          <p:nvPr>
            <p:ph idx="19" type="pic"/>
          </p:nvPr>
        </p:nvSpPr>
        <p:spPr>
          <a:xfrm>
            <a:off x="6939513" y="4131844"/>
            <a:ext cx="332400" cy="238200"/>
          </a:xfrm>
          <a:prstGeom prst="rect">
            <a:avLst/>
          </a:prstGeom>
          <a:noFill/>
          <a:ln>
            <a:noFill/>
          </a:ln>
        </p:spPr>
      </p:sp>
      <p:sp>
        <p:nvSpPr>
          <p:cNvPr id="1291" name="Google Shape;1291;p123"/>
          <p:cNvSpPr/>
          <p:nvPr>
            <p:ph idx="20" type="pic"/>
          </p:nvPr>
        </p:nvSpPr>
        <p:spPr>
          <a:xfrm>
            <a:off x="7868198" y="4131844"/>
            <a:ext cx="332400" cy="238200"/>
          </a:xfrm>
          <a:prstGeom prst="rect">
            <a:avLst/>
          </a:prstGeom>
          <a:noFill/>
          <a:ln>
            <a:noFill/>
          </a:ln>
        </p:spPr>
      </p:sp>
      <p:sp>
        <p:nvSpPr>
          <p:cNvPr id="1292" name="Google Shape;1292;p12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3">
  <p:cSld name="CUSTOM_9">
    <p:spTree>
      <p:nvGrpSpPr>
        <p:cNvPr id="1293" name="Shape 1293"/>
        <p:cNvGrpSpPr/>
        <p:nvPr/>
      </p:nvGrpSpPr>
      <p:grpSpPr>
        <a:xfrm>
          <a:off x="0" y="0"/>
          <a:ext cx="0" cy="0"/>
          <a:chOff x="0" y="0"/>
          <a:chExt cx="0" cy="0"/>
        </a:xfrm>
      </p:grpSpPr>
      <p:pic>
        <p:nvPicPr>
          <p:cNvPr descr="preencoded.png" id="1294" name="Google Shape;1294;p124"/>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1295" name="Google Shape;1295;p124"/>
          <p:cNvSpPr/>
          <p:nvPr/>
        </p:nvSpPr>
        <p:spPr>
          <a:xfrm>
            <a:off x="671513" y="1214438"/>
            <a:ext cx="7791600" cy="31527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296" name="Google Shape;1296;p124"/>
          <p:cNvSpPr/>
          <p:nvPr/>
        </p:nvSpPr>
        <p:spPr>
          <a:xfrm>
            <a:off x="671513" y="121443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97" name="Google Shape;1297;p124"/>
          <p:cNvPicPr preferRelativeResize="0"/>
          <p:nvPr/>
        </p:nvPicPr>
        <p:blipFill rotWithShape="1">
          <a:blip r:embed="rId3">
            <a:alphaModFix/>
          </a:blip>
          <a:srcRect b="0" l="0" r="0" t="0"/>
          <a:stretch/>
        </p:blipFill>
        <p:spPr>
          <a:xfrm>
            <a:off x="671513" y="1214438"/>
            <a:ext cx="1019176" cy="542858"/>
          </a:xfrm>
          <a:prstGeom prst="rect">
            <a:avLst/>
          </a:prstGeom>
          <a:noFill/>
          <a:ln>
            <a:noFill/>
          </a:ln>
        </p:spPr>
      </p:pic>
      <p:pic>
        <p:nvPicPr>
          <p:cNvPr descr="preencoded.png" id="1298" name="Google Shape;1298;p124"/>
          <p:cNvPicPr preferRelativeResize="0"/>
          <p:nvPr/>
        </p:nvPicPr>
        <p:blipFill rotWithShape="1">
          <a:blip r:embed="rId3">
            <a:alphaModFix/>
          </a:blip>
          <a:srcRect b="0" l="0" r="0" t="0"/>
          <a:stretch/>
        </p:blipFill>
        <p:spPr>
          <a:xfrm>
            <a:off x="1800227" y="1214438"/>
            <a:ext cx="1019176" cy="542858"/>
          </a:xfrm>
          <a:prstGeom prst="rect">
            <a:avLst/>
          </a:prstGeom>
          <a:noFill/>
          <a:ln>
            <a:noFill/>
          </a:ln>
        </p:spPr>
      </p:pic>
      <p:pic>
        <p:nvPicPr>
          <p:cNvPr descr="preencoded.png" id="1299" name="Google Shape;1299;p124"/>
          <p:cNvPicPr preferRelativeResize="0"/>
          <p:nvPr/>
        </p:nvPicPr>
        <p:blipFill rotWithShape="1">
          <a:blip r:embed="rId3">
            <a:alphaModFix/>
          </a:blip>
          <a:srcRect b="0" l="0" r="0" t="0"/>
          <a:stretch/>
        </p:blipFill>
        <p:spPr>
          <a:xfrm>
            <a:off x="2928940" y="1214438"/>
            <a:ext cx="1019176" cy="542858"/>
          </a:xfrm>
          <a:prstGeom prst="rect">
            <a:avLst/>
          </a:prstGeom>
          <a:noFill/>
          <a:ln>
            <a:noFill/>
          </a:ln>
        </p:spPr>
      </p:pic>
      <p:pic>
        <p:nvPicPr>
          <p:cNvPr descr="preencoded.png" id="1300" name="Google Shape;1300;p124"/>
          <p:cNvPicPr preferRelativeResize="0"/>
          <p:nvPr/>
        </p:nvPicPr>
        <p:blipFill rotWithShape="1">
          <a:blip r:embed="rId3">
            <a:alphaModFix/>
          </a:blip>
          <a:srcRect b="0" l="0" r="0" t="0"/>
          <a:stretch/>
        </p:blipFill>
        <p:spPr>
          <a:xfrm>
            <a:off x="4057654" y="1214438"/>
            <a:ext cx="1019176" cy="542858"/>
          </a:xfrm>
          <a:prstGeom prst="rect">
            <a:avLst/>
          </a:prstGeom>
          <a:noFill/>
          <a:ln>
            <a:noFill/>
          </a:ln>
        </p:spPr>
      </p:pic>
      <p:pic>
        <p:nvPicPr>
          <p:cNvPr descr="preencoded.png" id="1301" name="Google Shape;1301;p124"/>
          <p:cNvPicPr preferRelativeResize="0"/>
          <p:nvPr/>
        </p:nvPicPr>
        <p:blipFill rotWithShape="1">
          <a:blip r:embed="rId3">
            <a:alphaModFix/>
          </a:blip>
          <a:srcRect b="0" l="0" r="0" t="0"/>
          <a:stretch/>
        </p:blipFill>
        <p:spPr>
          <a:xfrm>
            <a:off x="5186367" y="1214438"/>
            <a:ext cx="1019176" cy="542858"/>
          </a:xfrm>
          <a:prstGeom prst="rect">
            <a:avLst/>
          </a:prstGeom>
          <a:noFill/>
          <a:ln>
            <a:noFill/>
          </a:ln>
        </p:spPr>
      </p:pic>
      <p:pic>
        <p:nvPicPr>
          <p:cNvPr descr="preencoded.png" id="1302" name="Google Shape;1302;p124"/>
          <p:cNvPicPr preferRelativeResize="0"/>
          <p:nvPr/>
        </p:nvPicPr>
        <p:blipFill rotWithShape="1">
          <a:blip r:embed="rId3">
            <a:alphaModFix/>
          </a:blip>
          <a:srcRect b="0" l="0" r="0" t="0"/>
          <a:stretch/>
        </p:blipFill>
        <p:spPr>
          <a:xfrm>
            <a:off x="6315081" y="1214438"/>
            <a:ext cx="1019176" cy="542858"/>
          </a:xfrm>
          <a:prstGeom prst="rect">
            <a:avLst/>
          </a:prstGeom>
          <a:noFill/>
          <a:ln>
            <a:noFill/>
          </a:ln>
        </p:spPr>
      </p:pic>
      <p:pic>
        <p:nvPicPr>
          <p:cNvPr descr="preencoded.png" id="1303" name="Google Shape;1303;p124"/>
          <p:cNvPicPr preferRelativeResize="0"/>
          <p:nvPr/>
        </p:nvPicPr>
        <p:blipFill rotWithShape="1">
          <a:blip r:embed="rId3">
            <a:alphaModFix/>
          </a:blip>
          <a:srcRect b="0" l="0" r="0" t="0"/>
          <a:stretch/>
        </p:blipFill>
        <p:spPr>
          <a:xfrm>
            <a:off x="7443794" y="1214438"/>
            <a:ext cx="1019176" cy="542858"/>
          </a:xfrm>
          <a:prstGeom prst="rect">
            <a:avLst/>
          </a:prstGeom>
          <a:noFill/>
          <a:ln>
            <a:noFill/>
          </a:ln>
        </p:spPr>
      </p:pic>
      <p:sp>
        <p:nvSpPr>
          <p:cNvPr id="1304" name="Google Shape;1304;p124"/>
          <p:cNvSpPr/>
          <p:nvPr/>
        </p:nvSpPr>
        <p:spPr>
          <a:xfrm>
            <a:off x="671513" y="1866900"/>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305" name="Google Shape;1305;p124"/>
          <p:cNvPicPr preferRelativeResize="0"/>
          <p:nvPr/>
        </p:nvPicPr>
        <p:blipFill rotWithShape="1">
          <a:blip r:embed="rId3">
            <a:alphaModFix/>
          </a:blip>
          <a:srcRect b="0" l="0" r="0" t="0"/>
          <a:stretch/>
        </p:blipFill>
        <p:spPr>
          <a:xfrm>
            <a:off x="671513" y="1866900"/>
            <a:ext cx="1019176" cy="542858"/>
          </a:xfrm>
          <a:prstGeom prst="rect">
            <a:avLst/>
          </a:prstGeom>
          <a:noFill/>
          <a:ln>
            <a:noFill/>
          </a:ln>
        </p:spPr>
      </p:pic>
      <p:pic>
        <p:nvPicPr>
          <p:cNvPr descr="preencoded.png" id="1306" name="Google Shape;1306;p124"/>
          <p:cNvPicPr preferRelativeResize="0"/>
          <p:nvPr/>
        </p:nvPicPr>
        <p:blipFill rotWithShape="1">
          <a:blip r:embed="rId3">
            <a:alphaModFix/>
          </a:blip>
          <a:srcRect b="0" l="0" r="0" t="0"/>
          <a:stretch/>
        </p:blipFill>
        <p:spPr>
          <a:xfrm>
            <a:off x="1800227" y="1866900"/>
            <a:ext cx="1019176" cy="542858"/>
          </a:xfrm>
          <a:prstGeom prst="rect">
            <a:avLst/>
          </a:prstGeom>
          <a:noFill/>
          <a:ln>
            <a:noFill/>
          </a:ln>
        </p:spPr>
      </p:pic>
      <p:pic>
        <p:nvPicPr>
          <p:cNvPr descr="preencoded.png" id="1307" name="Google Shape;1307;p124"/>
          <p:cNvPicPr preferRelativeResize="0"/>
          <p:nvPr/>
        </p:nvPicPr>
        <p:blipFill rotWithShape="1">
          <a:blip r:embed="rId3">
            <a:alphaModFix/>
          </a:blip>
          <a:srcRect b="0" l="0" r="0" t="0"/>
          <a:stretch/>
        </p:blipFill>
        <p:spPr>
          <a:xfrm>
            <a:off x="2928940" y="1866900"/>
            <a:ext cx="1019176" cy="542858"/>
          </a:xfrm>
          <a:prstGeom prst="rect">
            <a:avLst/>
          </a:prstGeom>
          <a:noFill/>
          <a:ln>
            <a:noFill/>
          </a:ln>
        </p:spPr>
      </p:pic>
      <p:pic>
        <p:nvPicPr>
          <p:cNvPr descr="preencoded.png" id="1308" name="Google Shape;1308;p124"/>
          <p:cNvPicPr preferRelativeResize="0"/>
          <p:nvPr/>
        </p:nvPicPr>
        <p:blipFill rotWithShape="1">
          <a:blip r:embed="rId3">
            <a:alphaModFix/>
          </a:blip>
          <a:srcRect b="0" l="0" r="0" t="0"/>
          <a:stretch/>
        </p:blipFill>
        <p:spPr>
          <a:xfrm>
            <a:off x="4057654" y="1866900"/>
            <a:ext cx="1019176" cy="542858"/>
          </a:xfrm>
          <a:prstGeom prst="rect">
            <a:avLst/>
          </a:prstGeom>
          <a:noFill/>
          <a:ln>
            <a:noFill/>
          </a:ln>
        </p:spPr>
      </p:pic>
      <p:pic>
        <p:nvPicPr>
          <p:cNvPr descr="preencoded.png" id="1309" name="Google Shape;1309;p124"/>
          <p:cNvPicPr preferRelativeResize="0"/>
          <p:nvPr/>
        </p:nvPicPr>
        <p:blipFill rotWithShape="1">
          <a:blip r:embed="rId3">
            <a:alphaModFix/>
          </a:blip>
          <a:srcRect b="0" l="0" r="0" t="0"/>
          <a:stretch/>
        </p:blipFill>
        <p:spPr>
          <a:xfrm>
            <a:off x="5186367" y="1866900"/>
            <a:ext cx="1019176" cy="542858"/>
          </a:xfrm>
          <a:prstGeom prst="rect">
            <a:avLst/>
          </a:prstGeom>
          <a:noFill/>
          <a:ln>
            <a:noFill/>
          </a:ln>
        </p:spPr>
      </p:pic>
      <p:pic>
        <p:nvPicPr>
          <p:cNvPr descr="preencoded.png" id="1310" name="Google Shape;1310;p124"/>
          <p:cNvPicPr preferRelativeResize="0"/>
          <p:nvPr/>
        </p:nvPicPr>
        <p:blipFill rotWithShape="1">
          <a:blip r:embed="rId3">
            <a:alphaModFix/>
          </a:blip>
          <a:srcRect b="0" l="0" r="0" t="0"/>
          <a:stretch/>
        </p:blipFill>
        <p:spPr>
          <a:xfrm>
            <a:off x="6315081" y="1866900"/>
            <a:ext cx="1019176" cy="542858"/>
          </a:xfrm>
          <a:prstGeom prst="rect">
            <a:avLst/>
          </a:prstGeom>
          <a:noFill/>
          <a:ln>
            <a:noFill/>
          </a:ln>
        </p:spPr>
      </p:pic>
      <p:pic>
        <p:nvPicPr>
          <p:cNvPr descr="preencoded.png" id="1311" name="Google Shape;1311;p124"/>
          <p:cNvPicPr preferRelativeResize="0"/>
          <p:nvPr/>
        </p:nvPicPr>
        <p:blipFill rotWithShape="1">
          <a:blip r:embed="rId3">
            <a:alphaModFix/>
          </a:blip>
          <a:srcRect b="0" l="0" r="0" t="0"/>
          <a:stretch/>
        </p:blipFill>
        <p:spPr>
          <a:xfrm>
            <a:off x="7443794" y="1866900"/>
            <a:ext cx="1019176" cy="542858"/>
          </a:xfrm>
          <a:prstGeom prst="rect">
            <a:avLst/>
          </a:prstGeom>
          <a:noFill/>
          <a:ln>
            <a:noFill/>
          </a:ln>
        </p:spPr>
      </p:pic>
      <p:sp>
        <p:nvSpPr>
          <p:cNvPr id="1312" name="Google Shape;1312;p124"/>
          <p:cNvSpPr/>
          <p:nvPr/>
        </p:nvSpPr>
        <p:spPr>
          <a:xfrm>
            <a:off x="671513" y="2519363"/>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313" name="Google Shape;1313;p124"/>
          <p:cNvPicPr preferRelativeResize="0"/>
          <p:nvPr/>
        </p:nvPicPr>
        <p:blipFill rotWithShape="1">
          <a:blip r:embed="rId3">
            <a:alphaModFix/>
          </a:blip>
          <a:srcRect b="0" l="0" r="0" t="0"/>
          <a:stretch/>
        </p:blipFill>
        <p:spPr>
          <a:xfrm>
            <a:off x="671513" y="2519363"/>
            <a:ext cx="1019176" cy="542858"/>
          </a:xfrm>
          <a:prstGeom prst="rect">
            <a:avLst/>
          </a:prstGeom>
          <a:noFill/>
          <a:ln>
            <a:noFill/>
          </a:ln>
        </p:spPr>
      </p:pic>
      <p:pic>
        <p:nvPicPr>
          <p:cNvPr descr="preencoded.png" id="1314" name="Google Shape;1314;p124"/>
          <p:cNvPicPr preferRelativeResize="0"/>
          <p:nvPr/>
        </p:nvPicPr>
        <p:blipFill rotWithShape="1">
          <a:blip r:embed="rId3">
            <a:alphaModFix/>
          </a:blip>
          <a:srcRect b="0" l="0" r="0" t="0"/>
          <a:stretch/>
        </p:blipFill>
        <p:spPr>
          <a:xfrm>
            <a:off x="1800227" y="2519363"/>
            <a:ext cx="1019176" cy="542858"/>
          </a:xfrm>
          <a:prstGeom prst="rect">
            <a:avLst/>
          </a:prstGeom>
          <a:noFill/>
          <a:ln>
            <a:noFill/>
          </a:ln>
        </p:spPr>
      </p:pic>
      <p:pic>
        <p:nvPicPr>
          <p:cNvPr descr="preencoded.png" id="1315" name="Google Shape;1315;p124"/>
          <p:cNvPicPr preferRelativeResize="0"/>
          <p:nvPr/>
        </p:nvPicPr>
        <p:blipFill rotWithShape="1">
          <a:blip r:embed="rId3">
            <a:alphaModFix/>
          </a:blip>
          <a:srcRect b="0" l="0" r="0" t="0"/>
          <a:stretch/>
        </p:blipFill>
        <p:spPr>
          <a:xfrm>
            <a:off x="2928940" y="2519363"/>
            <a:ext cx="1019176" cy="542858"/>
          </a:xfrm>
          <a:prstGeom prst="rect">
            <a:avLst/>
          </a:prstGeom>
          <a:noFill/>
          <a:ln>
            <a:noFill/>
          </a:ln>
        </p:spPr>
      </p:pic>
      <p:pic>
        <p:nvPicPr>
          <p:cNvPr descr="preencoded.png" id="1316" name="Google Shape;1316;p124"/>
          <p:cNvPicPr preferRelativeResize="0"/>
          <p:nvPr/>
        </p:nvPicPr>
        <p:blipFill rotWithShape="1">
          <a:blip r:embed="rId3">
            <a:alphaModFix/>
          </a:blip>
          <a:srcRect b="0" l="0" r="0" t="0"/>
          <a:stretch/>
        </p:blipFill>
        <p:spPr>
          <a:xfrm>
            <a:off x="4057654" y="2519363"/>
            <a:ext cx="1019176" cy="542858"/>
          </a:xfrm>
          <a:prstGeom prst="rect">
            <a:avLst/>
          </a:prstGeom>
          <a:noFill/>
          <a:ln>
            <a:noFill/>
          </a:ln>
        </p:spPr>
      </p:pic>
      <p:pic>
        <p:nvPicPr>
          <p:cNvPr descr="preencoded.png" id="1317" name="Google Shape;1317;p124"/>
          <p:cNvPicPr preferRelativeResize="0"/>
          <p:nvPr/>
        </p:nvPicPr>
        <p:blipFill rotWithShape="1">
          <a:blip r:embed="rId3">
            <a:alphaModFix/>
          </a:blip>
          <a:srcRect b="0" l="0" r="0" t="0"/>
          <a:stretch/>
        </p:blipFill>
        <p:spPr>
          <a:xfrm>
            <a:off x="5186367" y="2519363"/>
            <a:ext cx="1019176" cy="542858"/>
          </a:xfrm>
          <a:prstGeom prst="rect">
            <a:avLst/>
          </a:prstGeom>
          <a:noFill/>
          <a:ln>
            <a:noFill/>
          </a:ln>
        </p:spPr>
      </p:pic>
      <p:pic>
        <p:nvPicPr>
          <p:cNvPr descr="preencoded.png" id="1318" name="Google Shape;1318;p124"/>
          <p:cNvPicPr preferRelativeResize="0"/>
          <p:nvPr/>
        </p:nvPicPr>
        <p:blipFill rotWithShape="1">
          <a:blip r:embed="rId3">
            <a:alphaModFix/>
          </a:blip>
          <a:srcRect b="0" l="0" r="0" t="0"/>
          <a:stretch/>
        </p:blipFill>
        <p:spPr>
          <a:xfrm>
            <a:off x="6315081" y="2519363"/>
            <a:ext cx="1019176" cy="542858"/>
          </a:xfrm>
          <a:prstGeom prst="rect">
            <a:avLst/>
          </a:prstGeom>
          <a:noFill/>
          <a:ln>
            <a:noFill/>
          </a:ln>
        </p:spPr>
      </p:pic>
      <p:pic>
        <p:nvPicPr>
          <p:cNvPr descr="preencoded.png" id="1319" name="Google Shape;1319;p124"/>
          <p:cNvPicPr preferRelativeResize="0"/>
          <p:nvPr/>
        </p:nvPicPr>
        <p:blipFill rotWithShape="1">
          <a:blip r:embed="rId3">
            <a:alphaModFix/>
          </a:blip>
          <a:srcRect b="0" l="0" r="0" t="0"/>
          <a:stretch/>
        </p:blipFill>
        <p:spPr>
          <a:xfrm>
            <a:off x="7443794" y="2519363"/>
            <a:ext cx="1019176" cy="542858"/>
          </a:xfrm>
          <a:prstGeom prst="rect">
            <a:avLst/>
          </a:prstGeom>
          <a:noFill/>
          <a:ln>
            <a:noFill/>
          </a:ln>
        </p:spPr>
      </p:pic>
      <p:sp>
        <p:nvSpPr>
          <p:cNvPr id="1320" name="Google Shape;1320;p124"/>
          <p:cNvSpPr/>
          <p:nvPr/>
        </p:nvSpPr>
        <p:spPr>
          <a:xfrm>
            <a:off x="671513" y="3171825"/>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321" name="Google Shape;1321;p124"/>
          <p:cNvPicPr preferRelativeResize="0"/>
          <p:nvPr/>
        </p:nvPicPr>
        <p:blipFill rotWithShape="1">
          <a:blip r:embed="rId3">
            <a:alphaModFix/>
          </a:blip>
          <a:srcRect b="0" l="0" r="0" t="0"/>
          <a:stretch/>
        </p:blipFill>
        <p:spPr>
          <a:xfrm>
            <a:off x="671513" y="3171825"/>
            <a:ext cx="1019176" cy="542858"/>
          </a:xfrm>
          <a:prstGeom prst="rect">
            <a:avLst/>
          </a:prstGeom>
          <a:noFill/>
          <a:ln>
            <a:noFill/>
          </a:ln>
        </p:spPr>
      </p:pic>
      <p:pic>
        <p:nvPicPr>
          <p:cNvPr descr="preencoded.png" id="1322" name="Google Shape;1322;p124"/>
          <p:cNvPicPr preferRelativeResize="0"/>
          <p:nvPr/>
        </p:nvPicPr>
        <p:blipFill rotWithShape="1">
          <a:blip r:embed="rId3">
            <a:alphaModFix/>
          </a:blip>
          <a:srcRect b="0" l="0" r="0" t="0"/>
          <a:stretch/>
        </p:blipFill>
        <p:spPr>
          <a:xfrm>
            <a:off x="1800227" y="3171825"/>
            <a:ext cx="1019176" cy="542858"/>
          </a:xfrm>
          <a:prstGeom prst="rect">
            <a:avLst/>
          </a:prstGeom>
          <a:noFill/>
          <a:ln>
            <a:noFill/>
          </a:ln>
        </p:spPr>
      </p:pic>
      <p:pic>
        <p:nvPicPr>
          <p:cNvPr descr="preencoded.png" id="1323" name="Google Shape;1323;p124"/>
          <p:cNvPicPr preferRelativeResize="0"/>
          <p:nvPr/>
        </p:nvPicPr>
        <p:blipFill rotWithShape="1">
          <a:blip r:embed="rId3">
            <a:alphaModFix/>
          </a:blip>
          <a:srcRect b="0" l="0" r="0" t="0"/>
          <a:stretch/>
        </p:blipFill>
        <p:spPr>
          <a:xfrm>
            <a:off x="2928940" y="3171825"/>
            <a:ext cx="1019176" cy="542858"/>
          </a:xfrm>
          <a:prstGeom prst="rect">
            <a:avLst/>
          </a:prstGeom>
          <a:noFill/>
          <a:ln>
            <a:noFill/>
          </a:ln>
        </p:spPr>
      </p:pic>
      <p:pic>
        <p:nvPicPr>
          <p:cNvPr descr="preencoded.png" id="1324" name="Google Shape;1324;p124"/>
          <p:cNvPicPr preferRelativeResize="0"/>
          <p:nvPr/>
        </p:nvPicPr>
        <p:blipFill rotWithShape="1">
          <a:blip r:embed="rId3">
            <a:alphaModFix/>
          </a:blip>
          <a:srcRect b="0" l="0" r="0" t="0"/>
          <a:stretch/>
        </p:blipFill>
        <p:spPr>
          <a:xfrm>
            <a:off x="4057654" y="3171825"/>
            <a:ext cx="1019176" cy="542858"/>
          </a:xfrm>
          <a:prstGeom prst="rect">
            <a:avLst/>
          </a:prstGeom>
          <a:noFill/>
          <a:ln>
            <a:noFill/>
          </a:ln>
        </p:spPr>
      </p:pic>
      <p:pic>
        <p:nvPicPr>
          <p:cNvPr descr="preencoded.png" id="1325" name="Google Shape;1325;p124"/>
          <p:cNvPicPr preferRelativeResize="0"/>
          <p:nvPr/>
        </p:nvPicPr>
        <p:blipFill rotWithShape="1">
          <a:blip r:embed="rId3">
            <a:alphaModFix/>
          </a:blip>
          <a:srcRect b="0" l="0" r="0" t="0"/>
          <a:stretch/>
        </p:blipFill>
        <p:spPr>
          <a:xfrm>
            <a:off x="5186367" y="3171825"/>
            <a:ext cx="1019176" cy="542858"/>
          </a:xfrm>
          <a:prstGeom prst="rect">
            <a:avLst/>
          </a:prstGeom>
          <a:noFill/>
          <a:ln>
            <a:noFill/>
          </a:ln>
        </p:spPr>
      </p:pic>
      <p:pic>
        <p:nvPicPr>
          <p:cNvPr descr="preencoded.png" id="1326" name="Google Shape;1326;p124"/>
          <p:cNvPicPr preferRelativeResize="0"/>
          <p:nvPr/>
        </p:nvPicPr>
        <p:blipFill rotWithShape="1">
          <a:blip r:embed="rId3">
            <a:alphaModFix/>
          </a:blip>
          <a:srcRect b="0" l="0" r="0" t="0"/>
          <a:stretch/>
        </p:blipFill>
        <p:spPr>
          <a:xfrm>
            <a:off x="6315081" y="3171825"/>
            <a:ext cx="1019176" cy="542858"/>
          </a:xfrm>
          <a:prstGeom prst="rect">
            <a:avLst/>
          </a:prstGeom>
          <a:noFill/>
          <a:ln>
            <a:noFill/>
          </a:ln>
        </p:spPr>
      </p:pic>
      <p:pic>
        <p:nvPicPr>
          <p:cNvPr descr="preencoded.png" id="1327" name="Google Shape;1327;p124"/>
          <p:cNvPicPr preferRelativeResize="0"/>
          <p:nvPr/>
        </p:nvPicPr>
        <p:blipFill rotWithShape="1">
          <a:blip r:embed="rId3">
            <a:alphaModFix/>
          </a:blip>
          <a:srcRect b="0" l="0" r="0" t="0"/>
          <a:stretch/>
        </p:blipFill>
        <p:spPr>
          <a:xfrm>
            <a:off x="7443794" y="3171825"/>
            <a:ext cx="1019176" cy="542858"/>
          </a:xfrm>
          <a:prstGeom prst="rect">
            <a:avLst/>
          </a:prstGeom>
          <a:noFill/>
          <a:ln>
            <a:noFill/>
          </a:ln>
        </p:spPr>
      </p:pic>
      <p:sp>
        <p:nvSpPr>
          <p:cNvPr id="1328" name="Google Shape;1328;p124"/>
          <p:cNvSpPr/>
          <p:nvPr/>
        </p:nvSpPr>
        <p:spPr>
          <a:xfrm>
            <a:off x="671513" y="382428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329" name="Google Shape;1329;p124"/>
          <p:cNvPicPr preferRelativeResize="0"/>
          <p:nvPr/>
        </p:nvPicPr>
        <p:blipFill rotWithShape="1">
          <a:blip r:embed="rId3">
            <a:alphaModFix/>
          </a:blip>
          <a:srcRect b="0" l="0" r="0" t="0"/>
          <a:stretch/>
        </p:blipFill>
        <p:spPr>
          <a:xfrm>
            <a:off x="671513" y="3824288"/>
            <a:ext cx="1019176" cy="542858"/>
          </a:xfrm>
          <a:prstGeom prst="rect">
            <a:avLst/>
          </a:prstGeom>
          <a:noFill/>
          <a:ln>
            <a:noFill/>
          </a:ln>
        </p:spPr>
      </p:pic>
      <p:pic>
        <p:nvPicPr>
          <p:cNvPr descr="preencoded.png" id="1330" name="Google Shape;1330;p124"/>
          <p:cNvPicPr preferRelativeResize="0"/>
          <p:nvPr/>
        </p:nvPicPr>
        <p:blipFill rotWithShape="1">
          <a:blip r:embed="rId3">
            <a:alphaModFix/>
          </a:blip>
          <a:srcRect b="0" l="0" r="0" t="0"/>
          <a:stretch/>
        </p:blipFill>
        <p:spPr>
          <a:xfrm>
            <a:off x="1800227" y="3824288"/>
            <a:ext cx="1019176" cy="542858"/>
          </a:xfrm>
          <a:prstGeom prst="rect">
            <a:avLst/>
          </a:prstGeom>
          <a:noFill/>
          <a:ln>
            <a:noFill/>
          </a:ln>
        </p:spPr>
      </p:pic>
      <p:pic>
        <p:nvPicPr>
          <p:cNvPr descr="preencoded.png" id="1331" name="Google Shape;1331;p124"/>
          <p:cNvPicPr preferRelativeResize="0"/>
          <p:nvPr/>
        </p:nvPicPr>
        <p:blipFill rotWithShape="1">
          <a:blip r:embed="rId3">
            <a:alphaModFix/>
          </a:blip>
          <a:srcRect b="0" l="0" r="0" t="0"/>
          <a:stretch/>
        </p:blipFill>
        <p:spPr>
          <a:xfrm>
            <a:off x="2928940" y="3824288"/>
            <a:ext cx="1019176" cy="542858"/>
          </a:xfrm>
          <a:prstGeom prst="rect">
            <a:avLst/>
          </a:prstGeom>
          <a:noFill/>
          <a:ln>
            <a:noFill/>
          </a:ln>
        </p:spPr>
      </p:pic>
      <p:pic>
        <p:nvPicPr>
          <p:cNvPr descr="preencoded.png" id="1332" name="Google Shape;1332;p124"/>
          <p:cNvPicPr preferRelativeResize="0"/>
          <p:nvPr/>
        </p:nvPicPr>
        <p:blipFill rotWithShape="1">
          <a:blip r:embed="rId3">
            <a:alphaModFix/>
          </a:blip>
          <a:srcRect b="0" l="0" r="0" t="0"/>
          <a:stretch/>
        </p:blipFill>
        <p:spPr>
          <a:xfrm>
            <a:off x="4057654" y="3824288"/>
            <a:ext cx="1019176" cy="542858"/>
          </a:xfrm>
          <a:prstGeom prst="rect">
            <a:avLst/>
          </a:prstGeom>
          <a:noFill/>
          <a:ln>
            <a:noFill/>
          </a:ln>
        </p:spPr>
      </p:pic>
      <p:pic>
        <p:nvPicPr>
          <p:cNvPr descr="preencoded.png" id="1333" name="Google Shape;1333;p124"/>
          <p:cNvPicPr preferRelativeResize="0"/>
          <p:nvPr/>
        </p:nvPicPr>
        <p:blipFill rotWithShape="1">
          <a:blip r:embed="rId3">
            <a:alphaModFix/>
          </a:blip>
          <a:srcRect b="0" l="0" r="0" t="0"/>
          <a:stretch/>
        </p:blipFill>
        <p:spPr>
          <a:xfrm>
            <a:off x="5186367" y="3824288"/>
            <a:ext cx="1019176" cy="542858"/>
          </a:xfrm>
          <a:prstGeom prst="rect">
            <a:avLst/>
          </a:prstGeom>
          <a:noFill/>
          <a:ln>
            <a:noFill/>
          </a:ln>
        </p:spPr>
      </p:pic>
      <p:pic>
        <p:nvPicPr>
          <p:cNvPr descr="preencoded.png" id="1334" name="Google Shape;1334;p124"/>
          <p:cNvPicPr preferRelativeResize="0"/>
          <p:nvPr/>
        </p:nvPicPr>
        <p:blipFill rotWithShape="1">
          <a:blip r:embed="rId3">
            <a:alphaModFix/>
          </a:blip>
          <a:srcRect b="0" l="0" r="0" t="0"/>
          <a:stretch/>
        </p:blipFill>
        <p:spPr>
          <a:xfrm>
            <a:off x="6315081" y="3824288"/>
            <a:ext cx="1019176" cy="542858"/>
          </a:xfrm>
          <a:prstGeom prst="rect">
            <a:avLst/>
          </a:prstGeom>
          <a:noFill/>
          <a:ln>
            <a:noFill/>
          </a:ln>
        </p:spPr>
      </p:pic>
      <p:pic>
        <p:nvPicPr>
          <p:cNvPr descr="preencoded.png" id="1335" name="Google Shape;1335;p124"/>
          <p:cNvPicPr preferRelativeResize="0"/>
          <p:nvPr/>
        </p:nvPicPr>
        <p:blipFill rotWithShape="1">
          <a:blip r:embed="rId3">
            <a:alphaModFix/>
          </a:blip>
          <a:srcRect b="0" l="0" r="0" t="0"/>
          <a:stretch/>
        </p:blipFill>
        <p:spPr>
          <a:xfrm>
            <a:off x="7443794" y="3824288"/>
            <a:ext cx="1019176" cy="542858"/>
          </a:xfrm>
          <a:prstGeom prst="rect">
            <a:avLst/>
          </a:prstGeom>
          <a:noFill/>
          <a:ln>
            <a:noFill/>
          </a:ln>
        </p:spPr>
      </p:pic>
      <p:pic>
        <p:nvPicPr>
          <p:cNvPr descr="preencoded.png" id="1336" name="Google Shape;1336;p124"/>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337" name="Google Shape;1337;p124"/>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sp>
        <p:nvSpPr>
          <p:cNvPr id="1338" name="Google Shape;1338;p124"/>
          <p:cNvSpPr/>
          <p:nvPr>
            <p:ph idx="2" type="pic"/>
          </p:nvPr>
        </p:nvSpPr>
        <p:spPr>
          <a:xfrm>
            <a:off x="1014962" y="1366819"/>
            <a:ext cx="332400" cy="238200"/>
          </a:xfrm>
          <a:prstGeom prst="rect">
            <a:avLst/>
          </a:prstGeom>
          <a:noFill/>
          <a:ln>
            <a:noFill/>
          </a:ln>
        </p:spPr>
      </p:sp>
      <p:sp>
        <p:nvSpPr>
          <p:cNvPr id="1339" name="Google Shape;1339;p124"/>
          <p:cNvSpPr/>
          <p:nvPr>
            <p:ph idx="3" type="pic"/>
          </p:nvPr>
        </p:nvSpPr>
        <p:spPr>
          <a:xfrm>
            <a:off x="1014962" y="2019281"/>
            <a:ext cx="332400" cy="238200"/>
          </a:xfrm>
          <a:prstGeom prst="rect">
            <a:avLst/>
          </a:prstGeom>
          <a:noFill/>
          <a:ln>
            <a:noFill/>
          </a:ln>
        </p:spPr>
      </p:sp>
      <p:sp>
        <p:nvSpPr>
          <p:cNvPr id="1340" name="Google Shape;1340;p124"/>
          <p:cNvSpPr/>
          <p:nvPr>
            <p:ph idx="4" type="pic"/>
          </p:nvPr>
        </p:nvSpPr>
        <p:spPr>
          <a:xfrm>
            <a:off x="1014962" y="2671744"/>
            <a:ext cx="332400" cy="238200"/>
          </a:xfrm>
          <a:prstGeom prst="rect">
            <a:avLst/>
          </a:prstGeom>
          <a:noFill/>
          <a:ln>
            <a:noFill/>
          </a:ln>
        </p:spPr>
      </p:sp>
      <p:sp>
        <p:nvSpPr>
          <p:cNvPr id="1341" name="Google Shape;1341;p124"/>
          <p:cNvSpPr/>
          <p:nvPr>
            <p:ph idx="5" type="pic"/>
          </p:nvPr>
        </p:nvSpPr>
        <p:spPr>
          <a:xfrm>
            <a:off x="1014962" y="3324206"/>
            <a:ext cx="332400" cy="238200"/>
          </a:xfrm>
          <a:prstGeom prst="rect">
            <a:avLst/>
          </a:prstGeom>
          <a:noFill/>
          <a:ln>
            <a:noFill/>
          </a:ln>
        </p:spPr>
      </p:sp>
      <p:sp>
        <p:nvSpPr>
          <p:cNvPr id="1342" name="Google Shape;1342;p124"/>
          <p:cNvSpPr/>
          <p:nvPr>
            <p:ph idx="6" type="pic"/>
          </p:nvPr>
        </p:nvSpPr>
        <p:spPr>
          <a:xfrm>
            <a:off x="1014962" y="3976669"/>
            <a:ext cx="332400" cy="238200"/>
          </a:xfrm>
          <a:prstGeom prst="rect">
            <a:avLst/>
          </a:prstGeom>
          <a:noFill/>
          <a:ln>
            <a:noFill/>
          </a:ln>
        </p:spPr>
      </p:sp>
      <p:sp>
        <p:nvSpPr>
          <p:cNvPr id="1343" name="Google Shape;1343;p124"/>
          <p:cNvSpPr/>
          <p:nvPr>
            <p:ph idx="7" type="pic"/>
          </p:nvPr>
        </p:nvSpPr>
        <p:spPr>
          <a:xfrm>
            <a:off x="2143675" y="1366819"/>
            <a:ext cx="332400" cy="238200"/>
          </a:xfrm>
          <a:prstGeom prst="rect">
            <a:avLst/>
          </a:prstGeom>
          <a:noFill/>
          <a:ln>
            <a:noFill/>
          </a:ln>
        </p:spPr>
      </p:sp>
      <p:sp>
        <p:nvSpPr>
          <p:cNvPr id="1344" name="Google Shape;1344;p124"/>
          <p:cNvSpPr/>
          <p:nvPr>
            <p:ph idx="8" type="pic"/>
          </p:nvPr>
        </p:nvSpPr>
        <p:spPr>
          <a:xfrm>
            <a:off x="2143675" y="2019281"/>
            <a:ext cx="332400" cy="238200"/>
          </a:xfrm>
          <a:prstGeom prst="rect">
            <a:avLst/>
          </a:prstGeom>
          <a:noFill/>
          <a:ln>
            <a:noFill/>
          </a:ln>
        </p:spPr>
      </p:sp>
      <p:sp>
        <p:nvSpPr>
          <p:cNvPr id="1345" name="Google Shape;1345;p124"/>
          <p:cNvSpPr/>
          <p:nvPr>
            <p:ph idx="9" type="pic"/>
          </p:nvPr>
        </p:nvSpPr>
        <p:spPr>
          <a:xfrm>
            <a:off x="2143675" y="2671744"/>
            <a:ext cx="332400" cy="238200"/>
          </a:xfrm>
          <a:prstGeom prst="rect">
            <a:avLst/>
          </a:prstGeom>
          <a:noFill/>
          <a:ln>
            <a:noFill/>
          </a:ln>
        </p:spPr>
      </p:sp>
      <p:sp>
        <p:nvSpPr>
          <p:cNvPr id="1346" name="Google Shape;1346;p124"/>
          <p:cNvSpPr/>
          <p:nvPr>
            <p:ph idx="13" type="pic"/>
          </p:nvPr>
        </p:nvSpPr>
        <p:spPr>
          <a:xfrm>
            <a:off x="2143675" y="3324206"/>
            <a:ext cx="332400" cy="238200"/>
          </a:xfrm>
          <a:prstGeom prst="rect">
            <a:avLst/>
          </a:prstGeom>
          <a:noFill/>
          <a:ln>
            <a:noFill/>
          </a:ln>
        </p:spPr>
      </p:sp>
      <p:sp>
        <p:nvSpPr>
          <p:cNvPr id="1347" name="Google Shape;1347;p124"/>
          <p:cNvSpPr/>
          <p:nvPr>
            <p:ph idx="14" type="pic"/>
          </p:nvPr>
        </p:nvSpPr>
        <p:spPr>
          <a:xfrm>
            <a:off x="2143675" y="3976669"/>
            <a:ext cx="332400" cy="238200"/>
          </a:xfrm>
          <a:prstGeom prst="rect">
            <a:avLst/>
          </a:prstGeom>
          <a:noFill/>
          <a:ln>
            <a:noFill/>
          </a:ln>
        </p:spPr>
      </p:sp>
      <p:sp>
        <p:nvSpPr>
          <p:cNvPr id="1348" name="Google Shape;1348;p124"/>
          <p:cNvSpPr/>
          <p:nvPr>
            <p:ph idx="15" type="pic"/>
          </p:nvPr>
        </p:nvSpPr>
        <p:spPr>
          <a:xfrm>
            <a:off x="3272388" y="1366838"/>
            <a:ext cx="332400" cy="238200"/>
          </a:xfrm>
          <a:prstGeom prst="rect">
            <a:avLst/>
          </a:prstGeom>
          <a:noFill/>
          <a:ln>
            <a:noFill/>
          </a:ln>
        </p:spPr>
      </p:sp>
      <p:sp>
        <p:nvSpPr>
          <p:cNvPr id="1349" name="Google Shape;1349;p124"/>
          <p:cNvSpPr/>
          <p:nvPr>
            <p:ph idx="16" type="pic"/>
          </p:nvPr>
        </p:nvSpPr>
        <p:spPr>
          <a:xfrm>
            <a:off x="3272388" y="2019300"/>
            <a:ext cx="332400" cy="238200"/>
          </a:xfrm>
          <a:prstGeom prst="rect">
            <a:avLst/>
          </a:prstGeom>
          <a:noFill/>
          <a:ln>
            <a:noFill/>
          </a:ln>
        </p:spPr>
      </p:sp>
      <p:sp>
        <p:nvSpPr>
          <p:cNvPr id="1350" name="Google Shape;1350;p124"/>
          <p:cNvSpPr/>
          <p:nvPr>
            <p:ph idx="17" type="pic"/>
          </p:nvPr>
        </p:nvSpPr>
        <p:spPr>
          <a:xfrm>
            <a:off x="3272388" y="2671763"/>
            <a:ext cx="332400" cy="238200"/>
          </a:xfrm>
          <a:prstGeom prst="rect">
            <a:avLst/>
          </a:prstGeom>
          <a:noFill/>
          <a:ln>
            <a:noFill/>
          </a:ln>
        </p:spPr>
      </p:sp>
      <p:sp>
        <p:nvSpPr>
          <p:cNvPr id="1351" name="Google Shape;1351;p124"/>
          <p:cNvSpPr/>
          <p:nvPr>
            <p:ph idx="18" type="pic"/>
          </p:nvPr>
        </p:nvSpPr>
        <p:spPr>
          <a:xfrm>
            <a:off x="3272388" y="3324225"/>
            <a:ext cx="332400" cy="238200"/>
          </a:xfrm>
          <a:prstGeom prst="rect">
            <a:avLst/>
          </a:prstGeom>
          <a:noFill/>
          <a:ln>
            <a:noFill/>
          </a:ln>
        </p:spPr>
      </p:sp>
      <p:sp>
        <p:nvSpPr>
          <p:cNvPr id="1352" name="Google Shape;1352;p124"/>
          <p:cNvSpPr/>
          <p:nvPr>
            <p:ph idx="19" type="pic"/>
          </p:nvPr>
        </p:nvSpPr>
        <p:spPr>
          <a:xfrm>
            <a:off x="3272388" y="3976688"/>
            <a:ext cx="332400" cy="238200"/>
          </a:xfrm>
          <a:prstGeom prst="rect">
            <a:avLst/>
          </a:prstGeom>
          <a:noFill/>
          <a:ln>
            <a:noFill/>
          </a:ln>
        </p:spPr>
      </p:sp>
      <p:sp>
        <p:nvSpPr>
          <p:cNvPr id="1353" name="Google Shape;1353;p124"/>
          <p:cNvSpPr/>
          <p:nvPr>
            <p:ph idx="20" type="pic"/>
          </p:nvPr>
        </p:nvSpPr>
        <p:spPr>
          <a:xfrm>
            <a:off x="4352507" y="1366838"/>
            <a:ext cx="332400" cy="238200"/>
          </a:xfrm>
          <a:prstGeom prst="rect">
            <a:avLst/>
          </a:prstGeom>
          <a:noFill/>
          <a:ln>
            <a:noFill/>
          </a:ln>
        </p:spPr>
      </p:sp>
      <p:sp>
        <p:nvSpPr>
          <p:cNvPr id="1354" name="Google Shape;1354;p124"/>
          <p:cNvSpPr/>
          <p:nvPr>
            <p:ph idx="21" type="pic"/>
          </p:nvPr>
        </p:nvSpPr>
        <p:spPr>
          <a:xfrm>
            <a:off x="4352507" y="2019300"/>
            <a:ext cx="332400" cy="238200"/>
          </a:xfrm>
          <a:prstGeom prst="rect">
            <a:avLst/>
          </a:prstGeom>
          <a:noFill/>
          <a:ln>
            <a:noFill/>
          </a:ln>
        </p:spPr>
      </p:sp>
      <p:sp>
        <p:nvSpPr>
          <p:cNvPr id="1355" name="Google Shape;1355;p124"/>
          <p:cNvSpPr/>
          <p:nvPr>
            <p:ph idx="22" type="pic"/>
          </p:nvPr>
        </p:nvSpPr>
        <p:spPr>
          <a:xfrm>
            <a:off x="4352507" y="2671763"/>
            <a:ext cx="332400" cy="238200"/>
          </a:xfrm>
          <a:prstGeom prst="rect">
            <a:avLst/>
          </a:prstGeom>
          <a:noFill/>
          <a:ln>
            <a:noFill/>
          </a:ln>
        </p:spPr>
      </p:sp>
      <p:sp>
        <p:nvSpPr>
          <p:cNvPr id="1356" name="Google Shape;1356;p124"/>
          <p:cNvSpPr/>
          <p:nvPr>
            <p:ph idx="23" type="pic"/>
          </p:nvPr>
        </p:nvSpPr>
        <p:spPr>
          <a:xfrm>
            <a:off x="4352507" y="3324225"/>
            <a:ext cx="332400" cy="238200"/>
          </a:xfrm>
          <a:prstGeom prst="rect">
            <a:avLst/>
          </a:prstGeom>
          <a:noFill/>
          <a:ln>
            <a:noFill/>
          </a:ln>
        </p:spPr>
      </p:sp>
      <p:sp>
        <p:nvSpPr>
          <p:cNvPr id="1357" name="Google Shape;1357;p124"/>
          <p:cNvSpPr/>
          <p:nvPr>
            <p:ph idx="24" type="pic"/>
          </p:nvPr>
        </p:nvSpPr>
        <p:spPr>
          <a:xfrm>
            <a:off x="4352507" y="3976688"/>
            <a:ext cx="332400" cy="238200"/>
          </a:xfrm>
          <a:prstGeom prst="rect">
            <a:avLst/>
          </a:prstGeom>
          <a:noFill/>
          <a:ln>
            <a:noFill/>
          </a:ln>
        </p:spPr>
      </p:sp>
      <p:sp>
        <p:nvSpPr>
          <p:cNvPr id="1358" name="Google Shape;1358;p124"/>
          <p:cNvSpPr/>
          <p:nvPr>
            <p:ph idx="25" type="pic"/>
          </p:nvPr>
        </p:nvSpPr>
        <p:spPr>
          <a:xfrm>
            <a:off x="5529814" y="1366838"/>
            <a:ext cx="332400" cy="238200"/>
          </a:xfrm>
          <a:prstGeom prst="rect">
            <a:avLst/>
          </a:prstGeom>
          <a:noFill/>
          <a:ln>
            <a:noFill/>
          </a:ln>
        </p:spPr>
      </p:sp>
      <p:sp>
        <p:nvSpPr>
          <p:cNvPr id="1359" name="Google Shape;1359;p124"/>
          <p:cNvSpPr/>
          <p:nvPr>
            <p:ph idx="26" type="pic"/>
          </p:nvPr>
        </p:nvSpPr>
        <p:spPr>
          <a:xfrm>
            <a:off x="5529814" y="2019300"/>
            <a:ext cx="332400" cy="238200"/>
          </a:xfrm>
          <a:prstGeom prst="rect">
            <a:avLst/>
          </a:prstGeom>
          <a:noFill/>
          <a:ln>
            <a:noFill/>
          </a:ln>
        </p:spPr>
      </p:sp>
      <p:sp>
        <p:nvSpPr>
          <p:cNvPr id="1360" name="Google Shape;1360;p124"/>
          <p:cNvSpPr/>
          <p:nvPr>
            <p:ph idx="27" type="pic"/>
          </p:nvPr>
        </p:nvSpPr>
        <p:spPr>
          <a:xfrm>
            <a:off x="5529814" y="2671763"/>
            <a:ext cx="332400" cy="238200"/>
          </a:xfrm>
          <a:prstGeom prst="rect">
            <a:avLst/>
          </a:prstGeom>
          <a:noFill/>
          <a:ln>
            <a:noFill/>
          </a:ln>
        </p:spPr>
      </p:sp>
      <p:sp>
        <p:nvSpPr>
          <p:cNvPr id="1361" name="Google Shape;1361;p124"/>
          <p:cNvSpPr/>
          <p:nvPr>
            <p:ph idx="28" type="pic"/>
          </p:nvPr>
        </p:nvSpPr>
        <p:spPr>
          <a:xfrm>
            <a:off x="5529814" y="3324225"/>
            <a:ext cx="332400" cy="238200"/>
          </a:xfrm>
          <a:prstGeom prst="rect">
            <a:avLst/>
          </a:prstGeom>
          <a:noFill/>
          <a:ln>
            <a:noFill/>
          </a:ln>
        </p:spPr>
      </p:sp>
      <p:sp>
        <p:nvSpPr>
          <p:cNvPr id="1362" name="Google Shape;1362;p124"/>
          <p:cNvSpPr/>
          <p:nvPr>
            <p:ph idx="29" type="pic"/>
          </p:nvPr>
        </p:nvSpPr>
        <p:spPr>
          <a:xfrm>
            <a:off x="5529814" y="3976688"/>
            <a:ext cx="332400" cy="238200"/>
          </a:xfrm>
          <a:prstGeom prst="rect">
            <a:avLst/>
          </a:prstGeom>
          <a:noFill/>
          <a:ln>
            <a:noFill/>
          </a:ln>
        </p:spPr>
      </p:sp>
      <p:sp>
        <p:nvSpPr>
          <p:cNvPr id="1363" name="Google Shape;1363;p124"/>
          <p:cNvSpPr/>
          <p:nvPr>
            <p:ph idx="30" type="pic"/>
          </p:nvPr>
        </p:nvSpPr>
        <p:spPr>
          <a:xfrm>
            <a:off x="6658527" y="1366819"/>
            <a:ext cx="332400" cy="238200"/>
          </a:xfrm>
          <a:prstGeom prst="rect">
            <a:avLst/>
          </a:prstGeom>
          <a:noFill/>
          <a:ln>
            <a:noFill/>
          </a:ln>
        </p:spPr>
      </p:sp>
      <p:sp>
        <p:nvSpPr>
          <p:cNvPr id="1364" name="Google Shape;1364;p124"/>
          <p:cNvSpPr/>
          <p:nvPr>
            <p:ph idx="31" type="pic"/>
          </p:nvPr>
        </p:nvSpPr>
        <p:spPr>
          <a:xfrm>
            <a:off x="6658527" y="2019281"/>
            <a:ext cx="332400" cy="238200"/>
          </a:xfrm>
          <a:prstGeom prst="rect">
            <a:avLst/>
          </a:prstGeom>
          <a:noFill/>
          <a:ln>
            <a:noFill/>
          </a:ln>
        </p:spPr>
      </p:sp>
      <p:sp>
        <p:nvSpPr>
          <p:cNvPr id="1365" name="Google Shape;1365;p124"/>
          <p:cNvSpPr/>
          <p:nvPr>
            <p:ph idx="32" type="pic"/>
          </p:nvPr>
        </p:nvSpPr>
        <p:spPr>
          <a:xfrm>
            <a:off x="6658527" y="2671744"/>
            <a:ext cx="332400" cy="238200"/>
          </a:xfrm>
          <a:prstGeom prst="rect">
            <a:avLst/>
          </a:prstGeom>
          <a:noFill/>
          <a:ln>
            <a:noFill/>
          </a:ln>
        </p:spPr>
      </p:sp>
      <p:sp>
        <p:nvSpPr>
          <p:cNvPr id="1366" name="Google Shape;1366;p124"/>
          <p:cNvSpPr/>
          <p:nvPr>
            <p:ph idx="33" type="pic"/>
          </p:nvPr>
        </p:nvSpPr>
        <p:spPr>
          <a:xfrm>
            <a:off x="6658527" y="3324206"/>
            <a:ext cx="332400" cy="238200"/>
          </a:xfrm>
          <a:prstGeom prst="rect">
            <a:avLst/>
          </a:prstGeom>
          <a:noFill/>
          <a:ln>
            <a:noFill/>
          </a:ln>
        </p:spPr>
      </p:sp>
      <p:sp>
        <p:nvSpPr>
          <p:cNvPr id="1367" name="Google Shape;1367;p124"/>
          <p:cNvSpPr/>
          <p:nvPr>
            <p:ph idx="34" type="pic"/>
          </p:nvPr>
        </p:nvSpPr>
        <p:spPr>
          <a:xfrm>
            <a:off x="6658527" y="3976669"/>
            <a:ext cx="332400" cy="238200"/>
          </a:xfrm>
          <a:prstGeom prst="rect">
            <a:avLst/>
          </a:prstGeom>
          <a:noFill/>
          <a:ln>
            <a:noFill/>
          </a:ln>
        </p:spPr>
      </p:sp>
      <p:sp>
        <p:nvSpPr>
          <p:cNvPr id="1368" name="Google Shape;1368;p124"/>
          <p:cNvSpPr/>
          <p:nvPr>
            <p:ph idx="35" type="pic"/>
          </p:nvPr>
        </p:nvSpPr>
        <p:spPr>
          <a:xfrm>
            <a:off x="7787240" y="1366838"/>
            <a:ext cx="332400" cy="238200"/>
          </a:xfrm>
          <a:prstGeom prst="rect">
            <a:avLst/>
          </a:prstGeom>
          <a:noFill/>
          <a:ln>
            <a:noFill/>
          </a:ln>
        </p:spPr>
      </p:sp>
      <p:sp>
        <p:nvSpPr>
          <p:cNvPr id="1369" name="Google Shape;1369;p124"/>
          <p:cNvSpPr/>
          <p:nvPr>
            <p:ph idx="36" type="pic"/>
          </p:nvPr>
        </p:nvSpPr>
        <p:spPr>
          <a:xfrm>
            <a:off x="7787240" y="2019300"/>
            <a:ext cx="332400" cy="238200"/>
          </a:xfrm>
          <a:prstGeom prst="rect">
            <a:avLst/>
          </a:prstGeom>
          <a:noFill/>
          <a:ln>
            <a:noFill/>
          </a:ln>
        </p:spPr>
      </p:sp>
      <p:sp>
        <p:nvSpPr>
          <p:cNvPr id="1370" name="Google Shape;1370;p124"/>
          <p:cNvSpPr/>
          <p:nvPr>
            <p:ph idx="37" type="pic"/>
          </p:nvPr>
        </p:nvSpPr>
        <p:spPr>
          <a:xfrm>
            <a:off x="7787240" y="2671763"/>
            <a:ext cx="332400" cy="238200"/>
          </a:xfrm>
          <a:prstGeom prst="rect">
            <a:avLst/>
          </a:prstGeom>
          <a:noFill/>
          <a:ln>
            <a:noFill/>
          </a:ln>
        </p:spPr>
      </p:sp>
      <p:sp>
        <p:nvSpPr>
          <p:cNvPr id="1371" name="Google Shape;1371;p124"/>
          <p:cNvSpPr/>
          <p:nvPr>
            <p:ph idx="38" type="pic"/>
          </p:nvPr>
        </p:nvSpPr>
        <p:spPr>
          <a:xfrm>
            <a:off x="7787240" y="3324225"/>
            <a:ext cx="332400" cy="238200"/>
          </a:xfrm>
          <a:prstGeom prst="rect">
            <a:avLst/>
          </a:prstGeom>
          <a:noFill/>
          <a:ln>
            <a:noFill/>
          </a:ln>
        </p:spPr>
      </p:sp>
      <p:sp>
        <p:nvSpPr>
          <p:cNvPr id="1372" name="Google Shape;1372;p124"/>
          <p:cNvSpPr/>
          <p:nvPr>
            <p:ph idx="39" type="pic"/>
          </p:nvPr>
        </p:nvSpPr>
        <p:spPr>
          <a:xfrm>
            <a:off x="7787240" y="3976688"/>
            <a:ext cx="332400" cy="238200"/>
          </a:xfrm>
          <a:prstGeom prst="rect">
            <a:avLst/>
          </a:prstGeom>
          <a:noFill/>
          <a:ln>
            <a:noFill/>
          </a:ln>
        </p:spPr>
      </p:sp>
      <p:sp>
        <p:nvSpPr>
          <p:cNvPr id="1373" name="Google Shape;1373;p12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5">
    <p:spTree>
      <p:nvGrpSpPr>
        <p:cNvPr id="1374" name="Shape 1374"/>
        <p:cNvGrpSpPr/>
        <p:nvPr/>
      </p:nvGrpSpPr>
      <p:grpSpPr>
        <a:xfrm>
          <a:off x="0" y="0"/>
          <a:ext cx="0" cy="0"/>
          <a:chOff x="0" y="0"/>
          <a:chExt cx="0" cy="0"/>
        </a:xfrm>
      </p:grpSpPr>
      <p:pic>
        <p:nvPicPr>
          <p:cNvPr descr="preencoded.png" id="1375" name="Google Shape;1375;p125"/>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376" name="Google Shape;1376;p125"/>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1377" name="Google Shape;1377;p125"/>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1378" name="Google Shape;1378;p125"/>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379" name="Google Shape;1379;p125"/>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1380" name="Google Shape;1380;p125"/>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381" name="Google Shape;1381;p125"/>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1382" name="Google Shape;1382;p125"/>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1383" name="Google Shape;1383;p125"/>
          <p:cNvPicPr preferRelativeResize="0"/>
          <p:nvPr/>
        </p:nvPicPr>
        <p:blipFill rotWithShape="1">
          <a:blip r:embed="rId5">
            <a:alphaModFix/>
          </a:blip>
          <a:srcRect b="0" l="0" r="0" t="0"/>
          <a:stretch/>
        </p:blipFill>
        <p:spPr>
          <a:xfrm>
            <a:off x="4452942" y="2833688"/>
            <a:ext cx="4014792" cy="633334"/>
          </a:xfrm>
          <a:prstGeom prst="rect">
            <a:avLst/>
          </a:prstGeom>
          <a:noFill/>
          <a:ln>
            <a:noFill/>
          </a:ln>
        </p:spPr>
      </p:pic>
      <p:sp>
        <p:nvSpPr>
          <p:cNvPr id="1384" name="Google Shape;1384;p125"/>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1385" name="Google Shape;1385;p125"/>
          <p:cNvPicPr preferRelativeResize="0"/>
          <p:nvPr/>
        </p:nvPicPr>
        <p:blipFill rotWithShape="1">
          <a:blip r:embed="rId5">
            <a:alphaModFix/>
          </a:blip>
          <a:srcRect b="0" l="0" r="0" t="0"/>
          <a:stretch/>
        </p:blipFill>
        <p:spPr>
          <a:xfrm>
            <a:off x="4452942" y="3609975"/>
            <a:ext cx="4014792" cy="633334"/>
          </a:xfrm>
          <a:prstGeom prst="rect">
            <a:avLst/>
          </a:prstGeom>
          <a:noFill/>
          <a:ln>
            <a:noFill/>
          </a:ln>
        </p:spPr>
      </p:pic>
      <p:sp>
        <p:nvSpPr>
          <p:cNvPr id="1386" name="Google Shape;1386;p125"/>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pic>
        <p:nvPicPr>
          <p:cNvPr descr="preencoded.png" id="1387" name="Google Shape;1387;p125"/>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388" name="Google Shape;1388;p125"/>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1389" name="Google Shape;1389;p125"/>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390" name="Google Shape;1390;p125"/>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91" name="Google Shape;1391;p125"/>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92" name="Google Shape;1392;p125"/>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93" name="Google Shape;1393;p125"/>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94" name="Google Shape;1394;p12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5_1">
    <p:spTree>
      <p:nvGrpSpPr>
        <p:cNvPr id="1395" name="Shape 1395"/>
        <p:cNvGrpSpPr/>
        <p:nvPr/>
      </p:nvGrpSpPr>
      <p:grpSpPr>
        <a:xfrm>
          <a:off x="0" y="0"/>
          <a:ext cx="0" cy="0"/>
          <a:chOff x="0" y="0"/>
          <a:chExt cx="0" cy="0"/>
        </a:xfrm>
      </p:grpSpPr>
      <p:pic>
        <p:nvPicPr>
          <p:cNvPr descr="preencoded.png" id="1396" name="Google Shape;1396;p126"/>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397" name="Google Shape;1397;p126"/>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1398" name="Google Shape;1398;p126"/>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1399" name="Google Shape;1399;p126"/>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400" name="Google Shape;1400;p126"/>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1401" name="Google Shape;1401;p126"/>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02" name="Google Shape;1402;p126"/>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1403" name="Google Shape;1403;p126"/>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1404" name="Google Shape;1404;p126"/>
          <p:cNvPicPr preferRelativeResize="0"/>
          <p:nvPr/>
        </p:nvPicPr>
        <p:blipFill rotWithShape="1">
          <a:blip r:embed="rId5">
            <a:alphaModFix/>
          </a:blip>
          <a:srcRect b="0" l="0" r="0" t="0"/>
          <a:stretch/>
        </p:blipFill>
        <p:spPr>
          <a:xfrm>
            <a:off x="4452942" y="2833688"/>
            <a:ext cx="4014792" cy="633334"/>
          </a:xfrm>
          <a:prstGeom prst="rect">
            <a:avLst/>
          </a:prstGeom>
          <a:noFill/>
          <a:ln>
            <a:noFill/>
          </a:ln>
        </p:spPr>
      </p:pic>
      <p:sp>
        <p:nvSpPr>
          <p:cNvPr id="1405" name="Google Shape;1405;p126"/>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1406" name="Google Shape;1406;p126"/>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407" name="Google Shape;1407;p126"/>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1408" name="Google Shape;1408;p126"/>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09" name="Google Shape;1409;p126"/>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10" name="Google Shape;1410;p126"/>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11" name="Google Shape;1411;p126"/>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12" name="Google Shape;1412;p12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
  <p:cSld name="CUSTOM_5_1_1">
    <p:spTree>
      <p:nvGrpSpPr>
        <p:cNvPr id="1413" name="Shape 1413"/>
        <p:cNvGrpSpPr/>
        <p:nvPr/>
      </p:nvGrpSpPr>
      <p:grpSpPr>
        <a:xfrm>
          <a:off x="0" y="0"/>
          <a:ext cx="0" cy="0"/>
          <a:chOff x="0" y="0"/>
          <a:chExt cx="0" cy="0"/>
        </a:xfrm>
      </p:grpSpPr>
      <p:pic>
        <p:nvPicPr>
          <p:cNvPr descr="preencoded.png" id="1414" name="Google Shape;1414;p127"/>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15" name="Google Shape;1415;p127"/>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1416" name="Google Shape;1416;p127"/>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1417" name="Google Shape;1417;p127"/>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418" name="Google Shape;1418;p127"/>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1419" name="Google Shape;1419;p127"/>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20" name="Google Shape;1420;p127"/>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1421" name="Google Shape;1421;p127"/>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1422" name="Google Shape;1422;p127"/>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423" name="Google Shape;1423;p127"/>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1424" name="Google Shape;1424;p127"/>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25" name="Google Shape;1425;p127"/>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26" name="Google Shape;1426;p127"/>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27" name="Google Shape;1427;p12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
  <p:cSld name="CUSTOM_5_1_1_1">
    <p:spTree>
      <p:nvGrpSpPr>
        <p:cNvPr id="1428" name="Shape 1428"/>
        <p:cNvGrpSpPr/>
        <p:nvPr/>
      </p:nvGrpSpPr>
      <p:grpSpPr>
        <a:xfrm>
          <a:off x="0" y="0"/>
          <a:ext cx="0" cy="0"/>
          <a:chOff x="0" y="0"/>
          <a:chExt cx="0" cy="0"/>
        </a:xfrm>
      </p:grpSpPr>
      <p:pic>
        <p:nvPicPr>
          <p:cNvPr descr="preencoded.png" id="1429" name="Google Shape;1429;p128"/>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30" name="Google Shape;1430;p128"/>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1431" name="Google Shape;1431;p128"/>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1432" name="Google Shape;1432;p128"/>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433" name="Google Shape;1433;p128"/>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1434" name="Google Shape;1434;p128"/>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35" name="Google Shape;1435;p128"/>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436" name="Google Shape;1436;p128"/>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1437" name="Google Shape;1437;p128"/>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38" name="Google Shape;1438;p128"/>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39" name="Google Shape;1439;p12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6">
    <p:spTree>
      <p:nvGrpSpPr>
        <p:cNvPr id="1440" name="Shape 1440"/>
        <p:cNvGrpSpPr/>
        <p:nvPr/>
      </p:nvGrpSpPr>
      <p:grpSpPr>
        <a:xfrm>
          <a:off x="0" y="0"/>
          <a:ext cx="0" cy="0"/>
          <a:chOff x="0" y="0"/>
          <a:chExt cx="0" cy="0"/>
        </a:xfrm>
      </p:grpSpPr>
      <p:pic>
        <p:nvPicPr>
          <p:cNvPr descr="preencoded.png" id="1441" name="Google Shape;1441;p129"/>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42" name="Google Shape;1442;p129"/>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1443" name="Google Shape;1443;p129"/>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444" name="Google Shape;1444;p129"/>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1445" name="Google Shape;1445;p129"/>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1446" name="Google Shape;1446;p129"/>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47" name="Google Shape;1447;p129"/>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1448" name="Google Shape;1448;p129"/>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1449" name="Google Shape;1449;p129"/>
          <p:cNvPicPr preferRelativeResize="0"/>
          <p:nvPr/>
        </p:nvPicPr>
        <p:blipFill rotWithShape="1">
          <a:blip r:embed="rId6">
            <a:alphaModFix/>
          </a:blip>
          <a:srcRect b="0" l="0" r="0" t="0"/>
          <a:stretch/>
        </p:blipFill>
        <p:spPr>
          <a:xfrm>
            <a:off x="4452942" y="2833688"/>
            <a:ext cx="4014792" cy="633334"/>
          </a:xfrm>
          <a:prstGeom prst="rect">
            <a:avLst/>
          </a:prstGeom>
          <a:noFill/>
          <a:ln>
            <a:noFill/>
          </a:ln>
        </p:spPr>
      </p:pic>
      <p:sp>
        <p:nvSpPr>
          <p:cNvPr id="1450" name="Google Shape;1450;p129"/>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1451" name="Google Shape;1451;p129"/>
          <p:cNvPicPr preferRelativeResize="0"/>
          <p:nvPr/>
        </p:nvPicPr>
        <p:blipFill rotWithShape="1">
          <a:blip r:embed="rId6">
            <a:alphaModFix/>
          </a:blip>
          <a:srcRect b="0" l="0" r="0" t="0"/>
          <a:stretch/>
        </p:blipFill>
        <p:spPr>
          <a:xfrm>
            <a:off x="4452942" y="3609975"/>
            <a:ext cx="4014792" cy="633334"/>
          </a:xfrm>
          <a:prstGeom prst="rect">
            <a:avLst/>
          </a:prstGeom>
          <a:noFill/>
          <a:ln>
            <a:noFill/>
          </a:ln>
        </p:spPr>
      </p:pic>
      <p:sp>
        <p:nvSpPr>
          <p:cNvPr id="1452" name="Google Shape;1452;p129"/>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sp>
        <p:nvSpPr>
          <p:cNvPr id="1453" name="Google Shape;1453;p129"/>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54" name="Google Shape;1454;p129"/>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55" name="Google Shape;1455;p129"/>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56" name="Google Shape;1456;p129"/>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57" name="Google Shape;1457;p129"/>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1458" name="Google Shape;1458;p129"/>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1459" name="Google Shape;1459;p12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6_1">
    <p:spTree>
      <p:nvGrpSpPr>
        <p:cNvPr id="1460" name="Shape 1460"/>
        <p:cNvGrpSpPr/>
        <p:nvPr/>
      </p:nvGrpSpPr>
      <p:grpSpPr>
        <a:xfrm>
          <a:off x="0" y="0"/>
          <a:ext cx="0" cy="0"/>
          <a:chOff x="0" y="0"/>
          <a:chExt cx="0" cy="0"/>
        </a:xfrm>
      </p:grpSpPr>
      <p:pic>
        <p:nvPicPr>
          <p:cNvPr descr="preencoded.png" id="1461" name="Google Shape;1461;p130"/>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62" name="Google Shape;1462;p130"/>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1463" name="Google Shape;1463;p130"/>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464" name="Google Shape;1464;p130"/>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1465" name="Google Shape;1465;p130"/>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1466" name="Google Shape;1466;p130"/>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67" name="Google Shape;1467;p130"/>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1468" name="Google Shape;1468;p130"/>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1469" name="Google Shape;1469;p130"/>
          <p:cNvPicPr preferRelativeResize="0"/>
          <p:nvPr/>
        </p:nvPicPr>
        <p:blipFill rotWithShape="1">
          <a:blip r:embed="rId6">
            <a:alphaModFix/>
          </a:blip>
          <a:srcRect b="0" l="0" r="0" t="0"/>
          <a:stretch/>
        </p:blipFill>
        <p:spPr>
          <a:xfrm>
            <a:off x="4452942" y="2833688"/>
            <a:ext cx="4014792" cy="633334"/>
          </a:xfrm>
          <a:prstGeom prst="rect">
            <a:avLst/>
          </a:prstGeom>
          <a:noFill/>
          <a:ln>
            <a:noFill/>
          </a:ln>
        </p:spPr>
      </p:pic>
      <p:sp>
        <p:nvSpPr>
          <p:cNvPr id="1470" name="Google Shape;1470;p130"/>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id="1471" name="Google Shape;1471;p130"/>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72" name="Google Shape;1472;p130"/>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73" name="Google Shape;1473;p130"/>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74" name="Google Shape;1474;p130"/>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1475" name="Google Shape;1475;p130"/>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1476" name="Google Shape;1476;p13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s">
  <p:cSld name="CUSTOM_6_1_1">
    <p:spTree>
      <p:nvGrpSpPr>
        <p:cNvPr id="1477" name="Shape 1477"/>
        <p:cNvGrpSpPr/>
        <p:nvPr/>
      </p:nvGrpSpPr>
      <p:grpSpPr>
        <a:xfrm>
          <a:off x="0" y="0"/>
          <a:ext cx="0" cy="0"/>
          <a:chOff x="0" y="0"/>
          <a:chExt cx="0" cy="0"/>
        </a:xfrm>
      </p:grpSpPr>
      <p:pic>
        <p:nvPicPr>
          <p:cNvPr descr="preencoded.png" id="1478" name="Google Shape;1478;p131"/>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79" name="Google Shape;1479;p131"/>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1480" name="Google Shape;1480;p131"/>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481" name="Google Shape;1481;p131"/>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1482" name="Google Shape;1482;p131"/>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1483" name="Google Shape;1483;p131"/>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1484" name="Google Shape;1484;p131"/>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1485" name="Google Shape;1485;p131"/>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sp>
        <p:nvSpPr>
          <p:cNvPr id="1486" name="Google Shape;1486;p131"/>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87" name="Google Shape;1487;p131"/>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88" name="Google Shape;1488;p131"/>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1489" name="Google Shape;1489;p131"/>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1490" name="Google Shape;1490;p13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s 1">
  <p:cSld name="CUSTOM_6_1_1_1">
    <p:spTree>
      <p:nvGrpSpPr>
        <p:cNvPr id="1491" name="Shape 1491"/>
        <p:cNvGrpSpPr/>
        <p:nvPr/>
      </p:nvGrpSpPr>
      <p:grpSpPr>
        <a:xfrm>
          <a:off x="0" y="0"/>
          <a:ext cx="0" cy="0"/>
          <a:chOff x="0" y="0"/>
          <a:chExt cx="0" cy="0"/>
        </a:xfrm>
      </p:grpSpPr>
      <p:pic>
        <p:nvPicPr>
          <p:cNvPr descr="preencoded.png" id="1492" name="Google Shape;1492;p132"/>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493" name="Google Shape;1493;p132"/>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1494" name="Google Shape;1494;p132"/>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495" name="Google Shape;1495;p132"/>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1496" name="Google Shape;1496;p132"/>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1497" name="Google Shape;1497;p132"/>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id="1498" name="Google Shape;1498;p132"/>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1499" name="Google Shape;1499;p132"/>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1500" name="Google Shape;1500;p13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
        <p:nvSpPr>
          <p:cNvPr id="1501" name="Google Shape;1501;p132"/>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5" name="Google Shape;65;p4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4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7" name="Google Shape;6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p:cSld name="CUSTOM_10">
    <p:bg>
      <p:bgPr>
        <a:solidFill>
          <a:srgbClr val="020B2E"/>
        </a:solidFill>
      </p:bgPr>
    </p:bg>
    <p:spTree>
      <p:nvGrpSpPr>
        <p:cNvPr id="1502" name="Shape 1502"/>
        <p:cNvGrpSpPr/>
        <p:nvPr/>
      </p:nvGrpSpPr>
      <p:grpSpPr>
        <a:xfrm>
          <a:off x="0" y="0"/>
          <a:ext cx="0" cy="0"/>
          <a:chOff x="0" y="0"/>
          <a:chExt cx="0" cy="0"/>
        </a:xfrm>
      </p:grpSpPr>
      <p:pic>
        <p:nvPicPr>
          <p:cNvPr descr="preencoded.png" id="1503" name="Google Shape;1503;p133"/>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504" name="Google Shape;1504;p133"/>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505" name="Google Shape;1505;p133"/>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1506" name="Google Shape;1506;p13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507" name="Google Shape;1507;p13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10_2">
    <p:bg>
      <p:bgPr>
        <a:solidFill>
          <a:schemeClr val="lt1"/>
        </a:solidFill>
      </p:bgPr>
    </p:bg>
    <p:spTree>
      <p:nvGrpSpPr>
        <p:cNvPr id="1508" name="Shape 1508"/>
        <p:cNvGrpSpPr/>
        <p:nvPr/>
      </p:nvGrpSpPr>
      <p:grpSpPr>
        <a:xfrm>
          <a:off x="0" y="0"/>
          <a:ext cx="0" cy="0"/>
          <a:chOff x="0" y="0"/>
          <a:chExt cx="0" cy="0"/>
        </a:xfrm>
      </p:grpSpPr>
      <p:sp>
        <p:nvSpPr>
          <p:cNvPr id="1509" name="Google Shape;1509;p134"/>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pic>
        <p:nvPicPr>
          <p:cNvPr descr="preencoded.png" id="1510" name="Google Shape;1510;p134"/>
          <p:cNvPicPr preferRelativeResize="0"/>
          <p:nvPr/>
        </p:nvPicPr>
        <p:blipFill rotWithShape="1">
          <a:blip r:embed="rId2">
            <a:alphaModFix/>
          </a:blip>
          <a:srcRect b="0" l="0" r="0" t="0"/>
          <a:stretch/>
        </p:blipFill>
        <p:spPr>
          <a:xfrm>
            <a:off x="6934206" y="361950"/>
            <a:ext cx="1533527" cy="266667"/>
          </a:xfrm>
          <a:prstGeom prst="rect">
            <a:avLst/>
          </a:prstGeom>
          <a:noFill/>
          <a:ln>
            <a:noFill/>
          </a:ln>
        </p:spPr>
      </p:pic>
      <p:sp>
        <p:nvSpPr>
          <p:cNvPr id="1511" name="Google Shape;1511;p13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1512" name="Google Shape;1512;p13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0_1">
    <p:bg>
      <p:bgPr>
        <a:solidFill>
          <a:srgbClr val="020B2E"/>
        </a:solidFill>
      </p:bgPr>
    </p:bg>
    <p:spTree>
      <p:nvGrpSpPr>
        <p:cNvPr id="1513" name="Shape 1513"/>
        <p:cNvGrpSpPr/>
        <p:nvPr/>
      </p:nvGrpSpPr>
      <p:grpSpPr>
        <a:xfrm>
          <a:off x="0" y="0"/>
          <a:ext cx="0" cy="0"/>
          <a:chOff x="0" y="0"/>
          <a:chExt cx="0" cy="0"/>
        </a:xfrm>
      </p:grpSpPr>
      <p:pic>
        <p:nvPicPr>
          <p:cNvPr descr="preencoded.png" id="1514" name="Google Shape;1514;p136"/>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515" name="Google Shape;1515;p136"/>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516" name="Google Shape;1516;p136"/>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1517" name="Google Shape;1517;p136"/>
          <p:cNvSpPr txBox="1"/>
          <p:nvPr>
            <p:ph type="title"/>
          </p:nvPr>
        </p:nvSpPr>
        <p:spPr>
          <a:xfrm>
            <a:off x="800568" y="1017272"/>
            <a:ext cx="7542900" cy="4185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pic>
        <p:nvPicPr>
          <p:cNvPr id="1518" name="Google Shape;1518;p136"/>
          <p:cNvPicPr preferRelativeResize="0"/>
          <p:nvPr/>
        </p:nvPicPr>
        <p:blipFill rotWithShape="1">
          <a:blip r:embed="rId5">
            <a:alphaModFix/>
          </a:blip>
          <a:srcRect b="0" l="0" r="0" t="0"/>
          <a:stretch/>
        </p:blipFill>
        <p:spPr>
          <a:xfrm>
            <a:off x="1736920" y="1802517"/>
            <a:ext cx="5670159" cy="3912067"/>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18">
    <p:spTree>
      <p:nvGrpSpPr>
        <p:cNvPr id="1519" name="Shape 1519"/>
        <p:cNvGrpSpPr/>
        <p:nvPr/>
      </p:nvGrpSpPr>
      <p:grpSpPr>
        <a:xfrm>
          <a:off x="0" y="0"/>
          <a:ext cx="0" cy="0"/>
          <a:chOff x="0" y="0"/>
          <a:chExt cx="0" cy="0"/>
        </a:xfrm>
      </p:grpSpPr>
      <p:pic>
        <p:nvPicPr>
          <p:cNvPr descr="preencoded.png" id="1520" name="Google Shape;1520;p137"/>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1521" name="Google Shape;1521;p137"/>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1522" name="Google Shape;1522;p137"/>
          <p:cNvPicPr preferRelativeResize="0"/>
          <p:nvPr/>
        </p:nvPicPr>
        <p:blipFill rotWithShape="1">
          <a:blip r:embed="rId4">
            <a:alphaModFix/>
          </a:blip>
          <a:srcRect b="0" l="0" r="0" t="0"/>
          <a:stretch/>
        </p:blipFill>
        <p:spPr>
          <a:xfrm>
            <a:off x="676275" y="2995613"/>
            <a:ext cx="447675" cy="23810"/>
          </a:xfrm>
          <a:prstGeom prst="rect">
            <a:avLst/>
          </a:prstGeom>
          <a:noFill/>
          <a:ln>
            <a:noFill/>
          </a:ln>
        </p:spPr>
      </p:pic>
      <p:pic>
        <p:nvPicPr>
          <p:cNvPr descr="preencoded.png" id="1523" name="Google Shape;1523;p137"/>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1524" name="Google Shape;1524;p137"/>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1525" name="Google Shape;1525;p137"/>
          <p:cNvPicPr preferRelativeResize="0"/>
          <p:nvPr/>
        </p:nvPicPr>
        <p:blipFill rotWithShape="1">
          <a:blip r:embed="rId7">
            <a:alphaModFix/>
          </a:blip>
          <a:srcRect b="0" l="0" r="0" t="0"/>
          <a:stretch/>
        </p:blipFill>
        <p:spPr>
          <a:xfrm>
            <a:off x="7354720" y="398954"/>
            <a:ext cx="1113013" cy="229200"/>
          </a:xfrm>
          <a:prstGeom prst="rect">
            <a:avLst/>
          </a:prstGeom>
          <a:noFill/>
          <a:ln>
            <a:noFill/>
          </a:ln>
        </p:spPr>
      </p:pic>
      <p:sp>
        <p:nvSpPr>
          <p:cNvPr id="1526" name="Google Shape;1526;p137"/>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527" name="Google Shape;1527;p137"/>
          <p:cNvSpPr txBox="1"/>
          <p:nvPr>
            <p:ph idx="1" type="subTitle"/>
          </p:nvPr>
        </p:nvSpPr>
        <p:spPr>
          <a:xfrm>
            <a:off x="799751" y="3408685"/>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528" name="Google Shape;1528;p137"/>
          <p:cNvSpPr txBox="1"/>
          <p:nvPr>
            <p:ph type="title"/>
          </p:nvPr>
        </p:nvSpPr>
        <p:spPr>
          <a:xfrm>
            <a:off x="641142" y="1460756"/>
            <a:ext cx="45567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529" name="Google Shape;1529;p137"/>
          <p:cNvSpPr txBox="1"/>
          <p:nvPr>
            <p:ph idx="2"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5">
    <p:spTree>
      <p:nvGrpSpPr>
        <p:cNvPr id="1530" name="Shape 1530"/>
        <p:cNvGrpSpPr/>
        <p:nvPr/>
      </p:nvGrpSpPr>
      <p:grpSpPr>
        <a:xfrm>
          <a:off x="0" y="0"/>
          <a:ext cx="0" cy="0"/>
          <a:chOff x="0" y="0"/>
          <a:chExt cx="0" cy="0"/>
        </a:xfrm>
      </p:grpSpPr>
      <p:sp>
        <p:nvSpPr>
          <p:cNvPr id="1531" name="Google Shape;1531;p138"/>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532" name="Google Shape;1532;p13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_2">
    <p:spTree>
      <p:nvGrpSpPr>
        <p:cNvPr id="1533" name="Shape 1533"/>
        <p:cNvGrpSpPr/>
        <p:nvPr/>
      </p:nvGrpSpPr>
      <p:grpSpPr>
        <a:xfrm>
          <a:off x="0" y="0"/>
          <a:ext cx="0" cy="0"/>
          <a:chOff x="0" y="0"/>
          <a:chExt cx="0" cy="0"/>
        </a:xfrm>
      </p:grpSpPr>
      <p:sp>
        <p:nvSpPr>
          <p:cNvPr id="1534" name="Google Shape;1534;p139"/>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535" name="Google Shape;1535;p13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1536" name="Google Shape;1536;p139"/>
          <p:cNvSpPr txBox="1"/>
          <p:nvPr>
            <p:ph idx="1" type="body"/>
          </p:nvPr>
        </p:nvSpPr>
        <p:spPr>
          <a:xfrm>
            <a:off x="726857" y="2438016"/>
            <a:ext cx="3325800" cy="7749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2">
  <p:cSld name="CUSTOM_3_1_3">
    <p:bg>
      <p:bgPr>
        <a:solidFill>
          <a:srgbClr val="020B2E"/>
        </a:solidFill>
      </p:bgPr>
    </p:bg>
    <p:spTree>
      <p:nvGrpSpPr>
        <p:cNvPr id="1537" name="Shape 1537"/>
        <p:cNvGrpSpPr/>
        <p:nvPr/>
      </p:nvGrpSpPr>
      <p:grpSpPr>
        <a:xfrm>
          <a:off x="0" y="0"/>
          <a:ext cx="0" cy="0"/>
          <a:chOff x="0" y="0"/>
          <a:chExt cx="0" cy="0"/>
        </a:xfrm>
      </p:grpSpPr>
      <p:pic>
        <p:nvPicPr>
          <p:cNvPr id="1538" name="Google Shape;1538;p140"/>
          <p:cNvPicPr preferRelativeResize="0"/>
          <p:nvPr/>
        </p:nvPicPr>
        <p:blipFill rotWithShape="1">
          <a:blip r:embed="rId2">
            <a:alphaModFix/>
          </a:blip>
          <a:srcRect b="0" l="0" r="0" t="0"/>
          <a:stretch/>
        </p:blipFill>
        <p:spPr>
          <a:xfrm>
            <a:off x="637712" y="42420"/>
            <a:ext cx="8506286" cy="5100449"/>
          </a:xfrm>
          <a:prstGeom prst="rect">
            <a:avLst/>
          </a:prstGeom>
          <a:noFill/>
          <a:ln>
            <a:noFill/>
          </a:ln>
        </p:spPr>
      </p:pic>
      <p:pic>
        <p:nvPicPr>
          <p:cNvPr descr="preencoded.png" id="1539" name="Google Shape;1539;p140"/>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1540" name="Google Shape;1540;p140"/>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541" name="Google Shape;1541;p140"/>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542" name="Google Shape;1542;p14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_1_2">
    <p:bg>
      <p:bgPr>
        <a:solidFill>
          <a:srgbClr val="020B2E"/>
        </a:solidFill>
      </p:bgPr>
    </p:bg>
    <p:spTree>
      <p:nvGrpSpPr>
        <p:cNvPr id="1543" name="Shape 1543"/>
        <p:cNvGrpSpPr/>
        <p:nvPr/>
      </p:nvGrpSpPr>
      <p:grpSpPr>
        <a:xfrm>
          <a:off x="0" y="0"/>
          <a:ext cx="0" cy="0"/>
          <a:chOff x="0" y="0"/>
          <a:chExt cx="0" cy="0"/>
        </a:xfrm>
      </p:grpSpPr>
      <p:pic>
        <p:nvPicPr>
          <p:cNvPr id="1544" name="Google Shape;1544;p141"/>
          <p:cNvPicPr preferRelativeResize="0"/>
          <p:nvPr/>
        </p:nvPicPr>
        <p:blipFill rotWithShape="1">
          <a:blip r:embed="rId2">
            <a:alphaModFix/>
          </a:blip>
          <a:srcRect b="0" l="0" r="0" t="0"/>
          <a:stretch/>
        </p:blipFill>
        <p:spPr>
          <a:xfrm>
            <a:off x="0" y="-634"/>
            <a:ext cx="9144003" cy="5143499"/>
          </a:xfrm>
          <a:prstGeom prst="rect">
            <a:avLst/>
          </a:prstGeom>
          <a:noFill/>
          <a:ln>
            <a:noFill/>
          </a:ln>
        </p:spPr>
      </p:pic>
      <p:pic>
        <p:nvPicPr>
          <p:cNvPr descr="preencoded.png" id="1545" name="Google Shape;1545;p141"/>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1546" name="Google Shape;1546;p141"/>
          <p:cNvSpPr txBox="1"/>
          <p:nvPr>
            <p:ph type="title"/>
          </p:nvPr>
        </p:nvSpPr>
        <p:spPr>
          <a:xfrm>
            <a:off x="828853" y="2362556"/>
            <a:ext cx="7486200" cy="418500"/>
          </a:xfrm>
          <a:prstGeom prst="rect">
            <a:avLst/>
          </a:prstGeom>
          <a:noFill/>
          <a:ln>
            <a:noFill/>
          </a:ln>
        </p:spPr>
        <p:txBody>
          <a:bodyPr anchorCtr="0" anchor="ctr"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547" name="Google Shape;1547;p14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bg>
      <p:bgPr>
        <a:blipFill>
          <a:blip r:embed="rId2">
            <a:alphaModFix/>
          </a:blip>
          <a:stretch>
            <a:fillRect/>
          </a:stretch>
        </a:blipFill>
      </p:bgPr>
    </p:bg>
    <p:spTree>
      <p:nvGrpSpPr>
        <p:cNvPr id="1549" name="Shape 1549"/>
        <p:cNvGrpSpPr/>
        <p:nvPr/>
      </p:nvGrpSpPr>
      <p:grpSpPr>
        <a:xfrm>
          <a:off x="0" y="0"/>
          <a:ext cx="0" cy="0"/>
          <a:chOff x="0" y="0"/>
          <a:chExt cx="0" cy="0"/>
        </a:xfrm>
      </p:grpSpPr>
      <p:sp>
        <p:nvSpPr>
          <p:cNvPr id="1550" name="Google Shape;1550;p31"/>
          <p:cNvSpPr txBox="1"/>
          <p:nvPr>
            <p:ph type="title"/>
          </p:nvPr>
        </p:nvSpPr>
        <p:spPr>
          <a:xfrm>
            <a:off x="650059" y="1653132"/>
            <a:ext cx="7837800" cy="1704300"/>
          </a:xfrm>
          <a:prstGeom prst="rect">
            <a:avLst/>
          </a:prstGeom>
          <a:noFill/>
          <a:ln>
            <a:noFill/>
          </a:ln>
        </p:spPr>
        <p:txBody>
          <a:bodyPr anchorCtr="0" anchor="ctr" bIns="34275" lIns="0" spcFirstLastPara="1" rIns="68575" wrap="square" tIns="34275">
            <a:noAutofit/>
          </a:bodyPr>
          <a:lstStyle>
            <a:lvl1pPr lvl="0" marR="0" rtl="0" algn="ctr">
              <a:lnSpc>
                <a:spcPct val="100000"/>
              </a:lnSpc>
              <a:spcBef>
                <a:spcPts val="0"/>
              </a:spcBef>
              <a:spcAft>
                <a:spcPts val="0"/>
              </a:spcAft>
              <a:buClr>
                <a:schemeClr val="lt1"/>
              </a:buClr>
              <a:buSzPts val="4500"/>
              <a:buFont typeface="Arial"/>
              <a:buNone/>
              <a:defRPr b="0" i="0" sz="4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1551" name="Google Shape;1551;p31"/>
          <p:cNvGrpSpPr/>
          <p:nvPr/>
        </p:nvGrpSpPr>
        <p:grpSpPr>
          <a:xfrm>
            <a:off x="2590549" y="4112600"/>
            <a:ext cx="3824712" cy="578126"/>
            <a:chOff x="5810475" y="219325"/>
            <a:chExt cx="3183811" cy="481250"/>
          </a:xfrm>
        </p:grpSpPr>
        <p:pic>
          <p:nvPicPr>
            <p:cNvPr descr="preencoded.png" id="1552" name="Google Shape;1552;p31"/>
            <p:cNvPicPr preferRelativeResize="0"/>
            <p:nvPr/>
          </p:nvPicPr>
          <p:blipFill rotWithShape="1">
            <a:blip r:embed="rId3">
              <a:alphaModFix/>
            </a:blip>
            <a:srcRect b="-10" l="-2627" r="0" t="-5854"/>
            <a:stretch/>
          </p:blipFill>
          <p:spPr>
            <a:xfrm>
              <a:off x="5810475" y="310975"/>
              <a:ext cx="1573850" cy="282300"/>
            </a:xfrm>
            <a:prstGeom prst="rect">
              <a:avLst/>
            </a:prstGeom>
            <a:noFill/>
            <a:ln>
              <a:noFill/>
            </a:ln>
          </p:spPr>
        </p:pic>
        <p:cxnSp>
          <p:nvCxnSpPr>
            <p:cNvPr id="1553" name="Google Shape;1553;p31"/>
            <p:cNvCxnSpPr/>
            <p:nvPr/>
          </p:nvCxnSpPr>
          <p:spPr>
            <a:xfrm flipH="1">
              <a:off x="7516579" y="318788"/>
              <a:ext cx="6900" cy="282300"/>
            </a:xfrm>
            <a:prstGeom prst="straightConnector1">
              <a:avLst/>
            </a:prstGeom>
            <a:noFill/>
            <a:ln cap="flat" cmpd="sng" w="9525">
              <a:solidFill>
                <a:schemeClr val="lt1"/>
              </a:solidFill>
              <a:prstDash val="solid"/>
              <a:round/>
              <a:headEnd len="sm" w="sm" type="none"/>
              <a:tailEnd len="sm" w="sm" type="none"/>
            </a:ln>
          </p:spPr>
        </p:cxnSp>
        <p:pic>
          <p:nvPicPr>
            <p:cNvPr id="1554" name="Google Shape;1554;p31"/>
            <p:cNvPicPr preferRelativeResize="0"/>
            <p:nvPr/>
          </p:nvPicPr>
          <p:blipFill rotWithShape="1">
            <a:blip r:embed="rId4">
              <a:alphaModFix/>
            </a:blip>
            <a:srcRect b="0" l="0" r="0" t="0"/>
            <a:stretch/>
          </p:blipFill>
          <p:spPr>
            <a:xfrm>
              <a:off x="7655725" y="219325"/>
              <a:ext cx="370175" cy="481250"/>
            </a:xfrm>
            <a:prstGeom prst="rect">
              <a:avLst/>
            </a:prstGeom>
            <a:noFill/>
            <a:ln>
              <a:noFill/>
            </a:ln>
          </p:spPr>
        </p:pic>
        <p:pic>
          <p:nvPicPr>
            <p:cNvPr id="1555" name="Google Shape;1555;p31"/>
            <p:cNvPicPr preferRelativeResize="0"/>
            <p:nvPr/>
          </p:nvPicPr>
          <p:blipFill rotWithShape="1">
            <a:blip r:embed="rId5">
              <a:alphaModFix/>
            </a:blip>
            <a:srcRect b="0" l="0" r="0" t="0"/>
            <a:stretch/>
          </p:blipFill>
          <p:spPr>
            <a:xfrm>
              <a:off x="7992400" y="219325"/>
              <a:ext cx="1001886" cy="418500"/>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Dark)">
  <p:cSld name="1_Title Only">
    <p:bg>
      <p:bgPr>
        <a:solidFill>
          <a:schemeClr val="dk2"/>
        </a:solidFill>
      </p:bgPr>
    </p:bg>
    <p:spTree>
      <p:nvGrpSpPr>
        <p:cNvPr id="1556" name="Shape 1556"/>
        <p:cNvGrpSpPr/>
        <p:nvPr/>
      </p:nvGrpSpPr>
      <p:grpSpPr>
        <a:xfrm>
          <a:off x="0" y="0"/>
          <a:ext cx="0" cy="0"/>
          <a:chOff x="0" y="0"/>
          <a:chExt cx="0" cy="0"/>
        </a:xfrm>
      </p:grpSpPr>
      <p:sp>
        <p:nvSpPr>
          <p:cNvPr id="1557" name="Google Shape;1557;g285f8edf194_0_38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558" name="Google Shape;1558;g285f8edf194_0_38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559" name="Google Shape;1559;g285f8edf194_0_38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 name="Shape 68"/>
        <p:cNvGrpSpPr/>
        <p:nvPr/>
      </p:nvGrpSpPr>
      <p:grpSpPr>
        <a:xfrm>
          <a:off x="0" y="0"/>
          <a:ext cx="0" cy="0"/>
          <a:chOff x="0" y="0"/>
          <a:chExt cx="0" cy="0"/>
        </a:xfrm>
      </p:grpSpPr>
      <p:sp>
        <p:nvSpPr>
          <p:cNvPr id="69" name="Google Shape;69;p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0" name="Google Shape;7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blipFill>
          <a:blip r:embed="rId2">
            <a:alphaModFix/>
          </a:blip>
          <a:stretch>
            <a:fillRect/>
          </a:stretch>
        </a:blipFill>
      </p:bgPr>
    </p:bg>
    <p:spTree>
      <p:nvGrpSpPr>
        <p:cNvPr id="1560" name="Shape 1560"/>
        <p:cNvGrpSpPr/>
        <p:nvPr/>
      </p:nvGrpSpPr>
      <p:grpSpPr>
        <a:xfrm>
          <a:off x="0" y="0"/>
          <a:ext cx="0" cy="0"/>
          <a:chOff x="0" y="0"/>
          <a:chExt cx="0" cy="0"/>
        </a:xfrm>
      </p:grpSpPr>
      <p:sp>
        <p:nvSpPr>
          <p:cNvPr id="1561" name="Google Shape;1561;p239"/>
          <p:cNvSpPr txBox="1"/>
          <p:nvPr>
            <p:ph type="title"/>
          </p:nvPr>
        </p:nvSpPr>
        <p:spPr>
          <a:xfrm>
            <a:off x="650059" y="1097280"/>
            <a:ext cx="6482100" cy="1704300"/>
          </a:xfrm>
          <a:prstGeom prst="rect">
            <a:avLst/>
          </a:prstGeom>
          <a:noFill/>
          <a:ln>
            <a:noFill/>
          </a:ln>
        </p:spPr>
        <p:txBody>
          <a:bodyPr anchorCtr="0" anchor="b" bIns="34275" lIns="0" spcFirstLastPara="1" rIns="68575" wrap="square" tIns="34275">
            <a:noAutofit/>
          </a:bodyPr>
          <a:lstStyle>
            <a:lvl1pPr lvl="0" marR="0" rtl="0" algn="l">
              <a:lnSpc>
                <a:spcPct val="100000"/>
              </a:lnSpc>
              <a:spcBef>
                <a:spcPts val="0"/>
              </a:spcBef>
              <a:spcAft>
                <a:spcPts val="0"/>
              </a:spcAft>
              <a:buClr>
                <a:schemeClr val="lt1"/>
              </a:buClr>
              <a:buSzPts val="4500"/>
              <a:buFont typeface="Arial"/>
              <a:buNone/>
              <a:defRPr b="0" i="0" sz="45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562" name="Google Shape;1562;p239"/>
          <p:cNvPicPr preferRelativeResize="0"/>
          <p:nvPr/>
        </p:nvPicPr>
        <p:blipFill rotWithShape="1">
          <a:blip r:embed="rId3">
            <a:alphaModFix/>
          </a:blip>
          <a:srcRect b="0" l="0" r="0" t="0"/>
          <a:stretch/>
        </p:blipFill>
        <p:spPr>
          <a:xfrm>
            <a:off x="650061" y="4504690"/>
            <a:ext cx="1073426" cy="308612"/>
          </a:xfrm>
          <a:prstGeom prst="rect">
            <a:avLst/>
          </a:prstGeom>
          <a:noFill/>
          <a:ln>
            <a:noFill/>
          </a:ln>
        </p:spPr>
      </p:pic>
      <p:sp>
        <p:nvSpPr>
          <p:cNvPr id="1563" name="Google Shape;1563;p239"/>
          <p:cNvSpPr txBox="1"/>
          <p:nvPr>
            <p:ph idx="1" type="body"/>
          </p:nvPr>
        </p:nvSpPr>
        <p:spPr>
          <a:xfrm>
            <a:off x="650060" y="3003804"/>
            <a:ext cx="6482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100"/>
              <a:buFont typeface="Arial"/>
              <a:buNone/>
              <a:defRPr b="0" i="0" sz="14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use NO Subtitle NO COPYRIGHT (LIGHT)">
  <p:cSld name="Multi-use NO Subtitle NO COPYRIGHT (LIGHT)">
    <p:spTree>
      <p:nvGrpSpPr>
        <p:cNvPr id="1564" name="Shape 1564"/>
        <p:cNvGrpSpPr/>
        <p:nvPr/>
      </p:nvGrpSpPr>
      <p:grpSpPr>
        <a:xfrm>
          <a:off x="0" y="0"/>
          <a:ext cx="0" cy="0"/>
          <a:chOff x="0" y="0"/>
          <a:chExt cx="0" cy="0"/>
        </a:xfrm>
      </p:grpSpPr>
      <p:sp>
        <p:nvSpPr>
          <p:cNvPr id="1565" name="Google Shape;1565;p240"/>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566" name="Google Shape;1566;p240"/>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567" name="Google Shape;1567;p240"/>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use w/ Subtitle (LIGHT)">
  <p:cSld name="Multi-use w/ Subtitle (LIGHT)">
    <p:spTree>
      <p:nvGrpSpPr>
        <p:cNvPr id="1568" name="Shape 1568"/>
        <p:cNvGrpSpPr/>
        <p:nvPr/>
      </p:nvGrpSpPr>
      <p:grpSpPr>
        <a:xfrm>
          <a:off x="0" y="0"/>
          <a:ext cx="0" cy="0"/>
          <a:chOff x="0" y="0"/>
          <a:chExt cx="0" cy="0"/>
        </a:xfrm>
      </p:grpSpPr>
      <p:sp>
        <p:nvSpPr>
          <p:cNvPr id="1569" name="Google Shape;1569;p241"/>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70" name="Google Shape;1570;p241"/>
          <p:cNvSpPr txBox="1"/>
          <p:nvPr>
            <p:ph idx="1" type="body"/>
          </p:nvPr>
        </p:nvSpPr>
        <p:spPr>
          <a:xfrm>
            <a:off x="411480" y="872595"/>
            <a:ext cx="8321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id="1571" name="Google Shape;1571;p241"/>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572" name="Google Shape;1572;p241"/>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573" name="Google Shape;1573;p241"/>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Chapter (LIGHT)">
  <p:cSld name="Divider-Chapter (LIGHT)">
    <p:bg>
      <p:bgPr>
        <a:blipFill>
          <a:blip r:embed="rId2">
            <a:alphaModFix/>
          </a:blip>
          <a:stretch>
            <a:fillRect/>
          </a:stretch>
        </a:blipFill>
      </p:bgPr>
    </p:bg>
    <p:spTree>
      <p:nvGrpSpPr>
        <p:cNvPr id="1574" name="Shape 1574"/>
        <p:cNvGrpSpPr/>
        <p:nvPr/>
      </p:nvGrpSpPr>
      <p:grpSpPr>
        <a:xfrm>
          <a:off x="0" y="0"/>
          <a:ext cx="0" cy="0"/>
          <a:chOff x="0" y="0"/>
          <a:chExt cx="0" cy="0"/>
        </a:xfrm>
      </p:grpSpPr>
      <p:sp>
        <p:nvSpPr>
          <p:cNvPr id="1575" name="Google Shape;1575;p242"/>
          <p:cNvSpPr txBox="1"/>
          <p:nvPr>
            <p:ph type="title"/>
          </p:nvPr>
        </p:nvSpPr>
        <p:spPr>
          <a:xfrm>
            <a:off x="1425485" y="1859280"/>
            <a:ext cx="6293100" cy="1543500"/>
          </a:xfrm>
          <a:prstGeom prst="rect">
            <a:avLst/>
          </a:prstGeom>
          <a:noFill/>
          <a:ln>
            <a:noFill/>
          </a:ln>
        </p:spPr>
        <p:txBody>
          <a:bodyPr anchorCtr="0" anchor="ctr" bIns="34275" lIns="0" spcFirstLastPara="1" rIns="0" wrap="square" tIns="34275">
            <a:noAutofit/>
          </a:bodyPr>
          <a:lstStyle>
            <a:lvl1pPr lvl="0" marR="0" rtl="0" algn="ctr">
              <a:lnSpc>
                <a:spcPct val="90000"/>
              </a:lnSpc>
              <a:spcBef>
                <a:spcPts val="0"/>
              </a:spcBef>
              <a:spcAft>
                <a:spcPts val="0"/>
              </a:spcAft>
              <a:buClr>
                <a:schemeClr val="lt1"/>
              </a:buClr>
              <a:buSzPts val="4100"/>
              <a:buFont typeface="Arial"/>
              <a:buNone/>
              <a:defRPr b="0" i="0" sz="4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76" name="Google Shape;1576;p242"/>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lt1"/>
                </a:solidFill>
                <a:latin typeface="Arial"/>
                <a:ea typeface="Arial"/>
                <a:cs typeface="Arial"/>
                <a:sym typeface="Arial"/>
              </a:rPr>
              <a:t>‹#›</a:t>
            </a:fld>
            <a:endParaRPr b="0" i="0" sz="600" u="none" cap="none" strike="noStrike">
              <a:solidFill>
                <a:schemeClr val="lt1"/>
              </a:solidFill>
              <a:latin typeface="Arial"/>
              <a:ea typeface="Arial"/>
              <a:cs typeface="Arial"/>
              <a:sym typeface="Arial"/>
            </a:endParaRPr>
          </a:p>
        </p:txBody>
      </p:sp>
      <p:sp>
        <p:nvSpPr>
          <p:cNvPr id="1577" name="Google Shape;1577;p242"/>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a:ea typeface="Arial"/>
                <a:cs typeface="Arial"/>
                <a:sym typeface="Arial"/>
              </a:rPr>
              <a:t>© 2019 Rubrik. All rights reserved.</a:t>
            </a:r>
            <a:endParaRPr b="0" i="0" sz="1100" u="none" cap="none" strike="noStrike">
              <a:solidFill>
                <a:srgbClr val="000000"/>
              </a:solidFill>
              <a:latin typeface="Arial"/>
              <a:ea typeface="Arial"/>
              <a:cs typeface="Arial"/>
              <a:sym typeface="Arial"/>
            </a:endParaRPr>
          </a:p>
        </p:txBody>
      </p:sp>
      <p:pic>
        <p:nvPicPr>
          <p:cNvPr id="1578" name="Google Shape;1578;p242"/>
          <p:cNvPicPr preferRelativeResize="0"/>
          <p:nvPr/>
        </p:nvPicPr>
        <p:blipFill rotWithShape="1">
          <a:blip r:embed="rId3">
            <a:alphaModFix/>
          </a:blip>
          <a:srcRect b="0" l="0" r="0" t="0"/>
          <a:stretch/>
        </p:blipFill>
        <p:spPr>
          <a:xfrm>
            <a:off x="411480" y="4745633"/>
            <a:ext cx="754380" cy="216233"/>
          </a:xfrm>
          <a:prstGeom prst="rect">
            <a:avLst/>
          </a:prstGeom>
          <a:noFill/>
          <a:ln>
            <a:noFill/>
          </a:ln>
        </p:spPr>
      </p:pic>
      <p:pic>
        <p:nvPicPr>
          <p:cNvPr id="1579" name="Google Shape;1579;p242"/>
          <p:cNvPicPr preferRelativeResize="0"/>
          <p:nvPr/>
        </p:nvPicPr>
        <p:blipFill rotWithShape="1">
          <a:blip r:embed="rId4">
            <a:alphaModFix amt="85000"/>
          </a:blip>
          <a:srcRect b="0" l="0" r="0" t="0"/>
          <a:stretch/>
        </p:blipFill>
        <p:spPr>
          <a:xfrm>
            <a:off x="411480" y="4745308"/>
            <a:ext cx="754375" cy="21688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lti-use NO Subtitle (LIGHT)">
  <p:cSld name="1_Multi-use NO Subtitle (LIGHT)">
    <p:spTree>
      <p:nvGrpSpPr>
        <p:cNvPr id="1580" name="Shape 1580"/>
        <p:cNvGrpSpPr/>
        <p:nvPr/>
      </p:nvGrpSpPr>
      <p:grpSpPr>
        <a:xfrm>
          <a:off x="0" y="0"/>
          <a:ext cx="0" cy="0"/>
          <a:chOff x="0" y="0"/>
          <a:chExt cx="0" cy="0"/>
        </a:xfrm>
      </p:grpSpPr>
      <p:sp>
        <p:nvSpPr>
          <p:cNvPr id="1581" name="Google Shape;1581;p243"/>
          <p:cNvSpPr txBox="1"/>
          <p:nvPr>
            <p:ph type="title"/>
          </p:nvPr>
        </p:nvSpPr>
        <p:spPr>
          <a:xfrm>
            <a:off x="411480" y="420372"/>
            <a:ext cx="8321100" cy="6747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582" name="Google Shape;1582;p243"/>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583" name="Google Shape;1583;p243"/>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584" name="Google Shape;1584;p243"/>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w/ footers (LIGHT)">
  <p:cSld name="1_Blank w/ footers (LIGHT)">
    <p:spTree>
      <p:nvGrpSpPr>
        <p:cNvPr id="1585" name="Shape 1585"/>
        <p:cNvGrpSpPr/>
        <p:nvPr/>
      </p:nvGrpSpPr>
      <p:grpSpPr>
        <a:xfrm>
          <a:off x="0" y="0"/>
          <a:ext cx="0" cy="0"/>
          <a:chOff x="0" y="0"/>
          <a:chExt cx="0" cy="0"/>
        </a:xfrm>
      </p:grpSpPr>
      <p:sp>
        <p:nvSpPr>
          <p:cNvPr id="1586" name="Google Shape;1586;p244"/>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587" name="Google Shape;1587;p244"/>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pic>
        <p:nvPicPr>
          <p:cNvPr id="1588" name="Google Shape;1588;p244"/>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blipFill>
          <a:blip r:embed="rId2">
            <a:alphaModFix/>
          </a:blip>
          <a:stretch>
            <a:fillRect/>
          </a:stretch>
        </a:blipFill>
      </p:bgPr>
    </p:bg>
    <p:spTree>
      <p:nvGrpSpPr>
        <p:cNvPr id="1589" name="Shape 1589"/>
        <p:cNvGrpSpPr/>
        <p:nvPr/>
      </p:nvGrpSpPr>
      <p:grpSpPr>
        <a:xfrm>
          <a:off x="0" y="0"/>
          <a:ext cx="0" cy="0"/>
          <a:chOff x="0" y="0"/>
          <a:chExt cx="0" cy="0"/>
        </a:xfrm>
      </p:grpSpPr>
      <p:sp>
        <p:nvSpPr>
          <p:cNvPr id="1590" name="Google Shape;1590;p245"/>
          <p:cNvSpPr/>
          <p:nvPr/>
        </p:nvSpPr>
        <p:spPr>
          <a:xfrm>
            <a:off x="4239690" y="858694"/>
            <a:ext cx="664954" cy="523018"/>
          </a:xfrm>
          <a:custGeom>
            <a:rect b="b" l="l" r="r" t="t"/>
            <a:pathLst>
              <a:path extrusionOk="0" h="361950" w="460176">
                <a:moveTo>
                  <a:pt x="427434" y="0"/>
                </a:moveTo>
                <a:lnTo>
                  <a:pt x="460176" y="69056"/>
                </a:lnTo>
                <a:cubicBezTo>
                  <a:pt x="426839" y="80168"/>
                  <a:pt x="402927" y="95646"/>
                  <a:pt x="388441" y="115490"/>
                </a:cubicBezTo>
                <a:cubicBezTo>
                  <a:pt x="373955" y="135334"/>
                  <a:pt x="366315" y="161726"/>
                  <a:pt x="365521" y="194667"/>
                </a:cubicBezTo>
                <a:lnTo>
                  <a:pt x="446484" y="194667"/>
                </a:lnTo>
                <a:lnTo>
                  <a:pt x="446484" y="361950"/>
                </a:lnTo>
                <a:lnTo>
                  <a:pt x="279201" y="361950"/>
                </a:lnTo>
                <a:lnTo>
                  <a:pt x="279201" y="242292"/>
                </a:lnTo>
                <a:cubicBezTo>
                  <a:pt x="279201" y="193476"/>
                  <a:pt x="283467" y="155178"/>
                  <a:pt x="292000" y="127396"/>
                </a:cubicBezTo>
                <a:cubicBezTo>
                  <a:pt x="300533" y="99615"/>
                  <a:pt x="316408" y="74612"/>
                  <a:pt x="339625" y="52387"/>
                </a:cubicBezTo>
                <a:cubicBezTo>
                  <a:pt x="362843" y="30162"/>
                  <a:pt x="392112" y="12700"/>
                  <a:pt x="427434" y="0"/>
                </a:cubicBezTo>
                <a:close/>
                <a:moveTo>
                  <a:pt x="148232" y="0"/>
                </a:moveTo>
                <a:lnTo>
                  <a:pt x="180975" y="69056"/>
                </a:lnTo>
                <a:cubicBezTo>
                  <a:pt x="147637" y="80168"/>
                  <a:pt x="123725" y="95646"/>
                  <a:pt x="109239" y="115490"/>
                </a:cubicBezTo>
                <a:cubicBezTo>
                  <a:pt x="94753" y="135334"/>
                  <a:pt x="87113" y="161726"/>
                  <a:pt x="86320" y="194667"/>
                </a:cubicBezTo>
                <a:lnTo>
                  <a:pt x="167282" y="194667"/>
                </a:lnTo>
                <a:lnTo>
                  <a:pt x="167282" y="361950"/>
                </a:lnTo>
                <a:lnTo>
                  <a:pt x="0" y="361950"/>
                </a:lnTo>
                <a:lnTo>
                  <a:pt x="0" y="242292"/>
                </a:lnTo>
                <a:cubicBezTo>
                  <a:pt x="0" y="193873"/>
                  <a:pt x="4266" y="155674"/>
                  <a:pt x="12799" y="127694"/>
                </a:cubicBezTo>
                <a:cubicBezTo>
                  <a:pt x="21331" y="99714"/>
                  <a:pt x="37107" y="74612"/>
                  <a:pt x="60126" y="52387"/>
                </a:cubicBezTo>
                <a:cubicBezTo>
                  <a:pt x="83145" y="30162"/>
                  <a:pt x="112514" y="12700"/>
                  <a:pt x="148232" y="0"/>
                </a:cubicBezTo>
                <a:close/>
              </a:path>
            </a:pathLst>
          </a:custGeom>
          <a:gradFill>
            <a:gsLst>
              <a:gs pos="0">
                <a:schemeClr val="accent1"/>
              </a:gs>
              <a:gs pos="31000">
                <a:schemeClr val="accent1"/>
              </a:gs>
              <a:gs pos="100000">
                <a:schemeClr val="accent2"/>
              </a:gs>
            </a:gsLst>
            <a:path path="circle">
              <a:fillToRect b="100%" r="100%"/>
            </a:path>
            <a:tileRect l="-100%" t="-10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591" name="Google Shape;1591;p245"/>
          <p:cNvSpPr txBox="1"/>
          <p:nvPr>
            <p:ph type="title"/>
          </p:nvPr>
        </p:nvSpPr>
        <p:spPr>
          <a:xfrm>
            <a:off x="650059" y="1653132"/>
            <a:ext cx="7837800" cy="1919400"/>
          </a:xfrm>
          <a:prstGeom prst="rect">
            <a:avLst/>
          </a:prstGeom>
          <a:noFill/>
          <a:ln>
            <a:noFill/>
          </a:ln>
        </p:spPr>
        <p:txBody>
          <a:bodyPr anchorCtr="0" anchor="ctr" bIns="34275" lIns="0" spcFirstLastPara="1" rIns="68575" wrap="square" tIns="34275">
            <a:noAutofit/>
          </a:bodyPr>
          <a:lstStyle>
            <a:lvl1pPr lvl="0" marR="0" rtl="0" algn="ctr">
              <a:lnSpc>
                <a:spcPct val="100000"/>
              </a:lnSpc>
              <a:spcBef>
                <a:spcPts val="0"/>
              </a:spcBef>
              <a:spcAft>
                <a:spcPts val="0"/>
              </a:spcAft>
              <a:buClr>
                <a:schemeClr val="dk2"/>
              </a:buClr>
              <a:buSzPts val="4500"/>
              <a:buFont typeface="Arial"/>
              <a:buNone/>
              <a:defRPr b="1" i="0" sz="4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92" name="Google Shape;1592;p245"/>
          <p:cNvSpPr txBox="1"/>
          <p:nvPr>
            <p:ph idx="1" type="body"/>
          </p:nvPr>
        </p:nvSpPr>
        <p:spPr>
          <a:xfrm>
            <a:off x="653903" y="3834870"/>
            <a:ext cx="7834200" cy="308100"/>
          </a:xfrm>
          <a:prstGeom prst="rect">
            <a:avLst/>
          </a:prstGeom>
          <a:noFill/>
          <a:ln>
            <a:noFill/>
          </a:ln>
        </p:spPr>
        <p:txBody>
          <a:bodyPr anchorCtr="0" anchor="t" bIns="34275" lIns="0" spcFirstLastPara="1" rIns="68575" wrap="square" tIns="17150">
            <a:noAutofit/>
          </a:bodyPr>
          <a:lstStyle>
            <a:lvl1pPr indent="-228600" lvl="0" marL="457200" marR="0" rtl="0" algn="ctr">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id="1593" name="Google Shape;1593;p245"/>
          <p:cNvPicPr preferRelativeResize="0"/>
          <p:nvPr/>
        </p:nvPicPr>
        <p:blipFill rotWithShape="1">
          <a:blip r:embed="rId3">
            <a:alphaModFix/>
          </a:blip>
          <a:srcRect b="0" l="0" r="0" t="0"/>
          <a:stretch/>
        </p:blipFill>
        <p:spPr>
          <a:xfrm>
            <a:off x="4239690" y="4745314"/>
            <a:ext cx="751826" cy="2173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NO Subtitle (LIGHT)">
  <p:cSld name="One Column NO Subtitle (LIGHT)">
    <p:spTree>
      <p:nvGrpSpPr>
        <p:cNvPr id="1594" name="Shape 1594"/>
        <p:cNvGrpSpPr/>
        <p:nvPr/>
      </p:nvGrpSpPr>
      <p:grpSpPr>
        <a:xfrm>
          <a:off x="0" y="0"/>
          <a:ext cx="0" cy="0"/>
          <a:chOff x="0" y="0"/>
          <a:chExt cx="0" cy="0"/>
        </a:xfrm>
      </p:grpSpPr>
      <p:sp>
        <p:nvSpPr>
          <p:cNvPr id="1595" name="Google Shape;1595;p246"/>
          <p:cNvSpPr txBox="1"/>
          <p:nvPr>
            <p:ph idx="1" type="body"/>
          </p:nvPr>
        </p:nvSpPr>
        <p:spPr>
          <a:xfrm>
            <a:off x="411480" y="1449658"/>
            <a:ext cx="8321100" cy="30768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500"/>
              </a:spcBef>
              <a:spcAft>
                <a:spcPts val="0"/>
              </a:spcAft>
              <a:buClr>
                <a:schemeClr val="accent1"/>
              </a:buClr>
              <a:buSzPts val="1400"/>
              <a:buFont typeface="Noto Sans Symbols"/>
              <a:buChar char="▪"/>
              <a:defRPr b="0" i="0" sz="1800" u="none" cap="none" strike="noStrike">
                <a:solidFill>
                  <a:schemeClr val="dk2"/>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NTR"/>
              <a:buChar char="–"/>
              <a:defRPr b="0" i="0" sz="15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596" name="Google Shape;1596;p246"/>
          <p:cNvSpPr txBox="1"/>
          <p:nvPr>
            <p:ph idx="2" type="body"/>
          </p:nvPr>
        </p:nvSpPr>
        <p:spPr>
          <a:xfrm>
            <a:off x="411480" y="872595"/>
            <a:ext cx="8321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597" name="Google Shape;1597;p246"/>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598" name="Google Shape;1598;p246"/>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599" name="Google Shape;1599;p246"/>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600" name="Google Shape;1600;p246"/>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LIGHT)">
  <p:cSld name="Two Column (LIGHT)">
    <p:spTree>
      <p:nvGrpSpPr>
        <p:cNvPr id="1601" name="Shape 1601"/>
        <p:cNvGrpSpPr/>
        <p:nvPr/>
      </p:nvGrpSpPr>
      <p:grpSpPr>
        <a:xfrm>
          <a:off x="0" y="0"/>
          <a:ext cx="0" cy="0"/>
          <a:chOff x="0" y="0"/>
          <a:chExt cx="0" cy="0"/>
        </a:xfrm>
      </p:grpSpPr>
      <p:sp>
        <p:nvSpPr>
          <p:cNvPr id="1602" name="Google Shape;1602;p247"/>
          <p:cNvSpPr txBox="1"/>
          <p:nvPr>
            <p:ph idx="1" type="body"/>
          </p:nvPr>
        </p:nvSpPr>
        <p:spPr>
          <a:xfrm>
            <a:off x="411480" y="1449658"/>
            <a:ext cx="4055100" cy="31437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500"/>
              </a:spcBef>
              <a:spcAft>
                <a:spcPts val="0"/>
              </a:spcAft>
              <a:buClr>
                <a:schemeClr val="accent1"/>
              </a:buClr>
              <a:buSzPts val="1400"/>
              <a:buFont typeface="Noto Sans Symbols"/>
              <a:buChar char="▪"/>
              <a:defRPr b="0" i="0" sz="1800" u="none" cap="none" strike="noStrike">
                <a:solidFill>
                  <a:schemeClr val="dk2"/>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NTR"/>
              <a:buChar char="–"/>
              <a:defRPr b="0" i="0" sz="15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03" name="Google Shape;1603;p247"/>
          <p:cNvSpPr txBox="1"/>
          <p:nvPr>
            <p:ph idx="2" type="body"/>
          </p:nvPr>
        </p:nvSpPr>
        <p:spPr>
          <a:xfrm>
            <a:off x="411480" y="872595"/>
            <a:ext cx="8321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04" name="Google Shape;1604;p247"/>
          <p:cNvSpPr txBox="1"/>
          <p:nvPr>
            <p:ph idx="3" type="body"/>
          </p:nvPr>
        </p:nvSpPr>
        <p:spPr>
          <a:xfrm>
            <a:off x="4677378" y="1449658"/>
            <a:ext cx="4055100" cy="31437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500"/>
              </a:spcBef>
              <a:spcAft>
                <a:spcPts val="0"/>
              </a:spcAft>
              <a:buClr>
                <a:schemeClr val="accent1"/>
              </a:buClr>
              <a:buSzPts val="1400"/>
              <a:buFont typeface="Noto Sans Symbols"/>
              <a:buChar char="▪"/>
              <a:defRPr b="0" i="0" sz="1800" u="none" cap="none" strike="noStrike">
                <a:solidFill>
                  <a:schemeClr val="dk2"/>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NTR"/>
              <a:buChar char="–"/>
              <a:defRPr b="0" i="0" sz="15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05" name="Google Shape;1605;p247"/>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606" name="Google Shape;1606;p247"/>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607" name="Google Shape;1607;p247"/>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608" name="Google Shape;1608;p247"/>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LIGHT)">
  <p:cSld name="Three Column (LIGHT)">
    <p:spTree>
      <p:nvGrpSpPr>
        <p:cNvPr id="1609" name="Shape 1609"/>
        <p:cNvGrpSpPr/>
        <p:nvPr/>
      </p:nvGrpSpPr>
      <p:grpSpPr>
        <a:xfrm>
          <a:off x="0" y="0"/>
          <a:ext cx="0" cy="0"/>
          <a:chOff x="0" y="0"/>
          <a:chExt cx="0" cy="0"/>
        </a:xfrm>
      </p:grpSpPr>
      <p:sp>
        <p:nvSpPr>
          <p:cNvPr id="1610" name="Google Shape;1610;p248"/>
          <p:cNvSpPr txBox="1"/>
          <p:nvPr>
            <p:ph idx="1" type="body"/>
          </p:nvPr>
        </p:nvSpPr>
        <p:spPr>
          <a:xfrm>
            <a:off x="6092896" y="1449658"/>
            <a:ext cx="2639700" cy="3076800"/>
          </a:xfrm>
          <a:prstGeom prst="rect">
            <a:avLst/>
          </a:prstGeom>
          <a:noFill/>
          <a:ln>
            <a:noFill/>
          </a:ln>
        </p:spPr>
        <p:txBody>
          <a:bodyPr anchorCtr="0" anchor="t" bIns="34275" lIns="68575" spcFirstLastPara="1" rIns="68575" wrap="square" tIns="34275">
            <a:noAutofit/>
          </a:bodyPr>
          <a:lstStyle>
            <a:lvl1pPr indent="-304800" lvl="0" marL="457200" marR="0" rtl="0" algn="l">
              <a:lnSpc>
                <a:spcPct val="100000"/>
              </a:lnSpc>
              <a:spcBef>
                <a:spcPts val="500"/>
              </a:spcBef>
              <a:spcAft>
                <a:spcPts val="0"/>
              </a:spcAft>
              <a:buClr>
                <a:schemeClr val="accent1"/>
              </a:buClr>
              <a:buSzPts val="1200"/>
              <a:buFont typeface="Noto Sans Symbols"/>
              <a:buChar char="▪"/>
              <a:defRPr b="0" i="0" sz="1500" u="none" cap="none" strike="noStrike">
                <a:solidFill>
                  <a:schemeClr val="dk2"/>
                </a:solidFill>
                <a:latin typeface="Arial"/>
                <a:ea typeface="Arial"/>
                <a:cs typeface="Arial"/>
                <a:sym typeface="Arial"/>
              </a:defRPr>
            </a:lvl1pPr>
            <a:lvl2pPr indent="-298450" lvl="1" marL="914400" marR="0" rtl="0" algn="l">
              <a:lnSpc>
                <a:spcPct val="100000"/>
              </a:lnSpc>
              <a:spcBef>
                <a:spcPts val="400"/>
              </a:spcBef>
              <a:spcAft>
                <a:spcPts val="0"/>
              </a:spcAft>
              <a:buClr>
                <a:schemeClr val="accent1"/>
              </a:buClr>
              <a:buSzPts val="1100"/>
              <a:buFont typeface="NTR"/>
              <a:buChar char="–"/>
              <a:defRPr b="0" i="0" sz="14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11" name="Google Shape;1611;p248"/>
          <p:cNvSpPr txBox="1"/>
          <p:nvPr>
            <p:ph idx="2" type="body"/>
          </p:nvPr>
        </p:nvSpPr>
        <p:spPr>
          <a:xfrm>
            <a:off x="411478" y="1449658"/>
            <a:ext cx="2639700" cy="3076800"/>
          </a:xfrm>
          <a:prstGeom prst="rect">
            <a:avLst/>
          </a:prstGeom>
          <a:noFill/>
          <a:ln>
            <a:noFill/>
          </a:ln>
        </p:spPr>
        <p:txBody>
          <a:bodyPr anchorCtr="0" anchor="t" bIns="34275" lIns="68575" spcFirstLastPara="1" rIns="68575" wrap="square" tIns="34275">
            <a:noAutofit/>
          </a:bodyPr>
          <a:lstStyle>
            <a:lvl1pPr indent="-304800" lvl="0" marL="457200" marR="0" rtl="0" algn="l">
              <a:lnSpc>
                <a:spcPct val="100000"/>
              </a:lnSpc>
              <a:spcBef>
                <a:spcPts val="500"/>
              </a:spcBef>
              <a:spcAft>
                <a:spcPts val="0"/>
              </a:spcAft>
              <a:buClr>
                <a:schemeClr val="accent1"/>
              </a:buClr>
              <a:buSzPts val="1200"/>
              <a:buFont typeface="Noto Sans Symbols"/>
              <a:buChar char="▪"/>
              <a:defRPr b="0" i="0" sz="1500" u="none" cap="none" strike="noStrike">
                <a:solidFill>
                  <a:schemeClr val="dk2"/>
                </a:solidFill>
                <a:latin typeface="Arial"/>
                <a:ea typeface="Arial"/>
                <a:cs typeface="Arial"/>
                <a:sym typeface="Arial"/>
              </a:defRPr>
            </a:lvl1pPr>
            <a:lvl2pPr indent="-298450" lvl="1" marL="914400" marR="0" rtl="0" algn="l">
              <a:lnSpc>
                <a:spcPct val="100000"/>
              </a:lnSpc>
              <a:spcBef>
                <a:spcPts val="400"/>
              </a:spcBef>
              <a:spcAft>
                <a:spcPts val="0"/>
              </a:spcAft>
              <a:buClr>
                <a:schemeClr val="accent1"/>
              </a:buClr>
              <a:buSzPts val="1100"/>
              <a:buFont typeface="NTR"/>
              <a:buChar char="–"/>
              <a:defRPr b="0" i="0" sz="14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12" name="Google Shape;1612;p248"/>
          <p:cNvSpPr txBox="1"/>
          <p:nvPr>
            <p:ph idx="3" type="body"/>
          </p:nvPr>
        </p:nvSpPr>
        <p:spPr>
          <a:xfrm>
            <a:off x="3252187" y="1449658"/>
            <a:ext cx="2639700" cy="3076800"/>
          </a:xfrm>
          <a:prstGeom prst="rect">
            <a:avLst/>
          </a:prstGeom>
          <a:noFill/>
          <a:ln>
            <a:noFill/>
          </a:ln>
        </p:spPr>
        <p:txBody>
          <a:bodyPr anchorCtr="0" anchor="t" bIns="34275" lIns="68575" spcFirstLastPara="1" rIns="68575" wrap="square" tIns="34275">
            <a:noAutofit/>
          </a:bodyPr>
          <a:lstStyle>
            <a:lvl1pPr indent="-304800" lvl="0" marL="457200" marR="0" rtl="0" algn="l">
              <a:lnSpc>
                <a:spcPct val="100000"/>
              </a:lnSpc>
              <a:spcBef>
                <a:spcPts val="500"/>
              </a:spcBef>
              <a:spcAft>
                <a:spcPts val="0"/>
              </a:spcAft>
              <a:buClr>
                <a:schemeClr val="accent1"/>
              </a:buClr>
              <a:buSzPts val="1200"/>
              <a:buFont typeface="Noto Sans Symbols"/>
              <a:buChar char="▪"/>
              <a:defRPr b="0" i="0" sz="1500" u="none" cap="none" strike="noStrike">
                <a:solidFill>
                  <a:schemeClr val="dk2"/>
                </a:solidFill>
                <a:latin typeface="Arial"/>
                <a:ea typeface="Arial"/>
                <a:cs typeface="Arial"/>
                <a:sym typeface="Arial"/>
              </a:defRPr>
            </a:lvl1pPr>
            <a:lvl2pPr indent="-298450" lvl="1" marL="914400" marR="0" rtl="0" algn="l">
              <a:lnSpc>
                <a:spcPct val="100000"/>
              </a:lnSpc>
              <a:spcBef>
                <a:spcPts val="400"/>
              </a:spcBef>
              <a:spcAft>
                <a:spcPts val="0"/>
              </a:spcAft>
              <a:buClr>
                <a:schemeClr val="accent1"/>
              </a:buClr>
              <a:buSzPts val="1100"/>
              <a:buFont typeface="NTR"/>
              <a:buChar char="–"/>
              <a:defRPr b="0" i="0" sz="1400" u="none" cap="none" strike="noStrike">
                <a:solidFill>
                  <a:schemeClr val="dk2"/>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Noto Sans Symbols"/>
              <a:buChar char="▪"/>
              <a:defRPr b="0" i="0" sz="1200" u="none" cap="none" strike="noStrike">
                <a:solidFill>
                  <a:schemeClr val="dk2"/>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4pPr>
            <a:lvl5pPr indent="-279400" lvl="4" marL="22860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13" name="Google Shape;1613;p248"/>
          <p:cNvSpPr txBox="1"/>
          <p:nvPr>
            <p:ph idx="4" type="body"/>
          </p:nvPr>
        </p:nvSpPr>
        <p:spPr>
          <a:xfrm>
            <a:off x="411480" y="872595"/>
            <a:ext cx="8321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14" name="Google Shape;1614;p248"/>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615" name="Google Shape;1615;p248"/>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616" name="Google Shape;1616;p248"/>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617" name="Google Shape;1617;p248"/>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1" name="Shape 71"/>
        <p:cNvGrpSpPr/>
        <p:nvPr/>
      </p:nvGrpSpPr>
      <p:grpSpPr>
        <a:xfrm>
          <a:off x="0" y="0"/>
          <a:ext cx="0" cy="0"/>
          <a:chOff x="0" y="0"/>
          <a:chExt cx="0" cy="0"/>
        </a:xfrm>
      </p:grpSpPr>
      <p:sp>
        <p:nvSpPr>
          <p:cNvPr id="72" name="Google Shape;72;p4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3" name="Google Shape;73;p4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74" name="Google Shape;74;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LIGHT)">
  <p:cSld name="Four Column (LIGHT)">
    <p:spTree>
      <p:nvGrpSpPr>
        <p:cNvPr id="1618" name="Shape 1618"/>
        <p:cNvGrpSpPr/>
        <p:nvPr/>
      </p:nvGrpSpPr>
      <p:grpSpPr>
        <a:xfrm>
          <a:off x="0" y="0"/>
          <a:ext cx="0" cy="0"/>
          <a:chOff x="0" y="0"/>
          <a:chExt cx="0" cy="0"/>
        </a:xfrm>
      </p:grpSpPr>
      <p:sp>
        <p:nvSpPr>
          <p:cNvPr id="1619" name="Google Shape;1619;p249"/>
          <p:cNvSpPr txBox="1"/>
          <p:nvPr>
            <p:ph idx="1" type="body"/>
          </p:nvPr>
        </p:nvSpPr>
        <p:spPr>
          <a:xfrm>
            <a:off x="410156" y="1449658"/>
            <a:ext cx="1919100" cy="31278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500"/>
              </a:spcBef>
              <a:spcAft>
                <a:spcPts val="0"/>
              </a:spcAft>
              <a:buClr>
                <a:schemeClr val="accent1"/>
              </a:buClr>
              <a:buSzPts val="1100"/>
              <a:buFont typeface="Noto Sans Symbols"/>
              <a:buChar char="▪"/>
              <a:defRPr b="0" i="0" sz="1400" u="none" cap="none" strike="noStrike">
                <a:solidFill>
                  <a:schemeClr val="dk2"/>
                </a:solidFill>
                <a:latin typeface="Arial"/>
                <a:ea typeface="Arial"/>
                <a:cs typeface="Arial"/>
                <a:sym typeface="Arial"/>
              </a:defRPr>
            </a:lvl1pPr>
            <a:lvl2pPr indent="-292100" lvl="1" marL="914400" marR="0" rtl="0" algn="l">
              <a:lnSpc>
                <a:spcPct val="100000"/>
              </a:lnSpc>
              <a:spcBef>
                <a:spcPts val="4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2pPr>
            <a:lvl3pPr indent="-279400" lvl="2" marL="13716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3pPr>
            <a:lvl4pPr indent="-279400" lvl="3" marL="1828800" marR="0" rtl="0" algn="l">
              <a:lnSpc>
                <a:spcPct val="100000"/>
              </a:lnSpc>
              <a:spcBef>
                <a:spcPts val="300"/>
              </a:spcBef>
              <a:spcAft>
                <a:spcPts val="0"/>
              </a:spcAft>
              <a:buClr>
                <a:schemeClr val="accent1"/>
              </a:buClr>
              <a:buSzPts val="800"/>
              <a:buFont typeface="NTR"/>
              <a:buChar char="–"/>
              <a:defRPr b="0" i="0" sz="11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20" name="Google Shape;1620;p249"/>
          <p:cNvSpPr txBox="1"/>
          <p:nvPr>
            <p:ph idx="2" type="body"/>
          </p:nvPr>
        </p:nvSpPr>
        <p:spPr>
          <a:xfrm>
            <a:off x="2542433" y="1449658"/>
            <a:ext cx="1920600" cy="31278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500"/>
              </a:spcBef>
              <a:spcAft>
                <a:spcPts val="0"/>
              </a:spcAft>
              <a:buClr>
                <a:schemeClr val="accent1"/>
              </a:buClr>
              <a:buSzPts val="1100"/>
              <a:buFont typeface="Noto Sans Symbols"/>
              <a:buChar char="▪"/>
              <a:defRPr b="0" i="0" sz="1400" u="none" cap="none" strike="noStrike">
                <a:solidFill>
                  <a:schemeClr val="dk2"/>
                </a:solidFill>
                <a:latin typeface="Arial"/>
                <a:ea typeface="Arial"/>
                <a:cs typeface="Arial"/>
                <a:sym typeface="Arial"/>
              </a:defRPr>
            </a:lvl1pPr>
            <a:lvl2pPr indent="-292100" lvl="1" marL="914400" marR="0" rtl="0" algn="l">
              <a:lnSpc>
                <a:spcPct val="100000"/>
              </a:lnSpc>
              <a:spcBef>
                <a:spcPts val="4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2pPr>
            <a:lvl3pPr indent="-279400" lvl="2" marL="13716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3pPr>
            <a:lvl4pPr indent="-279400" lvl="3" marL="1828800" marR="0" rtl="0" algn="l">
              <a:lnSpc>
                <a:spcPct val="100000"/>
              </a:lnSpc>
              <a:spcBef>
                <a:spcPts val="300"/>
              </a:spcBef>
              <a:spcAft>
                <a:spcPts val="0"/>
              </a:spcAft>
              <a:buClr>
                <a:schemeClr val="accent1"/>
              </a:buClr>
              <a:buSzPts val="800"/>
              <a:buFont typeface="NTR"/>
              <a:buChar char="–"/>
              <a:defRPr b="0" i="0" sz="11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21" name="Google Shape;1621;p249"/>
          <p:cNvSpPr txBox="1"/>
          <p:nvPr>
            <p:ph idx="3" type="body"/>
          </p:nvPr>
        </p:nvSpPr>
        <p:spPr>
          <a:xfrm>
            <a:off x="4675534" y="1449658"/>
            <a:ext cx="1923000" cy="31278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500"/>
              </a:spcBef>
              <a:spcAft>
                <a:spcPts val="0"/>
              </a:spcAft>
              <a:buClr>
                <a:schemeClr val="accent1"/>
              </a:buClr>
              <a:buSzPts val="1100"/>
              <a:buFont typeface="Noto Sans Symbols"/>
              <a:buChar char="▪"/>
              <a:defRPr b="0" i="0" sz="1400" u="none" cap="none" strike="noStrike">
                <a:solidFill>
                  <a:schemeClr val="dk2"/>
                </a:solidFill>
                <a:latin typeface="Arial"/>
                <a:ea typeface="Arial"/>
                <a:cs typeface="Arial"/>
                <a:sym typeface="Arial"/>
              </a:defRPr>
            </a:lvl1pPr>
            <a:lvl2pPr indent="-292100" lvl="1" marL="914400" marR="0" rtl="0" algn="l">
              <a:lnSpc>
                <a:spcPct val="100000"/>
              </a:lnSpc>
              <a:spcBef>
                <a:spcPts val="4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2pPr>
            <a:lvl3pPr indent="-279400" lvl="2" marL="13716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3pPr>
            <a:lvl4pPr indent="-279400" lvl="3" marL="1828800" marR="0" rtl="0" algn="l">
              <a:lnSpc>
                <a:spcPct val="100000"/>
              </a:lnSpc>
              <a:spcBef>
                <a:spcPts val="300"/>
              </a:spcBef>
              <a:spcAft>
                <a:spcPts val="0"/>
              </a:spcAft>
              <a:buClr>
                <a:schemeClr val="accent1"/>
              </a:buClr>
              <a:buSzPts val="800"/>
              <a:buFont typeface="NTR"/>
              <a:buChar char="–"/>
              <a:defRPr b="0" i="0" sz="11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22" name="Google Shape;1622;p249"/>
          <p:cNvSpPr txBox="1"/>
          <p:nvPr>
            <p:ph idx="4" type="body"/>
          </p:nvPr>
        </p:nvSpPr>
        <p:spPr>
          <a:xfrm>
            <a:off x="6809959" y="1449658"/>
            <a:ext cx="1922700" cy="3127800"/>
          </a:xfrm>
          <a:prstGeom prst="rect">
            <a:avLst/>
          </a:prstGeom>
          <a:noFill/>
          <a:ln>
            <a:noFill/>
          </a:ln>
        </p:spPr>
        <p:txBody>
          <a:bodyPr anchorCtr="0" anchor="t" bIns="34275" lIns="68575" spcFirstLastPara="1" rIns="68575" wrap="square" tIns="34275">
            <a:noAutofit/>
          </a:bodyPr>
          <a:lstStyle>
            <a:lvl1pPr indent="-298450" lvl="0" marL="457200" marR="0" rtl="0" algn="l">
              <a:lnSpc>
                <a:spcPct val="100000"/>
              </a:lnSpc>
              <a:spcBef>
                <a:spcPts val="500"/>
              </a:spcBef>
              <a:spcAft>
                <a:spcPts val="0"/>
              </a:spcAft>
              <a:buClr>
                <a:schemeClr val="accent1"/>
              </a:buClr>
              <a:buSzPts val="1100"/>
              <a:buFont typeface="Noto Sans Symbols"/>
              <a:buChar char="▪"/>
              <a:defRPr b="0" i="0" sz="1400" u="none" cap="none" strike="noStrike">
                <a:solidFill>
                  <a:schemeClr val="dk2"/>
                </a:solidFill>
                <a:latin typeface="Arial"/>
                <a:ea typeface="Arial"/>
                <a:cs typeface="Arial"/>
                <a:sym typeface="Arial"/>
              </a:defRPr>
            </a:lvl1pPr>
            <a:lvl2pPr indent="-292100" lvl="1" marL="914400" marR="0" rtl="0" algn="l">
              <a:lnSpc>
                <a:spcPct val="100000"/>
              </a:lnSpc>
              <a:spcBef>
                <a:spcPts val="400"/>
              </a:spcBef>
              <a:spcAft>
                <a:spcPts val="0"/>
              </a:spcAft>
              <a:buClr>
                <a:schemeClr val="accent1"/>
              </a:buClr>
              <a:buSzPts val="1000"/>
              <a:buFont typeface="NTR"/>
              <a:buChar char="–"/>
              <a:defRPr b="0" i="0" sz="1200" u="none" cap="none" strike="noStrike">
                <a:solidFill>
                  <a:schemeClr val="dk2"/>
                </a:solidFill>
                <a:latin typeface="Arial"/>
                <a:ea typeface="Arial"/>
                <a:cs typeface="Arial"/>
                <a:sym typeface="Arial"/>
              </a:defRPr>
            </a:lvl2pPr>
            <a:lvl3pPr indent="-279400" lvl="2" marL="1371600" marR="0" rtl="0" algn="l">
              <a:lnSpc>
                <a:spcPct val="100000"/>
              </a:lnSpc>
              <a:spcBef>
                <a:spcPts val="300"/>
              </a:spcBef>
              <a:spcAft>
                <a:spcPts val="0"/>
              </a:spcAft>
              <a:buClr>
                <a:schemeClr val="accent1"/>
              </a:buClr>
              <a:buSzPts val="800"/>
              <a:buFont typeface="Noto Sans Symbols"/>
              <a:buChar char="▪"/>
              <a:defRPr b="0" i="0" sz="1100" u="none" cap="none" strike="noStrike">
                <a:solidFill>
                  <a:schemeClr val="dk2"/>
                </a:solidFill>
                <a:latin typeface="Arial"/>
                <a:ea typeface="Arial"/>
                <a:cs typeface="Arial"/>
                <a:sym typeface="Arial"/>
              </a:defRPr>
            </a:lvl3pPr>
            <a:lvl4pPr indent="-279400" lvl="3" marL="1828800" marR="0" rtl="0" algn="l">
              <a:lnSpc>
                <a:spcPct val="100000"/>
              </a:lnSpc>
              <a:spcBef>
                <a:spcPts val="300"/>
              </a:spcBef>
              <a:spcAft>
                <a:spcPts val="0"/>
              </a:spcAft>
              <a:buClr>
                <a:schemeClr val="accent1"/>
              </a:buClr>
              <a:buSzPts val="800"/>
              <a:buFont typeface="NTR"/>
              <a:buChar char="–"/>
              <a:defRPr b="0" i="0" sz="11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23" name="Google Shape;1623;p249"/>
          <p:cNvSpPr txBox="1"/>
          <p:nvPr>
            <p:ph idx="5" type="body"/>
          </p:nvPr>
        </p:nvSpPr>
        <p:spPr>
          <a:xfrm>
            <a:off x="411480" y="872595"/>
            <a:ext cx="8321100" cy="308100"/>
          </a:xfrm>
          <a:prstGeom prst="rect">
            <a:avLst/>
          </a:prstGeom>
          <a:noFill/>
          <a:ln>
            <a:noFill/>
          </a:ln>
        </p:spPr>
        <p:txBody>
          <a:bodyPr anchorCtr="0" anchor="t" bIns="34275" lIns="0" spcFirstLastPara="1" rIns="68575" wrap="square" tIns="17150">
            <a:noAutofit/>
          </a:bodyPr>
          <a:lstStyle>
            <a:lvl1pPr indent="-228600" lvl="0" marL="457200" marR="0" rtl="0" algn="l">
              <a:lnSpc>
                <a:spcPct val="100000"/>
              </a:lnSpc>
              <a:spcBef>
                <a:spcPts val="500"/>
              </a:spcBef>
              <a:spcAft>
                <a:spcPts val="0"/>
              </a:spcAft>
              <a:buClr>
                <a:schemeClr val="accent1"/>
              </a:buClr>
              <a:buSzPts val="1200"/>
              <a:buFont typeface="Arial"/>
              <a:buNone/>
              <a:defRPr b="0" i="0" sz="15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300"/>
              <a:buFont typeface="Arial"/>
              <a:buNone/>
              <a:defRPr b="0" i="0" sz="1600" u="none" cap="none" strike="noStrike">
                <a:solidFill>
                  <a:schemeClr val="accent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24" name="Google Shape;1624;p249"/>
          <p:cNvSpPr txBox="1"/>
          <p:nvPr>
            <p:ph type="title"/>
          </p:nvPr>
        </p:nvSpPr>
        <p:spPr>
          <a:xfrm>
            <a:off x="411480" y="420374"/>
            <a:ext cx="8321100" cy="379800"/>
          </a:xfrm>
          <a:prstGeom prst="rect">
            <a:avLst/>
          </a:prstGeom>
          <a:noFill/>
          <a:ln>
            <a:noFill/>
          </a:ln>
        </p:spPr>
        <p:txBody>
          <a:bodyPr anchorCtr="0" anchor="t" bIns="34275" lIns="0" spcFirstLastPara="1" rIns="68575" wrap="square" tIns="34275">
            <a:noAutofit/>
          </a:bodyPr>
          <a:lstStyle>
            <a:lvl1pPr lvl="0" marR="0" rtl="0" algn="l">
              <a:lnSpc>
                <a:spcPct val="80000"/>
              </a:lnSpc>
              <a:spcBef>
                <a:spcPts val="0"/>
              </a:spcBef>
              <a:spcAft>
                <a:spcPts val="0"/>
              </a:spcAft>
              <a:buClr>
                <a:schemeClr val="dk1"/>
              </a:buClr>
              <a:buSzPts val="2600"/>
              <a:buFont typeface="Arial"/>
              <a:buNone/>
              <a:defRPr b="1"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625" name="Google Shape;1625;p249"/>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626" name="Google Shape;1626;p249"/>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627" name="Google Shape;1627;p249"/>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 1">
  <p:cSld name="Case Study - 1">
    <p:bg>
      <p:bgPr>
        <a:solidFill>
          <a:schemeClr val="lt1"/>
        </a:solidFill>
      </p:bgPr>
    </p:bg>
    <p:spTree>
      <p:nvGrpSpPr>
        <p:cNvPr id="1628" name="Shape 1628"/>
        <p:cNvGrpSpPr/>
        <p:nvPr/>
      </p:nvGrpSpPr>
      <p:grpSpPr>
        <a:xfrm>
          <a:off x="0" y="0"/>
          <a:ext cx="0" cy="0"/>
          <a:chOff x="0" y="0"/>
          <a:chExt cx="0" cy="0"/>
        </a:xfrm>
      </p:grpSpPr>
      <p:sp>
        <p:nvSpPr>
          <p:cNvPr id="1629" name="Google Shape;1629;p250"/>
          <p:cNvSpPr/>
          <p:nvPr/>
        </p:nvSpPr>
        <p:spPr>
          <a:xfrm>
            <a:off x="4743" y="0"/>
            <a:ext cx="4264200" cy="5143500"/>
          </a:xfrm>
          <a:prstGeom prst="rect">
            <a:avLst/>
          </a:prstGeom>
          <a:blipFill rotWithShape="1">
            <a:blip r:embed="rId2">
              <a:alphaModFix/>
            </a:blip>
            <a:stretch>
              <a:fillRect b="0" l="0" r="0" t="0"/>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630" name="Google Shape;1630;p250"/>
          <p:cNvSpPr txBox="1"/>
          <p:nvPr>
            <p:ph idx="1" type="body"/>
          </p:nvPr>
        </p:nvSpPr>
        <p:spPr>
          <a:xfrm>
            <a:off x="343840" y="1955610"/>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1" name="Google Shape;1631;p250"/>
          <p:cNvSpPr txBox="1"/>
          <p:nvPr>
            <p:ph idx="2" type="body"/>
          </p:nvPr>
        </p:nvSpPr>
        <p:spPr>
          <a:xfrm>
            <a:off x="343485" y="1627967"/>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2" name="Google Shape;1632;p250"/>
          <p:cNvSpPr txBox="1"/>
          <p:nvPr>
            <p:ph idx="3" type="body"/>
          </p:nvPr>
        </p:nvSpPr>
        <p:spPr>
          <a:xfrm>
            <a:off x="4607617" y="195423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3" name="Google Shape;1633;p250"/>
          <p:cNvSpPr txBox="1"/>
          <p:nvPr>
            <p:ph idx="4" type="body"/>
          </p:nvPr>
        </p:nvSpPr>
        <p:spPr>
          <a:xfrm>
            <a:off x="6021352" y="195423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4" name="Google Shape;1634;p250"/>
          <p:cNvSpPr txBox="1"/>
          <p:nvPr>
            <p:ph idx="5" type="body"/>
          </p:nvPr>
        </p:nvSpPr>
        <p:spPr>
          <a:xfrm>
            <a:off x="7435086" y="195423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5" name="Google Shape;1635;p250"/>
          <p:cNvSpPr txBox="1"/>
          <p:nvPr>
            <p:ph idx="6" type="body"/>
          </p:nvPr>
        </p:nvSpPr>
        <p:spPr>
          <a:xfrm>
            <a:off x="5815794" y="3642958"/>
            <a:ext cx="2822100" cy="969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8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6" name="Google Shape;1636;p250"/>
          <p:cNvSpPr txBox="1"/>
          <p:nvPr>
            <p:ph idx="7" type="body"/>
          </p:nvPr>
        </p:nvSpPr>
        <p:spPr>
          <a:xfrm>
            <a:off x="4607263" y="159868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7" name="Google Shape;1637;p250"/>
          <p:cNvSpPr txBox="1"/>
          <p:nvPr>
            <p:ph idx="8" type="body"/>
          </p:nvPr>
        </p:nvSpPr>
        <p:spPr>
          <a:xfrm>
            <a:off x="6020011" y="159868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8" name="Google Shape;1638;p250"/>
          <p:cNvSpPr txBox="1"/>
          <p:nvPr>
            <p:ph idx="9" type="body"/>
          </p:nvPr>
        </p:nvSpPr>
        <p:spPr>
          <a:xfrm>
            <a:off x="7439617" y="159868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39" name="Google Shape;1639;p250"/>
          <p:cNvSpPr txBox="1"/>
          <p:nvPr>
            <p:ph idx="13" type="body"/>
          </p:nvPr>
        </p:nvSpPr>
        <p:spPr>
          <a:xfrm>
            <a:off x="5815794" y="4430159"/>
            <a:ext cx="2828700" cy="18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700"/>
              <a:buFont typeface="Arial"/>
              <a:buNone/>
              <a:defRPr b="1" i="0" sz="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40" name="Google Shape;1640;p250"/>
          <p:cNvSpPr txBox="1"/>
          <p:nvPr>
            <p:ph idx="14" type="body"/>
          </p:nvPr>
        </p:nvSpPr>
        <p:spPr>
          <a:xfrm>
            <a:off x="4619896" y="497675"/>
            <a:ext cx="3532500" cy="306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41" name="Google Shape;1641;p250"/>
          <p:cNvCxnSpPr/>
          <p:nvPr/>
        </p:nvCxnSpPr>
        <p:spPr>
          <a:xfrm>
            <a:off x="7465342" y="1528937"/>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42" name="Google Shape;1642;p250"/>
          <p:cNvCxnSpPr/>
          <p:nvPr/>
        </p:nvCxnSpPr>
        <p:spPr>
          <a:xfrm>
            <a:off x="405635" y="1528937"/>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43" name="Google Shape;1643;p250"/>
          <p:cNvCxnSpPr/>
          <p:nvPr/>
        </p:nvCxnSpPr>
        <p:spPr>
          <a:xfrm>
            <a:off x="6073571" y="1528937"/>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44" name="Google Shape;1644;p250"/>
          <p:cNvCxnSpPr/>
          <p:nvPr/>
        </p:nvCxnSpPr>
        <p:spPr>
          <a:xfrm>
            <a:off x="4661630" y="1528937"/>
            <a:ext cx="1073400" cy="0"/>
          </a:xfrm>
          <a:prstGeom prst="straightConnector1">
            <a:avLst/>
          </a:prstGeom>
          <a:noFill/>
          <a:ln cap="flat" cmpd="sng" w="44450">
            <a:solidFill>
              <a:schemeClr val="accent2"/>
            </a:solidFill>
            <a:prstDash val="solid"/>
            <a:round/>
            <a:headEnd len="sm" w="sm" type="none"/>
            <a:tailEnd len="sm" w="sm" type="none"/>
          </a:ln>
        </p:spPr>
      </p:cxnSp>
      <p:sp>
        <p:nvSpPr>
          <p:cNvPr id="1645" name="Google Shape;1645;p250"/>
          <p:cNvSpPr/>
          <p:nvPr>
            <p:ph idx="15" type="pic"/>
          </p:nvPr>
        </p:nvSpPr>
        <p:spPr>
          <a:xfrm>
            <a:off x="4619896" y="3642959"/>
            <a:ext cx="973200" cy="969900"/>
          </a:xfrm>
          <a:prstGeom prst="rect">
            <a:avLst/>
          </a:prstGeom>
          <a:noFill/>
          <a:ln>
            <a:noFill/>
          </a:ln>
        </p:spPr>
      </p:sp>
      <p:sp>
        <p:nvSpPr>
          <p:cNvPr id="1646" name="Google Shape;1646;p250"/>
          <p:cNvSpPr txBox="1"/>
          <p:nvPr>
            <p:ph idx="16" type="body"/>
          </p:nvPr>
        </p:nvSpPr>
        <p:spPr>
          <a:xfrm>
            <a:off x="343840" y="4237558"/>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47" name="Google Shape;1647;p250"/>
          <p:cNvSpPr txBox="1"/>
          <p:nvPr>
            <p:ph idx="17" type="body"/>
          </p:nvPr>
        </p:nvSpPr>
        <p:spPr>
          <a:xfrm>
            <a:off x="343485" y="3909915"/>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48" name="Google Shape;1648;p250"/>
          <p:cNvCxnSpPr/>
          <p:nvPr/>
        </p:nvCxnSpPr>
        <p:spPr>
          <a:xfrm>
            <a:off x="405635" y="3810884"/>
            <a:ext cx="1073400" cy="0"/>
          </a:xfrm>
          <a:prstGeom prst="straightConnector1">
            <a:avLst/>
          </a:prstGeom>
          <a:noFill/>
          <a:ln cap="flat" cmpd="sng" w="44450">
            <a:solidFill>
              <a:schemeClr val="accent2"/>
            </a:solidFill>
            <a:prstDash val="solid"/>
            <a:round/>
            <a:headEnd len="sm" w="sm" type="none"/>
            <a:tailEnd len="sm" w="sm" type="none"/>
          </a:ln>
        </p:spPr>
      </p:cxnSp>
      <p:sp>
        <p:nvSpPr>
          <p:cNvPr id="1649" name="Google Shape;1649;p250"/>
          <p:cNvSpPr txBox="1"/>
          <p:nvPr>
            <p:ph idx="18" type="body"/>
          </p:nvPr>
        </p:nvSpPr>
        <p:spPr>
          <a:xfrm>
            <a:off x="343840" y="3097925"/>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50" name="Google Shape;1650;p250"/>
          <p:cNvSpPr txBox="1"/>
          <p:nvPr>
            <p:ph idx="19" type="body"/>
          </p:nvPr>
        </p:nvSpPr>
        <p:spPr>
          <a:xfrm>
            <a:off x="343485" y="2770283"/>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51" name="Google Shape;1651;p250"/>
          <p:cNvCxnSpPr/>
          <p:nvPr/>
        </p:nvCxnSpPr>
        <p:spPr>
          <a:xfrm>
            <a:off x="405635" y="2671252"/>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52" name="Google Shape;1652;p250"/>
          <p:cNvCxnSpPr/>
          <p:nvPr/>
        </p:nvCxnSpPr>
        <p:spPr>
          <a:xfrm>
            <a:off x="4668354" y="426020"/>
            <a:ext cx="1073400" cy="0"/>
          </a:xfrm>
          <a:prstGeom prst="straightConnector1">
            <a:avLst/>
          </a:prstGeom>
          <a:noFill/>
          <a:ln cap="flat" cmpd="sng" w="44450">
            <a:solidFill>
              <a:schemeClr val="accent2"/>
            </a:solidFill>
            <a:prstDash val="solid"/>
            <a:round/>
            <a:headEnd len="sm" w="sm" type="none"/>
            <a:tailEnd len="sm" w="sm" type="none"/>
          </a:ln>
        </p:spPr>
      </p:cxnSp>
      <p:sp>
        <p:nvSpPr>
          <p:cNvPr id="1653" name="Google Shape;1653;p250"/>
          <p:cNvSpPr/>
          <p:nvPr>
            <p:ph idx="20" type="pic"/>
          </p:nvPr>
        </p:nvSpPr>
        <p:spPr>
          <a:xfrm>
            <a:off x="417658" y="408742"/>
            <a:ext cx="1331100" cy="6747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 2">
  <p:cSld name="Case Study - 2">
    <p:bg>
      <p:bgPr>
        <a:solidFill>
          <a:schemeClr val="lt1"/>
        </a:solidFill>
      </p:bgPr>
    </p:bg>
    <p:spTree>
      <p:nvGrpSpPr>
        <p:cNvPr id="1654" name="Shape 1654"/>
        <p:cNvGrpSpPr/>
        <p:nvPr/>
      </p:nvGrpSpPr>
      <p:grpSpPr>
        <a:xfrm>
          <a:off x="0" y="0"/>
          <a:ext cx="0" cy="0"/>
          <a:chOff x="0" y="0"/>
          <a:chExt cx="0" cy="0"/>
        </a:xfrm>
      </p:grpSpPr>
      <p:sp>
        <p:nvSpPr>
          <p:cNvPr id="1655" name="Google Shape;1655;p251"/>
          <p:cNvSpPr/>
          <p:nvPr/>
        </p:nvSpPr>
        <p:spPr>
          <a:xfrm>
            <a:off x="4743" y="0"/>
            <a:ext cx="4264200" cy="5143500"/>
          </a:xfrm>
          <a:prstGeom prst="rect">
            <a:avLst/>
          </a:prstGeom>
          <a:blipFill rotWithShape="1">
            <a:blip r:embed="rId2">
              <a:alphaModFix/>
            </a:blip>
            <a:stretch>
              <a:fillRect b="0" l="0" r="0" t="0"/>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656" name="Google Shape;1656;p251"/>
          <p:cNvSpPr txBox="1"/>
          <p:nvPr>
            <p:ph idx="1" type="body"/>
          </p:nvPr>
        </p:nvSpPr>
        <p:spPr>
          <a:xfrm>
            <a:off x="343840" y="1955610"/>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57" name="Google Shape;1657;p251"/>
          <p:cNvSpPr txBox="1"/>
          <p:nvPr>
            <p:ph idx="2" type="body"/>
          </p:nvPr>
        </p:nvSpPr>
        <p:spPr>
          <a:xfrm>
            <a:off x="343485" y="1627967"/>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58" name="Google Shape;1658;p251"/>
          <p:cNvSpPr txBox="1"/>
          <p:nvPr>
            <p:ph idx="3" type="body"/>
          </p:nvPr>
        </p:nvSpPr>
        <p:spPr>
          <a:xfrm>
            <a:off x="5815794" y="3642958"/>
            <a:ext cx="2822100" cy="969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8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59" name="Google Shape;1659;p251"/>
          <p:cNvSpPr txBox="1"/>
          <p:nvPr>
            <p:ph idx="4" type="body"/>
          </p:nvPr>
        </p:nvSpPr>
        <p:spPr>
          <a:xfrm>
            <a:off x="5815794" y="4423211"/>
            <a:ext cx="2828700" cy="18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700"/>
              <a:buFont typeface="Arial"/>
              <a:buNone/>
              <a:defRPr b="1" i="0" sz="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60" name="Google Shape;1660;p251"/>
          <p:cNvCxnSpPr/>
          <p:nvPr/>
        </p:nvCxnSpPr>
        <p:spPr>
          <a:xfrm>
            <a:off x="405635" y="1528937"/>
            <a:ext cx="1073400" cy="0"/>
          </a:xfrm>
          <a:prstGeom prst="straightConnector1">
            <a:avLst/>
          </a:prstGeom>
          <a:noFill/>
          <a:ln cap="flat" cmpd="sng" w="44450">
            <a:solidFill>
              <a:schemeClr val="accent2"/>
            </a:solidFill>
            <a:prstDash val="solid"/>
            <a:round/>
            <a:headEnd len="sm" w="sm" type="none"/>
            <a:tailEnd len="sm" w="sm" type="none"/>
          </a:ln>
        </p:spPr>
      </p:cxnSp>
      <p:sp>
        <p:nvSpPr>
          <p:cNvPr id="1661" name="Google Shape;1661;p251"/>
          <p:cNvSpPr/>
          <p:nvPr>
            <p:ph idx="5" type="pic"/>
          </p:nvPr>
        </p:nvSpPr>
        <p:spPr>
          <a:xfrm>
            <a:off x="4619896" y="3642959"/>
            <a:ext cx="973200" cy="969900"/>
          </a:xfrm>
          <a:prstGeom prst="rect">
            <a:avLst/>
          </a:prstGeom>
          <a:noFill/>
          <a:ln>
            <a:noFill/>
          </a:ln>
        </p:spPr>
      </p:sp>
      <p:sp>
        <p:nvSpPr>
          <p:cNvPr id="1662" name="Google Shape;1662;p251"/>
          <p:cNvSpPr txBox="1"/>
          <p:nvPr>
            <p:ph idx="6" type="body"/>
          </p:nvPr>
        </p:nvSpPr>
        <p:spPr>
          <a:xfrm>
            <a:off x="343840" y="4237558"/>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63" name="Google Shape;1663;p251"/>
          <p:cNvSpPr txBox="1"/>
          <p:nvPr>
            <p:ph idx="7" type="body"/>
          </p:nvPr>
        </p:nvSpPr>
        <p:spPr>
          <a:xfrm>
            <a:off x="343485" y="3909915"/>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64" name="Google Shape;1664;p251"/>
          <p:cNvCxnSpPr/>
          <p:nvPr/>
        </p:nvCxnSpPr>
        <p:spPr>
          <a:xfrm>
            <a:off x="405635" y="3810884"/>
            <a:ext cx="1073400" cy="0"/>
          </a:xfrm>
          <a:prstGeom prst="straightConnector1">
            <a:avLst/>
          </a:prstGeom>
          <a:noFill/>
          <a:ln cap="flat" cmpd="sng" w="44450">
            <a:solidFill>
              <a:schemeClr val="accent2"/>
            </a:solidFill>
            <a:prstDash val="solid"/>
            <a:round/>
            <a:headEnd len="sm" w="sm" type="none"/>
            <a:tailEnd len="sm" w="sm" type="none"/>
          </a:ln>
        </p:spPr>
      </p:cxnSp>
      <p:sp>
        <p:nvSpPr>
          <p:cNvPr id="1665" name="Google Shape;1665;p251"/>
          <p:cNvSpPr txBox="1"/>
          <p:nvPr>
            <p:ph idx="8" type="body"/>
          </p:nvPr>
        </p:nvSpPr>
        <p:spPr>
          <a:xfrm>
            <a:off x="343840" y="3097925"/>
            <a:ext cx="3533100" cy="5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rgbClr val="1DA1DC"/>
              </a:buClr>
              <a:buSzPts val="1000"/>
              <a:buFont typeface="Noto Sans Symbols"/>
              <a:buNone/>
              <a:defRPr b="0" i="0" sz="12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66" name="Google Shape;1666;p251"/>
          <p:cNvSpPr txBox="1"/>
          <p:nvPr>
            <p:ph idx="9" type="body"/>
          </p:nvPr>
        </p:nvSpPr>
        <p:spPr>
          <a:xfrm>
            <a:off x="343485" y="2770283"/>
            <a:ext cx="35325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67" name="Google Shape;1667;p251"/>
          <p:cNvCxnSpPr/>
          <p:nvPr/>
        </p:nvCxnSpPr>
        <p:spPr>
          <a:xfrm>
            <a:off x="405635" y="2671252"/>
            <a:ext cx="1073400" cy="0"/>
          </a:xfrm>
          <a:prstGeom prst="straightConnector1">
            <a:avLst/>
          </a:prstGeom>
          <a:noFill/>
          <a:ln cap="flat" cmpd="sng" w="44450">
            <a:solidFill>
              <a:schemeClr val="accent2"/>
            </a:solidFill>
            <a:prstDash val="solid"/>
            <a:round/>
            <a:headEnd len="sm" w="sm" type="none"/>
            <a:tailEnd len="sm" w="sm" type="none"/>
          </a:ln>
        </p:spPr>
      </p:cxnSp>
      <p:sp>
        <p:nvSpPr>
          <p:cNvPr id="1668" name="Google Shape;1668;p251"/>
          <p:cNvSpPr txBox="1"/>
          <p:nvPr>
            <p:ph idx="13" type="body"/>
          </p:nvPr>
        </p:nvSpPr>
        <p:spPr>
          <a:xfrm>
            <a:off x="4619896" y="526957"/>
            <a:ext cx="4096800" cy="2435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69" name="Google Shape;1669;p251"/>
          <p:cNvCxnSpPr/>
          <p:nvPr/>
        </p:nvCxnSpPr>
        <p:spPr>
          <a:xfrm>
            <a:off x="4619896" y="426020"/>
            <a:ext cx="4096800" cy="0"/>
          </a:xfrm>
          <a:prstGeom prst="straightConnector1">
            <a:avLst/>
          </a:prstGeom>
          <a:noFill/>
          <a:ln cap="flat" cmpd="sng" w="44450">
            <a:solidFill>
              <a:schemeClr val="accent2"/>
            </a:solidFill>
            <a:prstDash val="solid"/>
            <a:round/>
            <a:headEnd len="sm" w="sm" type="none"/>
            <a:tailEnd len="sm" w="sm" type="none"/>
          </a:ln>
        </p:spPr>
      </p:cxnSp>
      <p:sp>
        <p:nvSpPr>
          <p:cNvPr id="1670" name="Google Shape;1670;p251"/>
          <p:cNvSpPr/>
          <p:nvPr>
            <p:ph idx="14" type="pic"/>
          </p:nvPr>
        </p:nvSpPr>
        <p:spPr>
          <a:xfrm>
            <a:off x="417658" y="408742"/>
            <a:ext cx="1331100" cy="6747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3">
  <p:cSld name="Case Study-3">
    <p:bg>
      <p:bgPr>
        <a:solidFill>
          <a:schemeClr val="lt1"/>
        </a:solidFill>
      </p:bgPr>
    </p:bg>
    <p:spTree>
      <p:nvGrpSpPr>
        <p:cNvPr id="1671" name="Shape 1671"/>
        <p:cNvGrpSpPr/>
        <p:nvPr/>
      </p:nvGrpSpPr>
      <p:grpSpPr>
        <a:xfrm>
          <a:off x="0" y="0"/>
          <a:ext cx="0" cy="0"/>
          <a:chOff x="0" y="0"/>
          <a:chExt cx="0" cy="0"/>
        </a:xfrm>
      </p:grpSpPr>
      <p:sp>
        <p:nvSpPr>
          <p:cNvPr id="1672" name="Google Shape;1672;p252"/>
          <p:cNvSpPr/>
          <p:nvPr>
            <p:ph idx="2" type="pic"/>
          </p:nvPr>
        </p:nvSpPr>
        <p:spPr>
          <a:xfrm>
            <a:off x="4823112" y="-3189"/>
            <a:ext cx="4320900" cy="5146800"/>
          </a:xfrm>
          <a:prstGeom prst="rect">
            <a:avLst/>
          </a:prstGeom>
          <a:noFill/>
          <a:ln>
            <a:noFill/>
          </a:ln>
        </p:spPr>
      </p:sp>
      <p:sp>
        <p:nvSpPr>
          <p:cNvPr id="1673" name="Google Shape;1673;p252"/>
          <p:cNvSpPr txBox="1"/>
          <p:nvPr>
            <p:ph idx="1" type="body"/>
          </p:nvPr>
        </p:nvSpPr>
        <p:spPr>
          <a:xfrm>
            <a:off x="284119" y="265908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4" name="Google Shape;1674;p252"/>
          <p:cNvSpPr txBox="1"/>
          <p:nvPr>
            <p:ph idx="3" type="body"/>
          </p:nvPr>
        </p:nvSpPr>
        <p:spPr>
          <a:xfrm>
            <a:off x="1697853" y="265908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5" name="Google Shape;1675;p252"/>
          <p:cNvSpPr txBox="1"/>
          <p:nvPr>
            <p:ph idx="4" type="body"/>
          </p:nvPr>
        </p:nvSpPr>
        <p:spPr>
          <a:xfrm>
            <a:off x="3111587" y="2659088"/>
            <a:ext cx="12027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000"/>
              <a:buFont typeface="Noto Sans Symbols"/>
              <a:buNone/>
              <a:defRPr b="0" i="0" sz="12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6" name="Google Shape;1676;p252"/>
          <p:cNvSpPr txBox="1"/>
          <p:nvPr>
            <p:ph idx="5" type="body"/>
          </p:nvPr>
        </p:nvSpPr>
        <p:spPr>
          <a:xfrm>
            <a:off x="1492295" y="3642958"/>
            <a:ext cx="2822100" cy="969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8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7" name="Google Shape;1677;p252"/>
          <p:cNvSpPr txBox="1"/>
          <p:nvPr>
            <p:ph idx="6" type="body"/>
          </p:nvPr>
        </p:nvSpPr>
        <p:spPr>
          <a:xfrm>
            <a:off x="283764" y="230353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8" name="Google Shape;1678;p252"/>
          <p:cNvSpPr txBox="1"/>
          <p:nvPr>
            <p:ph idx="7" type="body"/>
          </p:nvPr>
        </p:nvSpPr>
        <p:spPr>
          <a:xfrm>
            <a:off x="1696512" y="230353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79" name="Google Shape;1679;p252"/>
          <p:cNvSpPr txBox="1"/>
          <p:nvPr>
            <p:ph idx="8" type="body"/>
          </p:nvPr>
        </p:nvSpPr>
        <p:spPr>
          <a:xfrm>
            <a:off x="3116118" y="2303535"/>
            <a:ext cx="1202700" cy="332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1" i="0" sz="21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680" name="Google Shape;1680;p252"/>
          <p:cNvSpPr txBox="1"/>
          <p:nvPr>
            <p:ph idx="9" type="body"/>
          </p:nvPr>
        </p:nvSpPr>
        <p:spPr>
          <a:xfrm>
            <a:off x="1492295" y="4622760"/>
            <a:ext cx="2828700" cy="18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700"/>
              <a:buFont typeface="Arial"/>
              <a:buNone/>
              <a:defRPr b="1" i="0" sz="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81" name="Google Shape;1681;p252"/>
          <p:cNvCxnSpPr/>
          <p:nvPr/>
        </p:nvCxnSpPr>
        <p:spPr>
          <a:xfrm>
            <a:off x="3141843" y="2233787"/>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82" name="Google Shape;1682;p252"/>
          <p:cNvCxnSpPr/>
          <p:nvPr/>
        </p:nvCxnSpPr>
        <p:spPr>
          <a:xfrm>
            <a:off x="1750073" y="2233787"/>
            <a:ext cx="1073400" cy="0"/>
          </a:xfrm>
          <a:prstGeom prst="straightConnector1">
            <a:avLst/>
          </a:prstGeom>
          <a:noFill/>
          <a:ln cap="flat" cmpd="sng" w="44450">
            <a:solidFill>
              <a:schemeClr val="accent2"/>
            </a:solidFill>
            <a:prstDash val="solid"/>
            <a:round/>
            <a:headEnd len="sm" w="sm" type="none"/>
            <a:tailEnd len="sm" w="sm" type="none"/>
          </a:ln>
        </p:spPr>
      </p:cxnSp>
      <p:cxnSp>
        <p:nvCxnSpPr>
          <p:cNvPr id="1683" name="Google Shape;1683;p252"/>
          <p:cNvCxnSpPr/>
          <p:nvPr/>
        </p:nvCxnSpPr>
        <p:spPr>
          <a:xfrm>
            <a:off x="338131" y="2233787"/>
            <a:ext cx="1073400" cy="0"/>
          </a:xfrm>
          <a:prstGeom prst="straightConnector1">
            <a:avLst/>
          </a:prstGeom>
          <a:noFill/>
          <a:ln cap="flat" cmpd="sng" w="44450">
            <a:solidFill>
              <a:schemeClr val="accent2"/>
            </a:solidFill>
            <a:prstDash val="solid"/>
            <a:round/>
            <a:headEnd len="sm" w="sm" type="none"/>
            <a:tailEnd len="sm" w="sm" type="none"/>
          </a:ln>
        </p:spPr>
      </p:cxnSp>
      <p:sp>
        <p:nvSpPr>
          <p:cNvPr id="1684" name="Google Shape;1684;p252"/>
          <p:cNvSpPr/>
          <p:nvPr>
            <p:ph idx="13" type="pic"/>
          </p:nvPr>
        </p:nvSpPr>
        <p:spPr>
          <a:xfrm>
            <a:off x="296397" y="3642959"/>
            <a:ext cx="973200" cy="969900"/>
          </a:xfrm>
          <a:prstGeom prst="rect">
            <a:avLst/>
          </a:prstGeom>
          <a:noFill/>
          <a:ln>
            <a:noFill/>
          </a:ln>
        </p:spPr>
      </p:sp>
      <p:sp>
        <p:nvSpPr>
          <p:cNvPr id="1685" name="Google Shape;1685;p252"/>
          <p:cNvSpPr txBox="1"/>
          <p:nvPr>
            <p:ph idx="14" type="body"/>
          </p:nvPr>
        </p:nvSpPr>
        <p:spPr>
          <a:xfrm>
            <a:off x="296397" y="526958"/>
            <a:ext cx="4096800" cy="14901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400"/>
              <a:buFont typeface="Arial"/>
              <a:buNone/>
              <a:defRPr b="1" i="0" sz="18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86" name="Google Shape;1686;p252"/>
          <p:cNvCxnSpPr/>
          <p:nvPr/>
        </p:nvCxnSpPr>
        <p:spPr>
          <a:xfrm>
            <a:off x="302972" y="426020"/>
            <a:ext cx="4096800" cy="0"/>
          </a:xfrm>
          <a:prstGeom prst="straightConnector1">
            <a:avLst/>
          </a:prstGeom>
          <a:noFill/>
          <a:ln cap="flat" cmpd="sng" w="44450">
            <a:solidFill>
              <a:schemeClr val="accent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 Laptop">
  <p:cSld name="Case Study – Laptop">
    <p:bg>
      <p:bgPr>
        <a:blipFill>
          <a:blip r:embed="rId2">
            <a:alphaModFix/>
          </a:blip>
          <a:stretch>
            <a:fillRect/>
          </a:stretch>
        </a:blipFill>
      </p:bgPr>
    </p:bg>
    <p:spTree>
      <p:nvGrpSpPr>
        <p:cNvPr id="1687" name="Shape 1687"/>
        <p:cNvGrpSpPr/>
        <p:nvPr/>
      </p:nvGrpSpPr>
      <p:grpSpPr>
        <a:xfrm>
          <a:off x="0" y="0"/>
          <a:ext cx="0" cy="0"/>
          <a:chOff x="0" y="0"/>
          <a:chExt cx="0" cy="0"/>
        </a:xfrm>
      </p:grpSpPr>
      <p:sp>
        <p:nvSpPr>
          <p:cNvPr id="1688" name="Google Shape;1688;p253"/>
          <p:cNvSpPr txBox="1"/>
          <p:nvPr>
            <p:ph type="title"/>
          </p:nvPr>
        </p:nvSpPr>
        <p:spPr>
          <a:xfrm>
            <a:off x="415696" y="1408851"/>
            <a:ext cx="2648400" cy="2565000"/>
          </a:xfrm>
          <a:prstGeom prst="rect">
            <a:avLst/>
          </a:prstGeom>
          <a:noFill/>
          <a:ln>
            <a:noFill/>
          </a:ln>
        </p:spPr>
        <p:txBody>
          <a:bodyPr anchorCtr="0" anchor="ctr" bIns="34275" lIns="0" spcFirstLastPara="1" rIns="68575" wrap="square" tIns="34275">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689" name="Google Shape;1689;p253"/>
          <p:cNvPicPr preferRelativeResize="0"/>
          <p:nvPr/>
        </p:nvPicPr>
        <p:blipFill rotWithShape="1">
          <a:blip r:embed="rId3">
            <a:alphaModFix/>
          </a:blip>
          <a:srcRect b="0" l="0" r="0" t="0"/>
          <a:stretch/>
        </p:blipFill>
        <p:spPr>
          <a:xfrm>
            <a:off x="413147" y="4504690"/>
            <a:ext cx="1073426" cy="308612"/>
          </a:xfrm>
          <a:prstGeom prst="rect">
            <a:avLst/>
          </a:prstGeom>
          <a:noFill/>
          <a:ln>
            <a:noFill/>
          </a:ln>
        </p:spPr>
      </p:pic>
      <p:pic>
        <p:nvPicPr>
          <p:cNvPr descr="A screen shot of a computer&#10;&#10;Description automatically generated" id="1690" name="Google Shape;1690;p253"/>
          <p:cNvPicPr preferRelativeResize="0"/>
          <p:nvPr/>
        </p:nvPicPr>
        <p:blipFill rotWithShape="1">
          <a:blip r:embed="rId4">
            <a:alphaModFix/>
          </a:blip>
          <a:srcRect b="0" l="0" r="0" t="0"/>
          <a:stretch/>
        </p:blipFill>
        <p:spPr>
          <a:xfrm>
            <a:off x="2743200" y="818904"/>
            <a:ext cx="6739184" cy="3912640"/>
          </a:xfrm>
          <a:prstGeom prst="rect">
            <a:avLst/>
          </a:prstGeom>
          <a:noFill/>
          <a:ln>
            <a:noFill/>
          </a:ln>
        </p:spPr>
      </p:pic>
      <p:sp>
        <p:nvSpPr>
          <p:cNvPr id="1691" name="Google Shape;1691;p253"/>
          <p:cNvSpPr/>
          <p:nvPr>
            <p:ph idx="2" type="pic"/>
          </p:nvPr>
        </p:nvSpPr>
        <p:spPr>
          <a:xfrm>
            <a:off x="3718385" y="1245754"/>
            <a:ext cx="4843500" cy="3003300"/>
          </a:xfrm>
          <a:prstGeom prst="rect">
            <a:avLst/>
          </a:prstGeom>
          <a:noFill/>
          <a:ln>
            <a:noFill/>
          </a:ln>
        </p:spPr>
      </p:sp>
      <p:sp>
        <p:nvSpPr>
          <p:cNvPr id="1692" name="Google Shape;1692;p253"/>
          <p:cNvSpPr txBox="1"/>
          <p:nvPr>
            <p:ph idx="1" type="body"/>
          </p:nvPr>
        </p:nvSpPr>
        <p:spPr>
          <a:xfrm>
            <a:off x="346033" y="463699"/>
            <a:ext cx="27579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100"/>
              <a:buFont typeface="Arial"/>
              <a:buNone/>
              <a:defRPr b="1" i="0" sz="14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93" name="Google Shape;1693;p253"/>
          <p:cNvCxnSpPr/>
          <p:nvPr/>
        </p:nvCxnSpPr>
        <p:spPr>
          <a:xfrm>
            <a:off x="413030" y="426020"/>
            <a:ext cx="1073400" cy="0"/>
          </a:xfrm>
          <a:prstGeom prst="straightConnector1">
            <a:avLst/>
          </a:prstGeom>
          <a:noFill/>
          <a:ln cap="flat" cmpd="sng" w="44450">
            <a:solidFill>
              <a:schemeClr val="accent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al Divider Slide">
  <p:cSld name="Informational Divider Slide">
    <p:spTree>
      <p:nvGrpSpPr>
        <p:cNvPr id="1694" name="Shape 1694"/>
        <p:cNvGrpSpPr/>
        <p:nvPr/>
      </p:nvGrpSpPr>
      <p:grpSpPr>
        <a:xfrm>
          <a:off x="0" y="0"/>
          <a:ext cx="0" cy="0"/>
          <a:chOff x="0" y="0"/>
          <a:chExt cx="0" cy="0"/>
        </a:xfrm>
      </p:grpSpPr>
      <p:sp>
        <p:nvSpPr>
          <p:cNvPr id="1695" name="Google Shape;1695;p254"/>
          <p:cNvSpPr txBox="1"/>
          <p:nvPr>
            <p:ph idx="1" type="body"/>
          </p:nvPr>
        </p:nvSpPr>
        <p:spPr>
          <a:xfrm>
            <a:off x="421284" y="1937116"/>
            <a:ext cx="8309400" cy="312000"/>
          </a:xfrm>
          <a:prstGeom prst="rect">
            <a:avLst/>
          </a:prstGeom>
          <a:noFill/>
          <a:ln>
            <a:noFill/>
          </a:ln>
        </p:spPr>
        <p:txBody>
          <a:bodyPr anchorCtr="0" anchor="b" bIns="34275" lIns="0" spcFirstLastPara="1" rIns="68575" wrap="square" tIns="34275">
            <a:noAutofit/>
          </a:bodyPr>
          <a:lstStyle>
            <a:lvl1pPr indent="-228600" lvl="0" marL="457200" marR="0" rtl="0" algn="l">
              <a:lnSpc>
                <a:spcPct val="100000"/>
              </a:lnSpc>
              <a:spcBef>
                <a:spcPts val="500"/>
              </a:spcBef>
              <a:spcAft>
                <a:spcPts val="0"/>
              </a:spcAft>
              <a:buClr>
                <a:schemeClr val="accent1"/>
              </a:buClr>
              <a:buSzPts val="17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1700"/>
              <a:buFont typeface="Arial"/>
              <a:buNone/>
              <a:defRPr b="0" i="0" sz="2100" u="none" cap="none" strike="noStrike">
                <a:solidFill>
                  <a:schemeClr val="dk1"/>
                </a:solidFill>
                <a:latin typeface="Arial"/>
                <a:ea typeface="Arial"/>
                <a:cs typeface="Arial"/>
                <a:sym typeface="Arial"/>
              </a:defRPr>
            </a:lvl2pPr>
            <a:lvl3pPr indent="-228600" lvl="2" marL="1371600" marR="0" rtl="0" algn="l">
              <a:lnSpc>
                <a:spcPct val="100000"/>
              </a:lnSpc>
              <a:spcBef>
                <a:spcPts val="300"/>
              </a:spcBef>
              <a:spcAft>
                <a:spcPts val="0"/>
              </a:spcAft>
              <a:buClr>
                <a:schemeClr val="accent1"/>
              </a:buClr>
              <a:buSzPts val="1700"/>
              <a:buFont typeface="Arial"/>
              <a:buNone/>
              <a:defRPr b="0" i="0" sz="2100" u="none" cap="none" strike="noStrike">
                <a:solidFill>
                  <a:schemeClr val="dk1"/>
                </a:solidFill>
                <a:latin typeface="Arial"/>
                <a:ea typeface="Arial"/>
                <a:cs typeface="Arial"/>
                <a:sym typeface="Arial"/>
              </a:defRPr>
            </a:lvl3pPr>
            <a:lvl4pPr indent="-228600" lvl="3" marL="1828800" marR="0" rtl="0" algn="l">
              <a:lnSpc>
                <a:spcPct val="100000"/>
              </a:lnSpc>
              <a:spcBef>
                <a:spcPts val="300"/>
              </a:spcBef>
              <a:spcAft>
                <a:spcPts val="0"/>
              </a:spcAft>
              <a:buClr>
                <a:schemeClr val="accent1"/>
              </a:buClr>
              <a:buSzPts val="1700"/>
              <a:buFont typeface="Arial"/>
              <a:buNone/>
              <a:defRPr b="0" i="0" sz="2100" u="none" cap="none" strike="noStrike">
                <a:solidFill>
                  <a:schemeClr val="dk1"/>
                </a:solidFill>
                <a:latin typeface="Arial"/>
                <a:ea typeface="Arial"/>
                <a:cs typeface="Arial"/>
                <a:sym typeface="Arial"/>
              </a:defRPr>
            </a:lvl4pPr>
            <a:lvl5pPr indent="-228600" lvl="4" marL="2286000" marR="0" rtl="0" algn="l">
              <a:lnSpc>
                <a:spcPct val="100000"/>
              </a:lnSpc>
              <a:spcBef>
                <a:spcPts val="300"/>
              </a:spcBef>
              <a:spcAft>
                <a:spcPts val="0"/>
              </a:spcAft>
              <a:buClr>
                <a:schemeClr val="accent1"/>
              </a:buClr>
              <a:buSzPts val="1700"/>
              <a:buFont typeface="Arial"/>
              <a:buNone/>
              <a:defRPr b="0" i="0" sz="21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cxnSp>
        <p:nvCxnSpPr>
          <p:cNvPr id="1696" name="Google Shape;1696;p254"/>
          <p:cNvCxnSpPr/>
          <p:nvPr/>
        </p:nvCxnSpPr>
        <p:spPr>
          <a:xfrm>
            <a:off x="421285" y="2276631"/>
            <a:ext cx="8309400" cy="0"/>
          </a:xfrm>
          <a:prstGeom prst="straightConnector1">
            <a:avLst/>
          </a:prstGeom>
          <a:noFill/>
          <a:ln cap="flat" cmpd="sng" w="12700">
            <a:solidFill>
              <a:schemeClr val="dk2"/>
            </a:solidFill>
            <a:prstDash val="solid"/>
            <a:round/>
            <a:headEnd len="sm" w="sm" type="none"/>
            <a:tailEnd len="sm" w="sm" type="none"/>
          </a:ln>
        </p:spPr>
      </p:cxnSp>
      <p:sp>
        <p:nvSpPr>
          <p:cNvPr id="1697" name="Google Shape;1697;p254"/>
          <p:cNvSpPr txBox="1"/>
          <p:nvPr>
            <p:ph idx="2" type="body"/>
          </p:nvPr>
        </p:nvSpPr>
        <p:spPr>
          <a:xfrm>
            <a:off x="421480" y="2341960"/>
            <a:ext cx="8309400" cy="312000"/>
          </a:xfrm>
          <a:prstGeom prst="rect">
            <a:avLst/>
          </a:prstGeom>
          <a:noFill/>
          <a:ln>
            <a:noFill/>
          </a:ln>
        </p:spPr>
        <p:txBody>
          <a:bodyPr anchorCtr="0" anchor="t" bIns="34275" lIns="0" spcFirstLastPara="1" rIns="68575" wrap="square" tIns="34275">
            <a:noAutofit/>
          </a:bodyPr>
          <a:lstStyle>
            <a:lvl1pPr indent="-228600" lvl="0" marL="457200" marR="0" rtl="0" algn="l">
              <a:lnSpc>
                <a:spcPct val="150000"/>
              </a:lnSpc>
              <a:spcBef>
                <a:spcPts val="500"/>
              </a:spcBef>
              <a:spcAft>
                <a:spcPts val="0"/>
              </a:spcAft>
              <a:buClr>
                <a:schemeClr val="accent1"/>
              </a:buClr>
              <a:buSzPts val="1000"/>
              <a:buFont typeface="Arial"/>
              <a:buNone/>
              <a:defRPr b="0" i="0" sz="1200" u="none" cap="none" strike="noStrike">
                <a:solidFill>
                  <a:schemeClr val="dk2"/>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id="1698" name="Google Shape;1698;p254"/>
          <p:cNvPicPr preferRelativeResize="0"/>
          <p:nvPr/>
        </p:nvPicPr>
        <p:blipFill rotWithShape="1">
          <a:blip r:embed="rId2">
            <a:alphaModFix/>
          </a:blip>
          <a:srcRect b="0" l="0" r="0" t="0"/>
          <a:stretch/>
        </p:blipFill>
        <p:spPr>
          <a:xfrm>
            <a:off x="409160" y="4745314"/>
            <a:ext cx="751826" cy="217375"/>
          </a:xfrm>
          <a:prstGeom prst="rect">
            <a:avLst/>
          </a:prstGeom>
          <a:noFill/>
          <a:ln>
            <a:noFill/>
          </a:ln>
        </p:spPr>
      </p:pic>
      <p:sp>
        <p:nvSpPr>
          <p:cNvPr id="1699" name="Google Shape;1699;p254"/>
          <p:cNvSpPr txBox="1"/>
          <p:nvPr/>
        </p:nvSpPr>
        <p:spPr>
          <a:xfrm>
            <a:off x="8516825" y="4834472"/>
            <a:ext cx="2157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2"/>
                </a:solidFill>
                <a:latin typeface="Arial"/>
                <a:ea typeface="Arial"/>
                <a:cs typeface="Arial"/>
                <a:sym typeface="Arial"/>
              </a:rPr>
              <a:t>‹#›</a:t>
            </a:fld>
            <a:endParaRPr b="0" i="0" sz="600" u="none" cap="none" strike="noStrike">
              <a:solidFill>
                <a:schemeClr val="dk2"/>
              </a:solidFill>
              <a:latin typeface="Arial"/>
              <a:ea typeface="Arial"/>
              <a:cs typeface="Arial"/>
              <a:sym typeface="Arial"/>
            </a:endParaRPr>
          </a:p>
        </p:txBody>
      </p:sp>
      <p:sp>
        <p:nvSpPr>
          <p:cNvPr id="1700" name="Google Shape;1700;p254"/>
          <p:cNvSpPr txBox="1"/>
          <p:nvPr/>
        </p:nvSpPr>
        <p:spPr>
          <a:xfrm>
            <a:off x="5813634" y="4834472"/>
            <a:ext cx="2733900" cy="924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chemeClr val="dk2"/>
                </a:solidFill>
                <a:latin typeface="Arial"/>
                <a:ea typeface="Arial"/>
                <a:cs typeface="Arial"/>
                <a:sym typeface="Arial"/>
              </a:rPr>
              <a:t>© 2020 Rubrik. All rights reserved.</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se Study - 2">
  <p:cSld name="1_Case Study - 2">
    <p:bg>
      <p:bgPr>
        <a:solidFill>
          <a:schemeClr val="lt1"/>
        </a:solidFill>
      </p:bgPr>
    </p:bg>
    <p:spTree>
      <p:nvGrpSpPr>
        <p:cNvPr id="1701" name="Shape 1701"/>
        <p:cNvGrpSpPr/>
        <p:nvPr/>
      </p:nvGrpSpPr>
      <p:grpSpPr>
        <a:xfrm>
          <a:off x="0" y="0"/>
          <a:ext cx="0" cy="0"/>
          <a:chOff x="0" y="0"/>
          <a:chExt cx="0" cy="0"/>
        </a:xfrm>
      </p:grpSpPr>
      <p:sp>
        <p:nvSpPr>
          <p:cNvPr id="1702" name="Google Shape;1702;p255"/>
          <p:cNvSpPr/>
          <p:nvPr/>
        </p:nvSpPr>
        <p:spPr>
          <a:xfrm>
            <a:off x="0" y="0"/>
            <a:ext cx="4341300" cy="5143500"/>
          </a:xfrm>
          <a:prstGeom prst="rect">
            <a:avLst/>
          </a:prstGeom>
          <a:blipFill rotWithShape="1">
            <a:blip r:embed="rId2">
              <a:alphaModFix/>
            </a:blip>
            <a:stretch>
              <a:fillRect b="0" l="0" r="0" t="0"/>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03" name="Google Shape;1703;p255"/>
          <p:cNvSpPr txBox="1"/>
          <p:nvPr>
            <p:ph idx="1" type="body"/>
          </p:nvPr>
        </p:nvSpPr>
        <p:spPr>
          <a:xfrm>
            <a:off x="343839" y="1926386"/>
            <a:ext cx="3751500" cy="50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4" name="Google Shape;1704;p255"/>
          <p:cNvSpPr txBox="1"/>
          <p:nvPr>
            <p:ph idx="2" type="body"/>
          </p:nvPr>
        </p:nvSpPr>
        <p:spPr>
          <a:xfrm>
            <a:off x="343485" y="1620513"/>
            <a:ext cx="37524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5" name="Google Shape;1705;p255"/>
          <p:cNvSpPr txBox="1"/>
          <p:nvPr>
            <p:ph idx="3" type="body"/>
          </p:nvPr>
        </p:nvSpPr>
        <p:spPr>
          <a:xfrm>
            <a:off x="343839" y="2996830"/>
            <a:ext cx="3751500" cy="50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6" name="Google Shape;1706;p255"/>
          <p:cNvSpPr txBox="1"/>
          <p:nvPr>
            <p:ph idx="4" type="body"/>
          </p:nvPr>
        </p:nvSpPr>
        <p:spPr>
          <a:xfrm>
            <a:off x="343485" y="2690957"/>
            <a:ext cx="37524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7" name="Google Shape;1707;p255"/>
          <p:cNvSpPr txBox="1"/>
          <p:nvPr>
            <p:ph idx="5" type="body"/>
          </p:nvPr>
        </p:nvSpPr>
        <p:spPr>
          <a:xfrm>
            <a:off x="350697" y="4059820"/>
            <a:ext cx="3751500" cy="50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lt1"/>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8" name="Google Shape;1708;p255"/>
          <p:cNvSpPr txBox="1"/>
          <p:nvPr>
            <p:ph idx="6" type="body"/>
          </p:nvPr>
        </p:nvSpPr>
        <p:spPr>
          <a:xfrm>
            <a:off x="350343" y="3753947"/>
            <a:ext cx="3752400" cy="306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lt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09" name="Google Shape;1709;p255"/>
          <p:cNvSpPr/>
          <p:nvPr/>
        </p:nvSpPr>
        <p:spPr>
          <a:xfrm>
            <a:off x="413148" y="1565196"/>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10" name="Google Shape;1710;p255"/>
          <p:cNvSpPr/>
          <p:nvPr/>
        </p:nvSpPr>
        <p:spPr>
          <a:xfrm>
            <a:off x="413148" y="2639991"/>
            <a:ext cx="1234500" cy="27000"/>
          </a:xfrm>
          <a:prstGeom prst="rect">
            <a:avLst/>
          </a:prstGeom>
          <a:gradFill>
            <a:gsLst>
              <a:gs pos="0">
                <a:schemeClr val="accent1"/>
              </a:gs>
              <a:gs pos="64000">
                <a:srgbClr val="0EA5B5"/>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11" name="Google Shape;1711;p255"/>
          <p:cNvSpPr/>
          <p:nvPr/>
        </p:nvSpPr>
        <p:spPr>
          <a:xfrm>
            <a:off x="413148" y="3700572"/>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12" name="Google Shape;1712;p255"/>
          <p:cNvSpPr/>
          <p:nvPr>
            <p:ph idx="7" type="pic"/>
          </p:nvPr>
        </p:nvSpPr>
        <p:spPr>
          <a:xfrm>
            <a:off x="417658" y="408742"/>
            <a:ext cx="1331100" cy="674700"/>
          </a:xfrm>
          <a:prstGeom prst="rect">
            <a:avLst/>
          </a:prstGeom>
          <a:noFill/>
          <a:ln>
            <a:noFill/>
          </a:ln>
        </p:spPr>
      </p:sp>
      <p:sp>
        <p:nvSpPr>
          <p:cNvPr id="1713" name="Google Shape;1713;p255"/>
          <p:cNvSpPr txBox="1"/>
          <p:nvPr>
            <p:ph idx="8" type="body"/>
          </p:nvPr>
        </p:nvSpPr>
        <p:spPr>
          <a:xfrm>
            <a:off x="4607560" y="1954238"/>
            <a:ext cx="12894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4" name="Google Shape;1714;p255"/>
          <p:cNvSpPr txBox="1"/>
          <p:nvPr>
            <p:ph idx="9" type="body"/>
          </p:nvPr>
        </p:nvSpPr>
        <p:spPr>
          <a:xfrm>
            <a:off x="6021664" y="1954238"/>
            <a:ext cx="12894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5" name="Google Shape;1715;p255"/>
          <p:cNvSpPr txBox="1"/>
          <p:nvPr>
            <p:ph idx="13" type="body"/>
          </p:nvPr>
        </p:nvSpPr>
        <p:spPr>
          <a:xfrm>
            <a:off x="7442852" y="1954238"/>
            <a:ext cx="1289400" cy="697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6" name="Google Shape;1716;p255"/>
          <p:cNvSpPr txBox="1"/>
          <p:nvPr>
            <p:ph idx="14" type="body"/>
          </p:nvPr>
        </p:nvSpPr>
        <p:spPr>
          <a:xfrm>
            <a:off x="6033967" y="3453694"/>
            <a:ext cx="2616600" cy="1106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900"/>
              <a:buFont typeface="Noto Sans Symbols"/>
              <a:buNone/>
              <a:defRPr b="0" i="0" sz="1100" u="none" cap="none" strike="noStrike">
                <a:solidFill>
                  <a:schemeClr val="dk2"/>
                </a:solidFill>
                <a:latin typeface="Arial"/>
                <a:ea typeface="Arial"/>
                <a:cs typeface="Arial"/>
                <a:sym typeface="Arial"/>
              </a:defRPr>
            </a:lvl1pPr>
            <a:lvl2pPr indent="-228600" lvl="1" marL="914400" marR="0" rtl="0" algn="l">
              <a:lnSpc>
                <a:spcPct val="100000"/>
              </a:lnSpc>
              <a:spcBef>
                <a:spcPts val="400"/>
              </a:spcBef>
              <a:spcAft>
                <a:spcPts val="0"/>
              </a:spcAft>
              <a:buClr>
                <a:schemeClr val="accent1"/>
              </a:buClr>
              <a:buSzPts val="700"/>
              <a:buFont typeface="NTR"/>
              <a:buNone/>
              <a:defRPr b="0" i="0" sz="900" u="none" cap="none" strike="noStrike">
                <a:solidFill>
                  <a:schemeClr val="dk2"/>
                </a:solidFill>
                <a:latin typeface="Arial"/>
                <a:ea typeface="Arial"/>
                <a:cs typeface="Arial"/>
                <a:sym typeface="Arial"/>
              </a:defRPr>
            </a:lvl2pPr>
            <a:lvl3pPr indent="-273050" lvl="2" marL="13716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3pPr>
            <a:lvl4pPr indent="-273050" lvl="3" marL="1828800" marR="0" rtl="0" algn="l">
              <a:lnSpc>
                <a:spcPct val="100000"/>
              </a:lnSpc>
              <a:spcBef>
                <a:spcPts val="300"/>
              </a:spcBef>
              <a:spcAft>
                <a:spcPts val="0"/>
              </a:spcAft>
              <a:buClr>
                <a:schemeClr val="accent1"/>
              </a:buClr>
              <a:buSzPts val="700"/>
              <a:buFont typeface="NTR"/>
              <a:buChar char="–"/>
              <a:defRPr b="0" i="0" sz="900" u="none" cap="none" strike="noStrike">
                <a:solidFill>
                  <a:schemeClr val="dk2"/>
                </a:solidFill>
                <a:latin typeface="Arial"/>
                <a:ea typeface="Arial"/>
                <a:cs typeface="Arial"/>
                <a:sym typeface="Arial"/>
              </a:defRPr>
            </a:lvl4pPr>
            <a:lvl5pPr indent="-273050" lvl="4" marL="2286000" marR="0" rtl="0" algn="l">
              <a:lnSpc>
                <a:spcPct val="100000"/>
              </a:lnSpc>
              <a:spcBef>
                <a:spcPts val="300"/>
              </a:spcBef>
              <a:spcAft>
                <a:spcPts val="0"/>
              </a:spcAft>
              <a:buClr>
                <a:schemeClr val="accent1"/>
              </a:buClr>
              <a:buSzPts val="700"/>
              <a:buFont typeface="Noto Sans Symbols"/>
              <a:buChar char="▪"/>
              <a:defRPr b="0" i="0" sz="900" u="none" cap="none" strike="noStrike">
                <a:solidFill>
                  <a:schemeClr val="dk2"/>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7" name="Google Shape;1717;p255"/>
          <p:cNvSpPr txBox="1"/>
          <p:nvPr>
            <p:ph idx="15" type="body"/>
          </p:nvPr>
        </p:nvSpPr>
        <p:spPr>
          <a:xfrm>
            <a:off x="4607560" y="1598685"/>
            <a:ext cx="1289400" cy="332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8" name="Google Shape;1718;p255"/>
          <p:cNvSpPr txBox="1"/>
          <p:nvPr>
            <p:ph idx="16" type="body"/>
          </p:nvPr>
        </p:nvSpPr>
        <p:spPr>
          <a:xfrm>
            <a:off x="6020308" y="1598685"/>
            <a:ext cx="1289400" cy="332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19" name="Google Shape;1719;p255"/>
          <p:cNvSpPr txBox="1"/>
          <p:nvPr>
            <p:ph idx="17" type="body"/>
          </p:nvPr>
        </p:nvSpPr>
        <p:spPr>
          <a:xfrm>
            <a:off x="7442852" y="1598685"/>
            <a:ext cx="1289400" cy="3324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20" name="Google Shape;1720;p255"/>
          <p:cNvSpPr/>
          <p:nvPr>
            <p:ph idx="18" type="pic"/>
          </p:nvPr>
        </p:nvSpPr>
        <p:spPr>
          <a:xfrm>
            <a:off x="4689560" y="3453694"/>
            <a:ext cx="973200" cy="969900"/>
          </a:xfrm>
          <a:prstGeom prst="rect">
            <a:avLst/>
          </a:prstGeom>
          <a:noFill/>
          <a:ln>
            <a:noFill/>
          </a:ln>
        </p:spPr>
      </p:sp>
      <p:sp>
        <p:nvSpPr>
          <p:cNvPr id="1721" name="Google Shape;1721;p255"/>
          <p:cNvSpPr txBox="1"/>
          <p:nvPr>
            <p:ph idx="19" type="body"/>
          </p:nvPr>
        </p:nvSpPr>
        <p:spPr>
          <a:xfrm>
            <a:off x="6040010" y="4572334"/>
            <a:ext cx="2616900" cy="1845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700"/>
              <a:buFont typeface="Arial"/>
              <a:buNone/>
              <a:defRPr b="1" i="0" sz="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22" name="Google Shape;1722;p255"/>
          <p:cNvSpPr/>
          <p:nvPr/>
        </p:nvSpPr>
        <p:spPr>
          <a:xfrm flipH="1" rot="10800000">
            <a:off x="4683605" y="1561022"/>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23" name="Google Shape;1723;p255"/>
          <p:cNvSpPr/>
          <p:nvPr/>
        </p:nvSpPr>
        <p:spPr>
          <a:xfrm flipH="1" rot="10800000">
            <a:off x="6100176" y="1561022"/>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p:txBody>
      </p:sp>
      <p:sp>
        <p:nvSpPr>
          <p:cNvPr id="1724" name="Google Shape;1724;p255"/>
          <p:cNvSpPr/>
          <p:nvPr/>
        </p:nvSpPr>
        <p:spPr>
          <a:xfrm flipH="1" rot="10800000">
            <a:off x="7522368" y="1561022"/>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25" name="Google Shape;1725;p255"/>
          <p:cNvSpPr/>
          <p:nvPr/>
        </p:nvSpPr>
        <p:spPr>
          <a:xfrm flipH="1" rot="10800000">
            <a:off x="6100176" y="3378221"/>
            <a:ext cx="26166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726" name="Google Shape;1726;p255"/>
          <p:cNvSpPr txBox="1"/>
          <p:nvPr>
            <p:ph idx="20" type="body"/>
          </p:nvPr>
        </p:nvSpPr>
        <p:spPr>
          <a:xfrm>
            <a:off x="4607560" y="754434"/>
            <a:ext cx="4036800" cy="3060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500"/>
              </a:spcBef>
              <a:spcAft>
                <a:spcPts val="0"/>
              </a:spcAft>
              <a:buClr>
                <a:schemeClr val="accent1"/>
              </a:buClr>
              <a:buSzPts val="1500"/>
              <a:buFont typeface="Arial"/>
              <a:buNone/>
              <a:defRPr b="1" i="0" sz="1900" u="none" cap="none" strike="noStrike">
                <a:solidFill>
                  <a:schemeClr val="dk1"/>
                </a:solidFill>
                <a:latin typeface="Arial"/>
                <a:ea typeface="Arial"/>
                <a:cs typeface="Arial"/>
                <a:sym typeface="Arial"/>
              </a:defRPr>
            </a:lvl1pPr>
            <a:lvl2pPr indent="-304800" lvl="1" marL="914400" marR="0" rtl="0" algn="l">
              <a:lnSpc>
                <a:spcPct val="100000"/>
              </a:lnSpc>
              <a:spcBef>
                <a:spcPts val="400"/>
              </a:spcBef>
              <a:spcAft>
                <a:spcPts val="0"/>
              </a:spcAft>
              <a:buClr>
                <a:schemeClr val="accent1"/>
              </a:buClr>
              <a:buSzPts val="1200"/>
              <a:buFont typeface="Arial"/>
              <a:buChar char="•"/>
              <a:defRPr b="0" i="0" sz="1500" u="none" cap="none" strike="noStrike">
                <a:solidFill>
                  <a:schemeClr val="dk1"/>
                </a:solidFill>
                <a:latin typeface="Arial"/>
                <a:ea typeface="Arial"/>
                <a:cs typeface="Arial"/>
                <a:sym typeface="Arial"/>
              </a:defRPr>
            </a:lvl2pPr>
            <a:lvl3pPr indent="-292100" lvl="2" marL="13716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3pPr>
            <a:lvl4pPr indent="-292100" lvl="3" marL="18288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4pPr>
            <a:lvl5pPr indent="-292100" lvl="4" marL="2286000" marR="0" rtl="0" algn="l">
              <a:lnSpc>
                <a:spcPct val="100000"/>
              </a:lnSpc>
              <a:spcBef>
                <a:spcPts val="300"/>
              </a:spcBef>
              <a:spcAft>
                <a:spcPts val="0"/>
              </a:spcAft>
              <a:buClr>
                <a:schemeClr val="accent1"/>
              </a:buClr>
              <a:buSzPts val="1000"/>
              <a:buFont typeface="Arial"/>
              <a:buChar char="•"/>
              <a:defRPr b="0" i="0" sz="12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727" name="Google Shape;1727;p255"/>
          <p:cNvSpPr/>
          <p:nvPr/>
        </p:nvSpPr>
        <p:spPr>
          <a:xfrm>
            <a:off x="4689558" y="757755"/>
            <a:ext cx="1234500" cy="27000"/>
          </a:xfrm>
          <a:prstGeom prst="rect">
            <a:avLst/>
          </a:prstGeom>
          <a:gradFill>
            <a:gsLst>
              <a:gs pos="0">
                <a:schemeClr val="accent1"/>
              </a:gs>
              <a:gs pos="100000">
                <a:schemeClr val="accent2"/>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1728" name="Shape 1728"/>
        <p:cNvGrpSpPr/>
        <p:nvPr/>
      </p:nvGrpSpPr>
      <p:grpSpPr>
        <a:xfrm>
          <a:off x="0" y="0"/>
          <a:ext cx="0" cy="0"/>
          <a:chOff x="0" y="0"/>
          <a:chExt cx="0" cy="0"/>
        </a:xfrm>
      </p:grpSpPr>
      <p:sp>
        <p:nvSpPr>
          <p:cNvPr id="1729" name="Google Shape;1729;p256"/>
          <p:cNvSpPr txBox="1"/>
          <p:nvPr>
            <p:ph type="title"/>
          </p:nvPr>
        </p:nvSpPr>
        <p:spPr>
          <a:xfrm>
            <a:off x="447794" y="203661"/>
            <a:ext cx="8239200" cy="768600"/>
          </a:xfrm>
          <a:prstGeom prst="rect">
            <a:avLst/>
          </a:prstGeom>
          <a:noFill/>
          <a:ln>
            <a:noFill/>
          </a:ln>
        </p:spPr>
        <p:txBody>
          <a:bodyPr anchorCtr="0" anchor="ctr" bIns="0" lIns="0" spcFirstLastPara="1" rIns="0" wrap="square" tIns="0">
            <a:noAutofit/>
          </a:bodyPr>
          <a:lstStyle>
            <a:lvl1pPr lvl="0" marR="0" rtl="0" algn="l">
              <a:lnSpc>
                <a:spcPct val="104614"/>
              </a:lnSpc>
              <a:spcBef>
                <a:spcPts val="0"/>
              </a:spcBef>
              <a:spcAft>
                <a:spcPts val="0"/>
              </a:spcAft>
              <a:buClr>
                <a:srgbClr val="63666A"/>
              </a:buClr>
              <a:buSzPts val="2600"/>
              <a:buFont typeface="Arial"/>
              <a:buChar char="●"/>
              <a:defRPr b="0" i="0" sz="2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30" name="Google Shape;1730;p256"/>
          <p:cNvSpPr txBox="1"/>
          <p:nvPr>
            <p:ph idx="10" type="dt"/>
          </p:nvPr>
        </p:nvSpPr>
        <p:spPr>
          <a:xfrm>
            <a:off x="6197601" y="4744988"/>
            <a:ext cx="1168500" cy="2739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800" u="none" cap="none" strike="noStrike">
                <a:solidFill>
                  <a:srgbClr val="B8B9BB"/>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31" name="Google Shape;1731;p256"/>
          <p:cNvSpPr txBox="1"/>
          <p:nvPr>
            <p:ph idx="12" type="sldNum"/>
          </p:nvPr>
        </p:nvSpPr>
        <p:spPr>
          <a:xfrm>
            <a:off x="7577666" y="4744988"/>
            <a:ext cx="11091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B8B9B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32" name="Google Shape;1732;p256"/>
          <p:cNvSpPr txBox="1"/>
          <p:nvPr>
            <p:ph idx="1" type="body"/>
          </p:nvPr>
        </p:nvSpPr>
        <p:spPr>
          <a:xfrm>
            <a:off x="447677" y="1283305"/>
            <a:ext cx="8239200" cy="3124200"/>
          </a:xfrm>
          <a:prstGeom prst="rect">
            <a:avLst/>
          </a:prstGeom>
          <a:noFill/>
          <a:ln>
            <a:noFill/>
          </a:ln>
        </p:spPr>
        <p:txBody>
          <a:bodyPr anchorCtr="0" anchor="t" bIns="34275" lIns="0" spcFirstLastPara="1" rIns="68575" wrap="square" tIns="34275">
            <a:noAutofit/>
          </a:bodyPr>
          <a:lstStyle>
            <a:lvl1pPr indent="-355600" lvl="0" marL="457200" marR="0" rtl="0" algn="l">
              <a:lnSpc>
                <a:spcPct val="100000"/>
              </a:lnSpc>
              <a:spcBef>
                <a:spcPts val="600"/>
              </a:spcBef>
              <a:spcAft>
                <a:spcPts val="0"/>
              </a:spcAft>
              <a:buClr>
                <a:schemeClr val="accent4"/>
              </a:buClr>
              <a:buSzPts val="2000"/>
              <a:buFont typeface="Arial"/>
              <a:buChar char="•"/>
              <a:defRPr b="0" i="0" sz="1800" u="none" cap="none" strike="noStrike">
                <a:solidFill>
                  <a:schemeClr val="dk1"/>
                </a:solidFill>
                <a:latin typeface="Arial"/>
                <a:ea typeface="Arial"/>
                <a:cs typeface="Arial"/>
                <a:sym typeface="Arial"/>
              </a:defRPr>
            </a:lvl1pPr>
            <a:lvl2pPr indent="-323850" lvl="1" marL="914400" marR="0" rtl="0" algn="l">
              <a:lnSpc>
                <a:spcPct val="100000"/>
              </a:lnSpc>
              <a:spcBef>
                <a:spcPts val="600"/>
              </a:spcBef>
              <a:spcAft>
                <a:spcPts val="0"/>
              </a:spcAft>
              <a:buClr>
                <a:schemeClr val="accent4"/>
              </a:buClr>
              <a:buSzPts val="1500"/>
              <a:buFont typeface="Arial"/>
              <a:buChar char="–"/>
              <a:defRPr b="0" i="0" sz="1400" u="none" cap="none" strike="noStrike">
                <a:solidFill>
                  <a:schemeClr val="dk1"/>
                </a:solidFill>
                <a:latin typeface="Arial"/>
                <a:ea typeface="Arial"/>
                <a:cs typeface="Arial"/>
                <a:sym typeface="Arial"/>
              </a:defRPr>
            </a:lvl2pPr>
            <a:lvl3pPr indent="-311150" lvl="2" marL="1371600" marR="0" rtl="0" algn="l">
              <a:lnSpc>
                <a:spcPct val="100000"/>
              </a:lnSpc>
              <a:spcBef>
                <a:spcPts val="600"/>
              </a:spcBef>
              <a:spcAft>
                <a:spcPts val="0"/>
              </a:spcAft>
              <a:buClr>
                <a:schemeClr val="accent4"/>
              </a:buClr>
              <a:buSzPts val="13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600"/>
              </a:spcBef>
              <a:spcAft>
                <a:spcPts val="0"/>
              </a:spcAft>
              <a:buClr>
                <a:schemeClr val="accent4"/>
              </a:buClr>
              <a:buSzPts val="1200"/>
              <a:buFont typeface="Arial"/>
              <a:buChar char="–"/>
              <a:defRPr b="0" i="0" sz="1100" u="none" cap="none" strike="noStrike">
                <a:solidFill>
                  <a:schemeClr val="dk1"/>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4"/>
              </a:buClr>
              <a:buSzPts val="1200"/>
              <a:buFont typeface="Arial"/>
              <a:buChar char="»"/>
              <a:defRPr b="0" i="0" sz="1100" u="none" cap="none" strike="noStrike">
                <a:solidFill>
                  <a:schemeClr val="dk1"/>
                </a:solidFill>
                <a:latin typeface="Arial"/>
                <a:ea typeface="Arial"/>
                <a:cs typeface="Arial"/>
                <a:sym typeface="Arial"/>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p:cSld name="Comparison 2">
    <p:spTree>
      <p:nvGrpSpPr>
        <p:cNvPr id="1733" name="Shape 1733"/>
        <p:cNvGrpSpPr/>
        <p:nvPr/>
      </p:nvGrpSpPr>
      <p:grpSpPr>
        <a:xfrm>
          <a:off x="0" y="0"/>
          <a:ext cx="0" cy="0"/>
          <a:chOff x="0" y="0"/>
          <a:chExt cx="0" cy="0"/>
        </a:xfrm>
      </p:grpSpPr>
      <p:sp>
        <p:nvSpPr>
          <p:cNvPr id="1734" name="Google Shape;1734;p257"/>
          <p:cNvSpPr txBox="1"/>
          <p:nvPr>
            <p:ph idx="12" type="sldNum"/>
          </p:nvPr>
        </p:nvSpPr>
        <p:spPr>
          <a:xfrm>
            <a:off x="7577666" y="4744988"/>
            <a:ext cx="1109100" cy="2739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735" name="Google Shape;1735;p257"/>
          <p:cNvSpPr txBox="1"/>
          <p:nvPr>
            <p:ph idx="1" type="body"/>
          </p:nvPr>
        </p:nvSpPr>
        <p:spPr>
          <a:xfrm>
            <a:off x="3507530" y="2474378"/>
            <a:ext cx="2131500" cy="1875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00000"/>
              </a:lnSpc>
              <a:spcBef>
                <a:spcPts val="600"/>
              </a:spcBef>
              <a:spcAft>
                <a:spcPts val="0"/>
              </a:spcAft>
              <a:buClr>
                <a:srgbClr val="BFBFBF"/>
              </a:buClr>
              <a:buSzPts val="1800"/>
              <a:buFont typeface="Arial"/>
              <a:buNone/>
              <a:defRPr b="0" i="0" sz="1800" u="none" cap="none" strike="noStrike">
                <a:solidFill>
                  <a:schemeClr val="accent2"/>
                </a:solidFill>
                <a:latin typeface="Tahoma"/>
                <a:ea typeface="Tahoma"/>
                <a:cs typeface="Tahoma"/>
                <a:sym typeface="Tahoma"/>
              </a:defRPr>
            </a:lvl1pPr>
            <a:lvl2pPr indent="-292100" lvl="1" marL="9144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2pPr>
            <a:lvl3pPr indent="-292100" lvl="2" marL="13716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3pPr>
            <a:lvl4pPr indent="-292100" lvl="3" marL="18288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4pPr>
            <a:lvl5pPr indent="-292100" lvl="4" marL="22860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36" name="Google Shape;1736;p257"/>
          <p:cNvSpPr txBox="1"/>
          <p:nvPr>
            <p:ph idx="2" type="body"/>
          </p:nvPr>
        </p:nvSpPr>
        <p:spPr>
          <a:xfrm>
            <a:off x="447792" y="3706483"/>
            <a:ext cx="2922900" cy="4020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00000"/>
              </a:lnSpc>
              <a:spcBef>
                <a:spcPts val="200"/>
              </a:spcBef>
              <a:spcAft>
                <a:spcPts val="0"/>
              </a:spcAft>
              <a:buClr>
                <a:schemeClr val="dk2"/>
              </a:buClr>
              <a:buSzPts val="1100"/>
              <a:buFont typeface="Arial"/>
              <a:buNone/>
              <a:defRPr b="0" i="0" sz="1100" u="none" cap="none" strike="noStrike">
                <a:solidFill>
                  <a:schemeClr val="dk2"/>
                </a:solidFill>
                <a:latin typeface="Tahoma"/>
                <a:ea typeface="Tahoma"/>
                <a:cs typeface="Tahoma"/>
                <a:sym typeface="Tahoma"/>
              </a:defRPr>
            </a:lvl1pPr>
            <a:lvl2pPr indent="-292100" lvl="1" marL="9144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2pPr>
            <a:lvl3pPr indent="-292100" lvl="2" marL="13716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3pPr>
            <a:lvl4pPr indent="-292100" lvl="3" marL="18288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4pPr>
            <a:lvl5pPr indent="-292100" lvl="4" marL="22860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37" name="Google Shape;1737;p257"/>
          <p:cNvSpPr/>
          <p:nvPr>
            <p:ph idx="3" type="pic"/>
          </p:nvPr>
        </p:nvSpPr>
        <p:spPr>
          <a:xfrm>
            <a:off x="5728039" y="1489098"/>
            <a:ext cx="2926200" cy="1973400"/>
          </a:xfrm>
          <a:prstGeom prst="rect">
            <a:avLst/>
          </a:prstGeom>
          <a:noFill/>
          <a:ln>
            <a:noFill/>
          </a:ln>
        </p:spPr>
      </p:sp>
      <p:sp>
        <p:nvSpPr>
          <p:cNvPr id="1738" name="Google Shape;1738;p257"/>
          <p:cNvSpPr/>
          <p:nvPr>
            <p:ph idx="4" type="pic"/>
          </p:nvPr>
        </p:nvSpPr>
        <p:spPr>
          <a:xfrm>
            <a:off x="448748" y="1489098"/>
            <a:ext cx="2921700" cy="1973400"/>
          </a:xfrm>
          <a:prstGeom prst="rect">
            <a:avLst/>
          </a:prstGeom>
          <a:noFill/>
          <a:ln>
            <a:noFill/>
          </a:ln>
        </p:spPr>
      </p:sp>
      <p:sp>
        <p:nvSpPr>
          <p:cNvPr id="1739" name="Google Shape;1739;p257"/>
          <p:cNvSpPr txBox="1"/>
          <p:nvPr>
            <p:ph type="title"/>
          </p:nvPr>
        </p:nvSpPr>
        <p:spPr>
          <a:xfrm>
            <a:off x="447793" y="203661"/>
            <a:ext cx="6096000" cy="768600"/>
          </a:xfrm>
          <a:prstGeom prst="rect">
            <a:avLst/>
          </a:prstGeom>
          <a:noFill/>
          <a:ln>
            <a:noFill/>
          </a:ln>
        </p:spPr>
        <p:txBody>
          <a:bodyPr anchorCtr="0" anchor="ctr" bIns="0" lIns="0" spcFirstLastPara="1" rIns="0" wrap="square" tIns="0">
            <a:noAutofit/>
          </a:bodyPr>
          <a:lstStyle>
            <a:lvl1pPr lvl="0" marR="0" rtl="0" algn="l">
              <a:lnSpc>
                <a:spcPct val="104614"/>
              </a:lnSpc>
              <a:spcBef>
                <a:spcPts val="0"/>
              </a:spcBef>
              <a:spcAft>
                <a:spcPts val="0"/>
              </a:spcAft>
              <a:buClr>
                <a:srgbClr val="63666A"/>
              </a:buClr>
              <a:buSzPts val="2600"/>
              <a:buFont typeface="Arial"/>
              <a:buChar char="●"/>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40" name="Google Shape;1740;p257"/>
          <p:cNvSpPr txBox="1"/>
          <p:nvPr>
            <p:ph idx="5" type="body"/>
          </p:nvPr>
        </p:nvSpPr>
        <p:spPr>
          <a:xfrm>
            <a:off x="448735" y="1026877"/>
            <a:ext cx="6095100" cy="4623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100000"/>
              </a:lnSpc>
              <a:spcBef>
                <a:spcPts val="600"/>
              </a:spcBef>
              <a:spcAft>
                <a:spcPts val="0"/>
              </a:spcAft>
              <a:buClr>
                <a:srgbClr val="BFBFBF"/>
              </a:buClr>
              <a:buSzPts val="1600"/>
              <a:buFont typeface="Arial"/>
              <a:buNone/>
              <a:defRPr b="0" i="0" sz="1600" u="none" cap="none" strike="noStrike">
                <a:solidFill>
                  <a:schemeClr val="dk1"/>
                </a:solidFill>
                <a:latin typeface="Tahoma"/>
                <a:ea typeface="Tahoma"/>
                <a:cs typeface="Tahoma"/>
                <a:sym typeface="Tahoma"/>
              </a:defRPr>
            </a:lvl1pPr>
            <a:lvl2pPr indent="-330200" lvl="1" marL="914400" marR="0" rtl="0" algn="l">
              <a:lnSpc>
                <a:spcPct val="100000"/>
              </a:lnSpc>
              <a:spcBef>
                <a:spcPts val="600"/>
              </a:spcBef>
              <a:spcAft>
                <a:spcPts val="0"/>
              </a:spcAft>
              <a:buClr>
                <a:srgbClr val="BFBFBF"/>
              </a:buClr>
              <a:buSzPts val="1600"/>
              <a:buFont typeface="Arial"/>
              <a:buChar char="–"/>
              <a:defRPr b="0" i="0" sz="1600" u="none" cap="none" strike="noStrike">
                <a:solidFill>
                  <a:schemeClr val="dk1"/>
                </a:solidFill>
                <a:latin typeface="Tahoma"/>
                <a:ea typeface="Tahoma"/>
                <a:cs typeface="Tahoma"/>
                <a:sym typeface="Tahoma"/>
              </a:defRPr>
            </a:lvl2pPr>
            <a:lvl3pPr indent="-317500" lvl="2" marL="1371600" marR="0" rtl="0" algn="l">
              <a:lnSpc>
                <a:spcPct val="100000"/>
              </a:lnSpc>
              <a:spcBef>
                <a:spcPts val="600"/>
              </a:spcBef>
              <a:spcAft>
                <a:spcPts val="0"/>
              </a:spcAft>
              <a:buClr>
                <a:srgbClr val="BFBFBF"/>
              </a:buClr>
              <a:buSzPts val="1400"/>
              <a:buFont typeface="Arial"/>
              <a:buChar char="•"/>
              <a:defRPr b="0" i="0" sz="1400" u="none" cap="none" strike="noStrike">
                <a:solidFill>
                  <a:schemeClr val="dk1"/>
                </a:solidFill>
                <a:latin typeface="Tahoma"/>
                <a:ea typeface="Tahoma"/>
                <a:cs typeface="Tahoma"/>
                <a:sym typeface="Tahoma"/>
              </a:defRPr>
            </a:lvl3pPr>
            <a:lvl4pPr indent="-304800" lvl="3" marL="1828800" marR="0" rtl="0" algn="l">
              <a:lnSpc>
                <a:spcPct val="100000"/>
              </a:lnSpc>
              <a:spcBef>
                <a:spcPts val="600"/>
              </a:spcBef>
              <a:spcAft>
                <a:spcPts val="0"/>
              </a:spcAft>
              <a:buClr>
                <a:srgbClr val="BFBFBF"/>
              </a:buClr>
              <a:buSzPts val="1200"/>
              <a:buFont typeface="Arial"/>
              <a:buChar char="–"/>
              <a:defRPr b="0" i="0" sz="1200" u="none" cap="none" strike="noStrike">
                <a:solidFill>
                  <a:schemeClr val="dk1"/>
                </a:solidFill>
                <a:latin typeface="Tahoma"/>
                <a:ea typeface="Tahoma"/>
                <a:cs typeface="Tahoma"/>
                <a:sym typeface="Tahoma"/>
              </a:defRPr>
            </a:lvl4pPr>
            <a:lvl5pPr indent="-304800" lvl="4" marL="2286000" marR="0" rtl="0" algn="l">
              <a:lnSpc>
                <a:spcPct val="100000"/>
              </a:lnSpc>
              <a:spcBef>
                <a:spcPts val="600"/>
              </a:spcBef>
              <a:spcAft>
                <a:spcPts val="0"/>
              </a:spcAft>
              <a:buClr>
                <a:srgbClr val="BFBFBF"/>
              </a:buClr>
              <a:buSzPts val="1200"/>
              <a:buFont typeface="Arial"/>
              <a:buChar char="»"/>
              <a:defRPr b="0" i="0" sz="1200" u="none" cap="none" strike="noStrike">
                <a:solidFill>
                  <a:schemeClr val="dk1"/>
                </a:solidFill>
                <a:latin typeface="Tahoma"/>
                <a:ea typeface="Tahoma"/>
                <a:cs typeface="Tahoma"/>
                <a:sym typeface="Tahoma"/>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741" name="Google Shape;1741;p257"/>
          <p:cNvCxnSpPr/>
          <p:nvPr/>
        </p:nvCxnSpPr>
        <p:spPr>
          <a:xfrm rot="10800000">
            <a:off x="407941" y="969166"/>
            <a:ext cx="8318100" cy="0"/>
          </a:xfrm>
          <a:prstGeom prst="straightConnector1">
            <a:avLst/>
          </a:prstGeom>
          <a:noFill/>
          <a:ln cap="flat" cmpd="sng" w="9525">
            <a:solidFill>
              <a:srgbClr val="E0E0E0"/>
            </a:solidFill>
            <a:prstDash val="solid"/>
            <a:round/>
            <a:headEnd len="sm" w="sm" type="none"/>
            <a:tailEnd len="sm" w="sm" type="none"/>
          </a:ln>
        </p:spPr>
      </p:cxnSp>
      <p:sp>
        <p:nvSpPr>
          <p:cNvPr id="1742" name="Google Shape;1742;p257"/>
          <p:cNvSpPr txBox="1"/>
          <p:nvPr>
            <p:ph idx="6" type="body"/>
          </p:nvPr>
        </p:nvSpPr>
        <p:spPr>
          <a:xfrm>
            <a:off x="5728039" y="3706483"/>
            <a:ext cx="2926200" cy="4020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00000"/>
              </a:lnSpc>
              <a:spcBef>
                <a:spcPts val="200"/>
              </a:spcBef>
              <a:spcAft>
                <a:spcPts val="0"/>
              </a:spcAft>
              <a:buClr>
                <a:schemeClr val="dk2"/>
              </a:buClr>
              <a:buSzPts val="1100"/>
              <a:buFont typeface="Arial"/>
              <a:buNone/>
              <a:defRPr b="0" i="0" sz="1100" u="none" cap="none" strike="noStrike">
                <a:solidFill>
                  <a:schemeClr val="dk2"/>
                </a:solidFill>
                <a:latin typeface="Tahoma"/>
                <a:ea typeface="Tahoma"/>
                <a:cs typeface="Tahoma"/>
                <a:sym typeface="Tahoma"/>
              </a:defRPr>
            </a:lvl1pPr>
            <a:lvl2pPr indent="-292100" lvl="1" marL="9144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2pPr>
            <a:lvl3pPr indent="-292100" lvl="2" marL="13716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3pPr>
            <a:lvl4pPr indent="-292100" lvl="3" marL="18288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4pPr>
            <a:lvl5pPr indent="-292100" lvl="4" marL="2286000" marR="0" rtl="0" algn="l">
              <a:lnSpc>
                <a:spcPct val="100000"/>
              </a:lnSpc>
              <a:spcBef>
                <a:spcPts val="600"/>
              </a:spcBef>
              <a:spcAft>
                <a:spcPts val="0"/>
              </a:spcAft>
              <a:buClr>
                <a:srgbClr val="BFBFBF"/>
              </a:buClr>
              <a:buSzPts val="1000"/>
              <a:buFont typeface="Arial"/>
              <a:buChar char="»"/>
              <a:defRPr b="0" i="0" sz="1000" u="none" cap="none" strike="noStrike">
                <a:solidFill>
                  <a:schemeClr val="dk1"/>
                </a:solidFill>
                <a:latin typeface="Tahoma"/>
                <a:ea typeface="Tahoma"/>
                <a:cs typeface="Tahoma"/>
                <a:sym typeface="Tahoma"/>
              </a:defRPr>
            </a:lvl5pPr>
            <a:lvl6pPr indent="-355600" lvl="5" marL="27432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724FF6"/>
        </a:solidFill>
      </p:bgPr>
    </p:bg>
    <p:spTree>
      <p:nvGrpSpPr>
        <p:cNvPr id="1748" name="Shape 1748"/>
        <p:cNvGrpSpPr/>
        <p:nvPr/>
      </p:nvGrpSpPr>
      <p:grpSpPr>
        <a:xfrm>
          <a:off x="0" y="0"/>
          <a:ext cx="0" cy="0"/>
          <a:chOff x="0" y="0"/>
          <a:chExt cx="0" cy="0"/>
        </a:xfrm>
      </p:grpSpPr>
      <p:sp>
        <p:nvSpPr>
          <p:cNvPr id="1749" name="Google Shape;1749;g29b04cf6df1_0_3074"/>
          <p:cNvSpPr/>
          <p:nvPr/>
        </p:nvSpPr>
        <p:spPr>
          <a:xfrm>
            <a:off x="6858000" y="0"/>
            <a:ext cx="2286000" cy="5143500"/>
          </a:xfrm>
          <a:prstGeom prst="rect">
            <a:avLst/>
          </a:prstGeom>
          <a:solidFill>
            <a:srgbClr val="021F3A"/>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750" name="Google Shape;1750;g29b04cf6df1_0_3074"/>
          <p:cNvSpPr txBox="1"/>
          <p:nvPr>
            <p:ph idx="1" type="body"/>
          </p:nvPr>
        </p:nvSpPr>
        <p:spPr>
          <a:xfrm>
            <a:off x="355922" y="1718841"/>
            <a:ext cx="5526900" cy="1545300"/>
          </a:xfrm>
          <a:prstGeom prst="rect">
            <a:avLst/>
          </a:prstGeom>
          <a:noFill/>
          <a:ln>
            <a:noFill/>
          </a:ln>
        </p:spPr>
        <p:txBody>
          <a:bodyPr anchorCtr="0" anchor="ctr" bIns="45700" lIns="0" spcFirstLastPara="1" rIns="0" wrap="square" tIns="45700">
            <a:noAutofit/>
          </a:bodyPr>
          <a:lstStyle>
            <a:lvl1pPr indent="-228600" lvl="0" marL="457200" rtl="0" algn="l">
              <a:lnSpc>
                <a:spcPct val="90000"/>
              </a:lnSpc>
              <a:spcBef>
                <a:spcPts val="0"/>
              </a:spcBef>
              <a:spcAft>
                <a:spcPts val="0"/>
              </a:spcAft>
              <a:buSzPts val="2800"/>
              <a:buNone/>
              <a:defRPr b="1" sz="4050">
                <a:solidFill>
                  <a:schemeClr val="lt1"/>
                </a:solidFill>
                <a:latin typeface="Arial"/>
                <a:ea typeface="Arial"/>
                <a:cs typeface="Arial"/>
                <a:sym typeface="Arial"/>
              </a:defRPr>
            </a:lvl1pPr>
            <a:lvl2pPr indent="-228600" lvl="1" marL="914400" rtl="0" algn="l">
              <a:lnSpc>
                <a:spcPct val="90000"/>
              </a:lnSpc>
              <a:spcBef>
                <a:spcPts val="375"/>
              </a:spcBef>
              <a:spcAft>
                <a:spcPts val="0"/>
              </a:spcAft>
              <a:buSzPts val="2400"/>
              <a:buNone/>
              <a:defRPr b="1" sz="4050"/>
            </a:lvl2pPr>
            <a:lvl3pPr indent="-228600" lvl="2" marL="1371600" rtl="0" algn="l">
              <a:lnSpc>
                <a:spcPct val="90000"/>
              </a:lnSpc>
              <a:spcBef>
                <a:spcPts val="375"/>
              </a:spcBef>
              <a:spcAft>
                <a:spcPts val="0"/>
              </a:spcAft>
              <a:buSzPts val="2000"/>
              <a:buNone/>
              <a:defRPr b="1" sz="4050"/>
            </a:lvl3pPr>
            <a:lvl4pPr indent="-228600" lvl="3" marL="1828800" rtl="0" algn="l">
              <a:lnSpc>
                <a:spcPct val="90000"/>
              </a:lnSpc>
              <a:spcBef>
                <a:spcPts val="375"/>
              </a:spcBef>
              <a:spcAft>
                <a:spcPts val="0"/>
              </a:spcAft>
              <a:buSzPts val="1800"/>
              <a:buNone/>
              <a:defRPr b="1" sz="4050"/>
            </a:lvl4pPr>
            <a:lvl5pPr indent="-228600" lvl="4" marL="2286000" rtl="0" algn="l">
              <a:lnSpc>
                <a:spcPct val="90000"/>
              </a:lnSpc>
              <a:spcBef>
                <a:spcPts val="375"/>
              </a:spcBef>
              <a:spcAft>
                <a:spcPts val="0"/>
              </a:spcAft>
              <a:buSzPts val="1800"/>
              <a:buNone/>
              <a:defRPr b="1" sz="4050"/>
            </a:lvl5pPr>
            <a:lvl6pPr indent="-342900" lvl="5" marL="2743200" rtl="0" algn="l">
              <a:lnSpc>
                <a:spcPct val="90000"/>
              </a:lnSpc>
              <a:spcBef>
                <a:spcPts val="375"/>
              </a:spcBef>
              <a:spcAft>
                <a:spcPts val="0"/>
              </a:spcAft>
              <a:buSzPts val="1800"/>
              <a:buChar char="•"/>
              <a:defRPr/>
            </a:lvl6pPr>
            <a:lvl7pPr indent="-342900" lvl="6" marL="3200400" rtl="0" algn="l">
              <a:lnSpc>
                <a:spcPct val="90000"/>
              </a:lnSpc>
              <a:spcBef>
                <a:spcPts val="375"/>
              </a:spcBef>
              <a:spcAft>
                <a:spcPts val="0"/>
              </a:spcAft>
              <a:buSzPts val="1800"/>
              <a:buChar char="•"/>
              <a:defRPr/>
            </a:lvl7pPr>
            <a:lvl8pPr indent="-342900" lvl="7" marL="3657600" rtl="0" algn="l">
              <a:lnSpc>
                <a:spcPct val="90000"/>
              </a:lnSpc>
              <a:spcBef>
                <a:spcPts val="375"/>
              </a:spcBef>
              <a:spcAft>
                <a:spcPts val="0"/>
              </a:spcAft>
              <a:buSzPts val="1800"/>
              <a:buChar char="•"/>
              <a:defRPr/>
            </a:lvl8pPr>
            <a:lvl9pPr indent="-342900" lvl="8" marL="4114800" rtl="0" algn="l">
              <a:lnSpc>
                <a:spcPct val="90000"/>
              </a:lnSpc>
              <a:spcBef>
                <a:spcPts val="375"/>
              </a:spcBef>
              <a:spcAft>
                <a:spcPts val="0"/>
              </a:spcAft>
              <a:buSzPts val="1800"/>
              <a:buChar char="•"/>
              <a:defRPr/>
            </a:lvl9pPr>
          </a:lstStyle>
          <a:p/>
        </p:txBody>
      </p:sp>
      <p:pic>
        <p:nvPicPr>
          <p:cNvPr id="1751" name="Google Shape;1751;g29b04cf6df1_0_3074"/>
          <p:cNvPicPr preferRelativeResize="0"/>
          <p:nvPr/>
        </p:nvPicPr>
        <p:blipFill rotWithShape="1">
          <a:blip r:embed="rId2">
            <a:alphaModFix/>
          </a:blip>
          <a:srcRect b="0" l="0" r="50455" t="0"/>
          <a:stretch/>
        </p:blipFill>
        <p:spPr>
          <a:xfrm>
            <a:off x="6083313" y="1532467"/>
            <a:ext cx="773133" cy="1968689"/>
          </a:xfrm>
          <a:prstGeom prst="rect">
            <a:avLst/>
          </a:prstGeom>
          <a:noFill/>
          <a:ln>
            <a:noFill/>
          </a:ln>
        </p:spPr>
      </p:pic>
      <p:pic>
        <p:nvPicPr>
          <p:cNvPr id="1752" name="Google Shape;1752;g29b04cf6df1_0_3074"/>
          <p:cNvPicPr preferRelativeResize="0"/>
          <p:nvPr/>
        </p:nvPicPr>
        <p:blipFill rotWithShape="1">
          <a:blip r:embed="rId3">
            <a:alphaModFix/>
          </a:blip>
          <a:srcRect b="0" l="49394" r="-5697" t="-4942"/>
          <a:stretch/>
        </p:blipFill>
        <p:spPr>
          <a:xfrm>
            <a:off x="6858305" y="1435151"/>
            <a:ext cx="878672" cy="2066055"/>
          </a:xfrm>
          <a:prstGeom prst="rect">
            <a:avLst/>
          </a:prstGeom>
          <a:noFill/>
          <a:ln>
            <a:noFill/>
          </a:ln>
        </p:spPr>
      </p:pic>
      <p:pic>
        <p:nvPicPr>
          <p:cNvPr id="1753" name="Google Shape;1753;g29b04cf6df1_0_3074"/>
          <p:cNvPicPr preferRelativeResize="0"/>
          <p:nvPr/>
        </p:nvPicPr>
        <p:blipFill rotWithShape="1">
          <a:blip r:embed="rId4">
            <a:alphaModFix/>
          </a:blip>
          <a:srcRect b="38969" l="0" r="0" t="37702"/>
          <a:stretch/>
        </p:blipFill>
        <p:spPr>
          <a:xfrm>
            <a:off x="150175" y="327306"/>
            <a:ext cx="2571750" cy="5999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Yellow Sidebar">
  <p:cSld name="7_Yellow Sidebar">
    <p:bg>
      <p:bgPr>
        <a:solidFill>
          <a:schemeClr val="dk2"/>
        </a:solidFill>
      </p:bgPr>
    </p:bg>
    <p:spTree>
      <p:nvGrpSpPr>
        <p:cNvPr id="1754" name="Shape 1754"/>
        <p:cNvGrpSpPr/>
        <p:nvPr/>
      </p:nvGrpSpPr>
      <p:grpSpPr>
        <a:xfrm>
          <a:off x="0" y="0"/>
          <a:ext cx="0" cy="0"/>
          <a:chOff x="0" y="0"/>
          <a:chExt cx="0" cy="0"/>
        </a:xfrm>
      </p:grpSpPr>
      <p:sp>
        <p:nvSpPr>
          <p:cNvPr id="1755" name="Google Shape;1755;g29b04cf6df1_0_3080"/>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756" name="Google Shape;1756;g29b04cf6df1_0_3080"/>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757" name="Google Shape;1757;g29b04cf6df1_0_3080"/>
          <p:cNvSpPr txBox="1"/>
          <p:nvPr>
            <p:ph idx="1" type="body"/>
          </p:nvPr>
        </p:nvSpPr>
        <p:spPr>
          <a:xfrm>
            <a:off x="371475" y="1123122"/>
            <a:ext cx="83307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4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58" name="Google Shape;1758;g29b04cf6df1_0_3080"/>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p:cSld name="Title and Subhead (Dark)">
    <p:bg>
      <p:bgPr>
        <a:solidFill>
          <a:schemeClr val="dk2"/>
        </a:solidFill>
      </p:bgPr>
    </p:bg>
    <p:spTree>
      <p:nvGrpSpPr>
        <p:cNvPr id="1759" name="Shape 1759"/>
        <p:cNvGrpSpPr/>
        <p:nvPr/>
      </p:nvGrpSpPr>
      <p:grpSpPr>
        <a:xfrm>
          <a:off x="0" y="0"/>
          <a:ext cx="0" cy="0"/>
          <a:chOff x="0" y="0"/>
          <a:chExt cx="0" cy="0"/>
        </a:xfrm>
      </p:grpSpPr>
      <p:sp>
        <p:nvSpPr>
          <p:cNvPr id="1760" name="Google Shape;1760;g29b04cf6df1_0_3085"/>
          <p:cNvSpPr txBox="1"/>
          <p:nvPr>
            <p:ph idx="1" type="body"/>
          </p:nvPr>
        </p:nvSpPr>
        <p:spPr>
          <a:xfrm>
            <a:off x="371475" y="791790"/>
            <a:ext cx="8401200" cy="22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AFAA"/>
              </a:buClr>
              <a:buSzPts val="1800"/>
              <a:buNone/>
              <a:defRPr b="1" i="0" sz="1350">
                <a:solidFill>
                  <a:schemeClr val="accent1"/>
                </a:solidFill>
                <a:latin typeface="Arial"/>
                <a:ea typeface="Arial"/>
                <a:cs typeface="Arial"/>
                <a:sym typeface="Arial"/>
              </a:defRPr>
            </a:lvl1pPr>
            <a:lvl2pPr indent="-228600" lvl="1" marL="914400" rtl="0" algn="l">
              <a:lnSpc>
                <a:spcPct val="90000"/>
              </a:lnSpc>
              <a:spcBef>
                <a:spcPts val="375"/>
              </a:spcBef>
              <a:spcAft>
                <a:spcPts val="0"/>
              </a:spcAft>
              <a:buClr>
                <a:schemeClr val="accent1"/>
              </a:buClr>
              <a:buSzPts val="2133"/>
              <a:buNone/>
              <a:defRPr sz="1600">
                <a:solidFill>
                  <a:schemeClr val="accent1"/>
                </a:solidFill>
              </a:defRPr>
            </a:lvl2pPr>
            <a:lvl3pPr indent="-228600" lvl="2" marL="1371600" rtl="0" algn="l">
              <a:lnSpc>
                <a:spcPct val="90000"/>
              </a:lnSpc>
              <a:spcBef>
                <a:spcPts val="375"/>
              </a:spcBef>
              <a:spcAft>
                <a:spcPts val="0"/>
              </a:spcAft>
              <a:buClr>
                <a:schemeClr val="accent1"/>
              </a:buClr>
              <a:buSzPts val="2133"/>
              <a:buNone/>
              <a:defRPr sz="1600">
                <a:solidFill>
                  <a:schemeClr val="accent1"/>
                </a:solidFill>
              </a:defRPr>
            </a:lvl3pPr>
            <a:lvl4pPr indent="-228600" lvl="3" marL="1828800" rtl="0" algn="l">
              <a:lnSpc>
                <a:spcPct val="90000"/>
              </a:lnSpc>
              <a:spcBef>
                <a:spcPts val="375"/>
              </a:spcBef>
              <a:spcAft>
                <a:spcPts val="0"/>
              </a:spcAft>
              <a:buClr>
                <a:schemeClr val="accent1"/>
              </a:buClr>
              <a:buSzPts val="2133"/>
              <a:buNone/>
              <a:defRPr sz="1600">
                <a:solidFill>
                  <a:schemeClr val="accent1"/>
                </a:solidFill>
              </a:defRPr>
            </a:lvl4pPr>
            <a:lvl5pPr indent="-228600" lvl="4" marL="2286000" rtl="0" algn="l">
              <a:lnSpc>
                <a:spcPct val="90000"/>
              </a:lnSpc>
              <a:spcBef>
                <a:spcPts val="375"/>
              </a:spcBef>
              <a:spcAft>
                <a:spcPts val="0"/>
              </a:spcAft>
              <a:buClr>
                <a:schemeClr val="accent1"/>
              </a:buClr>
              <a:buSzPts val="2133"/>
              <a:buNone/>
              <a:defRPr sz="1600">
                <a:solidFill>
                  <a:schemeClr val="accent1"/>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61" name="Google Shape;1761;g29b04cf6df1_0_3085"/>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62" name="Google Shape;1762;g29b04cf6df1_0_3085"/>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763" name="Google Shape;1763;g29b04cf6df1_0_3085"/>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 (Dark)">
    <p:bg>
      <p:bgPr>
        <a:solidFill>
          <a:schemeClr val="dk2"/>
        </a:solidFill>
      </p:bgPr>
    </p:bg>
    <p:spTree>
      <p:nvGrpSpPr>
        <p:cNvPr id="1764" name="Shape 1764"/>
        <p:cNvGrpSpPr/>
        <p:nvPr/>
      </p:nvGrpSpPr>
      <p:grpSpPr>
        <a:xfrm>
          <a:off x="0" y="0"/>
          <a:ext cx="0" cy="0"/>
          <a:chOff x="0" y="0"/>
          <a:chExt cx="0" cy="0"/>
        </a:xfrm>
      </p:grpSpPr>
      <p:sp>
        <p:nvSpPr>
          <p:cNvPr id="1765" name="Google Shape;1765;g29b04cf6df1_0_3090"/>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766" name="Google Shape;1766;g29b04cf6df1_0_3090"/>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bg>
      <p:bgPr>
        <a:solidFill>
          <a:schemeClr val="dk2"/>
        </a:solidFill>
      </p:bgPr>
    </p:bg>
    <p:spTree>
      <p:nvGrpSpPr>
        <p:cNvPr id="1767" name="Shape 1767"/>
        <p:cNvGrpSpPr/>
        <p:nvPr/>
      </p:nvGrpSpPr>
      <p:grpSpPr>
        <a:xfrm>
          <a:off x="0" y="0"/>
          <a:ext cx="0" cy="0"/>
          <a:chOff x="0" y="0"/>
          <a:chExt cx="0" cy="0"/>
        </a:xfrm>
      </p:grpSpPr>
      <p:sp>
        <p:nvSpPr>
          <p:cNvPr id="1768" name="Google Shape;1768;g29b04cf6df1_0_3093"/>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69" name="Google Shape;1769;g29b04cf6df1_0_3093"/>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70" name="Google Shape;1770;g29b04cf6df1_0_3093"/>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771" name="Shape 1771"/>
        <p:cNvGrpSpPr/>
        <p:nvPr/>
      </p:nvGrpSpPr>
      <p:grpSpPr>
        <a:xfrm>
          <a:off x="0" y="0"/>
          <a:ext cx="0" cy="0"/>
          <a:chOff x="0" y="0"/>
          <a:chExt cx="0" cy="0"/>
        </a:xfrm>
      </p:grpSpPr>
      <p:sp>
        <p:nvSpPr>
          <p:cNvPr id="1772" name="Google Shape;1772;g29b04cf6df1_0_3097"/>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with Subhead (Dark)">
  <p:cSld name="One Column with Subhead (Dark)">
    <p:bg>
      <p:bgPr>
        <a:solidFill>
          <a:schemeClr val="dk2"/>
        </a:solidFill>
      </p:bgPr>
    </p:bg>
    <p:spTree>
      <p:nvGrpSpPr>
        <p:cNvPr id="1773" name="Shape 1773"/>
        <p:cNvGrpSpPr/>
        <p:nvPr/>
      </p:nvGrpSpPr>
      <p:grpSpPr>
        <a:xfrm>
          <a:off x="0" y="0"/>
          <a:ext cx="0" cy="0"/>
          <a:chOff x="0" y="0"/>
          <a:chExt cx="0" cy="0"/>
        </a:xfrm>
      </p:grpSpPr>
      <p:pic>
        <p:nvPicPr>
          <p:cNvPr id="1774" name="Google Shape;1774;g29b04cf6df1_0_3099"/>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775" name="Google Shape;1775;g29b04cf6df1_0_309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76" name="Google Shape;1776;g29b04cf6df1_0_3099"/>
          <p:cNvSpPr txBox="1"/>
          <p:nvPr>
            <p:ph type="title"/>
          </p:nvPr>
        </p:nvSpPr>
        <p:spPr>
          <a:xfrm>
            <a:off x="371475" y="371471"/>
            <a:ext cx="8398500" cy="4245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100"/>
              <a:buFont typeface="Arial"/>
              <a:buNone/>
              <a:defRPr b="0" i="0" sz="1400" u="none" cap="none" strike="noStrike">
                <a:solidFill>
                  <a:schemeClr val="lt1"/>
                </a:solidFill>
                <a:latin typeface="Arial"/>
                <a:ea typeface="Arial"/>
                <a:cs typeface="Arial"/>
                <a:sym typeface="Arial"/>
              </a:defRPr>
            </a:lvl9pPr>
          </a:lstStyle>
          <a:p/>
        </p:txBody>
      </p:sp>
      <p:sp>
        <p:nvSpPr>
          <p:cNvPr id="1777" name="Google Shape;1777;g29b04cf6df1_0_3099"/>
          <p:cNvSpPr txBox="1"/>
          <p:nvPr>
            <p:ph idx="1" type="body"/>
          </p:nvPr>
        </p:nvSpPr>
        <p:spPr>
          <a:xfrm>
            <a:off x="371475" y="1366001"/>
            <a:ext cx="8401200" cy="3405900"/>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0"/>
              </a:spcBef>
              <a:spcAft>
                <a:spcPts val="0"/>
              </a:spcAft>
              <a:buClr>
                <a:schemeClr val="lt1"/>
              </a:buClr>
              <a:buSzPts val="1600"/>
              <a:buFont typeface="Arial"/>
              <a:buChar char="•"/>
              <a:defRPr b="0" i="0" u="none" cap="none" strike="noStrike">
                <a:solidFill>
                  <a:schemeClr val="lt1"/>
                </a:solidFill>
                <a:latin typeface="Arial"/>
                <a:ea typeface="Arial"/>
                <a:cs typeface="Arial"/>
                <a:sym typeface="Arial"/>
              </a:defRPr>
            </a:lvl1pPr>
            <a:lvl2pPr indent="-317500" lvl="1" marL="914400" marR="0" rtl="0" algn="l">
              <a:lnSpc>
                <a:spcPct val="100000"/>
              </a:lnSpc>
              <a:spcBef>
                <a:spcPts val="500"/>
              </a:spcBef>
              <a:spcAft>
                <a:spcPts val="0"/>
              </a:spcAft>
              <a:buClr>
                <a:schemeClr val="lt1"/>
              </a:buClr>
              <a:buSzPts val="1400"/>
              <a:buFont typeface="Arial"/>
              <a:buChar char="•"/>
              <a:defRPr b="0" i="0" u="none" cap="none" strike="noStrike">
                <a:solidFill>
                  <a:schemeClr val="lt1"/>
                </a:solidFill>
                <a:latin typeface="Arial"/>
                <a:ea typeface="Arial"/>
                <a:cs typeface="Arial"/>
                <a:sym typeface="Arial"/>
              </a:defRPr>
            </a:lvl2pPr>
            <a:lvl3pPr indent="-304800" lvl="2" marL="1371600" marR="0" rtl="0" algn="l">
              <a:lnSpc>
                <a:spcPct val="100000"/>
              </a:lnSpc>
              <a:spcBef>
                <a:spcPts val="500"/>
              </a:spcBef>
              <a:spcAft>
                <a:spcPts val="0"/>
              </a:spcAft>
              <a:buClr>
                <a:schemeClr val="lt1"/>
              </a:buClr>
              <a:buSzPts val="1200"/>
              <a:buFont typeface="Arial"/>
              <a:buChar char="•"/>
              <a:defRPr b="0" i="0" u="none" cap="none" strike="noStrike">
                <a:solidFill>
                  <a:schemeClr val="lt1"/>
                </a:solidFill>
                <a:latin typeface="Arial"/>
                <a:ea typeface="Arial"/>
                <a:cs typeface="Arial"/>
                <a:sym typeface="Arial"/>
              </a:defRPr>
            </a:lvl3pPr>
            <a:lvl4pPr indent="-292100" lvl="3" marL="1828800" marR="0" rtl="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4pPr>
            <a:lvl5pPr indent="-292100" lvl="4" marL="2286000" marR="0" rtl="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5pPr>
            <a:lvl6pPr indent="-292100" lvl="5" marL="2743200" marR="0" rtl="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6pPr>
            <a:lvl7pPr indent="-292100" lvl="6" marL="3200400" marR="0" rtl="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7pPr>
            <a:lvl8pPr indent="-292100" lvl="7" marL="3657600" marR="0" rtl="0" algn="l">
              <a:lnSpc>
                <a:spcPct val="100000"/>
              </a:lnSpc>
              <a:spcBef>
                <a:spcPts val="500"/>
              </a:spcBef>
              <a:spcAft>
                <a:spcPts val="0"/>
              </a:spcAft>
              <a:buClr>
                <a:schemeClr val="lt1"/>
              </a:buClr>
              <a:buSzPts val="1000"/>
              <a:buFont typeface="Arial"/>
              <a:buChar char="•"/>
              <a:defRPr b="0" i="0" u="none" cap="none" strike="noStrike">
                <a:solidFill>
                  <a:schemeClr val="lt1"/>
                </a:solidFill>
                <a:latin typeface="Arial"/>
                <a:ea typeface="Arial"/>
                <a:cs typeface="Arial"/>
                <a:sym typeface="Arial"/>
              </a:defRPr>
            </a:lvl8pPr>
            <a:lvl9pPr indent="-292100" lvl="8" marL="4114800" marR="0" rtl="0" algn="l">
              <a:lnSpc>
                <a:spcPct val="100000"/>
              </a:lnSpc>
              <a:spcBef>
                <a:spcPts val="500"/>
              </a:spcBef>
              <a:spcAft>
                <a:spcPts val="500"/>
              </a:spcAft>
              <a:buClr>
                <a:schemeClr val="lt1"/>
              </a:buClr>
              <a:buSzPts val="1000"/>
              <a:buFont typeface="Arial"/>
              <a:buChar char="•"/>
              <a:defRPr b="0" i="0" u="none" cap="none" strike="noStrike">
                <a:solidFill>
                  <a:schemeClr val="lt1"/>
                </a:solidFill>
                <a:latin typeface="Arial"/>
                <a:ea typeface="Arial"/>
                <a:cs typeface="Arial"/>
                <a:sym typeface="Arial"/>
              </a:defRPr>
            </a:lvl9pPr>
          </a:lstStyle>
          <a:p/>
        </p:txBody>
      </p:sp>
      <p:sp>
        <p:nvSpPr>
          <p:cNvPr id="1778" name="Google Shape;1778;g29b04cf6df1_0_3099"/>
          <p:cNvSpPr txBox="1"/>
          <p:nvPr>
            <p:ph idx="2" type="subTitle"/>
          </p:nvPr>
        </p:nvSpPr>
        <p:spPr>
          <a:xfrm>
            <a:off x="362625" y="842675"/>
            <a:ext cx="8409900" cy="2739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chemeClr val="accent1"/>
              </a:buClr>
              <a:buSzPts val="1600"/>
              <a:buNone/>
              <a:defRPr b="1" sz="1600">
                <a:solidFill>
                  <a:schemeClr val="accent1"/>
                </a:solidFill>
              </a:defRPr>
            </a:lvl1pPr>
            <a:lvl2pPr lvl="1" rtl="0" algn="l">
              <a:lnSpc>
                <a:spcPct val="90000"/>
              </a:lnSpc>
              <a:spcBef>
                <a:spcPts val="500"/>
              </a:spcBef>
              <a:spcAft>
                <a:spcPts val="0"/>
              </a:spcAft>
              <a:buSzPts val="1400"/>
              <a:buNone/>
              <a:defRPr/>
            </a:lvl2pPr>
            <a:lvl3pPr lvl="2" rtl="0" algn="l">
              <a:lnSpc>
                <a:spcPct val="90000"/>
              </a:lnSpc>
              <a:spcBef>
                <a:spcPts val="500"/>
              </a:spcBef>
              <a:spcAft>
                <a:spcPts val="0"/>
              </a:spcAft>
              <a:buSzPts val="1200"/>
              <a:buNone/>
              <a:defRPr/>
            </a:lvl3pPr>
            <a:lvl4pPr lvl="3" rtl="0" algn="l">
              <a:lnSpc>
                <a:spcPct val="90000"/>
              </a:lnSpc>
              <a:spcBef>
                <a:spcPts val="500"/>
              </a:spcBef>
              <a:spcAft>
                <a:spcPts val="0"/>
              </a:spcAft>
              <a:buSzPts val="1000"/>
              <a:buNone/>
              <a:defRPr/>
            </a:lvl4pPr>
            <a:lvl5pPr lvl="4" rtl="0" algn="l">
              <a:lnSpc>
                <a:spcPct val="90000"/>
              </a:lnSpc>
              <a:spcBef>
                <a:spcPts val="500"/>
              </a:spcBef>
              <a:spcAft>
                <a:spcPts val="0"/>
              </a:spcAft>
              <a:buSzPts val="1000"/>
              <a:buNone/>
              <a:defRPr/>
            </a:lvl5pPr>
            <a:lvl6pPr lvl="5" rtl="0" algn="l">
              <a:lnSpc>
                <a:spcPct val="90000"/>
              </a:lnSpc>
              <a:spcBef>
                <a:spcPts val="500"/>
              </a:spcBef>
              <a:spcAft>
                <a:spcPts val="0"/>
              </a:spcAft>
              <a:buSzPts val="1000"/>
              <a:buNone/>
              <a:defRPr/>
            </a:lvl6pPr>
            <a:lvl7pPr lvl="6" rtl="0" algn="l">
              <a:lnSpc>
                <a:spcPct val="90000"/>
              </a:lnSpc>
              <a:spcBef>
                <a:spcPts val="500"/>
              </a:spcBef>
              <a:spcAft>
                <a:spcPts val="0"/>
              </a:spcAft>
              <a:buSzPts val="1000"/>
              <a:buNone/>
              <a:defRPr/>
            </a:lvl7pPr>
            <a:lvl8pPr lvl="7" rtl="0" algn="l">
              <a:lnSpc>
                <a:spcPct val="90000"/>
              </a:lnSpc>
              <a:spcBef>
                <a:spcPts val="500"/>
              </a:spcBef>
              <a:spcAft>
                <a:spcPts val="0"/>
              </a:spcAft>
              <a:buSzPts val="1000"/>
              <a:buNone/>
              <a:defRPr/>
            </a:lvl8pPr>
            <a:lvl9pPr lvl="8" rtl="0" algn="l">
              <a:lnSpc>
                <a:spcPct val="90000"/>
              </a:lnSpc>
              <a:spcBef>
                <a:spcPts val="500"/>
              </a:spcBef>
              <a:spcAft>
                <a:spcPts val="500"/>
              </a:spcAft>
              <a:buSzPts val="1000"/>
              <a:buNone/>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with Subhead (Dark)">
  <p:cSld name="Three Column with Subhead (Dark)">
    <p:bg>
      <p:bgPr>
        <a:solidFill>
          <a:schemeClr val="dk2"/>
        </a:solidFill>
      </p:bgPr>
    </p:bg>
    <p:spTree>
      <p:nvGrpSpPr>
        <p:cNvPr id="1779" name="Shape 1779"/>
        <p:cNvGrpSpPr/>
        <p:nvPr/>
      </p:nvGrpSpPr>
      <p:grpSpPr>
        <a:xfrm>
          <a:off x="0" y="0"/>
          <a:ext cx="0" cy="0"/>
          <a:chOff x="0" y="0"/>
          <a:chExt cx="0" cy="0"/>
        </a:xfrm>
      </p:grpSpPr>
      <p:sp>
        <p:nvSpPr>
          <p:cNvPr id="1780" name="Google Shape;1780;g29b04cf6df1_0_3105"/>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81" name="Google Shape;1781;g29b04cf6df1_0_3105"/>
          <p:cNvSpPr txBox="1"/>
          <p:nvPr>
            <p:ph idx="1" type="body"/>
          </p:nvPr>
        </p:nvSpPr>
        <p:spPr>
          <a:xfrm>
            <a:off x="371476" y="1499078"/>
            <a:ext cx="2362500" cy="29823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82" name="Google Shape;1782;g29b04cf6df1_0_3105"/>
          <p:cNvSpPr txBox="1"/>
          <p:nvPr>
            <p:ph idx="2" type="body"/>
          </p:nvPr>
        </p:nvSpPr>
        <p:spPr>
          <a:xfrm>
            <a:off x="3390802" y="1499078"/>
            <a:ext cx="2362500" cy="29823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83" name="Google Shape;1783;g29b04cf6df1_0_3105"/>
          <p:cNvSpPr txBox="1"/>
          <p:nvPr>
            <p:ph idx="3" type="body"/>
          </p:nvPr>
        </p:nvSpPr>
        <p:spPr>
          <a:xfrm>
            <a:off x="6410128" y="1499078"/>
            <a:ext cx="2362500" cy="29823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84" name="Google Shape;1784;g29b04cf6df1_0_3105"/>
          <p:cNvSpPr txBox="1"/>
          <p:nvPr>
            <p:ph idx="4" type="body"/>
          </p:nvPr>
        </p:nvSpPr>
        <p:spPr>
          <a:xfrm>
            <a:off x="371475" y="791790"/>
            <a:ext cx="8401200" cy="22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AFAA"/>
              </a:buClr>
              <a:buSzPts val="1800"/>
              <a:buNone/>
              <a:defRPr b="1" i="0" sz="1350">
                <a:solidFill>
                  <a:schemeClr val="accent1"/>
                </a:solidFill>
                <a:latin typeface="Arial"/>
                <a:ea typeface="Arial"/>
                <a:cs typeface="Arial"/>
                <a:sym typeface="Arial"/>
              </a:defRPr>
            </a:lvl1pPr>
            <a:lvl2pPr indent="-228600" lvl="1" marL="914400" rtl="0" algn="l">
              <a:lnSpc>
                <a:spcPct val="90000"/>
              </a:lnSpc>
              <a:spcBef>
                <a:spcPts val="375"/>
              </a:spcBef>
              <a:spcAft>
                <a:spcPts val="0"/>
              </a:spcAft>
              <a:buClr>
                <a:schemeClr val="accent1"/>
              </a:buClr>
              <a:buSzPts val="2133"/>
              <a:buNone/>
              <a:defRPr sz="1600">
                <a:solidFill>
                  <a:schemeClr val="accent1"/>
                </a:solidFill>
              </a:defRPr>
            </a:lvl2pPr>
            <a:lvl3pPr indent="-228600" lvl="2" marL="1371600" rtl="0" algn="l">
              <a:lnSpc>
                <a:spcPct val="90000"/>
              </a:lnSpc>
              <a:spcBef>
                <a:spcPts val="375"/>
              </a:spcBef>
              <a:spcAft>
                <a:spcPts val="0"/>
              </a:spcAft>
              <a:buClr>
                <a:schemeClr val="accent1"/>
              </a:buClr>
              <a:buSzPts val="2133"/>
              <a:buNone/>
              <a:defRPr sz="1600">
                <a:solidFill>
                  <a:schemeClr val="accent1"/>
                </a:solidFill>
              </a:defRPr>
            </a:lvl3pPr>
            <a:lvl4pPr indent="-228600" lvl="3" marL="1828800" rtl="0" algn="l">
              <a:lnSpc>
                <a:spcPct val="90000"/>
              </a:lnSpc>
              <a:spcBef>
                <a:spcPts val="375"/>
              </a:spcBef>
              <a:spcAft>
                <a:spcPts val="0"/>
              </a:spcAft>
              <a:buClr>
                <a:schemeClr val="accent1"/>
              </a:buClr>
              <a:buSzPts val="2133"/>
              <a:buNone/>
              <a:defRPr sz="1600">
                <a:solidFill>
                  <a:schemeClr val="accent1"/>
                </a:solidFill>
              </a:defRPr>
            </a:lvl4pPr>
            <a:lvl5pPr indent="-228600" lvl="4" marL="2286000" rtl="0" algn="l">
              <a:lnSpc>
                <a:spcPct val="90000"/>
              </a:lnSpc>
              <a:spcBef>
                <a:spcPts val="375"/>
              </a:spcBef>
              <a:spcAft>
                <a:spcPts val="0"/>
              </a:spcAft>
              <a:buClr>
                <a:schemeClr val="accent1"/>
              </a:buClr>
              <a:buSzPts val="2133"/>
              <a:buNone/>
              <a:defRPr sz="1600">
                <a:solidFill>
                  <a:schemeClr val="accent1"/>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85" name="Google Shape;1785;g29b04cf6df1_0_3105"/>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86" name="Google Shape;1786;g29b04cf6df1_0_3105"/>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Title Only Dark">
    <p:bg>
      <p:bgPr>
        <a:solidFill>
          <a:schemeClr val="dk2"/>
        </a:solidFill>
      </p:bgPr>
    </p:bg>
    <p:spTree>
      <p:nvGrpSpPr>
        <p:cNvPr id="1787" name="Shape 1787"/>
        <p:cNvGrpSpPr/>
        <p:nvPr/>
      </p:nvGrpSpPr>
      <p:grpSpPr>
        <a:xfrm>
          <a:off x="0" y="0"/>
          <a:ext cx="0" cy="0"/>
          <a:chOff x="0" y="0"/>
          <a:chExt cx="0" cy="0"/>
        </a:xfrm>
      </p:grpSpPr>
      <p:sp>
        <p:nvSpPr>
          <p:cNvPr id="1788" name="Google Shape;1788;g29b04cf6df1_0_3113"/>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789" name="Google Shape;1789;g29b04cf6df1_0_3113"/>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90" name="Google Shape;1790;g29b04cf6df1_0_3113"/>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de bar 1">
  <p:cSld name="1_Side bar 1">
    <p:spTree>
      <p:nvGrpSpPr>
        <p:cNvPr id="1791" name="Shape 1791"/>
        <p:cNvGrpSpPr/>
        <p:nvPr/>
      </p:nvGrpSpPr>
      <p:grpSpPr>
        <a:xfrm>
          <a:off x="0" y="0"/>
          <a:ext cx="0" cy="0"/>
          <a:chOff x="0" y="0"/>
          <a:chExt cx="0" cy="0"/>
        </a:xfrm>
      </p:grpSpPr>
      <p:sp>
        <p:nvSpPr>
          <p:cNvPr id="1792" name="Google Shape;1792;g29b04cf6df1_0_3117"/>
          <p:cNvSpPr/>
          <p:nvPr/>
        </p:nvSpPr>
        <p:spPr>
          <a:xfrm>
            <a:off x="6984333" y="0"/>
            <a:ext cx="2159700" cy="5143500"/>
          </a:xfrm>
          <a:prstGeom prst="rect">
            <a:avLst/>
          </a:prstGeom>
          <a:solidFill>
            <a:srgbClr val="020940"/>
          </a:solidFill>
          <a:ln>
            <a:noFill/>
          </a:ln>
          <a:effectLst>
            <a:outerShdw blurRad="177800" sx="102000" rotWithShape="0" algn="ctr" sy="102000">
              <a:srgbClr val="000000">
                <a:alpha val="902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1793" name="Google Shape;1793;g29b04cf6df1_0_3117"/>
          <p:cNvSpPr txBox="1"/>
          <p:nvPr>
            <p:ph type="title"/>
          </p:nvPr>
        </p:nvSpPr>
        <p:spPr>
          <a:xfrm>
            <a:off x="807565" y="480060"/>
            <a:ext cx="5930100" cy="3636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3600"/>
              <a:buNone/>
              <a:defRPr sz="2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94" name="Google Shape;1794;g29b04cf6df1_0_3117"/>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computer, bird&#10;&#10;Description automatically generated" id="1795" name="Google Shape;1795;g29b04cf6df1_0_3117"/>
          <p:cNvPicPr preferRelativeResize="0"/>
          <p:nvPr/>
        </p:nvPicPr>
        <p:blipFill rotWithShape="1">
          <a:blip r:embed="rId2">
            <a:alphaModFix/>
          </a:blip>
          <a:srcRect b="0" l="0" r="0" t="0"/>
          <a:stretch/>
        </p:blipFill>
        <p:spPr>
          <a:xfrm rot="10800000">
            <a:off x="6984162" y="0"/>
            <a:ext cx="2159837" cy="1810937"/>
          </a:xfrm>
          <a:prstGeom prst="rect">
            <a:avLst/>
          </a:prstGeom>
          <a:noFill/>
          <a:ln>
            <a:noFill/>
          </a:ln>
        </p:spPr>
      </p:pic>
      <p:sp>
        <p:nvSpPr>
          <p:cNvPr id="1796" name="Google Shape;1796;g29b04cf6df1_0_3117"/>
          <p:cNvSpPr txBox="1"/>
          <p:nvPr>
            <p:ph idx="1" type="body"/>
          </p:nvPr>
        </p:nvSpPr>
        <p:spPr>
          <a:xfrm>
            <a:off x="807245" y="1208486"/>
            <a:ext cx="5930400" cy="32730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191919"/>
              </a:buClr>
              <a:buSzPts val="2000"/>
              <a:buChar char="•"/>
              <a:defRPr sz="1500">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797" name="Google Shape;1797;g29b04cf6df1_0_3117"/>
          <p:cNvPicPr preferRelativeResize="0"/>
          <p:nvPr/>
        </p:nvPicPr>
        <p:blipFill rotWithShape="1">
          <a:blip r:embed="rId3">
            <a:alphaModFix/>
          </a:blip>
          <a:srcRect b="0" l="0" r="0" t="0"/>
          <a:stretch/>
        </p:blipFill>
        <p:spPr>
          <a:xfrm>
            <a:off x="159807" y="127519"/>
            <a:ext cx="199781" cy="199970"/>
          </a:xfrm>
          <a:prstGeom prst="rect">
            <a:avLst/>
          </a:prstGeom>
          <a:noFill/>
          <a:ln>
            <a:noFill/>
          </a:ln>
        </p:spPr>
      </p:pic>
      <p:sp>
        <p:nvSpPr>
          <p:cNvPr id="1798" name="Google Shape;1798;g29b04cf6df1_0_3117"/>
          <p:cNvSpPr txBox="1"/>
          <p:nvPr>
            <p:ph idx="11" type="ftr"/>
          </p:nvPr>
        </p:nvSpPr>
        <p:spPr>
          <a:xfrm>
            <a:off x="5944870" y="4869657"/>
            <a:ext cx="3086100" cy="273900"/>
          </a:xfrm>
          <a:prstGeom prst="rect">
            <a:avLst/>
          </a:prstGeom>
          <a:noFill/>
          <a:ln>
            <a:noFill/>
          </a:ln>
        </p:spPr>
        <p:txBody>
          <a:bodyPr anchorCtr="0" anchor="ctr" bIns="45700" lIns="0" spcFirstLastPara="1" rIns="0"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bg>
      <p:bgPr>
        <a:solidFill>
          <a:schemeClr val="lt1"/>
        </a:solidFill>
      </p:bgPr>
    </p:bg>
    <p:spTree>
      <p:nvGrpSpPr>
        <p:cNvPr id="1799" name="Shape 1799"/>
        <p:cNvGrpSpPr/>
        <p:nvPr/>
      </p:nvGrpSpPr>
      <p:grpSpPr>
        <a:xfrm>
          <a:off x="0" y="0"/>
          <a:ext cx="0" cy="0"/>
          <a:chOff x="0" y="0"/>
          <a:chExt cx="0" cy="0"/>
        </a:xfrm>
      </p:grpSpPr>
      <p:sp>
        <p:nvSpPr>
          <p:cNvPr id="1800" name="Google Shape;1800;g29b04cf6df1_0_3125"/>
          <p:cNvSpPr/>
          <p:nvPr/>
        </p:nvSpPr>
        <p:spPr>
          <a:xfrm>
            <a:off x="67819" y="36113"/>
            <a:ext cx="297600" cy="4587300"/>
          </a:xfrm>
          <a:prstGeom prst="rect">
            <a:avLst/>
          </a:prstGeom>
          <a:solidFill>
            <a:schemeClr val="l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425" u="none" cap="none" strike="noStrike">
              <a:solidFill>
                <a:schemeClr val="lt1"/>
              </a:solidFill>
              <a:latin typeface="Arial"/>
              <a:ea typeface="Arial"/>
              <a:cs typeface="Arial"/>
              <a:sym typeface="Arial"/>
            </a:endParaRPr>
          </a:p>
        </p:txBody>
      </p:sp>
      <p:sp>
        <p:nvSpPr>
          <p:cNvPr id="1801" name="Google Shape;1801;g29b04cf6df1_0_3125"/>
          <p:cNvSpPr txBox="1"/>
          <p:nvPr>
            <p:ph type="ctrTitle"/>
          </p:nvPr>
        </p:nvSpPr>
        <p:spPr>
          <a:xfrm>
            <a:off x="807565" y="479681"/>
            <a:ext cx="8043300" cy="3648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400">
                <a:solidFill>
                  <a:srgbClr val="191919"/>
                </a:solidFill>
                <a:latin typeface="Arial"/>
                <a:ea typeface="Arial"/>
                <a:cs typeface="Arial"/>
                <a:sym typeface="Arial"/>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02" name="Google Shape;1802;g29b04cf6df1_0_3125"/>
          <p:cNvSpPr txBox="1"/>
          <p:nvPr>
            <p:ph idx="1" type="body"/>
          </p:nvPr>
        </p:nvSpPr>
        <p:spPr>
          <a:xfrm>
            <a:off x="807244" y="1208485"/>
            <a:ext cx="8043900" cy="32730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825"/>
              </a:spcBef>
              <a:spcAft>
                <a:spcPts val="0"/>
              </a:spcAft>
              <a:buClr>
                <a:srgbClr val="191919"/>
              </a:buClr>
              <a:buSzPts val="2000"/>
              <a:buChar char="•"/>
              <a:defRPr sz="1500">
                <a:latin typeface="Arial"/>
                <a:ea typeface="Arial"/>
                <a:cs typeface="Arial"/>
                <a:sym typeface="Arial"/>
              </a:defRPr>
            </a:lvl1pPr>
            <a:lvl2pPr indent="-349250" lvl="1" marL="914400" rtl="0" algn="l">
              <a:lnSpc>
                <a:spcPct val="90000"/>
              </a:lnSpc>
              <a:spcBef>
                <a:spcPts val="375"/>
              </a:spcBef>
              <a:spcAft>
                <a:spcPts val="0"/>
              </a:spcAft>
              <a:buClr>
                <a:srgbClr val="191919"/>
              </a:buClr>
              <a:buSzPts val="1900"/>
              <a:buChar char="•"/>
              <a:defRPr sz="1425">
                <a:latin typeface="Arial"/>
                <a:ea typeface="Arial"/>
                <a:cs typeface="Arial"/>
                <a:sym typeface="Arial"/>
              </a:defRPr>
            </a:lvl2pPr>
            <a:lvl3pPr indent="-323850" lvl="2" marL="1371600" rtl="0" algn="l">
              <a:lnSpc>
                <a:spcPct val="90000"/>
              </a:lnSpc>
              <a:spcBef>
                <a:spcPts val="375"/>
              </a:spcBef>
              <a:spcAft>
                <a:spcPts val="0"/>
              </a:spcAft>
              <a:buClr>
                <a:srgbClr val="191919"/>
              </a:buClr>
              <a:buSzPts val="1500"/>
              <a:buChar char="•"/>
              <a:defRPr sz="1125">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8450" lvl="4" marL="2286000" rtl="0" algn="l">
              <a:lnSpc>
                <a:spcPct val="90000"/>
              </a:lnSpc>
              <a:spcBef>
                <a:spcPts val="375"/>
              </a:spcBef>
              <a:spcAft>
                <a:spcPts val="0"/>
              </a:spcAft>
              <a:buClr>
                <a:srgbClr val="191919"/>
              </a:buClr>
              <a:buSzPts val="1100"/>
              <a:buChar char="•"/>
              <a:defRPr sz="825">
                <a:latin typeface="Arial"/>
                <a:ea typeface="Arial"/>
                <a:cs typeface="Arial"/>
                <a:sym typeface="Arial"/>
              </a:defRPr>
            </a:lvl5pPr>
            <a:lvl6pPr indent="-349250" lvl="5" marL="2743200" rtl="0" algn="l">
              <a:lnSpc>
                <a:spcPct val="90000"/>
              </a:lnSpc>
              <a:spcBef>
                <a:spcPts val="375"/>
              </a:spcBef>
              <a:spcAft>
                <a:spcPts val="0"/>
              </a:spcAft>
              <a:buClr>
                <a:schemeClr val="dk1"/>
              </a:buClr>
              <a:buSzPts val="1900"/>
              <a:buChar char="•"/>
              <a:defRPr/>
            </a:lvl6pPr>
            <a:lvl7pPr indent="-349250" lvl="6" marL="3200400" rtl="0" algn="l">
              <a:lnSpc>
                <a:spcPct val="90000"/>
              </a:lnSpc>
              <a:spcBef>
                <a:spcPts val="375"/>
              </a:spcBef>
              <a:spcAft>
                <a:spcPts val="0"/>
              </a:spcAft>
              <a:buClr>
                <a:schemeClr val="dk1"/>
              </a:buClr>
              <a:buSzPts val="1900"/>
              <a:buChar char="•"/>
              <a:defRPr/>
            </a:lvl7pPr>
            <a:lvl8pPr indent="-349250" lvl="7" marL="3657600" rtl="0" algn="l">
              <a:lnSpc>
                <a:spcPct val="90000"/>
              </a:lnSpc>
              <a:spcBef>
                <a:spcPts val="375"/>
              </a:spcBef>
              <a:spcAft>
                <a:spcPts val="0"/>
              </a:spcAft>
              <a:buClr>
                <a:schemeClr val="dk1"/>
              </a:buClr>
              <a:buSzPts val="1900"/>
              <a:buChar char="•"/>
              <a:defRPr/>
            </a:lvl8pPr>
            <a:lvl9pPr indent="-349250" lvl="8" marL="4114800" rtl="0" algn="l">
              <a:lnSpc>
                <a:spcPct val="90000"/>
              </a:lnSpc>
              <a:spcBef>
                <a:spcPts val="375"/>
              </a:spcBef>
              <a:spcAft>
                <a:spcPts val="0"/>
              </a:spcAft>
              <a:buClr>
                <a:schemeClr val="dk1"/>
              </a:buClr>
              <a:buSzPts val="1900"/>
              <a:buChar char="•"/>
              <a:defRPr/>
            </a:lvl9pPr>
          </a:lstStyle>
          <a:p/>
        </p:txBody>
      </p:sp>
      <p:sp>
        <p:nvSpPr>
          <p:cNvPr id="1803" name="Google Shape;1803;g29b04cf6df1_0_3125"/>
          <p:cNvSpPr txBox="1"/>
          <p:nvPr/>
        </p:nvSpPr>
        <p:spPr>
          <a:xfrm>
            <a:off x="102343" y="4768213"/>
            <a:ext cx="297600" cy="1617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600" u="none" cap="none" strike="noStrike">
                <a:solidFill>
                  <a:srgbClr val="191919"/>
                </a:solidFill>
                <a:latin typeface="Arial"/>
                <a:ea typeface="Arial"/>
                <a:cs typeface="Arial"/>
                <a:sym typeface="Arial"/>
              </a:rPr>
              <a:t>‹#›</a:t>
            </a:fld>
            <a:endParaRPr b="1" i="0" sz="600" u="none" cap="none" strike="noStrike">
              <a:solidFill>
                <a:srgbClr val="191919"/>
              </a:solidFill>
              <a:latin typeface="Arial"/>
              <a:ea typeface="Arial"/>
              <a:cs typeface="Arial"/>
              <a:sym typeface="Arial"/>
            </a:endParaRPr>
          </a:p>
        </p:txBody>
      </p:sp>
      <p:sp>
        <p:nvSpPr>
          <p:cNvPr id="1804" name="Google Shape;1804;g29b04cf6df1_0_3125"/>
          <p:cNvSpPr txBox="1"/>
          <p:nvPr>
            <p:ph idx="12" type="sldNum"/>
          </p:nvPr>
        </p:nvSpPr>
        <p:spPr>
          <a:xfrm>
            <a:off x="0" y="4712083"/>
            <a:ext cx="5025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Yellow Sidebar">
  <p:cSld name="7_Yellow Sidebar">
    <p:bg>
      <p:bgPr>
        <a:solidFill>
          <a:schemeClr val="dk2"/>
        </a:solidFill>
      </p:bgPr>
    </p:bg>
    <p:spTree>
      <p:nvGrpSpPr>
        <p:cNvPr id="77" name="Shape 77"/>
        <p:cNvGrpSpPr/>
        <p:nvPr/>
      </p:nvGrpSpPr>
      <p:grpSpPr>
        <a:xfrm>
          <a:off x="0" y="0"/>
          <a:ext cx="0" cy="0"/>
          <a:chOff x="0" y="0"/>
          <a:chExt cx="0" cy="0"/>
        </a:xfrm>
      </p:grpSpPr>
      <p:sp>
        <p:nvSpPr>
          <p:cNvPr id="78" name="Google Shape;78;g29b04cf6df1_0_827"/>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79" name="Google Shape;79;g29b04cf6df1_0_827"/>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80" name="Google Shape;80;g29b04cf6df1_0_827"/>
          <p:cNvSpPr txBox="1"/>
          <p:nvPr>
            <p:ph idx="1" type="body"/>
          </p:nvPr>
        </p:nvSpPr>
        <p:spPr>
          <a:xfrm>
            <a:off x="371475" y="1123122"/>
            <a:ext cx="83307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4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81" name="Google Shape;81;g29b04cf6df1_0_827"/>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ber Resilience Divider">
  <p:cSld name="Cyber Resilience Divider">
    <p:bg>
      <p:bgPr>
        <a:solidFill>
          <a:srgbClr val="020940"/>
        </a:solidFill>
      </p:bgPr>
    </p:bg>
    <p:spTree>
      <p:nvGrpSpPr>
        <p:cNvPr id="1805" name="Shape 1805"/>
        <p:cNvGrpSpPr/>
        <p:nvPr/>
      </p:nvGrpSpPr>
      <p:grpSpPr>
        <a:xfrm>
          <a:off x="0" y="0"/>
          <a:ext cx="0" cy="0"/>
          <a:chOff x="0" y="0"/>
          <a:chExt cx="0" cy="0"/>
        </a:xfrm>
      </p:grpSpPr>
      <p:pic>
        <p:nvPicPr>
          <p:cNvPr id="1806" name="Google Shape;1806;g29b04cf6df1_0_313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807" name="Google Shape;1807;g29b04cf6df1_0_3131"/>
          <p:cNvPicPr preferRelativeResize="0"/>
          <p:nvPr/>
        </p:nvPicPr>
        <p:blipFill rotWithShape="1">
          <a:blip r:embed="rId3">
            <a:alphaModFix/>
          </a:blip>
          <a:srcRect b="0" l="0" r="0" t="0"/>
          <a:stretch/>
        </p:blipFill>
        <p:spPr>
          <a:xfrm>
            <a:off x="651520" y="1976621"/>
            <a:ext cx="960121" cy="960121"/>
          </a:xfrm>
          <a:prstGeom prst="rect">
            <a:avLst/>
          </a:prstGeom>
          <a:noFill/>
          <a:ln>
            <a:noFill/>
          </a:ln>
        </p:spPr>
      </p:pic>
      <p:sp>
        <p:nvSpPr>
          <p:cNvPr id="1808" name="Google Shape;1808;g29b04cf6df1_0_3131"/>
          <p:cNvSpPr txBox="1"/>
          <p:nvPr>
            <p:ph type="ctrTitle"/>
          </p:nvPr>
        </p:nvSpPr>
        <p:spPr>
          <a:xfrm>
            <a:off x="1762144" y="2014085"/>
            <a:ext cx="2946900" cy="885300"/>
          </a:xfrm>
          <a:prstGeom prst="rect">
            <a:avLst/>
          </a:prstGeom>
          <a:noFill/>
          <a:ln>
            <a:noFill/>
          </a:ln>
        </p:spPr>
        <p:txBody>
          <a:bodyPr anchorCtr="0" anchor="ctr" bIns="34275" lIns="0" spcFirstLastPara="1" rIns="0" wrap="square" tIns="34275">
            <a:noAutofit/>
          </a:bodyPr>
          <a:lstStyle>
            <a:lvl1pPr lvl="0" rtl="0" algn="l">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809" name="Google Shape;1809;g29b04cf6df1_0_3131"/>
          <p:cNvPicPr preferRelativeResize="0"/>
          <p:nvPr/>
        </p:nvPicPr>
        <p:blipFill rotWithShape="1">
          <a:blip r:embed="rId4">
            <a:alphaModFix/>
          </a:blip>
          <a:srcRect b="0" l="0" r="0" t="0"/>
          <a:stretch/>
        </p:blipFill>
        <p:spPr>
          <a:xfrm>
            <a:off x="825567" y="4449668"/>
            <a:ext cx="1572144" cy="45199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Yellow Sidebar">
  <p:cSld name="1_Yellow Sidebar">
    <p:bg>
      <p:bgPr>
        <a:solidFill>
          <a:schemeClr val="dk2"/>
        </a:solidFill>
      </p:bgPr>
    </p:bg>
    <p:spTree>
      <p:nvGrpSpPr>
        <p:cNvPr id="1810" name="Shape 1810"/>
        <p:cNvGrpSpPr/>
        <p:nvPr/>
      </p:nvGrpSpPr>
      <p:grpSpPr>
        <a:xfrm>
          <a:off x="0" y="0"/>
          <a:ext cx="0" cy="0"/>
          <a:chOff x="0" y="0"/>
          <a:chExt cx="0" cy="0"/>
        </a:xfrm>
      </p:grpSpPr>
      <p:sp>
        <p:nvSpPr>
          <p:cNvPr id="1811" name="Google Shape;1811;g29b04cf6df1_0_3136"/>
          <p:cNvSpPr/>
          <p:nvPr/>
        </p:nvSpPr>
        <p:spPr>
          <a:xfrm>
            <a:off x="6634480" y="0"/>
            <a:ext cx="2509500" cy="5143500"/>
          </a:xfrm>
          <a:prstGeom prst="rect">
            <a:avLst/>
          </a:prstGeom>
          <a:solidFill>
            <a:srgbClr val="04CAB9"/>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12" name="Google Shape;1812;g29b04cf6df1_0_3136"/>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13" name="Google Shape;1813;g29b04cf6df1_0_3136"/>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814" name="Google Shape;1814;g29b04cf6df1_0_3136"/>
          <p:cNvSpPr txBox="1"/>
          <p:nvPr>
            <p:ph idx="1" type="body"/>
          </p:nvPr>
        </p:nvSpPr>
        <p:spPr>
          <a:xfrm>
            <a:off x="371476" y="1123122"/>
            <a:ext cx="59109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b="0" i="0" sz="1500" u="none" cap="none" strike="noStrike">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15" name="Google Shape;1815;g29b04cf6df1_0_3136"/>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Divider Slide 1">
    <p:bg>
      <p:bgPr>
        <a:solidFill>
          <a:schemeClr val="lt1"/>
        </a:solidFill>
      </p:bgPr>
    </p:bg>
    <p:spTree>
      <p:nvGrpSpPr>
        <p:cNvPr id="1816" name="Shape 1816"/>
        <p:cNvGrpSpPr/>
        <p:nvPr/>
      </p:nvGrpSpPr>
      <p:grpSpPr>
        <a:xfrm>
          <a:off x="0" y="0"/>
          <a:ext cx="0" cy="0"/>
          <a:chOff x="0" y="0"/>
          <a:chExt cx="0" cy="0"/>
        </a:xfrm>
      </p:grpSpPr>
      <p:pic>
        <p:nvPicPr>
          <p:cNvPr id="1817" name="Google Shape;1817;g29b04cf6df1_0_314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18" name="Google Shape;1818;g29b04cf6df1_0_3142"/>
          <p:cNvSpPr txBox="1"/>
          <p:nvPr>
            <p:ph type="ctrTitle"/>
          </p:nvPr>
        </p:nvSpPr>
        <p:spPr>
          <a:xfrm>
            <a:off x="807565" y="2129155"/>
            <a:ext cx="4107300" cy="885300"/>
          </a:xfrm>
          <a:prstGeom prst="rect">
            <a:avLst/>
          </a:prstGeom>
          <a:noFill/>
          <a:ln>
            <a:noFill/>
          </a:ln>
        </p:spPr>
        <p:txBody>
          <a:bodyPr anchorCtr="0" anchor="ctr" bIns="34275" lIns="0" spcFirstLastPara="1" rIns="0" wrap="square" tIns="34275">
            <a:normAutofit/>
          </a:bodyPr>
          <a:lstStyle>
            <a:lvl1pPr lvl="0" rtl="0" algn="l">
              <a:lnSpc>
                <a:spcPct val="90000"/>
              </a:lnSpc>
              <a:spcBef>
                <a:spcPts val="0"/>
              </a:spcBef>
              <a:spcAft>
                <a:spcPts val="0"/>
              </a:spcAft>
              <a:buClr>
                <a:schemeClr val="lt1"/>
              </a:buClr>
              <a:buSzPts val="3300"/>
              <a:buFont typeface="Arial"/>
              <a:buNone/>
              <a:defRPr b="1" i="0" sz="33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head (Dark)">
  <p:cSld name="1_Title and Subhead (Dark)">
    <p:bg>
      <p:bgPr>
        <a:solidFill>
          <a:schemeClr val="dk2"/>
        </a:solidFill>
      </p:bgPr>
    </p:bg>
    <p:spTree>
      <p:nvGrpSpPr>
        <p:cNvPr id="1819" name="Shape 1819"/>
        <p:cNvGrpSpPr/>
        <p:nvPr/>
      </p:nvGrpSpPr>
      <p:grpSpPr>
        <a:xfrm>
          <a:off x="0" y="0"/>
          <a:ext cx="0" cy="0"/>
          <a:chOff x="0" y="0"/>
          <a:chExt cx="0" cy="0"/>
        </a:xfrm>
      </p:grpSpPr>
      <p:sp>
        <p:nvSpPr>
          <p:cNvPr id="1820" name="Google Shape;1820;g29b04cf6df1_0_3145"/>
          <p:cNvSpPr txBox="1"/>
          <p:nvPr>
            <p:ph idx="1" type="body"/>
          </p:nvPr>
        </p:nvSpPr>
        <p:spPr>
          <a:xfrm>
            <a:off x="371475" y="791790"/>
            <a:ext cx="8401200" cy="22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AFAA"/>
              </a:buClr>
              <a:buSzPts val="1800"/>
              <a:buNone/>
              <a:defRPr b="1" i="0" sz="1350">
                <a:solidFill>
                  <a:schemeClr val="accent1"/>
                </a:solidFill>
                <a:latin typeface="Arial"/>
                <a:ea typeface="Arial"/>
                <a:cs typeface="Arial"/>
                <a:sym typeface="Arial"/>
              </a:defRPr>
            </a:lvl1pPr>
            <a:lvl2pPr indent="-228600" lvl="1" marL="914400" rtl="0" algn="l">
              <a:lnSpc>
                <a:spcPct val="90000"/>
              </a:lnSpc>
              <a:spcBef>
                <a:spcPts val="375"/>
              </a:spcBef>
              <a:spcAft>
                <a:spcPts val="0"/>
              </a:spcAft>
              <a:buClr>
                <a:schemeClr val="accent1"/>
              </a:buClr>
              <a:buSzPts val="2133"/>
              <a:buNone/>
              <a:defRPr sz="1600">
                <a:solidFill>
                  <a:schemeClr val="accent1"/>
                </a:solidFill>
              </a:defRPr>
            </a:lvl2pPr>
            <a:lvl3pPr indent="-228600" lvl="2" marL="1371600" rtl="0" algn="l">
              <a:lnSpc>
                <a:spcPct val="90000"/>
              </a:lnSpc>
              <a:spcBef>
                <a:spcPts val="375"/>
              </a:spcBef>
              <a:spcAft>
                <a:spcPts val="0"/>
              </a:spcAft>
              <a:buClr>
                <a:schemeClr val="accent1"/>
              </a:buClr>
              <a:buSzPts val="2133"/>
              <a:buNone/>
              <a:defRPr sz="1600">
                <a:solidFill>
                  <a:schemeClr val="accent1"/>
                </a:solidFill>
              </a:defRPr>
            </a:lvl3pPr>
            <a:lvl4pPr indent="-228600" lvl="3" marL="1828800" rtl="0" algn="l">
              <a:lnSpc>
                <a:spcPct val="90000"/>
              </a:lnSpc>
              <a:spcBef>
                <a:spcPts val="375"/>
              </a:spcBef>
              <a:spcAft>
                <a:spcPts val="0"/>
              </a:spcAft>
              <a:buClr>
                <a:schemeClr val="accent1"/>
              </a:buClr>
              <a:buSzPts val="2133"/>
              <a:buNone/>
              <a:defRPr sz="1600">
                <a:solidFill>
                  <a:schemeClr val="accent1"/>
                </a:solidFill>
              </a:defRPr>
            </a:lvl4pPr>
            <a:lvl5pPr indent="-228600" lvl="4" marL="2286000" rtl="0" algn="l">
              <a:lnSpc>
                <a:spcPct val="90000"/>
              </a:lnSpc>
              <a:spcBef>
                <a:spcPts val="375"/>
              </a:spcBef>
              <a:spcAft>
                <a:spcPts val="0"/>
              </a:spcAft>
              <a:buClr>
                <a:schemeClr val="accent1"/>
              </a:buClr>
              <a:buSzPts val="2133"/>
              <a:buNone/>
              <a:defRPr sz="1600">
                <a:solidFill>
                  <a:schemeClr val="accent1"/>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21" name="Google Shape;1821;g29b04cf6df1_0_3145"/>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822" name="Google Shape;1822;g29b04cf6df1_0_3145"/>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823" name="Google Shape;1823;g29b04cf6df1_0_3145"/>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dk2"/>
        </a:solidFill>
      </p:bgPr>
    </p:bg>
    <p:spTree>
      <p:nvGrpSpPr>
        <p:cNvPr id="1824" name="Shape 1824"/>
        <p:cNvGrpSpPr/>
        <p:nvPr/>
      </p:nvGrpSpPr>
      <p:grpSpPr>
        <a:xfrm>
          <a:off x="0" y="0"/>
          <a:ext cx="0" cy="0"/>
          <a:chOff x="0" y="0"/>
          <a:chExt cx="0" cy="0"/>
        </a:xfrm>
      </p:grpSpPr>
      <p:sp>
        <p:nvSpPr>
          <p:cNvPr id="1825" name="Google Shape;1825;g29b04cf6df1_0_3150"/>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826" name="Google Shape;1826;g29b04cf6df1_0_3150"/>
          <p:cNvSpPr/>
          <p:nvPr/>
        </p:nvSpPr>
        <p:spPr>
          <a:xfrm>
            <a:off x="0" y="0"/>
            <a:ext cx="4572000" cy="5143500"/>
          </a:xfrm>
          <a:prstGeom prst="rect">
            <a:avLst/>
          </a:prstGeom>
          <a:solidFill>
            <a:schemeClr val="accent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27" name="Google Shape;1827;g29b04cf6df1_0_3150"/>
          <p:cNvSpPr txBox="1"/>
          <p:nvPr>
            <p:ph type="title"/>
          </p:nvPr>
        </p:nvSpPr>
        <p:spPr>
          <a:xfrm>
            <a:off x="371475" y="1822466"/>
            <a:ext cx="3164400" cy="1512900"/>
          </a:xfrm>
          <a:prstGeom prst="rect">
            <a:avLst/>
          </a:prstGeom>
          <a:noFill/>
          <a:ln>
            <a:noFill/>
          </a:ln>
        </p:spPr>
        <p:txBody>
          <a:bodyPr anchorCtr="0" anchor="ctr" bIns="45700" lIns="0" spcFirstLastPara="1" rIns="0" wrap="square" tIns="45700">
            <a:noAutofit/>
          </a:bodyPr>
          <a:lstStyle>
            <a:lvl1pPr lvl="0" rtl="0" algn="l">
              <a:lnSpc>
                <a:spcPct val="90000"/>
              </a:lnSpc>
              <a:spcBef>
                <a:spcPts val="0"/>
              </a:spcBef>
              <a:spcAft>
                <a:spcPts val="0"/>
              </a:spcAft>
              <a:buSzPts val="3600"/>
              <a:buNone/>
              <a:defRPr sz="4050">
                <a:solidFill>
                  <a:schemeClr val="dk2"/>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8" name="Google Shape;1828;g29b04cf6df1_0_3150"/>
          <p:cNvSpPr txBox="1"/>
          <p:nvPr>
            <p:ph idx="1" type="body"/>
          </p:nvPr>
        </p:nvSpPr>
        <p:spPr>
          <a:xfrm>
            <a:off x="4943475" y="935236"/>
            <a:ext cx="3829200" cy="3273000"/>
          </a:xfrm>
          <a:prstGeom prst="rect">
            <a:avLst/>
          </a:prstGeom>
          <a:noFill/>
          <a:ln>
            <a:noFill/>
          </a:ln>
        </p:spPr>
        <p:txBody>
          <a:bodyPr anchorCtr="0" anchor="ctr" bIns="45700" lIns="0" spcFirstLastPara="1" rIns="0" wrap="square" tIns="45700">
            <a:noAutofit/>
          </a:bodyPr>
          <a:lstStyle>
            <a:lvl1pPr indent="-381000" lvl="0" marL="457200" rtl="0" algn="l">
              <a:lnSpc>
                <a:spcPct val="100000"/>
              </a:lnSpc>
              <a:spcBef>
                <a:spcPts val="0"/>
              </a:spcBef>
              <a:spcAft>
                <a:spcPts val="0"/>
              </a:spcAft>
              <a:buClr>
                <a:srgbClr val="00B2A9"/>
              </a:buClr>
              <a:buSzPts val="2400"/>
              <a:buFont typeface="Arial"/>
              <a:buAutoNum type="arabicPeriod"/>
              <a:defRPr b="0" sz="1800">
                <a:solidFill>
                  <a:schemeClr val="lt1"/>
                </a:solidFill>
                <a:latin typeface="Arial"/>
                <a:ea typeface="Arial"/>
                <a:cs typeface="Arial"/>
                <a:sym typeface="Arial"/>
              </a:defRPr>
            </a:lvl1pPr>
            <a:lvl2pPr indent="-342900" lvl="1" marL="914400" rtl="0" algn="l">
              <a:lnSpc>
                <a:spcPct val="90000"/>
              </a:lnSpc>
              <a:spcBef>
                <a:spcPts val="1350"/>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829" name="Google Shape;1829;g29b04cf6df1_0_3150"/>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bg>
      <p:bgPr>
        <a:solidFill>
          <a:srgbClr val="04CAB9"/>
        </a:solidFill>
      </p:bgPr>
    </p:bg>
    <p:spTree>
      <p:nvGrpSpPr>
        <p:cNvPr id="1830" name="Shape 1830"/>
        <p:cNvGrpSpPr/>
        <p:nvPr/>
      </p:nvGrpSpPr>
      <p:grpSpPr>
        <a:xfrm>
          <a:off x="0" y="0"/>
          <a:ext cx="0" cy="0"/>
          <a:chOff x="0" y="0"/>
          <a:chExt cx="0" cy="0"/>
        </a:xfrm>
      </p:grpSpPr>
      <p:sp>
        <p:nvSpPr>
          <p:cNvPr id="1831" name="Google Shape;1831;g29b04cf6df1_0_3156"/>
          <p:cNvSpPr/>
          <p:nvPr/>
        </p:nvSpPr>
        <p:spPr>
          <a:xfrm>
            <a:off x="6858000" y="0"/>
            <a:ext cx="2286000" cy="5143500"/>
          </a:xfrm>
          <a:prstGeom prst="rect">
            <a:avLst/>
          </a:prstGeom>
          <a:solidFill>
            <a:srgbClr val="021F3A"/>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32" name="Google Shape;1832;g29b04cf6df1_0_3156"/>
          <p:cNvSpPr txBox="1"/>
          <p:nvPr>
            <p:ph idx="1" type="body"/>
          </p:nvPr>
        </p:nvSpPr>
        <p:spPr>
          <a:xfrm>
            <a:off x="355921" y="1718841"/>
            <a:ext cx="3742800" cy="1545300"/>
          </a:xfrm>
          <a:prstGeom prst="rect">
            <a:avLst/>
          </a:prstGeom>
          <a:noFill/>
          <a:ln>
            <a:noFill/>
          </a:ln>
        </p:spPr>
        <p:txBody>
          <a:bodyPr anchorCtr="0" anchor="ctr" bIns="45700" lIns="0" spcFirstLastPara="1" rIns="0" wrap="square" tIns="45700">
            <a:noAutofit/>
          </a:bodyPr>
          <a:lstStyle>
            <a:lvl1pPr indent="-228600" lvl="0" marL="457200" rtl="0" algn="l">
              <a:lnSpc>
                <a:spcPct val="90000"/>
              </a:lnSpc>
              <a:spcBef>
                <a:spcPts val="0"/>
              </a:spcBef>
              <a:spcAft>
                <a:spcPts val="0"/>
              </a:spcAft>
              <a:buSzPts val="2800"/>
              <a:buNone/>
              <a:defRPr b="1" sz="4050">
                <a:solidFill>
                  <a:schemeClr val="lt1"/>
                </a:solidFill>
                <a:latin typeface="Arial"/>
                <a:ea typeface="Arial"/>
                <a:cs typeface="Arial"/>
                <a:sym typeface="Arial"/>
              </a:defRPr>
            </a:lvl1pPr>
            <a:lvl2pPr indent="-228600" lvl="1" marL="914400" rtl="0" algn="l">
              <a:lnSpc>
                <a:spcPct val="90000"/>
              </a:lnSpc>
              <a:spcBef>
                <a:spcPts val="375"/>
              </a:spcBef>
              <a:spcAft>
                <a:spcPts val="0"/>
              </a:spcAft>
              <a:buSzPts val="2400"/>
              <a:buNone/>
              <a:defRPr b="1" sz="4050"/>
            </a:lvl2pPr>
            <a:lvl3pPr indent="-228600" lvl="2" marL="1371600" rtl="0" algn="l">
              <a:lnSpc>
                <a:spcPct val="90000"/>
              </a:lnSpc>
              <a:spcBef>
                <a:spcPts val="375"/>
              </a:spcBef>
              <a:spcAft>
                <a:spcPts val="0"/>
              </a:spcAft>
              <a:buSzPts val="2000"/>
              <a:buNone/>
              <a:defRPr b="1" sz="4050"/>
            </a:lvl3pPr>
            <a:lvl4pPr indent="-228600" lvl="3" marL="1828800" rtl="0" algn="l">
              <a:lnSpc>
                <a:spcPct val="90000"/>
              </a:lnSpc>
              <a:spcBef>
                <a:spcPts val="375"/>
              </a:spcBef>
              <a:spcAft>
                <a:spcPts val="0"/>
              </a:spcAft>
              <a:buSzPts val="1800"/>
              <a:buNone/>
              <a:defRPr b="1" sz="4050"/>
            </a:lvl4pPr>
            <a:lvl5pPr indent="-228600" lvl="4" marL="2286000" rtl="0" algn="l">
              <a:lnSpc>
                <a:spcPct val="90000"/>
              </a:lnSpc>
              <a:spcBef>
                <a:spcPts val="375"/>
              </a:spcBef>
              <a:spcAft>
                <a:spcPts val="0"/>
              </a:spcAft>
              <a:buSzPts val="1800"/>
              <a:buNone/>
              <a:defRPr b="1" sz="4050"/>
            </a:lvl5pPr>
            <a:lvl6pPr indent="-342900" lvl="5" marL="2743200" rtl="0" algn="l">
              <a:lnSpc>
                <a:spcPct val="90000"/>
              </a:lnSpc>
              <a:spcBef>
                <a:spcPts val="375"/>
              </a:spcBef>
              <a:spcAft>
                <a:spcPts val="0"/>
              </a:spcAft>
              <a:buSzPts val="1800"/>
              <a:buChar char="•"/>
              <a:defRPr/>
            </a:lvl6pPr>
            <a:lvl7pPr indent="-342900" lvl="6" marL="3200400" rtl="0" algn="l">
              <a:lnSpc>
                <a:spcPct val="90000"/>
              </a:lnSpc>
              <a:spcBef>
                <a:spcPts val="375"/>
              </a:spcBef>
              <a:spcAft>
                <a:spcPts val="0"/>
              </a:spcAft>
              <a:buSzPts val="1800"/>
              <a:buChar char="•"/>
              <a:defRPr/>
            </a:lvl7pPr>
            <a:lvl8pPr indent="-342900" lvl="7" marL="3657600" rtl="0" algn="l">
              <a:lnSpc>
                <a:spcPct val="90000"/>
              </a:lnSpc>
              <a:spcBef>
                <a:spcPts val="375"/>
              </a:spcBef>
              <a:spcAft>
                <a:spcPts val="0"/>
              </a:spcAft>
              <a:buSzPts val="1800"/>
              <a:buChar char="•"/>
              <a:defRPr/>
            </a:lvl8pPr>
            <a:lvl9pPr indent="-342900" lvl="8" marL="4114800" rtl="0" algn="l">
              <a:lnSpc>
                <a:spcPct val="90000"/>
              </a:lnSpc>
              <a:spcBef>
                <a:spcPts val="375"/>
              </a:spcBef>
              <a:spcAft>
                <a:spcPts val="0"/>
              </a:spcAft>
              <a:buSzPts val="1800"/>
              <a:buChar char="•"/>
              <a:defRPr/>
            </a:lvl9pPr>
          </a:lstStyle>
          <a:p/>
        </p:txBody>
      </p:sp>
      <p:sp>
        <p:nvSpPr>
          <p:cNvPr id="1833" name="Google Shape;1833;g29b04cf6df1_0_3156"/>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34" name="Google Shape;1834;g29b04cf6df1_0_3156"/>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pic>
        <p:nvPicPr>
          <p:cNvPr id="1835" name="Google Shape;1835;g29b04cf6df1_0_3156"/>
          <p:cNvPicPr preferRelativeResize="0"/>
          <p:nvPr/>
        </p:nvPicPr>
        <p:blipFill rotWithShape="1">
          <a:blip r:embed="rId3">
            <a:alphaModFix/>
          </a:blip>
          <a:srcRect b="0" l="0" r="50102" t="0"/>
          <a:stretch/>
        </p:blipFill>
        <p:spPr>
          <a:xfrm>
            <a:off x="5813278" y="1512590"/>
            <a:ext cx="1045279" cy="2094909"/>
          </a:xfrm>
          <a:prstGeom prst="rect">
            <a:avLst/>
          </a:prstGeom>
          <a:noFill/>
          <a:ln>
            <a:noFill/>
          </a:ln>
        </p:spPr>
      </p:pic>
      <p:pic>
        <p:nvPicPr>
          <p:cNvPr id="1836" name="Google Shape;1836;g29b04cf6df1_0_3156"/>
          <p:cNvPicPr preferRelativeResize="0"/>
          <p:nvPr/>
        </p:nvPicPr>
        <p:blipFill rotWithShape="1">
          <a:blip r:embed="rId4">
            <a:alphaModFix/>
          </a:blip>
          <a:srcRect b="0" l="49896" r="-3147" t="-3145"/>
          <a:stretch/>
        </p:blipFill>
        <p:spPr>
          <a:xfrm>
            <a:off x="6857795" y="1443280"/>
            <a:ext cx="1115571" cy="2160952"/>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1">
  <p:cSld name="1_Divider 1">
    <p:bg>
      <p:bgPr>
        <a:solidFill>
          <a:srgbClr val="E78808"/>
        </a:solidFill>
      </p:bgPr>
    </p:bg>
    <p:spTree>
      <p:nvGrpSpPr>
        <p:cNvPr id="1837" name="Shape 1837"/>
        <p:cNvGrpSpPr/>
        <p:nvPr/>
      </p:nvGrpSpPr>
      <p:grpSpPr>
        <a:xfrm>
          <a:off x="0" y="0"/>
          <a:ext cx="0" cy="0"/>
          <a:chOff x="0" y="0"/>
          <a:chExt cx="0" cy="0"/>
        </a:xfrm>
      </p:grpSpPr>
      <p:sp>
        <p:nvSpPr>
          <p:cNvPr id="1838" name="Google Shape;1838;g29b04cf6df1_0_3163"/>
          <p:cNvSpPr/>
          <p:nvPr/>
        </p:nvSpPr>
        <p:spPr>
          <a:xfrm>
            <a:off x="6858000" y="0"/>
            <a:ext cx="2286000" cy="5143500"/>
          </a:xfrm>
          <a:prstGeom prst="rect">
            <a:avLst/>
          </a:prstGeom>
          <a:solidFill>
            <a:srgbClr val="021F3A"/>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39" name="Google Shape;1839;g29b04cf6df1_0_3163"/>
          <p:cNvSpPr txBox="1"/>
          <p:nvPr>
            <p:ph idx="1" type="body"/>
          </p:nvPr>
        </p:nvSpPr>
        <p:spPr>
          <a:xfrm>
            <a:off x="355921" y="1718841"/>
            <a:ext cx="4234500" cy="1545300"/>
          </a:xfrm>
          <a:prstGeom prst="rect">
            <a:avLst/>
          </a:prstGeom>
          <a:noFill/>
          <a:ln>
            <a:noFill/>
          </a:ln>
        </p:spPr>
        <p:txBody>
          <a:bodyPr anchorCtr="0" anchor="ctr" bIns="45700" lIns="0" spcFirstLastPara="1" rIns="0" wrap="square" tIns="45700">
            <a:noAutofit/>
          </a:bodyPr>
          <a:lstStyle>
            <a:lvl1pPr indent="-228600" lvl="0" marL="457200" rtl="0" algn="l">
              <a:lnSpc>
                <a:spcPct val="90000"/>
              </a:lnSpc>
              <a:spcBef>
                <a:spcPts val="0"/>
              </a:spcBef>
              <a:spcAft>
                <a:spcPts val="0"/>
              </a:spcAft>
              <a:buSzPts val="2800"/>
              <a:buNone/>
              <a:defRPr b="1" sz="4050">
                <a:solidFill>
                  <a:schemeClr val="lt1"/>
                </a:solidFill>
                <a:latin typeface="Arial"/>
                <a:ea typeface="Arial"/>
                <a:cs typeface="Arial"/>
                <a:sym typeface="Arial"/>
              </a:defRPr>
            </a:lvl1pPr>
            <a:lvl2pPr indent="-228600" lvl="1" marL="914400" rtl="0" algn="l">
              <a:lnSpc>
                <a:spcPct val="90000"/>
              </a:lnSpc>
              <a:spcBef>
                <a:spcPts val="375"/>
              </a:spcBef>
              <a:spcAft>
                <a:spcPts val="0"/>
              </a:spcAft>
              <a:buSzPts val="2400"/>
              <a:buNone/>
              <a:defRPr b="1" sz="4050"/>
            </a:lvl2pPr>
            <a:lvl3pPr indent="-228600" lvl="2" marL="1371600" rtl="0" algn="l">
              <a:lnSpc>
                <a:spcPct val="90000"/>
              </a:lnSpc>
              <a:spcBef>
                <a:spcPts val="375"/>
              </a:spcBef>
              <a:spcAft>
                <a:spcPts val="0"/>
              </a:spcAft>
              <a:buSzPts val="2000"/>
              <a:buNone/>
              <a:defRPr b="1" sz="4050"/>
            </a:lvl3pPr>
            <a:lvl4pPr indent="-228600" lvl="3" marL="1828800" rtl="0" algn="l">
              <a:lnSpc>
                <a:spcPct val="90000"/>
              </a:lnSpc>
              <a:spcBef>
                <a:spcPts val="375"/>
              </a:spcBef>
              <a:spcAft>
                <a:spcPts val="0"/>
              </a:spcAft>
              <a:buSzPts val="1800"/>
              <a:buNone/>
              <a:defRPr b="1" sz="4050"/>
            </a:lvl4pPr>
            <a:lvl5pPr indent="-228600" lvl="4" marL="2286000" rtl="0" algn="l">
              <a:lnSpc>
                <a:spcPct val="90000"/>
              </a:lnSpc>
              <a:spcBef>
                <a:spcPts val="375"/>
              </a:spcBef>
              <a:spcAft>
                <a:spcPts val="0"/>
              </a:spcAft>
              <a:buSzPts val="1800"/>
              <a:buNone/>
              <a:defRPr b="1" sz="4050"/>
            </a:lvl5pPr>
            <a:lvl6pPr indent="-342900" lvl="5" marL="2743200" rtl="0" algn="l">
              <a:lnSpc>
                <a:spcPct val="90000"/>
              </a:lnSpc>
              <a:spcBef>
                <a:spcPts val="375"/>
              </a:spcBef>
              <a:spcAft>
                <a:spcPts val="0"/>
              </a:spcAft>
              <a:buSzPts val="1800"/>
              <a:buChar char="•"/>
              <a:defRPr/>
            </a:lvl6pPr>
            <a:lvl7pPr indent="-342900" lvl="6" marL="3200400" rtl="0" algn="l">
              <a:lnSpc>
                <a:spcPct val="90000"/>
              </a:lnSpc>
              <a:spcBef>
                <a:spcPts val="375"/>
              </a:spcBef>
              <a:spcAft>
                <a:spcPts val="0"/>
              </a:spcAft>
              <a:buSzPts val="1800"/>
              <a:buChar char="•"/>
              <a:defRPr/>
            </a:lvl7pPr>
            <a:lvl8pPr indent="-342900" lvl="7" marL="3657600" rtl="0" algn="l">
              <a:lnSpc>
                <a:spcPct val="90000"/>
              </a:lnSpc>
              <a:spcBef>
                <a:spcPts val="375"/>
              </a:spcBef>
              <a:spcAft>
                <a:spcPts val="0"/>
              </a:spcAft>
              <a:buSzPts val="1800"/>
              <a:buChar char="•"/>
              <a:defRPr/>
            </a:lvl8pPr>
            <a:lvl9pPr indent="-342900" lvl="8" marL="4114800" rtl="0" algn="l">
              <a:lnSpc>
                <a:spcPct val="90000"/>
              </a:lnSpc>
              <a:spcBef>
                <a:spcPts val="375"/>
              </a:spcBef>
              <a:spcAft>
                <a:spcPts val="0"/>
              </a:spcAft>
              <a:buSzPts val="1800"/>
              <a:buChar char="•"/>
              <a:defRPr/>
            </a:lvl9pPr>
          </a:lstStyle>
          <a:p/>
        </p:txBody>
      </p:sp>
      <p:sp>
        <p:nvSpPr>
          <p:cNvPr id="1840" name="Google Shape;1840;g29b04cf6df1_0_3163"/>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41" name="Google Shape;1841;g29b04cf6df1_0_3163"/>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pic>
        <p:nvPicPr>
          <p:cNvPr id="1842" name="Google Shape;1842;g29b04cf6df1_0_3163"/>
          <p:cNvPicPr preferRelativeResize="0"/>
          <p:nvPr/>
        </p:nvPicPr>
        <p:blipFill rotWithShape="1">
          <a:blip r:embed="rId3">
            <a:alphaModFix/>
          </a:blip>
          <a:srcRect b="0" l="49715" r="0" t="0"/>
          <a:stretch/>
        </p:blipFill>
        <p:spPr>
          <a:xfrm>
            <a:off x="6853603" y="1489706"/>
            <a:ext cx="1111558" cy="2210657"/>
          </a:xfrm>
          <a:prstGeom prst="rect">
            <a:avLst/>
          </a:prstGeom>
          <a:noFill/>
          <a:ln>
            <a:noFill/>
          </a:ln>
        </p:spPr>
      </p:pic>
      <p:pic>
        <p:nvPicPr>
          <p:cNvPr id="1843" name="Google Shape;1843;g29b04cf6df1_0_3163"/>
          <p:cNvPicPr preferRelativeResize="0"/>
          <p:nvPr/>
        </p:nvPicPr>
        <p:blipFill rotWithShape="1">
          <a:blip r:embed="rId4">
            <a:alphaModFix/>
          </a:blip>
          <a:srcRect b="0" l="0" r="50024" t="0"/>
          <a:stretch/>
        </p:blipFill>
        <p:spPr>
          <a:xfrm>
            <a:off x="5753081" y="1488282"/>
            <a:ext cx="1104792" cy="2210657"/>
          </a:xfrm>
          <a:prstGeom prst="rect">
            <a:avLst/>
          </a:prstGeom>
          <a:noFill/>
          <a:ln>
            <a:noFill/>
          </a:ln>
        </p:spPr>
      </p:pic>
      <p:sp>
        <p:nvSpPr>
          <p:cNvPr id="1844" name="Google Shape;1844;g29b04cf6df1_0_3163"/>
          <p:cNvSpPr/>
          <p:nvPr/>
        </p:nvSpPr>
        <p:spPr>
          <a:xfrm>
            <a:off x="6627188" y="2364170"/>
            <a:ext cx="461400" cy="461400"/>
          </a:xfrm>
          <a:prstGeom prst="ellipse">
            <a:avLst/>
          </a:prstGeom>
          <a:noFill/>
          <a:ln cap="flat" cmpd="sng" w="12700">
            <a:solidFill>
              <a:schemeClr val="lt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1">
  <p:cSld name="2_Divider 1">
    <p:bg>
      <p:bgPr>
        <a:solidFill>
          <a:srgbClr val="02ABDE"/>
        </a:solidFill>
      </p:bgPr>
    </p:bg>
    <p:spTree>
      <p:nvGrpSpPr>
        <p:cNvPr id="1845" name="Shape 1845"/>
        <p:cNvGrpSpPr/>
        <p:nvPr/>
      </p:nvGrpSpPr>
      <p:grpSpPr>
        <a:xfrm>
          <a:off x="0" y="0"/>
          <a:ext cx="0" cy="0"/>
          <a:chOff x="0" y="0"/>
          <a:chExt cx="0" cy="0"/>
        </a:xfrm>
      </p:grpSpPr>
      <p:sp>
        <p:nvSpPr>
          <p:cNvPr id="1846" name="Google Shape;1846;g29b04cf6df1_0_3171"/>
          <p:cNvSpPr/>
          <p:nvPr/>
        </p:nvSpPr>
        <p:spPr>
          <a:xfrm>
            <a:off x="6858000" y="0"/>
            <a:ext cx="2286000" cy="5143500"/>
          </a:xfrm>
          <a:prstGeom prst="rect">
            <a:avLst/>
          </a:prstGeom>
          <a:solidFill>
            <a:srgbClr val="021F3A"/>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47" name="Google Shape;1847;g29b04cf6df1_0_3171"/>
          <p:cNvSpPr txBox="1"/>
          <p:nvPr>
            <p:ph idx="1" type="body"/>
          </p:nvPr>
        </p:nvSpPr>
        <p:spPr>
          <a:xfrm>
            <a:off x="355921" y="1718841"/>
            <a:ext cx="4605300" cy="1545300"/>
          </a:xfrm>
          <a:prstGeom prst="rect">
            <a:avLst/>
          </a:prstGeom>
          <a:noFill/>
          <a:ln>
            <a:noFill/>
          </a:ln>
        </p:spPr>
        <p:txBody>
          <a:bodyPr anchorCtr="0" anchor="ctr" bIns="45700" lIns="0" spcFirstLastPara="1" rIns="0" wrap="square" tIns="45700">
            <a:noAutofit/>
          </a:bodyPr>
          <a:lstStyle>
            <a:lvl1pPr indent="-228600" lvl="0" marL="457200" rtl="0" algn="l">
              <a:lnSpc>
                <a:spcPct val="90000"/>
              </a:lnSpc>
              <a:spcBef>
                <a:spcPts val="0"/>
              </a:spcBef>
              <a:spcAft>
                <a:spcPts val="0"/>
              </a:spcAft>
              <a:buSzPts val="2800"/>
              <a:buNone/>
              <a:defRPr b="1" sz="4050">
                <a:solidFill>
                  <a:schemeClr val="lt1"/>
                </a:solidFill>
                <a:latin typeface="Arial"/>
                <a:ea typeface="Arial"/>
                <a:cs typeface="Arial"/>
                <a:sym typeface="Arial"/>
              </a:defRPr>
            </a:lvl1pPr>
            <a:lvl2pPr indent="-228600" lvl="1" marL="914400" rtl="0" algn="l">
              <a:lnSpc>
                <a:spcPct val="90000"/>
              </a:lnSpc>
              <a:spcBef>
                <a:spcPts val="375"/>
              </a:spcBef>
              <a:spcAft>
                <a:spcPts val="0"/>
              </a:spcAft>
              <a:buSzPts val="2400"/>
              <a:buNone/>
              <a:defRPr b="1" sz="4050"/>
            </a:lvl2pPr>
            <a:lvl3pPr indent="-228600" lvl="2" marL="1371600" rtl="0" algn="l">
              <a:lnSpc>
                <a:spcPct val="90000"/>
              </a:lnSpc>
              <a:spcBef>
                <a:spcPts val="375"/>
              </a:spcBef>
              <a:spcAft>
                <a:spcPts val="0"/>
              </a:spcAft>
              <a:buSzPts val="2000"/>
              <a:buNone/>
              <a:defRPr b="1" sz="4050"/>
            </a:lvl3pPr>
            <a:lvl4pPr indent="-228600" lvl="3" marL="1828800" rtl="0" algn="l">
              <a:lnSpc>
                <a:spcPct val="90000"/>
              </a:lnSpc>
              <a:spcBef>
                <a:spcPts val="375"/>
              </a:spcBef>
              <a:spcAft>
                <a:spcPts val="0"/>
              </a:spcAft>
              <a:buSzPts val="1800"/>
              <a:buNone/>
              <a:defRPr b="1" sz="4050"/>
            </a:lvl4pPr>
            <a:lvl5pPr indent="-228600" lvl="4" marL="2286000" rtl="0" algn="l">
              <a:lnSpc>
                <a:spcPct val="90000"/>
              </a:lnSpc>
              <a:spcBef>
                <a:spcPts val="375"/>
              </a:spcBef>
              <a:spcAft>
                <a:spcPts val="0"/>
              </a:spcAft>
              <a:buSzPts val="1800"/>
              <a:buNone/>
              <a:defRPr b="1" sz="4050"/>
            </a:lvl5pPr>
            <a:lvl6pPr indent="-342900" lvl="5" marL="2743200" rtl="0" algn="l">
              <a:lnSpc>
                <a:spcPct val="90000"/>
              </a:lnSpc>
              <a:spcBef>
                <a:spcPts val="375"/>
              </a:spcBef>
              <a:spcAft>
                <a:spcPts val="0"/>
              </a:spcAft>
              <a:buSzPts val="1800"/>
              <a:buChar char="•"/>
              <a:defRPr/>
            </a:lvl6pPr>
            <a:lvl7pPr indent="-342900" lvl="6" marL="3200400" rtl="0" algn="l">
              <a:lnSpc>
                <a:spcPct val="90000"/>
              </a:lnSpc>
              <a:spcBef>
                <a:spcPts val="375"/>
              </a:spcBef>
              <a:spcAft>
                <a:spcPts val="0"/>
              </a:spcAft>
              <a:buSzPts val="1800"/>
              <a:buChar char="•"/>
              <a:defRPr/>
            </a:lvl7pPr>
            <a:lvl8pPr indent="-342900" lvl="7" marL="3657600" rtl="0" algn="l">
              <a:lnSpc>
                <a:spcPct val="90000"/>
              </a:lnSpc>
              <a:spcBef>
                <a:spcPts val="375"/>
              </a:spcBef>
              <a:spcAft>
                <a:spcPts val="0"/>
              </a:spcAft>
              <a:buSzPts val="1800"/>
              <a:buChar char="•"/>
              <a:defRPr/>
            </a:lvl8pPr>
            <a:lvl9pPr indent="-342900" lvl="8" marL="4114800" rtl="0" algn="l">
              <a:lnSpc>
                <a:spcPct val="90000"/>
              </a:lnSpc>
              <a:spcBef>
                <a:spcPts val="375"/>
              </a:spcBef>
              <a:spcAft>
                <a:spcPts val="0"/>
              </a:spcAft>
              <a:buSzPts val="1800"/>
              <a:buChar char="•"/>
              <a:defRPr/>
            </a:lvl9pPr>
          </a:lstStyle>
          <a:p/>
        </p:txBody>
      </p:sp>
      <p:sp>
        <p:nvSpPr>
          <p:cNvPr id="1848" name="Google Shape;1848;g29b04cf6df1_0_3171"/>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49" name="Google Shape;1849;g29b04cf6df1_0_3171"/>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pic>
        <p:nvPicPr>
          <p:cNvPr id="1850" name="Google Shape;1850;g29b04cf6df1_0_3171"/>
          <p:cNvPicPr preferRelativeResize="0"/>
          <p:nvPr/>
        </p:nvPicPr>
        <p:blipFill rotWithShape="1">
          <a:blip r:embed="rId3">
            <a:alphaModFix/>
          </a:blip>
          <a:srcRect b="0" l="0" r="49642" t="0"/>
          <a:stretch/>
        </p:blipFill>
        <p:spPr>
          <a:xfrm>
            <a:off x="5464556" y="2652313"/>
            <a:ext cx="1399794" cy="1649367"/>
          </a:xfrm>
          <a:prstGeom prst="rect">
            <a:avLst/>
          </a:prstGeom>
          <a:noFill/>
          <a:ln>
            <a:noFill/>
          </a:ln>
        </p:spPr>
      </p:pic>
      <p:pic>
        <p:nvPicPr>
          <p:cNvPr id="1851" name="Google Shape;1851;g29b04cf6df1_0_3171"/>
          <p:cNvPicPr preferRelativeResize="0"/>
          <p:nvPr/>
        </p:nvPicPr>
        <p:blipFill rotWithShape="1">
          <a:blip r:embed="rId4">
            <a:alphaModFix/>
          </a:blip>
          <a:srcRect b="0" l="50127" r="-9288" t="0"/>
          <a:stretch/>
        </p:blipFill>
        <p:spPr>
          <a:xfrm>
            <a:off x="6864350" y="2652313"/>
            <a:ext cx="1644650" cy="1649367"/>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1">
  <p:cSld name="3_Divider 1">
    <p:bg>
      <p:bgPr>
        <a:solidFill>
          <a:srgbClr val="03BF6E"/>
        </a:solidFill>
      </p:bgPr>
    </p:bg>
    <p:spTree>
      <p:nvGrpSpPr>
        <p:cNvPr id="1852" name="Shape 1852"/>
        <p:cNvGrpSpPr/>
        <p:nvPr/>
      </p:nvGrpSpPr>
      <p:grpSpPr>
        <a:xfrm>
          <a:off x="0" y="0"/>
          <a:ext cx="0" cy="0"/>
          <a:chOff x="0" y="0"/>
          <a:chExt cx="0" cy="0"/>
        </a:xfrm>
      </p:grpSpPr>
      <p:sp>
        <p:nvSpPr>
          <p:cNvPr id="1853" name="Google Shape;1853;g29b04cf6df1_0_3178"/>
          <p:cNvSpPr/>
          <p:nvPr/>
        </p:nvSpPr>
        <p:spPr>
          <a:xfrm>
            <a:off x="6858000" y="0"/>
            <a:ext cx="2286000" cy="5143500"/>
          </a:xfrm>
          <a:prstGeom prst="rect">
            <a:avLst/>
          </a:prstGeom>
          <a:solidFill>
            <a:srgbClr val="021F3A"/>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54" name="Google Shape;1854;g29b04cf6df1_0_3178"/>
          <p:cNvSpPr txBox="1"/>
          <p:nvPr>
            <p:ph idx="1" type="body"/>
          </p:nvPr>
        </p:nvSpPr>
        <p:spPr>
          <a:xfrm>
            <a:off x="355921" y="1718841"/>
            <a:ext cx="4605300" cy="1545300"/>
          </a:xfrm>
          <a:prstGeom prst="rect">
            <a:avLst/>
          </a:prstGeom>
          <a:noFill/>
          <a:ln>
            <a:noFill/>
          </a:ln>
        </p:spPr>
        <p:txBody>
          <a:bodyPr anchorCtr="0" anchor="ctr" bIns="45700" lIns="0" spcFirstLastPara="1" rIns="0" wrap="square" tIns="45700">
            <a:noAutofit/>
          </a:bodyPr>
          <a:lstStyle>
            <a:lvl1pPr indent="-228600" lvl="0" marL="457200" rtl="0" algn="l">
              <a:lnSpc>
                <a:spcPct val="90000"/>
              </a:lnSpc>
              <a:spcBef>
                <a:spcPts val="0"/>
              </a:spcBef>
              <a:spcAft>
                <a:spcPts val="0"/>
              </a:spcAft>
              <a:buSzPts val="2800"/>
              <a:buNone/>
              <a:defRPr b="1" sz="4050">
                <a:solidFill>
                  <a:schemeClr val="lt1"/>
                </a:solidFill>
                <a:latin typeface="Arial"/>
                <a:ea typeface="Arial"/>
                <a:cs typeface="Arial"/>
                <a:sym typeface="Arial"/>
              </a:defRPr>
            </a:lvl1pPr>
            <a:lvl2pPr indent="-228600" lvl="1" marL="914400" rtl="0" algn="l">
              <a:lnSpc>
                <a:spcPct val="90000"/>
              </a:lnSpc>
              <a:spcBef>
                <a:spcPts val="375"/>
              </a:spcBef>
              <a:spcAft>
                <a:spcPts val="0"/>
              </a:spcAft>
              <a:buSzPts val="2400"/>
              <a:buNone/>
              <a:defRPr b="1" sz="4050"/>
            </a:lvl2pPr>
            <a:lvl3pPr indent="-228600" lvl="2" marL="1371600" rtl="0" algn="l">
              <a:lnSpc>
                <a:spcPct val="90000"/>
              </a:lnSpc>
              <a:spcBef>
                <a:spcPts val="375"/>
              </a:spcBef>
              <a:spcAft>
                <a:spcPts val="0"/>
              </a:spcAft>
              <a:buSzPts val="2000"/>
              <a:buNone/>
              <a:defRPr b="1" sz="4050"/>
            </a:lvl3pPr>
            <a:lvl4pPr indent="-228600" lvl="3" marL="1828800" rtl="0" algn="l">
              <a:lnSpc>
                <a:spcPct val="90000"/>
              </a:lnSpc>
              <a:spcBef>
                <a:spcPts val="375"/>
              </a:spcBef>
              <a:spcAft>
                <a:spcPts val="0"/>
              </a:spcAft>
              <a:buSzPts val="1800"/>
              <a:buNone/>
              <a:defRPr b="1" sz="4050"/>
            </a:lvl4pPr>
            <a:lvl5pPr indent="-228600" lvl="4" marL="2286000" rtl="0" algn="l">
              <a:lnSpc>
                <a:spcPct val="90000"/>
              </a:lnSpc>
              <a:spcBef>
                <a:spcPts val="375"/>
              </a:spcBef>
              <a:spcAft>
                <a:spcPts val="0"/>
              </a:spcAft>
              <a:buSzPts val="1800"/>
              <a:buNone/>
              <a:defRPr b="1" sz="4050"/>
            </a:lvl5pPr>
            <a:lvl6pPr indent="-342900" lvl="5" marL="2743200" rtl="0" algn="l">
              <a:lnSpc>
                <a:spcPct val="90000"/>
              </a:lnSpc>
              <a:spcBef>
                <a:spcPts val="375"/>
              </a:spcBef>
              <a:spcAft>
                <a:spcPts val="0"/>
              </a:spcAft>
              <a:buSzPts val="1800"/>
              <a:buChar char="•"/>
              <a:defRPr/>
            </a:lvl6pPr>
            <a:lvl7pPr indent="-342900" lvl="6" marL="3200400" rtl="0" algn="l">
              <a:lnSpc>
                <a:spcPct val="90000"/>
              </a:lnSpc>
              <a:spcBef>
                <a:spcPts val="375"/>
              </a:spcBef>
              <a:spcAft>
                <a:spcPts val="0"/>
              </a:spcAft>
              <a:buSzPts val="1800"/>
              <a:buChar char="•"/>
              <a:defRPr/>
            </a:lvl7pPr>
            <a:lvl8pPr indent="-342900" lvl="7" marL="3657600" rtl="0" algn="l">
              <a:lnSpc>
                <a:spcPct val="90000"/>
              </a:lnSpc>
              <a:spcBef>
                <a:spcPts val="375"/>
              </a:spcBef>
              <a:spcAft>
                <a:spcPts val="0"/>
              </a:spcAft>
              <a:buSzPts val="1800"/>
              <a:buChar char="•"/>
              <a:defRPr/>
            </a:lvl8pPr>
            <a:lvl9pPr indent="-342900" lvl="8" marL="4114800" rtl="0" algn="l">
              <a:lnSpc>
                <a:spcPct val="90000"/>
              </a:lnSpc>
              <a:spcBef>
                <a:spcPts val="375"/>
              </a:spcBef>
              <a:spcAft>
                <a:spcPts val="0"/>
              </a:spcAft>
              <a:buSzPts val="1800"/>
              <a:buChar char="•"/>
              <a:defRPr/>
            </a:lvl9pPr>
          </a:lstStyle>
          <a:p/>
        </p:txBody>
      </p:sp>
      <p:sp>
        <p:nvSpPr>
          <p:cNvPr id="1855" name="Google Shape;1855;g29b04cf6df1_0_3178"/>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56" name="Google Shape;1856;g29b04cf6df1_0_3178"/>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pic>
        <p:nvPicPr>
          <p:cNvPr id="1857" name="Google Shape;1857;g29b04cf6df1_0_3178"/>
          <p:cNvPicPr preferRelativeResize="0"/>
          <p:nvPr/>
        </p:nvPicPr>
        <p:blipFill rotWithShape="1">
          <a:blip r:embed="rId3">
            <a:alphaModFix/>
          </a:blip>
          <a:srcRect b="0" l="16085" r="18366" t="0"/>
          <a:stretch/>
        </p:blipFill>
        <p:spPr>
          <a:xfrm>
            <a:off x="-1" y="726293"/>
            <a:ext cx="6858000" cy="3806416"/>
          </a:xfrm>
          <a:prstGeom prst="rect">
            <a:avLst/>
          </a:prstGeom>
          <a:noFill/>
          <a:ln>
            <a:noFill/>
          </a:ln>
        </p:spPr>
      </p:pic>
      <p:pic>
        <p:nvPicPr>
          <p:cNvPr id="1858" name="Google Shape;1858;g29b04cf6df1_0_3178"/>
          <p:cNvPicPr preferRelativeResize="0"/>
          <p:nvPr/>
        </p:nvPicPr>
        <p:blipFill rotWithShape="1">
          <a:blip r:embed="rId4">
            <a:alphaModFix/>
          </a:blip>
          <a:srcRect b="0" l="81632" r="-2013" t="0"/>
          <a:stretch/>
        </p:blipFill>
        <p:spPr>
          <a:xfrm>
            <a:off x="6858000" y="722722"/>
            <a:ext cx="2132413" cy="3806416"/>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4_Divider 1">
    <p:bg>
      <p:bgPr>
        <a:solidFill>
          <a:schemeClr val="dk2"/>
        </a:solidFill>
      </p:bgPr>
    </p:bg>
    <p:spTree>
      <p:nvGrpSpPr>
        <p:cNvPr id="1859" name="Shape 1859"/>
        <p:cNvGrpSpPr/>
        <p:nvPr/>
      </p:nvGrpSpPr>
      <p:grpSpPr>
        <a:xfrm>
          <a:off x="0" y="0"/>
          <a:ext cx="0" cy="0"/>
          <a:chOff x="0" y="0"/>
          <a:chExt cx="0" cy="0"/>
        </a:xfrm>
      </p:grpSpPr>
      <p:pic>
        <p:nvPicPr>
          <p:cNvPr descr="A picture containing text&#10;&#10;Description automatically generated" id="1860" name="Google Shape;1860;g29b04cf6df1_0_318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61" name="Google Shape;1861;g29b04cf6df1_0_3185"/>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62" name="Google Shape;1862;g29b04cf6df1_0_3185"/>
          <p:cNvPicPr preferRelativeResize="0"/>
          <p:nvPr/>
        </p:nvPicPr>
        <p:blipFill rotWithShape="1">
          <a:blip r:embed="rId3">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1">
  <p:cSld name="CUSTOM_3_1_1">
    <p:bg>
      <p:bgPr>
        <a:solidFill>
          <a:schemeClr val="lt1"/>
        </a:solidFill>
      </p:bgPr>
    </p:bg>
    <p:spTree>
      <p:nvGrpSpPr>
        <p:cNvPr id="83" name="Shape 83"/>
        <p:cNvGrpSpPr/>
        <p:nvPr/>
      </p:nvGrpSpPr>
      <p:grpSpPr>
        <a:xfrm>
          <a:off x="0" y="0"/>
          <a:ext cx="0" cy="0"/>
          <a:chOff x="0" y="0"/>
          <a:chExt cx="0" cy="0"/>
        </a:xfrm>
      </p:grpSpPr>
      <p:sp>
        <p:nvSpPr>
          <p:cNvPr id="84" name="Google Shape;84;p23"/>
          <p:cNvSpPr/>
          <p:nvPr/>
        </p:nvSpPr>
        <p:spPr>
          <a:xfrm>
            <a:off x="5449149" y="0"/>
            <a:ext cx="3694800" cy="5165400"/>
          </a:xfrm>
          <a:prstGeom prst="rect">
            <a:avLst/>
          </a:prstGeom>
          <a:solidFill>
            <a:srgbClr val="020B2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85" name="Google Shape;85;p23"/>
          <p:cNvPicPr preferRelativeResize="0"/>
          <p:nvPr/>
        </p:nvPicPr>
        <p:blipFill rotWithShape="1">
          <a:blip r:embed="rId2">
            <a:alphaModFix/>
          </a:blip>
          <a:srcRect b="0" l="0" r="0" t="0"/>
          <a:stretch/>
        </p:blipFill>
        <p:spPr>
          <a:xfrm>
            <a:off x="5449175" y="0"/>
            <a:ext cx="3694876" cy="5143501"/>
          </a:xfrm>
          <a:prstGeom prst="rect">
            <a:avLst/>
          </a:prstGeom>
          <a:noFill/>
          <a:ln>
            <a:noFill/>
          </a:ln>
        </p:spPr>
      </p:pic>
      <p:sp>
        <p:nvSpPr>
          <p:cNvPr id="86" name="Google Shape;86;p2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87" name="Google Shape;87;p23"/>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9pPr>
          </a:lstStyle>
          <a:p/>
        </p:txBody>
      </p:sp>
      <p:grpSp>
        <p:nvGrpSpPr>
          <p:cNvPr id="88" name="Google Shape;88;p23"/>
          <p:cNvGrpSpPr/>
          <p:nvPr/>
        </p:nvGrpSpPr>
        <p:grpSpPr>
          <a:xfrm>
            <a:off x="5810475" y="219325"/>
            <a:ext cx="3183811" cy="481250"/>
            <a:chOff x="5810475" y="219325"/>
            <a:chExt cx="3183811" cy="481250"/>
          </a:xfrm>
        </p:grpSpPr>
        <p:pic>
          <p:nvPicPr>
            <p:cNvPr descr="preencoded.png" id="89" name="Google Shape;89;p23"/>
            <p:cNvPicPr preferRelativeResize="0"/>
            <p:nvPr/>
          </p:nvPicPr>
          <p:blipFill rotWithShape="1">
            <a:blip r:embed="rId3">
              <a:alphaModFix/>
            </a:blip>
            <a:srcRect b="-10" l="-2627" r="0" t="-5854"/>
            <a:stretch/>
          </p:blipFill>
          <p:spPr>
            <a:xfrm>
              <a:off x="5810475" y="310975"/>
              <a:ext cx="1573850" cy="282300"/>
            </a:xfrm>
            <a:prstGeom prst="rect">
              <a:avLst/>
            </a:prstGeom>
            <a:noFill/>
            <a:ln>
              <a:noFill/>
            </a:ln>
          </p:spPr>
        </p:pic>
        <p:cxnSp>
          <p:nvCxnSpPr>
            <p:cNvPr id="90" name="Google Shape;90;p23"/>
            <p:cNvCxnSpPr/>
            <p:nvPr/>
          </p:nvCxnSpPr>
          <p:spPr>
            <a:xfrm flipH="1">
              <a:off x="7516579" y="318788"/>
              <a:ext cx="6900" cy="282300"/>
            </a:xfrm>
            <a:prstGeom prst="straightConnector1">
              <a:avLst/>
            </a:prstGeom>
            <a:noFill/>
            <a:ln cap="flat" cmpd="sng" w="9525">
              <a:solidFill>
                <a:schemeClr val="lt1"/>
              </a:solidFill>
              <a:prstDash val="solid"/>
              <a:round/>
              <a:headEnd len="sm" w="sm" type="none"/>
              <a:tailEnd len="sm" w="sm" type="none"/>
            </a:ln>
          </p:spPr>
        </p:cxnSp>
        <p:pic>
          <p:nvPicPr>
            <p:cNvPr id="91" name="Google Shape;91;p23"/>
            <p:cNvPicPr preferRelativeResize="0"/>
            <p:nvPr/>
          </p:nvPicPr>
          <p:blipFill rotWithShape="1">
            <a:blip r:embed="rId4">
              <a:alphaModFix/>
            </a:blip>
            <a:srcRect b="0" l="0" r="0" t="0"/>
            <a:stretch/>
          </p:blipFill>
          <p:spPr>
            <a:xfrm>
              <a:off x="7655725" y="219325"/>
              <a:ext cx="370175" cy="481250"/>
            </a:xfrm>
            <a:prstGeom prst="rect">
              <a:avLst/>
            </a:prstGeom>
            <a:noFill/>
            <a:ln>
              <a:noFill/>
            </a:ln>
          </p:spPr>
        </p:pic>
        <p:pic>
          <p:nvPicPr>
            <p:cNvPr id="92" name="Google Shape;92;p23"/>
            <p:cNvPicPr preferRelativeResize="0"/>
            <p:nvPr/>
          </p:nvPicPr>
          <p:blipFill rotWithShape="1">
            <a:blip r:embed="rId5">
              <a:alphaModFix/>
            </a:blip>
            <a:srcRect b="0" l="0" r="0" t="0"/>
            <a:stretch/>
          </p:blipFill>
          <p:spPr>
            <a:xfrm>
              <a:off x="7992400" y="219325"/>
              <a:ext cx="1001886" cy="418500"/>
            </a:xfrm>
            <a:prstGeom prst="rect">
              <a:avLst/>
            </a:prstGeom>
            <a:noFill/>
            <a:ln>
              <a:noFill/>
            </a:ln>
          </p:spPr>
        </p:pic>
      </p:grpSp>
      <p:pic>
        <p:nvPicPr>
          <p:cNvPr descr="preencoded.png" id="93" name="Google Shape;93;p23"/>
          <p:cNvPicPr preferRelativeResize="0"/>
          <p:nvPr/>
        </p:nvPicPr>
        <p:blipFill rotWithShape="1">
          <a:blip r:embed="rId6">
            <a:alphaModFix/>
          </a:blip>
          <a:srcRect b="0" l="0" r="0" t="0"/>
          <a:stretch/>
        </p:blipFill>
        <p:spPr>
          <a:xfrm>
            <a:off x="0" y="3228975"/>
            <a:ext cx="2381253" cy="1914288"/>
          </a:xfrm>
          <a:prstGeom prst="rect">
            <a:avLst/>
          </a:prstGeom>
          <a:noFill/>
          <a:ln>
            <a:noFill/>
          </a:ln>
        </p:spPr>
      </p:pic>
      <p:sp>
        <p:nvSpPr>
          <p:cNvPr id="94" name="Google Shape;94;p23"/>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1863" name="Shape 1863"/>
        <p:cNvGrpSpPr/>
        <p:nvPr/>
      </p:nvGrpSpPr>
      <p:grpSpPr>
        <a:xfrm>
          <a:off x="0" y="0"/>
          <a:ext cx="0" cy="0"/>
          <a:chOff x="0" y="0"/>
          <a:chExt cx="0" cy="0"/>
        </a:xfrm>
      </p:grpSpPr>
      <p:pic>
        <p:nvPicPr>
          <p:cNvPr id="1864" name="Google Shape;1864;g29b04cf6df1_0_318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65" name="Google Shape;1865;g29b04cf6df1_0_3189"/>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1866" name="Shape 1866"/>
        <p:cNvGrpSpPr/>
        <p:nvPr/>
      </p:nvGrpSpPr>
      <p:grpSpPr>
        <a:xfrm>
          <a:off x="0" y="0"/>
          <a:ext cx="0" cy="0"/>
          <a:chOff x="0" y="0"/>
          <a:chExt cx="0" cy="0"/>
        </a:xfrm>
      </p:grpSpPr>
      <p:pic>
        <p:nvPicPr>
          <p:cNvPr id="1867" name="Google Shape;1867;g29b04cf6df1_0_319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868" name="Google Shape;1868;g29b04cf6df1_0_3192"/>
          <p:cNvPicPr preferRelativeResize="0"/>
          <p:nvPr/>
        </p:nvPicPr>
        <p:blipFill rotWithShape="1">
          <a:blip r:embed="rId3">
            <a:alphaModFix/>
          </a:blip>
          <a:srcRect b="0" l="0" r="0" t="0"/>
          <a:stretch/>
        </p:blipFill>
        <p:spPr>
          <a:xfrm>
            <a:off x="8842489" y="76630"/>
            <a:ext cx="219941" cy="219941"/>
          </a:xfrm>
          <a:prstGeom prst="rect">
            <a:avLst/>
          </a:prstGeom>
          <a:noFill/>
          <a:ln>
            <a:noFill/>
          </a:ln>
        </p:spPr>
      </p:pic>
      <p:sp>
        <p:nvSpPr>
          <p:cNvPr id="1869" name="Google Shape;1869;g29b04cf6df1_0_3192"/>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st Effective Divider">
  <p:cSld name="Cost Effective Divider">
    <p:bg>
      <p:bgPr>
        <a:solidFill>
          <a:srgbClr val="020940"/>
        </a:solidFill>
      </p:bgPr>
    </p:bg>
    <p:spTree>
      <p:nvGrpSpPr>
        <p:cNvPr id="1870" name="Shape 1870"/>
        <p:cNvGrpSpPr/>
        <p:nvPr/>
      </p:nvGrpSpPr>
      <p:grpSpPr>
        <a:xfrm>
          <a:off x="0" y="0"/>
          <a:ext cx="0" cy="0"/>
          <a:chOff x="0" y="0"/>
          <a:chExt cx="0" cy="0"/>
        </a:xfrm>
      </p:grpSpPr>
      <p:pic>
        <p:nvPicPr>
          <p:cNvPr id="1871" name="Google Shape;1871;g29b04cf6df1_0_3196"/>
          <p:cNvPicPr preferRelativeResize="0"/>
          <p:nvPr/>
        </p:nvPicPr>
        <p:blipFill rotWithShape="1">
          <a:blip r:embed="rId2">
            <a:alphaModFix/>
          </a:blip>
          <a:srcRect b="0" l="0" r="0" t="0"/>
          <a:stretch/>
        </p:blipFill>
        <p:spPr>
          <a:xfrm>
            <a:off x="0" y="10671"/>
            <a:ext cx="9163050" cy="5132830"/>
          </a:xfrm>
          <a:prstGeom prst="rect">
            <a:avLst/>
          </a:prstGeom>
          <a:noFill/>
          <a:ln>
            <a:noFill/>
          </a:ln>
        </p:spPr>
      </p:pic>
      <p:pic>
        <p:nvPicPr>
          <p:cNvPr id="1872" name="Google Shape;1872;g29b04cf6df1_0_3196"/>
          <p:cNvPicPr preferRelativeResize="0"/>
          <p:nvPr/>
        </p:nvPicPr>
        <p:blipFill rotWithShape="1">
          <a:blip r:embed="rId3">
            <a:alphaModFix/>
          </a:blip>
          <a:srcRect b="0" l="0" r="0" t="0"/>
          <a:stretch/>
        </p:blipFill>
        <p:spPr>
          <a:xfrm>
            <a:off x="651520" y="1976621"/>
            <a:ext cx="960120" cy="960121"/>
          </a:xfrm>
          <a:prstGeom prst="rect">
            <a:avLst/>
          </a:prstGeom>
          <a:noFill/>
          <a:ln>
            <a:noFill/>
          </a:ln>
        </p:spPr>
      </p:pic>
      <p:sp>
        <p:nvSpPr>
          <p:cNvPr id="1873" name="Google Shape;1873;g29b04cf6df1_0_3196"/>
          <p:cNvSpPr txBox="1"/>
          <p:nvPr>
            <p:ph type="ctrTitle"/>
          </p:nvPr>
        </p:nvSpPr>
        <p:spPr>
          <a:xfrm>
            <a:off x="1762144" y="2014085"/>
            <a:ext cx="2946900" cy="885300"/>
          </a:xfrm>
          <a:prstGeom prst="rect">
            <a:avLst/>
          </a:prstGeom>
          <a:noFill/>
          <a:ln>
            <a:noFill/>
          </a:ln>
        </p:spPr>
        <p:txBody>
          <a:bodyPr anchorCtr="0" anchor="ctr" bIns="34275" lIns="0" spcFirstLastPara="1" rIns="0" wrap="square" tIns="34275">
            <a:noAutofit/>
          </a:bodyPr>
          <a:lstStyle>
            <a:lvl1pPr lvl="0" rtl="0" algn="l">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874" name="Google Shape;1874;g29b04cf6df1_0_3196"/>
          <p:cNvPicPr preferRelativeResize="0"/>
          <p:nvPr/>
        </p:nvPicPr>
        <p:blipFill rotWithShape="1">
          <a:blip r:embed="rId4">
            <a:alphaModFix/>
          </a:blip>
          <a:srcRect b="0" l="0" r="0" t="0"/>
          <a:stretch/>
        </p:blipFill>
        <p:spPr>
          <a:xfrm>
            <a:off x="825567" y="4449668"/>
            <a:ext cx="1572144" cy="45199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Risking Divider">
  <p:cSld name="De-Risking Divider">
    <p:bg>
      <p:bgPr>
        <a:solidFill>
          <a:srgbClr val="020940"/>
        </a:solidFill>
      </p:bgPr>
    </p:bg>
    <p:spTree>
      <p:nvGrpSpPr>
        <p:cNvPr id="1875" name="Shape 1875"/>
        <p:cNvGrpSpPr/>
        <p:nvPr/>
      </p:nvGrpSpPr>
      <p:grpSpPr>
        <a:xfrm>
          <a:off x="0" y="0"/>
          <a:ext cx="0" cy="0"/>
          <a:chOff x="0" y="0"/>
          <a:chExt cx="0" cy="0"/>
        </a:xfrm>
      </p:grpSpPr>
      <p:pic>
        <p:nvPicPr>
          <p:cNvPr id="1876" name="Google Shape;1876;g29b04cf6df1_0_320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877" name="Google Shape;1877;g29b04cf6df1_0_3201"/>
          <p:cNvPicPr preferRelativeResize="0"/>
          <p:nvPr/>
        </p:nvPicPr>
        <p:blipFill rotWithShape="1">
          <a:blip r:embed="rId3">
            <a:alphaModFix/>
          </a:blip>
          <a:srcRect b="0" l="0" r="0" t="0"/>
          <a:stretch/>
        </p:blipFill>
        <p:spPr>
          <a:xfrm>
            <a:off x="651520" y="1976621"/>
            <a:ext cx="960120" cy="960121"/>
          </a:xfrm>
          <a:prstGeom prst="rect">
            <a:avLst/>
          </a:prstGeom>
          <a:noFill/>
          <a:ln>
            <a:noFill/>
          </a:ln>
        </p:spPr>
      </p:pic>
      <p:sp>
        <p:nvSpPr>
          <p:cNvPr id="1878" name="Google Shape;1878;g29b04cf6df1_0_3201"/>
          <p:cNvSpPr txBox="1"/>
          <p:nvPr>
            <p:ph type="ctrTitle"/>
          </p:nvPr>
        </p:nvSpPr>
        <p:spPr>
          <a:xfrm>
            <a:off x="1762144" y="2014085"/>
            <a:ext cx="2946900" cy="885300"/>
          </a:xfrm>
          <a:prstGeom prst="rect">
            <a:avLst/>
          </a:prstGeom>
          <a:noFill/>
          <a:ln>
            <a:noFill/>
          </a:ln>
        </p:spPr>
        <p:txBody>
          <a:bodyPr anchorCtr="0" anchor="ctr" bIns="34275" lIns="0" spcFirstLastPara="1" rIns="0" wrap="square" tIns="34275">
            <a:noAutofit/>
          </a:bodyPr>
          <a:lstStyle>
            <a:lvl1pPr lvl="0" rtl="0" algn="l">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879" name="Google Shape;1879;g29b04cf6df1_0_3201"/>
          <p:cNvPicPr preferRelativeResize="0"/>
          <p:nvPr/>
        </p:nvPicPr>
        <p:blipFill rotWithShape="1">
          <a:blip r:embed="rId4">
            <a:alphaModFix/>
          </a:blip>
          <a:srcRect b="0" l="0" r="0" t="0"/>
          <a:stretch/>
        </p:blipFill>
        <p:spPr>
          <a:xfrm>
            <a:off x="825567" y="4449668"/>
            <a:ext cx="1572144" cy="45199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Sidebar">
  <p:cSld name="Yellow Sidebar">
    <p:bg>
      <p:bgPr>
        <a:solidFill>
          <a:schemeClr val="dk2"/>
        </a:solidFill>
      </p:bgPr>
    </p:bg>
    <p:spTree>
      <p:nvGrpSpPr>
        <p:cNvPr id="1880" name="Shape 1880"/>
        <p:cNvGrpSpPr/>
        <p:nvPr/>
      </p:nvGrpSpPr>
      <p:grpSpPr>
        <a:xfrm>
          <a:off x="0" y="0"/>
          <a:ext cx="0" cy="0"/>
          <a:chOff x="0" y="0"/>
          <a:chExt cx="0" cy="0"/>
        </a:xfrm>
      </p:grpSpPr>
      <p:sp>
        <p:nvSpPr>
          <p:cNvPr id="1881" name="Google Shape;1881;g29b04cf6df1_0_3206"/>
          <p:cNvSpPr/>
          <p:nvPr/>
        </p:nvSpPr>
        <p:spPr>
          <a:xfrm>
            <a:off x="6634480" y="0"/>
            <a:ext cx="2509500" cy="5143500"/>
          </a:xfrm>
          <a:prstGeom prst="rect">
            <a:avLst/>
          </a:prstGeom>
          <a:solidFill>
            <a:srgbClr val="FF9E3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82" name="Google Shape;1882;g29b04cf6df1_0_3206"/>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83" name="Google Shape;1883;g29b04cf6df1_0_3206"/>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884" name="Google Shape;1884;g29b04cf6df1_0_3206"/>
          <p:cNvSpPr txBox="1"/>
          <p:nvPr>
            <p:ph idx="1" type="body"/>
          </p:nvPr>
        </p:nvSpPr>
        <p:spPr>
          <a:xfrm>
            <a:off x="371475" y="1123122"/>
            <a:ext cx="59394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b="0" i="0" sz="1500" u="none" cap="none" strike="noStrike">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85" name="Google Shape;1885;g29b04cf6df1_0_3206"/>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Yellow Sidebar">
  <p:cSld name="2_Yellow Sidebar">
    <p:bg>
      <p:bgPr>
        <a:solidFill>
          <a:schemeClr val="dk2"/>
        </a:solidFill>
      </p:bgPr>
    </p:bg>
    <p:spTree>
      <p:nvGrpSpPr>
        <p:cNvPr id="1886" name="Shape 1886"/>
        <p:cNvGrpSpPr/>
        <p:nvPr/>
      </p:nvGrpSpPr>
      <p:grpSpPr>
        <a:xfrm>
          <a:off x="0" y="0"/>
          <a:ext cx="0" cy="0"/>
          <a:chOff x="0" y="0"/>
          <a:chExt cx="0" cy="0"/>
        </a:xfrm>
      </p:grpSpPr>
      <p:sp>
        <p:nvSpPr>
          <p:cNvPr id="1887" name="Google Shape;1887;g29b04cf6df1_0_3212"/>
          <p:cNvSpPr/>
          <p:nvPr/>
        </p:nvSpPr>
        <p:spPr>
          <a:xfrm>
            <a:off x="6634480" y="0"/>
            <a:ext cx="2509500" cy="5143500"/>
          </a:xfrm>
          <a:prstGeom prst="rect">
            <a:avLst/>
          </a:prstGeom>
          <a:solidFill>
            <a:srgbClr val="724FF6"/>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88" name="Google Shape;1888;g29b04cf6df1_0_3212"/>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89" name="Google Shape;1889;g29b04cf6df1_0_3212"/>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890" name="Google Shape;1890;g29b04cf6df1_0_3212"/>
          <p:cNvSpPr txBox="1"/>
          <p:nvPr>
            <p:ph idx="1" type="body"/>
          </p:nvPr>
        </p:nvSpPr>
        <p:spPr>
          <a:xfrm>
            <a:off x="371475" y="1123122"/>
            <a:ext cx="59394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b="0" i="0" sz="1500" u="none" cap="none" strike="noStrike">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91" name="Google Shape;1891;g29b04cf6df1_0_3212"/>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Yellow Sidebar">
  <p:cSld name="3_Yellow Sidebar">
    <p:bg>
      <p:bgPr>
        <a:solidFill>
          <a:schemeClr val="dk2"/>
        </a:solidFill>
      </p:bgPr>
    </p:bg>
    <p:spTree>
      <p:nvGrpSpPr>
        <p:cNvPr id="1892" name="Shape 1892"/>
        <p:cNvGrpSpPr/>
        <p:nvPr/>
      </p:nvGrpSpPr>
      <p:grpSpPr>
        <a:xfrm>
          <a:off x="0" y="0"/>
          <a:ext cx="0" cy="0"/>
          <a:chOff x="0" y="0"/>
          <a:chExt cx="0" cy="0"/>
        </a:xfrm>
      </p:grpSpPr>
      <p:sp>
        <p:nvSpPr>
          <p:cNvPr id="1893" name="Google Shape;1893;g29b04cf6df1_0_3218"/>
          <p:cNvSpPr/>
          <p:nvPr/>
        </p:nvSpPr>
        <p:spPr>
          <a:xfrm>
            <a:off x="6634480" y="0"/>
            <a:ext cx="2509500" cy="5143500"/>
          </a:xfrm>
          <a:prstGeom prst="rect">
            <a:avLst/>
          </a:prstGeom>
          <a:solidFill>
            <a:srgbClr val="03BF6E"/>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894" name="Google Shape;1894;g29b04cf6df1_0_3218"/>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895" name="Google Shape;1895;g29b04cf6df1_0_3218"/>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896" name="Google Shape;1896;g29b04cf6df1_0_3218"/>
          <p:cNvSpPr txBox="1"/>
          <p:nvPr>
            <p:ph idx="1" type="body"/>
          </p:nvPr>
        </p:nvSpPr>
        <p:spPr>
          <a:xfrm>
            <a:off x="371476" y="1123122"/>
            <a:ext cx="42006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b="0" i="0" sz="1500" u="none" cap="none" strike="noStrike">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97" name="Google Shape;1897;g29b04cf6df1_0_3218"/>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Yellow Sidebar">
  <p:cSld name="4_Yellow Sidebar">
    <p:bg>
      <p:bgPr>
        <a:solidFill>
          <a:schemeClr val="dk2"/>
        </a:solidFill>
      </p:bgPr>
    </p:bg>
    <p:spTree>
      <p:nvGrpSpPr>
        <p:cNvPr id="1898" name="Shape 1898"/>
        <p:cNvGrpSpPr/>
        <p:nvPr/>
      </p:nvGrpSpPr>
      <p:grpSpPr>
        <a:xfrm>
          <a:off x="0" y="0"/>
          <a:ext cx="0" cy="0"/>
          <a:chOff x="0" y="0"/>
          <a:chExt cx="0" cy="0"/>
        </a:xfrm>
      </p:grpSpPr>
      <p:sp>
        <p:nvSpPr>
          <p:cNvPr id="1899" name="Google Shape;1899;g29b04cf6df1_0_3224"/>
          <p:cNvSpPr/>
          <p:nvPr/>
        </p:nvSpPr>
        <p:spPr>
          <a:xfrm>
            <a:off x="6634480" y="0"/>
            <a:ext cx="2509500" cy="5143500"/>
          </a:xfrm>
          <a:prstGeom prst="rect">
            <a:avLst/>
          </a:prstGeom>
          <a:solidFill>
            <a:srgbClr val="A323A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900" name="Google Shape;1900;g29b04cf6df1_0_3224"/>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901" name="Google Shape;1901;g29b04cf6df1_0_3224"/>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902" name="Google Shape;1902;g29b04cf6df1_0_3224"/>
          <p:cNvSpPr txBox="1"/>
          <p:nvPr>
            <p:ph idx="1" type="body"/>
          </p:nvPr>
        </p:nvSpPr>
        <p:spPr>
          <a:xfrm>
            <a:off x="371476" y="1123122"/>
            <a:ext cx="42006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b="0" i="0" sz="1500" u="none" cap="none" strike="noStrike">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03" name="Google Shape;1903;g29b04cf6df1_0_3224"/>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Yellow Sidebar">
  <p:cSld name="5_Yellow Sidebar">
    <p:bg>
      <p:bgPr>
        <a:solidFill>
          <a:schemeClr val="dk2"/>
        </a:solidFill>
      </p:bgPr>
    </p:bg>
    <p:spTree>
      <p:nvGrpSpPr>
        <p:cNvPr id="1904" name="Shape 1904"/>
        <p:cNvGrpSpPr/>
        <p:nvPr/>
      </p:nvGrpSpPr>
      <p:grpSpPr>
        <a:xfrm>
          <a:off x="0" y="0"/>
          <a:ext cx="0" cy="0"/>
          <a:chOff x="0" y="0"/>
          <a:chExt cx="0" cy="0"/>
        </a:xfrm>
      </p:grpSpPr>
      <p:sp>
        <p:nvSpPr>
          <p:cNvPr id="1905" name="Google Shape;1905;g29b04cf6df1_0_3230"/>
          <p:cNvSpPr/>
          <p:nvPr/>
        </p:nvSpPr>
        <p:spPr>
          <a:xfrm>
            <a:off x="6634480" y="0"/>
            <a:ext cx="2509500" cy="5143500"/>
          </a:xfrm>
          <a:prstGeom prst="rect">
            <a:avLst/>
          </a:prstGeom>
          <a:solidFill>
            <a:srgbClr val="EE1C61"/>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906" name="Google Shape;1906;g29b04cf6df1_0_3230"/>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907" name="Google Shape;1907;g29b04cf6df1_0_3230"/>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908" name="Google Shape;1908;g29b04cf6df1_0_3230"/>
          <p:cNvSpPr txBox="1"/>
          <p:nvPr>
            <p:ph idx="1" type="body"/>
          </p:nvPr>
        </p:nvSpPr>
        <p:spPr>
          <a:xfrm>
            <a:off x="371475" y="1123122"/>
            <a:ext cx="59394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09" name="Google Shape;1909;g29b04cf6df1_0_3230"/>
          <p:cNvSpPr txBox="1"/>
          <p:nvPr>
            <p:ph type="ctrTitle"/>
          </p:nvPr>
        </p:nvSpPr>
        <p:spPr>
          <a:xfrm>
            <a:off x="371475" y="290423"/>
            <a:ext cx="59394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White">
    <p:spTree>
      <p:nvGrpSpPr>
        <p:cNvPr id="1910" name="Shape 1910"/>
        <p:cNvGrpSpPr/>
        <p:nvPr/>
      </p:nvGrpSpPr>
      <p:grpSpPr>
        <a:xfrm>
          <a:off x="0" y="0"/>
          <a:ext cx="0" cy="0"/>
          <a:chOff x="0" y="0"/>
          <a:chExt cx="0" cy="0"/>
        </a:xfrm>
      </p:grpSpPr>
      <p:sp>
        <p:nvSpPr>
          <p:cNvPr id="1911" name="Google Shape;1911;g29b04cf6df1_0_3236"/>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12" name="Google Shape;1912;g29b04cf6df1_0_3236"/>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dk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p:cSld name="CUSTOM_10">
    <p:bg>
      <p:bgPr>
        <a:solidFill>
          <a:srgbClr val="020B2E"/>
        </a:solidFill>
      </p:bgPr>
    </p:bg>
    <p:spTree>
      <p:nvGrpSpPr>
        <p:cNvPr id="95" name="Shape 95"/>
        <p:cNvGrpSpPr/>
        <p:nvPr/>
      </p:nvGrpSpPr>
      <p:grpSpPr>
        <a:xfrm>
          <a:off x="0" y="0"/>
          <a:ext cx="0" cy="0"/>
          <a:chOff x="0" y="0"/>
          <a:chExt cx="0" cy="0"/>
        </a:xfrm>
      </p:grpSpPr>
      <p:pic>
        <p:nvPicPr>
          <p:cNvPr descr="preencoded.png" id="96" name="Google Shape;96;p67"/>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97" name="Google Shape;97;p67"/>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98" name="Google Shape;98;p67"/>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99" name="Google Shape;99;p67"/>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00" name="Google Shape;100;p6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eal)">
  <p:cSld name="1_Title Only (Teal)">
    <p:bg>
      <p:bgPr>
        <a:solidFill>
          <a:schemeClr val="accent1"/>
        </a:solidFill>
      </p:bgPr>
    </p:bg>
    <p:spTree>
      <p:nvGrpSpPr>
        <p:cNvPr id="1913" name="Shape 1913"/>
        <p:cNvGrpSpPr/>
        <p:nvPr/>
      </p:nvGrpSpPr>
      <p:grpSpPr>
        <a:xfrm>
          <a:off x="0" y="0"/>
          <a:ext cx="0" cy="0"/>
          <a:chOff x="0" y="0"/>
          <a:chExt cx="0" cy="0"/>
        </a:xfrm>
      </p:grpSpPr>
      <p:sp>
        <p:nvSpPr>
          <p:cNvPr id="1914" name="Google Shape;1914;g29b04cf6df1_0_3239"/>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15" name="Google Shape;1915;g29b04cf6df1_0_3239"/>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16" name="Google Shape;1916;g29b04cf6df1_0_3239"/>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Light)">
  <p:cSld name="Title and Subhead (Light)">
    <p:spTree>
      <p:nvGrpSpPr>
        <p:cNvPr id="1917" name="Shape 1917"/>
        <p:cNvGrpSpPr/>
        <p:nvPr/>
      </p:nvGrpSpPr>
      <p:grpSpPr>
        <a:xfrm>
          <a:off x="0" y="0"/>
          <a:ext cx="0" cy="0"/>
          <a:chOff x="0" y="0"/>
          <a:chExt cx="0" cy="0"/>
        </a:xfrm>
      </p:grpSpPr>
      <p:sp>
        <p:nvSpPr>
          <p:cNvPr id="1918" name="Google Shape;1918;g29b04cf6df1_0_3243"/>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19" name="Google Shape;1919;g29b04cf6df1_0_3243"/>
          <p:cNvSpPr txBox="1"/>
          <p:nvPr>
            <p:ph idx="1" type="body"/>
          </p:nvPr>
        </p:nvSpPr>
        <p:spPr>
          <a:xfrm>
            <a:off x="371475" y="791790"/>
            <a:ext cx="8401200" cy="2217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AFAA"/>
              </a:buClr>
              <a:buSzPts val="1800"/>
              <a:buNone/>
              <a:defRPr b="1" i="0" sz="1350">
                <a:solidFill>
                  <a:schemeClr val="accent1"/>
                </a:solidFill>
                <a:latin typeface="Arial"/>
                <a:ea typeface="Arial"/>
                <a:cs typeface="Arial"/>
                <a:sym typeface="Arial"/>
              </a:defRPr>
            </a:lvl1pPr>
            <a:lvl2pPr indent="-228600" lvl="1" marL="914400" rtl="0" algn="l">
              <a:lnSpc>
                <a:spcPct val="90000"/>
              </a:lnSpc>
              <a:spcBef>
                <a:spcPts val="375"/>
              </a:spcBef>
              <a:spcAft>
                <a:spcPts val="0"/>
              </a:spcAft>
              <a:buClr>
                <a:schemeClr val="accent1"/>
              </a:buClr>
              <a:buSzPts val="2133"/>
              <a:buNone/>
              <a:defRPr sz="1600">
                <a:solidFill>
                  <a:schemeClr val="accent1"/>
                </a:solidFill>
              </a:defRPr>
            </a:lvl2pPr>
            <a:lvl3pPr indent="-228600" lvl="2" marL="1371600" rtl="0" algn="l">
              <a:lnSpc>
                <a:spcPct val="90000"/>
              </a:lnSpc>
              <a:spcBef>
                <a:spcPts val="375"/>
              </a:spcBef>
              <a:spcAft>
                <a:spcPts val="0"/>
              </a:spcAft>
              <a:buClr>
                <a:schemeClr val="accent1"/>
              </a:buClr>
              <a:buSzPts val="2133"/>
              <a:buNone/>
              <a:defRPr sz="1600">
                <a:solidFill>
                  <a:schemeClr val="accent1"/>
                </a:solidFill>
              </a:defRPr>
            </a:lvl3pPr>
            <a:lvl4pPr indent="-228600" lvl="3" marL="1828800" rtl="0" algn="l">
              <a:lnSpc>
                <a:spcPct val="90000"/>
              </a:lnSpc>
              <a:spcBef>
                <a:spcPts val="375"/>
              </a:spcBef>
              <a:spcAft>
                <a:spcPts val="0"/>
              </a:spcAft>
              <a:buClr>
                <a:schemeClr val="accent1"/>
              </a:buClr>
              <a:buSzPts val="2133"/>
              <a:buNone/>
              <a:defRPr sz="1600">
                <a:solidFill>
                  <a:schemeClr val="accent1"/>
                </a:solidFill>
              </a:defRPr>
            </a:lvl4pPr>
            <a:lvl5pPr indent="-228600" lvl="4" marL="2286000" rtl="0" algn="l">
              <a:lnSpc>
                <a:spcPct val="90000"/>
              </a:lnSpc>
              <a:spcBef>
                <a:spcPts val="375"/>
              </a:spcBef>
              <a:spcAft>
                <a:spcPts val="0"/>
              </a:spcAft>
              <a:buClr>
                <a:schemeClr val="accent1"/>
              </a:buClr>
              <a:buSzPts val="2133"/>
              <a:buNone/>
              <a:defRPr sz="1600">
                <a:solidFill>
                  <a:schemeClr val="accent1"/>
                </a:solidFil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20" name="Google Shape;1920;g29b04cf6df1_0_3243"/>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dk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Yellow Sidebar">
  <p:cSld name="6_Yellow Sidebar">
    <p:bg>
      <p:bgPr>
        <a:solidFill>
          <a:schemeClr val="dk2"/>
        </a:solidFill>
      </p:bgPr>
    </p:bg>
    <p:spTree>
      <p:nvGrpSpPr>
        <p:cNvPr id="1921" name="Shape 1921"/>
        <p:cNvGrpSpPr/>
        <p:nvPr/>
      </p:nvGrpSpPr>
      <p:grpSpPr>
        <a:xfrm>
          <a:off x="0" y="0"/>
          <a:ext cx="0" cy="0"/>
          <a:chOff x="0" y="0"/>
          <a:chExt cx="0" cy="0"/>
        </a:xfrm>
      </p:grpSpPr>
      <p:sp>
        <p:nvSpPr>
          <p:cNvPr id="1922" name="Google Shape;1922;g29b04cf6df1_0_3247"/>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923" name="Google Shape;1923;g29b04cf6df1_0_3247"/>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
        <p:nvSpPr>
          <p:cNvPr id="1924" name="Google Shape;1924;g29b04cf6df1_0_3247"/>
          <p:cNvSpPr txBox="1"/>
          <p:nvPr>
            <p:ph idx="1" type="body"/>
          </p:nvPr>
        </p:nvSpPr>
        <p:spPr>
          <a:xfrm>
            <a:off x="371476" y="1123122"/>
            <a:ext cx="42006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25" name="Google Shape;1925;g29b04cf6df1_0_3247"/>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eal)">
  <p:cSld name="Title Only (Teal)">
    <p:bg>
      <p:bgPr>
        <a:solidFill>
          <a:srgbClr val="E78808"/>
        </a:solidFill>
      </p:bgPr>
    </p:bg>
    <p:spTree>
      <p:nvGrpSpPr>
        <p:cNvPr id="1926" name="Shape 1926"/>
        <p:cNvGrpSpPr/>
        <p:nvPr/>
      </p:nvGrpSpPr>
      <p:grpSpPr>
        <a:xfrm>
          <a:off x="0" y="0"/>
          <a:ext cx="0" cy="0"/>
          <a:chOff x="0" y="0"/>
          <a:chExt cx="0" cy="0"/>
        </a:xfrm>
      </p:grpSpPr>
      <p:sp>
        <p:nvSpPr>
          <p:cNvPr id="1927" name="Google Shape;1927;g29b04cf6df1_0_3252"/>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28" name="Google Shape;1928;g29b04cf6df1_0_3252"/>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29" name="Google Shape;1929;g29b04cf6df1_0_3252"/>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Teal)">
  <p:cSld name="3_Title Only (Teal)">
    <p:bg>
      <p:bgPr>
        <a:solidFill>
          <a:srgbClr val="724FF6"/>
        </a:solidFill>
      </p:bgPr>
    </p:bg>
    <p:spTree>
      <p:nvGrpSpPr>
        <p:cNvPr id="1930" name="Shape 1930"/>
        <p:cNvGrpSpPr/>
        <p:nvPr/>
      </p:nvGrpSpPr>
      <p:grpSpPr>
        <a:xfrm>
          <a:off x="0" y="0"/>
          <a:ext cx="0" cy="0"/>
          <a:chOff x="0" y="0"/>
          <a:chExt cx="0" cy="0"/>
        </a:xfrm>
      </p:grpSpPr>
      <p:sp>
        <p:nvSpPr>
          <p:cNvPr id="1931" name="Google Shape;1931;g29b04cf6df1_0_3256"/>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32" name="Google Shape;1932;g29b04cf6df1_0_3256"/>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33" name="Google Shape;1933;g29b04cf6df1_0_3256"/>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Teal)">
  <p:cSld name="2_Title Only (Teal)">
    <p:bg>
      <p:bgPr>
        <a:solidFill>
          <a:srgbClr val="03BF6E"/>
        </a:solidFill>
      </p:bgPr>
    </p:bg>
    <p:spTree>
      <p:nvGrpSpPr>
        <p:cNvPr id="1934" name="Shape 1934"/>
        <p:cNvGrpSpPr/>
        <p:nvPr/>
      </p:nvGrpSpPr>
      <p:grpSpPr>
        <a:xfrm>
          <a:off x="0" y="0"/>
          <a:ext cx="0" cy="0"/>
          <a:chOff x="0" y="0"/>
          <a:chExt cx="0" cy="0"/>
        </a:xfrm>
      </p:grpSpPr>
      <p:sp>
        <p:nvSpPr>
          <p:cNvPr id="1935" name="Google Shape;1935;g29b04cf6df1_0_3260"/>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36" name="Google Shape;1936;g29b04cf6df1_0_3260"/>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37" name="Google Shape;1937;g29b04cf6df1_0_3260"/>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Only (Teal)">
  <p:cSld name="4_Title Only (Teal)">
    <p:bg>
      <p:bgPr>
        <a:solidFill>
          <a:srgbClr val="A323A3"/>
        </a:solidFill>
      </p:bgPr>
    </p:bg>
    <p:spTree>
      <p:nvGrpSpPr>
        <p:cNvPr id="1938" name="Shape 1938"/>
        <p:cNvGrpSpPr/>
        <p:nvPr/>
      </p:nvGrpSpPr>
      <p:grpSpPr>
        <a:xfrm>
          <a:off x="0" y="0"/>
          <a:ext cx="0" cy="0"/>
          <a:chOff x="0" y="0"/>
          <a:chExt cx="0" cy="0"/>
        </a:xfrm>
      </p:grpSpPr>
      <p:sp>
        <p:nvSpPr>
          <p:cNvPr id="1939" name="Google Shape;1939;g29b04cf6df1_0_3264"/>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40" name="Google Shape;1940;g29b04cf6df1_0_3264"/>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41" name="Google Shape;1941;g29b04cf6df1_0_3264"/>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Only (Teal)">
  <p:cSld name="5_Title Only (Teal)">
    <p:bg>
      <p:bgPr>
        <a:solidFill>
          <a:srgbClr val="EE1C61"/>
        </a:solidFill>
      </p:bgPr>
    </p:bg>
    <p:spTree>
      <p:nvGrpSpPr>
        <p:cNvPr id="1942" name="Shape 1942"/>
        <p:cNvGrpSpPr/>
        <p:nvPr/>
      </p:nvGrpSpPr>
      <p:grpSpPr>
        <a:xfrm>
          <a:off x="0" y="0"/>
          <a:ext cx="0" cy="0"/>
          <a:chOff x="0" y="0"/>
          <a:chExt cx="0" cy="0"/>
        </a:xfrm>
      </p:grpSpPr>
      <p:sp>
        <p:nvSpPr>
          <p:cNvPr id="1943" name="Google Shape;1943;g29b04cf6df1_0_3268"/>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44" name="Google Shape;1944;g29b04cf6df1_0_3268"/>
          <p:cNvSpPr txBox="1"/>
          <p:nvPr>
            <p:ph type="ctrTitle"/>
          </p:nvPr>
        </p:nvSpPr>
        <p:spPr>
          <a:xfrm>
            <a:off x="371475" y="290423"/>
            <a:ext cx="8401200" cy="4389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Clr>
                <a:srgbClr val="191919"/>
              </a:buClr>
              <a:buSzPts val="32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945" name="Google Shape;1945;g29b04cf6df1_0_3268"/>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p:cSld name="Four Column">
    <p:spTree>
      <p:nvGrpSpPr>
        <p:cNvPr id="1946" name="Shape 1946"/>
        <p:cNvGrpSpPr/>
        <p:nvPr/>
      </p:nvGrpSpPr>
      <p:grpSpPr>
        <a:xfrm>
          <a:off x="0" y="0"/>
          <a:ext cx="0" cy="0"/>
          <a:chOff x="0" y="0"/>
          <a:chExt cx="0" cy="0"/>
        </a:xfrm>
      </p:grpSpPr>
      <p:sp>
        <p:nvSpPr>
          <p:cNvPr id="1947" name="Google Shape;1947;g29b04cf6df1_0_3272"/>
          <p:cNvSpPr txBox="1"/>
          <p:nvPr>
            <p:ph type="title"/>
          </p:nvPr>
        </p:nvSpPr>
        <p:spPr>
          <a:xfrm>
            <a:off x="371475" y="296571"/>
            <a:ext cx="8398500" cy="4245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3600"/>
              <a:buNone/>
              <a:defRPr>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48" name="Google Shape;1948;g29b04cf6df1_0_3272"/>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49" name="Google Shape;1949;g29b04cf6df1_0_3272"/>
          <p:cNvSpPr txBox="1"/>
          <p:nvPr>
            <p:ph idx="1" type="body"/>
          </p:nvPr>
        </p:nvSpPr>
        <p:spPr>
          <a:xfrm>
            <a:off x="371476"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dk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0" name="Google Shape;1950;g29b04cf6df1_0_3272"/>
          <p:cNvSpPr txBox="1"/>
          <p:nvPr>
            <p:ph idx="2" type="body"/>
          </p:nvPr>
        </p:nvSpPr>
        <p:spPr>
          <a:xfrm>
            <a:off x="2543800"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dk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1" name="Google Shape;1951;g29b04cf6df1_0_3272"/>
          <p:cNvSpPr txBox="1"/>
          <p:nvPr>
            <p:ph idx="3" type="body"/>
          </p:nvPr>
        </p:nvSpPr>
        <p:spPr>
          <a:xfrm>
            <a:off x="6888448"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dk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2" name="Google Shape;1952;g29b04cf6df1_0_3272"/>
          <p:cNvSpPr txBox="1"/>
          <p:nvPr>
            <p:ph idx="4" type="body"/>
          </p:nvPr>
        </p:nvSpPr>
        <p:spPr>
          <a:xfrm>
            <a:off x="4716124"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dk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Dark)">
  <p:cSld name="Four Column (Dark)">
    <p:bg>
      <p:bgPr>
        <a:solidFill>
          <a:schemeClr val="dk2"/>
        </a:solidFill>
      </p:bgPr>
    </p:bg>
    <p:spTree>
      <p:nvGrpSpPr>
        <p:cNvPr id="1953" name="Shape 1953"/>
        <p:cNvGrpSpPr/>
        <p:nvPr/>
      </p:nvGrpSpPr>
      <p:grpSpPr>
        <a:xfrm>
          <a:off x="0" y="0"/>
          <a:ext cx="0" cy="0"/>
          <a:chOff x="0" y="0"/>
          <a:chExt cx="0" cy="0"/>
        </a:xfrm>
      </p:grpSpPr>
      <p:sp>
        <p:nvSpPr>
          <p:cNvPr id="1954" name="Google Shape;1954;g29b04cf6df1_0_3279"/>
          <p:cNvSpPr txBox="1"/>
          <p:nvPr>
            <p:ph type="title"/>
          </p:nvPr>
        </p:nvSpPr>
        <p:spPr>
          <a:xfrm>
            <a:off x="371475" y="296571"/>
            <a:ext cx="8398500" cy="424500"/>
          </a:xfrm>
          <a:prstGeom prst="rect">
            <a:avLst/>
          </a:prstGeom>
          <a:noFill/>
          <a:ln>
            <a:noFill/>
          </a:ln>
        </p:spPr>
        <p:txBody>
          <a:bodyPr anchorCtr="0" anchor="t" bIns="45700" lIns="0" spcFirstLastPara="1" rIns="0" wrap="square" tIns="45700">
            <a:noAutofit/>
          </a:bodyPr>
          <a:lstStyle>
            <a:lvl1pPr lvl="0" rtl="0" algn="l">
              <a:lnSpc>
                <a:spcPct val="90000"/>
              </a:lnSpc>
              <a:spcBef>
                <a:spcPts val="0"/>
              </a:spcBef>
              <a:spcAft>
                <a:spcPts val="0"/>
              </a:spcAft>
              <a:buSzPts val="3600"/>
              <a:buNone/>
              <a:defRPr>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5" name="Google Shape;1955;g29b04cf6df1_0_3279"/>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56" name="Google Shape;1956;g29b04cf6df1_0_3279"/>
          <p:cNvSpPr txBox="1"/>
          <p:nvPr>
            <p:ph idx="1" type="body"/>
          </p:nvPr>
        </p:nvSpPr>
        <p:spPr>
          <a:xfrm>
            <a:off x="371476"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7" name="Google Shape;1957;g29b04cf6df1_0_3279"/>
          <p:cNvSpPr txBox="1"/>
          <p:nvPr>
            <p:ph idx="2" type="body"/>
          </p:nvPr>
        </p:nvSpPr>
        <p:spPr>
          <a:xfrm>
            <a:off x="2543800"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8" name="Google Shape;1958;g29b04cf6df1_0_3279"/>
          <p:cNvSpPr txBox="1"/>
          <p:nvPr>
            <p:ph idx="3" type="body"/>
          </p:nvPr>
        </p:nvSpPr>
        <p:spPr>
          <a:xfrm>
            <a:off x="6888448"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959" name="Google Shape;1959;g29b04cf6df1_0_3279"/>
          <p:cNvSpPr txBox="1"/>
          <p:nvPr>
            <p:ph idx="4" type="body"/>
          </p:nvPr>
        </p:nvSpPr>
        <p:spPr>
          <a:xfrm>
            <a:off x="4716124" y="1123122"/>
            <a:ext cx="1884000" cy="3358500"/>
          </a:xfrm>
          <a:prstGeom prst="rect">
            <a:avLst/>
          </a:prstGeom>
          <a:noFill/>
          <a:ln>
            <a:noFill/>
          </a:ln>
        </p:spPr>
        <p:txBody>
          <a:bodyPr anchorCtr="0" anchor="t" bIns="45700" lIns="0" spcFirstLastPara="1" rIns="0" wrap="square" tIns="45700">
            <a:noAutofit/>
          </a:bodyPr>
          <a:lstStyle>
            <a:lvl1pPr indent="-355600" lvl="0" marL="457200" rtl="0" algn="l">
              <a:lnSpc>
                <a:spcPct val="90000"/>
              </a:lnSpc>
              <a:spcBef>
                <a:spcPts val="750"/>
              </a:spcBef>
              <a:spcAft>
                <a:spcPts val="0"/>
              </a:spcAft>
              <a:buClr>
                <a:srgbClr val="00B2A9"/>
              </a:buClr>
              <a:buSzPts val="2000"/>
              <a:buChar char="•"/>
              <a:defRPr sz="1500">
                <a:solidFill>
                  <a:schemeClr val="lt1"/>
                </a:solidFill>
                <a:latin typeface="Arial"/>
                <a:ea typeface="Arial"/>
                <a:cs typeface="Arial"/>
                <a:sym typeface="Arial"/>
              </a:defRPr>
            </a:lvl1pPr>
            <a:lvl2pPr indent="-342900" lvl="1" marL="914400" rtl="0" algn="l">
              <a:lnSpc>
                <a:spcPct val="90000"/>
              </a:lnSpc>
              <a:spcBef>
                <a:spcPts val="375"/>
              </a:spcBef>
              <a:spcAft>
                <a:spcPts val="0"/>
              </a:spcAft>
              <a:buClr>
                <a:srgbClr val="191919"/>
              </a:buClr>
              <a:buSzPts val="1800"/>
              <a:buChar char="•"/>
              <a:defRPr sz="1350">
                <a:latin typeface="Arial"/>
                <a:ea typeface="Arial"/>
                <a:cs typeface="Arial"/>
                <a:sym typeface="Arial"/>
              </a:defRPr>
            </a:lvl2pPr>
            <a:lvl3pPr indent="-317500" lvl="2" marL="1371600" rtl="0" algn="l">
              <a:lnSpc>
                <a:spcPct val="90000"/>
              </a:lnSpc>
              <a:spcBef>
                <a:spcPts val="375"/>
              </a:spcBef>
              <a:spcAft>
                <a:spcPts val="0"/>
              </a:spcAft>
              <a:buClr>
                <a:srgbClr val="191919"/>
              </a:buClr>
              <a:buSzPts val="1400"/>
              <a:buChar char="•"/>
              <a:defRPr sz="1050">
                <a:latin typeface="Arial"/>
                <a:ea typeface="Arial"/>
                <a:cs typeface="Arial"/>
                <a:sym typeface="Arial"/>
              </a:defRPr>
            </a:lvl3pPr>
            <a:lvl4pPr indent="-304800" lvl="3" marL="1828800" rtl="0" algn="l">
              <a:lnSpc>
                <a:spcPct val="90000"/>
              </a:lnSpc>
              <a:spcBef>
                <a:spcPts val="375"/>
              </a:spcBef>
              <a:spcAft>
                <a:spcPts val="0"/>
              </a:spcAft>
              <a:buClr>
                <a:srgbClr val="191919"/>
              </a:buClr>
              <a:buSzPts val="1200"/>
              <a:buChar char="•"/>
              <a:defRPr sz="900">
                <a:latin typeface="Arial"/>
                <a:ea typeface="Arial"/>
                <a:cs typeface="Arial"/>
                <a:sym typeface="Arial"/>
              </a:defRPr>
            </a:lvl4pPr>
            <a:lvl5pPr indent="-292100" lvl="4" marL="2286000" rtl="0" algn="l">
              <a:lnSpc>
                <a:spcPct val="90000"/>
              </a:lnSpc>
              <a:spcBef>
                <a:spcPts val="375"/>
              </a:spcBef>
              <a:spcAft>
                <a:spcPts val="0"/>
              </a:spcAft>
              <a:buClr>
                <a:srgbClr val="191919"/>
              </a:buClr>
              <a:buSzPts val="1000"/>
              <a:buChar char="•"/>
              <a:defRPr sz="750">
                <a:latin typeface="Arial"/>
                <a:ea typeface="Arial"/>
                <a:cs typeface="Arial"/>
                <a:sym typeface="Arial"/>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960" name="Google Shape;1960;g29b04cf6df1_0_3279"/>
          <p:cNvPicPr preferRelativeResize="0"/>
          <p:nvPr/>
        </p:nvPicPr>
        <p:blipFill rotWithShape="1">
          <a:blip r:embed="rId2">
            <a:alphaModFix/>
          </a:blip>
          <a:srcRect b="0" l="0" r="0" t="0"/>
          <a:stretch/>
        </p:blipFill>
        <p:spPr>
          <a:xfrm>
            <a:off x="8842490" y="76630"/>
            <a:ext cx="219941" cy="21994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1_Partnership logo">
  <p:cSld name="CUSTOM">
    <p:bg>
      <p:bgPr>
        <a:solidFill>
          <a:srgbClr val="020B2E"/>
        </a:solidFill>
      </p:bgPr>
    </p:bg>
    <p:spTree>
      <p:nvGrpSpPr>
        <p:cNvPr id="101" name="Shape 101"/>
        <p:cNvGrpSpPr/>
        <p:nvPr/>
      </p:nvGrpSpPr>
      <p:grpSpPr>
        <a:xfrm>
          <a:off x="0" y="0"/>
          <a:ext cx="0" cy="0"/>
          <a:chOff x="0" y="0"/>
          <a:chExt cx="0" cy="0"/>
        </a:xfrm>
      </p:grpSpPr>
      <p:pic>
        <p:nvPicPr>
          <p:cNvPr descr="preencoded.png" id="102" name="Google Shape;102;p45"/>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03" name="Google Shape;103;p45"/>
          <p:cNvPicPr preferRelativeResize="0"/>
          <p:nvPr/>
        </p:nvPicPr>
        <p:blipFill rotWithShape="1">
          <a:blip r:embed="rId3">
            <a:alphaModFix/>
          </a:blip>
          <a:srcRect b="0" l="0" r="0" t="0"/>
          <a:stretch/>
        </p:blipFill>
        <p:spPr>
          <a:xfrm>
            <a:off x="684656" y="361950"/>
            <a:ext cx="1533527" cy="266667"/>
          </a:xfrm>
          <a:prstGeom prst="rect">
            <a:avLst/>
          </a:prstGeom>
          <a:noFill/>
          <a:ln>
            <a:noFill/>
          </a:ln>
        </p:spPr>
      </p:pic>
      <p:pic>
        <p:nvPicPr>
          <p:cNvPr descr="preencoded.png" id="104" name="Google Shape;104;p45"/>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05" name="Google Shape;105;p45"/>
          <p:cNvSpPr/>
          <p:nvPr/>
        </p:nvSpPr>
        <p:spPr>
          <a:xfrm>
            <a:off x="676275" y="3386138"/>
            <a:ext cx="16278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06" name="Google Shape;106;p45"/>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7" name="Google Shape;107;p45"/>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8" name="Google Shape;108;p45"/>
          <p:cNvSpPr txBox="1"/>
          <p:nvPr>
            <p:ph idx="2" type="subTitle"/>
          </p:nvPr>
        </p:nvSpPr>
        <p:spPr>
          <a:xfrm>
            <a:off x="80546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cxnSp>
        <p:nvCxnSpPr>
          <p:cNvPr id="109" name="Google Shape;109;p45"/>
          <p:cNvCxnSpPr/>
          <p:nvPr/>
        </p:nvCxnSpPr>
        <p:spPr>
          <a:xfrm>
            <a:off x="2369893" y="361950"/>
            <a:ext cx="0" cy="300600"/>
          </a:xfrm>
          <a:prstGeom prst="straightConnector1">
            <a:avLst/>
          </a:prstGeom>
          <a:noFill/>
          <a:ln cap="flat" cmpd="sng" w="28575">
            <a:solidFill>
              <a:schemeClr val="lt1"/>
            </a:solidFill>
            <a:prstDash val="solid"/>
            <a:round/>
            <a:headEnd len="sm" w="sm" type="none"/>
            <a:tailEnd len="sm" w="sm" type="none"/>
          </a:ln>
        </p:spPr>
      </p:cxnSp>
      <p:sp>
        <p:nvSpPr>
          <p:cNvPr id="110" name="Google Shape;110;p45"/>
          <p:cNvSpPr/>
          <p:nvPr>
            <p:ph idx="3" type="pic"/>
          </p:nvPr>
        </p:nvSpPr>
        <p:spPr>
          <a:xfrm>
            <a:off x="2521596" y="451396"/>
            <a:ext cx="1139400" cy="177600"/>
          </a:xfrm>
          <a:prstGeom prst="rect">
            <a:avLst/>
          </a:prstGeom>
          <a:noFill/>
          <a:ln>
            <a:noFill/>
          </a:ln>
        </p:spPr>
      </p:sp>
      <p:sp>
        <p:nvSpPr>
          <p:cNvPr id="111" name="Google Shape;111;p4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1">
  <p:cSld name="1_Title Only">
    <p:bg>
      <p:bgPr>
        <a:solidFill>
          <a:schemeClr val="dk2"/>
        </a:solidFill>
      </p:bgPr>
    </p:bg>
    <p:spTree>
      <p:nvGrpSpPr>
        <p:cNvPr id="1961" name="Shape 1961"/>
        <p:cNvGrpSpPr/>
        <p:nvPr/>
      </p:nvGrpSpPr>
      <p:grpSpPr>
        <a:xfrm>
          <a:off x="0" y="0"/>
          <a:ext cx="0" cy="0"/>
          <a:chOff x="0" y="0"/>
          <a:chExt cx="0" cy="0"/>
        </a:xfrm>
      </p:grpSpPr>
      <p:sp>
        <p:nvSpPr>
          <p:cNvPr id="1962" name="Google Shape;1962;g29b04cf6df1_0_3287"/>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63" name="Google Shape;1963;g29b04cf6df1_0_3287"/>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rt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964" name="Google Shape;1964;g29b04cf6df1_0_3287"/>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Dark) 1">
  <p:cSld name="Title and Subhead (Dark)_1">
    <p:bg>
      <p:bgPr>
        <a:solidFill>
          <a:schemeClr val="dk2"/>
        </a:solidFill>
      </p:bgPr>
    </p:bg>
    <p:spTree>
      <p:nvGrpSpPr>
        <p:cNvPr id="1965" name="Shape 1965"/>
        <p:cNvGrpSpPr/>
        <p:nvPr/>
      </p:nvGrpSpPr>
      <p:grpSpPr>
        <a:xfrm>
          <a:off x="0" y="0"/>
          <a:ext cx="0" cy="0"/>
          <a:chOff x="0" y="0"/>
          <a:chExt cx="0" cy="0"/>
        </a:xfrm>
      </p:grpSpPr>
      <p:sp>
        <p:nvSpPr>
          <p:cNvPr id="1966" name="Google Shape;1966;g29b04cf6df1_0_3291"/>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lvl1pPr lvl="0" rtl="0" algn="l">
              <a:lnSpc>
                <a:spcPct val="90000"/>
              </a:lnSpc>
              <a:spcBef>
                <a:spcPts val="0"/>
              </a:spcBef>
              <a:spcAft>
                <a:spcPts val="0"/>
              </a:spcAft>
              <a:buClr>
                <a:srgbClr val="191919"/>
              </a:buClr>
              <a:buSzPts val="2400"/>
              <a:buFont typeface="Arial"/>
              <a:buNone/>
              <a:defRPr b="1" i="0" sz="2700">
                <a:solidFill>
                  <a:schemeClr val="lt1"/>
                </a:solidFill>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pic>
        <p:nvPicPr>
          <p:cNvPr id="1967" name="Google Shape;1967;g29b04cf6df1_0_3291"/>
          <p:cNvPicPr preferRelativeResize="0"/>
          <p:nvPr/>
        </p:nvPicPr>
        <p:blipFill rotWithShape="1">
          <a:blip r:embed="rId2">
            <a:alphaModFix/>
          </a:blip>
          <a:srcRect b="0" l="0" r="0" t="0"/>
          <a:stretch/>
        </p:blipFill>
        <p:spPr>
          <a:xfrm>
            <a:off x="8842489" y="76630"/>
            <a:ext cx="219941" cy="219941"/>
          </a:xfrm>
          <a:prstGeom prst="rect">
            <a:avLst/>
          </a:prstGeom>
          <a:noFill/>
          <a:ln>
            <a:noFill/>
          </a:ln>
        </p:spPr>
      </p:pic>
      <p:sp>
        <p:nvSpPr>
          <p:cNvPr id="1968" name="Google Shape;1968;g29b04cf6df1_0_3291"/>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lvl1pPr indent="0" lvl="0"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1pPr>
            <a:lvl2pPr indent="0" lvl="1"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2pPr>
            <a:lvl3pPr indent="0" lvl="2"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3pPr>
            <a:lvl4pPr indent="0" lvl="3"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4pPr>
            <a:lvl5pPr indent="0" lvl="4"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5pPr>
            <a:lvl6pPr indent="0" lvl="5"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6pPr>
            <a:lvl7pPr indent="0" lvl="6"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7pPr>
            <a:lvl8pPr indent="0" lvl="7"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8pPr>
            <a:lvl9pPr indent="0" lvl="8" marL="0" marR="0" rtl="0" algn="ctr">
              <a:lnSpc>
                <a:spcPct val="100000"/>
              </a:lnSpc>
              <a:spcBef>
                <a:spcPts val="0"/>
              </a:spcBef>
              <a:spcAft>
                <a:spcPts val="0"/>
              </a:spcAft>
              <a:buClr>
                <a:schemeClr val="lt1"/>
              </a:buClr>
              <a:buSzPts val="600"/>
              <a:buFont typeface="Arial"/>
              <a:buNone/>
              <a:defRPr b="1" i="0" sz="6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969" name="Google Shape;1969;g29b04cf6df1_0_3291"/>
          <p:cNvSpPr txBox="1"/>
          <p:nvPr>
            <p:ph idx="1" type="subTitle"/>
          </p:nvPr>
        </p:nvSpPr>
        <p:spPr>
          <a:xfrm>
            <a:off x="375250" y="732850"/>
            <a:ext cx="8397300" cy="273900"/>
          </a:xfrm>
          <a:prstGeom prst="rect">
            <a:avLst/>
          </a:prstGeom>
          <a:noFill/>
          <a:ln>
            <a:noFill/>
          </a:ln>
        </p:spPr>
        <p:txBody>
          <a:bodyPr anchorCtr="0" anchor="t" bIns="45700" lIns="0" spcFirstLastPara="1" rIns="0" wrap="square" tIns="45700">
            <a:noAutofit/>
          </a:bodyPr>
          <a:lstStyle>
            <a:lvl1pPr lvl="0" marR="0" rtl="0" algn="l">
              <a:lnSpc>
                <a:spcPct val="100000"/>
              </a:lnSpc>
              <a:spcBef>
                <a:spcPts val="0"/>
              </a:spcBef>
              <a:spcAft>
                <a:spcPts val="0"/>
              </a:spcAft>
              <a:buClr>
                <a:srgbClr val="00AFAA"/>
              </a:buClr>
              <a:buSzPts val="1100"/>
              <a:buNone/>
              <a:defRPr b="1" sz="1400">
                <a:solidFill>
                  <a:schemeClr val="accent1"/>
                </a:solidFill>
              </a:defRPr>
            </a:lvl1pPr>
            <a:lvl2pPr lvl="1" rtl="0" algn="l">
              <a:lnSpc>
                <a:spcPct val="90000"/>
              </a:lnSpc>
              <a:spcBef>
                <a:spcPts val="500"/>
              </a:spcBef>
              <a:spcAft>
                <a:spcPts val="0"/>
              </a:spcAft>
              <a:buSzPts val="2400"/>
              <a:buNone/>
              <a:defRPr/>
            </a:lvl2pPr>
            <a:lvl3pPr lvl="2" rtl="0" algn="l">
              <a:lnSpc>
                <a:spcPct val="90000"/>
              </a:lnSpc>
              <a:spcBef>
                <a:spcPts val="500"/>
              </a:spcBef>
              <a:spcAft>
                <a:spcPts val="0"/>
              </a:spcAft>
              <a:buSzPts val="2000"/>
              <a:buNone/>
              <a:defRPr/>
            </a:lvl3pPr>
            <a:lvl4pPr lvl="3" rtl="0" algn="l">
              <a:lnSpc>
                <a:spcPct val="90000"/>
              </a:lnSpc>
              <a:spcBef>
                <a:spcPts val="500"/>
              </a:spcBef>
              <a:spcAft>
                <a:spcPts val="0"/>
              </a:spcAft>
              <a:buSzPts val="1800"/>
              <a:buNone/>
              <a:defRPr/>
            </a:lvl4pPr>
            <a:lvl5pPr lvl="4" rtl="0" algn="l">
              <a:lnSpc>
                <a:spcPct val="90000"/>
              </a:lnSpc>
              <a:spcBef>
                <a:spcPts val="500"/>
              </a:spcBef>
              <a:spcAft>
                <a:spcPts val="0"/>
              </a:spcAft>
              <a:buSzPts val="1800"/>
              <a:buNone/>
              <a:defRPr/>
            </a:lvl5pPr>
            <a:lvl6pPr lvl="5" rtl="0" algn="l">
              <a:lnSpc>
                <a:spcPct val="90000"/>
              </a:lnSpc>
              <a:spcBef>
                <a:spcPts val="500"/>
              </a:spcBef>
              <a:spcAft>
                <a:spcPts val="0"/>
              </a:spcAft>
              <a:buSzPts val="1800"/>
              <a:buNone/>
              <a:defRPr/>
            </a:lvl6pPr>
            <a:lvl7pPr lvl="6" rtl="0" algn="l">
              <a:lnSpc>
                <a:spcPct val="90000"/>
              </a:lnSpc>
              <a:spcBef>
                <a:spcPts val="500"/>
              </a:spcBef>
              <a:spcAft>
                <a:spcPts val="0"/>
              </a:spcAft>
              <a:buSzPts val="1800"/>
              <a:buNone/>
              <a:defRPr/>
            </a:lvl7pPr>
            <a:lvl8pPr lvl="7" rtl="0" algn="l">
              <a:lnSpc>
                <a:spcPct val="90000"/>
              </a:lnSpc>
              <a:spcBef>
                <a:spcPts val="500"/>
              </a:spcBef>
              <a:spcAft>
                <a:spcPts val="0"/>
              </a:spcAft>
              <a:buSzPts val="1800"/>
              <a:buNone/>
              <a:defRPr/>
            </a:lvl8pPr>
            <a:lvl9pPr lvl="8" rtl="0" algn="l">
              <a:lnSpc>
                <a:spcPct val="90000"/>
              </a:lnSpc>
              <a:spcBef>
                <a:spcPts val="500"/>
              </a:spcBef>
              <a:spcAft>
                <a:spcPts val="0"/>
              </a:spcAft>
              <a:buSzPts val="1800"/>
              <a:buNone/>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p:cSld name="CUSTOM_3">
    <p:spTree>
      <p:nvGrpSpPr>
        <p:cNvPr id="1970" name="Shape 1970"/>
        <p:cNvGrpSpPr/>
        <p:nvPr/>
      </p:nvGrpSpPr>
      <p:grpSpPr>
        <a:xfrm>
          <a:off x="0" y="0"/>
          <a:ext cx="0" cy="0"/>
          <a:chOff x="0" y="0"/>
          <a:chExt cx="0" cy="0"/>
        </a:xfrm>
      </p:grpSpPr>
      <p:sp>
        <p:nvSpPr>
          <p:cNvPr descr="preencoded.png" id="1971" name="Google Shape;1971;g29b04cf6df1_0_6338"/>
          <p:cNvSpPr/>
          <p:nvPr/>
        </p:nvSpPr>
        <p:spPr>
          <a:xfrm>
            <a:off x="0" y="0"/>
            <a:ext cx="9144010" cy="5142863"/>
          </a:xfrm>
          <a:prstGeom prst="rect">
            <a:avLst/>
          </a:prstGeom>
          <a:noFill/>
          <a:ln>
            <a:noFill/>
          </a:ln>
        </p:spPr>
      </p:sp>
      <p:pic>
        <p:nvPicPr>
          <p:cNvPr descr="preencoded.png" id="1972" name="Google Shape;1972;g29b04cf6df1_0_6338"/>
          <p:cNvPicPr preferRelativeResize="0"/>
          <p:nvPr/>
        </p:nvPicPr>
        <p:blipFill rotWithShape="1">
          <a:blip r:embed="rId2">
            <a:alphaModFix/>
          </a:blip>
          <a:srcRect b="0" l="0" r="0" t="0"/>
          <a:stretch/>
        </p:blipFill>
        <p:spPr>
          <a:xfrm>
            <a:off x="0" y="61600"/>
            <a:ext cx="9144010" cy="5081269"/>
          </a:xfrm>
          <a:prstGeom prst="rect">
            <a:avLst/>
          </a:prstGeom>
          <a:noFill/>
          <a:ln>
            <a:noFill/>
          </a:ln>
        </p:spPr>
      </p:pic>
      <p:sp>
        <p:nvSpPr>
          <p:cNvPr descr="preencoded.png" id="1973" name="Google Shape;1973;g29b04cf6df1_0_6338"/>
          <p:cNvSpPr/>
          <p:nvPr/>
        </p:nvSpPr>
        <p:spPr>
          <a:xfrm>
            <a:off x="6934206" y="361950"/>
            <a:ext cx="1533527" cy="266667"/>
          </a:xfrm>
          <a:prstGeom prst="rect">
            <a:avLst/>
          </a:prstGeom>
          <a:noFill/>
          <a:ln>
            <a:noFill/>
          </a:ln>
        </p:spPr>
      </p:sp>
      <p:sp>
        <p:nvSpPr>
          <p:cNvPr id="1974" name="Google Shape;1974;g29b04cf6df1_0_6338"/>
          <p:cNvSpPr txBox="1"/>
          <p:nvPr>
            <p:ph type="title"/>
          </p:nvPr>
        </p:nvSpPr>
        <p:spPr>
          <a:xfrm>
            <a:off x="637715" y="1017267"/>
            <a:ext cx="4464000" cy="418500"/>
          </a:xfrm>
          <a:prstGeom prst="rect">
            <a:avLst/>
          </a:prstGeom>
        </p:spPr>
        <p:txBody>
          <a:bodyPr anchorCtr="0" anchor="t" bIns="45700" lIns="0" spcFirstLastPara="1" rIns="0" wrap="square" tIns="45700">
            <a:noAutofit/>
          </a:bodyPr>
          <a:lstStyle>
            <a:lvl1pPr lvl="0" rtl="0">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975" name="Google Shape;1975;g29b04cf6df1_0_6338"/>
          <p:cNvSpPr txBox="1"/>
          <p:nvPr>
            <p:ph idx="1" type="body"/>
          </p:nvPr>
        </p:nvSpPr>
        <p:spPr>
          <a:xfrm>
            <a:off x="664005" y="2527172"/>
            <a:ext cx="1893600" cy="781800"/>
          </a:xfrm>
          <a:prstGeom prst="rect">
            <a:avLst/>
          </a:prstGeom>
        </p:spPr>
        <p:txBody>
          <a:bodyPr anchorCtr="0" anchor="t" bIns="45700" lIns="0" spcFirstLastPara="1" rIns="0" wrap="square" tIns="45700">
            <a:noAutofit/>
          </a:bodyPr>
          <a:lstStyle>
            <a:lvl1pPr indent="-298450" lvl="0" marL="457200" rtl="0">
              <a:lnSpc>
                <a:spcPct val="115000"/>
              </a:lnSpc>
              <a:spcBef>
                <a:spcPts val="1000"/>
              </a:spcBef>
              <a:spcAft>
                <a:spcPts val="0"/>
              </a:spcAft>
              <a:buClr>
                <a:schemeClr val="lt1"/>
              </a:buClr>
              <a:buSzPts val="1100"/>
              <a:buFont typeface="Poppins"/>
              <a:buChar char="•"/>
              <a:defRPr sz="1100">
                <a:solidFill>
                  <a:schemeClr val="lt1"/>
                </a:solidFill>
                <a:latin typeface="Poppins"/>
                <a:ea typeface="Poppins"/>
                <a:cs typeface="Poppins"/>
                <a:sym typeface="Poppins"/>
              </a:defRPr>
            </a:lvl1pPr>
            <a:lvl2pPr indent="-298450" lvl="1" marL="914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2pPr>
            <a:lvl3pPr indent="-298450" lvl="2" marL="1371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3pPr>
            <a:lvl4pPr indent="-298450" lvl="3" marL="1828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4pPr>
            <a:lvl5pPr indent="-298450" lvl="4" marL="22860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5pPr>
            <a:lvl6pPr indent="-298450" lvl="5" marL="27432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6pPr>
            <a:lvl7pPr indent="-298450" lvl="6" marL="3200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7pPr>
            <a:lvl8pPr indent="-298450" lvl="7" marL="3657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8pPr>
            <a:lvl9pPr indent="-298450" lvl="8" marL="4114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9pPr>
          </a:lstStyle>
          <a:p/>
        </p:txBody>
      </p:sp>
      <p:sp>
        <p:nvSpPr>
          <p:cNvPr id="1976" name="Google Shape;1976;g29b04cf6df1_0_6338"/>
          <p:cNvSpPr txBox="1"/>
          <p:nvPr>
            <p:ph idx="2" type="body"/>
          </p:nvPr>
        </p:nvSpPr>
        <p:spPr>
          <a:xfrm>
            <a:off x="3121150" y="2527172"/>
            <a:ext cx="2035500" cy="781800"/>
          </a:xfrm>
          <a:prstGeom prst="rect">
            <a:avLst/>
          </a:prstGeom>
        </p:spPr>
        <p:txBody>
          <a:bodyPr anchorCtr="0" anchor="t" bIns="45700" lIns="0" spcFirstLastPara="1" rIns="0" wrap="square" tIns="45700">
            <a:noAutofit/>
          </a:bodyPr>
          <a:lstStyle>
            <a:lvl1pPr indent="-298450" lvl="0" marL="457200" rtl="0">
              <a:lnSpc>
                <a:spcPct val="115000"/>
              </a:lnSpc>
              <a:spcBef>
                <a:spcPts val="1000"/>
              </a:spcBef>
              <a:spcAft>
                <a:spcPts val="0"/>
              </a:spcAft>
              <a:buClr>
                <a:schemeClr val="lt1"/>
              </a:buClr>
              <a:buSzPts val="1100"/>
              <a:buFont typeface="Poppins"/>
              <a:buChar char="•"/>
              <a:defRPr sz="1100">
                <a:solidFill>
                  <a:schemeClr val="lt1"/>
                </a:solidFill>
                <a:latin typeface="Poppins"/>
                <a:ea typeface="Poppins"/>
                <a:cs typeface="Poppins"/>
                <a:sym typeface="Poppins"/>
              </a:defRPr>
            </a:lvl1pPr>
            <a:lvl2pPr indent="-298450" lvl="1" marL="914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2pPr>
            <a:lvl3pPr indent="-298450" lvl="2" marL="1371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3pPr>
            <a:lvl4pPr indent="-298450" lvl="3" marL="1828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4pPr>
            <a:lvl5pPr indent="-298450" lvl="4" marL="22860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5pPr>
            <a:lvl6pPr indent="-298450" lvl="5" marL="27432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6pPr>
            <a:lvl7pPr indent="-298450" lvl="6" marL="3200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7pPr>
            <a:lvl8pPr indent="-298450" lvl="7" marL="3657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8pPr>
            <a:lvl9pPr indent="-298450" lvl="8" marL="4114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9pPr>
          </a:lstStyle>
          <a:p/>
        </p:txBody>
      </p:sp>
      <p:sp>
        <p:nvSpPr>
          <p:cNvPr id="1977" name="Google Shape;1977;g29b04cf6df1_0_6338"/>
          <p:cNvSpPr txBox="1"/>
          <p:nvPr>
            <p:ph idx="3" type="body"/>
          </p:nvPr>
        </p:nvSpPr>
        <p:spPr>
          <a:xfrm>
            <a:off x="664005" y="3841622"/>
            <a:ext cx="1893600" cy="781800"/>
          </a:xfrm>
          <a:prstGeom prst="rect">
            <a:avLst/>
          </a:prstGeom>
        </p:spPr>
        <p:txBody>
          <a:bodyPr anchorCtr="0" anchor="t" bIns="45700" lIns="0" spcFirstLastPara="1" rIns="0" wrap="square" tIns="45700">
            <a:noAutofit/>
          </a:bodyPr>
          <a:lstStyle>
            <a:lvl1pPr indent="-298450" lvl="0" marL="457200" rtl="0">
              <a:lnSpc>
                <a:spcPct val="115000"/>
              </a:lnSpc>
              <a:spcBef>
                <a:spcPts val="1000"/>
              </a:spcBef>
              <a:spcAft>
                <a:spcPts val="0"/>
              </a:spcAft>
              <a:buClr>
                <a:schemeClr val="lt1"/>
              </a:buClr>
              <a:buSzPts val="1100"/>
              <a:buFont typeface="Poppins"/>
              <a:buChar char="•"/>
              <a:defRPr sz="1100">
                <a:solidFill>
                  <a:schemeClr val="lt1"/>
                </a:solidFill>
                <a:latin typeface="Poppins"/>
                <a:ea typeface="Poppins"/>
                <a:cs typeface="Poppins"/>
                <a:sym typeface="Poppins"/>
              </a:defRPr>
            </a:lvl1pPr>
            <a:lvl2pPr indent="-298450" lvl="1" marL="914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2pPr>
            <a:lvl3pPr indent="-298450" lvl="2" marL="1371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3pPr>
            <a:lvl4pPr indent="-298450" lvl="3" marL="1828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4pPr>
            <a:lvl5pPr indent="-298450" lvl="4" marL="22860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5pPr>
            <a:lvl6pPr indent="-298450" lvl="5" marL="27432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6pPr>
            <a:lvl7pPr indent="-298450" lvl="6" marL="3200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7pPr>
            <a:lvl8pPr indent="-298450" lvl="7" marL="3657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8pPr>
            <a:lvl9pPr indent="-298450" lvl="8" marL="4114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9pPr>
          </a:lstStyle>
          <a:p/>
        </p:txBody>
      </p:sp>
      <p:sp>
        <p:nvSpPr>
          <p:cNvPr id="1978" name="Google Shape;1978;g29b04cf6df1_0_6338"/>
          <p:cNvSpPr txBox="1"/>
          <p:nvPr>
            <p:ph idx="4" type="body"/>
          </p:nvPr>
        </p:nvSpPr>
        <p:spPr>
          <a:xfrm>
            <a:off x="3121150" y="3841622"/>
            <a:ext cx="2035500" cy="781800"/>
          </a:xfrm>
          <a:prstGeom prst="rect">
            <a:avLst/>
          </a:prstGeom>
        </p:spPr>
        <p:txBody>
          <a:bodyPr anchorCtr="0" anchor="t" bIns="45700" lIns="0" spcFirstLastPara="1" rIns="0" wrap="square" tIns="45700">
            <a:noAutofit/>
          </a:bodyPr>
          <a:lstStyle>
            <a:lvl1pPr indent="-298450" lvl="0" marL="457200" rtl="0">
              <a:lnSpc>
                <a:spcPct val="115000"/>
              </a:lnSpc>
              <a:spcBef>
                <a:spcPts val="1000"/>
              </a:spcBef>
              <a:spcAft>
                <a:spcPts val="0"/>
              </a:spcAft>
              <a:buClr>
                <a:schemeClr val="lt1"/>
              </a:buClr>
              <a:buSzPts val="1100"/>
              <a:buFont typeface="Poppins"/>
              <a:buChar char="•"/>
              <a:defRPr sz="1100">
                <a:solidFill>
                  <a:schemeClr val="lt1"/>
                </a:solidFill>
                <a:latin typeface="Poppins"/>
                <a:ea typeface="Poppins"/>
                <a:cs typeface="Poppins"/>
                <a:sym typeface="Poppins"/>
              </a:defRPr>
            </a:lvl1pPr>
            <a:lvl2pPr indent="-298450" lvl="1" marL="914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2pPr>
            <a:lvl3pPr indent="-298450" lvl="2" marL="1371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3pPr>
            <a:lvl4pPr indent="-298450" lvl="3" marL="1828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4pPr>
            <a:lvl5pPr indent="-298450" lvl="4" marL="22860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5pPr>
            <a:lvl6pPr indent="-298450" lvl="5" marL="27432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6pPr>
            <a:lvl7pPr indent="-298450" lvl="6" marL="32004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7pPr>
            <a:lvl8pPr indent="-298450" lvl="7" marL="36576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8pPr>
            <a:lvl9pPr indent="-298450" lvl="8" marL="4114800" rtl="0">
              <a:lnSpc>
                <a:spcPct val="115000"/>
              </a:lnSpc>
              <a:spcBef>
                <a:spcPts val="500"/>
              </a:spcBef>
              <a:spcAft>
                <a:spcPts val="0"/>
              </a:spcAft>
              <a:buClr>
                <a:schemeClr val="lt1"/>
              </a:buClr>
              <a:buSzPts val="1100"/>
              <a:buFont typeface="Poppins"/>
              <a:buChar char="•"/>
              <a:defRPr sz="1100">
                <a:solidFill>
                  <a:schemeClr val="lt1"/>
                </a:solidFill>
                <a:latin typeface="Poppins"/>
                <a:ea typeface="Poppins"/>
                <a:cs typeface="Poppins"/>
                <a:sym typeface="Poppins"/>
              </a:defRPr>
            </a:lvl9pPr>
          </a:lstStyle>
          <a:p/>
        </p:txBody>
      </p:sp>
      <p:sp>
        <p:nvSpPr>
          <p:cNvPr id="1979" name="Google Shape;1979;g29b04cf6df1_0_633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lang="en" sz="700">
                <a:solidFill>
                  <a:srgbClr val="FFFFFF"/>
                </a:solidFill>
                <a:latin typeface="Poppins Light"/>
                <a:ea typeface="Poppins Light"/>
                <a:cs typeface="Poppins Light"/>
                <a:sym typeface="Poppins Light"/>
              </a:rPr>
              <a:t>Laminar Technologies, Inc. @ 2023. Confidential - All rights reserved</a:t>
            </a:r>
            <a:endParaRPr sz="700">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4">
    <p:bg>
      <p:bgPr>
        <a:solidFill>
          <a:srgbClr val="020B2E"/>
        </a:solidFill>
      </p:bgPr>
    </p:bg>
    <p:spTree>
      <p:nvGrpSpPr>
        <p:cNvPr id="112" name="Shape 112"/>
        <p:cNvGrpSpPr/>
        <p:nvPr/>
      </p:nvGrpSpPr>
      <p:grpSpPr>
        <a:xfrm>
          <a:off x="0" y="0"/>
          <a:ext cx="0" cy="0"/>
          <a:chOff x="0" y="0"/>
          <a:chExt cx="0" cy="0"/>
        </a:xfrm>
      </p:grpSpPr>
      <p:pic>
        <p:nvPicPr>
          <p:cNvPr descr="preencoded.png" id="113" name="Google Shape;113;p46"/>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14" name="Google Shape;114;p46"/>
          <p:cNvPicPr preferRelativeResize="0"/>
          <p:nvPr/>
        </p:nvPicPr>
        <p:blipFill rotWithShape="1">
          <a:blip r:embed="rId3">
            <a:alphaModFix/>
          </a:blip>
          <a:srcRect b="0" l="0" r="0" t="0"/>
          <a:stretch/>
        </p:blipFill>
        <p:spPr>
          <a:xfrm>
            <a:off x="684656" y="361950"/>
            <a:ext cx="1533527" cy="266667"/>
          </a:xfrm>
          <a:prstGeom prst="rect">
            <a:avLst/>
          </a:prstGeom>
          <a:noFill/>
          <a:ln>
            <a:noFill/>
          </a:ln>
        </p:spPr>
      </p:pic>
      <p:pic>
        <p:nvPicPr>
          <p:cNvPr descr="preencoded.png" id="115" name="Google Shape;115;p46"/>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16" name="Google Shape;116;p46"/>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7" name="Google Shape;117;p46"/>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8" name="Google Shape;118;p46"/>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9" name="Google Shape;119;p46"/>
          <p:cNvSpPr txBox="1"/>
          <p:nvPr>
            <p:ph idx="2" type="subTitle"/>
          </p:nvPr>
        </p:nvSpPr>
        <p:spPr>
          <a:xfrm>
            <a:off x="75860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0" name="Google Shape;120;p4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1">
  <p:cSld name="CUSTOM_14_1">
    <p:bg>
      <p:bgPr>
        <a:solidFill>
          <a:srgbClr val="020B2E"/>
        </a:solidFill>
      </p:bgPr>
    </p:bg>
    <p:spTree>
      <p:nvGrpSpPr>
        <p:cNvPr id="20" name="Shape 20"/>
        <p:cNvGrpSpPr/>
        <p:nvPr/>
      </p:nvGrpSpPr>
      <p:grpSpPr>
        <a:xfrm>
          <a:off x="0" y="0"/>
          <a:ext cx="0" cy="0"/>
          <a:chOff x="0" y="0"/>
          <a:chExt cx="0" cy="0"/>
        </a:xfrm>
      </p:grpSpPr>
      <p:pic>
        <p:nvPicPr>
          <p:cNvPr id="21" name="Google Shape;21;g295f3d1c2a0_0_1048"/>
          <p:cNvPicPr preferRelativeResize="0"/>
          <p:nvPr/>
        </p:nvPicPr>
        <p:blipFill rotWithShape="1">
          <a:blip r:embed="rId2">
            <a:alphaModFix/>
          </a:blip>
          <a:srcRect b="0" l="0" r="0" t="0"/>
          <a:stretch/>
        </p:blipFill>
        <p:spPr>
          <a:xfrm>
            <a:off x="-3" y="21850"/>
            <a:ext cx="9144003" cy="5143507"/>
          </a:xfrm>
          <a:prstGeom prst="rect">
            <a:avLst/>
          </a:prstGeom>
          <a:noFill/>
          <a:ln>
            <a:noFill/>
          </a:ln>
        </p:spPr>
      </p:pic>
      <p:sp>
        <p:nvSpPr>
          <p:cNvPr id="22" name="Google Shape;22;g295f3d1c2a0_0_1048"/>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Rubrik,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
        <p:nvSpPr>
          <p:cNvPr id="23" name="Google Shape;23;g295f3d1c2a0_0_1048"/>
          <p:cNvSpPr txBox="1"/>
          <p:nvPr>
            <p:ph type="title"/>
          </p:nvPr>
        </p:nvSpPr>
        <p:spPr>
          <a:xfrm>
            <a:off x="579697" y="1450500"/>
            <a:ext cx="3216300" cy="7080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grpSp>
        <p:nvGrpSpPr>
          <p:cNvPr id="24" name="Google Shape;24;g295f3d1c2a0_0_1048"/>
          <p:cNvGrpSpPr/>
          <p:nvPr/>
        </p:nvGrpSpPr>
        <p:grpSpPr>
          <a:xfrm>
            <a:off x="7787395" y="136968"/>
            <a:ext cx="1105261" cy="516911"/>
            <a:chOff x="5810473" y="219325"/>
            <a:chExt cx="1029011" cy="481250"/>
          </a:xfrm>
        </p:grpSpPr>
        <p:pic>
          <p:nvPicPr>
            <p:cNvPr descr="preencoded.png" id="25" name="Google Shape;25;g295f3d1c2a0_0_1048"/>
            <p:cNvPicPr preferRelativeResize="0"/>
            <p:nvPr/>
          </p:nvPicPr>
          <p:blipFill rotWithShape="1">
            <a:blip r:embed="rId3">
              <a:alphaModFix/>
            </a:blip>
            <a:srcRect b="-10" l="-2626" r="73199" t="-5854"/>
            <a:stretch/>
          </p:blipFill>
          <p:spPr>
            <a:xfrm>
              <a:off x="5810473" y="310977"/>
              <a:ext cx="451281" cy="282297"/>
            </a:xfrm>
            <a:prstGeom prst="rect">
              <a:avLst/>
            </a:prstGeom>
            <a:noFill/>
            <a:ln>
              <a:noFill/>
            </a:ln>
          </p:spPr>
        </p:pic>
        <p:cxnSp>
          <p:nvCxnSpPr>
            <p:cNvPr id="26" name="Google Shape;26;g295f3d1c2a0_0_1048"/>
            <p:cNvCxnSpPr/>
            <p:nvPr/>
          </p:nvCxnSpPr>
          <p:spPr>
            <a:xfrm flipH="1">
              <a:off x="6330163" y="318788"/>
              <a:ext cx="6900" cy="282300"/>
            </a:xfrm>
            <a:prstGeom prst="straightConnector1">
              <a:avLst/>
            </a:prstGeom>
            <a:noFill/>
            <a:ln cap="flat" cmpd="sng" w="9525">
              <a:solidFill>
                <a:srgbClr val="FFFFFF"/>
              </a:solidFill>
              <a:prstDash val="solid"/>
              <a:round/>
              <a:headEnd len="sm" w="sm" type="none"/>
              <a:tailEnd len="sm" w="sm" type="none"/>
            </a:ln>
          </p:spPr>
        </p:cxnSp>
        <p:pic>
          <p:nvPicPr>
            <p:cNvPr id="27" name="Google Shape;27;g295f3d1c2a0_0_1048"/>
            <p:cNvPicPr preferRelativeResize="0"/>
            <p:nvPr/>
          </p:nvPicPr>
          <p:blipFill rotWithShape="1">
            <a:blip r:embed="rId4">
              <a:alphaModFix/>
            </a:blip>
            <a:srcRect b="0" l="0" r="0" t="0"/>
            <a:stretch/>
          </p:blipFill>
          <p:spPr>
            <a:xfrm>
              <a:off x="6469309" y="219325"/>
              <a:ext cx="370175" cy="48125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CUSTOM_13">
    <p:bg>
      <p:bgPr>
        <a:solidFill>
          <a:srgbClr val="020B2E"/>
        </a:solidFill>
      </p:bgPr>
    </p:bg>
    <p:spTree>
      <p:nvGrpSpPr>
        <p:cNvPr id="121" name="Shape 121"/>
        <p:cNvGrpSpPr/>
        <p:nvPr/>
      </p:nvGrpSpPr>
      <p:grpSpPr>
        <a:xfrm>
          <a:off x="0" y="0"/>
          <a:ext cx="0" cy="0"/>
          <a:chOff x="0" y="0"/>
          <a:chExt cx="0" cy="0"/>
        </a:xfrm>
      </p:grpSpPr>
      <p:pic>
        <p:nvPicPr>
          <p:cNvPr descr="preencoded.png" id="122" name="Google Shape;122;p47"/>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23" name="Google Shape;123;p47"/>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24" name="Google Shape;124;p47"/>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25" name="Google Shape;125;p47"/>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26" name="Google Shape;126;p47"/>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7" name="Google Shape;127;p47"/>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8" name="Google Shape;128;p47"/>
          <p:cNvSpPr txBox="1"/>
          <p:nvPr>
            <p:ph idx="2" type="subTitle"/>
          </p:nvPr>
        </p:nvSpPr>
        <p:spPr>
          <a:xfrm>
            <a:off x="799751" y="3408685"/>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9" name="Google Shape;129;p47"/>
          <p:cNvSpPr/>
          <p:nvPr>
            <p:ph idx="3" type="pic"/>
          </p:nvPr>
        </p:nvSpPr>
        <p:spPr>
          <a:xfrm>
            <a:off x="676275" y="3919575"/>
            <a:ext cx="1027800" cy="1027800"/>
          </a:xfrm>
          <a:prstGeom prst="ellipse">
            <a:avLst/>
          </a:prstGeom>
          <a:noFill/>
          <a:ln>
            <a:noFill/>
          </a:ln>
        </p:spPr>
      </p:sp>
      <p:sp>
        <p:nvSpPr>
          <p:cNvPr id="130" name="Google Shape;130;p47"/>
          <p:cNvSpPr txBox="1"/>
          <p:nvPr>
            <p:ph idx="4" type="subTitle"/>
          </p:nvPr>
        </p:nvSpPr>
        <p:spPr>
          <a:xfrm>
            <a:off x="1887525" y="4233703"/>
            <a:ext cx="2544600" cy="209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1"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31" name="Google Shape;131;p47"/>
          <p:cNvSpPr txBox="1"/>
          <p:nvPr>
            <p:ph idx="5" type="body"/>
          </p:nvPr>
        </p:nvSpPr>
        <p:spPr>
          <a:xfrm>
            <a:off x="1887525" y="4451003"/>
            <a:ext cx="1684800" cy="177600"/>
          </a:xfrm>
          <a:prstGeom prst="rect">
            <a:avLst/>
          </a:prstGeom>
          <a:noFill/>
          <a:ln>
            <a:noFill/>
          </a:ln>
        </p:spPr>
        <p:txBody>
          <a:bodyPr anchorCtr="0" anchor="t" bIns="34275" lIns="34275" spcFirstLastPara="1" rIns="34275" wrap="square" tIns="34275">
            <a:noAutofit/>
          </a:bodyPr>
          <a:lstStyle>
            <a:lvl1pPr indent="-285750" lvl="0" marL="457200" marR="0" rtl="0" algn="l">
              <a:lnSpc>
                <a:spcPct val="100000"/>
              </a:lnSpc>
              <a:spcBef>
                <a:spcPts val="0"/>
              </a:spcBef>
              <a:spcAft>
                <a:spcPts val="0"/>
              </a:spcAft>
              <a:buClr>
                <a:schemeClr val="lt1"/>
              </a:buClr>
              <a:buSzPts val="900"/>
              <a:buFont typeface="Poppins"/>
              <a:buChar char="●"/>
              <a:defRPr b="0" i="0" sz="900" u="none" cap="none" strike="noStrike">
                <a:solidFill>
                  <a:schemeClr val="lt1"/>
                </a:solidFill>
                <a:latin typeface="Poppins"/>
                <a:ea typeface="Poppins"/>
                <a:cs typeface="Poppins"/>
                <a:sym typeface="Poppins"/>
              </a:defRPr>
            </a:lvl1pPr>
            <a:lvl2pPr indent="-260350" lvl="1" marL="914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2pPr>
            <a:lvl3pPr indent="-260350" lvl="2" marL="1371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3pPr>
            <a:lvl4pPr indent="-260350" lvl="3" marL="1828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4pPr>
            <a:lvl5pPr indent="-260350" lvl="4" marL="22860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5pPr>
            <a:lvl6pPr indent="-260350" lvl="5" marL="27432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6pPr>
            <a:lvl7pPr indent="-260350" lvl="6" marL="3200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7pPr>
            <a:lvl8pPr indent="-260350" lvl="7" marL="3657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8pPr>
            <a:lvl9pPr indent="-260350" lvl="8" marL="4114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9pPr>
          </a:lstStyle>
          <a:p/>
        </p:txBody>
      </p:sp>
      <p:sp>
        <p:nvSpPr>
          <p:cNvPr id="132" name="Google Shape;132;p4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
    <p:spTree>
      <p:nvGrpSpPr>
        <p:cNvPr id="133" name="Shape 133"/>
        <p:cNvGrpSpPr/>
        <p:nvPr/>
      </p:nvGrpSpPr>
      <p:grpSpPr>
        <a:xfrm>
          <a:off x="0" y="0"/>
          <a:ext cx="0" cy="0"/>
          <a:chOff x="0" y="0"/>
          <a:chExt cx="0" cy="0"/>
        </a:xfrm>
      </p:grpSpPr>
      <p:pic>
        <p:nvPicPr>
          <p:cNvPr descr="preencoded.png" id="134" name="Google Shape;134;p48"/>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135" name="Google Shape;135;p48"/>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136" name="Google Shape;136;p48"/>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37" name="Google Shape;137;p48"/>
          <p:cNvPicPr preferRelativeResize="0"/>
          <p:nvPr/>
        </p:nvPicPr>
        <p:blipFill rotWithShape="1">
          <a:blip r:embed="rId5">
            <a:alphaModFix/>
          </a:blip>
          <a:srcRect b="0" l="0" r="0" t="0"/>
          <a:stretch/>
        </p:blipFill>
        <p:spPr>
          <a:xfrm>
            <a:off x="7354720" y="398954"/>
            <a:ext cx="1113013" cy="229200"/>
          </a:xfrm>
          <a:prstGeom prst="rect">
            <a:avLst/>
          </a:prstGeom>
          <a:noFill/>
          <a:ln>
            <a:noFill/>
          </a:ln>
        </p:spPr>
      </p:pic>
      <p:pic>
        <p:nvPicPr>
          <p:cNvPr descr="preencoded.png" id="138" name="Google Shape;138;p48"/>
          <p:cNvPicPr preferRelativeResize="0"/>
          <p:nvPr/>
        </p:nvPicPr>
        <p:blipFill rotWithShape="1">
          <a:blip r:embed="rId6">
            <a:alphaModFix/>
          </a:blip>
          <a:srcRect b="0" l="0" r="0" t="0"/>
          <a:stretch/>
        </p:blipFill>
        <p:spPr>
          <a:xfrm>
            <a:off x="676275" y="3081338"/>
            <a:ext cx="447675" cy="23810"/>
          </a:xfrm>
          <a:prstGeom prst="rect">
            <a:avLst/>
          </a:prstGeom>
          <a:noFill/>
          <a:ln>
            <a:noFill/>
          </a:ln>
        </p:spPr>
      </p:pic>
      <p:sp>
        <p:nvSpPr>
          <p:cNvPr id="139" name="Google Shape;139;p48"/>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40" name="Google Shape;140;p48"/>
          <p:cNvSpPr txBox="1"/>
          <p:nvPr>
            <p:ph type="title"/>
          </p:nvPr>
        </p:nvSpPr>
        <p:spPr>
          <a:xfrm>
            <a:off x="641142" y="1460756"/>
            <a:ext cx="40560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41" name="Google Shape;141;p48"/>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42" name="Google Shape;142;p48"/>
          <p:cNvSpPr txBox="1"/>
          <p:nvPr>
            <p:ph idx="2" type="subTitle"/>
          </p:nvPr>
        </p:nvSpPr>
        <p:spPr>
          <a:xfrm>
            <a:off x="813466" y="3396112"/>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43" name="Google Shape;143;p4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p:cSld name="CUSTOM_3_1">
    <p:bg>
      <p:bgPr>
        <a:solidFill>
          <a:srgbClr val="020B2E"/>
        </a:solidFill>
      </p:bgPr>
    </p:bg>
    <p:spTree>
      <p:nvGrpSpPr>
        <p:cNvPr id="144" name="Shape 144"/>
        <p:cNvGrpSpPr/>
        <p:nvPr/>
      </p:nvGrpSpPr>
      <p:grpSpPr>
        <a:xfrm>
          <a:off x="0" y="0"/>
          <a:ext cx="0" cy="0"/>
          <a:chOff x="0" y="0"/>
          <a:chExt cx="0" cy="0"/>
        </a:xfrm>
      </p:grpSpPr>
      <p:pic>
        <p:nvPicPr>
          <p:cNvPr id="145" name="Google Shape;145;p49"/>
          <p:cNvPicPr preferRelativeResize="0"/>
          <p:nvPr/>
        </p:nvPicPr>
        <p:blipFill rotWithShape="1">
          <a:blip r:embed="rId2">
            <a:alphaModFix/>
          </a:blip>
          <a:srcRect b="0" l="0" r="0" t="0"/>
          <a:stretch/>
        </p:blipFill>
        <p:spPr>
          <a:xfrm>
            <a:off x="0" y="-634"/>
            <a:ext cx="9144003" cy="5143499"/>
          </a:xfrm>
          <a:prstGeom prst="rect">
            <a:avLst/>
          </a:prstGeom>
          <a:noFill/>
          <a:ln>
            <a:noFill/>
          </a:ln>
        </p:spPr>
      </p:pic>
      <p:pic>
        <p:nvPicPr>
          <p:cNvPr descr="preencoded.png" id="146" name="Google Shape;146;p49"/>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147" name="Google Shape;147;p49"/>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48" name="Google Shape;148;p49"/>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49" name="Google Shape;149;p4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1">
  <p:cSld name="CUSTOM_2">
    <p:spTree>
      <p:nvGrpSpPr>
        <p:cNvPr id="150" name="Shape 150"/>
        <p:cNvGrpSpPr/>
        <p:nvPr/>
      </p:nvGrpSpPr>
      <p:grpSpPr>
        <a:xfrm>
          <a:off x="0" y="0"/>
          <a:ext cx="0" cy="0"/>
          <a:chOff x="0" y="0"/>
          <a:chExt cx="0" cy="0"/>
        </a:xfrm>
      </p:grpSpPr>
      <p:pic>
        <p:nvPicPr>
          <p:cNvPr descr="preencoded.png" id="151" name="Google Shape;151;p50"/>
          <p:cNvPicPr preferRelativeResize="0"/>
          <p:nvPr/>
        </p:nvPicPr>
        <p:blipFill rotWithShape="1">
          <a:blip r:embed="rId2">
            <a:alphaModFix/>
          </a:blip>
          <a:srcRect b="0" l="0" r="0" t="0"/>
          <a:stretch/>
        </p:blipFill>
        <p:spPr>
          <a:xfrm>
            <a:off x="0" y="3228975"/>
            <a:ext cx="2381253" cy="1914288"/>
          </a:xfrm>
          <a:prstGeom prst="rect">
            <a:avLst/>
          </a:prstGeom>
          <a:noFill/>
          <a:ln>
            <a:noFill/>
          </a:ln>
        </p:spPr>
      </p:pic>
      <p:pic>
        <p:nvPicPr>
          <p:cNvPr descr="preencoded.png" id="152" name="Google Shape;152;p50"/>
          <p:cNvPicPr preferRelativeResize="0"/>
          <p:nvPr/>
        </p:nvPicPr>
        <p:blipFill rotWithShape="1">
          <a:blip r:embed="rId3">
            <a:alphaModFix/>
          </a:blip>
          <a:srcRect b="0" l="0" r="0" t="0"/>
          <a:stretch/>
        </p:blipFill>
        <p:spPr>
          <a:xfrm>
            <a:off x="4905380" y="0"/>
            <a:ext cx="4238629" cy="5142863"/>
          </a:xfrm>
          <a:prstGeom prst="rect">
            <a:avLst/>
          </a:prstGeom>
          <a:noFill/>
          <a:ln>
            <a:noFill/>
          </a:ln>
        </p:spPr>
      </p:pic>
      <p:pic>
        <p:nvPicPr>
          <p:cNvPr descr="preencoded.png" id="153" name="Google Shape;153;p50"/>
          <p:cNvPicPr preferRelativeResize="0"/>
          <p:nvPr/>
        </p:nvPicPr>
        <p:blipFill rotWithShape="1">
          <a:blip r:embed="rId4">
            <a:alphaModFix/>
          </a:blip>
          <a:srcRect b="0" l="0" r="0" t="0"/>
          <a:stretch/>
        </p:blipFill>
        <p:spPr>
          <a:xfrm>
            <a:off x="4905380" y="0"/>
            <a:ext cx="4238629" cy="5141858"/>
          </a:xfrm>
          <a:prstGeom prst="rect">
            <a:avLst/>
          </a:prstGeom>
          <a:noFill/>
          <a:ln>
            <a:noFill/>
          </a:ln>
        </p:spPr>
      </p:pic>
      <p:pic>
        <p:nvPicPr>
          <p:cNvPr descr="preencoded.png" id="154" name="Google Shape;154;p50"/>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155" name="Google Shape;155;p50"/>
          <p:cNvPicPr preferRelativeResize="0"/>
          <p:nvPr/>
        </p:nvPicPr>
        <p:blipFill rotWithShape="1">
          <a:blip r:embed="rId6">
            <a:alphaModFix/>
          </a:blip>
          <a:srcRect b="0" l="0" r="0" t="0"/>
          <a:stretch/>
        </p:blipFill>
        <p:spPr>
          <a:xfrm>
            <a:off x="7354720" y="398954"/>
            <a:ext cx="1113013" cy="229200"/>
          </a:xfrm>
          <a:prstGeom prst="rect">
            <a:avLst/>
          </a:prstGeom>
          <a:noFill/>
          <a:ln>
            <a:noFill/>
          </a:ln>
        </p:spPr>
      </p:pic>
      <p:sp>
        <p:nvSpPr>
          <p:cNvPr id="156" name="Google Shape;156;p50"/>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57" name="Google Shape;157;p50"/>
          <p:cNvSpPr txBox="1"/>
          <p:nvPr>
            <p:ph idx="1" type="body"/>
          </p:nvPr>
        </p:nvSpPr>
        <p:spPr>
          <a:xfrm>
            <a:off x="664005" y="261289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158" name="Google Shape;158;p5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p:cSld name="CUSTOM_3">
    <p:spTree>
      <p:nvGrpSpPr>
        <p:cNvPr id="159" name="Shape 159"/>
        <p:cNvGrpSpPr/>
        <p:nvPr/>
      </p:nvGrpSpPr>
      <p:grpSpPr>
        <a:xfrm>
          <a:off x="0" y="0"/>
          <a:ext cx="0" cy="0"/>
          <a:chOff x="0" y="0"/>
          <a:chExt cx="0" cy="0"/>
        </a:xfrm>
      </p:grpSpPr>
      <p:pic>
        <p:nvPicPr>
          <p:cNvPr descr="preencoded.png" id="160" name="Google Shape;160;p51"/>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61" name="Google Shape;161;p51"/>
          <p:cNvPicPr preferRelativeResize="0"/>
          <p:nvPr/>
        </p:nvPicPr>
        <p:blipFill rotWithShape="1">
          <a:blip r:embed="rId3">
            <a:alphaModFix/>
          </a:blip>
          <a:srcRect b="0" l="0" r="0" t="0"/>
          <a:stretch/>
        </p:blipFill>
        <p:spPr>
          <a:xfrm>
            <a:off x="0" y="61600"/>
            <a:ext cx="9144010" cy="5081269"/>
          </a:xfrm>
          <a:prstGeom prst="rect">
            <a:avLst/>
          </a:prstGeom>
          <a:noFill/>
          <a:ln>
            <a:noFill/>
          </a:ln>
        </p:spPr>
      </p:pic>
      <p:pic>
        <p:nvPicPr>
          <p:cNvPr descr="preencoded.png" id="162" name="Google Shape;162;p51"/>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163" name="Google Shape;163;p51"/>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64" name="Google Shape;164;p51"/>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65" name="Google Shape;165;p51"/>
          <p:cNvSpPr txBox="1"/>
          <p:nvPr>
            <p:ph idx="2" type="body"/>
          </p:nvPr>
        </p:nvSpPr>
        <p:spPr>
          <a:xfrm>
            <a:off x="3121150" y="252717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66" name="Google Shape;166;p51"/>
          <p:cNvSpPr txBox="1"/>
          <p:nvPr>
            <p:ph idx="3" type="body"/>
          </p:nvPr>
        </p:nvSpPr>
        <p:spPr>
          <a:xfrm>
            <a:off x="664005" y="384162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67" name="Google Shape;167;p51"/>
          <p:cNvSpPr txBox="1"/>
          <p:nvPr>
            <p:ph idx="4" type="body"/>
          </p:nvPr>
        </p:nvSpPr>
        <p:spPr>
          <a:xfrm>
            <a:off x="3121150" y="384162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68" name="Google Shape;168;p5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169" name="Shape 169"/>
        <p:cNvGrpSpPr/>
        <p:nvPr/>
      </p:nvGrpSpPr>
      <p:grpSpPr>
        <a:xfrm>
          <a:off x="0" y="0"/>
          <a:ext cx="0" cy="0"/>
          <a:chOff x="0" y="0"/>
          <a:chExt cx="0" cy="0"/>
        </a:xfrm>
      </p:grpSpPr>
      <p:graphicFrame>
        <p:nvGraphicFramePr>
          <p:cNvPr id="170" name="Google Shape;170;p52"/>
          <p:cNvGraphicFramePr/>
          <p:nvPr/>
        </p:nvGraphicFramePr>
        <p:xfrm>
          <a:off x="661985" y="1715278"/>
          <a:ext cx="3000000" cy="3000000"/>
        </p:xfrm>
        <a:graphic>
          <a:graphicData uri="http://schemas.openxmlformats.org/drawingml/2006/table">
            <a:tbl>
              <a:tblPr>
                <a:noFill/>
                <a:tableStyleId>{58FBE26C-07D8-46EF-8151-BE0D5D438BC4}</a:tableStyleId>
              </a:tblPr>
              <a:tblGrid>
                <a:gridCol w="1849200"/>
                <a:gridCol w="1849200"/>
                <a:gridCol w="1849200"/>
                <a:gridCol w="1849200"/>
              </a:tblGrid>
              <a:tr h="3921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8D9AD2"/>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r>
              <a:tr h="60802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690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7221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807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bl>
          </a:graphicData>
        </a:graphic>
      </p:graphicFrame>
      <p:pic>
        <p:nvPicPr>
          <p:cNvPr descr="preencoded.png" id="171" name="Google Shape;171;p52"/>
          <p:cNvPicPr preferRelativeResize="0"/>
          <p:nvPr/>
        </p:nvPicPr>
        <p:blipFill rotWithShape="1">
          <a:blip r:embed="rId2">
            <a:alphaModFix/>
          </a:blip>
          <a:srcRect b="0" l="0" r="0" t="0"/>
          <a:stretch/>
        </p:blipFill>
        <p:spPr>
          <a:xfrm>
            <a:off x="6947860" y="-1335094"/>
            <a:ext cx="3611955" cy="3611506"/>
          </a:xfrm>
          <a:prstGeom prst="rect">
            <a:avLst/>
          </a:prstGeom>
          <a:noFill/>
          <a:ln>
            <a:noFill/>
          </a:ln>
        </p:spPr>
      </p:pic>
      <p:sp>
        <p:nvSpPr>
          <p:cNvPr id="172" name="Google Shape;172;p52"/>
          <p:cNvSpPr txBox="1"/>
          <p:nvPr>
            <p:ph type="title"/>
          </p:nvPr>
        </p:nvSpPr>
        <p:spPr>
          <a:xfrm>
            <a:off x="637715" y="61721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73" name="Google Shape;173;p52"/>
          <p:cNvSpPr txBox="1"/>
          <p:nvPr>
            <p:ph idx="2" type="title"/>
          </p:nvPr>
        </p:nvSpPr>
        <p:spPr>
          <a:xfrm>
            <a:off x="637029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74" name="Google Shape;174;p52"/>
          <p:cNvSpPr txBox="1"/>
          <p:nvPr>
            <p:ph idx="3" type="title"/>
          </p:nvPr>
        </p:nvSpPr>
        <p:spPr>
          <a:xfrm>
            <a:off x="4580582"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75" name="Google Shape;175;p52"/>
          <p:cNvSpPr txBox="1"/>
          <p:nvPr>
            <p:ph idx="4" type="title"/>
          </p:nvPr>
        </p:nvSpPr>
        <p:spPr>
          <a:xfrm>
            <a:off x="2790873"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76" name="Google Shape;176;p52"/>
          <p:cNvSpPr txBox="1"/>
          <p:nvPr>
            <p:ph idx="5" type="title"/>
          </p:nvPr>
        </p:nvSpPr>
        <p:spPr>
          <a:xfrm>
            <a:off x="85030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77" name="Google Shape;177;p52"/>
          <p:cNvSpPr txBox="1"/>
          <p:nvPr>
            <p:ph idx="6" type="title"/>
          </p:nvPr>
        </p:nvSpPr>
        <p:spPr>
          <a:xfrm>
            <a:off x="637029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78" name="Google Shape;178;p52"/>
          <p:cNvSpPr txBox="1"/>
          <p:nvPr>
            <p:ph idx="7" type="title"/>
          </p:nvPr>
        </p:nvSpPr>
        <p:spPr>
          <a:xfrm>
            <a:off x="4580582"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79" name="Google Shape;179;p52"/>
          <p:cNvSpPr txBox="1"/>
          <p:nvPr>
            <p:ph idx="8" type="title"/>
          </p:nvPr>
        </p:nvSpPr>
        <p:spPr>
          <a:xfrm>
            <a:off x="2790873"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0" name="Google Shape;180;p52"/>
          <p:cNvSpPr txBox="1"/>
          <p:nvPr>
            <p:ph idx="9" type="title"/>
          </p:nvPr>
        </p:nvSpPr>
        <p:spPr>
          <a:xfrm>
            <a:off x="85030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1" name="Google Shape;181;p52"/>
          <p:cNvSpPr txBox="1"/>
          <p:nvPr>
            <p:ph idx="13" type="title"/>
          </p:nvPr>
        </p:nvSpPr>
        <p:spPr>
          <a:xfrm>
            <a:off x="637029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2" name="Google Shape;182;p52"/>
          <p:cNvSpPr txBox="1"/>
          <p:nvPr>
            <p:ph idx="14" type="title"/>
          </p:nvPr>
        </p:nvSpPr>
        <p:spPr>
          <a:xfrm>
            <a:off x="4580582"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3" name="Google Shape;183;p52"/>
          <p:cNvSpPr txBox="1"/>
          <p:nvPr>
            <p:ph idx="15" type="title"/>
          </p:nvPr>
        </p:nvSpPr>
        <p:spPr>
          <a:xfrm>
            <a:off x="2790873"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4" name="Google Shape;184;p52"/>
          <p:cNvSpPr txBox="1"/>
          <p:nvPr>
            <p:ph idx="16" type="title"/>
          </p:nvPr>
        </p:nvSpPr>
        <p:spPr>
          <a:xfrm>
            <a:off x="85030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5" name="Google Shape;185;p52"/>
          <p:cNvSpPr txBox="1"/>
          <p:nvPr>
            <p:ph idx="17" type="title"/>
          </p:nvPr>
        </p:nvSpPr>
        <p:spPr>
          <a:xfrm>
            <a:off x="637029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6" name="Google Shape;186;p52"/>
          <p:cNvSpPr txBox="1"/>
          <p:nvPr>
            <p:ph idx="18" type="title"/>
          </p:nvPr>
        </p:nvSpPr>
        <p:spPr>
          <a:xfrm>
            <a:off x="4580582"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7" name="Google Shape;187;p52"/>
          <p:cNvSpPr txBox="1"/>
          <p:nvPr>
            <p:ph idx="19" type="title"/>
          </p:nvPr>
        </p:nvSpPr>
        <p:spPr>
          <a:xfrm>
            <a:off x="2790873"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8" name="Google Shape;188;p52"/>
          <p:cNvSpPr txBox="1"/>
          <p:nvPr>
            <p:ph idx="20" type="title"/>
          </p:nvPr>
        </p:nvSpPr>
        <p:spPr>
          <a:xfrm>
            <a:off x="85030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89" name="Google Shape;189;p52"/>
          <p:cNvSpPr txBox="1"/>
          <p:nvPr>
            <p:ph idx="21" type="title"/>
          </p:nvPr>
        </p:nvSpPr>
        <p:spPr>
          <a:xfrm>
            <a:off x="637029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90" name="Google Shape;190;p52"/>
          <p:cNvSpPr txBox="1"/>
          <p:nvPr>
            <p:ph idx="22" type="title"/>
          </p:nvPr>
        </p:nvSpPr>
        <p:spPr>
          <a:xfrm>
            <a:off x="4580582"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91" name="Google Shape;191;p52"/>
          <p:cNvSpPr txBox="1"/>
          <p:nvPr>
            <p:ph idx="23" type="title"/>
          </p:nvPr>
        </p:nvSpPr>
        <p:spPr>
          <a:xfrm>
            <a:off x="2790873"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92" name="Google Shape;192;p52"/>
          <p:cNvSpPr txBox="1"/>
          <p:nvPr>
            <p:ph idx="24" type="title"/>
          </p:nvPr>
        </p:nvSpPr>
        <p:spPr>
          <a:xfrm>
            <a:off x="85030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93" name="Google Shape;193;p5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94" name="Shape 194"/>
        <p:cNvGrpSpPr/>
        <p:nvPr/>
      </p:nvGrpSpPr>
      <p:grpSpPr>
        <a:xfrm>
          <a:off x="0" y="0"/>
          <a:ext cx="0" cy="0"/>
          <a:chOff x="0" y="0"/>
          <a:chExt cx="0" cy="0"/>
        </a:xfrm>
      </p:grpSpPr>
      <p:pic>
        <p:nvPicPr>
          <p:cNvPr descr="preencoded.png" id="195" name="Google Shape;195;p53"/>
          <p:cNvPicPr preferRelativeResize="0"/>
          <p:nvPr/>
        </p:nvPicPr>
        <p:blipFill rotWithShape="1">
          <a:blip r:embed="rId2">
            <a:alphaModFix/>
          </a:blip>
          <a:srcRect b="0" l="0" r="0" t="0"/>
          <a:stretch/>
        </p:blipFill>
        <p:spPr>
          <a:xfrm>
            <a:off x="5895980" y="1724025"/>
            <a:ext cx="2014540" cy="2014288"/>
          </a:xfrm>
          <a:prstGeom prst="rect">
            <a:avLst/>
          </a:prstGeom>
          <a:noFill/>
          <a:ln>
            <a:noFill/>
          </a:ln>
        </p:spPr>
      </p:pic>
      <p:pic>
        <p:nvPicPr>
          <p:cNvPr descr="preencoded.png" id="196" name="Google Shape;196;p53"/>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97" name="Google Shape;197;p53"/>
          <p:cNvPicPr preferRelativeResize="0"/>
          <p:nvPr/>
        </p:nvPicPr>
        <p:blipFill rotWithShape="1">
          <a:blip r:embed="rId4">
            <a:alphaModFix/>
          </a:blip>
          <a:srcRect b="0" l="0" r="0" t="0"/>
          <a:stretch/>
        </p:blipFill>
        <p:spPr>
          <a:xfrm>
            <a:off x="7354720" y="398954"/>
            <a:ext cx="1113013" cy="229199"/>
          </a:xfrm>
          <a:prstGeom prst="rect">
            <a:avLst/>
          </a:prstGeom>
          <a:noFill/>
          <a:ln>
            <a:noFill/>
          </a:ln>
        </p:spPr>
      </p:pic>
      <p:pic>
        <p:nvPicPr>
          <p:cNvPr descr="preencoded.png" id="198" name="Google Shape;198;p53"/>
          <p:cNvPicPr preferRelativeResize="0"/>
          <p:nvPr/>
        </p:nvPicPr>
        <p:blipFill rotWithShape="1">
          <a:blip r:embed="rId5">
            <a:alphaModFix/>
          </a:blip>
          <a:srcRect b="0" l="0" r="0" t="0"/>
          <a:stretch/>
        </p:blipFill>
        <p:spPr>
          <a:xfrm>
            <a:off x="5985408" y="1761084"/>
            <a:ext cx="2667003" cy="2666670"/>
          </a:xfrm>
          <a:prstGeom prst="rect">
            <a:avLst/>
          </a:prstGeom>
          <a:noFill/>
          <a:ln>
            <a:noFill/>
          </a:ln>
        </p:spPr>
      </p:pic>
      <p:sp>
        <p:nvSpPr>
          <p:cNvPr id="199" name="Google Shape;199;p5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200" name="Google Shape;200;p53"/>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201" name="Google Shape;201;p5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_Feature">
  <p:cSld name="CUSTOM_4_1">
    <p:spTree>
      <p:nvGrpSpPr>
        <p:cNvPr id="202" name="Shape 202"/>
        <p:cNvGrpSpPr/>
        <p:nvPr/>
      </p:nvGrpSpPr>
      <p:grpSpPr>
        <a:xfrm>
          <a:off x="0" y="0"/>
          <a:ext cx="0" cy="0"/>
          <a:chOff x="0" y="0"/>
          <a:chExt cx="0" cy="0"/>
        </a:xfrm>
      </p:grpSpPr>
      <p:pic>
        <p:nvPicPr>
          <p:cNvPr descr="preencoded.png" id="203" name="Google Shape;203;p54"/>
          <p:cNvPicPr preferRelativeResize="0"/>
          <p:nvPr/>
        </p:nvPicPr>
        <p:blipFill rotWithShape="1">
          <a:blip r:embed="rId2">
            <a:alphaModFix/>
          </a:blip>
          <a:srcRect b="0" l="0" r="0" t="0"/>
          <a:stretch/>
        </p:blipFill>
        <p:spPr>
          <a:xfrm>
            <a:off x="5895980" y="1724025"/>
            <a:ext cx="2014540" cy="2014288"/>
          </a:xfrm>
          <a:prstGeom prst="rect">
            <a:avLst/>
          </a:prstGeom>
          <a:noFill/>
          <a:ln>
            <a:noFill/>
          </a:ln>
        </p:spPr>
      </p:pic>
      <p:pic>
        <p:nvPicPr>
          <p:cNvPr descr="preencoded.png" id="204" name="Google Shape;204;p54"/>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205" name="Google Shape;205;p54"/>
          <p:cNvPicPr preferRelativeResize="0"/>
          <p:nvPr/>
        </p:nvPicPr>
        <p:blipFill rotWithShape="1">
          <a:blip r:embed="rId4">
            <a:alphaModFix/>
          </a:blip>
          <a:srcRect b="0" l="0" r="0" t="0"/>
          <a:stretch/>
        </p:blipFill>
        <p:spPr>
          <a:xfrm>
            <a:off x="7354720" y="398954"/>
            <a:ext cx="1113013" cy="229199"/>
          </a:xfrm>
          <a:prstGeom prst="rect">
            <a:avLst/>
          </a:prstGeom>
          <a:noFill/>
          <a:ln>
            <a:noFill/>
          </a:ln>
        </p:spPr>
      </p:pic>
      <p:sp>
        <p:nvSpPr>
          <p:cNvPr id="206" name="Google Shape;206;p54"/>
          <p:cNvSpPr txBox="1"/>
          <p:nvPr>
            <p:ph type="title"/>
          </p:nvPr>
        </p:nvSpPr>
        <p:spPr>
          <a:xfrm>
            <a:off x="637715" y="1510464"/>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207" name="Google Shape;207;p54"/>
          <p:cNvSpPr txBox="1"/>
          <p:nvPr>
            <p:ph idx="1" type="body"/>
          </p:nvPr>
        </p:nvSpPr>
        <p:spPr>
          <a:xfrm>
            <a:off x="664005" y="2991794"/>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208" name="Google Shape;208;p54"/>
          <p:cNvSpPr/>
          <p:nvPr>
            <p:ph idx="2" type="pic"/>
          </p:nvPr>
        </p:nvSpPr>
        <p:spPr>
          <a:xfrm>
            <a:off x="5895984" y="1503759"/>
            <a:ext cx="2575500" cy="2657100"/>
          </a:xfrm>
          <a:prstGeom prst="rect">
            <a:avLst/>
          </a:prstGeom>
          <a:noFill/>
          <a:ln>
            <a:noFill/>
          </a:ln>
        </p:spPr>
      </p:sp>
      <p:sp>
        <p:nvSpPr>
          <p:cNvPr id="209" name="Google Shape;209;p5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2">
  <p:cSld name="CUSTOM_7_2">
    <p:spTree>
      <p:nvGrpSpPr>
        <p:cNvPr id="210" name="Shape 210"/>
        <p:cNvGrpSpPr/>
        <p:nvPr/>
      </p:nvGrpSpPr>
      <p:grpSpPr>
        <a:xfrm>
          <a:off x="0" y="0"/>
          <a:ext cx="0" cy="0"/>
          <a:chOff x="0" y="0"/>
          <a:chExt cx="0" cy="0"/>
        </a:xfrm>
      </p:grpSpPr>
      <p:pic>
        <p:nvPicPr>
          <p:cNvPr descr="preencoded.png" id="211" name="Google Shape;211;p55"/>
          <p:cNvPicPr preferRelativeResize="0"/>
          <p:nvPr/>
        </p:nvPicPr>
        <p:blipFill rotWithShape="1">
          <a:blip r:embed="rId2">
            <a:alphaModFix/>
          </a:blip>
          <a:srcRect b="0" l="45220" r="0" t="0"/>
          <a:stretch/>
        </p:blipFill>
        <p:spPr>
          <a:xfrm>
            <a:off x="-4568" y="0"/>
            <a:ext cx="5009146" cy="5143500"/>
          </a:xfrm>
          <a:prstGeom prst="rect">
            <a:avLst/>
          </a:prstGeom>
          <a:noFill/>
          <a:ln>
            <a:noFill/>
          </a:ln>
        </p:spPr>
      </p:pic>
      <p:sp>
        <p:nvSpPr>
          <p:cNvPr id="212" name="Google Shape;212;p55"/>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13" name="Google Shape;213;p55"/>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14" name="Google Shape;214;p55"/>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215" name="Google Shape;215;p55"/>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216" name="Google Shape;216;p5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217" name="Google Shape;217;p55"/>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218" name="Google Shape;218;p55"/>
          <p:cNvSpPr/>
          <p:nvPr>
            <p:ph idx="2" type="pic"/>
          </p:nvPr>
        </p:nvSpPr>
        <p:spPr>
          <a:xfrm>
            <a:off x="5004579" y="0"/>
            <a:ext cx="4139400" cy="5143500"/>
          </a:xfrm>
          <a:prstGeom prst="rect">
            <a:avLst/>
          </a:prstGeom>
          <a:noFill/>
          <a:ln>
            <a:noFill/>
          </a:ln>
        </p:spPr>
      </p:sp>
      <p:sp>
        <p:nvSpPr>
          <p:cNvPr id="219" name="Google Shape;219;p5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p:cSld name="CUSTOM_7">
    <p:spTree>
      <p:nvGrpSpPr>
        <p:cNvPr id="220" name="Shape 220"/>
        <p:cNvGrpSpPr/>
        <p:nvPr/>
      </p:nvGrpSpPr>
      <p:grpSpPr>
        <a:xfrm>
          <a:off x="0" y="0"/>
          <a:ext cx="0" cy="0"/>
          <a:chOff x="0" y="0"/>
          <a:chExt cx="0" cy="0"/>
        </a:xfrm>
      </p:grpSpPr>
      <p:pic>
        <p:nvPicPr>
          <p:cNvPr descr="preencoded.png" id="221" name="Google Shape;221;p56"/>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222" name="Google Shape;222;p56"/>
          <p:cNvSpPr/>
          <p:nvPr/>
        </p:nvSpPr>
        <p:spPr>
          <a:xfrm>
            <a:off x="4819655" y="104298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23" name="Google Shape;223;p56"/>
          <p:cNvSpPr/>
          <p:nvPr/>
        </p:nvSpPr>
        <p:spPr>
          <a:xfrm>
            <a:off x="4819655" y="104298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24" name="Google Shape;224;p56"/>
          <p:cNvPicPr preferRelativeResize="0"/>
          <p:nvPr/>
        </p:nvPicPr>
        <p:blipFill rotWithShape="1">
          <a:blip r:embed="rId3">
            <a:alphaModFix/>
          </a:blip>
          <a:srcRect b="0" l="0" r="0" t="0"/>
          <a:stretch/>
        </p:blipFill>
        <p:spPr>
          <a:xfrm>
            <a:off x="4819655" y="1042988"/>
            <a:ext cx="857251" cy="857144"/>
          </a:xfrm>
          <a:prstGeom prst="rect">
            <a:avLst/>
          </a:prstGeom>
          <a:noFill/>
          <a:ln>
            <a:noFill/>
          </a:ln>
        </p:spPr>
      </p:pic>
      <p:pic>
        <p:nvPicPr>
          <p:cNvPr descr="preencoded.png" id="225" name="Google Shape;225;p56"/>
          <p:cNvPicPr preferRelativeResize="0"/>
          <p:nvPr/>
        </p:nvPicPr>
        <p:blipFill rotWithShape="1">
          <a:blip r:embed="rId3">
            <a:alphaModFix/>
          </a:blip>
          <a:srcRect b="0" l="0" r="0" t="0"/>
          <a:stretch/>
        </p:blipFill>
        <p:spPr>
          <a:xfrm>
            <a:off x="5748343" y="1042988"/>
            <a:ext cx="857251" cy="857144"/>
          </a:xfrm>
          <a:prstGeom prst="rect">
            <a:avLst/>
          </a:prstGeom>
          <a:noFill/>
          <a:ln>
            <a:noFill/>
          </a:ln>
        </p:spPr>
      </p:pic>
      <p:pic>
        <p:nvPicPr>
          <p:cNvPr descr="preencoded.png" id="226" name="Google Shape;226;p56"/>
          <p:cNvPicPr preferRelativeResize="0"/>
          <p:nvPr/>
        </p:nvPicPr>
        <p:blipFill rotWithShape="1">
          <a:blip r:embed="rId3">
            <a:alphaModFix/>
          </a:blip>
          <a:srcRect b="0" l="0" r="0" t="0"/>
          <a:stretch/>
        </p:blipFill>
        <p:spPr>
          <a:xfrm>
            <a:off x="6677031" y="1042988"/>
            <a:ext cx="857251" cy="857144"/>
          </a:xfrm>
          <a:prstGeom prst="rect">
            <a:avLst/>
          </a:prstGeom>
          <a:noFill/>
          <a:ln>
            <a:noFill/>
          </a:ln>
        </p:spPr>
      </p:pic>
      <p:pic>
        <p:nvPicPr>
          <p:cNvPr descr="preencoded.png" id="227" name="Google Shape;227;p56"/>
          <p:cNvPicPr preferRelativeResize="0"/>
          <p:nvPr/>
        </p:nvPicPr>
        <p:blipFill rotWithShape="1">
          <a:blip r:embed="rId3">
            <a:alphaModFix/>
          </a:blip>
          <a:srcRect b="0" l="0" r="0" t="0"/>
          <a:stretch/>
        </p:blipFill>
        <p:spPr>
          <a:xfrm>
            <a:off x="7605720" y="1042988"/>
            <a:ext cx="857251" cy="857144"/>
          </a:xfrm>
          <a:prstGeom prst="rect">
            <a:avLst/>
          </a:prstGeom>
          <a:noFill/>
          <a:ln>
            <a:noFill/>
          </a:ln>
        </p:spPr>
      </p:pic>
      <p:sp>
        <p:nvSpPr>
          <p:cNvPr id="228" name="Google Shape;228;p56"/>
          <p:cNvSpPr/>
          <p:nvPr/>
        </p:nvSpPr>
        <p:spPr>
          <a:xfrm>
            <a:off x="4819655" y="197167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29" name="Google Shape;229;p56"/>
          <p:cNvPicPr preferRelativeResize="0"/>
          <p:nvPr/>
        </p:nvPicPr>
        <p:blipFill rotWithShape="1">
          <a:blip r:embed="rId3">
            <a:alphaModFix/>
          </a:blip>
          <a:srcRect b="0" l="0" r="0" t="0"/>
          <a:stretch/>
        </p:blipFill>
        <p:spPr>
          <a:xfrm>
            <a:off x="4819655" y="1971675"/>
            <a:ext cx="857251" cy="857144"/>
          </a:xfrm>
          <a:prstGeom prst="rect">
            <a:avLst/>
          </a:prstGeom>
          <a:noFill/>
          <a:ln>
            <a:noFill/>
          </a:ln>
        </p:spPr>
      </p:pic>
      <p:pic>
        <p:nvPicPr>
          <p:cNvPr descr="preencoded.png" id="230" name="Google Shape;230;p56"/>
          <p:cNvPicPr preferRelativeResize="0"/>
          <p:nvPr/>
        </p:nvPicPr>
        <p:blipFill rotWithShape="1">
          <a:blip r:embed="rId3">
            <a:alphaModFix/>
          </a:blip>
          <a:srcRect b="0" l="0" r="0" t="0"/>
          <a:stretch/>
        </p:blipFill>
        <p:spPr>
          <a:xfrm>
            <a:off x="5748343" y="1971675"/>
            <a:ext cx="857251" cy="857144"/>
          </a:xfrm>
          <a:prstGeom prst="rect">
            <a:avLst/>
          </a:prstGeom>
          <a:noFill/>
          <a:ln>
            <a:noFill/>
          </a:ln>
        </p:spPr>
      </p:pic>
      <p:pic>
        <p:nvPicPr>
          <p:cNvPr descr="preencoded.png" id="231" name="Google Shape;231;p56"/>
          <p:cNvPicPr preferRelativeResize="0"/>
          <p:nvPr/>
        </p:nvPicPr>
        <p:blipFill rotWithShape="1">
          <a:blip r:embed="rId3">
            <a:alphaModFix/>
          </a:blip>
          <a:srcRect b="0" l="0" r="0" t="0"/>
          <a:stretch/>
        </p:blipFill>
        <p:spPr>
          <a:xfrm>
            <a:off x="6677031" y="1971675"/>
            <a:ext cx="857251" cy="857144"/>
          </a:xfrm>
          <a:prstGeom prst="rect">
            <a:avLst/>
          </a:prstGeom>
          <a:noFill/>
          <a:ln>
            <a:noFill/>
          </a:ln>
        </p:spPr>
      </p:pic>
      <p:pic>
        <p:nvPicPr>
          <p:cNvPr descr="preencoded.png" id="232" name="Google Shape;232;p56"/>
          <p:cNvPicPr preferRelativeResize="0"/>
          <p:nvPr/>
        </p:nvPicPr>
        <p:blipFill rotWithShape="1">
          <a:blip r:embed="rId3">
            <a:alphaModFix/>
          </a:blip>
          <a:srcRect b="0" l="0" r="0" t="0"/>
          <a:stretch/>
        </p:blipFill>
        <p:spPr>
          <a:xfrm>
            <a:off x="7605720" y="1971675"/>
            <a:ext cx="857251" cy="857144"/>
          </a:xfrm>
          <a:prstGeom prst="rect">
            <a:avLst/>
          </a:prstGeom>
          <a:noFill/>
          <a:ln>
            <a:noFill/>
          </a:ln>
        </p:spPr>
      </p:pic>
      <p:sp>
        <p:nvSpPr>
          <p:cNvPr id="233" name="Google Shape;233;p56"/>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34" name="Google Shape;234;p56"/>
          <p:cNvPicPr preferRelativeResize="0"/>
          <p:nvPr/>
        </p:nvPicPr>
        <p:blipFill rotWithShape="1">
          <a:blip r:embed="rId3">
            <a:alphaModFix/>
          </a:blip>
          <a:srcRect b="0" l="0" r="0" t="0"/>
          <a:stretch/>
        </p:blipFill>
        <p:spPr>
          <a:xfrm>
            <a:off x="4819655" y="2900362"/>
            <a:ext cx="857251" cy="857144"/>
          </a:xfrm>
          <a:prstGeom prst="rect">
            <a:avLst/>
          </a:prstGeom>
          <a:noFill/>
          <a:ln>
            <a:noFill/>
          </a:ln>
        </p:spPr>
      </p:pic>
      <p:pic>
        <p:nvPicPr>
          <p:cNvPr descr="preencoded.png" id="235" name="Google Shape;235;p56"/>
          <p:cNvPicPr preferRelativeResize="0"/>
          <p:nvPr/>
        </p:nvPicPr>
        <p:blipFill rotWithShape="1">
          <a:blip r:embed="rId3">
            <a:alphaModFix/>
          </a:blip>
          <a:srcRect b="0" l="0" r="0" t="0"/>
          <a:stretch/>
        </p:blipFill>
        <p:spPr>
          <a:xfrm>
            <a:off x="5748343" y="2900362"/>
            <a:ext cx="857251" cy="857144"/>
          </a:xfrm>
          <a:prstGeom prst="rect">
            <a:avLst/>
          </a:prstGeom>
          <a:noFill/>
          <a:ln>
            <a:noFill/>
          </a:ln>
        </p:spPr>
      </p:pic>
      <p:pic>
        <p:nvPicPr>
          <p:cNvPr descr="preencoded.png" id="236" name="Google Shape;236;p56"/>
          <p:cNvPicPr preferRelativeResize="0"/>
          <p:nvPr/>
        </p:nvPicPr>
        <p:blipFill rotWithShape="1">
          <a:blip r:embed="rId3">
            <a:alphaModFix/>
          </a:blip>
          <a:srcRect b="0" l="0" r="0" t="0"/>
          <a:stretch/>
        </p:blipFill>
        <p:spPr>
          <a:xfrm>
            <a:off x="6677031" y="2900362"/>
            <a:ext cx="857251" cy="857144"/>
          </a:xfrm>
          <a:prstGeom prst="rect">
            <a:avLst/>
          </a:prstGeom>
          <a:noFill/>
          <a:ln>
            <a:noFill/>
          </a:ln>
        </p:spPr>
      </p:pic>
      <p:pic>
        <p:nvPicPr>
          <p:cNvPr descr="preencoded.png" id="237" name="Google Shape;237;p56"/>
          <p:cNvPicPr preferRelativeResize="0"/>
          <p:nvPr/>
        </p:nvPicPr>
        <p:blipFill rotWithShape="1">
          <a:blip r:embed="rId3">
            <a:alphaModFix/>
          </a:blip>
          <a:srcRect b="0" l="0" r="0" t="0"/>
          <a:stretch/>
        </p:blipFill>
        <p:spPr>
          <a:xfrm>
            <a:off x="7605720" y="2900362"/>
            <a:ext cx="857251" cy="857144"/>
          </a:xfrm>
          <a:prstGeom prst="rect">
            <a:avLst/>
          </a:prstGeom>
          <a:noFill/>
          <a:ln>
            <a:noFill/>
          </a:ln>
        </p:spPr>
      </p:pic>
      <p:sp>
        <p:nvSpPr>
          <p:cNvPr id="238" name="Google Shape;238;p56"/>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39" name="Google Shape;239;p56"/>
          <p:cNvPicPr preferRelativeResize="0"/>
          <p:nvPr/>
        </p:nvPicPr>
        <p:blipFill rotWithShape="1">
          <a:blip r:embed="rId3">
            <a:alphaModFix/>
          </a:blip>
          <a:srcRect b="0" l="0" r="0" t="0"/>
          <a:stretch/>
        </p:blipFill>
        <p:spPr>
          <a:xfrm>
            <a:off x="4819655" y="3829050"/>
            <a:ext cx="857251" cy="857144"/>
          </a:xfrm>
          <a:prstGeom prst="rect">
            <a:avLst/>
          </a:prstGeom>
          <a:noFill/>
          <a:ln>
            <a:noFill/>
          </a:ln>
        </p:spPr>
      </p:pic>
      <p:pic>
        <p:nvPicPr>
          <p:cNvPr descr="preencoded.png" id="240" name="Google Shape;240;p56"/>
          <p:cNvPicPr preferRelativeResize="0"/>
          <p:nvPr/>
        </p:nvPicPr>
        <p:blipFill rotWithShape="1">
          <a:blip r:embed="rId3">
            <a:alphaModFix/>
          </a:blip>
          <a:srcRect b="0" l="0" r="0" t="0"/>
          <a:stretch/>
        </p:blipFill>
        <p:spPr>
          <a:xfrm>
            <a:off x="5748343" y="3829050"/>
            <a:ext cx="857251" cy="857144"/>
          </a:xfrm>
          <a:prstGeom prst="rect">
            <a:avLst/>
          </a:prstGeom>
          <a:noFill/>
          <a:ln>
            <a:noFill/>
          </a:ln>
        </p:spPr>
      </p:pic>
      <p:pic>
        <p:nvPicPr>
          <p:cNvPr descr="preencoded.png" id="241" name="Google Shape;241;p56"/>
          <p:cNvPicPr preferRelativeResize="0"/>
          <p:nvPr/>
        </p:nvPicPr>
        <p:blipFill rotWithShape="1">
          <a:blip r:embed="rId3">
            <a:alphaModFix/>
          </a:blip>
          <a:srcRect b="0" l="0" r="0" t="0"/>
          <a:stretch/>
        </p:blipFill>
        <p:spPr>
          <a:xfrm>
            <a:off x="6677031" y="3829050"/>
            <a:ext cx="857251" cy="857144"/>
          </a:xfrm>
          <a:prstGeom prst="rect">
            <a:avLst/>
          </a:prstGeom>
          <a:noFill/>
          <a:ln>
            <a:noFill/>
          </a:ln>
        </p:spPr>
      </p:pic>
      <p:pic>
        <p:nvPicPr>
          <p:cNvPr descr="preencoded.png" id="242" name="Google Shape;242;p56"/>
          <p:cNvPicPr preferRelativeResize="0"/>
          <p:nvPr/>
        </p:nvPicPr>
        <p:blipFill rotWithShape="1">
          <a:blip r:embed="rId3">
            <a:alphaModFix/>
          </a:blip>
          <a:srcRect b="0" l="0" r="0" t="0"/>
          <a:stretch/>
        </p:blipFill>
        <p:spPr>
          <a:xfrm>
            <a:off x="7605720" y="3829050"/>
            <a:ext cx="857251" cy="857144"/>
          </a:xfrm>
          <a:prstGeom prst="rect">
            <a:avLst/>
          </a:prstGeom>
          <a:noFill/>
          <a:ln>
            <a:noFill/>
          </a:ln>
        </p:spPr>
      </p:pic>
      <p:pic>
        <p:nvPicPr>
          <p:cNvPr descr="preencoded.png" id="243" name="Google Shape;243;p56"/>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244" name="Google Shape;244;p56"/>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sp>
        <p:nvSpPr>
          <p:cNvPr id="245" name="Google Shape;245;p56"/>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246" name="Google Shape;246;p56"/>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247" name="Google Shape;247;p56"/>
          <p:cNvSpPr/>
          <p:nvPr>
            <p:ph idx="2" type="pic"/>
          </p:nvPr>
        </p:nvSpPr>
        <p:spPr>
          <a:xfrm>
            <a:off x="5082138" y="1352531"/>
            <a:ext cx="332400" cy="238200"/>
          </a:xfrm>
          <a:prstGeom prst="rect">
            <a:avLst/>
          </a:prstGeom>
          <a:noFill/>
          <a:ln>
            <a:noFill/>
          </a:ln>
        </p:spPr>
      </p:sp>
      <p:sp>
        <p:nvSpPr>
          <p:cNvPr id="248" name="Google Shape;248;p56"/>
          <p:cNvSpPr/>
          <p:nvPr>
            <p:ph idx="3" type="pic"/>
          </p:nvPr>
        </p:nvSpPr>
        <p:spPr>
          <a:xfrm>
            <a:off x="6010823" y="1352531"/>
            <a:ext cx="332400" cy="238200"/>
          </a:xfrm>
          <a:prstGeom prst="rect">
            <a:avLst/>
          </a:prstGeom>
          <a:noFill/>
          <a:ln>
            <a:noFill/>
          </a:ln>
        </p:spPr>
      </p:sp>
      <p:sp>
        <p:nvSpPr>
          <p:cNvPr id="249" name="Google Shape;249;p56"/>
          <p:cNvSpPr/>
          <p:nvPr>
            <p:ph idx="4" type="pic"/>
          </p:nvPr>
        </p:nvSpPr>
        <p:spPr>
          <a:xfrm>
            <a:off x="6939513" y="1352531"/>
            <a:ext cx="332400" cy="238200"/>
          </a:xfrm>
          <a:prstGeom prst="rect">
            <a:avLst/>
          </a:prstGeom>
          <a:noFill/>
          <a:ln>
            <a:noFill/>
          </a:ln>
        </p:spPr>
      </p:sp>
      <p:sp>
        <p:nvSpPr>
          <p:cNvPr id="250" name="Google Shape;250;p56"/>
          <p:cNvSpPr/>
          <p:nvPr>
            <p:ph idx="5" type="pic"/>
          </p:nvPr>
        </p:nvSpPr>
        <p:spPr>
          <a:xfrm>
            <a:off x="7868198" y="1352531"/>
            <a:ext cx="332400" cy="238200"/>
          </a:xfrm>
          <a:prstGeom prst="rect">
            <a:avLst/>
          </a:prstGeom>
          <a:noFill/>
          <a:ln>
            <a:noFill/>
          </a:ln>
        </p:spPr>
      </p:sp>
      <p:sp>
        <p:nvSpPr>
          <p:cNvPr id="251" name="Google Shape;251;p56"/>
          <p:cNvSpPr/>
          <p:nvPr>
            <p:ph idx="6" type="pic"/>
          </p:nvPr>
        </p:nvSpPr>
        <p:spPr>
          <a:xfrm>
            <a:off x="5082138" y="2314575"/>
            <a:ext cx="332400" cy="238200"/>
          </a:xfrm>
          <a:prstGeom prst="rect">
            <a:avLst/>
          </a:prstGeom>
          <a:noFill/>
          <a:ln>
            <a:noFill/>
          </a:ln>
        </p:spPr>
      </p:sp>
      <p:sp>
        <p:nvSpPr>
          <p:cNvPr id="252" name="Google Shape;252;p56"/>
          <p:cNvSpPr/>
          <p:nvPr>
            <p:ph idx="7" type="pic"/>
          </p:nvPr>
        </p:nvSpPr>
        <p:spPr>
          <a:xfrm>
            <a:off x="6010823" y="2314575"/>
            <a:ext cx="332400" cy="238200"/>
          </a:xfrm>
          <a:prstGeom prst="rect">
            <a:avLst/>
          </a:prstGeom>
          <a:noFill/>
          <a:ln>
            <a:noFill/>
          </a:ln>
        </p:spPr>
      </p:sp>
      <p:sp>
        <p:nvSpPr>
          <p:cNvPr id="253" name="Google Shape;253;p56"/>
          <p:cNvSpPr/>
          <p:nvPr>
            <p:ph idx="8" type="pic"/>
          </p:nvPr>
        </p:nvSpPr>
        <p:spPr>
          <a:xfrm>
            <a:off x="6939513" y="2314575"/>
            <a:ext cx="332400" cy="238200"/>
          </a:xfrm>
          <a:prstGeom prst="rect">
            <a:avLst/>
          </a:prstGeom>
          <a:noFill/>
          <a:ln>
            <a:noFill/>
          </a:ln>
        </p:spPr>
      </p:sp>
      <p:sp>
        <p:nvSpPr>
          <p:cNvPr id="254" name="Google Shape;254;p56"/>
          <p:cNvSpPr/>
          <p:nvPr>
            <p:ph idx="9" type="pic"/>
          </p:nvPr>
        </p:nvSpPr>
        <p:spPr>
          <a:xfrm>
            <a:off x="7868198" y="2314575"/>
            <a:ext cx="332400" cy="238200"/>
          </a:xfrm>
          <a:prstGeom prst="rect">
            <a:avLst/>
          </a:prstGeom>
          <a:noFill/>
          <a:ln>
            <a:noFill/>
          </a:ln>
        </p:spPr>
      </p:sp>
      <p:sp>
        <p:nvSpPr>
          <p:cNvPr id="255" name="Google Shape;255;p56"/>
          <p:cNvSpPr/>
          <p:nvPr>
            <p:ph idx="13" type="pic"/>
          </p:nvPr>
        </p:nvSpPr>
        <p:spPr>
          <a:xfrm>
            <a:off x="5082138" y="3223209"/>
            <a:ext cx="332400" cy="238200"/>
          </a:xfrm>
          <a:prstGeom prst="rect">
            <a:avLst/>
          </a:prstGeom>
          <a:noFill/>
          <a:ln>
            <a:noFill/>
          </a:ln>
        </p:spPr>
      </p:sp>
      <p:sp>
        <p:nvSpPr>
          <p:cNvPr id="256" name="Google Shape;256;p56"/>
          <p:cNvSpPr/>
          <p:nvPr>
            <p:ph idx="14" type="pic"/>
          </p:nvPr>
        </p:nvSpPr>
        <p:spPr>
          <a:xfrm>
            <a:off x="6010823" y="3223209"/>
            <a:ext cx="332400" cy="238200"/>
          </a:xfrm>
          <a:prstGeom prst="rect">
            <a:avLst/>
          </a:prstGeom>
          <a:noFill/>
          <a:ln>
            <a:noFill/>
          </a:ln>
        </p:spPr>
      </p:sp>
      <p:sp>
        <p:nvSpPr>
          <p:cNvPr id="257" name="Google Shape;257;p56"/>
          <p:cNvSpPr/>
          <p:nvPr>
            <p:ph idx="15" type="pic"/>
          </p:nvPr>
        </p:nvSpPr>
        <p:spPr>
          <a:xfrm>
            <a:off x="6939513" y="3223209"/>
            <a:ext cx="332400" cy="238200"/>
          </a:xfrm>
          <a:prstGeom prst="rect">
            <a:avLst/>
          </a:prstGeom>
          <a:noFill/>
          <a:ln>
            <a:noFill/>
          </a:ln>
        </p:spPr>
      </p:sp>
      <p:sp>
        <p:nvSpPr>
          <p:cNvPr id="258" name="Google Shape;258;p56"/>
          <p:cNvSpPr/>
          <p:nvPr>
            <p:ph idx="16" type="pic"/>
          </p:nvPr>
        </p:nvSpPr>
        <p:spPr>
          <a:xfrm>
            <a:off x="7868198" y="3223209"/>
            <a:ext cx="332400" cy="238200"/>
          </a:xfrm>
          <a:prstGeom prst="rect">
            <a:avLst/>
          </a:prstGeom>
          <a:noFill/>
          <a:ln>
            <a:noFill/>
          </a:ln>
        </p:spPr>
      </p:sp>
      <p:sp>
        <p:nvSpPr>
          <p:cNvPr id="259" name="Google Shape;259;p56"/>
          <p:cNvSpPr/>
          <p:nvPr>
            <p:ph idx="17" type="pic"/>
          </p:nvPr>
        </p:nvSpPr>
        <p:spPr>
          <a:xfrm>
            <a:off x="5082138" y="4131844"/>
            <a:ext cx="332400" cy="238200"/>
          </a:xfrm>
          <a:prstGeom prst="rect">
            <a:avLst/>
          </a:prstGeom>
          <a:noFill/>
          <a:ln>
            <a:noFill/>
          </a:ln>
        </p:spPr>
      </p:sp>
      <p:sp>
        <p:nvSpPr>
          <p:cNvPr id="260" name="Google Shape;260;p56"/>
          <p:cNvSpPr/>
          <p:nvPr>
            <p:ph idx="18" type="pic"/>
          </p:nvPr>
        </p:nvSpPr>
        <p:spPr>
          <a:xfrm>
            <a:off x="6010823" y="4131844"/>
            <a:ext cx="332400" cy="238200"/>
          </a:xfrm>
          <a:prstGeom prst="rect">
            <a:avLst/>
          </a:prstGeom>
          <a:noFill/>
          <a:ln>
            <a:noFill/>
          </a:ln>
        </p:spPr>
      </p:sp>
      <p:sp>
        <p:nvSpPr>
          <p:cNvPr id="261" name="Google Shape;261;p56"/>
          <p:cNvSpPr/>
          <p:nvPr>
            <p:ph idx="19" type="pic"/>
          </p:nvPr>
        </p:nvSpPr>
        <p:spPr>
          <a:xfrm>
            <a:off x="6939513" y="4131844"/>
            <a:ext cx="332400" cy="238200"/>
          </a:xfrm>
          <a:prstGeom prst="rect">
            <a:avLst/>
          </a:prstGeom>
          <a:noFill/>
          <a:ln>
            <a:noFill/>
          </a:ln>
        </p:spPr>
      </p:sp>
      <p:sp>
        <p:nvSpPr>
          <p:cNvPr id="262" name="Google Shape;262;p56"/>
          <p:cNvSpPr/>
          <p:nvPr>
            <p:ph idx="20" type="pic"/>
          </p:nvPr>
        </p:nvSpPr>
        <p:spPr>
          <a:xfrm>
            <a:off x="7868198" y="4131844"/>
            <a:ext cx="332400" cy="238200"/>
          </a:xfrm>
          <a:prstGeom prst="rect">
            <a:avLst/>
          </a:prstGeom>
          <a:noFill/>
          <a:ln>
            <a:noFill/>
          </a:ln>
        </p:spPr>
      </p:sp>
      <p:sp>
        <p:nvSpPr>
          <p:cNvPr id="263" name="Google Shape;263;p5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2">
  <p:cSld name="CUSTOM_14_2">
    <p:bg>
      <p:bgPr>
        <a:solidFill>
          <a:srgbClr val="020B2E"/>
        </a:solidFill>
      </p:bgPr>
    </p:bg>
    <p:spTree>
      <p:nvGrpSpPr>
        <p:cNvPr id="28" name="Shape 28"/>
        <p:cNvGrpSpPr/>
        <p:nvPr/>
      </p:nvGrpSpPr>
      <p:grpSpPr>
        <a:xfrm>
          <a:off x="0" y="0"/>
          <a:ext cx="0" cy="0"/>
          <a:chOff x="0" y="0"/>
          <a:chExt cx="0" cy="0"/>
        </a:xfrm>
      </p:grpSpPr>
      <p:pic>
        <p:nvPicPr>
          <p:cNvPr id="29" name="Google Shape;29;g2988f82634e_0_688"/>
          <p:cNvPicPr preferRelativeResize="0"/>
          <p:nvPr/>
        </p:nvPicPr>
        <p:blipFill rotWithShape="1">
          <a:blip r:embed="rId2">
            <a:alphaModFix/>
          </a:blip>
          <a:srcRect b="0" l="0" r="0" t="0"/>
          <a:stretch/>
        </p:blipFill>
        <p:spPr>
          <a:xfrm>
            <a:off x="-3" y="21850"/>
            <a:ext cx="9144003" cy="5143507"/>
          </a:xfrm>
          <a:prstGeom prst="rect">
            <a:avLst/>
          </a:prstGeom>
          <a:noFill/>
          <a:ln>
            <a:noFill/>
          </a:ln>
        </p:spPr>
      </p:pic>
      <p:sp>
        <p:nvSpPr>
          <p:cNvPr id="30" name="Google Shape;30;g2988f82634e_0_688"/>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Rubrik,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
        <p:nvSpPr>
          <p:cNvPr id="31" name="Google Shape;31;g2988f82634e_0_688"/>
          <p:cNvSpPr txBox="1"/>
          <p:nvPr>
            <p:ph type="title"/>
          </p:nvPr>
        </p:nvSpPr>
        <p:spPr>
          <a:xfrm>
            <a:off x="579697" y="1450500"/>
            <a:ext cx="3216300" cy="708000"/>
          </a:xfrm>
          <a:prstGeom prst="rect">
            <a:avLst/>
          </a:prstGeom>
          <a:noFill/>
          <a:ln>
            <a:noFill/>
          </a:ln>
        </p:spPr>
        <p:txBody>
          <a:bodyPr anchorCtr="0" anchor="t" bIns="34275" lIns="34275" spcFirstLastPara="1" rIns="34275" wrap="square" tIns="34275">
            <a:noAutofit/>
          </a:bodyPr>
          <a:lstStyle>
            <a:lvl1pPr lvl="0" marR="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grpSp>
        <p:nvGrpSpPr>
          <p:cNvPr id="32" name="Google Shape;32;g2988f82634e_0_688"/>
          <p:cNvGrpSpPr/>
          <p:nvPr/>
        </p:nvGrpSpPr>
        <p:grpSpPr>
          <a:xfrm>
            <a:off x="7787395" y="136968"/>
            <a:ext cx="1105261" cy="516911"/>
            <a:chOff x="5810473" y="219325"/>
            <a:chExt cx="1029011" cy="481250"/>
          </a:xfrm>
        </p:grpSpPr>
        <p:pic>
          <p:nvPicPr>
            <p:cNvPr descr="preencoded.png" id="33" name="Google Shape;33;g2988f82634e_0_688"/>
            <p:cNvPicPr preferRelativeResize="0"/>
            <p:nvPr/>
          </p:nvPicPr>
          <p:blipFill rotWithShape="1">
            <a:blip r:embed="rId3">
              <a:alphaModFix/>
            </a:blip>
            <a:srcRect b="-10" l="-2626" r="73199" t="-5854"/>
            <a:stretch/>
          </p:blipFill>
          <p:spPr>
            <a:xfrm>
              <a:off x="5810473" y="310977"/>
              <a:ext cx="451281" cy="282297"/>
            </a:xfrm>
            <a:prstGeom prst="rect">
              <a:avLst/>
            </a:prstGeom>
            <a:noFill/>
            <a:ln>
              <a:noFill/>
            </a:ln>
          </p:spPr>
        </p:pic>
        <p:cxnSp>
          <p:nvCxnSpPr>
            <p:cNvPr id="34" name="Google Shape;34;g2988f82634e_0_688"/>
            <p:cNvCxnSpPr/>
            <p:nvPr/>
          </p:nvCxnSpPr>
          <p:spPr>
            <a:xfrm flipH="1">
              <a:off x="6330163" y="318788"/>
              <a:ext cx="6900" cy="282300"/>
            </a:xfrm>
            <a:prstGeom prst="straightConnector1">
              <a:avLst/>
            </a:prstGeom>
            <a:noFill/>
            <a:ln cap="flat" cmpd="sng" w="9525">
              <a:solidFill>
                <a:srgbClr val="FFFFFF"/>
              </a:solidFill>
              <a:prstDash val="solid"/>
              <a:round/>
              <a:headEnd len="sm" w="sm" type="none"/>
              <a:tailEnd len="sm" w="sm" type="none"/>
            </a:ln>
          </p:spPr>
        </p:cxnSp>
        <p:pic>
          <p:nvPicPr>
            <p:cNvPr id="35" name="Google Shape;35;g2988f82634e_0_688"/>
            <p:cNvPicPr preferRelativeResize="0"/>
            <p:nvPr/>
          </p:nvPicPr>
          <p:blipFill rotWithShape="1">
            <a:blip r:embed="rId4">
              <a:alphaModFix/>
            </a:blip>
            <a:srcRect b="0" l="0" r="0" t="0"/>
            <a:stretch/>
          </p:blipFill>
          <p:spPr>
            <a:xfrm>
              <a:off x="6469309" y="219325"/>
              <a:ext cx="370175" cy="481250"/>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2">
  <p:cSld name="CUSTOM_8">
    <p:spTree>
      <p:nvGrpSpPr>
        <p:cNvPr id="264" name="Shape 264"/>
        <p:cNvGrpSpPr/>
        <p:nvPr/>
      </p:nvGrpSpPr>
      <p:grpSpPr>
        <a:xfrm>
          <a:off x="0" y="0"/>
          <a:ext cx="0" cy="0"/>
          <a:chOff x="0" y="0"/>
          <a:chExt cx="0" cy="0"/>
        </a:xfrm>
      </p:grpSpPr>
      <p:pic>
        <p:nvPicPr>
          <p:cNvPr descr="preencoded.png" id="265" name="Google Shape;265;p57"/>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266" name="Google Shape;266;p57"/>
          <p:cNvPicPr preferRelativeResize="0"/>
          <p:nvPr/>
        </p:nvPicPr>
        <p:blipFill rotWithShape="1">
          <a:blip r:embed="rId3">
            <a:alphaModFix/>
          </a:blip>
          <a:srcRect b="0" l="0" r="0" t="0"/>
          <a:stretch/>
        </p:blipFill>
        <p:spPr>
          <a:xfrm>
            <a:off x="0" y="0"/>
            <a:ext cx="9144010" cy="5142863"/>
          </a:xfrm>
          <a:prstGeom prst="rect">
            <a:avLst/>
          </a:prstGeom>
          <a:noFill/>
          <a:ln>
            <a:noFill/>
          </a:ln>
        </p:spPr>
      </p:pic>
      <p:sp>
        <p:nvSpPr>
          <p:cNvPr id="267" name="Google Shape;267;p57"/>
          <p:cNvSpPr/>
          <p:nvPr/>
        </p:nvSpPr>
        <p:spPr>
          <a:xfrm>
            <a:off x="4824417" y="110013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68" name="Google Shape;268;p57"/>
          <p:cNvSpPr/>
          <p:nvPr/>
        </p:nvSpPr>
        <p:spPr>
          <a:xfrm>
            <a:off x="4824417" y="110013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69" name="Google Shape;269;p57"/>
          <p:cNvPicPr preferRelativeResize="0"/>
          <p:nvPr/>
        </p:nvPicPr>
        <p:blipFill rotWithShape="1">
          <a:blip r:embed="rId4">
            <a:alphaModFix/>
          </a:blip>
          <a:srcRect b="0" l="0" r="0" t="0"/>
          <a:stretch/>
        </p:blipFill>
        <p:spPr>
          <a:xfrm>
            <a:off x="4824417" y="1100138"/>
            <a:ext cx="857251" cy="857144"/>
          </a:xfrm>
          <a:prstGeom prst="rect">
            <a:avLst/>
          </a:prstGeom>
          <a:noFill/>
          <a:ln>
            <a:noFill/>
          </a:ln>
        </p:spPr>
      </p:pic>
      <p:pic>
        <p:nvPicPr>
          <p:cNvPr descr="preencoded.png" id="270" name="Google Shape;270;p57"/>
          <p:cNvPicPr preferRelativeResize="0"/>
          <p:nvPr/>
        </p:nvPicPr>
        <p:blipFill rotWithShape="1">
          <a:blip r:embed="rId4">
            <a:alphaModFix/>
          </a:blip>
          <a:srcRect b="0" l="0" r="0" t="0"/>
          <a:stretch/>
        </p:blipFill>
        <p:spPr>
          <a:xfrm>
            <a:off x="5753106" y="1100138"/>
            <a:ext cx="857251" cy="857144"/>
          </a:xfrm>
          <a:prstGeom prst="rect">
            <a:avLst/>
          </a:prstGeom>
          <a:noFill/>
          <a:ln>
            <a:noFill/>
          </a:ln>
        </p:spPr>
      </p:pic>
      <p:pic>
        <p:nvPicPr>
          <p:cNvPr descr="preencoded.png" id="271" name="Google Shape;271;p57"/>
          <p:cNvPicPr preferRelativeResize="0"/>
          <p:nvPr/>
        </p:nvPicPr>
        <p:blipFill rotWithShape="1">
          <a:blip r:embed="rId4">
            <a:alphaModFix/>
          </a:blip>
          <a:srcRect b="0" l="0" r="0" t="0"/>
          <a:stretch/>
        </p:blipFill>
        <p:spPr>
          <a:xfrm>
            <a:off x="6681794" y="1100138"/>
            <a:ext cx="857251" cy="857144"/>
          </a:xfrm>
          <a:prstGeom prst="rect">
            <a:avLst/>
          </a:prstGeom>
          <a:noFill/>
          <a:ln>
            <a:noFill/>
          </a:ln>
        </p:spPr>
      </p:pic>
      <p:pic>
        <p:nvPicPr>
          <p:cNvPr descr="preencoded.png" id="272" name="Google Shape;272;p57"/>
          <p:cNvPicPr preferRelativeResize="0"/>
          <p:nvPr/>
        </p:nvPicPr>
        <p:blipFill rotWithShape="1">
          <a:blip r:embed="rId4">
            <a:alphaModFix/>
          </a:blip>
          <a:srcRect b="0" l="0" r="0" t="0"/>
          <a:stretch/>
        </p:blipFill>
        <p:spPr>
          <a:xfrm>
            <a:off x="7610482" y="1100138"/>
            <a:ext cx="857251" cy="857144"/>
          </a:xfrm>
          <a:prstGeom prst="rect">
            <a:avLst/>
          </a:prstGeom>
          <a:noFill/>
          <a:ln>
            <a:noFill/>
          </a:ln>
        </p:spPr>
      </p:pic>
      <p:sp>
        <p:nvSpPr>
          <p:cNvPr id="273" name="Google Shape;273;p57"/>
          <p:cNvSpPr/>
          <p:nvPr/>
        </p:nvSpPr>
        <p:spPr>
          <a:xfrm>
            <a:off x="4824417" y="202882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74" name="Google Shape;274;p57"/>
          <p:cNvPicPr preferRelativeResize="0"/>
          <p:nvPr/>
        </p:nvPicPr>
        <p:blipFill rotWithShape="1">
          <a:blip r:embed="rId4">
            <a:alphaModFix/>
          </a:blip>
          <a:srcRect b="0" l="0" r="0" t="0"/>
          <a:stretch/>
        </p:blipFill>
        <p:spPr>
          <a:xfrm>
            <a:off x="4824417" y="2028825"/>
            <a:ext cx="857251" cy="857144"/>
          </a:xfrm>
          <a:prstGeom prst="rect">
            <a:avLst/>
          </a:prstGeom>
          <a:noFill/>
          <a:ln>
            <a:noFill/>
          </a:ln>
        </p:spPr>
      </p:pic>
      <p:pic>
        <p:nvPicPr>
          <p:cNvPr descr="preencoded.png" id="275" name="Google Shape;275;p57"/>
          <p:cNvPicPr preferRelativeResize="0"/>
          <p:nvPr/>
        </p:nvPicPr>
        <p:blipFill rotWithShape="1">
          <a:blip r:embed="rId4">
            <a:alphaModFix/>
          </a:blip>
          <a:srcRect b="0" l="0" r="0" t="0"/>
          <a:stretch/>
        </p:blipFill>
        <p:spPr>
          <a:xfrm>
            <a:off x="5753106" y="2028825"/>
            <a:ext cx="857251" cy="857144"/>
          </a:xfrm>
          <a:prstGeom prst="rect">
            <a:avLst/>
          </a:prstGeom>
          <a:noFill/>
          <a:ln>
            <a:noFill/>
          </a:ln>
        </p:spPr>
      </p:pic>
      <p:pic>
        <p:nvPicPr>
          <p:cNvPr descr="preencoded.png" id="276" name="Google Shape;276;p57"/>
          <p:cNvPicPr preferRelativeResize="0"/>
          <p:nvPr/>
        </p:nvPicPr>
        <p:blipFill rotWithShape="1">
          <a:blip r:embed="rId4">
            <a:alphaModFix/>
          </a:blip>
          <a:srcRect b="0" l="0" r="0" t="0"/>
          <a:stretch/>
        </p:blipFill>
        <p:spPr>
          <a:xfrm>
            <a:off x="6681794" y="2028825"/>
            <a:ext cx="857251" cy="857144"/>
          </a:xfrm>
          <a:prstGeom prst="rect">
            <a:avLst/>
          </a:prstGeom>
          <a:noFill/>
          <a:ln>
            <a:noFill/>
          </a:ln>
        </p:spPr>
      </p:pic>
      <p:pic>
        <p:nvPicPr>
          <p:cNvPr descr="preencoded.png" id="277" name="Google Shape;277;p57"/>
          <p:cNvPicPr preferRelativeResize="0"/>
          <p:nvPr/>
        </p:nvPicPr>
        <p:blipFill rotWithShape="1">
          <a:blip r:embed="rId4">
            <a:alphaModFix/>
          </a:blip>
          <a:srcRect b="0" l="0" r="0" t="0"/>
          <a:stretch/>
        </p:blipFill>
        <p:spPr>
          <a:xfrm>
            <a:off x="7610482" y="2028825"/>
            <a:ext cx="857251" cy="857144"/>
          </a:xfrm>
          <a:prstGeom prst="rect">
            <a:avLst/>
          </a:prstGeom>
          <a:noFill/>
          <a:ln>
            <a:noFill/>
          </a:ln>
        </p:spPr>
      </p:pic>
      <p:sp>
        <p:nvSpPr>
          <p:cNvPr id="278" name="Google Shape;278;p57"/>
          <p:cNvSpPr/>
          <p:nvPr/>
        </p:nvSpPr>
        <p:spPr>
          <a:xfrm>
            <a:off x="4824417" y="295751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79" name="Google Shape;279;p57"/>
          <p:cNvPicPr preferRelativeResize="0"/>
          <p:nvPr/>
        </p:nvPicPr>
        <p:blipFill rotWithShape="1">
          <a:blip r:embed="rId4">
            <a:alphaModFix/>
          </a:blip>
          <a:srcRect b="0" l="0" r="0" t="0"/>
          <a:stretch/>
        </p:blipFill>
        <p:spPr>
          <a:xfrm>
            <a:off x="4824417" y="2957512"/>
            <a:ext cx="857251" cy="857144"/>
          </a:xfrm>
          <a:prstGeom prst="rect">
            <a:avLst/>
          </a:prstGeom>
          <a:noFill/>
          <a:ln>
            <a:noFill/>
          </a:ln>
        </p:spPr>
      </p:pic>
      <p:pic>
        <p:nvPicPr>
          <p:cNvPr descr="preencoded.png" id="280" name="Google Shape;280;p57"/>
          <p:cNvPicPr preferRelativeResize="0"/>
          <p:nvPr/>
        </p:nvPicPr>
        <p:blipFill rotWithShape="1">
          <a:blip r:embed="rId4">
            <a:alphaModFix/>
          </a:blip>
          <a:srcRect b="0" l="0" r="0" t="0"/>
          <a:stretch/>
        </p:blipFill>
        <p:spPr>
          <a:xfrm>
            <a:off x="5753106" y="2957512"/>
            <a:ext cx="857251" cy="857144"/>
          </a:xfrm>
          <a:prstGeom prst="rect">
            <a:avLst/>
          </a:prstGeom>
          <a:noFill/>
          <a:ln>
            <a:noFill/>
          </a:ln>
        </p:spPr>
      </p:pic>
      <p:pic>
        <p:nvPicPr>
          <p:cNvPr descr="preencoded.png" id="281" name="Google Shape;281;p57"/>
          <p:cNvPicPr preferRelativeResize="0"/>
          <p:nvPr/>
        </p:nvPicPr>
        <p:blipFill rotWithShape="1">
          <a:blip r:embed="rId4">
            <a:alphaModFix/>
          </a:blip>
          <a:srcRect b="0" l="0" r="0" t="0"/>
          <a:stretch/>
        </p:blipFill>
        <p:spPr>
          <a:xfrm>
            <a:off x="6681794" y="2957512"/>
            <a:ext cx="857251" cy="857144"/>
          </a:xfrm>
          <a:prstGeom prst="rect">
            <a:avLst/>
          </a:prstGeom>
          <a:noFill/>
          <a:ln>
            <a:noFill/>
          </a:ln>
        </p:spPr>
      </p:pic>
      <p:pic>
        <p:nvPicPr>
          <p:cNvPr descr="preencoded.png" id="282" name="Google Shape;282;p57"/>
          <p:cNvPicPr preferRelativeResize="0"/>
          <p:nvPr/>
        </p:nvPicPr>
        <p:blipFill rotWithShape="1">
          <a:blip r:embed="rId4">
            <a:alphaModFix/>
          </a:blip>
          <a:srcRect b="0" l="0" r="0" t="0"/>
          <a:stretch/>
        </p:blipFill>
        <p:spPr>
          <a:xfrm>
            <a:off x="7610482" y="2957512"/>
            <a:ext cx="857251" cy="857144"/>
          </a:xfrm>
          <a:prstGeom prst="rect">
            <a:avLst/>
          </a:prstGeom>
          <a:noFill/>
          <a:ln>
            <a:noFill/>
          </a:ln>
        </p:spPr>
      </p:pic>
      <p:sp>
        <p:nvSpPr>
          <p:cNvPr id="283" name="Google Shape;283;p57"/>
          <p:cNvSpPr/>
          <p:nvPr/>
        </p:nvSpPr>
        <p:spPr>
          <a:xfrm>
            <a:off x="4824417" y="388620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284" name="Google Shape;284;p57"/>
          <p:cNvPicPr preferRelativeResize="0"/>
          <p:nvPr/>
        </p:nvPicPr>
        <p:blipFill rotWithShape="1">
          <a:blip r:embed="rId4">
            <a:alphaModFix/>
          </a:blip>
          <a:srcRect b="0" l="0" r="0" t="0"/>
          <a:stretch/>
        </p:blipFill>
        <p:spPr>
          <a:xfrm>
            <a:off x="4824417" y="3886200"/>
            <a:ext cx="857251" cy="857144"/>
          </a:xfrm>
          <a:prstGeom prst="rect">
            <a:avLst/>
          </a:prstGeom>
          <a:noFill/>
          <a:ln>
            <a:noFill/>
          </a:ln>
        </p:spPr>
      </p:pic>
      <p:pic>
        <p:nvPicPr>
          <p:cNvPr descr="preencoded.png" id="285" name="Google Shape;285;p57"/>
          <p:cNvPicPr preferRelativeResize="0"/>
          <p:nvPr/>
        </p:nvPicPr>
        <p:blipFill rotWithShape="1">
          <a:blip r:embed="rId4">
            <a:alphaModFix/>
          </a:blip>
          <a:srcRect b="0" l="0" r="0" t="0"/>
          <a:stretch/>
        </p:blipFill>
        <p:spPr>
          <a:xfrm>
            <a:off x="5753106" y="3886200"/>
            <a:ext cx="857251" cy="857144"/>
          </a:xfrm>
          <a:prstGeom prst="rect">
            <a:avLst/>
          </a:prstGeom>
          <a:noFill/>
          <a:ln>
            <a:noFill/>
          </a:ln>
        </p:spPr>
      </p:pic>
      <p:pic>
        <p:nvPicPr>
          <p:cNvPr descr="preencoded.png" id="286" name="Google Shape;286;p57"/>
          <p:cNvPicPr preferRelativeResize="0"/>
          <p:nvPr/>
        </p:nvPicPr>
        <p:blipFill rotWithShape="1">
          <a:blip r:embed="rId4">
            <a:alphaModFix/>
          </a:blip>
          <a:srcRect b="0" l="0" r="0" t="0"/>
          <a:stretch/>
        </p:blipFill>
        <p:spPr>
          <a:xfrm>
            <a:off x="6681794" y="3886200"/>
            <a:ext cx="857251" cy="857144"/>
          </a:xfrm>
          <a:prstGeom prst="rect">
            <a:avLst/>
          </a:prstGeom>
          <a:noFill/>
          <a:ln>
            <a:noFill/>
          </a:ln>
        </p:spPr>
      </p:pic>
      <p:pic>
        <p:nvPicPr>
          <p:cNvPr descr="preencoded.png" id="287" name="Google Shape;287;p57"/>
          <p:cNvPicPr preferRelativeResize="0"/>
          <p:nvPr/>
        </p:nvPicPr>
        <p:blipFill rotWithShape="1">
          <a:blip r:embed="rId4">
            <a:alphaModFix/>
          </a:blip>
          <a:srcRect b="0" l="0" r="0" t="0"/>
          <a:stretch/>
        </p:blipFill>
        <p:spPr>
          <a:xfrm>
            <a:off x="7610482" y="3886200"/>
            <a:ext cx="857251" cy="857144"/>
          </a:xfrm>
          <a:prstGeom prst="rect">
            <a:avLst/>
          </a:prstGeom>
          <a:noFill/>
          <a:ln>
            <a:noFill/>
          </a:ln>
        </p:spPr>
      </p:pic>
      <p:pic>
        <p:nvPicPr>
          <p:cNvPr descr="preencoded.png" id="288" name="Google Shape;288;p57"/>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289" name="Google Shape;289;p57"/>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290" name="Google Shape;290;p57"/>
          <p:cNvPicPr preferRelativeResize="0"/>
          <p:nvPr/>
        </p:nvPicPr>
        <p:blipFill rotWithShape="1">
          <a:blip r:embed="rId7">
            <a:alphaModFix/>
          </a:blip>
          <a:srcRect b="0" l="0" r="0" t="0"/>
          <a:stretch/>
        </p:blipFill>
        <p:spPr>
          <a:xfrm>
            <a:off x="7354720" y="398952"/>
            <a:ext cx="1113013" cy="229199"/>
          </a:xfrm>
          <a:prstGeom prst="rect">
            <a:avLst/>
          </a:prstGeom>
          <a:noFill/>
          <a:ln>
            <a:noFill/>
          </a:ln>
        </p:spPr>
      </p:pic>
      <p:sp>
        <p:nvSpPr>
          <p:cNvPr id="291" name="Google Shape;291;p57"/>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292" name="Google Shape;292;p57"/>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293" name="Google Shape;293;p57"/>
          <p:cNvSpPr/>
          <p:nvPr>
            <p:ph idx="2" type="pic"/>
          </p:nvPr>
        </p:nvSpPr>
        <p:spPr>
          <a:xfrm>
            <a:off x="5082138" y="1352531"/>
            <a:ext cx="332400" cy="238200"/>
          </a:xfrm>
          <a:prstGeom prst="rect">
            <a:avLst/>
          </a:prstGeom>
          <a:noFill/>
          <a:ln>
            <a:noFill/>
          </a:ln>
        </p:spPr>
      </p:sp>
      <p:sp>
        <p:nvSpPr>
          <p:cNvPr id="294" name="Google Shape;294;p57"/>
          <p:cNvSpPr/>
          <p:nvPr>
            <p:ph idx="3" type="pic"/>
          </p:nvPr>
        </p:nvSpPr>
        <p:spPr>
          <a:xfrm>
            <a:off x="6010823" y="1352531"/>
            <a:ext cx="332400" cy="238200"/>
          </a:xfrm>
          <a:prstGeom prst="rect">
            <a:avLst/>
          </a:prstGeom>
          <a:noFill/>
          <a:ln>
            <a:noFill/>
          </a:ln>
        </p:spPr>
      </p:sp>
      <p:sp>
        <p:nvSpPr>
          <p:cNvPr id="295" name="Google Shape;295;p57"/>
          <p:cNvSpPr/>
          <p:nvPr>
            <p:ph idx="4" type="pic"/>
          </p:nvPr>
        </p:nvSpPr>
        <p:spPr>
          <a:xfrm>
            <a:off x="6939513" y="1352531"/>
            <a:ext cx="332400" cy="238200"/>
          </a:xfrm>
          <a:prstGeom prst="rect">
            <a:avLst/>
          </a:prstGeom>
          <a:noFill/>
          <a:ln>
            <a:noFill/>
          </a:ln>
        </p:spPr>
      </p:sp>
      <p:sp>
        <p:nvSpPr>
          <p:cNvPr id="296" name="Google Shape;296;p57"/>
          <p:cNvSpPr/>
          <p:nvPr>
            <p:ph idx="5" type="pic"/>
          </p:nvPr>
        </p:nvSpPr>
        <p:spPr>
          <a:xfrm>
            <a:off x="7868198" y="1352531"/>
            <a:ext cx="332400" cy="238200"/>
          </a:xfrm>
          <a:prstGeom prst="rect">
            <a:avLst/>
          </a:prstGeom>
          <a:noFill/>
          <a:ln>
            <a:noFill/>
          </a:ln>
        </p:spPr>
      </p:sp>
      <p:sp>
        <p:nvSpPr>
          <p:cNvPr id="297" name="Google Shape;297;p57"/>
          <p:cNvSpPr/>
          <p:nvPr>
            <p:ph idx="6" type="pic"/>
          </p:nvPr>
        </p:nvSpPr>
        <p:spPr>
          <a:xfrm>
            <a:off x="5082138" y="2314575"/>
            <a:ext cx="332400" cy="238200"/>
          </a:xfrm>
          <a:prstGeom prst="rect">
            <a:avLst/>
          </a:prstGeom>
          <a:noFill/>
          <a:ln>
            <a:noFill/>
          </a:ln>
        </p:spPr>
      </p:sp>
      <p:sp>
        <p:nvSpPr>
          <p:cNvPr id="298" name="Google Shape;298;p57"/>
          <p:cNvSpPr/>
          <p:nvPr>
            <p:ph idx="7" type="pic"/>
          </p:nvPr>
        </p:nvSpPr>
        <p:spPr>
          <a:xfrm>
            <a:off x="6010823" y="2314575"/>
            <a:ext cx="332400" cy="238200"/>
          </a:xfrm>
          <a:prstGeom prst="rect">
            <a:avLst/>
          </a:prstGeom>
          <a:noFill/>
          <a:ln>
            <a:noFill/>
          </a:ln>
        </p:spPr>
      </p:sp>
      <p:sp>
        <p:nvSpPr>
          <p:cNvPr id="299" name="Google Shape;299;p57"/>
          <p:cNvSpPr/>
          <p:nvPr>
            <p:ph idx="8" type="pic"/>
          </p:nvPr>
        </p:nvSpPr>
        <p:spPr>
          <a:xfrm>
            <a:off x="6939513" y="2314575"/>
            <a:ext cx="332400" cy="238200"/>
          </a:xfrm>
          <a:prstGeom prst="rect">
            <a:avLst/>
          </a:prstGeom>
          <a:noFill/>
          <a:ln>
            <a:noFill/>
          </a:ln>
        </p:spPr>
      </p:sp>
      <p:sp>
        <p:nvSpPr>
          <p:cNvPr id="300" name="Google Shape;300;p57"/>
          <p:cNvSpPr/>
          <p:nvPr>
            <p:ph idx="9" type="pic"/>
          </p:nvPr>
        </p:nvSpPr>
        <p:spPr>
          <a:xfrm>
            <a:off x="7868198" y="2314575"/>
            <a:ext cx="332400" cy="238200"/>
          </a:xfrm>
          <a:prstGeom prst="rect">
            <a:avLst/>
          </a:prstGeom>
          <a:noFill/>
          <a:ln>
            <a:noFill/>
          </a:ln>
        </p:spPr>
      </p:sp>
      <p:sp>
        <p:nvSpPr>
          <p:cNvPr id="301" name="Google Shape;301;p57"/>
          <p:cNvSpPr/>
          <p:nvPr>
            <p:ph idx="13" type="pic"/>
          </p:nvPr>
        </p:nvSpPr>
        <p:spPr>
          <a:xfrm>
            <a:off x="5082138" y="3223209"/>
            <a:ext cx="332400" cy="238200"/>
          </a:xfrm>
          <a:prstGeom prst="rect">
            <a:avLst/>
          </a:prstGeom>
          <a:noFill/>
          <a:ln>
            <a:noFill/>
          </a:ln>
        </p:spPr>
      </p:sp>
      <p:sp>
        <p:nvSpPr>
          <p:cNvPr id="302" name="Google Shape;302;p57"/>
          <p:cNvSpPr/>
          <p:nvPr>
            <p:ph idx="14" type="pic"/>
          </p:nvPr>
        </p:nvSpPr>
        <p:spPr>
          <a:xfrm>
            <a:off x="6010823" y="3223209"/>
            <a:ext cx="332400" cy="238200"/>
          </a:xfrm>
          <a:prstGeom prst="rect">
            <a:avLst/>
          </a:prstGeom>
          <a:noFill/>
          <a:ln>
            <a:noFill/>
          </a:ln>
        </p:spPr>
      </p:sp>
      <p:sp>
        <p:nvSpPr>
          <p:cNvPr id="303" name="Google Shape;303;p57"/>
          <p:cNvSpPr/>
          <p:nvPr>
            <p:ph idx="15" type="pic"/>
          </p:nvPr>
        </p:nvSpPr>
        <p:spPr>
          <a:xfrm>
            <a:off x="6939513" y="3223209"/>
            <a:ext cx="332400" cy="238200"/>
          </a:xfrm>
          <a:prstGeom prst="rect">
            <a:avLst/>
          </a:prstGeom>
          <a:noFill/>
          <a:ln>
            <a:noFill/>
          </a:ln>
        </p:spPr>
      </p:sp>
      <p:sp>
        <p:nvSpPr>
          <p:cNvPr id="304" name="Google Shape;304;p57"/>
          <p:cNvSpPr/>
          <p:nvPr>
            <p:ph idx="16" type="pic"/>
          </p:nvPr>
        </p:nvSpPr>
        <p:spPr>
          <a:xfrm>
            <a:off x="7868198" y="3223209"/>
            <a:ext cx="332400" cy="238200"/>
          </a:xfrm>
          <a:prstGeom prst="rect">
            <a:avLst/>
          </a:prstGeom>
          <a:noFill/>
          <a:ln>
            <a:noFill/>
          </a:ln>
        </p:spPr>
      </p:sp>
      <p:sp>
        <p:nvSpPr>
          <p:cNvPr id="305" name="Google Shape;305;p57"/>
          <p:cNvSpPr/>
          <p:nvPr>
            <p:ph idx="17" type="pic"/>
          </p:nvPr>
        </p:nvSpPr>
        <p:spPr>
          <a:xfrm>
            <a:off x="5082138" y="4131844"/>
            <a:ext cx="332400" cy="238200"/>
          </a:xfrm>
          <a:prstGeom prst="rect">
            <a:avLst/>
          </a:prstGeom>
          <a:noFill/>
          <a:ln>
            <a:noFill/>
          </a:ln>
        </p:spPr>
      </p:sp>
      <p:sp>
        <p:nvSpPr>
          <p:cNvPr id="306" name="Google Shape;306;p57"/>
          <p:cNvSpPr/>
          <p:nvPr>
            <p:ph idx="18" type="pic"/>
          </p:nvPr>
        </p:nvSpPr>
        <p:spPr>
          <a:xfrm>
            <a:off x="6010823" y="4131844"/>
            <a:ext cx="332400" cy="238200"/>
          </a:xfrm>
          <a:prstGeom prst="rect">
            <a:avLst/>
          </a:prstGeom>
          <a:noFill/>
          <a:ln>
            <a:noFill/>
          </a:ln>
        </p:spPr>
      </p:sp>
      <p:sp>
        <p:nvSpPr>
          <p:cNvPr id="307" name="Google Shape;307;p57"/>
          <p:cNvSpPr/>
          <p:nvPr>
            <p:ph idx="19" type="pic"/>
          </p:nvPr>
        </p:nvSpPr>
        <p:spPr>
          <a:xfrm>
            <a:off x="6939513" y="4131844"/>
            <a:ext cx="332400" cy="238200"/>
          </a:xfrm>
          <a:prstGeom prst="rect">
            <a:avLst/>
          </a:prstGeom>
          <a:noFill/>
          <a:ln>
            <a:noFill/>
          </a:ln>
        </p:spPr>
      </p:sp>
      <p:sp>
        <p:nvSpPr>
          <p:cNvPr id="308" name="Google Shape;308;p57"/>
          <p:cNvSpPr/>
          <p:nvPr>
            <p:ph idx="20" type="pic"/>
          </p:nvPr>
        </p:nvSpPr>
        <p:spPr>
          <a:xfrm>
            <a:off x="7868198" y="4131844"/>
            <a:ext cx="332400" cy="238200"/>
          </a:xfrm>
          <a:prstGeom prst="rect">
            <a:avLst/>
          </a:prstGeom>
          <a:noFill/>
          <a:ln>
            <a:noFill/>
          </a:ln>
        </p:spPr>
      </p:sp>
      <p:sp>
        <p:nvSpPr>
          <p:cNvPr id="309" name="Google Shape;309;p5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3">
  <p:cSld name="CUSTOM_9">
    <p:spTree>
      <p:nvGrpSpPr>
        <p:cNvPr id="310" name="Shape 310"/>
        <p:cNvGrpSpPr/>
        <p:nvPr/>
      </p:nvGrpSpPr>
      <p:grpSpPr>
        <a:xfrm>
          <a:off x="0" y="0"/>
          <a:ext cx="0" cy="0"/>
          <a:chOff x="0" y="0"/>
          <a:chExt cx="0" cy="0"/>
        </a:xfrm>
      </p:grpSpPr>
      <p:pic>
        <p:nvPicPr>
          <p:cNvPr descr="preencoded.png" id="311" name="Google Shape;311;p58"/>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312" name="Google Shape;312;p58"/>
          <p:cNvSpPr/>
          <p:nvPr/>
        </p:nvSpPr>
        <p:spPr>
          <a:xfrm>
            <a:off x="671513" y="1214438"/>
            <a:ext cx="7791600" cy="31527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313" name="Google Shape;313;p58"/>
          <p:cNvSpPr/>
          <p:nvPr/>
        </p:nvSpPr>
        <p:spPr>
          <a:xfrm>
            <a:off x="671513" y="121443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14" name="Google Shape;314;p58"/>
          <p:cNvPicPr preferRelativeResize="0"/>
          <p:nvPr/>
        </p:nvPicPr>
        <p:blipFill rotWithShape="1">
          <a:blip r:embed="rId3">
            <a:alphaModFix/>
          </a:blip>
          <a:srcRect b="0" l="0" r="0" t="0"/>
          <a:stretch/>
        </p:blipFill>
        <p:spPr>
          <a:xfrm>
            <a:off x="671513" y="1214438"/>
            <a:ext cx="1019176" cy="542858"/>
          </a:xfrm>
          <a:prstGeom prst="rect">
            <a:avLst/>
          </a:prstGeom>
          <a:noFill/>
          <a:ln>
            <a:noFill/>
          </a:ln>
        </p:spPr>
      </p:pic>
      <p:pic>
        <p:nvPicPr>
          <p:cNvPr descr="preencoded.png" id="315" name="Google Shape;315;p58"/>
          <p:cNvPicPr preferRelativeResize="0"/>
          <p:nvPr/>
        </p:nvPicPr>
        <p:blipFill rotWithShape="1">
          <a:blip r:embed="rId3">
            <a:alphaModFix/>
          </a:blip>
          <a:srcRect b="0" l="0" r="0" t="0"/>
          <a:stretch/>
        </p:blipFill>
        <p:spPr>
          <a:xfrm>
            <a:off x="1800227" y="1214438"/>
            <a:ext cx="1019176" cy="542858"/>
          </a:xfrm>
          <a:prstGeom prst="rect">
            <a:avLst/>
          </a:prstGeom>
          <a:noFill/>
          <a:ln>
            <a:noFill/>
          </a:ln>
        </p:spPr>
      </p:pic>
      <p:pic>
        <p:nvPicPr>
          <p:cNvPr descr="preencoded.png" id="316" name="Google Shape;316;p58"/>
          <p:cNvPicPr preferRelativeResize="0"/>
          <p:nvPr/>
        </p:nvPicPr>
        <p:blipFill rotWithShape="1">
          <a:blip r:embed="rId3">
            <a:alphaModFix/>
          </a:blip>
          <a:srcRect b="0" l="0" r="0" t="0"/>
          <a:stretch/>
        </p:blipFill>
        <p:spPr>
          <a:xfrm>
            <a:off x="2928940" y="1214438"/>
            <a:ext cx="1019176" cy="542858"/>
          </a:xfrm>
          <a:prstGeom prst="rect">
            <a:avLst/>
          </a:prstGeom>
          <a:noFill/>
          <a:ln>
            <a:noFill/>
          </a:ln>
        </p:spPr>
      </p:pic>
      <p:pic>
        <p:nvPicPr>
          <p:cNvPr descr="preencoded.png" id="317" name="Google Shape;317;p58"/>
          <p:cNvPicPr preferRelativeResize="0"/>
          <p:nvPr/>
        </p:nvPicPr>
        <p:blipFill rotWithShape="1">
          <a:blip r:embed="rId3">
            <a:alphaModFix/>
          </a:blip>
          <a:srcRect b="0" l="0" r="0" t="0"/>
          <a:stretch/>
        </p:blipFill>
        <p:spPr>
          <a:xfrm>
            <a:off x="4057654" y="1214438"/>
            <a:ext cx="1019176" cy="542858"/>
          </a:xfrm>
          <a:prstGeom prst="rect">
            <a:avLst/>
          </a:prstGeom>
          <a:noFill/>
          <a:ln>
            <a:noFill/>
          </a:ln>
        </p:spPr>
      </p:pic>
      <p:pic>
        <p:nvPicPr>
          <p:cNvPr descr="preencoded.png" id="318" name="Google Shape;318;p58"/>
          <p:cNvPicPr preferRelativeResize="0"/>
          <p:nvPr/>
        </p:nvPicPr>
        <p:blipFill rotWithShape="1">
          <a:blip r:embed="rId3">
            <a:alphaModFix/>
          </a:blip>
          <a:srcRect b="0" l="0" r="0" t="0"/>
          <a:stretch/>
        </p:blipFill>
        <p:spPr>
          <a:xfrm>
            <a:off x="5186367" y="1214438"/>
            <a:ext cx="1019176" cy="542858"/>
          </a:xfrm>
          <a:prstGeom prst="rect">
            <a:avLst/>
          </a:prstGeom>
          <a:noFill/>
          <a:ln>
            <a:noFill/>
          </a:ln>
        </p:spPr>
      </p:pic>
      <p:pic>
        <p:nvPicPr>
          <p:cNvPr descr="preencoded.png" id="319" name="Google Shape;319;p58"/>
          <p:cNvPicPr preferRelativeResize="0"/>
          <p:nvPr/>
        </p:nvPicPr>
        <p:blipFill rotWithShape="1">
          <a:blip r:embed="rId3">
            <a:alphaModFix/>
          </a:blip>
          <a:srcRect b="0" l="0" r="0" t="0"/>
          <a:stretch/>
        </p:blipFill>
        <p:spPr>
          <a:xfrm>
            <a:off x="6315081" y="1214438"/>
            <a:ext cx="1019176" cy="542858"/>
          </a:xfrm>
          <a:prstGeom prst="rect">
            <a:avLst/>
          </a:prstGeom>
          <a:noFill/>
          <a:ln>
            <a:noFill/>
          </a:ln>
        </p:spPr>
      </p:pic>
      <p:pic>
        <p:nvPicPr>
          <p:cNvPr descr="preencoded.png" id="320" name="Google Shape;320;p58"/>
          <p:cNvPicPr preferRelativeResize="0"/>
          <p:nvPr/>
        </p:nvPicPr>
        <p:blipFill rotWithShape="1">
          <a:blip r:embed="rId3">
            <a:alphaModFix/>
          </a:blip>
          <a:srcRect b="0" l="0" r="0" t="0"/>
          <a:stretch/>
        </p:blipFill>
        <p:spPr>
          <a:xfrm>
            <a:off x="7443794" y="1214438"/>
            <a:ext cx="1019176" cy="542858"/>
          </a:xfrm>
          <a:prstGeom prst="rect">
            <a:avLst/>
          </a:prstGeom>
          <a:noFill/>
          <a:ln>
            <a:noFill/>
          </a:ln>
        </p:spPr>
      </p:pic>
      <p:sp>
        <p:nvSpPr>
          <p:cNvPr id="321" name="Google Shape;321;p58"/>
          <p:cNvSpPr/>
          <p:nvPr/>
        </p:nvSpPr>
        <p:spPr>
          <a:xfrm>
            <a:off x="671513" y="1866900"/>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22" name="Google Shape;322;p58"/>
          <p:cNvPicPr preferRelativeResize="0"/>
          <p:nvPr/>
        </p:nvPicPr>
        <p:blipFill rotWithShape="1">
          <a:blip r:embed="rId3">
            <a:alphaModFix/>
          </a:blip>
          <a:srcRect b="0" l="0" r="0" t="0"/>
          <a:stretch/>
        </p:blipFill>
        <p:spPr>
          <a:xfrm>
            <a:off x="671513" y="1866900"/>
            <a:ext cx="1019176" cy="542858"/>
          </a:xfrm>
          <a:prstGeom prst="rect">
            <a:avLst/>
          </a:prstGeom>
          <a:noFill/>
          <a:ln>
            <a:noFill/>
          </a:ln>
        </p:spPr>
      </p:pic>
      <p:pic>
        <p:nvPicPr>
          <p:cNvPr descr="preencoded.png" id="323" name="Google Shape;323;p58"/>
          <p:cNvPicPr preferRelativeResize="0"/>
          <p:nvPr/>
        </p:nvPicPr>
        <p:blipFill rotWithShape="1">
          <a:blip r:embed="rId3">
            <a:alphaModFix/>
          </a:blip>
          <a:srcRect b="0" l="0" r="0" t="0"/>
          <a:stretch/>
        </p:blipFill>
        <p:spPr>
          <a:xfrm>
            <a:off x="1800227" y="1866900"/>
            <a:ext cx="1019176" cy="542858"/>
          </a:xfrm>
          <a:prstGeom prst="rect">
            <a:avLst/>
          </a:prstGeom>
          <a:noFill/>
          <a:ln>
            <a:noFill/>
          </a:ln>
        </p:spPr>
      </p:pic>
      <p:pic>
        <p:nvPicPr>
          <p:cNvPr descr="preencoded.png" id="324" name="Google Shape;324;p58"/>
          <p:cNvPicPr preferRelativeResize="0"/>
          <p:nvPr/>
        </p:nvPicPr>
        <p:blipFill rotWithShape="1">
          <a:blip r:embed="rId3">
            <a:alphaModFix/>
          </a:blip>
          <a:srcRect b="0" l="0" r="0" t="0"/>
          <a:stretch/>
        </p:blipFill>
        <p:spPr>
          <a:xfrm>
            <a:off x="2928940" y="1866900"/>
            <a:ext cx="1019176" cy="542858"/>
          </a:xfrm>
          <a:prstGeom prst="rect">
            <a:avLst/>
          </a:prstGeom>
          <a:noFill/>
          <a:ln>
            <a:noFill/>
          </a:ln>
        </p:spPr>
      </p:pic>
      <p:pic>
        <p:nvPicPr>
          <p:cNvPr descr="preencoded.png" id="325" name="Google Shape;325;p58"/>
          <p:cNvPicPr preferRelativeResize="0"/>
          <p:nvPr/>
        </p:nvPicPr>
        <p:blipFill rotWithShape="1">
          <a:blip r:embed="rId3">
            <a:alphaModFix/>
          </a:blip>
          <a:srcRect b="0" l="0" r="0" t="0"/>
          <a:stretch/>
        </p:blipFill>
        <p:spPr>
          <a:xfrm>
            <a:off x="4057654" y="1866900"/>
            <a:ext cx="1019176" cy="542858"/>
          </a:xfrm>
          <a:prstGeom prst="rect">
            <a:avLst/>
          </a:prstGeom>
          <a:noFill/>
          <a:ln>
            <a:noFill/>
          </a:ln>
        </p:spPr>
      </p:pic>
      <p:pic>
        <p:nvPicPr>
          <p:cNvPr descr="preencoded.png" id="326" name="Google Shape;326;p58"/>
          <p:cNvPicPr preferRelativeResize="0"/>
          <p:nvPr/>
        </p:nvPicPr>
        <p:blipFill rotWithShape="1">
          <a:blip r:embed="rId3">
            <a:alphaModFix/>
          </a:blip>
          <a:srcRect b="0" l="0" r="0" t="0"/>
          <a:stretch/>
        </p:blipFill>
        <p:spPr>
          <a:xfrm>
            <a:off x="5186367" y="1866900"/>
            <a:ext cx="1019176" cy="542858"/>
          </a:xfrm>
          <a:prstGeom prst="rect">
            <a:avLst/>
          </a:prstGeom>
          <a:noFill/>
          <a:ln>
            <a:noFill/>
          </a:ln>
        </p:spPr>
      </p:pic>
      <p:pic>
        <p:nvPicPr>
          <p:cNvPr descr="preencoded.png" id="327" name="Google Shape;327;p58"/>
          <p:cNvPicPr preferRelativeResize="0"/>
          <p:nvPr/>
        </p:nvPicPr>
        <p:blipFill rotWithShape="1">
          <a:blip r:embed="rId3">
            <a:alphaModFix/>
          </a:blip>
          <a:srcRect b="0" l="0" r="0" t="0"/>
          <a:stretch/>
        </p:blipFill>
        <p:spPr>
          <a:xfrm>
            <a:off x="6315081" y="1866900"/>
            <a:ext cx="1019176" cy="542858"/>
          </a:xfrm>
          <a:prstGeom prst="rect">
            <a:avLst/>
          </a:prstGeom>
          <a:noFill/>
          <a:ln>
            <a:noFill/>
          </a:ln>
        </p:spPr>
      </p:pic>
      <p:pic>
        <p:nvPicPr>
          <p:cNvPr descr="preencoded.png" id="328" name="Google Shape;328;p58"/>
          <p:cNvPicPr preferRelativeResize="0"/>
          <p:nvPr/>
        </p:nvPicPr>
        <p:blipFill rotWithShape="1">
          <a:blip r:embed="rId3">
            <a:alphaModFix/>
          </a:blip>
          <a:srcRect b="0" l="0" r="0" t="0"/>
          <a:stretch/>
        </p:blipFill>
        <p:spPr>
          <a:xfrm>
            <a:off x="7443794" y="1866900"/>
            <a:ext cx="1019176" cy="542858"/>
          </a:xfrm>
          <a:prstGeom prst="rect">
            <a:avLst/>
          </a:prstGeom>
          <a:noFill/>
          <a:ln>
            <a:noFill/>
          </a:ln>
        </p:spPr>
      </p:pic>
      <p:sp>
        <p:nvSpPr>
          <p:cNvPr id="329" name="Google Shape;329;p58"/>
          <p:cNvSpPr/>
          <p:nvPr/>
        </p:nvSpPr>
        <p:spPr>
          <a:xfrm>
            <a:off x="671513" y="2519363"/>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30" name="Google Shape;330;p58"/>
          <p:cNvPicPr preferRelativeResize="0"/>
          <p:nvPr/>
        </p:nvPicPr>
        <p:blipFill rotWithShape="1">
          <a:blip r:embed="rId3">
            <a:alphaModFix/>
          </a:blip>
          <a:srcRect b="0" l="0" r="0" t="0"/>
          <a:stretch/>
        </p:blipFill>
        <p:spPr>
          <a:xfrm>
            <a:off x="671513" y="2519363"/>
            <a:ext cx="1019176" cy="542858"/>
          </a:xfrm>
          <a:prstGeom prst="rect">
            <a:avLst/>
          </a:prstGeom>
          <a:noFill/>
          <a:ln>
            <a:noFill/>
          </a:ln>
        </p:spPr>
      </p:pic>
      <p:pic>
        <p:nvPicPr>
          <p:cNvPr descr="preencoded.png" id="331" name="Google Shape;331;p58"/>
          <p:cNvPicPr preferRelativeResize="0"/>
          <p:nvPr/>
        </p:nvPicPr>
        <p:blipFill rotWithShape="1">
          <a:blip r:embed="rId3">
            <a:alphaModFix/>
          </a:blip>
          <a:srcRect b="0" l="0" r="0" t="0"/>
          <a:stretch/>
        </p:blipFill>
        <p:spPr>
          <a:xfrm>
            <a:off x="1800227" y="2519363"/>
            <a:ext cx="1019176" cy="542858"/>
          </a:xfrm>
          <a:prstGeom prst="rect">
            <a:avLst/>
          </a:prstGeom>
          <a:noFill/>
          <a:ln>
            <a:noFill/>
          </a:ln>
        </p:spPr>
      </p:pic>
      <p:pic>
        <p:nvPicPr>
          <p:cNvPr descr="preencoded.png" id="332" name="Google Shape;332;p58"/>
          <p:cNvPicPr preferRelativeResize="0"/>
          <p:nvPr/>
        </p:nvPicPr>
        <p:blipFill rotWithShape="1">
          <a:blip r:embed="rId3">
            <a:alphaModFix/>
          </a:blip>
          <a:srcRect b="0" l="0" r="0" t="0"/>
          <a:stretch/>
        </p:blipFill>
        <p:spPr>
          <a:xfrm>
            <a:off x="2928940" y="2519363"/>
            <a:ext cx="1019176" cy="542858"/>
          </a:xfrm>
          <a:prstGeom prst="rect">
            <a:avLst/>
          </a:prstGeom>
          <a:noFill/>
          <a:ln>
            <a:noFill/>
          </a:ln>
        </p:spPr>
      </p:pic>
      <p:pic>
        <p:nvPicPr>
          <p:cNvPr descr="preencoded.png" id="333" name="Google Shape;333;p58"/>
          <p:cNvPicPr preferRelativeResize="0"/>
          <p:nvPr/>
        </p:nvPicPr>
        <p:blipFill rotWithShape="1">
          <a:blip r:embed="rId3">
            <a:alphaModFix/>
          </a:blip>
          <a:srcRect b="0" l="0" r="0" t="0"/>
          <a:stretch/>
        </p:blipFill>
        <p:spPr>
          <a:xfrm>
            <a:off x="4057654" y="2519363"/>
            <a:ext cx="1019176" cy="542858"/>
          </a:xfrm>
          <a:prstGeom prst="rect">
            <a:avLst/>
          </a:prstGeom>
          <a:noFill/>
          <a:ln>
            <a:noFill/>
          </a:ln>
        </p:spPr>
      </p:pic>
      <p:pic>
        <p:nvPicPr>
          <p:cNvPr descr="preencoded.png" id="334" name="Google Shape;334;p58"/>
          <p:cNvPicPr preferRelativeResize="0"/>
          <p:nvPr/>
        </p:nvPicPr>
        <p:blipFill rotWithShape="1">
          <a:blip r:embed="rId3">
            <a:alphaModFix/>
          </a:blip>
          <a:srcRect b="0" l="0" r="0" t="0"/>
          <a:stretch/>
        </p:blipFill>
        <p:spPr>
          <a:xfrm>
            <a:off x="5186367" y="2519363"/>
            <a:ext cx="1019176" cy="542858"/>
          </a:xfrm>
          <a:prstGeom prst="rect">
            <a:avLst/>
          </a:prstGeom>
          <a:noFill/>
          <a:ln>
            <a:noFill/>
          </a:ln>
        </p:spPr>
      </p:pic>
      <p:pic>
        <p:nvPicPr>
          <p:cNvPr descr="preencoded.png" id="335" name="Google Shape;335;p58"/>
          <p:cNvPicPr preferRelativeResize="0"/>
          <p:nvPr/>
        </p:nvPicPr>
        <p:blipFill rotWithShape="1">
          <a:blip r:embed="rId3">
            <a:alphaModFix/>
          </a:blip>
          <a:srcRect b="0" l="0" r="0" t="0"/>
          <a:stretch/>
        </p:blipFill>
        <p:spPr>
          <a:xfrm>
            <a:off x="6315081" y="2519363"/>
            <a:ext cx="1019176" cy="542858"/>
          </a:xfrm>
          <a:prstGeom prst="rect">
            <a:avLst/>
          </a:prstGeom>
          <a:noFill/>
          <a:ln>
            <a:noFill/>
          </a:ln>
        </p:spPr>
      </p:pic>
      <p:pic>
        <p:nvPicPr>
          <p:cNvPr descr="preencoded.png" id="336" name="Google Shape;336;p58"/>
          <p:cNvPicPr preferRelativeResize="0"/>
          <p:nvPr/>
        </p:nvPicPr>
        <p:blipFill rotWithShape="1">
          <a:blip r:embed="rId3">
            <a:alphaModFix/>
          </a:blip>
          <a:srcRect b="0" l="0" r="0" t="0"/>
          <a:stretch/>
        </p:blipFill>
        <p:spPr>
          <a:xfrm>
            <a:off x="7443794" y="2519363"/>
            <a:ext cx="1019176" cy="542858"/>
          </a:xfrm>
          <a:prstGeom prst="rect">
            <a:avLst/>
          </a:prstGeom>
          <a:noFill/>
          <a:ln>
            <a:noFill/>
          </a:ln>
        </p:spPr>
      </p:pic>
      <p:sp>
        <p:nvSpPr>
          <p:cNvPr id="337" name="Google Shape;337;p58"/>
          <p:cNvSpPr/>
          <p:nvPr/>
        </p:nvSpPr>
        <p:spPr>
          <a:xfrm>
            <a:off x="671513" y="3171825"/>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38" name="Google Shape;338;p58"/>
          <p:cNvPicPr preferRelativeResize="0"/>
          <p:nvPr/>
        </p:nvPicPr>
        <p:blipFill rotWithShape="1">
          <a:blip r:embed="rId3">
            <a:alphaModFix/>
          </a:blip>
          <a:srcRect b="0" l="0" r="0" t="0"/>
          <a:stretch/>
        </p:blipFill>
        <p:spPr>
          <a:xfrm>
            <a:off x="671513" y="3171825"/>
            <a:ext cx="1019176" cy="542858"/>
          </a:xfrm>
          <a:prstGeom prst="rect">
            <a:avLst/>
          </a:prstGeom>
          <a:noFill/>
          <a:ln>
            <a:noFill/>
          </a:ln>
        </p:spPr>
      </p:pic>
      <p:pic>
        <p:nvPicPr>
          <p:cNvPr descr="preencoded.png" id="339" name="Google Shape;339;p58"/>
          <p:cNvPicPr preferRelativeResize="0"/>
          <p:nvPr/>
        </p:nvPicPr>
        <p:blipFill rotWithShape="1">
          <a:blip r:embed="rId3">
            <a:alphaModFix/>
          </a:blip>
          <a:srcRect b="0" l="0" r="0" t="0"/>
          <a:stretch/>
        </p:blipFill>
        <p:spPr>
          <a:xfrm>
            <a:off x="1800227" y="3171825"/>
            <a:ext cx="1019176" cy="542858"/>
          </a:xfrm>
          <a:prstGeom prst="rect">
            <a:avLst/>
          </a:prstGeom>
          <a:noFill/>
          <a:ln>
            <a:noFill/>
          </a:ln>
        </p:spPr>
      </p:pic>
      <p:pic>
        <p:nvPicPr>
          <p:cNvPr descr="preencoded.png" id="340" name="Google Shape;340;p58"/>
          <p:cNvPicPr preferRelativeResize="0"/>
          <p:nvPr/>
        </p:nvPicPr>
        <p:blipFill rotWithShape="1">
          <a:blip r:embed="rId3">
            <a:alphaModFix/>
          </a:blip>
          <a:srcRect b="0" l="0" r="0" t="0"/>
          <a:stretch/>
        </p:blipFill>
        <p:spPr>
          <a:xfrm>
            <a:off x="2928940" y="3171825"/>
            <a:ext cx="1019176" cy="542858"/>
          </a:xfrm>
          <a:prstGeom prst="rect">
            <a:avLst/>
          </a:prstGeom>
          <a:noFill/>
          <a:ln>
            <a:noFill/>
          </a:ln>
        </p:spPr>
      </p:pic>
      <p:pic>
        <p:nvPicPr>
          <p:cNvPr descr="preencoded.png" id="341" name="Google Shape;341;p58"/>
          <p:cNvPicPr preferRelativeResize="0"/>
          <p:nvPr/>
        </p:nvPicPr>
        <p:blipFill rotWithShape="1">
          <a:blip r:embed="rId3">
            <a:alphaModFix/>
          </a:blip>
          <a:srcRect b="0" l="0" r="0" t="0"/>
          <a:stretch/>
        </p:blipFill>
        <p:spPr>
          <a:xfrm>
            <a:off x="4057654" y="3171825"/>
            <a:ext cx="1019176" cy="542858"/>
          </a:xfrm>
          <a:prstGeom prst="rect">
            <a:avLst/>
          </a:prstGeom>
          <a:noFill/>
          <a:ln>
            <a:noFill/>
          </a:ln>
        </p:spPr>
      </p:pic>
      <p:pic>
        <p:nvPicPr>
          <p:cNvPr descr="preencoded.png" id="342" name="Google Shape;342;p58"/>
          <p:cNvPicPr preferRelativeResize="0"/>
          <p:nvPr/>
        </p:nvPicPr>
        <p:blipFill rotWithShape="1">
          <a:blip r:embed="rId3">
            <a:alphaModFix/>
          </a:blip>
          <a:srcRect b="0" l="0" r="0" t="0"/>
          <a:stretch/>
        </p:blipFill>
        <p:spPr>
          <a:xfrm>
            <a:off x="5186367" y="3171825"/>
            <a:ext cx="1019176" cy="542858"/>
          </a:xfrm>
          <a:prstGeom prst="rect">
            <a:avLst/>
          </a:prstGeom>
          <a:noFill/>
          <a:ln>
            <a:noFill/>
          </a:ln>
        </p:spPr>
      </p:pic>
      <p:pic>
        <p:nvPicPr>
          <p:cNvPr descr="preencoded.png" id="343" name="Google Shape;343;p58"/>
          <p:cNvPicPr preferRelativeResize="0"/>
          <p:nvPr/>
        </p:nvPicPr>
        <p:blipFill rotWithShape="1">
          <a:blip r:embed="rId3">
            <a:alphaModFix/>
          </a:blip>
          <a:srcRect b="0" l="0" r="0" t="0"/>
          <a:stretch/>
        </p:blipFill>
        <p:spPr>
          <a:xfrm>
            <a:off x="6315081" y="3171825"/>
            <a:ext cx="1019176" cy="542858"/>
          </a:xfrm>
          <a:prstGeom prst="rect">
            <a:avLst/>
          </a:prstGeom>
          <a:noFill/>
          <a:ln>
            <a:noFill/>
          </a:ln>
        </p:spPr>
      </p:pic>
      <p:pic>
        <p:nvPicPr>
          <p:cNvPr descr="preencoded.png" id="344" name="Google Shape;344;p58"/>
          <p:cNvPicPr preferRelativeResize="0"/>
          <p:nvPr/>
        </p:nvPicPr>
        <p:blipFill rotWithShape="1">
          <a:blip r:embed="rId3">
            <a:alphaModFix/>
          </a:blip>
          <a:srcRect b="0" l="0" r="0" t="0"/>
          <a:stretch/>
        </p:blipFill>
        <p:spPr>
          <a:xfrm>
            <a:off x="7443794" y="3171825"/>
            <a:ext cx="1019176" cy="542858"/>
          </a:xfrm>
          <a:prstGeom prst="rect">
            <a:avLst/>
          </a:prstGeom>
          <a:noFill/>
          <a:ln>
            <a:noFill/>
          </a:ln>
        </p:spPr>
      </p:pic>
      <p:sp>
        <p:nvSpPr>
          <p:cNvPr id="345" name="Google Shape;345;p58"/>
          <p:cNvSpPr/>
          <p:nvPr/>
        </p:nvSpPr>
        <p:spPr>
          <a:xfrm>
            <a:off x="671513" y="382428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46" name="Google Shape;346;p58"/>
          <p:cNvPicPr preferRelativeResize="0"/>
          <p:nvPr/>
        </p:nvPicPr>
        <p:blipFill rotWithShape="1">
          <a:blip r:embed="rId3">
            <a:alphaModFix/>
          </a:blip>
          <a:srcRect b="0" l="0" r="0" t="0"/>
          <a:stretch/>
        </p:blipFill>
        <p:spPr>
          <a:xfrm>
            <a:off x="671513" y="3824288"/>
            <a:ext cx="1019176" cy="542858"/>
          </a:xfrm>
          <a:prstGeom prst="rect">
            <a:avLst/>
          </a:prstGeom>
          <a:noFill/>
          <a:ln>
            <a:noFill/>
          </a:ln>
        </p:spPr>
      </p:pic>
      <p:pic>
        <p:nvPicPr>
          <p:cNvPr descr="preencoded.png" id="347" name="Google Shape;347;p58"/>
          <p:cNvPicPr preferRelativeResize="0"/>
          <p:nvPr/>
        </p:nvPicPr>
        <p:blipFill rotWithShape="1">
          <a:blip r:embed="rId3">
            <a:alphaModFix/>
          </a:blip>
          <a:srcRect b="0" l="0" r="0" t="0"/>
          <a:stretch/>
        </p:blipFill>
        <p:spPr>
          <a:xfrm>
            <a:off x="1800227" y="3824288"/>
            <a:ext cx="1019176" cy="542858"/>
          </a:xfrm>
          <a:prstGeom prst="rect">
            <a:avLst/>
          </a:prstGeom>
          <a:noFill/>
          <a:ln>
            <a:noFill/>
          </a:ln>
        </p:spPr>
      </p:pic>
      <p:pic>
        <p:nvPicPr>
          <p:cNvPr descr="preencoded.png" id="348" name="Google Shape;348;p58"/>
          <p:cNvPicPr preferRelativeResize="0"/>
          <p:nvPr/>
        </p:nvPicPr>
        <p:blipFill rotWithShape="1">
          <a:blip r:embed="rId3">
            <a:alphaModFix/>
          </a:blip>
          <a:srcRect b="0" l="0" r="0" t="0"/>
          <a:stretch/>
        </p:blipFill>
        <p:spPr>
          <a:xfrm>
            <a:off x="2928940" y="3824288"/>
            <a:ext cx="1019176" cy="542858"/>
          </a:xfrm>
          <a:prstGeom prst="rect">
            <a:avLst/>
          </a:prstGeom>
          <a:noFill/>
          <a:ln>
            <a:noFill/>
          </a:ln>
        </p:spPr>
      </p:pic>
      <p:pic>
        <p:nvPicPr>
          <p:cNvPr descr="preencoded.png" id="349" name="Google Shape;349;p58"/>
          <p:cNvPicPr preferRelativeResize="0"/>
          <p:nvPr/>
        </p:nvPicPr>
        <p:blipFill rotWithShape="1">
          <a:blip r:embed="rId3">
            <a:alphaModFix/>
          </a:blip>
          <a:srcRect b="0" l="0" r="0" t="0"/>
          <a:stretch/>
        </p:blipFill>
        <p:spPr>
          <a:xfrm>
            <a:off x="4057654" y="3824288"/>
            <a:ext cx="1019176" cy="542858"/>
          </a:xfrm>
          <a:prstGeom prst="rect">
            <a:avLst/>
          </a:prstGeom>
          <a:noFill/>
          <a:ln>
            <a:noFill/>
          </a:ln>
        </p:spPr>
      </p:pic>
      <p:pic>
        <p:nvPicPr>
          <p:cNvPr descr="preencoded.png" id="350" name="Google Shape;350;p58"/>
          <p:cNvPicPr preferRelativeResize="0"/>
          <p:nvPr/>
        </p:nvPicPr>
        <p:blipFill rotWithShape="1">
          <a:blip r:embed="rId3">
            <a:alphaModFix/>
          </a:blip>
          <a:srcRect b="0" l="0" r="0" t="0"/>
          <a:stretch/>
        </p:blipFill>
        <p:spPr>
          <a:xfrm>
            <a:off x="5186367" y="3824288"/>
            <a:ext cx="1019176" cy="542858"/>
          </a:xfrm>
          <a:prstGeom prst="rect">
            <a:avLst/>
          </a:prstGeom>
          <a:noFill/>
          <a:ln>
            <a:noFill/>
          </a:ln>
        </p:spPr>
      </p:pic>
      <p:pic>
        <p:nvPicPr>
          <p:cNvPr descr="preencoded.png" id="351" name="Google Shape;351;p58"/>
          <p:cNvPicPr preferRelativeResize="0"/>
          <p:nvPr/>
        </p:nvPicPr>
        <p:blipFill rotWithShape="1">
          <a:blip r:embed="rId3">
            <a:alphaModFix/>
          </a:blip>
          <a:srcRect b="0" l="0" r="0" t="0"/>
          <a:stretch/>
        </p:blipFill>
        <p:spPr>
          <a:xfrm>
            <a:off x="6315081" y="3824288"/>
            <a:ext cx="1019176" cy="542858"/>
          </a:xfrm>
          <a:prstGeom prst="rect">
            <a:avLst/>
          </a:prstGeom>
          <a:noFill/>
          <a:ln>
            <a:noFill/>
          </a:ln>
        </p:spPr>
      </p:pic>
      <p:pic>
        <p:nvPicPr>
          <p:cNvPr descr="preencoded.png" id="352" name="Google Shape;352;p58"/>
          <p:cNvPicPr preferRelativeResize="0"/>
          <p:nvPr/>
        </p:nvPicPr>
        <p:blipFill rotWithShape="1">
          <a:blip r:embed="rId3">
            <a:alphaModFix/>
          </a:blip>
          <a:srcRect b="0" l="0" r="0" t="0"/>
          <a:stretch/>
        </p:blipFill>
        <p:spPr>
          <a:xfrm>
            <a:off x="7443794" y="3824288"/>
            <a:ext cx="1019176" cy="542858"/>
          </a:xfrm>
          <a:prstGeom prst="rect">
            <a:avLst/>
          </a:prstGeom>
          <a:noFill/>
          <a:ln>
            <a:noFill/>
          </a:ln>
        </p:spPr>
      </p:pic>
      <p:pic>
        <p:nvPicPr>
          <p:cNvPr descr="preencoded.png" id="353" name="Google Shape;353;p58"/>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354" name="Google Shape;354;p58"/>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sp>
        <p:nvSpPr>
          <p:cNvPr id="355" name="Google Shape;355;p58"/>
          <p:cNvSpPr/>
          <p:nvPr>
            <p:ph idx="2" type="pic"/>
          </p:nvPr>
        </p:nvSpPr>
        <p:spPr>
          <a:xfrm>
            <a:off x="1014962" y="1366819"/>
            <a:ext cx="332400" cy="238200"/>
          </a:xfrm>
          <a:prstGeom prst="rect">
            <a:avLst/>
          </a:prstGeom>
          <a:noFill/>
          <a:ln>
            <a:noFill/>
          </a:ln>
        </p:spPr>
      </p:sp>
      <p:sp>
        <p:nvSpPr>
          <p:cNvPr id="356" name="Google Shape;356;p58"/>
          <p:cNvSpPr/>
          <p:nvPr>
            <p:ph idx="3" type="pic"/>
          </p:nvPr>
        </p:nvSpPr>
        <p:spPr>
          <a:xfrm>
            <a:off x="1014962" y="2019281"/>
            <a:ext cx="332400" cy="238200"/>
          </a:xfrm>
          <a:prstGeom prst="rect">
            <a:avLst/>
          </a:prstGeom>
          <a:noFill/>
          <a:ln>
            <a:noFill/>
          </a:ln>
        </p:spPr>
      </p:sp>
      <p:sp>
        <p:nvSpPr>
          <p:cNvPr id="357" name="Google Shape;357;p58"/>
          <p:cNvSpPr/>
          <p:nvPr>
            <p:ph idx="4" type="pic"/>
          </p:nvPr>
        </p:nvSpPr>
        <p:spPr>
          <a:xfrm>
            <a:off x="1014962" y="2671744"/>
            <a:ext cx="332400" cy="238200"/>
          </a:xfrm>
          <a:prstGeom prst="rect">
            <a:avLst/>
          </a:prstGeom>
          <a:noFill/>
          <a:ln>
            <a:noFill/>
          </a:ln>
        </p:spPr>
      </p:sp>
      <p:sp>
        <p:nvSpPr>
          <p:cNvPr id="358" name="Google Shape;358;p58"/>
          <p:cNvSpPr/>
          <p:nvPr>
            <p:ph idx="5" type="pic"/>
          </p:nvPr>
        </p:nvSpPr>
        <p:spPr>
          <a:xfrm>
            <a:off x="1014962" y="3324206"/>
            <a:ext cx="332400" cy="238200"/>
          </a:xfrm>
          <a:prstGeom prst="rect">
            <a:avLst/>
          </a:prstGeom>
          <a:noFill/>
          <a:ln>
            <a:noFill/>
          </a:ln>
        </p:spPr>
      </p:sp>
      <p:sp>
        <p:nvSpPr>
          <p:cNvPr id="359" name="Google Shape;359;p58"/>
          <p:cNvSpPr/>
          <p:nvPr>
            <p:ph idx="6" type="pic"/>
          </p:nvPr>
        </p:nvSpPr>
        <p:spPr>
          <a:xfrm>
            <a:off x="1014962" y="3976669"/>
            <a:ext cx="332400" cy="238200"/>
          </a:xfrm>
          <a:prstGeom prst="rect">
            <a:avLst/>
          </a:prstGeom>
          <a:noFill/>
          <a:ln>
            <a:noFill/>
          </a:ln>
        </p:spPr>
      </p:sp>
      <p:sp>
        <p:nvSpPr>
          <p:cNvPr id="360" name="Google Shape;360;p58"/>
          <p:cNvSpPr/>
          <p:nvPr>
            <p:ph idx="7" type="pic"/>
          </p:nvPr>
        </p:nvSpPr>
        <p:spPr>
          <a:xfrm>
            <a:off x="2143675" y="1366819"/>
            <a:ext cx="332400" cy="238200"/>
          </a:xfrm>
          <a:prstGeom prst="rect">
            <a:avLst/>
          </a:prstGeom>
          <a:noFill/>
          <a:ln>
            <a:noFill/>
          </a:ln>
        </p:spPr>
      </p:sp>
      <p:sp>
        <p:nvSpPr>
          <p:cNvPr id="361" name="Google Shape;361;p58"/>
          <p:cNvSpPr/>
          <p:nvPr>
            <p:ph idx="8" type="pic"/>
          </p:nvPr>
        </p:nvSpPr>
        <p:spPr>
          <a:xfrm>
            <a:off x="2143675" y="2019281"/>
            <a:ext cx="332400" cy="238200"/>
          </a:xfrm>
          <a:prstGeom prst="rect">
            <a:avLst/>
          </a:prstGeom>
          <a:noFill/>
          <a:ln>
            <a:noFill/>
          </a:ln>
        </p:spPr>
      </p:sp>
      <p:sp>
        <p:nvSpPr>
          <p:cNvPr id="362" name="Google Shape;362;p58"/>
          <p:cNvSpPr/>
          <p:nvPr>
            <p:ph idx="9" type="pic"/>
          </p:nvPr>
        </p:nvSpPr>
        <p:spPr>
          <a:xfrm>
            <a:off x="2143675" y="2671744"/>
            <a:ext cx="332400" cy="238200"/>
          </a:xfrm>
          <a:prstGeom prst="rect">
            <a:avLst/>
          </a:prstGeom>
          <a:noFill/>
          <a:ln>
            <a:noFill/>
          </a:ln>
        </p:spPr>
      </p:sp>
      <p:sp>
        <p:nvSpPr>
          <p:cNvPr id="363" name="Google Shape;363;p58"/>
          <p:cNvSpPr/>
          <p:nvPr>
            <p:ph idx="13" type="pic"/>
          </p:nvPr>
        </p:nvSpPr>
        <p:spPr>
          <a:xfrm>
            <a:off x="2143675" y="3324206"/>
            <a:ext cx="332400" cy="238200"/>
          </a:xfrm>
          <a:prstGeom prst="rect">
            <a:avLst/>
          </a:prstGeom>
          <a:noFill/>
          <a:ln>
            <a:noFill/>
          </a:ln>
        </p:spPr>
      </p:sp>
      <p:sp>
        <p:nvSpPr>
          <p:cNvPr id="364" name="Google Shape;364;p58"/>
          <p:cNvSpPr/>
          <p:nvPr>
            <p:ph idx="14" type="pic"/>
          </p:nvPr>
        </p:nvSpPr>
        <p:spPr>
          <a:xfrm>
            <a:off x="2143675" y="3976669"/>
            <a:ext cx="332400" cy="238200"/>
          </a:xfrm>
          <a:prstGeom prst="rect">
            <a:avLst/>
          </a:prstGeom>
          <a:noFill/>
          <a:ln>
            <a:noFill/>
          </a:ln>
        </p:spPr>
      </p:sp>
      <p:sp>
        <p:nvSpPr>
          <p:cNvPr id="365" name="Google Shape;365;p58"/>
          <p:cNvSpPr/>
          <p:nvPr>
            <p:ph idx="15" type="pic"/>
          </p:nvPr>
        </p:nvSpPr>
        <p:spPr>
          <a:xfrm>
            <a:off x="3272388" y="1366838"/>
            <a:ext cx="332400" cy="238200"/>
          </a:xfrm>
          <a:prstGeom prst="rect">
            <a:avLst/>
          </a:prstGeom>
          <a:noFill/>
          <a:ln>
            <a:noFill/>
          </a:ln>
        </p:spPr>
      </p:sp>
      <p:sp>
        <p:nvSpPr>
          <p:cNvPr id="366" name="Google Shape;366;p58"/>
          <p:cNvSpPr/>
          <p:nvPr>
            <p:ph idx="16" type="pic"/>
          </p:nvPr>
        </p:nvSpPr>
        <p:spPr>
          <a:xfrm>
            <a:off x="3272388" y="2019300"/>
            <a:ext cx="332400" cy="238200"/>
          </a:xfrm>
          <a:prstGeom prst="rect">
            <a:avLst/>
          </a:prstGeom>
          <a:noFill/>
          <a:ln>
            <a:noFill/>
          </a:ln>
        </p:spPr>
      </p:sp>
      <p:sp>
        <p:nvSpPr>
          <p:cNvPr id="367" name="Google Shape;367;p58"/>
          <p:cNvSpPr/>
          <p:nvPr>
            <p:ph idx="17" type="pic"/>
          </p:nvPr>
        </p:nvSpPr>
        <p:spPr>
          <a:xfrm>
            <a:off x="3272388" y="2671763"/>
            <a:ext cx="332400" cy="238200"/>
          </a:xfrm>
          <a:prstGeom prst="rect">
            <a:avLst/>
          </a:prstGeom>
          <a:noFill/>
          <a:ln>
            <a:noFill/>
          </a:ln>
        </p:spPr>
      </p:sp>
      <p:sp>
        <p:nvSpPr>
          <p:cNvPr id="368" name="Google Shape;368;p58"/>
          <p:cNvSpPr/>
          <p:nvPr>
            <p:ph idx="18" type="pic"/>
          </p:nvPr>
        </p:nvSpPr>
        <p:spPr>
          <a:xfrm>
            <a:off x="3272388" y="3324225"/>
            <a:ext cx="332400" cy="238200"/>
          </a:xfrm>
          <a:prstGeom prst="rect">
            <a:avLst/>
          </a:prstGeom>
          <a:noFill/>
          <a:ln>
            <a:noFill/>
          </a:ln>
        </p:spPr>
      </p:sp>
      <p:sp>
        <p:nvSpPr>
          <p:cNvPr id="369" name="Google Shape;369;p58"/>
          <p:cNvSpPr/>
          <p:nvPr>
            <p:ph idx="19" type="pic"/>
          </p:nvPr>
        </p:nvSpPr>
        <p:spPr>
          <a:xfrm>
            <a:off x="3272388" y="3976688"/>
            <a:ext cx="332400" cy="238200"/>
          </a:xfrm>
          <a:prstGeom prst="rect">
            <a:avLst/>
          </a:prstGeom>
          <a:noFill/>
          <a:ln>
            <a:noFill/>
          </a:ln>
        </p:spPr>
      </p:sp>
      <p:sp>
        <p:nvSpPr>
          <p:cNvPr id="370" name="Google Shape;370;p58"/>
          <p:cNvSpPr/>
          <p:nvPr>
            <p:ph idx="20" type="pic"/>
          </p:nvPr>
        </p:nvSpPr>
        <p:spPr>
          <a:xfrm>
            <a:off x="4352507" y="1366838"/>
            <a:ext cx="332400" cy="238200"/>
          </a:xfrm>
          <a:prstGeom prst="rect">
            <a:avLst/>
          </a:prstGeom>
          <a:noFill/>
          <a:ln>
            <a:noFill/>
          </a:ln>
        </p:spPr>
      </p:sp>
      <p:sp>
        <p:nvSpPr>
          <p:cNvPr id="371" name="Google Shape;371;p58"/>
          <p:cNvSpPr/>
          <p:nvPr>
            <p:ph idx="21" type="pic"/>
          </p:nvPr>
        </p:nvSpPr>
        <p:spPr>
          <a:xfrm>
            <a:off x="4352507" y="2019300"/>
            <a:ext cx="332400" cy="238200"/>
          </a:xfrm>
          <a:prstGeom prst="rect">
            <a:avLst/>
          </a:prstGeom>
          <a:noFill/>
          <a:ln>
            <a:noFill/>
          </a:ln>
        </p:spPr>
      </p:sp>
      <p:sp>
        <p:nvSpPr>
          <p:cNvPr id="372" name="Google Shape;372;p58"/>
          <p:cNvSpPr/>
          <p:nvPr>
            <p:ph idx="22" type="pic"/>
          </p:nvPr>
        </p:nvSpPr>
        <p:spPr>
          <a:xfrm>
            <a:off x="4352507" y="2671763"/>
            <a:ext cx="332400" cy="238200"/>
          </a:xfrm>
          <a:prstGeom prst="rect">
            <a:avLst/>
          </a:prstGeom>
          <a:noFill/>
          <a:ln>
            <a:noFill/>
          </a:ln>
        </p:spPr>
      </p:sp>
      <p:sp>
        <p:nvSpPr>
          <p:cNvPr id="373" name="Google Shape;373;p58"/>
          <p:cNvSpPr/>
          <p:nvPr>
            <p:ph idx="23" type="pic"/>
          </p:nvPr>
        </p:nvSpPr>
        <p:spPr>
          <a:xfrm>
            <a:off x="4352507" y="3324225"/>
            <a:ext cx="332400" cy="238200"/>
          </a:xfrm>
          <a:prstGeom prst="rect">
            <a:avLst/>
          </a:prstGeom>
          <a:noFill/>
          <a:ln>
            <a:noFill/>
          </a:ln>
        </p:spPr>
      </p:sp>
      <p:sp>
        <p:nvSpPr>
          <p:cNvPr id="374" name="Google Shape;374;p58"/>
          <p:cNvSpPr/>
          <p:nvPr>
            <p:ph idx="24" type="pic"/>
          </p:nvPr>
        </p:nvSpPr>
        <p:spPr>
          <a:xfrm>
            <a:off x="4352507" y="3976688"/>
            <a:ext cx="332400" cy="238200"/>
          </a:xfrm>
          <a:prstGeom prst="rect">
            <a:avLst/>
          </a:prstGeom>
          <a:noFill/>
          <a:ln>
            <a:noFill/>
          </a:ln>
        </p:spPr>
      </p:sp>
      <p:sp>
        <p:nvSpPr>
          <p:cNvPr id="375" name="Google Shape;375;p58"/>
          <p:cNvSpPr/>
          <p:nvPr>
            <p:ph idx="25" type="pic"/>
          </p:nvPr>
        </p:nvSpPr>
        <p:spPr>
          <a:xfrm>
            <a:off x="5529814" y="1366838"/>
            <a:ext cx="332400" cy="238200"/>
          </a:xfrm>
          <a:prstGeom prst="rect">
            <a:avLst/>
          </a:prstGeom>
          <a:noFill/>
          <a:ln>
            <a:noFill/>
          </a:ln>
        </p:spPr>
      </p:sp>
      <p:sp>
        <p:nvSpPr>
          <p:cNvPr id="376" name="Google Shape;376;p58"/>
          <p:cNvSpPr/>
          <p:nvPr>
            <p:ph idx="26" type="pic"/>
          </p:nvPr>
        </p:nvSpPr>
        <p:spPr>
          <a:xfrm>
            <a:off x="5529814" y="2019300"/>
            <a:ext cx="332400" cy="238200"/>
          </a:xfrm>
          <a:prstGeom prst="rect">
            <a:avLst/>
          </a:prstGeom>
          <a:noFill/>
          <a:ln>
            <a:noFill/>
          </a:ln>
        </p:spPr>
      </p:sp>
      <p:sp>
        <p:nvSpPr>
          <p:cNvPr id="377" name="Google Shape;377;p58"/>
          <p:cNvSpPr/>
          <p:nvPr>
            <p:ph idx="27" type="pic"/>
          </p:nvPr>
        </p:nvSpPr>
        <p:spPr>
          <a:xfrm>
            <a:off x="5529814" y="2671763"/>
            <a:ext cx="332400" cy="238200"/>
          </a:xfrm>
          <a:prstGeom prst="rect">
            <a:avLst/>
          </a:prstGeom>
          <a:noFill/>
          <a:ln>
            <a:noFill/>
          </a:ln>
        </p:spPr>
      </p:sp>
      <p:sp>
        <p:nvSpPr>
          <p:cNvPr id="378" name="Google Shape;378;p58"/>
          <p:cNvSpPr/>
          <p:nvPr>
            <p:ph idx="28" type="pic"/>
          </p:nvPr>
        </p:nvSpPr>
        <p:spPr>
          <a:xfrm>
            <a:off x="5529814" y="3324225"/>
            <a:ext cx="332400" cy="238200"/>
          </a:xfrm>
          <a:prstGeom prst="rect">
            <a:avLst/>
          </a:prstGeom>
          <a:noFill/>
          <a:ln>
            <a:noFill/>
          </a:ln>
        </p:spPr>
      </p:sp>
      <p:sp>
        <p:nvSpPr>
          <p:cNvPr id="379" name="Google Shape;379;p58"/>
          <p:cNvSpPr/>
          <p:nvPr>
            <p:ph idx="29" type="pic"/>
          </p:nvPr>
        </p:nvSpPr>
        <p:spPr>
          <a:xfrm>
            <a:off x="5529814" y="3976688"/>
            <a:ext cx="332400" cy="238200"/>
          </a:xfrm>
          <a:prstGeom prst="rect">
            <a:avLst/>
          </a:prstGeom>
          <a:noFill/>
          <a:ln>
            <a:noFill/>
          </a:ln>
        </p:spPr>
      </p:sp>
      <p:sp>
        <p:nvSpPr>
          <p:cNvPr id="380" name="Google Shape;380;p58"/>
          <p:cNvSpPr/>
          <p:nvPr>
            <p:ph idx="30" type="pic"/>
          </p:nvPr>
        </p:nvSpPr>
        <p:spPr>
          <a:xfrm>
            <a:off x="6658527" y="1366819"/>
            <a:ext cx="332400" cy="238200"/>
          </a:xfrm>
          <a:prstGeom prst="rect">
            <a:avLst/>
          </a:prstGeom>
          <a:noFill/>
          <a:ln>
            <a:noFill/>
          </a:ln>
        </p:spPr>
      </p:sp>
      <p:sp>
        <p:nvSpPr>
          <p:cNvPr id="381" name="Google Shape;381;p58"/>
          <p:cNvSpPr/>
          <p:nvPr>
            <p:ph idx="31" type="pic"/>
          </p:nvPr>
        </p:nvSpPr>
        <p:spPr>
          <a:xfrm>
            <a:off x="6658527" y="2019281"/>
            <a:ext cx="332400" cy="238200"/>
          </a:xfrm>
          <a:prstGeom prst="rect">
            <a:avLst/>
          </a:prstGeom>
          <a:noFill/>
          <a:ln>
            <a:noFill/>
          </a:ln>
        </p:spPr>
      </p:sp>
      <p:sp>
        <p:nvSpPr>
          <p:cNvPr id="382" name="Google Shape;382;p58"/>
          <p:cNvSpPr/>
          <p:nvPr>
            <p:ph idx="32" type="pic"/>
          </p:nvPr>
        </p:nvSpPr>
        <p:spPr>
          <a:xfrm>
            <a:off x="6658527" y="2671744"/>
            <a:ext cx="332400" cy="238200"/>
          </a:xfrm>
          <a:prstGeom prst="rect">
            <a:avLst/>
          </a:prstGeom>
          <a:noFill/>
          <a:ln>
            <a:noFill/>
          </a:ln>
        </p:spPr>
      </p:sp>
      <p:sp>
        <p:nvSpPr>
          <p:cNvPr id="383" name="Google Shape;383;p58"/>
          <p:cNvSpPr/>
          <p:nvPr>
            <p:ph idx="33" type="pic"/>
          </p:nvPr>
        </p:nvSpPr>
        <p:spPr>
          <a:xfrm>
            <a:off x="6658527" y="3324206"/>
            <a:ext cx="332400" cy="238200"/>
          </a:xfrm>
          <a:prstGeom prst="rect">
            <a:avLst/>
          </a:prstGeom>
          <a:noFill/>
          <a:ln>
            <a:noFill/>
          </a:ln>
        </p:spPr>
      </p:sp>
      <p:sp>
        <p:nvSpPr>
          <p:cNvPr id="384" name="Google Shape;384;p58"/>
          <p:cNvSpPr/>
          <p:nvPr>
            <p:ph idx="34" type="pic"/>
          </p:nvPr>
        </p:nvSpPr>
        <p:spPr>
          <a:xfrm>
            <a:off x="6658527" y="3976669"/>
            <a:ext cx="332400" cy="238200"/>
          </a:xfrm>
          <a:prstGeom prst="rect">
            <a:avLst/>
          </a:prstGeom>
          <a:noFill/>
          <a:ln>
            <a:noFill/>
          </a:ln>
        </p:spPr>
      </p:sp>
      <p:sp>
        <p:nvSpPr>
          <p:cNvPr id="385" name="Google Shape;385;p58"/>
          <p:cNvSpPr/>
          <p:nvPr>
            <p:ph idx="35" type="pic"/>
          </p:nvPr>
        </p:nvSpPr>
        <p:spPr>
          <a:xfrm>
            <a:off x="7787240" y="1366838"/>
            <a:ext cx="332400" cy="238200"/>
          </a:xfrm>
          <a:prstGeom prst="rect">
            <a:avLst/>
          </a:prstGeom>
          <a:noFill/>
          <a:ln>
            <a:noFill/>
          </a:ln>
        </p:spPr>
      </p:sp>
      <p:sp>
        <p:nvSpPr>
          <p:cNvPr id="386" name="Google Shape;386;p58"/>
          <p:cNvSpPr/>
          <p:nvPr>
            <p:ph idx="36" type="pic"/>
          </p:nvPr>
        </p:nvSpPr>
        <p:spPr>
          <a:xfrm>
            <a:off x="7787240" y="2019300"/>
            <a:ext cx="332400" cy="238200"/>
          </a:xfrm>
          <a:prstGeom prst="rect">
            <a:avLst/>
          </a:prstGeom>
          <a:noFill/>
          <a:ln>
            <a:noFill/>
          </a:ln>
        </p:spPr>
      </p:sp>
      <p:sp>
        <p:nvSpPr>
          <p:cNvPr id="387" name="Google Shape;387;p58"/>
          <p:cNvSpPr/>
          <p:nvPr>
            <p:ph idx="37" type="pic"/>
          </p:nvPr>
        </p:nvSpPr>
        <p:spPr>
          <a:xfrm>
            <a:off x="7787240" y="2671763"/>
            <a:ext cx="332400" cy="238200"/>
          </a:xfrm>
          <a:prstGeom prst="rect">
            <a:avLst/>
          </a:prstGeom>
          <a:noFill/>
          <a:ln>
            <a:noFill/>
          </a:ln>
        </p:spPr>
      </p:sp>
      <p:sp>
        <p:nvSpPr>
          <p:cNvPr id="388" name="Google Shape;388;p58"/>
          <p:cNvSpPr/>
          <p:nvPr>
            <p:ph idx="38" type="pic"/>
          </p:nvPr>
        </p:nvSpPr>
        <p:spPr>
          <a:xfrm>
            <a:off x="7787240" y="3324225"/>
            <a:ext cx="332400" cy="238200"/>
          </a:xfrm>
          <a:prstGeom prst="rect">
            <a:avLst/>
          </a:prstGeom>
          <a:noFill/>
          <a:ln>
            <a:noFill/>
          </a:ln>
        </p:spPr>
      </p:sp>
      <p:sp>
        <p:nvSpPr>
          <p:cNvPr id="389" name="Google Shape;389;p58"/>
          <p:cNvSpPr/>
          <p:nvPr>
            <p:ph idx="39" type="pic"/>
          </p:nvPr>
        </p:nvSpPr>
        <p:spPr>
          <a:xfrm>
            <a:off x="7787240" y="3976688"/>
            <a:ext cx="332400" cy="238200"/>
          </a:xfrm>
          <a:prstGeom prst="rect">
            <a:avLst/>
          </a:prstGeom>
          <a:noFill/>
          <a:ln>
            <a:noFill/>
          </a:ln>
        </p:spPr>
      </p:sp>
      <p:sp>
        <p:nvSpPr>
          <p:cNvPr id="390" name="Google Shape;390;p5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5">
    <p:spTree>
      <p:nvGrpSpPr>
        <p:cNvPr id="391" name="Shape 391"/>
        <p:cNvGrpSpPr/>
        <p:nvPr/>
      </p:nvGrpSpPr>
      <p:grpSpPr>
        <a:xfrm>
          <a:off x="0" y="0"/>
          <a:ext cx="0" cy="0"/>
          <a:chOff x="0" y="0"/>
          <a:chExt cx="0" cy="0"/>
        </a:xfrm>
      </p:grpSpPr>
      <p:pic>
        <p:nvPicPr>
          <p:cNvPr descr="preencoded.png" id="392" name="Google Shape;392;p59"/>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393" name="Google Shape;393;p59"/>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394" name="Google Shape;394;p59"/>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395" name="Google Shape;395;p59"/>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396" name="Google Shape;396;p59"/>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397" name="Google Shape;397;p59"/>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398" name="Google Shape;398;p59"/>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399" name="Google Shape;399;p59"/>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400" name="Google Shape;400;p59"/>
          <p:cNvPicPr preferRelativeResize="0"/>
          <p:nvPr/>
        </p:nvPicPr>
        <p:blipFill rotWithShape="1">
          <a:blip r:embed="rId5">
            <a:alphaModFix/>
          </a:blip>
          <a:srcRect b="0" l="0" r="0" t="0"/>
          <a:stretch/>
        </p:blipFill>
        <p:spPr>
          <a:xfrm>
            <a:off x="4452942" y="2833688"/>
            <a:ext cx="4014792" cy="633334"/>
          </a:xfrm>
          <a:prstGeom prst="rect">
            <a:avLst/>
          </a:prstGeom>
          <a:noFill/>
          <a:ln>
            <a:noFill/>
          </a:ln>
        </p:spPr>
      </p:pic>
      <p:sp>
        <p:nvSpPr>
          <p:cNvPr id="401" name="Google Shape;401;p59"/>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402" name="Google Shape;402;p59"/>
          <p:cNvPicPr preferRelativeResize="0"/>
          <p:nvPr/>
        </p:nvPicPr>
        <p:blipFill rotWithShape="1">
          <a:blip r:embed="rId5">
            <a:alphaModFix/>
          </a:blip>
          <a:srcRect b="0" l="0" r="0" t="0"/>
          <a:stretch/>
        </p:blipFill>
        <p:spPr>
          <a:xfrm>
            <a:off x="4452942" y="3609975"/>
            <a:ext cx="4014792" cy="633334"/>
          </a:xfrm>
          <a:prstGeom prst="rect">
            <a:avLst/>
          </a:prstGeom>
          <a:noFill/>
          <a:ln>
            <a:noFill/>
          </a:ln>
        </p:spPr>
      </p:pic>
      <p:sp>
        <p:nvSpPr>
          <p:cNvPr id="403" name="Google Shape;403;p59"/>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pic>
        <p:nvPicPr>
          <p:cNvPr descr="preencoded.png" id="404" name="Google Shape;404;p59"/>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405" name="Google Shape;405;p59"/>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406" name="Google Shape;406;p59"/>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07" name="Google Shape;407;p59"/>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08" name="Google Shape;408;p59"/>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09" name="Google Shape;409;p59"/>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10" name="Google Shape;410;p59"/>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11" name="Google Shape;411;p5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5_1">
    <p:spTree>
      <p:nvGrpSpPr>
        <p:cNvPr id="412" name="Shape 412"/>
        <p:cNvGrpSpPr/>
        <p:nvPr/>
      </p:nvGrpSpPr>
      <p:grpSpPr>
        <a:xfrm>
          <a:off x="0" y="0"/>
          <a:ext cx="0" cy="0"/>
          <a:chOff x="0" y="0"/>
          <a:chExt cx="0" cy="0"/>
        </a:xfrm>
      </p:grpSpPr>
      <p:pic>
        <p:nvPicPr>
          <p:cNvPr descr="preencoded.png" id="413" name="Google Shape;413;p60"/>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14" name="Google Shape;414;p60"/>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415" name="Google Shape;415;p60"/>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416" name="Google Shape;416;p60"/>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417" name="Google Shape;417;p60"/>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418" name="Google Shape;418;p60"/>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419" name="Google Shape;419;p60"/>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420" name="Google Shape;420;p60"/>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421" name="Google Shape;421;p60"/>
          <p:cNvPicPr preferRelativeResize="0"/>
          <p:nvPr/>
        </p:nvPicPr>
        <p:blipFill rotWithShape="1">
          <a:blip r:embed="rId5">
            <a:alphaModFix/>
          </a:blip>
          <a:srcRect b="0" l="0" r="0" t="0"/>
          <a:stretch/>
        </p:blipFill>
        <p:spPr>
          <a:xfrm>
            <a:off x="4452942" y="2833688"/>
            <a:ext cx="4014792" cy="633334"/>
          </a:xfrm>
          <a:prstGeom prst="rect">
            <a:avLst/>
          </a:prstGeom>
          <a:noFill/>
          <a:ln>
            <a:noFill/>
          </a:ln>
        </p:spPr>
      </p:pic>
      <p:sp>
        <p:nvSpPr>
          <p:cNvPr id="422" name="Google Shape;422;p60"/>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423" name="Google Shape;423;p60"/>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424" name="Google Shape;424;p60"/>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425" name="Google Shape;425;p60"/>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26" name="Google Shape;426;p60"/>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27" name="Google Shape;427;p60"/>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28" name="Google Shape;428;p60"/>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29" name="Google Shape;429;p6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
  <p:cSld name="CUSTOM_5_1_1">
    <p:spTree>
      <p:nvGrpSpPr>
        <p:cNvPr id="430" name="Shape 430"/>
        <p:cNvGrpSpPr/>
        <p:nvPr/>
      </p:nvGrpSpPr>
      <p:grpSpPr>
        <a:xfrm>
          <a:off x="0" y="0"/>
          <a:ext cx="0" cy="0"/>
          <a:chOff x="0" y="0"/>
          <a:chExt cx="0" cy="0"/>
        </a:xfrm>
      </p:grpSpPr>
      <p:pic>
        <p:nvPicPr>
          <p:cNvPr descr="preencoded.png" id="431" name="Google Shape;431;p61"/>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32" name="Google Shape;432;p61"/>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433" name="Google Shape;433;p61"/>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434" name="Google Shape;434;p61"/>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435" name="Google Shape;435;p61"/>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436" name="Google Shape;436;p61"/>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437" name="Google Shape;437;p61"/>
          <p:cNvPicPr preferRelativeResize="0"/>
          <p:nvPr/>
        </p:nvPicPr>
        <p:blipFill rotWithShape="1">
          <a:blip r:embed="rId5">
            <a:alphaModFix/>
          </a:blip>
          <a:srcRect b="0" l="0" r="0" t="0"/>
          <a:stretch/>
        </p:blipFill>
        <p:spPr>
          <a:xfrm>
            <a:off x="4452942" y="2057400"/>
            <a:ext cx="4014792" cy="633334"/>
          </a:xfrm>
          <a:prstGeom prst="rect">
            <a:avLst/>
          </a:prstGeom>
          <a:noFill/>
          <a:ln>
            <a:noFill/>
          </a:ln>
        </p:spPr>
      </p:pic>
      <p:sp>
        <p:nvSpPr>
          <p:cNvPr id="438" name="Google Shape;438;p61"/>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439" name="Google Shape;439;p61"/>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440" name="Google Shape;440;p61"/>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441" name="Google Shape;441;p61"/>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42" name="Google Shape;442;p61"/>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43" name="Google Shape;443;p61"/>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44" name="Google Shape;444;p6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
  <p:cSld name="CUSTOM_5_1_1_1">
    <p:spTree>
      <p:nvGrpSpPr>
        <p:cNvPr id="445" name="Shape 445"/>
        <p:cNvGrpSpPr/>
        <p:nvPr/>
      </p:nvGrpSpPr>
      <p:grpSpPr>
        <a:xfrm>
          <a:off x="0" y="0"/>
          <a:ext cx="0" cy="0"/>
          <a:chOff x="0" y="0"/>
          <a:chExt cx="0" cy="0"/>
        </a:xfrm>
      </p:grpSpPr>
      <p:pic>
        <p:nvPicPr>
          <p:cNvPr descr="preencoded.png" id="446" name="Google Shape;446;p62"/>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47" name="Google Shape;447;p62"/>
          <p:cNvPicPr preferRelativeResize="0"/>
          <p:nvPr/>
        </p:nvPicPr>
        <p:blipFill rotWithShape="1">
          <a:blip r:embed="rId3">
            <a:alphaModFix/>
          </a:blip>
          <a:srcRect b="0" l="0" r="0" t="0"/>
          <a:stretch/>
        </p:blipFill>
        <p:spPr>
          <a:xfrm>
            <a:off x="-4" y="0"/>
            <a:ext cx="9144010" cy="5142863"/>
          </a:xfrm>
          <a:prstGeom prst="rect">
            <a:avLst/>
          </a:prstGeom>
          <a:noFill/>
          <a:ln>
            <a:noFill/>
          </a:ln>
        </p:spPr>
      </p:pic>
      <p:pic>
        <p:nvPicPr>
          <p:cNvPr descr="preencoded.png" id="448" name="Google Shape;448;p62"/>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449" name="Google Shape;449;p62"/>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450" name="Google Shape;450;p62"/>
          <p:cNvPicPr preferRelativeResize="0"/>
          <p:nvPr/>
        </p:nvPicPr>
        <p:blipFill rotWithShape="1">
          <a:blip r:embed="rId5">
            <a:alphaModFix/>
          </a:blip>
          <a:srcRect b="0" l="0" r="0" t="0"/>
          <a:stretch/>
        </p:blipFill>
        <p:spPr>
          <a:xfrm>
            <a:off x="4452942" y="1281113"/>
            <a:ext cx="4014792" cy="633334"/>
          </a:xfrm>
          <a:prstGeom prst="rect">
            <a:avLst/>
          </a:prstGeom>
          <a:noFill/>
          <a:ln>
            <a:noFill/>
          </a:ln>
        </p:spPr>
      </p:pic>
      <p:sp>
        <p:nvSpPr>
          <p:cNvPr id="451" name="Google Shape;451;p62"/>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452" name="Google Shape;452;p62"/>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453" name="Google Shape;453;p62"/>
          <p:cNvPicPr preferRelativeResize="0"/>
          <p:nvPr/>
        </p:nvPicPr>
        <p:blipFill rotWithShape="1">
          <a:blip r:embed="rId7">
            <a:alphaModFix/>
          </a:blip>
          <a:srcRect b="0" l="0" r="0" t="0"/>
          <a:stretch/>
        </p:blipFill>
        <p:spPr>
          <a:xfrm>
            <a:off x="6934206" y="361950"/>
            <a:ext cx="1533527" cy="266667"/>
          </a:xfrm>
          <a:prstGeom prst="rect">
            <a:avLst/>
          </a:prstGeom>
          <a:noFill/>
          <a:ln>
            <a:noFill/>
          </a:ln>
        </p:spPr>
      </p:pic>
      <p:sp>
        <p:nvSpPr>
          <p:cNvPr id="454" name="Google Shape;454;p62"/>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55" name="Google Shape;455;p62"/>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56" name="Google Shape;456;p6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6">
    <p:spTree>
      <p:nvGrpSpPr>
        <p:cNvPr id="457" name="Shape 457"/>
        <p:cNvGrpSpPr/>
        <p:nvPr/>
      </p:nvGrpSpPr>
      <p:grpSpPr>
        <a:xfrm>
          <a:off x="0" y="0"/>
          <a:ext cx="0" cy="0"/>
          <a:chOff x="0" y="0"/>
          <a:chExt cx="0" cy="0"/>
        </a:xfrm>
      </p:grpSpPr>
      <p:pic>
        <p:nvPicPr>
          <p:cNvPr descr="preencoded.png" id="458" name="Google Shape;458;p63"/>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59" name="Google Shape;459;p63"/>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460" name="Google Shape;460;p63"/>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461" name="Google Shape;461;p63"/>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462" name="Google Shape;462;p63"/>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463" name="Google Shape;463;p63"/>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464" name="Google Shape;464;p63"/>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465" name="Google Shape;465;p63"/>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466" name="Google Shape;466;p63"/>
          <p:cNvPicPr preferRelativeResize="0"/>
          <p:nvPr/>
        </p:nvPicPr>
        <p:blipFill rotWithShape="1">
          <a:blip r:embed="rId6">
            <a:alphaModFix/>
          </a:blip>
          <a:srcRect b="0" l="0" r="0" t="0"/>
          <a:stretch/>
        </p:blipFill>
        <p:spPr>
          <a:xfrm>
            <a:off x="4452942" y="2833688"/>
            <a:ext cx="4014792" cy="633334"/>
          </a:xfrm>
          <a:prstGeom prst="rect">
            <a:avLst/>
          </a:prstGeom>
          <a:noFill/>
          <a:ln>
            <a:noFill/>
          </a:ln>
        </p:spPr>
      </p:pic>
      <p:sp>
        <p:nvSpPr>
          <p:cNvPr id="467" name="Google Shape;467;p63"/>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pic>
        <p:nvPicPr>
          <p:cNvPr descr="preencoded.png" id="468" name="Google Shape;468;p63"/>
          <p:cNvPicPr preferRelativeResize="0"/>
          <p:nvPr/>
        </p:nvPicPr>
        <p:blipFill rotWithShape="1">
          <a:blip r:embed="rId6">
            <a:alphaModFix/>
          </a:blip>
          <a:srcRect b="0" l="0" r="0" t="0"/>
          <a:stretch/>
        </p:blipFill>
        <p:spPr>
          <a:xfrm>
            <a:off x="4452942" y="3609975"/>
            <a:ext cx="4014792" cy="633334"/>
          </a:xfrm>
          <a:prstGeom prst="rect">
            <a:avLst/>
          </a:prstGeom>
          <a:noFill/>
          <a:ln>
            <a:noFill/>
          </a:ln>
        </p:spPr>
      </p:pic>
      <p:sp>
        <p:nvSpPr>
          <p:cNvPr id="469" name="Google Shape;469;p63"/>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sp>
        <p:nvSpPr>
          <p:cNvPr id="470" name="Google Shape;470;p63"/>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71" name="Google Shape;471;p63"/>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72" name="Google Shape;472;p63"/>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73" name="Google Shape;473;p63"/>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74" name="Google Shape;474;p63"/>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475" name="Google Shape;475;p63"/>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476" name="Google Shape;476;p6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6_1">
    <p:spTree>
      <p:nvGrpSpPr>
        <p:cNvPr id="477" name="Shape 477"/>
        <p:cNvGrpSpPr/>
        <p:nvPr/>
      </p:nvGrpSpPr>
      <p:grpSpPr>
        <a:xfrm>
          <a:off x="0" y="0"/>
          <a:ext cx="0" cy="0"/>
          <a:chOff x="0" y="0"/>
          <a:chExt cx="0" cy="0"/>
        </a:xfrm>
      </p:grpSpPr>
      <p:pic>
        <p:nvPicPr>
          <p:cNvPr descr="preencoded.png" id="478" name="Google Shape;478;p64"/>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79" name="Google Shape;479;p64"/>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480" name="Google Shape;480;p64"/>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481" name="Google Shape;481;p64"/>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482" name="Google Shape;482;p64"/>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483" name="Google Shape;483;p64"/>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484" name="Google Shape;484;p64"/>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485" name="Google Shape;485;p64"/>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486" name="Google Shape;486;p64"/>
          <p:cNvPicPr preferRelativeResize="0"/>
          <p:nvPr/>
        </p:nvPicPr>
        <p:blipFill rotWithShape="1">
          <a:blip r:embed="rId6">
            <a:alphaModFix/>
          </a:blip>
          <a:srcRect b="0" l="0" r="0" t="0"/>
          <a:stretch/>
        </p:blipFill>
        <p:spPr>
          <a:xfrm>
            <a:off x="4452942" y="2833688"/>
            <a:ext cx="4014792" cy="633334"/>
          </a:xfrm>
          <a:prstGeom prst="rect">
            <a:avLst/>
          </a:prstGeom>
          <a:noFill/>
          <a:ln>
            <a:noFill/>
          </a:ln>
        </p:spPr>
      </p:pic>
      <p:sp>
        <p:nvSpPr>
          <p:cNvPr id="487" name="Google Shape;487;p64"/>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id="488" name="Google Shape;488;p64"/>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489" name="Google Shape;489;p64"/>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90" name="Google Shape;490;p64"/>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491" name="Google Shape;491;p64"/>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492" name="Google Shape;492;p64"/>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493" name="Google Shape;493;p6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s">
  <p:cSld name="CUSTOM_6_1_1">
    <p:spTree>
      <p:nvGrpSpPr>
        <p:cNvPr id="494" name="Shape 494"/>
        <p:cNvGrpSpPr/>
        <p:nvPr/>
      </p:nvGrpSpPr>
      <p:grpSpPr>
        <a:xfrm>
          <a:off x="0" y="0"/>
          <a:ext cx="0" cy="0"/>
          <a:chOff x="0" y="0"/>
          <a:chExt cx="0" cy="0"/>
        </a:xfrm>
      </p:grpSpPr>
      <p:pic>
        <p:nvPicPr>
          <p:cNvPr descr="preencoded.png" id="495" name="Google Shape;495;p65"/>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496" name="Google Shape;496;p65"/>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497" name="Google Shape;497;p65"/>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498" name="Google Shape;498;p65"/>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499" name="Google Shape;499;p65"/>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500" name="Google Shape;500;p65"/>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pic>
        <p:nvPicPr>
          <p:cNvPr descr="preencoded.png" id="501" name="Google Shape;501;p65"/>
          <p:cNvPicPr preferRelativeResize="0"/>
          <p:nvPr/>
        </p:nvPicPr>
        <p:blipFill rotWithShape="1">
          <a:blip r:embed="rId6">
            <a:alphaModFix/>
          </a:blip>
          <a:srcRect b="0" l="0" r="0" t="0"/>
          <a:stretch/>
        </p:blipFill>
        <p:spPr>
          <a:xfrm>
            <a:off x="4452942" y="2057400"/>
            <a:ext cx="4014792" cy="633334"/>
          </a:xfrm>
          <a:prstGeom prst="rect">
            <a:avLst/>
          </a:prstGeom>
          <a:noFill/>
          <a:ln>
            <a:noFill/>
          </a:ln>
        </p:spPr>
      </p:pic>
      <p:sp>
        <p:nvSpPr>
          <p:cNvPr id="502" name="Google Shape;502;p65"/>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sp>
        <p:nvSpPr>
          <p:cNvPr id="503" name="Google Shape;503;p65"/>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504" name="Google Shape;504;p65"/>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505" name="Google Shape;505;p65"/>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506" name="Google Shape;506;p65"/>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507" name="Google Shape;507;p6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s 1">
  <p:cSld name="CUSTOM_6_1_1_1">
    <p:spTree>
      <p:nvGrpSpPr>
        <p:cNvPr id="508" name="Shape 508"/>
        <p:cNvGrpSpPr/>
        <p:nvPr/>
      </p:nvGrpSpPr>
      <p:grpSpPr>
        <a:xfrm>
          <a:off x="0" y="0"/>
          <a:ext cx="0" cy="0"/>
          <a:chOff x="0" y="0"/>
          <a:chExt cx="0" cy="0"/>
        </a:xfrm>
      </p:grpSpPr>
      <p:pic>
        <p:nvPicPr>
          <p:cNvPr descr="preencoded.png" id="509" name="Google Shape;509;p66"/>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510" name="Google Shape;510;p66"/>
          <p:cNvPicPr preferRelativeResize="0"/>
          <p:nvPr/>
        </p:nvPicPr>
        <p:blipFill rotWithShape="1">
          <a:blip r:embed="rId3">
            <a:alphaModFix/>
          </a:blip>
          <a:srcRect b="0" l="0" r="0" t="0"/>
          <a:stretch/>
        </p:blipFill>
        <p:spPr>
          <a:xfrm>
            <a:off x="3924304" y="0"/>
            <a:ext cx="5219705" cy="5142863"/>
          </a:xfrm>
          <a:prstGeom prst="rect">
            <a:avLst/>
          </a:prstGeom>
          <a:noFill/>
          <a:ln>
            <a:noFill/>
          </a:ln>
        </p:spPr>
      </p:pic>
      <p:pic>
        <p:nvPicPr>
          <p:cNvPr descr="preencoded.png" id="511" name="Google Shape;511;p66"/>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512" name="Google Shape;512;p66"/>
          <p:cNvPicPr preferRelativeResize="0"/>
          <p:nvPr/>
        </p:nvPicPr>
        <p:blipFill rotWithShape="1">
          <a:blip r:embed="rId5">
            <a:alphaModFix/>
          </a:blip>
          <a:srcRect b="0" l="0" r="0" t="0"/>
          <a:stretch/>
        </p:blipFill>
        <p:spPr>
          <a:xfrm>
            <a:off x="7354720" y="398952"/>
            <a:ext cx="1113013" cy="229199"/>
          </a:xfrm>
          <a:prstGeom prst="rect">
            <a:avLst/>
          </a:prstGeom>
          <a:noFill/>
          <a:ln>
            <a:noFill/>
          </a:ln>
        </p:spPr>
      </p:pic>
      <p:pic>
        <p:nvPicPr>
          <p:cNvPr descr="preencoded.png" id="513" name="Google Shape;513;p66"/>
          <p:cNvPicPr preferRelativeResize="0"/>
          <p:nvPr/>
        </p:nvPicPr>
        <p:blipFill rotWithShape="1">
          <a:blip r:embed="rId6">
            <a:alphaModFix/>
          </a:blip>
          <a:srcRect b="0" l="0" r="0" t="0"/>
          <a:stretch/>
        </p:blipFill>
        <p:spPr>
          <a:xfrm>
            <a:off x="4452942" y="1281113"/>
            <a:ext cx="4014792" cy="633334"/>
          </a:xfrm>
          <a:prstGeom prst="rect">
            <a:avLst/>
          </a:prstGeom>
          <a:noFill/>
          <a:ln>
            <a:noFill/>
          </a:ln>
        </p:spPr>
      </p:pic>
      <p:sp>
        <p:nvSpPr>
          <p:cNvPr id="514" name="Google Shape;514;p66"/>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id="515" name="Google Shape;515;p66"/>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516" name="Google Shape;516;p66"/>
          <p:cNvPicPr preferRelativeResize="0"/>
          <p:nvPr/>
        </p:nvPicPr>
        <p:blipFill rotWithShape="1">
          <a:blip r:embed="rId7">
            <a:alphaModFix/>
          </a:blip>
          <a:srcRect b="0" l="0" r="0" t="0"/>
          <a:stretch/>
        </p:blipFill>
        <p:spPr>
          <a:xfrm>
            <a:off x="676275" y="2719388"/>
            <a:ext cx="447675" cy="23810"/>
          </a:xfrm>
          <a:prstGeom prst="rect">
            <a:avLst/>
          </a:prstGeom>
          <a:noFill/>
          <a:ln>
            <a:noFill/>
          </a:ln>
        </p:spPr>
      </p:pic>
      <p:sp>
        <p:nvSpPr>
          <p:cNvPr id="517" name="Google Shape;517;p6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
        <p:nvSpPr>
          <p:cNvPr id="518" name="Google Shape;518;p66"/>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8" name="Google Shape;38;p3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10_2">
    <p:bg>
      <p:bgPr>
        <a:solidFill>
          <a:schemeClr val="lt1"/>
        </a:solidFill>
      </p:bgPr>
    </p:bg>
    <p:spTree>
      <p:nvGrpSpPr>
        <p:cNvPr id="519" name="Shape 519"/>
        <p:cNvGrpSpPr/>
        <p:nvPr/>
      </p:nvGrpSpPr>
      <p:grpSpPr>
        <a:xfrm>
          <a:off x="0" y="0"/>
          <a:ext cx="0" cy="0"/>
          <a:chOff x="0" y="0"/>
          <a:chExt cx="0" cy="0"/>
        </a:xfrm>
      </p:grpSpPr>
      <p:sp>
        <p:nvSpPr>
          <p:cNvPr id="520" name="Google Shape;520;p68"/>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pic>
        <p:nvPicPr>
          <p:cNvPr descr="preencoded.png" id="521" name="Google Shape;521;p68"/>
          <p:cNvPicPr preferRelativeResize="0"/>
          <p:nvPr/>
        </p:nvPicPr>
        <p:blipFill rotWithShape="1">
          <a:blip r:embed="rId2">
            <a:alphaModFix/>
          </a:blip>
          <a:srcRect b="0" l="0" r="0" t="0"/>
          <a:stretch/>
        </p:blipFill>
        <p:spPr>
          <a:xfrm>
            <a:off x="6934206" y="361950"/>
            <a:ext cx="1533527" cy="266667"/>
          </a:xfrm>
          <a:prstGeom prst="rect">
            <a:avLst/>
          </a:prstGeom>
          <a:noFill/>
          <a:ln>
            <a:noFill/>
          </a:ln>
        </p:spPr>
      </p:pic>
      <p:sp>
        <p:nvSpPr>
          <p:cNvPr id="522" name="Google Shape;522;p6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523" name="Google Shape;523;p6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2">
    <p:spTree>
      <p:nvGrpSpPr>
        <p:cNvPr id="524" name="Shape 524"/>
        <p:cNvGrpSpPr/>
        <p:nvPr/>
      </p:nvGrpSpPr>
      <p:grpSpPr>
        <a:xfrm>
          <a:off x="0" y="0"/>
          <a:ext cx="0" cy="0"/>
          <a:chOff x="0" y="0"/>
          <a:chExt cx="0" cy="0"/>
        </a:xfrm>
      </p:grpSpPr>
      <p:pic>
        <p:nvPicPr>
          <p:cNvPr descr="preencoded.png" id="525" name="Google Shape;525;p69"/>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526" name="Google Shape;526;p69"/>
          <p:cNvSpPr/>
          <p:nvPr/>
        </p:nvSpPr>
        <p:spPr>
          <a:xfrm>
            <a:off x="5448305" y="1814513"/>
            <a:ext cx="2917500" cy="140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527" name="Google Shape;527;p69"/>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528" name="Google Shape;528;p69"/>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529" name="Google Shape;529;p69"/>
          <p:cNvSpPr txBox="1"/>
          <p:nvPr>
            <p:ph type="title"/>
          </p:nvPr>
        </p:nvSpPr>
        <p:spPr>
          <a:xfrm>
            <a:off x="637715" y="1388742"/>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530" name="Google Shape;530;p69"/>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531" name="Google Shape;531;p6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0_1">
    <p:bg>
      <p:bgPr>
        <a:solidFill>
          <a:srgbClr val="020B2E"/>
        </a:solidFill>
      </p:bgPr>
    </p:bg>
    <p:spTree>
      <p:nvGrpSpPr>
        <p:cNvPr id="532" name="Shape 532"/>
        <p:cNvGrpSpPr/>
        <p:nvPr/>
      </p:nvGrpSpPr>
      <p:grpSpPr>
        <a:xfrm>
          <a:off x="0" y="0"/>
          <a:ext cx="0" cy="0"/>
          <a:chOff x="0" y="0"/>
          <a:chExt cx="0" cy="0"/>
        </a:xfrm>
      </p:grpSpPr>
      <p:pic>
        <p:nvPicPr>
          <p:cNvPr descr="preencoded.png" id="533" name="Google Shape;533;p70"/>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534" name="Google Shape;534;p70"/>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535" name="Google Shape;535;p70"/>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536" name="Google Shape;536;p70"/>
          <p:cNvSpPr txBox="1"/>
          <p:nvPr>
            <p:ph type="title"/>
          </p:nvPr>
        </p:nvSpPr>
        <p:spPr>
          <a:xfrm>
            <a:off x="800568" y="1017272"/>
            <a:ext cx="7542900" cy="4185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pic>
        <p:nvPicPr>
          <p:cNvPr id="537" name="Google Shape;537;p70"/>
          <p:cNvPicPr preferRelativeResize="0"/>
          <p:nvPr/>
        </p:nvPicPr>
        <p:blipFill rotWithShape="1">
          <a:blip r:embed="rId5">
            <a:alphaModFix/>
          </a:blip>
          <a:srcRect b="0" l="0" r="0" t="0"/>
          <a:stretch/>
        </p:blipFill>
        <p:spPr>
          <a:xfrm>
            <a:off x="1736920" y="1802517"/>
            <a:ext cx="5670159" cy="391206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minar Master">
  <p:cSld name="DEFAULT">
    <p:bg>
      <p:bgPr>
        <a:solidFill>
          <a:schemeClr val="lt1"/>
        </a:solidFill>
      </p:bgPr>
    </p:bg>
    <p:spTree>
      <p:nvGrpSpPr>
        <p:cNvPr id="538" name="Shape 53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18">
    <p:spTree>
      <p:nvGrpSpPr>
        <p:cNvPr id="539" name="Shape 539"/>
        <p:cNvGrpSpPr/>
        <p:nvPr/>
      </p:nvGrpSpPr>
      <p:grpSpPr>
        <a:xfrm>
          <a:off x="0" y="0"/>
          <a:ext cx="0" cy="0"/>
          <a:chOff x="0" y="0"/>
          <a:chExt cx="0" cy="0"/>
        </a:xfrm>
      </p:grpSpPr>
      <p:pic>
        <p:nvPicPr>
          <p:cNvPr descr="preencoded.png" id="540" name="Google Shape;540;p72"/>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541" name="Google Shape;541;p72"/>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542" name="Google Shape;542;p72"/>
          <p:cNvPicPr preferRelativeResize="0"/>
          <p:nvPr/>
        </p:nvPicPr>
        <p:blipFill rotWithShape="1">
          <a:blip r:embed="rId4">
            <a:alphaModFix/>
          </a:blip>
          <a:srcRect b="0" l="0" r="0" t="0"/>
          <a:stretch/>
        </p:blipFill>
        <p:spPr>
          <a:xfrm>
            <a:off x="676275" y="2995613"/>
            <a:ext cx="447675" cy="23810"/>
          </a:xfrm>
          <a:prstGeom prst="rect">
            <a:avLst/>
          </a:prstGeom>
          <a:noFill/>
          <a:ln>
            <a:noFill/>
          </a:ln>
        </p:spPr>
      </p:pic>
      <p:pic>
        <p:nvPicPr>
          <p:cNvPr descr="preencoded.png" id="543" name="Google Shape;543;p72"/>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544" name="Google Shape;544;p72"/>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545" name="Google Shape;545;p72"/>
          <p:cNvPicPr preferRelativeResize="0"/>
          <p:nvPr/>
        </p:nvPicPr>
        <p:blipFill rotWithShape="1">
          <a:blip r:embed="rId7">
            <a:alphaModFix/>
          </a:blip>
          <a:srcRect b="0" l="0" r="0" t="0"/>
          <a:stretch/>
        </p:blipFill>
        <p:spPr>
          <a:xfrm>
            <a:off x="7354720" y="398954"/>
            <a:ext cx="1113013" cy="229200"/>
          </a:xfrm>
          <a:prstGeom prst="rect">
            <a:avLst/>
          </a:prstGeom>
          <a:noFill/>
          <a:ln>
            <a:noFill/>
          </a:ln>
        </p:spPr>
      </p:pic>
      <p:sp>
        <p:nvSpPr>
          <p:cNvPr id="546" name="Google Shape;546;p72"/>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47" name="Google Shape;547;p72"/>
          <p:cNvSpPr txBox="1"/>
          <p:nvPr>
            <p:ph idx="1" type="subTitle"/>
          </p:nvPr>
        </p:nvSpPr>
        <p:spPr>
          <a:xfrm>
            <a:off x="799751" y="3408685"/>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548" name="Google Shape;548;p72"/>
          <p:cNvSpPr txBox="1"/>
          <p:nvPr>
            <p:ph type="title"/>
          </p:nvPr>
        </p:nvSpPr>
        <p:spPr>
          <a:xfrm>
            <a:off x="641142" y="1460756"/>
            <a:ext cx="45567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549" name="Google Shape;549;p72"/>
          <p:cNvSpPr txBox="1"/>
          <p:nvPr>
            <p:ph idx="2"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5">
    <p:spTree>
      <p:nvGrpSpPr>
        <p:cNvPr id="550" name="Shape 550"/>
        <p:cNvGrpSpPr/>
        <p:nvPr/>
      </p:nvGrpSpPr>
      <p:grpSpPr>
        <a:xfrm>
          <a:off x="0" y="0"/>
          <a:ext cx="0" cy="0"/>
          <a:chOff x="0" y="0"/>
          <a:chExt cx="0" cy="0"/>
        </a:xfrm>
      </p:grpSpPr>
      <p:sp>
        <p:nvSpPr>
          <p:cNvPr id="551" name="Google Shape;551;p7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552" name="Google Shape;552;p7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_2">
    <p:spTree>
      <p:nvGrpSpPr>
        <p:cNvPr id="553" name="Shape 553"/>
        <p:cNvGrpSpPr/>
        <p:nvPr/>
      </p:nvGrpSpPr>
      <p:grpSpPr>
        <a:xfrm>
          <a:off x="0" y="0"/>
          <a:ext cx="0" cy="0"/>
          <a:chOff x="0" y="0"/>
          <a:chExt cx="0" cy="0"/>
        </a:xfrm>
      </p:grpSpPr>
      <p:sp>
        <p:nvSpPr>
          <p:cNvPr id="554" name="Google Shape;554;p74"/>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555" name="Google Shape;555;p7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556" name="Google Shape;556;p74"/>
          <p:cNvSpPr txBox="1"/>
          <p:nvPr>
            <p:ph idx="1" type="body"/>
          </p:nvPr>
        </p:nvSpPr>
        <p:spPr>
          <a:xfrm>
            <a:off x="726857" y="2438016"/>
            <a:ext cx="3325800" cy="7749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2">
  <p:cSld name="CUSTOM_3_1_3">
    <p:bg>
      <p:bgPr>
        <a:solidFill>
          <a:srgbClr val="020B2E"/>
        </a:solidFill>
      </p:bgPr>
    </p:bg>
    <p:spTree>
      <p:nvGrpSpPr>
        <p:cNvPr id="557" name="Shape 557"/>
        <p:cNvGrpSpPr/>
        <p:nvPr/>
      </p:nvGrpSpPr>
      <p:grpSpPr>
        <a:xfrm>
          <a:off x="0" y="0"/>
          <a:ext cx="0" cy="0"/>
          <a:chOff x="0" y="0"/>
          <a:chExt cx="0" cy="0"/>
        </a:xfrm>
      </p:grpSpPr>
      <p:pic>
        <p:nvPicPr>
          <p:cNvPr id="558" name="Google Shape;558;p75"/>
          <p:cNvPicPr preferRelativeResize="0"/>
          <p:nvPr/>
        </p:nvPicPr>
        <p:blipFill rotWithShape="1">
          <a:blip r:embed="rId2">
            <a:alphaModFix/>
          </a:blip>
          <a:srcRect b="0" l="0" r="0" t="0"/>
          <a:stretch/>
        </p:blipFill>
        <p:spPr>
          <a:xfrm>
            <a:off x="637712" y="42420"/>
            <a:ext cx="8506286" cy="5100449"/>
          </a:xfrm>
          <a:prstGeom prst="rect">
            <a:avLst/>
          </a:prstGeom>
          <a:noFill/>
          <a:ln>
            <a:noFill/>
          </a:ln>
        </p:spPr>
      </p:pic>
      <p:pic>
        <p:nvPicPr>
          <p:cNvPr descr="preencoded.png" id="559" name="Google Shape;559;p75"/>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560" name="Google Shape;560;p7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561" name="Google Shape;561;p75"/>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562" name="Google Shape;562;p7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_1_2">
    <p:bg>
      <p:bgPr>
        <a:solidFill>
          <a:srgbClr val="020B2E"/>
        </a:solidFill>
      </p:bgPr>
    </p:bg>
    <p:spTree>
      <p:nvGrpSpPr>
        <p:cNvPr id="563" name="Shape 563"/>
        <p:cNvGrpSpPr/>
        <p:nvPr/>
      </p:nvGrpSpPr>
      <p:grpSpPr>
        <a:xfrm>
          <a:off x="0" y="0"/>
          <a:ext cx="0" cy="0"/>
          <a:chOff x="0" y="0"/>
          <a:chExt cx="0" cy="0"/>
        </a:xfrm>
      </p:grpSpPr>
      <p:pic>
        <p:nvPicPr>
          <p:cNvPr id="564" name="Google Shape;564;p76"/>
          <p:cNvPicPr preferRelativeResize="0"/>
          <p:nvPr/>
        </p:nvPicPr>
        <p:blipFill rotWithShape="1">
          <a:blip r:embed="rId2">
            <a:alphaModFix/>
          </a:blip>
          <a:srcRect b="0" l="0" r="0" t="0"/>
          <a:stretch/>
        </p:blipFill>
        <p:spPr>
          <a:xfrm>
            <a:off x="0" y="-634"/>
            <a:ext cx="9144003" cy="5143499"/>
          </a:xfrm>
          <a:prstGeom prst="rect">
            <a:avLst/>
          </a:prstGeom>
          <a:noFill/>
          <a:ln>
            <a:noFill/>
          </a:ln>
        </p:spPr>
      </p:pic>
      <p:pic>
        <p:nvPicPr>
          <p:cNvPr descr="preencoded.png" id="565" name="Google Shape;565;p76"/>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566" name="Google Shape;566;p76"/>
          <p:cNvSpPr txBox="1"/>
          <p:nvPr>
            <p:ph type="title"/>
          </p:nvPr>
        </p:nvSpPr>
        <p:spPr>
          <a:xfrm>
            <a:off x="828853" y="2362556"/>
            <a:ext cx="7486200" cy="418500"/>
          </a:xfrm>
          <a:prstGeom prst="rect">
            <a:avLst/>
          </a:prstGeom>
          <a:noFill/>
          <a:ln>
            <a:noFill/>
          </a:ln>
        </p:spPr>
        <p:txBody>
          <a:bodyPr anchorCtr="0" anchor="ctr"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567" name="Google Shape;567;p7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p:cSld name="CUSTOM_3">
    <p:spTree>
      <p:nvGrpSpPr>
        <p:cNvPr id="569" name="Shape 569"/>
        <p:cNvGrpSpPr/>
        <p:nvPr/>
      </p:nvGrpSpPr>
      <p:grpSpPr>
        <a:xfrm>
          <a:off x="0" y="0"/>
          <a:ext cx="0" cy="0"/>
          <a:chOff x="0" y="0"/>
          <a:chExt cx="0" cy="0"/>
        </a:xfrm>
      </p:grpSpPr>
      <p:pic>
        <p:nvPicPr>
          <p:cNvPr descr="preencoded.png" id="570" name="Google Shape;570;p25"/>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571" name="Google Shape;571;p25"/>
          <p:cNvPicPr preferRelativeResize="0"/>
          <p:nvPr/>
        </p:nvPicPr>
        <p:blipFill rotWithShape="1">
          <a:blip r:embed="rId3">
            <a:alphaModFix/>
          </a:blip>
          <a:srcRect b="0" l="0" r="0" t="0"/>
          <a:stretch/>
        </p:blipFill>
        <p:spPr>
          <a:xfrm>
            <a:off x="0" y="61600"/>
            <a:ext cx="9144010" cy="5081269"/>
          </a:xfrm>
          <a:prstGeom prst="rect">
            <a:avLst/>
          </a:prstGeom>
          <a:noFill/>
          <a:ln>
            <a:noFill/>
          </a:ln>
        </p:spPr>
      </p:pic>
      <p:sp>
        <p:nvSpPr>
          <p:cNvPr id="572" name="Google Shape;572;p2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573" name="Google Shape;573;p25"/>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574" name="Google Shape;574;p25"/>
          <p:cNvSpPr txBox="1"/>
          <p:nvPr>
            <p:ph idx="2" type="body"/>
          </p:nvPr>
        </p:nvSpPr>
        <p:spPr>
          <a:xfrm>
            <a:off x="3121150" y="252717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575" name="Google Shape;575;p25"/>
          <p:cNvSpPr txBox="1"/>
          <p:nvPr>
            <p:ph idx="3" type="body"/>
          </p:nvPr>
        </p:nvSpPr>
        <p:spPr>
          <a:xfrm>
            <a:off x="664005" y="384162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576" name="Google Shape;576;p25"/>
          <p:cNvSpPr txBox="1"/>
          <p:nvPr>
            <p:ph idx="4" type="body"/>
          </p:nvPr>
        </p:nvSpPr>
        <p:spPr>
          <a:xfrm>
            <a:off x="3121150" y="384162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grpSp>
        <p:nvGrpSpPr>
          <p:cNvPr id="577" name="Google Shape;577;p25"/>
          <p:cNvGrpSpPr/>
          <p:nvPr/>
        </p:nvGrpSpPr>
        <p:grpSpPr>
          <a:xfrm>
            <a:off x="5810475" y="219325"/>
            <a:ext cx="3183811" cy="481250"/>
            <a:chOff x="5810475" y="219325"/>
            <a:chExt cx="3183811" cy="481250"/>
          </a:xfrm>
        </p:grpSpPr>
        <p:pic>
          <p:nvPicPr>
            <p:cNvPr descr="preencoded.png" id="578" name="Google Shape;578;p25"/>
            <p:cNvPicPr preferRelativeResize="0"/>
            <p:nvPr/>
          </p:nvPicPr>
          <p:blipFill rotWithShape="1">
            <a:blip r:embed="rId4">
              <a:alphaModFix/>
            </a:blip>
            <a:srcRect b="-10" l="-2627" r="0" t="-5854"/>
            <a:stretch/>
          </p:blipFill>
          <p:spPr>
            <a:xfrm>
              <a:off x="5810475" y="310975"/>
              <a:ext cx="1573850" cy="282300"/>
            </a:xfrm>
            <a:prstGeom prst="rect">
              <a:avLst/>
            </a:prstGeom>
            <a:noFill/>
            <a:ln>
              <a:noFill/>
            </a:ln>
          </p:spPr>
        </p:pic>
        <p:cxnSp>
          <p:nvCxnSpPr>
            <p:cNvPr id="579" name="Google Shape;579;p25"/>
            <p:cNvCxnSpPr/>
            <p:nvPr/>
          </p:nvCxnSpPr>
          <p:spPr>
            <a:xfrm flipH="1">
              <a:off x="7516579" y="318788"/>
              <a:ext cx="6900" cy="282300"/>
            </a:xfrm>
            <a:prstGeom prst="straightConnector1">
              <a:avLst/>
            </a:prstGeom>
            <a:noFill/>
            <a:ln cap="flat" cmpd="sng" w="9525">
              <a:solidFill>
                <a:schemeClr val="lt1"/>
              </a:solidFill>
              <a:prstDash val="solid"/>
              <a:round/>
              <a:headEnd len="sm" w="sm" type="none"/>
              <a:tailEnd len="sm" w="sm" type="none"/>
            </a:ln>
          </p:spPr>
        </p:cxnSp>
        <p:pic>
          <p:nvPicPr>
            <p:cNvPr id="580" name="Google Shape;580;p25"/>
            <p:cNvPicPr preferRelativeResize="0"/>
            <p:nvPr/>
          </p:nvPicPr>
          <p:blipFill rotWithShape="1">
            <a:blip r:embed="rId5">
              <a:alphaModFix/>
            </a:blip>
            <a:srcRect b="0" l="0" r="0" t="0"/>
            <a:stretch/>
          </p:blipFill>
          <p:spPr>
            <a:xfrm>
              <a:off x="7655725" y="219325"/>
              <a:ext cx="370175" cy="481250"/>
            </a:xfrm>
            <a:prstGeom prst="rect">
              <a:avLst/>
            </a:prstGeom>
            <a:noFill/>
            <a:ln>
              <a:noFill/>
            </a:ln>
          </p:spPr>
        </p:pic>
        <p:pic>
          <p:nvPicPr>
            <p:cNvPr id="581" name="Google Shape;581;p25"/>
            <p:cNvPicPr preferRelativeResize="0"/>
            <p:nvPr/>
          </p:nvPicPr>
          <p:blipFill rotWithShape="1">
            <a:blip r:embed="rId6">
              <a:alphaModFix/>
            </a:blip>
            <a:srcRect b="0" l="0" r="0" t="0"/>
            <a:stretch/>
          </p:blipFill>
          <p:spPr>
            <a:xfrm>
              <a:off x="7992400" y="219325"/>
              <a:ext cx="1001886" cy="418500"/>
            </a:xfrm>
            <a:prstGeom prst="rect">
              <a:avLst/>
            </a:prstGeom>
            <a:noFill/>
            <a:ln>
              <a:noFill/>
            </a:ln>
          </p:spPr>
        </p:pic>
      </p:grpSp>
      <p:sp>
        <p:nvSpPr>
          <p:cNvPr id="582" name="Google Shape;582;p25"/>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2" name="Google Shape;42;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minar Master">
  <p:cSld name="DEFAULT">
    <p:bg>
      <p:bgPr>
        <a:solidFill>
          <a:schemeClr val="lt1"/>
        </a:solidFill>
      </p:bgPr>
    </p:bg>
    <p:spTree>
      <p:nvGrpSpPr>
        <p:cNvPr id="583" name="Shape 583"/>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1_Partnership logo">
  <p:cSld name="CUSTOM">
    <p:bg>
      <p:bgPr>
        <a:solidFill>
          <a:srgbClr val="020B2E"/>
        </a:solidFill>
      </p:bgPr>
    </p:bg>
    <p:spTree>
      <p:nvGrpSpPr>
        <p:cNvPr id="584" name="Shape 584"/>
        <p:cNvGrpSpPr/>
        <p:nvPr/>
      </p:nvGrpSpPr>
      <p:grpSpPr>
        <a:xfrm>
          <a:off x="0" y="0"/>
          <a:ext cx="0" cy="0"/>
          <a:chOff x="0" y="0"/>
          <a:chExt cx="0" cy="0"/>
        </a:xfrm>
      </p:grpSpPr>
      <p:sp>
        <p:nvSpPr>
          <p:cNvPr descr="preencoded.png" id="585" name="Google Shape;585;p78"/>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586" name="Google Shape;586;p78"/>
          <p:cNvSpPr/>
          <p:nvPr/>
        </p:nvSpPr>
        <p:spPr>
          <a:xfrm>
            <a:off x="684657"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587" name="Google Shape;587;p78"/>
          <p:cNvSpPr/>
          <p:nvPr/>
        </p:nvSpPr>
        <p:spPr>
          <a:xfrm>
            <a:off x="676275" y="3081338"/>
            <a:ext cx="447675" cy="238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78"/>
          <p:cNvSpPr/>
          <p:nvPr/>
        </p:nvSpPr>
        <p:spPr>
          <a:xfrm>
            <a:off x="676275" y="3386138"/>
            <a:ext cx="16278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78"/>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590" name="Google Shape;590;p78"/>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591" name="Google Shape;591;p78"/>
          <p:cNvSpPr txBox="1"/>
          <p:nvPr>
            <p:ph idx="2" type="subTitle"/>
          </p:nvPr>
        </p:nvSpPr>
        <p:spPr>
          <a:xfrm>
            <a:off x="80546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cxnSp>
        <p:nvCxnSpPr>
          <p:cNvPr id="592" name="Google Shape;592;p78"/>
          <p:cNvCxnSpPr/>
          <p:nvPr/>
        </p:nvCxnSpPr>
        <p:spPr>
          <a:xfrm>
            <a:off x="2369893" y="361950"/>
            <a:ext cx="0" cy="300600"/>
          </a:xfrm>
          <a:prstGeom prst="straightConnector1">
            <a:avLst/>
          </a:prstGeom>
          <a:noFill/>
          <a:ln cap="flat" cmpd="sng" w="28575">
            <a:solidFill>
              <a:schemeClr val="lt1"/>
            </a:solidFill>
            <a:prstDash val="solid"/>
            <a:round/>
            <a:headEnd len="sm" w="sm" type="none"/>
            <a:tailEnd len="sm" w="sm" type="none"/>
          </a:ln>
        </p:spPr>
      </p:cxnSp>
      <p:sp>
        <p:nvSpPr>
          <p:cNvPr id="593" name="Google Shape;593;p78"/>
          <p:cNvSpPr/>
          <p:nvPr>
            <p:ph idx="3" type="pic"/>
          </p:nvPr>
        </p:nvSpPr>
        <p:spPr>
          <a:xfrm>
            <a:off x="2521596" y="451396"/>
            <a:ext cx="1139400" cy="177600"/>
          </a:xfrm>
          <a:prstGeom prst="rect">
            <a:avLst/>
          </a:prstGeom>
          <a:noFill/>
          <a:ln>
            <a:noFill/>
          </a:ln>
        </p:spPr>
      </p:sp>
      <p:sp>
        <p:nvSpPr>
          <p:cNvPr id="594" name="Google Shape;594;p7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4">
    <p:bg>
      <p:bgPr>
        <a:solidFill>
          <a:srgbClr val="020B2E"/>
        </a:solidFill>
      </p:bgPr>
    </p:bg>
    <p:spTree>
      <p:nvGrpSpPr>
        <p:cNvPr id="595" name="Shape 595"/>
        <p:cNvGrpSpPr/>
        <p:nvPr/>
      </p:nvGrpSpPr>
      <p:grpSpPr>
        <a:xfrm>
          <a:off x="0" y="0"/>
          <a:ext cx="0" cy="0"/>
          <a:chOff x="0" y="0"/>
          <a:chExt cx="0" cy="0"/>
        </a:xfrm>
      </p:grpSpPr>
      <p:sp>
        <p:nvSpPr>
          <p:cNvPr descr="preencoded.png" id="596" name="Google Shape;596;p79"/>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597" name="Google Shape;597;p79"/>
          <p:cNvSpPr/>
          <p:nvPr/>
        </p:nvSpPr>
        <p:spPr>
          <a:xfrm>
            <a:off x="684657"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598" name="Google Shape;598;p79"/>
          <p:cNvSpPr/>
          <p:nvPr/>
        </p:nvSpPr>
        <p:spPr>
          <a:xfrm>
            <a:off x="676275" y="3081338"/>
            <a:ext cx="447675" cy="238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79"/>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79"/>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01" name="Google Shape;601;p79"/>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02" name="Google Shape;602;p79"/>
          <p:cNvSpPr txBox="1"/>
          <p:nvPr>
            <p:ph idx="2" type="subTitle"/>
          </p:nvPr>
        </p:nvSpPr>
        <p:spPr>
          <a:xfrm>
            <a:off x="75860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03" name="Google Shape;603;p7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1">
  <p:cSld name="CUSTOM_14_1">
    <p:bg>
      <p:bgPr>
        <a:solidFill>
          <a:srgbClr val="020B2E"/>
        </a:solidFill>
      </p:bgPr>
    </p:bg>
    <p:spTree>
      <p:nvGrpSpPr>
        <p:cNvPr id="604" name="Shape 604"/>
        <p:cNvGrpSpPr/>
        <p:nvPr/>
      </p:nvGrpSpPr>
      <p:grpSpPr>
        <a:xfrm>
          <a:off x="0" y="0"/>
          <a:ext cx="0" cy="0"/>
          <a:chOff x="0" y="0"/>
          <a:chExt cx="0" cy="0"/>
        </a:xfrm>
      </p:grpSpPr>
      <p:sp>
        <p:nvSpPr>
          <p:cNvPr descr="preencoded.png" id="605" name="Google Shape;605;p80"/>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06" name="Google Shape;606;p80"/>
          <p:cNvSpPr/>
          <p:nvPr/>
        </p:nvSpPr>
        <p:spPr>
          <a:xfrm>
            <a:off x="684657"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80"/>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08" name="Google Shape;608;p80"/>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09" name="Google Shape;609;p8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CUSTOM_13">
    <p:bg>
      <p:bgPr>
        <a:solidFill>
          <a:srgbClr val="020B2E"/>
        </a:solidFill>
      </p:bgPr>
    </p:bg>
    <p:spTree>
      <p:nvGrpSpPr>
        <p:cNvPr id="610" name="Shape 610"/>
        <p:cNvGrpSpPr/>
        <p:nvPr/>
      </p:nvGrpSpPr>
      <p:grpSpPr>
        <a:xfrm>
          <a:off x="0" y="0"/>
          <a:ext cx="0" cy="0"/>
          <a:chOff x="0" y="0"/>
          <a:chExt cx="0" cy="0"/>
        </a:xfrm>
      </p:grpSpPr>
      <p:sp>
        <p:nvSpPr>
          <p:cNvPr descr="preencoded.png" id="611" name="Google Shape;611;p81"/>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12" name="Google Shape;612;p81"/>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13" name="Google Shape;613;p81"/>
          <p:cNvSpPr/>
          <p:nvPr/>
        </p:nvSpPr>
        <p:spPr>
          <a:xfrm>
            <a:off x="676275" y="3081338"/>
            <a:ext cx="447675" cy="238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81"/>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15" name="Google Shape;615;p81"/>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16" name="Google Shape;616;p81"/>
          <p:cNvSpPr/>
          <p:nvPr>
            <p:ph idx="2" type="pic"/>
          </p:nvPr>
        </p:nvSpPr>
        <p:spPr>
          <a:xfrm>
            <a:off x="676275" y="3919575"/>
            <a:ext cx="1027800" cy="1027800"/>
          </a:xfrm>
          <a:prstGeom prst="ellipse">
            <a:avLst/>
          </a:prstGeom>
          <a:noFill/>
          <a:ln>
            <a:noFill/>
          </a:ln>
        </p:spPr>
      </p:sp>
      <p:sp>
        <p:nvSpPr>
          <p:cNvPr id="617" name="Google Shape;617;p81"/>
          <p:cNvSpPr txBox="1"/>
          <p:nvPr>
            <p:ph idx="3" type="subTitle"/>
          </p:nvPr>
        </p:nvSpPr>
        <p:spPr>
          <a:xfrm>
            <a:off x="1887525" y="4233703"/>
            <a:ext cx="2544600" cy="209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1"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18" name="Google Shape;618;p81"/>
          <p:cNvSpPr txBox="1"/>
          <p:nvPr>
            <p:ph idx="4" type="body"/>
          </p:nvPr>
        </p:nvSpPr>
        <p:spPr>
          <a:xfrm>
            <a:off x="1887525" y="4451003"/>
            <a:ext cx="1684800" cy="177600"/>
          </a:xfrm>
          <a:prstGeom prst="rect">
            <a:avLst/>
          </a:prstGeom>
          <a:noFill/>
          <a:ln>
            <a:noFill/>
          </a:ln>
        </p:spPr>
        <p:txBody>
          <a:bodyPr anchorCtr="0" anchor="t" bIns="34275" lIns="34275" spcFirstLastPara="1" rIns="34275" wrap="square" tIns="34275">
            <a:noAutofit/>
          </a:bodyPr>
          <a:lstStyle>
            <a:lvl1pPr indent="-285750" lvl="0" marL="457200" marR="0" rtl="0" algn="l">
              <a:lnSpc>
                <a:spcPct val="100000"/>
              </a:lnSpc>
              <a:spcBef>
                <a:spcPts val="0"/>
              </a:spcBef>
              <a:spcAft>
                <a:spcPts val="0"/>
              </a:spcAft>
              <a:buClr>
                <a:schemeClr val="lt1"/>
              </a:buClr>
              <a:buSzPts val="900"/>
              <a:buFont typeface="Poppins"/>
              <a:buChar char="●"/>
              <a:defRPr b="0" i="0" sz="900" u="none" cap="none" strike="noStrike">
                <a:solidFill>
                  <a:schemeClr val="lt1"/>
                </a:solidFill>
                <a:latin typeface="Poppins"/>
                <a:ea typeface="Poppins"/>
                <a:cs typeface="Poppins"/>
                <a:sym typeface="Poppins"/>
              </a:defRPr>
            </a:lvl1pPr>
            <a:lvl2pPr indent="-260350" lvl="1" marL="914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2pPr>
            <a:lvl3pPr indent="-260350" lvl="2" marL="1371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3pPr>
            <a:lvl4pPr indent="-260350" lvl="3" marL="1828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4pPr>
            <a:lvl5pPr indent="-260350" lvl="4" marL="22860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5pPr>
            <a:lvl6pPr indent="-260350" lvl="5" marL="27432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6pPr>
            <a:lvl7pPr indent="-260350" lvl="6" marL="3200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7pPr>
            <a:lvl8pPr indent="-260350" lvl="7" marL="3657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8pPr>
            <a:lvl9pPr indent="-260350" lvl="8" marL="4114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9pPr>
          </a:lstStyle>
          <a:p/>
        </p:txBody>
      </p:sp>
      <p:sp>
        <p:nvSpPr>
          <p:cNvPr id="619" name="Google Shape;619;p8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18">
    <p:spTree>
      <p:nvGrpSpPr>
        <p:cNvPr id="620" name="Shape 620"/>
        <p:cNvGrpSpPr/>
        <p:nvPr/>
      </p:nvGrpSpPr>
      <p:grpSpPr>
        <a:xfrm>
          <a:off x="0" y="0"/>
          <a:ext cx="0" cy="0"/>
          <a:chOff x="0" y="0"/>
          <a:chExt cx="0" cy="0"/>
        </a:xfrm>
      </p:grpSpPr>
      <p:pic>
        <p:nvPicPr>
          <p:cNvPr descr="preencoded.png" id="621" name="Google Shape;621;p82"/>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622" name="Google Shape;622;p82"/>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623" name="Google Shape;623;p82"/>
          <p:cNvPicPr preferRelativeResize="0"/>
          <p:nvPr/>
        </p:nvPicPr>
        <p:blipFill rotWithShape="1">
          <a:blip r:embed="rId4">
            <a:alphaModFix/>
          </a:blip>
          <a:srcRect b="0" l="0" r="0" t="0"/>
          <a:stretch/>
        </p:blipFill>
        <p:spPr>
          <a:xfrm>
            <a:off x="676275" y="2995613"/>
            <a:ext cx="447675" cy="23810"/>
          </a:xfrm>
          <a:prstGeom prst="rect">
            <a:avLst/>
          </a:prstGeom>
          <a:noFill/>
          <a:ln>
            <a:noFill/>
          </a:ln>
        </p:spPr>
      </p:pic>
      <p:sp>
        <p:nvSpPr>
          <p:cNvPr descr="preencoded.png" id="624" name="Google Shape;624;p82"/>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25" name="Google Shape;625;p82"/>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sp>
        <p:nvSpPr>
          <p:cNvPr descr="preencoded.png" id="626" name="Google Shape;626;p82"/>
          <p:cNvSpPr/>
          <p:nvPr/>
        </p:nvSpPr>
        <p:spPr>
          <a:xfrm>
            <a:off x="7354720" y="398954"/>
            <a:ext cx="1113013" cy="22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82"/>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82"/>
          <p:cNvSpPr txBox="1"/>
          <p:nvPr>
            <p:ph idx="1" type="subTitle"/>
          </p:nvPr>
        </p:nvSpPr>
        <p:spPr>
          <a:xfrm>
            <a:off x="799751" y="3408685"/>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29" name="Google Shape;629;p82"/>
          <p:cNvSpPr txBox="1"/>
          <p:nvPr>
            <p:ph type="title"/>
          </p:nvPr>
        </p:nvSpPr>
        <p:spPr>
          <a:xfrm>
            <a:off x="641142" y="1460756"/>
            <a:ext cx="45567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30" name="Google Shape;630;p82"/>
          <p:cNvSpPr txBox="1"/>
          <p:nvPr>
            <p:ph idx="2"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p:cSld name="CUSTOM_18_1">
    <p:spTree>
      <p:nvGrpSpPr>
        <p:cNvPr id="631" name="Shape 631"/>
        <p:cNvGrpSpPr/>
        <p:nvPr/>
      </p:nvGrpSpPr>
      <p:grpSpPr>
        <a:xfrm>
          <a:off x="0" y="0"/>
          <a:ext cx="0" cy="0"/>
          <a:chOff x="0" y="0"/>
          <a:chExt cx="0" cy="0"/>
        </a:xfrm>
      </p:grpSpPr>
      <p:pic>
        <p:nvPicPr>
          <p:cNvPr descr="preencoded.png" id="632" name="Google Shape;632;p83"/>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633" name="Google Shape;633;p83"/>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sp>
        <p:nvSpPr>
          <p:cNvPr descr="preencoded.png" id="634" name="Google Shape;634;p83"/>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35" name="Google Shape;635;p83"/>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descr="preencoded.png" id="636" name="Google Shape;636;p83"/>
          <p:cNvSpPr/>
          <p:nvPr/>
        </p:nvSpPr>
        <p:spPr>
          <a:xfrm>
            <a:off x="7354720" y="398954"/>
            <a:ext cx="1113013" cy="22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83"/>
          <p:cNvSpPr txBox="1"/>
          <p:nvPr>
            <p:ph type="title"/>
          </p:nvPr>
        </p:nvSpPr>
        <p:spPr>
          <a:xfrm>
            <a:off x="641142" y="1460756"/>
            <a:ext cx="45567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38" name="Google Shape;638;p83"/>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5">
    <p:spTree>
      <p:nvGrpSpPr>
        <p:cNvPr id="639" name="Shape 639"/>
        <p:cNvGrpSpPr/>
        <p:nvPr/>
      </p:nvGrpSpPr>
      <p:grpSpPr>
        <a:xfrm>
          <a:off x="0" y="0"/>
          <a:ext cx="0" cy="0"/>
          <a:chOff x="0" y="0"/>
          <a:chExt cx="0" cy="0"/>
        </a:xfrm>
      </p:grpSpPr>
      <p:sp>
        <p:nvSpPr>
          <p:cNvPr id="640" name="Google Shape;640;p84"/>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41" name="Google Shape;641;p8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5_2">
    <p:spTree>
      <p:nvGrpSpPr>
        <p:cNvPr id="642" name="Shape 642"/>
        <p:cNvGrpSpPr/>
        <p:nvPr/>
      </p:nvGrpSpPr>
      <p:grpSpPr>
        <a:xfrm>
          <a:off x="0" y="0"/>
          <a:ext cx="0" cy="0"/>
          <a:chOff x="0" y="0"/>
          <a:chExt cx="0" cy="0"/>
        </a:xfrm>
      </p:grpSpPr>
      <p:sp>
        <p:nvSpPr>
          <p:cNvPr id="643" name="Google Shape;643;p8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44" name="Google Shape;644;p8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645" name="Google Shape;645;p85"/>
          <p:cNvSpPr txBox="1"/>
          <p:nvPr>
            <p:ph idx="1" type="body"/>
          </p:nvPr>
        </p:nvSpPr>
        <p:spPr>
          <a:xfrm>
            <a:off x="726857" y="2438016"/>
            <a:ext cx="3325800" cy="7749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00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
    <p:spTree>
      <p:nvGrpSpPr>
        <p:cNvPr id="646" name="Shape 646"/>
        <p:cNvGrpSpPr/>
        <p:nvPr/>
      </p:nvGrpSpPr>
      <p:grpSpPr>
        <a:xfrm>
          <a:off x="0" y="0"/>
          <a:ext cx="0" cy="0"/>
          <a:chOff x="0" y="0"/>
          <a:chExt cx="0" cy="0"/>
        </a:xfrm>
      </p:grpSpPr>
      <p:pic>
        <p:nvPicPr>
          <p:cNvPr descr="preencoded.png" id="647" name="Google Shape;647;p86"/>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648" name="Google Shape;648;p86"/>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649" name="Google Shape;649;p86"/>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descr="preencoded.png" id="650" name="Google Shape;650;p86"/>
          <p:cNvSpPr/>
          <p:nvPr/>
        </p:nvSpPr>
        <p:spPr>
          <a:xfrm>
            <a:off x="7354720" y="398954"/>
            <a:ext cx="1113013" cy="229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86"/>
          <p:cNvSpPr txBox="1"/>
          <p:nvPr>
            <p:ph type="title"/>
          </p:nvPr>
        </p:nvSpPr>
        <p:spPr>
          <a:xfrm>
            <a:off x="641142" y="1460756"/>
            <a:ext cx="40560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52" name="Google Shape;652;p86"/>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53" name="Google Shape;653;p8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 name="Google Shape;45;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6" name="Google Shape;46;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1">
  <p:cSld name="CUSTOM_2">
    <p:spTree>
      <p:nvGrpSpPr>
        <p:cNvPr id="654" name="Shape 654"/>
        <p:cNvGrpSpPr/>
        <p:nvPr/>
      </p:nvGrpSpPr>
      <p:grpSpPr>
        <a:xfrm>
          <a:off x="0" y="0"/>
          <a:ext cx="0" cy="0"/>
          <a:chOff x="0" y="0"/>
          <a:chExt cx="0" cy="0"/>
        </a:xfrm>
      </p:grpSpPr>
      <p:sp>
        <p:nvSpPr>
          <p:cNvPr descr="preencoded.png" id="655" name="Google Shape;655;p87"/>
          <p:cNvSpPr/>
          <p:nvPr/>
        </p:nvSpPr>
        <p:spPr>
          <a:xfrm>
            <a:off x="0" y="3228975"/>
            <a:ext cx="2381253" cy="191428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56" name="Google Shape;656;p87"/>
          <p:cNvSpPr/>
          <p:nvPr/>
        </p:nvSpPr>
        <p:spPr>
          <a:xfrm>
            <a:off x="4905380" y="0"/>
            <a:ext cx="4238629"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57" name="Google Shape;657;p87"/>
          <p:cNvPicPr preferRelativeResize="0"/>
          <p:nvPr/>
        </p:nvPicPr>
        <p:blipFill rotWithShape="1">
          <a:blip r:embed="rId2">
            <a:alphaModFix/>
          </a:blip>
          <a:srcRect b="0" l="0" r="0" t="0"/>
          <a:stretch/>
        </p:blipFill>
        <p:spPr>
          <a:xfrm>
            <a:off x="4905380" y="0"/>
            <a:ext cx="4238629" cy="5141858"/>
          </a:xfrm>
          <a:prstGeom prst="rect">
            <a:avLst/>
          </a:prstGeom>
          <a:noFill/>
          <a:ln>
            <a:noFill/>
          </a:ln>
        </p:spPr>
      </p:pic>
      <p:sp>
        <p:nvSpPr>
          <p:cNvPr descr="preencoded.png" id="658" name="Google Shape;658;p87"/>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59" name="Google Shape;659;p87"/>
          <p:cNvPicPr preferRelativeResize="0"/>
          <p:nvPr/>
        </p:nvPicPr>
        <p:blipFill rotWithShape="1">
          <a:blip r:embed="rId3">
            <a:alphaModFix/>
          </a:blip>
          <a:srcRect b="0" l="0" r="0" t="0"/>
          <a:stretch/>
        </p:blipFill>
        <p:spPr>
          <a:xfrm>
            <a:off x="7354720" y="398954"/>
            <a:ext cx="1113013" cy="229200"/>
          </a:xfrm>
          <a:prstGeom prst="rect">
            <a:avLst/>
          </a:prstGeom>
          <a:noFill/>
          <a:ln>
            <a:noFill/>
          </a:ln>
        </p:spPr>
      </p:pic>
      <p:sp>
        <p:nvSpPr>
          <p:cNvPr id="660" name="Google Shape;660;p87"/>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61" name="Google Shape;661;p87"/>
          <p:cNvSpPr txBox="1"/>
          <p:nvPr>
            <p:ph idx="1" type="body"/>
          </p:nvPr>
        </p:nvSpPr>
        <p:spPr>
          <a:xfrm>
            <a:off x="664005" y="261289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662" name="Google Shape;662;p8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p:cSld name="CUSTOM_3_1">
    <p:bg>
      <p:bgPr>
        <a:solidFill>
          <a:srgbClr val="020B2E"/>
        </a:solidFill>
      </p:bgPr>
    </p:bg>
    <p:spTree>
      <p:nvGrpSpPr>
        <p:cNvPr id="663" name="Shape 663"/>
        <p:cNvGrpSpPr/>
        <p:nvPr/>
      </p:nvGrpSpPr>
      <p:grpSpPr>
        <a:xfrm>
          <a:off x="0" y="0"/>
          <a:ext cx="0" cy="0"/>
          <a:chOff x="0" y="0"/>
          <a:chExt cx="0" cy="0"/>
        </a:xfrm>
      </p:grpSpPr>
      <p:sp>
        <p:nvSpPr>
          <p:cNvPr id="664" name="Google Shape;664;p88"/>
          <p:cNvSpPr/>
          <p:nvPr/>
        </p:nvSpPr>
        <p:spPr>
          <a:xfrm>
            <a:off x="0" y="-634"/>
            <a:ext cx="9144003" cy="51434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65" name="Google Shape;665;p88"/>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8"/>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667" name="Google Shape;667;p88"/>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668" name="Google Shape;668;p8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2">
  <p:cSld name="CUSTOM_3_1_3">
    <p:bg>
      <p:bgPr>
        <a:solidFill>
          <a:srgbClr val="020B2E"/>
        </a:solidFill>
      </p:bgPr>
    </p:bg>
    <p:spTree>
      <p:nvGrpSpPr>
        <p:cNvPr id="669" name="Shape 669"/>
        <p:cNvGrpSpPr/>
        <p:nvPr/>
      </p:nvGrpSpPr>
      <p:grpSpPr>
        <a:xfrm>
          <a:off x="0" y="0"/>
          <a:ext cx="0" cy="0"/>
          <a:chOff x="0" y="0"/>
          <a:chExt cx="0" cy="0"/>
        </a:xfrm>
      </p:grpSpPr>
      <p:sp>
        <p:nvSpPr>
          <p:cNvPr id="670" name="Google Shape;670;p89"/>
          <p:cNvSpPr/>
          <p:nvPr/>
        </p:nvSpPr>
        <p:spPr>
          <a:xfrm>
            <a:off x="637712" y="42420"/>
            <a:ext cx="8506286" cy="510044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71" name="Google Shape;671;p89"/>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89"/>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673" name="Google Shape;673;p89"/>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674" name="Google Shape;674;p8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3_1_2">
    <p:bg>
      <p:bgPr>
        <a:solidFill>
          <a:srgbClr val="020B2E"/>
        </a:solidFill>
      </p:bgPr>
    </p:bg>
    <p:spTree>
      <p:nvGrpSpPr>
        <p:cNvPr id="675" name="Shape 675"/>
        <p:cNvGrpSpPr/>
        <p:nvPr/>
      </p:nvGrpSpPr>
      <p:grpSpPr>
        <a:xfrm>
          <a:off x="0" y="0"/>
          <a:ext cx="0" cy="0"/>
          <a:chOff x="0" y="0"/>
          <a:chExt cx="0" cy="0"/>
        </a:xfrm>
      </p:grpSpPr>
      <p:sp>
        <p:nvSpPr>
          <p:cNvPr id="676" name="Google Shape;676;p90"/>
          <p:cNvSpPr/>
          <p:nvPr/>
        </p:nvSpPr>
        <p:spPr>
          <a:xfrm>
            <a:off x="0" y="-634"/>
            <a:ext cx="9144003" cy="51434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77" name="Google Shape;677;p90"/>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90"/>
          <p:cNvSpPr txBox="1"/>
          <p:nvPr>
            <p:ph type="title"/>
          </p:nvPr>
        </p:nvSpPr>
        <p:spPr>
          <a:xfrm>
            <a:off x="828853" y="2362556"/>
            <a:ext cx="7486200" cy="418500"/>
          </a:xfrm>
          <a:prstGeom prst="rect">
            <a:avLst/>
          </a:prstGeom>
          <a:noFill/>
          <a:ln>
            <a:noFill/>
          </a:ln>
        </p:spPr>
        <p:txBody>
          <a:bodyPr anchorCtr="0" anchor="ctr"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679" name="Google Shape;679;p9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1">
  <p:cSld name="CUSTOM_3_1_1">
    <p:bg>
      <p:bgPr>
        <a:solidFill>
          <a:schemeClr val="lt1"/>
        </a:solidFill>
      </p:bgPr>
    </p:bg>
    <p:spTree>
      <p:nvGrpSpPr>
        <p:cNvPr id="680" name="Shape 680"/>
        <p:cNvGrpSpPr/>
        <p:nvPr/>
      </p:nvGrpSpPr>
      <p:grpSpPr>
        <a:xfrm>
          <a:off x="0" y="0"/>
          <a:ext cx="0" cy="0"/>
          <a:chOff x="0" y="0"/>
          <a:chExt cx="0" cy="0"/>
        </a:xfrm>
      </p:grpSpPr>
      <p:sp>
        <p:nvSpPr>
          <p:cNvPr id="681" name="Google Shape;681;p91"/>
          <p:cNvSpPr/>
          <p:nvPr/>
        </p:nvSpPr>
        <p:spPr>
          <a:xfrm>
            <a:off x="5060119" y="0"/>
            <a:ext cx="4083900" cy="5165400"/>
          </a:xfrm>
          <a:prstGeom prst="rect">
            <a:avLst/>
          </a:prstGeom>
          <a:solidFill>
            <a:srgbClr val="020B2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2" name="Google Shape;682;p91"/>
          <p:cNvPicPr preferRelativeResize="0"/>
          <p:nvPr/>
        </p:nvPicPr>
        <p:blipFill rotWithShape="1">
          <a:blip r:embed="rId2">
            <a:alphaModFix/>
          </a:blip>
          <a:srcRect b="0" l="0" r="0" t="0"/>
          <a:stretch/>
        </p:blipFill>
        <p:spPr>
          <a:xfrm>
            <a:off x="5060119" y="0"/>
            <a:ext cx="4083927" cy="5143501"/>
          </a:xfrm>
          <a:prstGeom prst="rect">
            <a:avLst/>
          </a:prstGeom>
          <a:noFill/>
          <a:ln>
            <a:noFill/>
          </a:ln>
        </p:spPr>
      </p:pic>
      <p:sp>
        <p:nvSpPr>
          <p:cNvPr descr="preencoded.png" id="683" name="Google Shape;683;p91"/>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91"/>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685" name="Google Shape;685;p91"/>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9pPr>
          </a:lstStyle>
          <a:p/>
        </p:txBody>
      </p:sp>
      <p:sp>
        <p:nvSpPr>
          <p:cNvPr id="686" name="Google Shape;686;p9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687" name="Shape 687"/>
        <p:cNvGrpSpPr/>
        <p:nvPr/>
      </p:nvGrpSpPr>
      <p:grpSpPr>
        <a:xfrm>
          <a:off x="0" y="0"/>
          <a:ext cx="0" cy="0"/>
          <a:chOff x="0" y="0"/>
          <a:chExt cx="0" cy="0"/>
        </a:xfrm>
      </p:grpSpPr>
      <p:sp>
        <p:nvSpPr>
          <p:cNvPr descr="preencoded.png" id="688" name="Google Shape;688;p92"/>
          <p:cNvSpPr/>
          <p:nvPr/>
        </p:nvSpPr>
        <p:spPr>
          <a:xfrm>
            <a:off x="5895980" y="1724025"/>
            <a:ext cx="2014540" cy="201428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89" name="Google Shape;689;p92"/>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90" name="Google Shape;690;p92"/>
          <p:cNvPicPr preferRelativeResize="0"/>
          <p:nvPr/>
        </p:nvPicPr>
        <p:blipFill rotWithShape="1">
          <a:blip r:embed="rId2">
            <a:alphaModFix/>
          </a:blip>
          <a:srcRect b="0" l="0" r="0" t="0"/>
          <a:stretch/>
        </p:blipFill>
        <p:spPr>
          <a:xfrm>
            <a:off x="7354720" y="398954"/>
            <a:ext cx="1113013" cy="229199"/>
          </a:xfrm>
          <a:prstGeom prst="rect">
            <a:avLst/>
          </a:prstGeom>
          <a:noFill/>
          <a:ln>
            <a:noFill/>
          </a:ln>
        </p:spPr>
      </p:pic>
      <p:sp>
        <p:nvSpPr>
          <p:cNvPr descr="preencoded.png" id="691" name="Google Shape;691;p92"/>
          <p:cNvSpPr/>
          <p:nvPr/>
        </p:nvSpPr>
        <p:spPr>
          <a:xfrm>
            <a:off x="5985408" y="1761084"/>
            <a:ext cx="2667003" cy="266667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92"/>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693" name="Google Shape;693;p92"/>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694" name="Google Shape;694;p9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_Feature">
  <p:cSld name="CUSTOM_4_1">
    <p:spTree>
      <p:nvGrpSpPr>
        <p:cNvPr id="695" name="Shape 695"/>
        <p:cNvGrpSpPr/>
        <p:nvPr/>
      </p:nvGrpSpPr>
      <p:grpSpPr>
        <a:xfrm>
          <a:off x="0" y="0"/>
          <a:ext cx="0" cy="0"/>
          <a:chOff x="0" y="0"/>
          <a:chExt cx="0" cy="0"/>
        </a:xfrm>
      </p:grpSpPr>
      <p:sp>
        <p:nvSpPr>
          <p:cNvPr descr="preencoded.png" id="696" name="Google Shape;696;p93"/>
          <p:cNvSpPr/>
          <p:nvPr/>
        </p:nvSpPr>
        <p:spPr>
          <a:xfrm>
            <a:off x="5895980" y="1724025"/>
            <a:ext cx="2014540" cy="201428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697" name="Google Shape;697;p93"/>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698" name="Google Shape;698;p93"/>
          <p:cNvPicPr preferRelativeResize="0"/>
          <p:nvPr/>
        </p:nvPicPr>
        <p:blipFill rotWithShape="1">
          <a:blip r:embed="rId2">
            <a:alphaModFix/>
          </a:blip>
          <a:srcRect b="0" l="0" r="0" t="0"/>
          <a:stretch/>
        </p:blipFill>
        <p:spPr>
          <a:xfrm>
            <a:off x="7354720" y="398954"/>
            <a:ext cx="1113013" cy="229199"/>
          </a:xfrm>
          <a:prstGeom prst="rect">
            <a:avLst/>
          </a:prstGeom>
          <a:noFill/>
          <a:ln>
            <a:noFill/>
          </a:ln>
        </p:spPr>
      </p:pic>
      <p:sp>
        <p:nvSpPr>
          <p:cNvPr id="699" name="Google Shape;699;p93"/>
          <p:cNvSpPr txBox="1"/>
          <p:nvPr>
            <p:ph type="title"/>
          </p:nvPr>
        </p:nvSpPr>
        <p:spPr>
          <a:xfrm>
            <a:off x="637715" y="1510464"/>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00" name="Google Shape;700;p93"/>
          <p:cNvSpPr txBox="1"/>
          <p:nvPr>
            <p:ph idx="1" type="body"/>
          </p:nvPr>
        </p:nvSpPr>
        <p:spPr>
          <a:xfrm>
            <a:off x="664005" y="2991794"/>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701" name="Google Shape;701;p93"/>
          <p:cNvSpPr/>
          <p:nvPr>
            <p:ph idx="2" type="pic"/>
          </p:nvPr>
        </p:nvSpPr>
        <p:spPr>
          <a:xfrm>
            <a:off x="5895984" y="1503759"/>
            <a:ext cx="2575500" cy="2657100"/>
          </a:xfrm>
          <a:prstGeom prst="rect">
            <a:avLst/>
          </a:prstGeom>
          <a:noFill/>
          <a:ln>
            <a:noFill/>
          </a:ln>
        </p:spPr>
      </p:sp>
      <p:sp>
        <p:nvSpPr>
          <p:cNvPr id="702" name="Google Shape;702;p9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5">
    <p:spTree>
      <p:nvGrpSpPr>
        <p:cNvPr id="703" name="Shape 703"/>
        <p:cNvGrpSpPr/>
        <p:nvPr/>
      </p:nvGrpSpPr>
      <p:grpSpPr>
        <a:xfrm>
          <a:off x="0" y="0"/>
          <a:ext cx="0" cy="0"/>
          <a:chOff x="0" y="0"/>
          <a:chExt cx="0" cy="0"/>
        </a:xfrm>
      </p:grpSpPr>
      <p:sp>
        <p:nvSpPr>
          <p:cNvPr descr="preencoded.png" id="704" name="Google Shape;704;p94"/>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05" name="Google Shape;705;p94"/>
          <p:cNvSpPr/>
          <p:nvPr/>
        </p:nvSpPr>
        <p:spPr>
          <a:xfrm>
            <a:off x="-5"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06" name="Google Shape;706;p94"/>
          <p:cNvPicPr preferRelativeResize="0"/>
          <p:nvPr/>
        </p:nvPicPr>
        <p:blipFill rotWithShape="1">
          <a:blip r:embed="rId2">
            <a:alphaModFix/>
          </a:blip>
          <a:srcRect b="0" l="0" r="0" t="0"/>
          <a:stretch/>
        </p:blipFill>
        <p:spPr>
          <a:xfrm>
            <a:off x="676275" y="2547938"/>
            <a:ext cx="447675" cy="23810"/>
          </a:xfrm>
          <a:prstGeom prst="rect">
            <a:avLst/>
          </a:prstGeom>
          <a:noFill/>
          <a:ln>
            <a:noFill/>
          </a:ln>
        </p:spPr>
      </p:pic>
      <p:sp>
        <p:nvSpPr>
          <p:cNvPr id="707" name="Google Shape;707;p94"/>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08" name="Google Shape;708;p94"/>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94"/>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10" name="Google Shape;710;p94"/>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94"/>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712" name="Google Shape;712;p94"/>
          <p:cNvPicPr preferRelativeResize="0"/>
          <p:nvPr/>
        </p:nvPicPr>
        <p:blipFill rotWithShape="1">
          <a:blip r:embed="rId3">
            <a:alphaModFix/>
          </a:blip>
          <a:srcRect b="0" l="0" r="0" t="0"/>
          <a:stretch/>
        </p:blipFill>
        <p:spPr>
          <a:xfrm>
            <a:off x="4452942" y="2833688"/>
            <a:ext cx="4014792" cy="633334"/>
          </a:xfrm>
          <a:prstGeom prst="rect">
            <a:avLst/>
          </a:prstGeom>
          <a:noFill/>
          <a:ln>
            <a:noFill/>
          </a:ln>
        </p:spPr>
      </p:pic>
      <p:sp>
        <p:nvSpPr>
          <p:cNvPr id="713" name="Google Shape;713;p94"/>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descr="preencoded.png" id="714" name="Google Shape;714;p94"/>
          <p:cNvSpPr/>
          <p:nvPr/>
        </p:nvSpPr>
        <p:spPr>
          <a:xfrm>
            <a:off x="4452942" y="3609975"/>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94"/>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sp>
        <p:nvSpPr>
          <p:cNvPr descr="preencoded.png" id="716" name="Google Shape;716;p94"/>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17" name="Google Shape;717;p94"/>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94"/>
          <p:cNvSpPr txBox="1"/>
          <p:nvPr>
            <p:ph type="title"/>
          </p:nvPr>
        </p:nvSpPr>
        <p:spPr>
          <a:xfrm>
            <a:off x="637712" y="1017281"/>
            <a:ext cx="3675600" cy="10812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3300"/>
              <a:buFont typeface="Poppins SemiBold"/>
              <a:buNone/>
              <a:defRPr b="0" i="0" sz="33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719" name="Google Shape;719;p94"/>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20" name="Google Shape;720;p94"/>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21" name="Google Shape;721;p94"/>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22" name="Google Shape;722;p94"/>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23" name="Google Shape;723;p9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5_1">
    <p:spTree>
      <p:nvGrpSpPr>
        <p:cNvPr id="724" name="Shape 724"/>
        <p:cNvGrpSpPr/>
        <p:nvPr/>
      </p:nvGrpSpPr>
      <p:grpSpPr>
        <a:xfrm>
          <a:off x="0" y="0"/>
          <a:ext cx="0" cy="0"/>
          <a:chOff x="0" y="0"/>
          <a:chExt cx="0" cy="0"/>
        </a:xfrm>
      </p:grpSpPr>
      <p:sp>
        <p:nvSpPr>
          <p:cNvPr descr="preencoded.png" id="725" name="Google Shape;725;p95"/>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26" name="Google Shape;726;p95"/>
          <p:cNvSpPr/>
          <p:nvPr/>
        </p:nvSpPr>
        <p:spPr>
          <a:xfrm>
            <a:off x="-5"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27" name="Google Shape;727;p95"/>
          <p:cNvPicPr preferRelativeResize="0"/>
          <p:nvPr/>
        </p:nvPicPr>
        <p:blipFill rotWithShape="1">
          <a:blip r:embed="rId2">
            <a:alphaModFix/>
          </a:blip>
          <a:srcRect b="0" l="0" r="0" t="0"/>
          <a:stretch/>
        </p:blipFill>
        <p:spPr>
          <a:xfrm>
            <a:off x="676275" y="2719388"/>
            <a:ext cx="447675" cy="23810"/>
          </a:xfrm>
          <a:prstGeom prst="rect">
            <a:avLst/>
          </a:prstGeom>
          <a:noFill/>
          <a:ln>
            <a:noFill/>
          </a:ln>
        </p:spPr>
      </p:pic>
      <p:sp>
        <p:nvSpPr>
          <p:cNvPr id="728" name="Google Shape;728;p95"/>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29" name="Google Shape;729;p95"/>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95"/>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31" name="Google Shape;731;p95"/>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95"/>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733" name="Google Shape;733;p95"/>
          <p:cNvPicPr preferRelativeResize="0"/>
          <p:nvPr/>
        </p:nvPicPr>
        <p:blipFill rotWithShape="1">
          <a:blip r:embed="rId3">
            <a:alphaModFix/>
          </a:blip>
          <a:srcRect b="0" l="0" r="0" t="0"/>
          <a:stretch/>
        </p:blipFill>
        <p:spPr>
          <a:xfrm>
            <a:off x="4452942" y="2833688"/>
            <a:ext cx="4014792" cy="633334"/>
          </a:xfrm>
          <a:prstGeom prst="rect">
            <a:avLst/>
          </a:prstGeom>
          <a:noFill/>
          <a:ln>
            <a:noFill/>
          </a:ln>
        </p:spPr>
      </p:pic>
      <p:sp>
        <p:nvSpPr>
          <p:cNvPr id="734" name="Google Shape;734;p95"/>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descr="preencoded.png" id="735" name="Google Shape;735;p95"/>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36" name="Google Shape;736;p95"/>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95"/>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738" name="Google Shape;738;p95"/>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39" name="Google Shape;739;p95"/>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40" name="Google Shape;740;p95"/>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41" name="Google Shape;741;p9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
  <p:cSld name="CUSTOM_5_1_1">
    <p:spTree>
      <p:nvGrpSpPr>
        <p:cNvPr id="742" name="Shape 742"/>
        <p:cNvGrpSpPr/>
        <p:nvPr/>
      </p:nvGrpSpPr>
      <p:grpSpPr>
        <a:xfrm>
          <a:off x="0" y="0"/>
          <a:ext cx="0" cy="0"/>
          <a:chOff x="0" y="0"/>
          <a:chExt cx="0" cy="0"/>
        </a:xfrm>
      </p:grpSpPr>
      <p:sp>
        <p:nvSpPr>
          <p:cNvPr descr="preencoded.png" id="743" name="Google Shape;743;p96"/>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44" name="Google Shape;744;p96"/>
          <p:cNvSpPr/>
          <p:nvPr/>
        </p:nvSpPr>
        <p:spPr>
          <a:xfrm>
            <a:off x="-5"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45" name="Google Shape;745;p96"/>
          <p:cNvPicPr preferRelativeResize="0"/>
          <p:nvPr/>
        </p:nvPicPr>
        <p:blipFill rotWithShape="1">
          <a:blip r:embed="rId2">
            <a:alphaModFix/>
          </a:blip>
          <a:srcRect b="0" l="0" r="0" t="0"/>
          <a:stretch/>
        </p:blipFill>
        <p:spPr>
          <a:xfrm>
            <a:off x="676275" y="2719388"/>
            <a:ext cx="447675" cy="23810"/>
          </a:xfrm>
          <a:prstGeom prst="rect">
            <a:avLst/>
          </a:prstGeom>
          <a:noFill/>
          <a:ln>
            <a:noFill/>
          </a:ln>
        </p:spPr>
      </p:pic>
      <p:sp>
        <p:nvSpPr>
          <p:cNvPr id="746" name="Google Shape;746;p96"/>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47" name="Google Shape;747;p96"/>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96"/>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49" name="Google Shape;749;p96"/>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96"/>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sp>
        <p:nvSpPr>
          <p:cNvPr descr="preencoded.png" id="751" name="Google Shape;751;p96"/>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52" name="Google Shape;752;p96"/>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96"/>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754" name="Google Shape;754;p96"/>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55" name="Google Shape;755;p96"/>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56" name="Google Shape;756;p9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7" name="Shape 47"/>
        <p:cNvGrpSpPr/>
        <p:nvPr/>
      </p:nvGrpSpPr>
      <p:grpSpPr>
        <a:xfrm>
          <a:off x="0" y="0"/>
          <a:ext cx="0" cy="0"/>
          <a:chOff x="0" y="0"/>
          <a:chExt cx="0" cy="0"/>
        </a:xfrm>
      </p:grpSpPr>
      <p:sp>
        <p:nvSpPr>
          <p:cNvPr id="48" name="Google Shape;48;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3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0" name="Google Shape;50;p3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1" name="Google Shape;5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
  <p:cSld name="CUSTOM_5_1_1_1">
    <p:spTree>
      <p:nvGrpSpPr>
        <p:cNvPr id="757" name="Shape 757"/>
        <p:cNvGrpSpPr/>
        <p:nvPr/>
      </p:nvGrpSpPr>
      <p:grpSpPr>
        <a:xfrm>
          <a:off x="0" y="0"/>
          <a:ext cx="0" cy="0"/>
          <a:chOff x="0" y="0"/>
          <a:chExt cx="0" cy="0"/>
        </a:xfrm>
      </p:grpSpPr>
      <p:sp>
        <p:nvSpPr>
          <p:cNvPr descr="preencoded.png" id="758" name="Google Shape;758;p97"/>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59" name="Google Shape;759;p97"/>
          <p:cNvSpPr/>
          <p:nvPr/>
        </p:nvSpPr>
        <p:spPr>
          <a:xfrm>
            <a:off x="-5"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60" name="Google Shape;760;p97"/>
          <p:cNvPicPr preferRelativeResize="0"/>
          <p:nvPr/>
        </p:nvPicPr>
        <p:blipFill rotWithShape="1">
          <a:blip r:embed="rId2">
            <a:alphaModFix/>
          </a:blip>
          <a:srcRect b="0" l="0" r="0" t="0"/>
          <a:stretch/>
        </p:blipFill>
        <p:spPr>
          <a:xfrm>
            <a:off x="676275" y="2719388"/>
            <a:ext cx="447675" cy="23810"/>
          </a:xfrm>
          <a:prstGeom prst="rect">
            <a:avLst/>
          </a:prstGeom>
          <a:noFill/>
          <a:ln>
            <a:noFill/>
          </a:ln>
        </p:spPr>
      </p:pic>
      <p:sp>
        <p:nvSpPr>
          <p:cNvPr id="761" name="Google Shape;761;p97"/>
          <p:cNvSpPr/>
          <p:nvPr/>
        </p:nvSpPr>
        <p:spPr>
          <a:xfrm>
            <a:off x="4452942" y="1281113"/>
            <a:ext cx="4014600" cy="296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62" name="Google Shape;762;p97"/>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97"/>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64" name="Google Shape;764;p97"/>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65" name="Google Shape;765;p97"/>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97"/>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767" name="Google Shape;767;p97"/>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68" name="Google Shape;768;p9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_Points">
  <p:cSld name="CUSTOM_6">
    <p:spTree>
      <p:nvGrpSpPr>
        <p:cNvPr id="769" name="Shape 769"/>
        <p:cNvGrpSpPr/>
        <p:nvPr/>
      </p:nvGrpSpPr>
      <p:grpSpPr>
        <a:xfrm>
          <a:off x="0" y="0"/>
          <a:ext cx="0" cy="0"/>
          <a:chOff x="0" y="0"/>
          <a:chExt cx="0" cy="0"/>
        </a:xfrm>
      </p:grpSpPr>
      <p:pic>
        <p:nvPicPr>
          <p:cNvPr descr="preencoded.png" id="770" name="Google Shape;770;p98"/>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descr="preencoded.png" id="771" name="Google Shape;771;p98"/>
          <p:cNvSpPr/>
          <p:nvPr/>
        </p:nvSpPr>
        <p:spPr>
          <a:xfrm>
            <a:off x="3924304" y="0"/>
            <a:ext cx="5219705"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72" name="Google Shape;772;p98"/>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descr="preencoded.png" id="773" name="Google Shape;773;p98"/>
          <p:cNvSpPr/>
          <p:nvPr/>
        </p:nvSpPr>
        <p:spPr>
          <a:xfrm>
            <a:off x="7354720" y="398952"/>
            <a:ext cx="1113013" cy="2291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74" name="Google Shape;774;p98"/>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98"/>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76" name="Google Shape;776;p98"/>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98"/>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778" name="Google Shape;778;p98"/>
          <p:cNvPicPr preferRelativeResize="0"/>
          <p:nvPr/>
        </p:nvPicPr>
        <p:blipFill rotWithShape="1">
          <a:blip r:embed="rId4">
            <a:alphaModFix/>
          </a:blip>
          <a:srcRect b="0" l="0" r="0" t="0"/>
          <a:stretch/>
        </p:blipFill>
        <p:spPr>
          <a:xfrm>
            <a:off x="4452942" y="2833688"/>
            <a:ext cx="4014792" cy="633334"/>
          </a:xfrm>
          <a:prstGeom prst="rect">
            <a:avLst/>
          </a:prstGeom>
          <a:noFill/>
          <a:ln>
            <a:noFill/>
          </a:ln>
        </p:spPr>
      </p:pic>
      <p:sp>
        <p:nvSpPr>
          <p:cNvPr id="779" name="Google Shape;779;p98"/>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descr="preencoded.png" id="780" name="Google Shape;780;p98"/>
          <p:cNvSpPr/>
          <p:nvPr/>
        </p:nvSpPr>
        <p:spPr>
          <a:xfrm>
            <a:off x="4452942" y="3609975"/>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98"/>
          <p:cNvSpPr/>
          <p:nvPr/>
        </p:nvSpPr>
        <p:spPr>
          <a:xfrm>
            <a:off x="4572004" y="3696494"/>
            <a:ext cx="6081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04</a:t>
            </a:r>
            <a:endParaRPr b="0" i="0" sz="2900" u="none" cap="none" strike="noStrike">
              <a:solidFill>
                <a:schemeClr val="dk1"/>
              </a:solidFill>
              <a:latin typeface="Calibri"/>
              <a:ea typeface="Calibri"/>
              <a:cs typeface="Calibri"/>
              <a:sym typeface="Calibri"/>
            </a:endParaRPr>
          </a:p>
        </p:txBody>
      </p:sp>
      <p:sp>
        <p:nvSpPr>
          <p:cNvPr id="782" name="Google Shape;782;p98"/>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783" name="Google Shape;783;p98"/>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84" name="Google Shape;784;p98"/>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85" name="Google Shape;785;p98"/>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786" name="Google Shape;786;p98"/>
          <p:cNvSpPr txBox="1"/>
          <p:nvPr>
            <p:ph idx="4" type="subTitle"/>
          </p:nvPr>
        </p:nvSpPr>
        <p:spPr>
          <a:xfrm>
            <a:off x="5083422" y="3844388"/>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787" name="Google Shape;787;p98"/>
          <p:cNvPicPr preferRelativeResize="0"/>
          <p:nvPr/>
        </p:nvPicPr>
        <p:blipFill rotWithShape="1">
          <a:blip r:embed="rId5">
            <a:alphaModFix/>
          </a:blip>
          <a:srcRect b="0" l="0" r="0" t="0"/>
          <a:stretch/>
        </p:blipFill>
        <p:spPr>
          <a:xfrm>
            <a:off x="676275" y="2719388"/>
            <a:ext cx="447675" cy="23810"/>
          </a:xfrm>
          <a:prstGeom prst="rect">
            <a:avLst/>
          </a:prstGeom>
          <a:noFill/>
          <a:ln>
            <a:noFill/>
          </a:ln>
        </p:spPr>
      </p:pic>
      <p:sp>
        <p:nvSpPr>
          <p:cNvPr id="788" name="Google Shape;788;p9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_Points">
  <p:cSld name="CUSTOM_6_1">
    <p:spTree>
      <p:nvGrpSpPr>
        <p:cNvPr id="789" name="Shape 789"/>
        <p:cNvGrpSpPr/>
        <p:nvPr/>
      </p:nvGrpSpPr>
      <p:grpSpPr>
        <a:xfrm>
          <a:off x="0" y="0"/>
          <a:ext cx="0" cy="0"/>
          <a:chOff x="0" y="0"/>
          <a:chExt cx="0" cy="0"/>
        </a:xfrm>
      </p:grpSpPr>
      <p:pic>
        <p:nvPicPr>
          <p:cNvPr descr="preencoded.png" id="790" name="Google Shape;790;p99"/>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descr="preencoded.png" id="791" name="Google Shape;791;p99"/>
          <p:cNvSpPr/>
          <p:nvPr/>
        </p:nvSpPr>
        <p:spPr>
          <a:xfrm>
            <a:off x="3924304" y="0"/>
            <a:ext cx="5219705"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792" name="Google Shape;792;p99"/>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descr="preencoded.png" id="793" name="Google Shape;793;p99"/>
          <p:cNvSpPr/>
          <p:nvPr/>
        </p:nvSpPr>
        <p:spPr>
          <a:xfrm>
            <a:off x="7354720" y="398952"/>
            <a:ext cx="1113013" cy="2291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794" name="Google Shape;794;p99"/>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99"/>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796" name="Google Shape;796;p99"/>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99"/>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pic>
        <p:nvPicPr>
          <p:cNvPr descr="preencoded.png" id="798" name="Google Shape;798;p99"/>
          <p:cNvPicPr preferRelativeResize="0"/>
          <p:nvPr/>
        </p:nvPicPr>
        <p:blipFill rotWithShape="1">
          <a:blip r:embed="rId4">
            <a:alphaModFix/>
          </a:blip>
          <a:srcRect b="0" l="0" r="0" t="0"/>
          <a:stretch/>
        </p:blipFill>
        <p:spPr>
          <a:xfrm>
            <a:off x="4452942" y="2833688"/>
            <a:ext cx="4014792" cy="633334"/>
          </a:xfrm>
          <a:prstGeom prst="rect">
            <a:avLst/>
          </a:prstGeom>
          <a:noFill/>
          <a:ln>
            <a:noFill/>
          </a:ln>
        </p:spPr>
      </p:pic>
      <p:sp>
        <p:nvSpPr>
          <p:cNvPr id="799" name="Google Shape;799;p99"/>
          <p:cNvSpPr/>
          <p:nvPr/>
        </p:nvSpPr>
        <p:spPr>
          <a:xfrm>
            <a:off x="4572004" y="2920206"/>
            <a:ext cx="5793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03</a:t>
            </a:r>
            <a:endParaRPr b="0" i="0" sz="2900" u="none" cap="none" strike="noStrike">
              <a:solidFill>
                <a:schemeClr val="dk1"/>
              </a:solidFill>
              <a:latin typeface="Calibri"/>
              <a:ea typeface="Calibri"/>
              <a:cs typeface="Calibri"/>
              <a:sym typeface="Calibri"/>
            </a:endParaRPr>
          </a:p>
        </p:txBody>
      </p:sp>
      <p:sp>
        <p:nvSpPr>
          <p:cNvPr id="800" name="Google Shape;800;p99"/>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801" name="Google Shape;801;p99"/>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802" name="Google Shape;802;p99"/>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803" name="Google Shape;803;p99"/>
          <p:cNvSpPr txBox="1"/>
          <p:nvPr>
            <p:ph idx="3" type="subTitle"/>
          </p:nvPr>
        </p:nvSpPr>
        <p:spPr>
          <a:xfrm>
            <a:off x="5083422" y="3068100"/>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804" name="Google Shape;804;p99"/>
          <p:cNvPicPr preferRelativeResize="0"/>
          <p:nvPr/>
        </p:nvPicPr>
        <p:blipFill rotWithShape="1">
          <a:blip r:embed="rId5">
            <a:alphaModFix/>
          </a:blip>
          <a:srcRect b="0" l="0" r="0" t="0"/>
          <a:stretch/>
        </p:blipFill>
        <p:spPr>
          <a:xfrm>
            <a:off x="676275" y="2719388"/>
            <a:ext cx="447675" cy="23810"/>
          </a:xfrm>
          <a:prstGeom prst="rect">
            <a:avLst/>
          </a:prstGeom>
          <a:noFill/>
          <a:ln>
            <a:noFill/>
          </a:ln>
        </p:spPr>
      </p:pic>
      <p:sp>
        <p:nvSpPr>
          <p:cNvPr id="805" name="Google Shape;805;p9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_Points">
  <p:cSld name="CUSTOM_6_1_1">
    <p:spTree>
      <p:nvGrpSpPr>
        <p:cNvPr id="806" name="Shape 806"/>
        <p:cNvGrpSpPr/>
        <p:nvPr/>
      </p:nvGrpSpPr>
      <p:grpSpPr>
        <a:xfrm>
          <a:off x="0" y="0"/>
          <a:ext cx="0" cy="0"/>
          <a:chOff x="0" y="0"/>
          <a:chExt cx="0" cy="0"/>
        </a:xfrm>
      </p:grpSpPr>
      <p:pic>
        <p:nvPicPr>
          <p:cNvPr descr="preencoded.png" id="807" name="Google Shape;807;p100"/>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descr="preencoded.png" id="808" name="Google Shape;808;p100"/>
          <p:cNvSpPr/>
          <p:nvPr/>
        </p:nvSpPr>
        <p:spPr>
          <a:xfrm>
            <a:off x="3924304" y="0"/>
            <a:ext cx="5219705"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09" name="Google Shape;809;p100"/>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descr="preencoded.png" id="810" name="Google Shape;810;p100"/>
          <p:cNvSpPr/>
          <p:nvPr/>
        </p:nvSpPr>
        <p:spPr>
          <a:xfrm>
            <a:off x="7354720" y="398952"/>
            <a:ext cx="1113013" cy="2291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11" name="Google Shape;811;p100"/>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00"/>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descr="preencoded.png" id="813" name="Google Shape;813;p100"/>
          <p:cNvSpPr/>
          <p:nvPr/>
        </p:nvSpPr>
        <p:spPr>
          <a:xfrm>
            <a:off x="4452942" y="2057400"/>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00"/>
          <p:cNvSpPr/>
          <p:nvPr/>
        </p:nvSpPr>
        <p:spPr>
          <a:xfrm>
            <a:off x="4572004" y="2143919"/>
            <a:ext cx="5748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02</a:t>
            </a:r>
            <a:endParaRPr b="0" i="0" sz="2900" u="none" cap="none" strike="noStrike">
              <a:solidFill>
                <a:schemeClr val="dk1"/>
              </a:solidFill>
              <a:latin typeface="Calibri"/>
              <a:ea typeface="Calibri"/>
              <a:cs typeface="Calibri"/>
              <a:sym typeface="Calibri"/>
            </a:endParaRPr>
          </a:p>
        </p:txBody>
      </p:sp>
      <p:sp>
        <p:nvSpPr>
          <p:cNvPr id="815" name="Google Shape;815;p100"/>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816" name="Google Shape;816;p100"/>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817" name="Google Shape;817;p100"/>
          <p:cNvSpPr txBox="1"/>
          <p:nvPr>
            <p:ph idx="2" type="subTitle"/>
          </p:nvPr>
        </p:nvSpPr>
        <p:spPr>
          <a:xfrm>
            <a:off x="5089553" y="2291813"/>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818" name="Google Shape;818;p100"/>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819" name="Google Shape;819;p10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_Points 1">
  <p:cSld name="CUSTOM_6_1_1_1">
    <p:spTree>
      <p:nvGrpSpPr>
        <p:cNvPr id="820" name="Shape 820"/>
        <p:cNvGrpSpPr/>
        <p:nvPr/>
      </p:nvGrpSpPr>
      <p:grpSpPr>
        <a:xfrm>
          <a:off x="0" y="0"/>
          <a:ext cx="0" cy="0"/>
          <a:chOff x="0" y="0"/>
          <a:chExt cx="0" cy="0"/>
        </a:xfrm>
      </p:grpSpPr>
      <p:pic>
        <p:nvPicPr>
          <p:cNvPr descr="preencoded.png" id="821" name="Google Shape;821;p101"/>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descr="preencoded.png" id="822" name="Google Shape;822;p101"/>
          <p:cNvSpPr/>
          <p:nvPr/>
        </p:nvSpPr>
        <p:spPr>
          <a:xfrm>
            <a:off x="3924304" y="0"/>
            <a:ext cx="5219705"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23" name="Google Shape;823;p101"/>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descr="preencoded.png" id="824" name="Google Shape;824;p101"/>
          <p:cNvSpPr/>
          <p:nvPr/>
        </p:nvSpPr>
        <p:spPr>
          <a:xfrm>
            <a:off x="7354720" y="398952"/>
            <a:ext cx="1113013" cy="22919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25" name="Google Shape;825;p101"/>
          <p:cNvSpPr/>
          <p:nvPr/>
        </p:nvSpPr>
        <p:spPr>
          <a:xfrm>
            <a:off x="4452942" y="1281113"/>
            <a:ext cx="4014792" cy="63333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01"/>
          <p:cNvSpPr/>
          <p:nvPr/>
        </p:nvSpPr>
        <p:spPr>
          <a:xfrm>
            <a:off x="4572004" y="1367631"/>
            <a:ext cx="507900" cy="465300"/>
          </a:xfrm>
          <a:prstGeom prst="rect">
            <a:avLst/>
          </a:prstGeom>
          <a:noFill/>
          <a:ln>
            <a:noFill/>
          </a:ln>
        </p:spPr>
        <p:txBody>
          <a:bodyPr anchorCtr="0" anchor="ctr" bIns="0" lIns="0" spcFirstLastPara="1" rIns="0" wrap="square" tIns="0">
            <a:noAutofit/>
          </a:bodyPr>
          <a:lstStyle/>
          <a:p>
            <a:pPr indent="0" lvl="0" marL="0" marR="0" rtl="0" algn="l">
              <a:lnSpc>
                <a:spcPct val="149350"/>
              </a:lnSpc>
              <a:spcBef>
                <a:spcPts val="0"/>
              </a:spcBef>
              <a:spcAft>
                <a:spcPts val="0"/>
              </a:spcAft>
              <a:buClr>
                <a:srgbClr val="000000"/>
              </a:buClr>
              <a:buSzPts val="2900"/>
              <a:buFont typeface="Arial"/>
              <a:buNone/>
            </a:pPr>
            <a:r>
              <a:rPr b="0" i="0" lang="en" sz="2900" u="none" cap="none" strike="noStrike">
                <a:solidFill>
                  <a:srgbClr val="85FA96"/>
                </a:solidFill>
                <a:latin typeface="Poppins SemiBold"/>
                <a:ea typeface="Poppins SemiBold"/>
                <a:cs typeface="Poppins SemiBold"/>
                <a:sym typeface="Poppins SemiBold"/>
              </a:rPr>
              <a:t>01</a:t>
            </a:r>
            <a:endParaRPr b="0" i="0" sz="2900" u="none" cap="none" strike="noStrike">
              <a:solidFill>
                <a:schemeClr val="dk1"/>
              </a:solidFill>
              <a:latin typeface="Calibri"/>
              <a:ea typeface="Calibri"/>
              <a:cs typeface="Calibri"/>
              <a:sym typeface="Calibri"/>
            </a:endParaRPr>
          </a:p>
        </p:txBody>
      </p:sp>
      <p:sp>
        <p:nvSpPr>
          <p:cNvPr id="827" name="Google Shape;827;p101"/>
          <p:cNvSpPr txBox="1"/>
          <p:nvPr>
            <p:ph idx="1" type="subTitle"/>
          </p:nvPr>
        </p:nvSpPr>
        <p:spPr>
          <a:xfrm>
            <a:off x="5079992" y="1517934"/>
            <a:ext cx="1686900" cy="164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800"/>
              <a:buFont typeface="Poppins"/>
              <a:buNone/>
              <a:defRPr b="0" i="0" sz="8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pic>
        <p:nvPicPr>
          <p:cNvPr descr="preencoded.png" id="828" name="Google Shape;828;p101"/>
          <p:cNvPicPr preferRelativeResize="0"/>
          <p:nvPr/>
        </p:nvPicPr>
        <p:blipFill rotWithShape="1">
          <a:blip r:embed="rId4">
            <a:alphaModFix/>
          </a:blip>
          <a:srcRect b="0" l="0" r="0" t="0"/>
          <a:stretch/>
        </p:blipFill>
        <p:spPr>
          <a:xfrm>
            <a:off x="676275" y="2719388"/>
            <a:ext cx="447675" cy="23810"/>
          </a:xfrm>
          <a:prstGeom prst="rect">
            <a:avLst/>
          </a:prstGeom>
          <a:noFill/>
          <a:ln>
            <a:noFill/>
          </a:ln>
        </p:spPr>
      </p:pic>
      <p:sp>
        <p:nvSpPr>
          <p:cNvPr id="829" name="Google Shape;829;p10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
        <p:nvSpPr>
          <p:cNvPr id="830" name="Google Shape;830;p101"/>
          <p:cNvSpPr txBox="1"/>
          <p:nvPr>
            <p:ph type="title"/>
          </p:nvPr>
        </p:nvSpPr>
        <p:spPr>
          <a:xfrm>
            <a:off x="637712" y="1017281"/>
            <a:ext cx="3490200" cy="1335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p:cSld name="CUSTOM_7">
    <p:spTree>
      <p:nvGrpSpPr>
        <p:cNvPr id="831" name="Shape 831"/>
        <p:cNvGrpSpPr/>
        <p:nvPr/>
      </p:nvGrpSpPr>
      <p:grpSpPr>
        <a:xfrm>
          <a:off x="0" y="0"/>
          <a:ext cx="0" cy="0"/>
          <a:chOff x="0" y="0"/>
          <a:chExt cx="0" cy="0"/>
        </a:xfrm>
      </p:grpSpPr>
      <p:pic>
        <p:nvPicPr>
          <p:cNvPr descr="preencoded.png" id="832" name="Google Shape;832;p102"/>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833" name="Google Shape;833;p102"/>
          <p:cNvSpPr/>
          <p:nvPr/>
        </p:nvSpPr>
        <p:spPr>
          <a:xfrm>
            <a:off x="4819655" y="104298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102"/>
          <p:cNvSpPr/>
          <p:nvPr/>
        </p:nvSpPr>
        <p:spPr>
          <a:xfrm>
            <a:off x="4819655" y="104298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35" name="Google Shape;835;p102"/>
          <p:cNvSpPr/>
          <p:nvPr/>
        </p:nvSpPr>
        <p:spPr>
          <a:xfrm>
            <a:off x="4819655" y="1042988"/>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36" name="Google Shape;836;p102"/>
          <p:cNvSpPr/>
          <p:nvPr/>
        </p:nvSpPr>
        <p:spPr>
          <a:xfrm>
            <a:off x="5748343" y="1042988"/>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37" name="Google Shape;837;p102"/>
          <p:cNvSpPr/>
          <p:nvPr/>
        </p:nvSpPr>
        <p:spPr>
          <a:xfrm>
            <a:off x="6677031" y="1042988"/>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38" name="Google Shape;838;p102"/>
          <p:cNvSpPr/>
          <p:nvPr/>
        </p:nvSpPr>
        <p:spPr>
          <a:xfrm>
            <a:off x="7605720" y="1042988"/>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02"/>
          <p:cNvSpPr/>
          <p:nvPr/>
        </p:nvSpPr>
        <p:spPr>
          <a:xfrm>
            <a:off x="4819655" y="197167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40" name="Google Shape;840;p102"/>
          <p:cNvPicPr preferRelativeResize="0"/>
          <p:nvPr/>
        </p:nvPicPr>
        <p:blipFill rotWithShape="1">
          <a:blip r:embed="rId3">
            <a:alphaModFix/>
          </a:blip>
          <a:srcRect b="0" l="0" r="0" t="0"/>
          <a:stretch/>
        </p:blipFill>
        <p:spPr>
          <a:xfrm>
            <a:off x="4819655" y="1971675"/>
            <a:ext cx="857251" cy="857144"/>
          </a:xfrm>
          <a:prstGeom prst="rect">
            <a:avLst/>
          </a:prstGeom>
          <a:noFill/>
          <a:ln>
            <a:noFill/>
          </a:ln>
        </p:spPr>
      </p:pic>
      <p:sp>
        <p:nvSpPr>
          <p:cNvPr descr="preencoded.png" id="841" name="Google Shape;841;p102"/>
          <p:cNvSpPr/>
          <p:nvPr/>
        </p:nvSpPr>
        <p:spPr>
          <a:xfrm>
            <a:off x="5748343" y="1971675"/>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42" name="Google Shape;842;p102"/>
          <p:cNvSpPr/>
          <p:nvPr/>
        </p:nvSpPr>
        <p:spPr>
          <a:xfrm>
            <a:off x="6677031" y="1971675"/>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43" name="Google Shape;843;p102"/>
          <p:cNvSpPr/>
          <p:nvPr/>
        </p:nvSpPr>
        <p:spPr>
          <a:xfrm>
            <a:off x="7605720" y="1971675"/>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02"/>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45" name="Google Shape;845;p102"/>
          <p:cNvPicPr preferRelativeResize="0"/>
          <p:nvPr/>
        </p:nvPicPr>
        <p:blipFill rotWithShape="1">
          <a:blip r:embed="rId3">
            <a:alphaModFix/>
          </a:blip>
          <a:srcRect b="0" l="0" r="0" t="0"/>
          <a:stretch/>
        </p:blipFill>
        <p:spPr>
          <a:xfrm>
            <a:off x="4819655" y="2900362"/>
            <a:ext cx="857251" cy="857144"/>
          </a:xfrm>
          <a:prstGeom prst="rect">
            <a:avLst/>
          </a:prstGeom>
          <a:noFill/>
          <a:ln>
            <a:noFill/>
          </a:ln>
        </p:spPr>
      </p:pic>
      <p:pic>
        <p:nvPicPr>
          <p:cNvPr descr="preencoded.png" id="846" name="Google Shape;846;p102"/>
          <p:cNvPicPr preferRelativeResize="0"/>
          <p:nvPr/>
        </p:nvPicPr>
        <p:blipFill rotWithShape="1">
          <a:blip r:embed="rId3">
            <a:alphaModFix/>
          </a:blip>
          <a:srcRect b="0" l="0" r="0" t="0"/>
          <a:stretch/>
        </p:blipFill>
        <p:spPr>
          <a:xfrm>
            <a:off x="5748343" y="2900362"/>
            <a:ext cx="857251" cy="857144"/>
          </a:xfrm>
          <a:prstGeom prst="rect">
            <a:avLst/>
          </a:prstGeom>
          <a:noFill/>
          <a:ln>
            <a:noFill/>
          </a:ln>
        </p:spPr>
      </p:pic>
      <p:sp>
        <p:nvSpPr>
          <p:cNvPr descr="preencoded.png" id="847" name="Google Shape;847;p102"/>
          <p:cNvSpPr/>
          <p:nvPr/>
        </p:nvSpPr>
        <p:spPr>
          <a:xfrm>
            <a:off x="6677031" y="2900362"/>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48" name="Google Shape;848;p102"/>
          <p:cNvSpPr/>
          <p:nvPr/>
        </p:nvSpPr>
        <p:spPr>
          <a:xfrm>
            <a:off x="7605720" y="2900362"/>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02"/>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50" name="Google Shape;850;p102"/>
          <p:cNvSpPr/>
          <p:nvPr/>
        </p:nvSpPr>
        <p:spPr>
          <a:xfrm>
            <a:off x="4819655" y="382905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51" name="Google Shape;851;p102"/>
          <p:cNvSpPr/>
          <p:nvPr/>
        </p:nvSpPr>
        <p:spPr>
          <a:xfrm>
            <a:off x="5748343" y="382905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52" name="Google Shape;852;p102"/>
          <p:cNvPicPr preferRelativeResize="0"/>
          <p:nvPr/>
        </p:nvPicPr>
        <p:blipFill rotWithShape="1">
          <a:blip r:embed="rId3">
            <a:alphaModFix/>
          </a:blip>
          <a:srcRect b="0" l="0" r="0" t="0"/>
          <a:stretch/>
        </p:blipFill>
        <p:spPr>
          <a:xfrm>
            <a:off x="6677031" y="3829050"/>
            <a:ext cx="857251" cy="857144"/>
          </a:xfrm>
          <a:prstGeom prst="rect">
            <a:avLst/>
          </a:prstGeom>
          <a:noFill/>
          <a:ln>
            <a:noFill/>
          </a:ln>
        </p:spPr>
      </p:pic>
      <p:pic>
        <p:nvPicPr>
          <p:cNvPr descr="preencoded.png" id="853" name="Google Shape;853;p102"/>
          <p:cNvPicPr preferRelativeResize="0"/>
          <p:nvPr/>
        </p:nvPicPr>
        <p:blipFill rotWithShape="1">
          <a:blip r:embed="rId3">
            <a:alphaModFix/>
          </a:blip>
          <a:srcRect b="0" l="0" r="0" t="0"/>
          <a:stretch/>
        </p:blipFill>
        <p:spPr>
          <a:xfrm>
            <a:off x="7605720" y="3829050"/>
            <a:ext cx="857251" cy="857144"/>
          </a:xfrm>
          <a:prstGeom prst="rect">
            <a:avLst/>
          </a:prstGeom>
          <a:noFill/>
          <a:ln>
            <a:noFill/>
          </a:ln>
        </p:spPr>
      </p:pic>
      <p:sp>
        <p:nvSpPr>
          <p:cNvPr descr="preencoded.png" id="854" name="Google Shape;854;p102"/>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55" name="Google Shape;855;p102"/>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856" name="Google Shape;856;p102"/>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857" name="Google Shape;857;p102"/>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858" name="Google Shape;858;p102"/>
          <p:cNvSpPr/>
          <p:nvPr>
            <p:ph idx="2" type="pic"/>
          </p:nvPr>
        </p:nvSpPr>
        <p:spPr>
          <a:xfrm>
            <a:off x="5082138" y="1352531"/>
            <a:ext cx="332400" cy="238200"/>
          </a:xfrm>
          <a:prstGeom prst="rect">
            <a:avLst/>
          </a:prstGeom>
          <a:noFill/>
          <a:ln>
            <a:noFill/>
          </a:ln>
        </p:spPr>
      </p:sp>
      <p:sp>
        <p:nvSpPr>
          <p:cNvPr id="859" name="Google Shape;859;p102"/>
          <p:cNvSpPr/>
          <p:nvPr>
            <p:ph idx="3" type="pic"/>
          </p:nvPr>
        </p:nvSpPr>
        <p:spPr>
          <a:xfrm>
            <a:off x="6010823" y="1352531"/>
            <a:ext cx="332400" cy="238200"/>
          </a:xfrm>
          <a:prstGeom prst="rect">
            <a:avLst/>
          </a:prstGeom>
          <a:noFill/>
          <a:ln>
            <a:noFill/>
          </a:ln>
        </p:spPr>
      </p:sp>
      <p:sp>
        <p:nvSpPr>
          <p:cNvPr id="860" name="Google Shape;860;p102"/>
          <p:cNvSpPr/>
          <p:nvPr>
            <p:ph idx="4" type="pic"/>
          </p:nvPr>
        </p:nvSpPr>
        <p:spPr>
          <a:xfrm>
            <a:off x="6939513" y="1352531"/>
            <a:ext cx="332400" cy="238200"/>
          </a:xfrm>
          <a:prstGeom prst="rect">
            <a:avLst/>
          </a:prstGeom>
          <a:noFill/>
          <a:ln>
            <a:noFill/>
          </a:ln>
        </p:spPr>
      </p:sp>
      <p:sp>
        <p:nvSpPr>
          <p:cNvPr id="861" name="Google Shape;861;p102"/>
          <p:cNvSpPr/>
          <p:nvPr>
            <p:ph idx="5" type="pic"/>
          </p:nvPr>
        </p:nvSpPr>
        <p:spPr>
          <a:xfrm>
            <a:off x="7868197" y="1352531"/>
            <a:ext cx="332400" cy="238200"/>
          </a:xfrm>
          <a:prstGeom prst="rect">
            <a:avLst/>
          </a:prstGeom>
          <a:noFill/>
          <a:ln>
            <a:noFill/>
          </a:ln>
        </p:spPr>
      </p:sp>
      <p:sp>
        <p:nvSpPr>
          <p:cNvPr id="862" name="Google Shape;862;p102"/>
          <p:cNvSpPr/>
          <p:nvPr>
            <p:ph idx="6" type="pic"/>
          </p:nvPr>
        </p:nvSpPr>
        <p:spPr>
          <a:xfrm>
            <a:off x="5082138" y="2314575"/>
            <a:ext cx="332400" cy="238200"/>
          </a:xfrm>
          <a:prstGeom prst="rect">
            <a:avLst/>
          </a:prstGeom>
          <a:noFill/>
          <a:ln>
            <a:noFill/>
          </a:ln>
        </p:spPr>
      </p:sp>
      <p:sp>
        <p:nvSpPr>
          <p:cNvPr id="863" name="Google Shape;863;p102"/>
          <p:cNvSpPr/>
          <p:nvPr>
            <p:ph idx="7" type="pic"/>
          </p:nvPr>
        </p:nvSpPr>
        <p:spPr>
          <a:xfrm>
            <a:off x="6010823" y="2314575"/>
            <a:ext cx="332400" cy="238200"/>
          </a:xfrm>
          <a:prstGeom prst="rect">
            <a:avLst/>
          </a:prstGeom>
          <a:noFill/>
          <a:ln>
            <a:noFill/>
          </a:ln>
        </p:spPr>
      </p:sp>
      <p:sp>
        <p:nvSpPr>
          <p:cNvPr id="864" name="Google Shape;864;p102"/>
          <p:cNvSpPr/>
          <p:nvPr>
            <p:ph idx="8" type="pic"/>
          </p:nvPr>
        </p:nvSpPr>
        <p:spPr>
          <a:xfrm>
            <a:off x="6939513" y="2314575"/>
            <a:ext cx="332400" cy="238200"/>
          </a:xfrm>
          <a:prstGeom prst="rect">
            <a:avLst/>
          </a:prstGeom>
          <a:noFill/>
          <a:ln>
            <a:noFill/>
          </a:ln>
        </p:spPr>
      </p:sp>
      <p:sp>
        <p:nvSpPr>
          <p:cNvPr id="865" name="Google Shape;865;p102"/>
          <p:cNvSpPr/>
          <p:nvPr>
            <p:ph idx="9" type="pic"/>
          </p:nvPr>
        </p:nvSpPr>
        <p:spPr>
          <a:xfrm>
            <a:off x="7868197" y="2314575"/>
            <a:ext cx="332400" cy="238200"/>
          </a:xfrm>
          <a:prstGeom prst="rect">
            <a:avLst/>
          </a:prstGeom>
          <a:noFill/>
          <a:ln>
            <a:noFill/>
          </a:ln>
        </p:spPr>
      </p:sp>
      <p:sp>
        <p:nvSpPr>
          <p:cNvPr id="866" name="Google Shape;866;p102"/>
          <p:cNvSpPr/>
          <p:nvPr>
            <p:ph idx="13" type="pic"/>
          </p:nvPr>
        </p:nvSpPr>
        <p:spPr>
          <a:xfrm>
            <a:off x="5082138" y="3223209"/>
            <a:ext cx="332400" cy="238200"/>
          </a:xfrm>
          <a:prstGeom prst="rect">
            <a:avLst/>
          </a:prstGeom>
          <a:noFill/>
          <a:ln>
            <a:noFill/>
          </a:ln>
        </p:spPr>
      </p:sp>
      <p:sp>
        <p:nvSpPr>
          <p:cNvPr id="867" name="Google Shape;867;p102"/>
          <p:cNvSpPr/>
          <p:nvPr>
            <p:ph idx="14" type="pic"/>
          </p:nvPr>
        </p:nvSpPr>
        <p:spPr>
          <a:xfrm>
            <a:off x="6010823" y="3223209"/>
            <a:ext cx="332400" cy="238200"/>
          </a:xfrm>
          <a:prstGeom prst="rect">
            <a:avLst/>
          </a:prstGeom>
          <a:noFill/>
          <a:ln>
            <a:noFill/>
          </a:ln>
        </p:spPr>
      </p:sp>
      <p:sp>
        <p:nvSpPr>
          <p:cNvPr id="868" name="Google Shape;868;p102"/>
          <p:cNvSpPr/>
          <p:nvPr>
            <p:ph idx="15" type="pic"/>
          </p:nvPr>
        </p:nvSpPr>
        <p:spPr>
          <a:xfrm>
            <a:off x="6939513" y="3223209"/>
            <a:ext cx="332400" cy="238200"/>
          </a:xfrm>
          <a:prstGeom prst="rect">
            <a:avLst/>
          </a:prstGeom>
          <a:noFill/>
          <a:ln>
            <a:noFill/>
          </a:ln>
        </p:spPr>
      </p:sp>
      <p:sp>
        <p:nvSpPr>
          <p:cNvPr id="869" name="Google Shape;869;p102"/>
          <p:cNvSpPr/>
          <p:nvPr>
            <p:ph idx="16" type="pic"/>
          </p:nvPr>
        </p:nvSpPr>
        <p:spPr>
          <a:xfrm>
            <a:off x="7868197" y="3223209"/>
            <a:ext cx="332400" cy="238200"/>
          </a:xfrm>
          <a:prstGeom prst="rect">
            <a:avLst/>
          </a:prstGeom>
          <a:noFill/>
          <a:ln>
            <a:noFill/>
          </a:ln>
        </p:spPr>
      </p:sp>
      <p:sp>
        <p:nvSpPr>
          <p:cNvPr id="870" name="Google Shape;870;p102"/>
          <p:cNvSpPr/>
          <p:nvPr>
            <p:ph idx="17" type="pic"/>
          </p:nvPr>
        </p:nvSpPr>
        <p:spPr>
          <a:xfrm>
            <a:off x="5082138" y="4131844"/>
            <a:ext cx="332400" cy="238200"/>
          </a:xfrm>
          <a:prstGeom prst="rect">
            <a:avLst/>
          </a:prstGeom>
          <a:noFill/>
          <a:ln>
            <a:noFill/>
          </a:ln>
        </p:spPr>
      </p:sp>
      <p:sp>
        <p:nvSpPr>
          <p:cNvPr id="871" name="Google Shape;871;p102"/>
          <p:cNvSpPr/>
          <p:nvPr>
            <p:ph idx="18" type="pic"/>
          </p:nvPr>
        </p:nvSpPr>
        <p:spPr>
          <a:xfrm>
            <a:off x="6010823" y="4131844"/>
            <a:ext cx="332400" cy="238200"/>
          </a:xfrm>
          <a:prstGeom prst="rect">
            <a:avLst/>
          </a:prstGeom>
          <a:noFill/>
          <a:ln>
            <a:noFill/>
          </a:ln>
        </p:spPr>
      </p:sp>
      <p:sp>
        <p:nvSpPr>
          <p:cNvPr id="872" name="Google Shape;872;p102"/>
          <p:cNvSpPr/>
          <p:nvPr>
            <p:ph idx="19" type="pic"/>
          </p:nvPr>
        </p:nvSpPr>
        <p:spPr>
          <a:xfrm>
            <a:off x="6939513" y="4131844"/>
            <a:ext cx="332400" cy="238200"/>
          </a:xfrm>
          <a:prstGeom prst="rect">
            <a:avLst/>
          </a:prstGeom>
          <a:noFill/>
          <a:ln>
            <a:noFill/>
          </a:ln>
        </p:spPr>
      </p:sp>
      <p:sp>
        <p:nvSpPr>
          <p:cNvPr id="873" name="Google Shape;873;p102"/>
          <p:cNvSpPr/>
          <p:nvPr>
            <p:ph idx="20" type="pic"/>
          </p:nvPr>
        </p:nvSpPr>
        <p:spPr>
          <a:xfrm>
            <a:off x="7868197" y="4131844"/>
            <a:ext cx="332400" cy="238200"/>
          </a:xfrm>
          <a:prstGeom prst="rect">
            <a:avLst/>
          </a:prstGeom>
          <a:noFill/>
          <a:ln>
            <a:noFill/>
          </a:ln>
        </p:spPr>
      </p:sp>
      <p:sp>
        <p:nvSpPr>
          <p:cNvPr id="874" name="Google Shape;874;p10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2">
  <p:cSld name="CUSTOM_7_2">
    <p:spTree>
      <p:nvGrpSpPr>
        <p:cNvPr id="875" name="Shape 875"/>
        <p:cNvGrpSpPr/>
        <p:nvPr/>
      </p:nvGrpSpPr>
      <p:grpSpPr>
        <a:xfrm>
          <a:off x="0" y="0"/>
          <a:ext cx="0" cy="0"/>
          <a:chOff x="0" y="0"/>
          <a:chExt cx="0" cy="0"/>
        </a:xfrm>
      </p:grpSpPr>
      <p:pic>
        <p:nvPicPr>
          <p:cNvPr descr="preencoded.png" id="876" name="Google Shape;876;p103"/>
          <p:cNvPicPr preferRelativeResize="0"/>
          <p:nvPr/>
        </p:nvPicPr>
        <p:blipFill rotWithShape="1">
          <a:blip r:embed="rId2">
            <a:alphaModFix/>
          </a:blip>
          <a:srcRect b="0" l="45220" r="0" t="0"/>
          <a:stretch/>
        </p:blipFill>
        <p:spPr>
          <a:xfrm>
            <a:off x="-4568" y="0"/>
            <a:ext cx="5009146" cy="5143500"/>
          </a:xfrm>
          <a:prstGeom prst="rect">
            <a:avLst/>
          </a:prstGeom>
          <a:noFill/>
          <a:ln>
            <a:noFill/>
          </a:ln>
        </p:spPr>
      </p:pic>
      <p:sp>
        <p:nvSpPr>
          <p:cNvPr id="877" name="Google Shape;877;p103"/>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03"/>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879" name="Google Shape;879;p103"/>
          <p:cNvSpPr/>
          <p:nvPr/>
        </p:nvSpPr>
        <p:spPr>
          <a:xfrm>
            <a:off x="6934206" y="361950"/>
            <a:ext cx="1533527" cy="2666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80" name="Google Shape;880;p103"/>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881" name="Google Shape;881;p103"/>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882" name="Google Shape;882;p103"/>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883" name="Google Shape;883;p103"/>
          <p:cNvSpPr/>
          <p:nvPr>
            <p:ph idx="2" type="pic"/>
          </p:nvPr>
        </p:nvSpPr>
        <p:spPr>
          <a:xfrm>
            <a:off x="5004579" y="0"/>
            <a:ext cx="4139400" cy="5143500"/>
          </a:xfrm>
          <a:prstGeom prst="rect">
            <a:avLst/>
          </a:prstGeom>
          <a:noFill/>
          <a:ln>
            <a:noFill/>
          </a:ln>
        </p:spPr>
      </p:sp>
      <p:sp>
        <p:nvSpPr>
          <p:cNvPr id="884" name="Google Shape;884;p10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2">
  <p:cSld name="CUSTOM_8">
    <p:spTree>
      <p:nvGrpSpPr>
        <p:cNvPr id="885" name="Shape 885"/>
        <p:cNvGrpSpPr/>
        <p:nvPr/>
      </p:nvGrpSpPr>
      <p:grpSpPr>
        <a:xfrm>
          <a:off x="0" y="0"/>
          <a:ext cx="0" cy="0"/>
          <a:chOff x="0" y="0"/>
          <a:chExt cx="0" cy="0"/>
        </a:xfrm>
      </p:grpSpPr>
      <p:pic>
        <p:nvPicPr>
          <p:cNvPr descr="preencoded.png" id="886" name="Google Shape;886;p104"/>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887" name="Google Shape;887;p104"/>
          <p:cNvPicPr preferRelativeResize="0"/>
          <p:nvPr/>
        </p:nvPicPr>
        <p:blipFill rotWithShape="1">
          <a:blip r:embed="rId3">
            <a:alphaModFix/>
          </a:blip>
          <a:srcRect b="0" l="0" r="0" t="0"/>
          <a:stretch/>
        </p:blipFill>
        <p:spPr>
          <a:xfrm>
            <a:off x="0" y="0"/>
            <a:ext cx="9144010" cy="5142863"/>
          </a:xfrm>
          <a:prstGeom prst="rect">
            <a:avLst/>
          </a:prstGeom>
          <a:noFill/>
          <a:ln>
            <a:noFill/>
          </a:ln>
        </p:spPr>
      </p:pic>
      <p:sp>
        <p:nvSpPr>
          <p:cNvPr id="888" name="Google Shape;888;p104"/>
          <p:cNvSpPr/>
          <p:nvPr/>
        </p:nvSpPr>
        <p:spPr>
          <a:xfrm>
            <a:off x="4824417" y="110013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04"/>
          <p:cNvSpPr/>
          <p:nvPr/>
        </p:nvSpPr>
        <p:spPr>
          <a:xfrm>
            <a:off x="4824417" y="110013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90" name="Google Shape;890;p104"/>
          <p:cNvPicPr preferRelativeResize="0"/>
          <p:nvPr/>
        </p:nvPicPr>
        <p:blipFill rotWithShape="1">
          <a:blip r:embed="rId4">
            <a:alphaModFix/>
          </a:blip>
          <a:srcRect b="0" l="0" r="0" t="0"/>
          <a:stretch/>
        </p:blipFill>
        <p:spPr>
          <a:xfrm>
            <a:off x="4824417" y="1100138"/>
            <a:ext cx="857251" cy="857144"/>
          </a:xfrm>
          <a:prstGeom prst="rect">
            <a:avLst/>
          </a:prstGeom>
          <a:noFill/>
          <a:ln>
            <a:noFill/>
          </a:ln>
        </p:spPr>
      </p:pic>
      <p:sp>
        <p:nvSpPr>
          <p:cNvPr descr="preencoded.png" id="891" name="Google Shape;891;p104"/>
          <p:cNvSpPr/>
          <p:nvPr/>
        </p:nvSpPr>
        <p:spPr>
          <a:xfrm>
            <a:off x="5753106" y="1100138"/>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92" name="Google Shape;892;p104"/>
          <p:cNvPicPr preferRelativeResize="0"/>
          <p:nvPr/>
        </p:nvPicPr>
        <p:blipFill rotWithShape="1">
          <a:blip r:embed="rId4">
            <a:alphaModFix/>
          </a:blip>
          <a:srcRect b="0" l="0" r="0" t="0"/>
          <a:stretch/>
        </p:blipFill>
        <p:spPr>
          <a:xfrm>
            <a:off x="6681794" y="1100138"/>
            <a:ext cx="857251" cy="857144"/>
          </a:xfrm>
          <a:prstGeom prst="rect">
            <a:avLst/>
          </a:prstGeom>
          <a:noFill/>
          <a:ln>
            <a:noFill/>
          </a:ln>
        </p:spPr>
      </p:pic>
      <p:pic>
        <p:nvPicPr>
          <p:cNvPr descr="preencoded.png" id="893" name="Google Shape;893;p104"/>
          <p:cNvPicPr preferRelativeResize="0"/>
          <p:nvPr/>
        </p:nvPicPr>
        <p:blipFill rotWithShape="1">
          <a:blip r:embed="rId4">
            <a:alphaModFix/>
          </a:blip>
          <a:srcRect b="0" l="0" r="0" t="0"/>
          <a:stretch/>
        </p:blipFill>
        <p:spPr>
          <a:xfrm>
            <a:off x="7610482" y="1100138"/>
            <a:ext cx="857251" cy="857144"/>
          </a:xfrm>
          <a:prstGeom prst="rect">
            <a:avLst/>
          </a:prstGeom>
          <a:noFill/>
          <a:ln>
            <a:noFill/>
          </a:ln>
        </p:spPr>
      </p:pic>
      <p:sp>
        <p:nvSpPr>
          <p:cNvPr id="894" name="Google Shape;894;p104"/>
          <p:cNvSpPr/>
          <p:nvPr/>
        </p:nvSpPr>
        <p:spPr>
          <a:xfrm>
            <a:off x="4824417" y="202882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895" name="Google Shape;895;p104"/>
          <p:cNvPicPr preferRelativeResize="0"/>
          <p:nvPr/>
        </p:nvPicPr>
        <p:blipFill rotWithShape="1">
          <a:blip r:embed="rId4">
            <a:alphaModFix/>
          </a:blip>
          <a:srcRect b="0" l="0" r="0" t="0"/>
          <a:stretch/>
        </p:blipFill>
        <p:spPr>
          <a:xfrm>
            <a:off x="4824417" y="2028825"/>
            <a:ext cx="857251" cy="857144"/>
          </a:xfrm>
          <a:prstGeom prst="rect">
            <a:avLst/>
          </a:prstGeom>
          <a:noFill/>
          <a:ln>
            <a:noFill/>
          </a:ln>
        </p:spPr>
      </p:pic>
      <p:pic>
        <p:nvPicPr>
          <p:cNvPr descr="preencoded.png" id="896" name="Google Shape;896;p104"/>
          <p:cNvPicPr preferRelativeResize="0"/>
          <p:nvPr/>
        </p:nvPicPr>
        <p:blipFill rotWithShape="1">
          <a:blip r:embed="rId4">
            <a:alphaModFix/>
          </a:blip>
          <a:srcRect b="0" l="0" r="0" t="0"/>
          <a:stretch/>
        </p:blipFill>
        <p:spPr>
          <a:xfrm>
            <a:off x="5753106" y="2028825"/>
            <a:ext cx="857251" cy="857144"/>
          </a:xfrm>
          <a:prstGeom prst="rect">
            <a:avLst/>
          </a:prstGeom>
          <a:noFill/>
          <a:ln>
            <a:noFill/>
          </a:ln>
        </p:spPr>
      </p:pic>
      <p:pic>
        <p:nvPicPr>
          <p:cNvPr descr="preencoded.png" id="897" name="Google Shape;897;p104"/>
          <p:cNvPicPr preferRelativeResize="0"/>
          <p:nvPr/>
        </p:nvPicPr>
        <p:blipFill rotWithShape="1">
          <a:blip r:embed="rId4">
            <a:alphaModFix/>
          </a:blip>
          <a:srcRect b="0" l="0" r="0" t="0"/>
          <a:stretch/>
        </p:blipFill>
        <p:spPr>
          <a:xfrm>
            <a:off x="6681794" y="2028825"/>
            <a:ext cx="857251" cy="857144"/>
          </a:xfrm>
          <a:prstGeom prst="rect">
            <a:avLst/>
          </a:prstGeom>
          <a:noFill/>
          <a:ln>
            <a:noFill/>
          </a:ln>
        </p:spPr>
      </p:pic>
      <p:sp>
        <p:nvSpPr>
          <p:cNvPr descr="preencoded.png" id="898" name="Google Shape;898;p104"/>
          <p:cNvSpPr/>
          <p:nvPr/>
        </p:nvSpPr>
        <p:spPr>
          <a:xfrm>
            <a:off x="7610482" y="2028825"/>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104"/>
          <p:cNvSpPr/>
          <p:nvPr/>
        </p:nvSpPr>
        <p:spPr>
          <a:xfrm>
            <a:off x="4824417" y="295751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00" name="Google Shape;900;p104"/>
          <p:cNvPicPr preferRelativeResize="0"/>
          <p:nvPr/>
        </p:nvPicPr>
        <p:blipFill rotWithShape="1">
          <a:blip r:embed="rId4">
            <a:alphaModFix/>
          </a:blip>
          <a:srcRect b="0" l="0" r="0" t="0"/>
          <a:stretch/>
        </p:blipFill>
        <p:spPr>
          <a:xfrm>
            <a:off x="4824417" y="2957512"/>
            <a:ext cx="857251" cy="857144"/>
          </a:xfrm>
          <a:prstGeom prst="rect">
            <a:avLst/>
          </a:prstGeom>
          <a:noFill/>
          <a:ln>
            <a:noFill/>
          </a:ln>
        </p:spPr>
      </p:pic>
      <p:pic>
        <p:nvPicPr>
          <p:cNvPr descr="preencoded.png" id="901" name="Google Shape;901;p104"/>
          <p:cNvPicPr preferRelativeResize="0"/>
          <p:nvPr/>
        </p:nvPicPr>
        <p:blipFill rotWithShape="1">
          <a:blip r:embed="rId4">
            <a:alphaModFix/>
          </a:blip>
          <a:srcRect b="0" l="0" r="0" t="0"/>
          <a:stretch/>
        </p:blipFill>
        <p:spPr>
          <a:xfrm>
            <a:off x="5753106" y="2957512"/>
            <a:ext cx="857251" cy="857144"/>
          </a:xfrm>
          <a:prstGeom prst="rect">
            <a:avLst/>
          </a:prstGeom>
          <a:noFill/>
          <a:ln>
            <a:noFill/>
          </a:ln>
        </p:spPr>
      </p:pic>
      <p:sp>
        <p:nvSpPr>
          <p:cNvPr descr="preencoded.png" id="902" name="Google Shape;902;p104"/>
          <p:cNvSpPr/>
          <p:nvPr/>
        </p:nvSpPr>
        <p:spPr>
          <a:xfrm>
            <a:off x="6681794" y="2957512"/>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03" name="Google Shape;903;p104"/>
          <p:cNvPicPr preferRelativeResize="0"/>
          <p:nvPr/>
        </p:nvPicPr>
        <p:blipFill rotWithShape="1">
          <a:blip r:embed="rId4">
            <a:alphaModFix/>
          </a:blip>
          <a:srcRect b="0" l="0" r="0" t="0"/>
          <a:stretch/>
        </p:blipFill>
        <p:spPr>
          <a:xfrm>
            <a:off x="7610482" y="2957512"/>
            <a:ext cx="857251" cy="857144"/>
          </a:xfrm>
          <a:prstGeom prst="rect">
            <a:avLst/>
          </a:prstGeom>
          <a:noFill/>
          <a:ln>
            <a:noFill/>
          </a:ln>
        </p:spPr>
      </p:pic>
      <p:sp>
        <p:nvSpPr>
          <p:cNvPr id="904" name="Google Shape;904;p104"/>
          <p:cNvSpPr/>
          <p:nvPr/>
        </p:nvSpPr>
        <p:spPr>
          <a:xfrm>
            <a:off x="4824417" y="388620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05" name="Google Shape;905;p104"/>
          <p:cNvSpPr/>
          <p:nvPr/>
        </p:nvSpPr>
        <p:spPr>
          <a:xfrm>
            <a:off x="4824417" y="388620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06" name="Google Shape;906;p104"/>
          <p:cNvSpPr/>
          <p:nvPr/>
        </p:nvSpPr>
        <p:spPr>
          <a:xfrm>
            <a:off x="5753106" y="388620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07" name="Google Shape;907;p104"/>
          <p:cNvSpPr/>
          <p:nvPr/>
        </p:nvSpPr>
        <p:spPr>
          <a:xfrm>
            <a:off x="6681794" y="388620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08" name="Google Shape;908;p104"/>
          <p:cNvSpPr/>
          <p:nvPr/>
        </p:nvSpPr>
        <p:spPr>
          <a:xfrm>
            <a:off x="7610482" y="3886200"/>
            <a:ext cx="857251" cy="85714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09" name="Google Shape;909;p104"/>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910" name="Google Shape;910;p104"/>
          <p:cNvPicPr preferRelativeResize="0"/>
          <p:nvPr/>
        </p:nvPicPr>
        <p:blipFill rotWithShape="1">
          <a:blip r:embed="rId6">
            <a:alphaModFix/>
          </a:blip>
          <a:srcRect b="0" l="0" r="0" t="0"/>
          <a:stretch/>
        </p:blipFill>
        <p:spPr>
          <a:xfrm>
            <a:off x="6934206" y="361950"/>
            <a:ext cx="1533527" cy="266667"/>
          </a:xfrm>
          <a:prstGeom prst="rect">
            <a:avLst/>
          </a:prstGeom>
          <a:noFill/>
          <a:ln>
            <a:noFill/>
          </a:ln>
        </p:spPr>
      </p:pic>
      <p:pic>
        <p:nvPicPr>
          <p:cNvPr descr="preencoded.png" id="911" name="Google Shape;911;p104"/>
          <p:cNvPicPr preferRelativeResize="0"/>
          <p:nvPr/>
        </p:nvPicPr>
        <p:blipFill rotWithShape="1">
          <a:blip r:embed="rId7">
            <a:alphaModFix/>
          </a:blip>
          <a:srcRect b="0" l="0" r="0" t="0"/>
          <a:stretch/>
        </p:blipFill>
        <p:spPr>
          <a:xfrm>
            <a:off x="7354720" y="398952"/>
            <a:ext cx="1113013" cy="229199"/>
          </a:xfrm>
          <a:prstGeom prst="rect">
            <a:avLst/>
          </a:prstGeom>
          <a:noFill/>
          <a:ln>
            <a:noFill/>
          </a:ln>
        </p:spPr>
      </p:pic>
      <p:sp>
        <p:nvSpPr>
          <p:cNvPr id="912" name="Google Shape;912;p104"/>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913" name="Google Shape;913;p104"/>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914" name="Google Shape;914;p104"/>
          <p:cNvSpPr/>
          <p:nvPr>
            <p:ph idx="2" type="pic"/>
          </p:nvPr>
        </p:nvSpPr>
        <p:spPr>
          <a:xfrm>
            <a:off x="5082138" y="1352531"/>
            <a:ext cx="332400" cy="238200"/>
          </a:xfrm>
          <a:prstGeom prst="rect">
            <a:avLst/>
          </a:prstGeom>
          <a:noFill/>
          <a:ln>
            <a:noFill/>
          </a:ln>
        </p:spPr>
      </p:sp>
      <p:sp>
        <p:nvSpPr>
          <p:cNvPr id="915" name="Google Shape;915;p104"/>
          <p:cNvSpPr/>
          <p:nvPr>
            <p:ph idx="3" type="pic"/>
          </p:nvPr>
        </p:nvSpPr>
        <p:spPr>
          <a:xfrm>
            <a:off x="6010823" y="1352531"/>
            <a:ext cx="332400" cy="238200"/>
          </a:xfrm>
          <a:prstGeom prst="rect">
            <a:avLst/>
          </a:prstGeom>
          <a:noFill/>
          <a:ln>
            <a:noFill/>
          </a:ln>
        </p:spPr>
      </p:sp>
      <p:sp>
        <p:nvSpPr>
          <p:cNvPr id="916" name="Google Shape;916;p104"/>
          <p:cNvSpPr/>
          <p:nvPr>
            <p:ph idx="4" type="pic"/>
          </p:nvPr>
        </p:nvSpPr>
        <p:spPr>
          <a:xfrm>
            <a:off x="6939513" y="1352531"/>
            <a:ext cx="332400" cy="238200"/>
          </a:xfrm>
          <a:prstGeom prst="rect">
            <a:avLst/>
          </a:prstGeom>
          <a:noFill/>
          <a:ln>
            <a:noFill/>
          </a:ln>
        </p:spPr>
      </p:sp>
      <p:sp>
        <p:nvSpPr>
          <p:cNvPr id="917" name="Google Shape;917;p104"/>
          <p:cNvSpPr/>
          <p:nvPr>
            <p:ph idx="5" type="pic"/>
          </p:nvPr>
        </p:nvSpPr>
        <p:spPr>
          <a:xfrm>
            <a:off x="7868197" y="1352531"/>
            <a:ext cx="332400" cy="238200"/>
          </a:xfrm>
          <a:prstGeom prst="rect">
            <a:avLst/>
          </a:prstGeom>
          <a:noFill/>
          <a:ln>
            <a:noFill/>
          </a:ln>
        </p:spPr>
      </p:sp>
      <p:sp>
        <p:nvSpPr>
          <p:cNvPr id="918" name="Google Shape;918;p104"/>
          <p:cNvSpPr/>
          <p:nvPr>
            <p:ph idx="6" type="pic"/>
          </p:nvPr>
        </p:nvSpPr>
        <p:spPr>
          <a:xfrm>
            <a:off x="5082138" y="2314575"/>
            <a:ext cx="332400" cy="238200"/>
          </a:xfrm>
          <a:prstGeom prst="rect">
            <a:avLst/>
          </a:prstGeom>
          <a:noFill/>
          <a:ln>
            <a:noFill/>
          </a:ln>
        </p:spPr>
      </p:sp>
      <p:sp>
        <p:nvSpPr>
          <p:cNvPr id="919" name="Google Shape;919;p104"/>
          <p:cNvSpPr/>
          <p:nvPr>
            <p:ph idx="7" type="pic"/>
          </p:nvPr>
        </p:nvSpPr>
        <p:spPr>
          <a:xfrm>
            <a:off x="6010823" y="2314575"/>
            <a:ext cx="332400" cy="238200"/>
          </a:xfrm>
          <a:prstGeom prst="rect">
            <a:avLst/>
          </a:prstGeom>
          <a:noFill/>
          <a:ln>
            <a:noFill/>
          </a:ln>
        </p:spPr>
      </p:sp>
      <p:sp>
        <p:nvSpPr>
          <p:cNvPr id="920" name="Google Shape;920;p104"/>
          <p:cNvSpPr/>
          <p:nvPr>
            <p:ph idx="8" type="pic"/>
          </p:nvPr>
        </p:nvSpPr>
        <p:spPr>
          <a:xfrm>
            <a:off x="6939513" y="2314575"/>
            <a:ext cx="332400" cy="238200"/>
          </a:xfrm>
          <a:prstGeom prst="rect">
            <a:avLst/>
          </a:prstGeom>
          <a:noFill/>
          <a:ln>
            <a:noFill/>
          </a:ln>
        </p:spPr>
      </p:sp>
      <p:sp>
        <p:nvSpPr>
          <p:cNvPr id="921" name="Google Shape;921;p104"/>
          <p:cNvSpPr/>
          <p:nvPr>
            <p:ph idx="9" type="pic"/>
          </p:nvPr>
        </p:nvSpPr>
        <p:spPr>
          <a:xfrm>
            <a:off x="7868197" y="2314575"/>
            <a:ext cx="332400" cy="238200"/>
          </a:xfrm>
          <a:prstGeom prst="rect">
            <a:avLst/>
          </a:prstGeom>
          <a:noFill/>
          <a:ln>
            <a:noFill/>
          </a:ln>
        </p:spPr>
      </p:sp>
      <p:sp>
        <p:nvSpPr>
          <p:cNvPr id="922" name="Google Shape;922;p104"/>
          <p:cNvSpPr/>
          <p:nvPr>
            <p:ph idx="13" type="pic"/>
          </p:nvPr>
        </p:nvSpPr>
        <p:spPr>
          <a:xfrm>
            <a:off x="5082138" y="3223209"/>
            <a:ext cx="332400" cy="238200"/>
          </a:xfrm>
          <a:prstGeom prst="rect">
            <a:avLst/>
          </a:prstGeom>
          <a:noFill/>
          <a:ln>
            <a:noFill/>
          </a:ln>
        </p:spPr>
      </p:sp>
      <p:sp>
        <p:nvSpPr>
          <p:cNvPr id="923" name="Google Shape;923;p104"/>
          <p:cNvSpPr/>
          <p:nvPr>
            <p:ph idx="14" type="pic"/>
          </p:nvPr>
        </p:nvSpPr>
        <p:spPr>
          <a:xfrm>
            <a:off x="6010823" y="3223209"/>
            <a:ext cx="332400" cy="238200"/>
          </a:xfrm>
          <a:prstGeom prst="rect">
            <a:avLst/>
          </a:prstGeom>
          <a:noFill/>
          <a:ln>
            <a:noFill/>
          </a:ln>
        </p:spPr>
      </p:sp>
      <p:sp>
        <p:nvSpPr>
          <p:cNvPr id="924" name="Google Shape;924;p104"/>
          <p:cNvSpPr/>
          <p:nvPr>
            <p:ph idx="15" type="pic"/>
          </p:nvPr>
        </p:nvSpPr>
        <p:spPr>
          <a:xfrm>
            <a:off x="6939513" y="3223209"/>
            <a:ext cx="332400" cy="238200"/>
          </a:xfrm>
          <a:prstGeom prst="rect">
            <a:avLst/>
          </a:prstGeom>
          <a:noFill/>
          <a:ln>
            <a:noFill/>
          </a:ln>
        </p:spPr>
      </p:sp>
      <p:sp>
        <p:nvSpPr>
          <p:cNvPr id="925" name="Google Shape;925;p104"/>
          <p:cNvSpPr/>
          <p:nvPr>
            <p:ph idx="16" type="pic"/>
          </p:nvPr>
        </p:nvSpPr>
        <p:spPr>
          <a:xfrm>
            <a:off x="7868197" y="3223209"/>
            <a:ext cx="332400" cy="238200"/>
          </a:xfrm>
          <a:prstGeom prst="rect">
            <a:avLst/>
          </a:prstGeom>
          <a:noFill/>
          <a:ln>
            <a:noFill/>
          </a:ln>
        </p:spPr>
      </p:sp>
      <p:sp>
        <p:nvSpPr>
          <p:cNvPr id="926" name="Google Shape;926;p104"/>
          <p:cNvSpPr/>
          <p:nvPr>
            <p:ph idx="17" type="pic"/>
          </p:nvPr>
        </p:nvSpPr>
        <p:spPr>
          <a:xfrm>
            <a:off x="5082138" y="4131844"/>
            <a:ext cx="332400" cy="238200"/>
          </a:xfrm>
          <a:prstGeom prst="rect">
            <a:avLst/>
          </a:prstGeom>
          <a:noFill/>
          <a:ln>
            <a:noFill/>
          </a:ln>
        </p:spPr>
      </p:sp>
      <p:sp>
        <p:nvSpPr>
          <p:cNvPr id="927" name="Google Shape;927;p104"/>
          <p:cNvSpPr/>
          <p:nvPr>
            <p:ph idx="18" type="pic"/>
          </p:nvPr>
        </p:nvSpPr>
        <p:spPr>
          <a:xfrm>
            <a:off x="6010823" y="4131844"/>
            <a:ext cx="332400" cy="238200"/>
          </a:xfrm>
          <a:prstGeom prst="rect">
            <a:avLst/>
          </a:prstGeom>
          <a:noFill/>
          <a:ln>
            <a:noFill/>
          </a:ln>
        </p:spPr>
      </p:sp>
      <p:sp>
        <p:nvSpPr>
          <p:cNvPr id="928" name="Google Shape;928;p104"/>
          <p:cNvSpPr/>
          <p:nvPr>
            <p:ph idx="19" type="pic"/>
          </p:nvPr>
        </p:nvSpPr>
        <p:spPr>
          <a:xfrm>
            <a:off x="6939513" y="4131844"/>
            <a:ext cx="332400" cy="238200"/>
          </a:xfrm>
          <a:prstGeom prst="rect">
            <a:avLst/>
          </a:prstGeom>
          <a:noFill/>
          <a:ln>
            <a:noFill/>
          </a:ln>
        </p:spPr>
      </p:sp>
      <p:sp>
        <p:nvSpPr>
          <p:cNvPr id="929" name="Google Shape;929;p104"/>
          <p:cNvSpPr/>
          <p:nvPr>
            <p:ph idx="20" type="pic"/>
          </p:nvPr>
        </p:nvSpPr>
        <p:spPr>
          <a:xfrm>
            <a:off x="7868197" y="4131844"/>
            <a:ext cx="332400" cy="238200"/>
          </a:xfrm>
          <a:prstGeom prst="rect">
            <a:avLst/>
          </a:prstGeom>
          <a:noFill/>
          <a:ln>
            <a:noFill/>
          </a:ln>
        </p:spPr>
      </p:sp>
      <p:sp>
        <p:nvSpPr>
          <p:cNvPr id="930" name="Google Shape;930;p10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p:cSld name="CUSTOM_10">
    <p:bg>
      <p:bgPr>
        <a:solidFill>
          <a:srgbClr val="020B2E"/>
        </a:solidFill>
      </p:bgPr>
    </p:bg>
    <p:spTree>
      <p:nvGrpSpPr>
        <p:cNvPr id="931" name="Shape 931"/>
        <p:cNvGrpSpPr/>
        <p:nvPr/>
      </p:nvGrpSpPr>
      <p:grpSpPr>
        <a:xfrm>
          <a:off x="0" y="0"/>
          <a:ext cx="0" cy="0"/>
          <a:chOff x="0" y="0"/>
          <a:chExt cx="0" cy="0"/>
        </a:xfrm>
      </p:grpSpPr>
      <p:pic>
        <p:nvPicPr>
          <p:cNvPr descr="preencoded.png" id="932" name="Google Shape;932;p105"/>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933" name="Google Shape;933;p105"/>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934" name="Google Shape;934;p105"/>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935" name="Google Shape;935;p10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936" name="Google Shape;936;p10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10_2">
    <p:bg>
      <p:bgPr>
        <a:solidFill>
          <a:schemeClr val="lt1"/>
        </a:solidFill>
      </p:bgPr>
    </p:bg>
    <p:spTree>
      <p:nvGrpSpPr>
        <p:cNvPr id="937" name="Shape 937"/>
        <p:cNvGrpSpPr/>
        <p:nvPr/>
      </p:nvGrpSpPr>
      <p:grpSpPr>
        <a:xfrm>
          <a:off x="0" y="0"/>
          <a:ext cx="0" cy="0"/>
          <a:chOff x="0" y="0"/>
          <a:chExt cx="0" cy="0"/>
        </a:xfrm>
      </p:grpSpPr>
      <p:sp>
        <p:nvSpPr>
          <p:cNvPr id="938" name="Google Shape;938;p106"/>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pic>
        <p:nvPicPr>
          <p:cNvPr descr="preencoded.png" id="939" name="Google Shape;939;p106"/>
          <p:cNvPicPr preferRelativeResize="0"/>
          <p:nvPr/>
        </p:nvPicPr>
        <p:blipFill rotWithShape="1">
          <a:blip r:embed="rId2">
            <a:alphaModFix/>
          </a:blip>
          <a:srcRect b="0" l="0" r="0" t="0"/>
          <a:stretch/>
        </p:blipFill>
        <p:spPr>
          <a:xfrm>
            <a:off x="6934206" y="361950"/>
            <a:ext cx="1533527" cy="266667"/>
          </a:xfrm>
          <a:prstGeom prst="rect">
            <a:avLst/>
          </a:prstGeom>
          <a:noFill/>
          <a:ln>
            <a:noFill/>
          </a:ln>
        </p:spPr>
      </p:pic>
      <p:sp>
        <p:nvSpPr>
          <p:cNvPr id="940" name="Google Shape;940;p10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
        <p:nvSpPr>
          <p:cNvPr id="941" name="Google Shape;941;p10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0_1">
    <p:bg>
      <p:bgPr>
        <a:solidFill>
          <a:srgbClr val="020B2E"/>
        </a:solidFill>
      </p:bgPr>
    </p:bg>
    <p:spTree>
      <p:nvGrpSpPr>
        <p:cNvPr id="942" name="Shape 942"/>
        <p:cNvGrpSpPr/>
        <p:nvPr/>
      </p:nvGrpSpPr>
      <p:grpSpPr>
        <a:xfrm>
          <a:off x="0" y="0"/>
          <a:ext cx="0" cy="0"/>
          <a:chOff x="0" y="0"/>
          <a:chExt cx="0" cy="0"/>
        </a:xfrm>
      </p:grpSpPr>
      <p:pic>
        <p:nvPicPr>
          <p:cNvPr descr="preencoded.png" id="943" name="Google Shape;943;p107"/>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944" name="Google Shape;944;p107"/>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945" name="Google Shape;945;p107"/>
          <p:cNvPicPr preferRelativeResize="0"/>
          <p:nvPr/>
        </p:nvPicPr>
        <p:blipFill rotWithShape="1">
          <a:blip r:embed="rId4">
            <a:alphaModFix/>
          </a:blip>
          <a:srcRect b="0" l="0" r="0" t="0"/>
          <a:stretch/>
        </p:blipFill>
        <p:spPr>
          <a:xfrm>
            <a:off x="7354720" y="398952"/>
            <a:ext cx="1113013" cy="229199"/>
          </a:xfrm>
          <a:prstGeom prst="rect">
            <a:avLst/>
          </a:prstGeom>
          <a:noFill/>
          <a:ln>
            <a:noFill/>
          </a:ln>
        </p:spPr>
      </p:pic>
      <p:sp>
        <p:nvSpPr>
          <p:cNvPr id="946" name="Google Shape;946;p107"/>
          <p:cNvSpPr txBox="1"/>
          <p:nvPr>
            <p:ph type="title"/>
          </p:nvPr>
        </p:nvSpPr>
        <p:spPr>
          <a:xfrm>
            <a:off x="800568" y="1017272"/>
            <a:ext cx="7542900" cy="4185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947" name="Google Shape;947;p107"/>
          <p:cNvSpPr/>
          <p:nvPr/>
        </p:nvSpPr>
        <p:spPr>
          <a:xfrm>
            <a:off x="1736920" y="1802517"/>
            <a:ext cx="5670159" cy="391206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s_3">
  <p:cSld name="CUSTOM_9">
    <p:spTree>
      <p:nvGrpSpPr>
        <p:cNvPr id="948" name="Shape 948"/>
        <p:cNvGrpSpPr/>
        <p:nvPr/>
      </p:nvGrpSpPr>
      <p:grpSpPr>
        <a:xfrm>
          <a:off x="0" y="0"/>
          <a:ext cx="0" cy="0"/>
          <a:chOff x="0" y="0"/>
          <a:chExt cx="0" cy="0"/>
        </a:xfrm>
      </p:grpSpPr>
      <p:sp>
        <p:nvSpPr>
          <p:cNvPr descr="preencoded.png" id="949" name="Google Shape;949;p108"/>
          <p:cNvSpPr/>
          <p:nvPr/>
        </p:nvSpPr>
        <p:spPr>
          <a:xfrm>
            <a:off x="0" y="0"/>
            <a:ext cx="9144010" cy="514286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108"/>
          <p:cNvSpPr/>
          <p:nvPr/>
        </p:nvSpPr>
        <p:spPr>
          <a:xfrm>
            <a:off x="671513" y="1214438"/>
            <a:ext cx="7791600" cy="31527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108"/>
          <p:cNvSpPr/>
          <p:nvPr/>
        </p:nvSpPr>
        <p:spPr>
          <a:xfrm>
            <a:off x="671513" y="121443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52" name="Google Shape;952;p108"/>
          <p:cNvPicPr preferRelativeResize="0"/>
          <p:nvPr/>
        </p:nvPicPr>
        <p:blipFill rotWithShape="1">
          <a:blip r:embed="rId2">
            <a:alphaModFix/>
          </a:blip>
          <a:srcRect b="0" l="0" r="0" t="0"/>
          <a:stretch/>
        </p:blipFill>
        <p:spPr>
          <a:xfrm>
            <a:off x="671513" y="1214438"/>
            <a:ext cx="1019176" cy="542858"/>
          </a:xfrm>
          <a:prstGeom prst="rect">
            <a:avLst/>
          </a:prstGeom>
          <a:noFill/>
          <a:ln>
            <a:noFill/>
          </a:ln>
        </p:spPr>
      </p:pic>
      <p:sp>
        <p:nvSpPr>
          <p:cNvPr descr="preencoded.png" id="953" name="Google Shape;953;p108"/>
          <p:cNvSpPr/>
          <p:nvPr/>
        </p:nvSpPr>
        <p:spPr>
          <a:xfrm>
            <a:off x="1800227"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54" name="Google Shape;954;p108"/>
          <p:cNvSpPr/>
          <p:nvPr/>
        </p:nvSpPr>
        <p:spPr>
          <a:xfrm>
            <a:off x="2928940"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55" name="Google Shape;955;p108"/>
          <p:cNvSpPr/>
          <p:nvPr/>
        </p:nvSpPr>
        <p:spPr>
          <a:xfrm>
            <a:off x="4057654"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56" name="Google Shape;956;p108"/>
          <p:cNvSpPr/>
          <p:nvPr/>
        </p:nvSpPr>
        <p:spPr>
          <a:xfrm>
            <a:off x="5186367"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57" name="Google Shape;957;p108"/>
          <p:cNvSpPr/>
          <p:nvPr/>
        </p:nvSpPr>
        <p:spPr>
          <a:xfrm>
            <a:off x="6315081"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58" name="Google Shape;958;p108"/>
          <p:cNvSpPr/>
          <p:nvPr/>
        </p:nvSpPr>
        <p:spPr>
          <a:xfrm>
            <a:off x="7443794" y="1214438"/>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08"/>
          <p:cNvSpPr/>
          <p:nvPr/>
        </p:nvSpPr>
        <p:spPr>
          <a:xfrm>
            <a:off x="671513" y="1866900"/>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0" name="Google Shape;960;p108"/>
          <p:cNvSpPr/>
          <p:nvPr/>
        </p:nvSpPr>
        <p:spPr>
          <a:xfrm>
            <a:off x="671513"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1" name="Google Shape;961;p108"/>
          <p:cNvSpPr/>
          <p:nvPr/>
        </p:nvSpPr>
        <p:spPr>
          <a:xfrm>
            <a:off x="1800227"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2" name="Google Shape;962;p108"/>
          <p:cNvSpPr/>
          <p:nvPr/>
        </p:nvSpPr>
        <p:spPr>
          <a:xfrm>
            <a:off x="2928940"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3" name="Google Shape;963;p108"/>
          <p:cNvSpPr/>
          <p:nvPr/>
        </p:nvSpPr>
        <p:spPr>
          <a:xfrm>
            <a:off x="4057654"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4" name="Google Shape;964;p108"/>
          <p:cNvSpPr/>
          <p:nvPr/>
        </p:nvSpPr>
        <p:spPr>
          <a:xfrm>
            <a:off x="5186367"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5" name="Google Shape;965;p108"/>
          <p:cNvSpPr/>
          <p:nvPr/>
        </p:nvSpPr>
        <p:spPr>
          <a:xfrm>
            <a:off x="6315081"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preencoded.png" id="966" name="Google Shape;966;p108"/>
          <p:cNvSpPr/>
          <p:nvPr/>
        </p:nvSpPr>
        <p:spPr>
          <a:xfrm>
            <a:off x="7443794" y="1866900"/>
            <a:ext cx="1019176" cy="54285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108"/>
          <p:cNvSpPr/>
          <p:nvPr/>
        </p:nvSpPr>
        <p:spPr>
          <a:xfrm>
            <a:off x="671513" y="2519363"/>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68" name="Google Shape;968;p108"/>
          <p:cNvPicPr preferRelativeResize="0"/>
          <p:nvPr/>
        </p:nvPicPr>
        <p:blipFill rotWithShape="1">
          <a:blip r:embed="rId2">
            <a:alphaModFix/>
          </a:blip>
          <a:srcRect b="0" l="0" r="0" t="0"/>
          <a:stretch/>
        </p:blipFill>
        <p:spPr>
          <a:xfrm>
            <a:off x="671513" y="2519363"/>
            <a:ext cx="1019176" cy="542858"/>
          </a:xfrm>
          <a:prstGeom prst="rect">
            <a:avLst/>
          </a:prstGeom>
          <a:noFill/>
          <a:ln>
            <a:noFill/>
          </a:ln>
        </p:spPr>
      </p:pic>
      <p:pic>
        <p:nvPicPr>
          <p:cNvPr descr="preencoded.png" id="969" name="Google Shape;969;p108"/>
          <p:cNvPicPr preferRelativeResize="0"/>
          <p:nvPr/>
        </p:nvPicPr>
        <p:blipFill rotWithShape="1">
          <a:blip r:embed="rId2">
            <a:alphaModFix/>
          </a:blip>
          <a:srcRect b="0" l="0" r="0" t="0"/>
          <a:stretch/>
        </p:blipFill>
        <p:spPr>
          <a:xfrm>
            <a:off x="1800227" y="2519363"/>
            <a:ext cx="1019176" cy="542858"/>
          </a:xfrm>
          <a:prstGeom prst="rect">
            <a:avLst/>
          </a:prstGeom>
          <a:noFill/>
          <a:ln>
            <a:noFill/>
          </a:ln>
        </p:spPr>
      </p:pic>
      <p:pic>
        <p:nvPicPr>
          <p:cNvPr descr="preencoded.png" id="970" name="Google Shape;970;p108"/>
          <p:cNvPicPr preferRelativeResize="0"/>
          <p:nvPr/>
        </p:nvPicPr>
        <p:blipFill rotWithShape="1">
          <a:blip r:embed="rId2">
            <a:alphaModFix/>
          </a:blip>
          <a:srcRect b="0" l="0" r="0" t="0"/>
          <a:stretch/>
        </p:blipFill>
        <p:spPr>
          <a:xfrm>
            <a:off x="2928940" y="2519363"/>
            <a:ext cx="1019176" cy="542858"/>
          </a:xfrm>
          <a:prstGeom prst="rect">
            <a:avLst/>
          </a:prstGeom>
          <a:noFill/>
          <a:ln>
            <a:noFill/>
          </a:ln>
        </p:spPr>
      </p:pic>
      <p:pic>
        <p:nvPicPr>
          <p:cNvPr descr="preencoded.png" id="971" name="Google Shape;971;p108"/>
          <p:cNvPicPr preferRelativeResize="0"/>
          <p:nvPr/>
        </p:nvPicPr>
        <p:blipFill rotWithShape="1">
          <a:blip r:embed="rId2">
            <a:alphaModFix/>
          </a:blip>
          <a:srcRect b="0" l="0" r="0" t="0"/>
          <a:stretch/>
        </p:blipFill>
        <p:spPr>
          <a:xfrm>
            <a:off x="4057654" y="2519363"/>
            <a:ext cx="1019176" cy="542858"/>
          </a:xfrm>
          <a:prstGeom prst="rect">
            <a:avLst/>
          </a:prstGeom>
          <a:noFill/>
          <a:ln>
            <a:noFill/>
          </a:ln>
        </p:spPr>
      </p:pic>
      <p:pic>
        <p:nvPicPr>
          <p:cNvPr descr="preencoded.png" id="972" name="Google Shape;972;p108"/>
          <p:cNvPicPr preferRelativeResize="0"/>
          <p:nvPr/>
        </p:nvPicPr>
        <p:blipFill rotWithShape="1">
          <a:blip r:embed="rId2">
            <a:alphaModFix/>
          </a:blip>
          <a:srcRect b="0" l="0" r="0" t="0"/>
          <a:stretch/>
        </p:blipFill>
        <p:spPr>
          <a:xfrm>
            <a:off x="5186367" y="2519363"/>
            <a:ext cx="1019176" cy="542858"/>
          </a:xfrm>
          <a:prstGeom prst="rect">
            <a:avLst/>
          </a:prstGeom>
          <a:noFill/>
          <a:ln>
            <a:noFill/>
          </a:ln>
        </p:spPr>
      </p:pic>
      <p:pic>
        <p:nvPicPr>
          <p:cNvPr descr="preencoded.png" id="973" name="Google Shape;973;p108"/>
          <p:cNvPicPr preferRelativeResize="0"/>
          <p:nvPr/>
        </p:nvPicPr>
        <p:blipFill rotWithShape="1">
          <a:blip r:embed="rId2">
            <a:alphaModFix/>
          </a:blip>
          <a:srcRect b="0" l="0" r="0" t="0"/>
          <a:stretch/>
        </p:blipFill>
        <p:spPr>
          <a:xfrm>
            <a:off x="6315081" y="2519363"/>
            <a:ext cx="1019176" cy="542858"/>
          </a:xfrm>
          <a:prstGeom prst="rect">
            <a:avLst/>
          </a:prstGeom>
          <a:noFill/>
          <a:ln>
            <a:noFill/>
          </a:ln>
        </p:spPr>
      </p:pic>
      <p:pic>
        <p:nvPicPr>
          <p:cNvPr descr="preencoded.png" id="974" name="Google Shape;974;p108"/>
          <p:cNvPicPr preferRelativeResize="0"/>
          <p:nvPr/>
        </p:nvPicPr>
        <p:blipFill rotWithShape="1">
          <a:blip r:embed="rId2">
            <a:alphaModFix/>
          </a:blip>
          <a:srcRect b="0" l="0" r="0" t="0"/>
          <a:stretch/>
        </p:blipFill>
        <p:spPr>
          <a:xfrm>
            <a:off x="7443794" y="2519363"/>
            <a:ext cx="1019176" cy="542858"/>
          </a:xfrm>
          <a:prstGeom prst="rect">
            <a:avLst/>
          </a:prstGeom>
          <a:noFill/>
          <a:ln>
            <a:noFill/>
          </a:ln>
        </p:spPr>
      </p:pic>
      <p:sp>
        <p:nvSpPr>
          <p:cNvPr id="975" name="Google Shape;975;p108"/>
          <p:cNvSpPr/>
          <p:nvPr/>
        </p:nvSpPr>
        <p:spPr>
          <a:xfrm>
            <a:off x="671513" y="3171825"/>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76" name="Google Shape;976;p108"/>
          <p:cNvPicPr preferRelativeResize="0"/>
          <p:nvPr/>
        </p:nvPicPr>
        <p:blipFill rotWithShape="1">
          <a:blip r:embed="rId2">
            <a:alphaModFix/>
          </a:blip>
          <a:srcRect b="0" l="0" r="0" t="0"/>
          <a:stretch/>
        </p:blipFill>
        <p:spPr>
          <a:xfrm>
            <a:off x="671513" y="3171825"/>
            <a:ext cx="1019176" cy="542858"/>
          </a:xfrm>
          <a:prstGeom prst="rect">
            <a:avLst/>
          </a:prstGeom>
          <a:noFill/>
          <a:ln>
            <a:noFill/>
          </a:ln>
        </p:spPr>
      </p:pic>
      <p:pic>
        <p:nvPicPr>
          <p:cNvPr descr="preencoded.png" id="977" name="Google Shape;977;p108"/>
          <p:cNvPicPr preferRelativeResize="0"/>
          <p:nvPr/>
        </p:nvPicPr>
        <p:blipFill rotWithShape="1">
          <a:blip r:embed="rId2">
            <a:alphaModFix/>
          </a:blip>
          <a:srcRect b="0" l="0" r="0" t="0"/>
          <a:stretch/>
        </p:blipFill>
        <p:spPr>
          <a:xfrm>
            <a:off x="1800227" y="3171825"/>
            <a:ext cx="1019176" cy="542858"/>
          </a:xfrm>
          <a:prstGeom prst="rect">
            <a:avLst/>
          </a:prstGeom>
          <a:noFill/>
          <a:ln>
            <a:noFill/>
          </a:ln>
        </p:spPr>
      </p:pic>
      <p:pic>
        <p:nvPicPr>
          <p:cNvPr descr="preencoded.png" id="978" name="Google Shape;978;p108"/>
          <p:cNvPicPr preferRelativeResize="0"/>
          <p:nvPr/>
        </p:nvPicPr>
        <p:blipFill rotWithShape="1">
          <a:blip r:embed="rId2">
            <a:alphaModFix/>
          </a:blip>
          <a:srcRect b="0" l="0" r="0" t="0"/>
          <a:stretch/>
        </p:blipFill>
        <p:spPr>
          <a:xfrm>
            <a:off x="2928940" y="3171825"/>
            <a:ext cx="1019176" cy="542858"/>
          </a:xfrm>
          <a:prstGeom prst="rect">
            <a:avLst/>
          </a:prstGeom>
          <a:noFill/>
          <a:ln>
            <a:noFill/>
          </a:ln>
        </p:spPr>
      </p:pic>
      <p:pic>
        <p:nvPicPr>
          <p:cNvPr descr="preencoded.png" id="979" name="Google Shape;979;p108"/>
          <p:cNvPicPr preferRelativeResize="0"/>
          <p:nvPr/>
        </p:nvPicPr>
        <p:blipFill rotWithShape="1">
          <a:blip r:embed="rId2">
            <a:alphaModFix/>
          </a:blip>
          <a:srcRect b="0" l="0" r="0" t="0"/>
          <a:stretch/>
        </p:blipFill>
        <p:spPr>
          <a:xfrm>
            <a:off x="4057654" y="3171825"/>
            <a:ext cx="1019176" cy="542858"/>
          </a:xfrm>
          <a:prstGeom prst="rect">
            <a:avLst/>
          </a:prstGeom>
          <a:noFill/>
          <a:ln>
            <a:noFill/>
          </a:ln>
        </p:spPr>
      </p:pic>
      <p:pic>
        <p:nvPicPr>
          <p:cNvPr descr="preencoded.png" id="980" name="Google Shape;980;p108"/>
          <p:cNvPicPr preferRelativeResize="0"/>
          <p:nvPr/>
        </p:nvPicPr>
        <p:blipFill rotWithShape="1">
          <a:blip r:embed="rId2">
            <a:alphaModFix/>
          </a:blip>
          <a:srcRect b="0" l="0" r="0" t="0"/>
          <a:stretch/>
        </p:blipFill>
        <p:spPr>
          <a:xfrm>
            <a:off x="5186367" y="3171825"/>
            <a:ext cx="1019176" cy="542858"/>
          </a:xfrm>
          <a:prstGeom prst="rect">
            <a:avLst/>
          </a:prstGeom>
          <a:noFill/>
          <a:ln>
            <a:noFill/>
          </a:ln>
        </p:spPr>
      </p:pic>
      <p:pic>
        <p:nvPicPr>
          <p:cNvPr descr="preencoded.png" id="981" name="Google Shape;981;p108"/>
          <p:cNvPicPr preferRelativeResize="0"/>
          <p:nvPr/>
        </p:nvPicPr>
        <p:blipFill rotWithShape="1">
          <a:blip r:embed="rId2">
            <a:alphaModFix/>
          </a:blip>
          <a:srcRect b="0" l="0" r="0" t="0"/>
          <a:stretch/>
        </p:blipFill>
        <p:spPr>
          <a:xfrm>
            <a:off x="6315081" y="3171825"/>
            <a:ext cx="1019176" cy="542858"/>
          </a:xfrm>
          <a:prstGeom prst="rect">
            <a:avLst/>
          </a:prstGeom>
          <a:noFill/>
          <a:ln>
            <a:noFill/>
          </a:ln>
        </p:spPr>
      </p:pic>
      <p:pic>
        <p:nvPicPr>
          <p:cNvPr descr="preencoded.png" id="982" name="Google Shape;982;p108"/>
          <p:cNvPicPr preferRelativeResize="0"/>
          <p:nvPr/>
        </p:nvPicPr>
        <p:blipFill rotWithShape="1">
          <a:blip r:embed="rId2">
            <a:alphaModFix/>
          </a:blip>
          <a:srcRect b="0" l="0" r="0" t="0"/>
          <a:stretch/>
        </p:blipFill>
        <p:spPr>
          <a:xfrm>
            <a:off x="7443794" y="3171825"/>
            <a:ext cx="1019176" cy="542858"/>
          </a:xfrm>
          <a:prstGeom prst="rect">
            <a:avLst/>
          </a:prstGeom>
          <a:noFill/>
          <a:ln>
            <a:noFill/>
          </a:ln>
        </p:spPr>
      </p:pic>
      <p:sp>
        <p:nvSpPr>
          <p:cNvPr id="983" name="Google Shape;983;p108"/>
          <p:cNvSpPr/>
          <p:nvPr/>
        </p:nvSpPr>
        <p:spPr>
          <a:xfrm>
            <a:off x="671513" y="3824288"/>
            <a:ext cx="7791600" cy="543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984" name="Google Shape;984;p108"/>
          <p:cNvPicPr preferRelativeResize="0"/>
          <p:nvPr/>
        </p:nvPicPr>
        <p:blipFill rotWithShape="1">
          <a:blip r:embed="rId2">
            <a:alphaModFix/>
          </a:blip>
          <a:srcRect b="0" l="0" r="0" t="0"/>
          <a:stretch/>
        </p:blipFill>
        <p:spPr>
          <a:xfrm>
            <a:off x="671513" y="3824288"/>
            <a:ext cx="1019176" cy="542858"/>
          </a:xfrm>
          <a:prstGeom prst="rect">
            <a:avLst/>
          </a:prstGeom>
          <a:noFill/>
          <a:ln>
            <a:noFill/>
          </a:ln>
        </p:spPr>
      </p:pic>
      <p:pic>
        <p:nvPicPr>
          <p:cNvPr descr="preencoded.png" id="985" name="Google Shape;985;p108"/>
          <p:cNvPicPr preferRelativeResize="0"/>
          <p:nvPr/>
        </p:nvPicPr>
        <p:blipFill rotWithShape="1">
          <a:blip r:embed="rId2">
            <a:alphaModFix/>
          </a:blip>
          <a:srcRect b="0" l="0" r="0" t="0"/>
          <a:stretch/>
        </p:blipFill>
        <p:spPr>
          <a:xfrm>
            <a:off x="1800227" y="3824288"/>
            <a:ext cx="1019176" cy="542858"/>
          </a:xfrm>
          <a:prstGeom prst="rect">
            <a:avLst/>
          </a:prstGeom>
          <a:noFill/>
          <a:ln>
            <a:noFill/>
          </a:ln>
        </p:spPr>
      </p:pic>
      <p:pic>
        <p:nvPicPr>
          <p:cNvPr descr="preencoded.png" id="986" name="Google Shape;986;p108"/>
          <p:cNvPicPr preferRelativeResize="0"/>
          <p:nvPr/>
        </p:nvPicPr>
        <p:blipFill rotWithShape="1">
          <a:blip r:embed="rId2">
            <a:alphaModFix/>
          </a:blip>
          <a:srcRect b="0" l="0" r="0" t="0"/>
          <a:stretch/>
        </p:blipFill>
        <p:spPr>
          <a:xfrm>
            <a:off x="2928940" y="3824288"/>
            <a:ext cx="1019176" cy="542858"/>
          </a:xfrm>
          <a:prstGeom prst="rect">
            <a:avLst/>
          </a:prstGeom>
          <a:noFill/>
          <a:ln>
            <a:noFill/>
          </a:ln>
        </p:spPr>
      </p:pic>
      <p:pic>
        <p:nvPicPr>
          <p:cNvPr descr="preencoded.png" id="987" name="Google Shape;987;p108"/>
          <p:cNvPicPr preferRelativeResize="0"/>
          <p:nvPr/>
        </p:nvPicPr>
        <p:blipFill rotWithShape="1">
          <a:blip r:embed="rId2">
            <a:alphaModFix/>
          </a:blip>
          <a:srcRect b="0" l="0" r="0" t="0"/>
          <a:stretch/>
        </p:blipFill>
        <p:spPr>
          <a:xfrm>
            <a:off x="4057654" y="3824288"/>
            <a:ext cx="1019176" cy="542858"/>
          </a:xfrm>
          <a:prstGeom prst="rect">
            <a:avLst/>
          </a:prstGeom>
          <a:noFill/>
          <a:ln>
            <a:noFill/>
          </a:ln>
        </p:spPr>
      </p:pic>
      <p:pic>
        <p:nvPicPr>
          <p:cNvPr descr="preencoded.png" id="988" name="Google Shape;988;p108"/>
          <p:cNvPicPr preferRelativeResize="0"/>
          <p:nvPr/>
        </p:nvPicPr>
        <p:blipFill rotWithShape="1">
          <a:blip r:embed="rId2">
            <a:alphaModFix/>
          </a:blip>
          <a:srcRect b="0" l="0" r="0" t="0"/>
          <a:stretch/>
        </p:blipFill>
        <p:spPr>
          <a:xfrm>
            <a:off x="5186367" y="3824288"/>
            <a:ext cx="1019176" cy="542858"/>
          </a:xfrm>
          <a:prstGeom prst="rect">
            <a:avLst/>
          </a:prstGeom>
          <a:noFill/>
          <a:ln>
            <a:noFill/>
          </a:ln>
        </p:spPr>
      </p:pic>
      <p:pic>
        <p:nvPicPr>
          <p:cNvPr descr="preencoded.png" id="989" name="Google Shape;989;p108"/>
          <p:cNvPicPr preferRelativeResize="0"/>
          <p:nvPr/>
        </p:nvPicPr>
        <p:blipFill rotWithShape="1">
          <a:blip r:embed="rId2">
            <a:alphaModFix/>
          </a:blip>
          <a:srcRect b="0" l="0" r="0" t="0"/>
          <a:stretch/>
        </p:blipFill>
        <p:spPr>
          <a:xfrm>
            <a:off x="6315081" y="3824288"/>
            <a:ext cx="1019176" cy="542858"/>
          </a:xfrm>
          <a:prstGeom prst="rect">
            <a:avLst/>
          </a:prstGeom>
          <a:noFill/>
          <a:ln>
            <a:noFill/>
          </a:ln>
        </p:spPr>
      </p:pic>
      <p:pic>
        <p:nvPicPr>
          <p:cNvPr descr="preencoded.png" id="990" name="Google Shape;990;p108"/>
          <p:cNvPicPr preferRelativeResize="0"/>
          <p:nvPr/>
        </p:nvPicPr>
        <p:blipFill rotWithShape="1">
          <a:blip r:embed="rId2">
            <a:alphaModFix/>
          </a:blip>
          <a:srcRect b="0" l="0" r="0" t="0"/>
          <a:stretch/>
        </p:blipFill>
        <p:spPr>
          <a:xfrm>
            <a:off x="7443794" y="3824288"/>
            <a:ext cx="1019176" cy="542858"/>
          </a:xfrm>
          <a:prstGeom prst="rect">
            <a:avLst/>
          </a:prstGeom>
          <a:noFill/>
          <a:ln>
            <a:noFill/>
          </a:ln>
        </p:spPr>
      </p:pic>
      <p:pic>
        <p:nvPicPr>
          <p:cNvPr descr="preencoded.png" id="991" name="Google Shape;991;p108"/>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992" name="Google Shape;992;p108"/>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993" name="Google Shape;993;p108"/>
          <p:cNvSpPr/>
          <p:nvPr>
            <p:ph idx="2" type="pic"/>
          </p:nvPr>
        </p:nvSpPr>
        <p:spPr>
          <a:xfrm>
            <a:off x="1014962" y="1366819"/>
            <a:ext cx="332400" cy="238200"/>
          </a:xfrm>
          <a:prstGeom prst="rect">
            <a:avLst/>
          </a:prstGeom>
          <a:noFill/>
          <a:ln>
            <a:noFill/>
          </a:ln>
        </p:spPr>
      </p:sp>
      <p:sp>
        <p:nvSpPr>
          <p:cNvPr id="994" name="Google Shape;994;p108"/>
          <p:cNvSpPr/>
          <p:nvPr>
            <p:ph idx="3" type="pic"/>
          </p:nvPr>
        </p:nvSpPr>
        <p:spPr>
          <a:xfrm>
            <a:off x="1014962" y="2019281"/>
            <a:ext cx="332400" cy="238200"/>
          </a:xfrm>
          <a:prstGeom prst="rect">
            <a:avLst/>
          </a:prstGeom>
          <a:noFill/>
          <a:ln>
            <a:noFill/>
          </a:ln>
        </p:spPr>
      </p:sp>
      <p:sp>
        <p:nvSpPr>
          <p:cNvPr id="995" name="Google Shape;995;p108"/>
          <p:cNvSpPr/>
          <p:nvPr>
            <p:ph idx="4" type="pic"/>
          </p:nvPr>
        </p:nvSpPr>
        <p:spPr>
          <a:xfrm>
            <a:off x="1014962" y="2671744"/>
            <a:ext cx="332400" cy="238200"/>
          </a:xfrm>
          <a:prstGeom prst="rect">
            <a:avLst/>
          </a:prstGeom>
          <a:noFill/>
          <a:ln>
            <a:noFill/>
          </a:ln>
        </p:spPr>
      </p:sp>
      <p:sp>
        <p:nvSpPr>
          <p:cNvPr id="996" name="Google Shape;996;p108"/>
          <p:cNvSpPr/>
          <p:nvPr>
            <p:ph idx="5" type="pic"/>
          </p:nvPr>
        </p:nvSpPr>
        <p:spPr>
          <a:xfrm>
            <a:off x="1014962" y="3324206"/>
            <a:ext cx="332400" cy="238200"/>
          </a:xfrm>
          <a:prstGeom prst="rect">
            <a:avLst/>
          </a:prstGeom>
          <a:noFill/>
          <a:ln>
            <a:noFill/>
          </a:ln>
        </p:spPr>
      </p:sp>
      <p:sp>
        <p:nvSpPr>
          <p:cNvPr id="997" name="Google Shape;997;p108"/>
          <p:cNvSpPr/>
          <p:nvPr>
            <p:ph idx="6" type="pic"/>
          </p:nvPr>
        </p:nvSpPr>
        <p:spPr>
          <a:xfrm>
            <a:off x="1014962" y="3976669"/>
            <a:ext cx="332400" cy="238200"/>
          </a:xfrm>
          <a:prstGeom prst="rect">
            <a:avLst/>
          </a:prstGeom>
          <a:noFill/>
          <a:ln>
            <a:noFill/>
          </a:ln>
        </p:spPr>
      </p:sp>
      <p:sp>
        <p:nvSpPr>
          <p:cNvPr id="998" name="Google Shape;998;p108"/>
          <p:cNvSpPr/>
          <p:nvPr>
            <p:ph idx="7" type="pic"/>
          </p:nvPr>
        </p:nvSpPr>
        <p:spPr>
          <a:xfrm>
            <a:off x="2143675" y="1366819"/>
            <a:ext cx="332400" cy="238200"/>
          </a:xfrm>
          <a:prstGeom prst="rect">
            <a:avLst/>
          </a:prstGeom>
          <a:noFill/>
          <a:ln>
            <a:noFill/>
          </a:ln>
        </p:spPr>
      </p:sp>
      <p:sp>
        <p:nvSpPr>
          <p:cNvPr id="999" name="Google Shape;999;p108"/>
          <p:cNvSpPr/>
          <p:nvPr>
            <p:ph idx="8" type="pic"/>
          </p:nvPr>
        </p:nvSpPr>
        <p:spPr>
          <a:xfrm>
            <a:off x="2143675" y="2019281"/>
            <a:ext cx="332400" cy="238200"/>
          </a:xfrm>
          <a:prstGeom prst="rect">
            <a:avLst/>
          </a:prstGeom>
          <a:noFill/>
          <a:ln>
            <a:noFill/>
          </a:ln>
        </p:spPr>
      </p:sp>
      <p:sp>
        <p:nvSpPr>
          <p:cNvPr id="1000" name="Google Shape;1000;p108"/>
          <p:cNvSpPr/>
          <p:nvPr>
            <p:ph idx="9" type="pic"/>
          </p:nvPr>
        </p:nvSpPr>
        <p:spPr>
          <a:xfrm>
            <a:off x="2143675" y="2671744"/>
            <a:ext cx="332400" cy="238200"/>
          </a:xfrm>
          <a:prstGeom prst="rect">
            <a:avLst/>
          </a:prstGeom>
          <a:noFill/>
          <a:ln>
            <a:noFill/>
          </a:ln>
        </p:spPr>
      </p:sp>
      <p:sp>
        <p:nvSpPr>
          <p:cNvPr id="1001" name="Google Shape;1001;p108"/>
          <p:cNvSpPr/>
          <p:nvPr>
            <p:ph idx="13" type="pic"/>
          </p:nvPr>
        </p:nvSpPr>
        <p:spPr>
          <a:xfrm>
            <a:off x="2143675" y="3324206"/>
            <a:ext cx="332400" cy="238200"/>
          </a:xfrm>
          <a:prstGeom prst="rect">
            <a:avLst/>
          </a:prstGeom>
          <a:noFill/>
          <a:ln>
            <a:noFill/>
          </a:ln>
        </p:spPr>
      </p:sp>
      <p:sp>
        <p:nvSpPr>
          <p:cNvPr id="1002" name="Google Shape;1002;p108"/>
          <p:cNvSpPr/>
          <p:nvPr>
            <p:ph idx="14" type="pic"/>
          </p:nvPr>
        </p:nvSpPr>
        <p:spPr>
          <a:xfrm>
            <a:off x="2143675" y="3976669"/>
            <a:ext cx="332400" cy="238200"/>
          </a:xfrm>
          <a:prstGeom prst="rect">
            <a:avLst/>
          </a:prstGeom>
          <a:noFill/>
          <a:ln>
            <a:noFill/>
          </a:ln>
        </p:spPr>
      </p:sp>
      <p:sp>
        <p:nvSpPr>
          <p:cNvPr id="1003" name="Google Shape;1003;p108"/>
          <p:cNvSpPr/>
          <p:nvPr>
            <p:ph idx="15" type="pic"/>
          </p:nvPr>
        </p:nvSpPr>
        <p:spPr>
          <a:xfrm>
            <a:off x="3272388" y="1366838"/>
            <a:ext cx="332400" cy="238200"/>
          </a:xfrm>
          <a:prstGeom prst="rect">
            <a:avLst/>
          </a:prstGeom>
          <a:noFill/>
          <a:ln>
            <a:noFill/>
          </a:ln>
        </p:spPr>
      </p:sp>
      <p:sp>
        <p:nvSpPr>
          <p:cNvPr id="1004" name="Google Shape;1004;p108"/>
          <p:cNvSpPr/>
          <p:nvPr>
            <p:ph idx="16" type="pic"/>
          </p:nvPr>
        </p:nvSpPr>
        <p:spPr>
          <a:xfrm>
            <a:off x="3272388" y="2019300"/>
            <a:ext cx="332400" cy="238200"/>
          </a:xfrm>
          <a:prstGeom prst="rect">
            <a:avLst/>
          </a:prstGeom>
          <a:noFill/>
          <a:ln>
            <a:noFill/>
          </a:ln>
        </p:spPr>
      </p:sp>
      <p:sp>
        <p:nvSpPr>
          <p:cNvPr id="1005" name="Google Shape;1005;p108"/>
          <p:cNvSpPr/>
          <p:nvPr>
            <p:ph idx="17" type="pic"/>
          </p:nvPr>
        </p:nvSpPr>
        <p:spPr>
          <a:xfrm>
            <a:off x="3272388" y="2671763"/>
            <a:ext cx="332400" cy="238200"/>
          </a:xfrm>
          <a:prstGeom prst="rect">
            <a:avLst/>
          </a:prstGeom>
          <a:noFill/>
          <a:ln>
            <a:noFill/>
          </a:ln>
        </p:spPr>
      </p:sp>
      <p:sp>
        <p:nvSpPr>
          <p:cNvPr id="1006" name="Google Shape;1006;p108"/>
          <p:cNvSpPr/>
          <p:nvPr>
            <p:ph idx="18" type="pic"/>
          </p:nvPr>
        </p:nvSpPr>
        <p:spPr>
          <a:xfrm>
            <a:off x="3272388" y="3324225"/>
            <a:ext cx="332400" cy="238200"/>
          </a:xfrm>
          <a:prstGeom prst="rect">
            <a:avLst/>
          </a:prstGeom>
          <a:noFill/>
          <a:ln>
            <a:noFill/>
          </a:ln>
        </p:spPr>
      </p:sp>
      <p:sp>
        <p:nvSpPr>
          <p:cNvPr id="1007" name="Google Shape;1007;p108"/>
          <p:cNvSpPr/>
          <p:nvPr>
            <p:ph idx="19" type="pic"/>
          </p:nvPr>
        </p:nvSpPr>
        <p:spPr>
          <a:xfrm>
            <a:off x="3272388" y="3976688"/>
            <a:ext cx="332400" cy="238200"/>
          </a:xfrm>
          <a:prstGeom prst="rect">
            <a:avLst/>
          </a:prstGeom>
          <a:noFill/>
          <a:ln>
            <a:noFill/>
          </a:ln>
        </p:spPr>
      </p:sp>
      <p:sp>
        <p:nvSpPr>
          <p:cNvPr id="1008" name="Google Shape;1008;p108"/>
          <p:cNvSpPr/>
          <p:nvPr>
            <p:ph idx="20" type="pic"/>
          </p:nvPr>
        </p:nvSpPr>
        <p:spPr>
          <a:xfrm>
            <a:off x="4352507" y="1366838"/>
            <a:ext cx="332400" cy="238200"/>
          </a:xfrm>
          <a:prstGeom prst="rect">
            <a:avLst/>
          </a:prstGeom>
          <a:noFill/>
          <a:ln>
            <a:noFill/>
          </a:ln>
        </p:spPr>
      </p:sp>
      <p:sp>
        <p:nvSpPr>
          <p:cNvPr id="1009" name="Google Shape;1009;p108"/>
          <p:cNvSpPr/>
          <p:nvPr>
            <p:ph idx="21" type="pic"/>
          </p:nvPr>
        </p:nvSpPr>
        <p:spPr>
          <a:xfrm>
            <a:off x="4352507" y="2019300"/>
            <a:ext cx="332400" cy="238200"/>
          </a:xfrm>
          <a:prstGeom prst="rect">
            <a:avLst/>
          </a:prstGeom>
          <a:noFill/>
          <a:ln>
            <a:noFill/>
          </a:ln>
        </p:spPr>
      </p:sp>
      <p:sp>
        <p:nvSpPr>
          <p:cNvPr id="1010" name="Google Shape;1010;p108"/>
          <p:cNvSpPr/>
          <p:nvPr>
            <p:ph idx="22" type="pic"/>
          </p:nvPr>
        </p:nvSpPr>
        <p:spPr>
          <a:xfrm>
            <a:off x="4352507" y="2671763"/>
            <a:ext cx="332400" cy="238200"/>
          </a:xfrm>
          <a:prstGeom prst="rect">
            <a:avLst/>
          </a:prstGeom>
          <a:noFill/>
          <a:ln>
            <a:noFill/>
          </a:ln>
        </p:spPr>
      </p:sp>
      <p:sp>
        <p:nvSpPr>
          <p:cNvPr id="1011" name="Google Shape;1011;p108"/>
          <p:cNvSpPr/>
          <p:nvPr>
            <p:ph idx="23" type="pic"/>
          </p:nvPr>
        </p:nvSpPr>
        <p:spPr>
          <a:xfrm>
            <a:off x="4352507" y="3324225"/>
            <a:ext cx="332400" cy="238200"/>
          </a:xfrm>
          <a:prstGeom prst="rect">
            <a:avLst/>
          </a:prstGeom>
          <a:noFill/>
          <a:ln>
            <a:noFill/>
          </a:ln>
        </p:spPr>
      </p:sp>
      <p:sp>
        <p:nvSpPr>
          <p:cNvPr id="1012" name="Google Shape;1012;p108"/>
          <p:cNvSpPr/>
          <p:nvPr>
            <p:ph idx="24" type="pic"/>
          </p:nvPr>
        </p:nvSpPr>
        <p:spPr>
          <a:xfrm>
            <a:off x="4352507" y="3976688"/>
            <a:ext cx="332400" cy="238200"/>
          </a:xfrm>
          <a:prstGeom prst="rect">
            <a:avLst/>
          </a:prstGeom>
          <a:noFill/>
          <a:ln>
            <a:noFill/>
          </a:ln>
        </p:spPr>
      </p:sp>
      <p:sp>
        <p:nvSpPr>
          <p:cNvPr id="1013" name="Google Shape;1013;p108"/>
          <p:cNvSpPr/>
          <p:nvPr>
            <p:ph idx="25" type="pic"/>
          </p:nvPr>
        </p:nvSpPr>
        <p:spPr>
          <a:xfrm>
            <a:off x="5529814" y="1366838"/>
            <a:ext cx="332400" cy="238200"/>
          </a:xfrm>
          <a:prstGeom prst="rect">
            <a:avLst/>
          </a:prstGeom>
          <a:noFill/>
          <a:ln>
            <a:noFill/>
          </a:ln>
        </p:spPr>
      </p:sp>
      <p:sp>
        <p:nvSpPr>
          <p:cNvPr id="1014" name="Google Shape;1014;p108"/>
          <p:cNvSpPr/>
          <p:nvPr>
            <p:ph idx="26" type="pic"/>
          </p:nvPr>
        </p:nvSpPr>
        <p:spPr>
          <a:xfrm>
            <a:off x="5529814" y="2019300"/>
            <a:ext cx="332400" cy="238200"/>
          </a:xfrm>
          <a:prstGeom prst="rect">
            <a:avLst/>
          </a:prstGeom>
          <a:noFill/>
          <a:ln>
            <a:noFill/>
          </a:ln>
        </p:spPr>
      </p:sp>
      <p:sp>
        <p:nvSpPr>
          <p:cNvPr id="1015" name="Google Shape;1015;p108"/>
          <p:cNvSpPr/>
          <p:nvPr>
            <p:ph idx="27" type="pic"/>
          </p:nvPr>
        </p:nvSpPr>
        <p:spPr>
          <a:xfrm>
            <a:off x="5529814" y="2671763"/>
            <a:ext cx="332400" cy="238200"/>
          </a:xfrm>
          <a:prstGeom prst="rect">
            <a:avLst/>
          </a:prstGeom>
          <a:noFill/>
          <a:ln>
            <a:noFill/>
          </a:ln>
        </p:spPr>
      </p:sp>
      <p:sp>
        <p:nvSpPr>
          <p:cNvPr id="1016" name="Google Shape;1016;p108"/>
          <p:cNvSpPr/>
          <p:nvPr>
            <p:ph idx="28" type="pic"/>
          </p:nvPr>
        </p:nvSpPr>
        <p:spPr>
          <a:xfrm>
            <a:off x="5529814" y="3324225"/>
            <a:ext cx="332400" cy="238200"/>
          </a:xfrm>
          <a:prstGeom prst="rect">
            <a:avLst/>
          </a:prstGeom>
          <a:noFill/>
          <a:ln>
            <a:noFill/>
          </a:ln>
        </p:spPr>
      </p:sp>
      <p:sp>
        <p:nvSpPr>
          <p:cNvPr id="1017" name="Google Shape;1017;p108"/>
          <p:cNvSpPr/>
          <p:nvPr>
            <p:ph idx="29" type="pic"/>
          </p:nvPr>
        </p:nvSpPr>
        <p:spPr>
          <a:xfrm>
            <a:off x="5529814" y="3976688"/>
            <a:ext cx="332400" cy="238200"/>
          </a:xfrm>
          <a:prstGeom prst="rect">
            <a:avLst/>
          </a:prstGeom>
          <a:noFill/>
          <a:ln>
            <a:noFill/>
          </a:ln>
        </p:spPr>
      </p:sp>
      <p:sp>
        <p:nvSpPr>
          <p:cNvPr id="1018" name="Google Shape;1018;p108"/>
          <p:cNvSpPr/>
          <p:nvPr>
            <p:ph idx="30" type="pic"/>
          </p:nvPr>
        </p:nvSpPr>
        <p:spPr>
          <a:xfrm>
            <a:off x="6658527" y="1366819"/>
            <a:ext cx="332400" cy="238200"/>
          </a:xfrm>
          <a:prstGeom prst="rect">
            <a:avLst/>
          </a:prstGeom>
          <a:noFill/>
          <a:ln>
            <a:noFill/>
          </a:ln>
        </p:spPr>
      </p:sp>
      <p:sp>
        <p:nvSpPr>
          <p:cNvPr id="1019" name="Google Shape;1019;p108"/>
          <p:cNvSpPr/>
          <p:nvPr>
            <p:ph idx="31" type="pic"/>
          </p:nvPr>
        </p:nvSpPr>
        <p:spPr>
          <a:xfrm>
            <a:off x="6658527" y="2019281"/>
            <a:ext cx="332400" cy="238200"/>
          </a:xfrm>
          <a:prstGeom prst="rect">
            <a:avLst/>
          </a:prstGeom>
          <a:noFill/>
          <a:ln>
            <a:noFill/>
          </a:ln>
        </p:spPr>
      </p:sp>
      <p:sp>
        <p:nvSpPr>
          <p:cNvPr id="1020" name="Google Shape;1020;p108"/>
          <p:cNvSpPr/>
          <p:nvPr>
            <p:ph idx="32" type="pic"/>
          </p:nvPr>
        </p:nvSpPr>
        <p:spPr>
          <a:xfrm>
            <a:off x="6658527" y="2671744"/>
            <a:ext cx="332400" cy="238200"/>
          </a:xfrm>
          <a:prstGeom prst="rect">
            <a:avLst/>
          </a:prstGeom>
          <a:noFill/>
          <a:ln>
            <a:noFill/>
          </a:ln>
        </p:spPr>
      </p:sp>
      <p:sp>
        <p:nvSpPr>
          <p:cNvPr id="1021" name="Google Shape;1021;p108"/>
          <p:cNvSpPr/>
          <p:nvPr>
            <p:ph idx="33" type="pic"/>
          </p:nvPr>
        </p:nvSpPr>
        <p:spPr>
          <a:xfrm>
            <a:off x="6658527" y="3324206"/>
            <a:ext cx="332400" cy="238200"/>
          </a:xfrm>
          <a:prstGeom prst="rect">
            <a:avLst/>
          </a:prstGeom>
          <a:noFill/>
          <a:ln>
            <a:noFill/>
          </a:ln>
        </p:spPr>
      </p:sp>
      <p:sp>
        <p:nvSpPr>
          <p:cNvPr id="1022" name="Google Shape;1022;p108"/>
          <p:cNvSpPr/>
          <p:nvPr>
            <p:ph idx="34" type="pic"/>
          </p:nvPr>
        </p:nvSpPr>
        <p:spPr>
          <a:xfrm>
            <a:off x="6658527" y="3976669"/>
            <a:ext cx="332400" cy="238200"/>
          </a:xfrm>
          <a:prstGeom prst="rect">
            <a:avLst/>
          </a:prstGeom>
          <a:noFill/>
          <a:ln>
            <a:noFill/>
          </a:ln>
        </p:spPr>
      </p:sp>
      <p:sp>
        <p:nvSpPr>
          <p:cNvPr id="1023" name="Google Shape;1023;p108"/>
          <p:cNvSpPr/>
          <p:nvPr>
            <p:ph idx="35" type="pic"/>
          </p:nvPr>
        </p:nvSpPr>
        <p:spPr>
          <a:xfrm>
            <a:off x="7787240" y="1366838"/>
            <a:ext cx="332400" cy="238200"/>
          </a:xfrm>
          <a:prstGeom prst="rect">
            <a:avLst/>
          </a:prstGeom>
          <a:noFill/>
          <a:ln>
            <a:noFill/>
          </a:ln>
        </p:spPr>
      </p:sp>
      <p:sp>
        <p:nvSpPr>
          <p:cNvPr id="1024" name="Google Shape;1024;p108"/>
          <p:cNvSpPr/>
          <p:nvPr>
            <p:ph idx="36" type="pic"/>
          </p:nvPr>
        </p:nvSpPr>
        <p:spPr>
          <a:xfrm>
            <a:off x="7787240" y="2019300"/>
            <a:ext cx="332400" cy="238200"/>
          </a:xfrm>
          <a:prstGeom prst="rect">
            <a:avLst/>
          </a:prstGeom>
          <a:noFill/>
          <a:ln>
            <a:noFill/>
          </a:ln>
        </p:spPr>
      </p:sp>
      <p:sp>
        <p:nvSpPr>
          <p:cNvPr id="1025" name="Google Shape;1025;p108"/>
          <p:cNvSpPr/>
          <p:nvPr>
            <p:ph idx="37" type="pic"/>
          </p:nvPr>
        </p:nvSpPr>
        <p:spPr>
          <a:xfrm>
            <a:off x="7787240" y="2671763"/>
            <a:ext cx="332400" cy="238200"/>
          </a:xfrm>
          <a:prstGeom prst="rect">
            <a:avLst/>
          </a:prstGeom>
          <a:noFill/>
          <a:ln>
            <a:noFill/>
          </a:ln>
        </p:spPr>
      </p:sp>
      <p:sp>
        <p:nvSpPr>
          <p:cNvPr id="1026" name="Google Shape;1026;p108"/>
          <p:cNvSpPr/>
          <p:nvPr>
            <p:ph idx="38" type="pic"/>
          </p:nvPr>
        </p:nvSpPr>
        <p:spPr>
          <a:xfrm>
            <a:off x="7787240" y="3324225"/>
            <a:ext cx="332400" cy="238200"/>
          </a:xfrm>
          <a:prstGeom prst="rect">
            <a:avLst/>
          </a:prstGeom>
          <a:noFill/>
          <a:ln>
            <a:noFill/>
          </a:ln>
        </p:spPr>
      </p:sp>
      <p:sp>
        <p:nvSpPr>
          <p:cNvPr id="1027" name="Google Shape;1027;p108"/>
          <p:cNvSpPr/>
          <p:nvPr>
            <p:ph idx="39" type="pic"/>
          </p:nvPr>
        </p:nvSpPr>
        <p:spPr>
          <a:xfrm>
            <a:off x="7787240" y="3976688"/>
            <a:ext cx="332400" cy="238200"/>
          </a:xfrm>
          <a:prstGeom prst="rect">
            <a:avLst/>
          </a:prstGeom>
          <a:noFill/>
          <a:ln>
            <a:noFill/>
          </a:ln>
        </p:spPr>
      </p:sp>
      <p:sp>
        <p:nvSpPr>
          <p:cNvPr id="1028" name="Google Shape;1028;p10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1029" name="Shape 1029"/>
        <p:cNvGrpSpPr/>
        <p:nvPr/>
      </p:nvGrpSpPr>
      <p:grpSpPr>
        <a:xfrm>
          <a:off x="0" y="0"/>
          <a:ext cx="0" cy="0"/>
          <a:chOff x="0" y="0"/>
          <a:chExt cx="0" cy="0"/>
        </a:xfrm>
      </p:grpSpPr>
      <p:graphicFrame>
        <p:nvGraphicFramePr>
          <p:cNvPr id="1030" name="Google Shape;1030;p109"/>
          <p:cNvGraphicFramePr/>
          <p:nvPr/>
        </p:nvGraphicFramePr>
        <p:xfrm>
          <a:off x="661985" y="1715278"/>
          <a:ext cx="3000000" cy="3000000"/>
        </p:xfrm>
        <a:graphic>
          <a:graphicData uri="http://schemas.openxmlformats.org/drawingml/2006/table">
            <a:tbl>
              <a:tblPr>
                <a:noFill/>
                <a:tableStyleId>{58FBE26C-07D8-46EF-8151-BE0D5D438BC4}</a:tableStyleId>
              </a:tblPr>
              <a:tblGrid>
                <a:gridCol w="1849200"/>
                <a:gridCol w="1849200"/>
                <a:gridCol w="1849200"/>
                <a:gridCol w="1849200"/>
              </a:tblGrid>
              <a:tr h="3921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8D9AD2"/>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r>
              <a:tr h="60802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690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7221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807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bl>
          </a:graphicData>
        </a:graphic>
      </p:graphicFrame>
      <p:sp>
        <p:nvSpPr>
          <p:cNvPr descr="preencoded.png" id="1031" name="Google Shape;1031;p109"/>
          <p:cNvSpPr/>
          <p:nvPr/>
        </p:nvSpPr>
        <p:spPr>
          <a:xfrm>
            <a:off x="6947860" y="-1335094"/>
            <a:ext cx="3611955" cy="361150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9"/>
          <p:cNvSpPr txBox="1"/>
          <p:nvPr>
            <p:ph type="title"/>
          </p:nvPr>
        </p:nvSpPr>
        <p:spPr>
          <a:xfrm>
            <a:off x="637715" y="61721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33" name="Google Shape;1033;p109"/>
          <p:cNvSpPr txBox="1"/>
          <p:nvPr>
            <p:ph idx="2" type="title"/>
          </p:nvPr>
        </p:nvSpPr>
        <p:spPr>
          <a:xfrm>
            <a:off x="637029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34" name="Google Shape;1034;p109"/>
          <p:cNvSpPr txBox="1"/>
          <p:nvPr>
            <p:ph idx="3" type="title"/>
          </p:nvPr>
        </p:nvSpPr>
        <p:spPr>
          <a:xfrm>
            <a:off x="4580582"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35" name="Google Shape;1035;p109"/>
          <p:cNvSpPr txBox="1"/>
          <p:nvPr>
            <p:ph idx="4" type="title"/>
          </p:nvPr>
        </p:nvSpPr>
        <p:spPr>
          <a:xfrm>
            <a:off x="2790873"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36" name="Google Shape;1036;p109"/>
          <p:cNvSpPr txBox="1"/>
          <p:nvPr>
            <p:ph idx="5" type="title"/>
          </p:nvPr>
        </p:nvSpPr>
        <p:spPr>
          <a:xfrm>
            <a:off x="85030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37" name="Google Shape;1037;p109"/>
          <p:cNvSpPr txBox="1"/>
          <p:nvPr>
            <p:ph idx="6" type="title"/>
          </p:nvPr>
        </p:nvSpPr>
        <p:spPr>
          <a:xfrm>
            <a:off x="637029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38" name="Google Shape;1038;p109"/>
          <p:cNvSpPr txBox="1"/>
          <p:nvPr>
            <p:ph idx="7" type="title"/>
          </p:nvPr>
        </p:nvSpPr>
        <p:spPr>
          <a:xfrm>
            <a:off x="4580582"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39" name="Google Shape;1039;p109"/>
          <p:cNvSpPr txBox="1"/>
          <p:nvPr>
            <p:ph idx="8" type="title"/>
          </p:nvPr>
        </p:nvSpPr>
        <p:spPr>
          <a:xfrm>
            <a:off x="2790873"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0" name="Google Shape;1040;p109"/>
          <p:cNvSpPr txBox="1"/>
          <p:nvPr>
            <p:ph idx="9" type="title"/>
          </p:nvPr>
        </p:nvSpPr>
        <p:spPr>
          <a:xfrm>
            <a:off x="85030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1" name="Google Shape;1041;p109"/>
          <p:cNvSpPr txBox="1"/>
          <p:nvPr>
            <p:ph idx="13" type="title"/>
          </p:nvPr>
        </p:nvSpPr>
        <p:spPr>
          <a:xfrm>
            <a:off x="637029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2" name="Google Shape;1042;p109"/>
          <p:cNvSpPr txBox="1"/>
          <p:nvPr>
            <p:ph idx="14" type="title"/>
          </p:nvPr>
        </p:nvSpPr>
        <p:spPr>
          <a:xfrm>
            <a:off x="4580582"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3" name="Google Shape;1043;p109"/>
          <p:cNvSpPr txBox="1"/>
          <p:nvPr>
            <p:ph idx="15" type="title"/>
          </p:nvPr>
        </p:nvSpPr>
        <p:spPr>
          <a:xfrm>
            <a:off x="2790873"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4" name="Google Shape;1044;p109"/>
          <p:cNvSpPr txBox="1"/>
          <p:nvPr>
            <p:ph idx="16" type="title"/>
          </p:nvPr>
        </p:nvSpPr>
        <p:spPr>
          <a:xfrm>
            <a:off x="85030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5" name="Google Shape;1045;p109"/>
          <p:cNvSpPr txBox="1"/>
          <p:nvPr>
            <p:ph idx="17" type="title"/>
          </p:nvPr>
        </p:nvSpPr>
        <p:spPr>
          <a:xfrm>
            <a:off x="637029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6" name="Google Shape;1046;p109"/>
          <p:cNvSpPr txBox="1"/>
          <p:nvPr>
            <p:ph idx="18" type="title"/>
          </p:nvPr>
        </p:nvSpPr>
        <p:spPr>
          <a:xfrm>
            <a:off x="4580582"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7" name="Google Shape;1047;p109"/>
          <p:cNvSpPr txBox="1"/>
          <p:nvPr>
            <p:ph idx="19" type="title"/>
          </p:nvPr>
        </p:nvSpPr>
        <p:spPr>
          <a:xfrm>
            <a:off x="2790873"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8" name="Google Shape;1048;p109"/>
          <p:cNvSpPr txBox="1"/>
          <p:nvPr>
            <p:ph idx="20" type="title"/>
          </p:nvPr>
        </p:nvSpPr>
        <p:spPr>
          <a:xfrm>
            <a:off x="85030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49" name="Google Shape;1049;p109"/>
          <p:cNvSpPr txBox="1"/>
          <p:nvPr>
            <p:ph idx="21" type="title"/>
          </p:nvPr>
        </p:nvSpPr>
        <p:spPr>
          <a:xfrm>
            <a:off x="637029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50" name="Google Shape;1050;p109"/>
          <p:cNvSpPr txBox="1"/>
          <p:nvPr>
            <p:ph idx="22" type="title"/>
          </p:nvPr>
        </p:nvSpPr>
        <p:spPr>
          <a:xfrm>
            <a:off x="4580582"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51" name="Google Shape;1051;p109"/>
          <p:cNvSpPr txBox="1"/>
          <p:nvPr>
            <p:ph idx="23" type="title"/>
          </p:nvPr>
        </p:nvSpPr>
        <p:spPr>
          <a:xfrm>
            <a:off x="2790873"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52" name="Google Shape;1052;p109"/>
          <p:cNvSpPr txBox="1"/>
          <p:nvPr>
            <p:ph idx="24" type="title"/>
          </p:nvPr>
        </p:nvSpPr>
        <p:spPr>
          <a:xfrm>
            <a:off x="85030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053" name="Google Shape;1053;p10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2">
    <p:spTree>
      <p:nvGrpSpPr>
        <p:cNvPr id="1054" name="Shape 1054"/>
        <p:cNvGrpSpPr/>
        <p:nvPr/>
      </p:nvGrpSpPr>
      <p:grpSpPr>
        <a:xfrm>
          <a:off x="0" y="0"/>
          <a:ext cx="0" cy="0"/>
          <a:chOff x="0" y="0"/>
          <a:chExt cx="0" cy="0"/>
        </a:xfrm>
      </p:grpSpPr>
      <p:pic>
        <p:nvPicPr>
          <p:cNvPr descr="preencoded.png" id="1055" name="Google Shape;1055;p110"/>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1056" name="Google Shape;1056;p110"/>
          <p:cNvSpPr/>
          <p:nvPr/>
        </p:nvSpPr>
        <p:spPr>
          <a:xfrm>
            <a:off x="5448305" y="1814513"/>
            <a:ext cx="2917500" cy="140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preencoded.png" id="1057" name="Google Shape;1057;p110"/>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058" name="Google Shape;1058;p110"/>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1059" name="Google Shape;1059;p110"/>
          <p:cNvSpPr txBox="1"/>
          <p:nvPr>
            <p:ph type="title"/>
          </p:nvPr>
        </p:nvSpPr>
        <p:spPr>
          <a:xfrm>
            <a:off x="637715" y="1388742"/>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60" name="Google Shape;1060;p110"/>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061" name="Google Shape;1061;p11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ubrik 22 Grey">
  <p:cSld name="Rubrik 22 Grey">
    <p:spTree>
      <p:nvGrpSpPr>
        <p:cNvPr id="1062" name="Shape 1062"/>
        <p:cNvGrpSpPr/>
        <p:nvPr/>
      </p:nvGrpSpPr>
      <p:grpSpPr>
        <a:xfrm>
          <a:off x="0" y="0"/>
          <a:ext cx="0" cy="0"/>
          <a:chOff x="0" y="0"/>
          <a:chExt cx="0" cy="0"/>
        </a:xfrm>
      </p:grpSpPr>
      <p:sp>
        <p:nvSpPr>
          <p:cNvPr id="1063" name="Google Shape;1063;g29b04cf6df1_0_3844"/>
          <p:cNvSpPr/>
          <p:nvPr/>
        </p:nvSpPr>
        <p:spPr>
          <a:xfrm>
            <a:off x="1" y="1"/>
            <a:ext cx="9147366" cy="514546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F4F6F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064" name="Google Shape;1064;g29b04cf6df1_0_3844"/>
          <p:cNvSpPr txBox="1"/>
          <p:nvPr/>
        </p:nvSpPr>
        <p:spPr>
          <a:xfrm>
            <a:off x="-428265" y="4939436"/>
            <a:ext cx="1760700" cy="153900"/>
          </a:xfrm>
          <a:prstGeom prst="rect">
            <a:avLst/>
          </a:prstGeom>
          <a:noFill/>
          <a:ln>
            <a:noFill/>
          </a:ln>
        </p:spPr>
        <p:txBody>
          <a:bodyPr anchorCtr="1" anchor="ctr"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5C656A"/>
                </a:solidFill>
                <a:latin typeface="Arial"/>
                <a:ea typeface="Arial"/>
                <a:cs typeface="Arial"/>
                <a:sym typeface="Arial"/>
              </a:rPr>
              <a:t>CONFIDENTIAL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5C656A"/>
                </a:solidFill>
                <a:latin typeface="Arial"/>
                <a:ea typeface="Arial"/>
                <a:cs typeface="Arial"/>
                <a:sym typeface="Arial"/>
              </a:rPr>
              <a:t>Copyright © Rubrik 2022</a:t>
            </a:r>
            <a:endParaRPr b="0" i="0" sz="1100" u="none" cap="none" strike="noStrike">
              <a:solidFill>
                <a:srgbClr val="000000"/>
              </a:solidFill>
              <a:latin typeface="Arial"/>
              <a:ea typeface="Arial"/>
              <a:cs typeface="Arial"/>
              <a:sym typeface="Arial"/>
            </a:endParaRPr>
          </a:p>
        </p:txBody>
      </p:sp>
      <p:pic>
        <p:nvPicPr>
          <p:cNvPr id="1065" name="Google Shape;1065;g29b04cf6df1_0_3844"/>
          <p:cNvPicPr preferRelativeResize="0"/>
          <p:nvPr/>
        </p:nvPicPr>
        <p:blipFill rotWithShape="1">
          <a:blip r:embed="rId2">
            <a:alphaModFix/>
          </a:blip>
          <a:srcRect b="0" l="0" r="0" t="0"/>
          <a:stretch/>
        </p:blipFill>
        <p:spPr>
          <a:xfrm>
            <a:off x="8420189" y="4974300"/>
            <a:ext cx="404797" cy="115747"/>
          </a:xfrm>
          <a:prstGeom prst="rect">
            <a:avLst/>
          </a:prstGeom>
          <a:noFill/>
          <a:ln>
            <a:noFill/>
          </a:ln>
        </p:spPr>
      </p:pic>
      <p:cxnSp>
        <p:nvCxnSpPr>
          <p:cNvPr id="1066" name="Google Shape;1066;g29b04cf6df1_0_3844"/>
          <p:cNvCxnSpPr/>
          <p:nvPr/>
        </p:nvCxnSpPr>
        <p:spPr>
          <a:xfrm>
            <a:off x="8890417" y="4966447"/>
            <a:ext cx="0" cy="128100"/>
          </a:xfrm>
          <a:prstGeom prst="straightConnector1">
            <a:avLst/>
          </a:prstGeom>
          <a:noFill/>
          <a:ln cap="flat" cmpd="sng" w="9525">
            <a:solidFill>
              <a:schemeClr val="accent1"/>
            </a:solidFill>
            <a:prstDash val="solid"/>
            <a:miter lim="800000"/>
            <a:headEnd len="sm" w="sm" type="none"/>
            <a:tailEnd len="sm" w="sm" type="none"/>
          </a:ln>
        </p:spPr>
      </p:cxnSp>
      <p:sp>
        <p:nvSpPr>
          <p:cNvPr id="1067" name="Google Shape;1067;g29b04cf6df1_0_3844"/>
          <p:cNvSpPr txBox="1"/>
          <p:nvPr/>
        </p:nvSpPr>
        <p:spPr>
          <a:xfrm>
            <a:off x="8955798" y="4986013"/>
            <a:ext cx="93900" cy="92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chemeClr val="dk1"/>
                </a:solidFill>
                <a:latin typeface="Arial"/>
                <a:ea typeface="Arial"/>
                <a:cs typeface="Arial"/>
                <a:sym typeface="Arial"/>
              </a:rPr>
              <a:t>‹#›</a:t>
            </a:fld>
            <a:endParaRPr b="0" i="0" sz="600" u="none" cap="none" strike="noStrike">
              <a:solidFill>
                <a:schemeClr val="dk1"/>
              </a:solidFill>
              <a:latin typeface="Arial"/>
              <a:ea typeface="Arial"/>
              <a:cs typeface="Arial"/>
              <a:sym typeface="Arial"/>
            </a:endParaRPr>
          </a:p>
        </p:txBody>
      </p:sp>
    </p:spTree>
  </p:cSld>
  <p:clrMapOvr>
    <a:masterClrMapping/>
  </p:clrMapOvr>
  <p:extLst>
    <p:ext uri="{DCECCB84-F9BA-43D5-87BE-67443E8EF086}">
      <p15:sldGuideLst>
        <p15:guide id="1" pos="1746">
          <p15:clr>
            <a:srgbClr val="FBAE40"/>
          </p15:clr>
        </p15:guide>
        <p15:guide id="2" orient="horz" pos="98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069" name="Shape 1069"/>
        <p:cNvGrpSpPr/>
        <p:nvPr/>
      </p:nvGrpSpPr>
      <p:grpSpPr>
        <a:xfrm>
          <a:off x="0" y="0"/>
          <a:ext cx="0" cy="0"/>
          <a:chOff x="0" y="0"/>
          <a:chExt cx="0" cy="0"/>
        </a:xfrm>
      </p:grpSpPr>
      <p:pic>
        <p:nvPicPr>
          <p:cNvPr descr="preencoded.png" id="1070" name="Google Shape;1070;p27"/>
          <p:cNvPicPr preferRelativeResize="0"/>
          <p:nvPr/>
        </p:nvPicPr>
        <p:blipFill rotWithShape="1">
          <a:blip r:embed="rId2">
            <a:alphaModFix/>
          </a:blip>
          <a:srcRect b="0" l="0" r="0" t="0"/>
          <a:stretch/>
        </p:blipFill>
        <p:spPr>
          <a:xfrm>
            <a:off x="5895980" y="1724025"/>
            <a:ext cx="2014540" cy="2014288"/>
          </a:xfrm>
          <a:prstGeom prst="rect">
            <a:avLst/>
          </a:prstGeom>
          <a:noFill/>
          <a:ln>
            <a:noFill/>
          </a:ln>
        </p:spPr>
      </p:pic>
      <p:pic>
        <p:nvPicPr>
          <p:cNvPr descr="preencoded.png" id="1071" name="Google Shape;1071;p27"/>
          <p:cNvPicPr preferRelativeResize="0"/>
          <p:nvPr/>
        </p:nvPicPr>
        <p:blipFill rotWithShape="1">
          <a:blip r:embed="rId3">
            <a:alphaModFix/>
          </a:blip>
          <a:srcRect b="0" l="0" r="0" t="0"/>
          <a:stretch/>
        </p:blipFill>
        <p:spPr>
          <a:xfrm>
            <a:off x="5985408" y="1761084"/>
            <a:ext cx="2667003" cy="2666670"/>
          </a:xfrm>
          <a:prstGeom prst="rect">
            <a:avLst/>
          </a:prstGeom>
          <a:noFill/>
          <a:ln>
            <a:noFill/>
          </a:ln>
        </p:spPr>
      </p:pic>
      <p:sp>
        <p:nvSpPr>
          <p:cNvPr id="1072" name="Google Shape;1072;p27"/>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73" name="Google Shape;1073;p27"/>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pic>
        <p:nvPicPr>
          <p:cNvPr id="1074" name="Google Shape;1074;p27"/>
          <p:cNvPicPr preferRelativeResize="0"/>
          <p:nvPr/>
        </p:nvPicPr>
        <p:blipFill rotWithShape="1">
          <a:blip r:embed="rId4">
            <a:alphaModFix/>
          </a:blip>
          <a:srcRect b="0" l="0" r="0" t="0"/>
          <a:stretch/>
        </p:blipFill>
        <p:spPr>
          <a:xfrm>
            <a:off x="5895987" y="56575"/>
            <a:ext cx="3121386" cy="781800"/>
          </a:xfrm>
          <a:prstGeom prst="rect">
            <a:avLst/>
          </a:prstGeom>
          <a:noFill/>
          <a:ln>
            <a:noFill/>
          </a:ln>
        </p:spPr>
      </p:pic>
      <p:sp>
        <p:nvSpPr>
          <p:cNvPr id="1075" name="Google Shape;1075;p27"/>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12">
    <p:spTree>
      <p:nvGrpSpPr>
        <p:cNvPr id="1076" name="Shape 1076"/>
        <p:cNvGrpSpPr/>
        <p:nvPr/>
      </p:nvGrpSpPr>
      <p:grpSpPr>
        <a:xfrm>
          <a:off x="0" y="0"/>
          <a:ext cx="0" cy="0"/>
          <a:chOff x="0" y="0"/>
          <a:chExt cx="0" cy="0"/>
        </a:xfrm>
      </p:grpSpPr>
      <p:pic>
        <p:nvPicPr>
          <p:cNvPr descr="preencoded.png" id="1077" name="Google Shape;1077;p135"/>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1078" name="Google Shape;1078;p135"/>
          <p:cNvSpPr/>
          <p:nvPr/>
        </p:nvSpPr>
        <p:spPr>
          <a:xfrm>
            <a:off x="5448305" y="1814513"/>
            <a:ext cx="2917500" cy="1402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079" name="Google Shape;1079;p135"/>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080" name="Google Shape;1080;p135"/>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1081" name="Google Shape;1081;p135"/>
          <p:cNvSpPr txBox="1"/>
          <p:nvPr>
            <p:ph type="title"/>
          </p:nvPr>
        </p:nvSpPr>
        <p:spPr>
          <a:xfrm>
            <a:off x="637715" y="1388742"/>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82" name="Google Shape;1082;p135"/>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083" name="Google Shape;1083;p13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minar Master">
  <p:cSld name="DEFAULT">
    <p:bg>
      <p:bgPr>
        <a:solidFill>
          <a:schemeClr val="lt1"/>
        </a:solidFill>
      </p:bgPr>
    </p:bg>
    <p:spTree>
      <p:nvGrpSpPr>
        <p:cNvPr id="1084" name="Shape 1084"/>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1">
  <p:cSld name="CUSTOM_3_1_1">
    <p:bg>
      <p:bgPr>
        <a:solidFill>
          <a:schemeClr val="lt1"/>
        </a:solidFill>
      </p:bgPr>
    </p:bg>
    <p:spTree>
      <p:nvGrpSpPr>
        <p:cNvPr id="1085" name="Shape 1085"/>
        <p:cNvGrpSpPr/>
        <p:nvPr/>
      </p:nvGrpSpPr>
      <p:grpSpPr>
        <a:xfrm>
          <a:off x="0" y="0"/>
          <a:ext cx="0" cy="0"/>
          <a:chOff x="0" y="0"/>
          <a:chExt cx="0" cy="0"/>
        </a:xfrm>
      </p:grpSpPr>
      <p:sp>
        <p:nvSpPr>
          <p:cNvPr id="1086" name="Google Shape;1086;p115"/>
          <p:cNvSpPr/>
          <p:nvPr/>
        </p:nvSpPr>
        <p:spPr>
          <a:xfrm>
            <a:off x="5060119" y="0"/>
            <a:ext cx="4083900" cy="5165400"/>
          </a:xfrm>
          <a:prstGeom prst="rect">
            <a:avLst/>
          </a:prstGeom>
          <a:solidFill>
            <a:srgbClr val="020B2E"/>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id="1087" name="Google Shape;1087;p115"/>
          <p:cNvPicPr preferRelativeResize="0"/>
          <p:nvPr/>
        </p:nvPicPr>
        <p:blipFill rotWithShape="1">
          <a:blip r:embed="rId2">
            <a:alphaModFix/>
          </a:blip>
          <a:srcRect b="0" l="0" r="0" t="0"/>
          <a:stretch/>
        </p:blipFill>
        <p:spPr>
          <a:xfrm>
            <a:off x="5060119" y="0"/>
            <a:ext cx="4083927" cy="5143501"/>
          </a:xfrm>
          <a:prstGeom prst="rect">
            <a:avLst/>
          </a:prstGeom>
          <a:noFill/>
          <a:ln>
            <a:noFill/>
          </a:ln>
        </p:spPr>
      </p:pic>
      <p:pic>
        <p:nvPicPr>
          <p:cNvPr descr="preencoded.png" id="1088" name="Google Shape;1088;p115"/>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1089" name="Google Shape;1089;p115"/>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000"/>
              <a:buFont typeface="Poppins SemiBold"/>
              <a:buNone/>
              <a:defRPr b="0" i="0" sz="40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090" name="Google Shape;1090;p115"/>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dk1"/>
              </a:buClr>
              <a:buSzPts val="1100"/>
              <a:buFont typeface="Poppins"/>
              <a:buChar char="■"/>
              <a:defRPr b="0" i="0" sz="1100" u="none" cap="none" strike="noStrike">
                <a:solidFill>
                  <a:schemeClr val="dk1"/>
                </a:solidFill>
                <a:latin typeface="Poppins"/>
                <a:ea typeface="Poppins"/>
                <a:cs typeface="Poppins"/>
                <a:sym typeface="Poppins"/>
              </a:defRPr>
            </a:lvl9pPr>
          </a:lstStyle>
          <a:p/>
        </p:txBody>
      </p:sp>
      <p:sp>
        <p:nvSpPr>
          <p:cNvPr id="1091" name="Google Shape;1091;p115"/>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1_Partnership logo">
  <p:cSld name="CUSTOM">
    <p:bg>
      <p:bgPr>
        <a:solidFill>
          <a:srgbClr val="020B2E"/>
        </a:solidFill>
      </p:bgPr>
    </p:bg>
    <p:spTree>
      <p:nvGrpSpPr>
        <p:cNvPr id="1092" name="Shape 1092"/>
        <p:cNvGrpSpPr/>
        <p:nvPr/>
      </p:nvGrpSpPr>
      <p:grpSpPr>
        <a:xfrm>
          <a:off x="0" y="0"/>
          <a:ext cx="0" cy="0"/>
          <a:chOff x="0" y="0"/>
          <a:chExt cx="0" cy="0"/>
        </a:xfrm>
      </p:grpSpPr>
      <p:pic>
        <p:nvPicPr>
          <p:cNvPr descr="preencoded.png" id="1093" name="Google Shape;1093;p111"/>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094" name="Google Shape;1094;p111"/>
          <p:cNvPicPr preferRelativeResize="0"/>
          <p:nvPr/>
        </p:nvPicPr>
        <p:blipFill rotWithShape="1">
          <a:blip r:embed="rId3">
            <a:alphaModFix/>
          </a:blip>
          <a:srcRect b="0" l="0" r="0" t="0"/>
          <a:stretch/>
        </p:blipFill>
        <p:spPr>
          <a:xfrm>
            <a:off x="684656" y="361950"/>
            <a:ext cx="1533527" cy="266667"/>
          </a:xfrm>
          <a:prstGeom prst="rect">
            <a:avLst/>
          </a:prstGeom>
          <a:noFill/>
          <a:ln>
            <a:noFill/>
          </a:ln>
        </p:spPr>
      </p:pic>
      <p:pic>
        <p:nvPicPr>
          <p:cNvPr descr="preencoded.png" id="1095" name="Google Shape;1095;p111"/>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096" name="Google Shape;1096;p111"/>
          <p:cNvSpPr/>
          <p:nvPr/>
        </p:nvSpPr>
        <p:spPr>
          <a:xfrm>
            <a:off x="676275" y="3386138"/>
            <a:ext cx="16278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097" name="Google Shape;1097;p111"/>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98" name="Google Shape;1098;p111"/>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099" name="Google Shape;1099;p111"/>
          <p:cNvSpPr txBox="1"/>
          <p:nvPr>
            <p:ph idx="2" type="subTitle"/>
          </p:nvPr>
        </p:nvSpPr>
        <p:spPr>
          <a:xfrm>
            <a:off x="80546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cxnSp>
        <p:nvCxnSpPr>
          <p:cNvPr id="1100" name="Google Shape;1100;p111"/>
          <p:cNvCxnSpPr/>
          <p:nvPr/>
        </p:nvCxnSpPr>
        <p:spPr>
          <a:xfrm>
            <a:off x="2369893" y="361950"/>
            <a:ext cx="0" cy="300600"/>
          </a:xfrm>
          <a:prstGeom prst="straightConnector1">
            <a:avLst/>
          </a:prstGeom>
          <a:noFill/>
          <a:ln cap="flat" cmpd="sng" w="28575">
            <a:solidFill>
              <a:schemeClr val="lt1"/>
            </a:solidFill>
            <a:prstDash val="solid"/>
            <a:round/>
            <a:headEnd len="sm" w="sm" type="none"/>
            <a:tailEnd len="sm" w="sm" type="none"/>
          </a:ln>
        </p:spPr>
      </p:cxnSp>
      <p:sp>
        <p:nvSpPr>
          <p:cNvPr id="1101" name="Google Shape;1101;p111"/>
          <p:cNvSpPr/>
          <p:nvPr>
            <p:ph idx="3" type="pic"/>
          </p:nvPr>
        </p:nvSpPr>
        <p:spPr>
          <a:xfrm>
            <a:off x="2521596" y="451396"/>
            <a:ext cx="1139400" cy="177600"/>
          </a:xfrm>
          <a:prstGeom prst="rect">
            <a:avLst/>
          </a:prstGeom>
          <a:noFill/>
          <a:ln>
            <a:noFill/>
          </a:ln>
        </p:spPr>
      </p:sp>
      <p:sp>
        <p:nvSpPr>
          <p:cNvPr id="1102" name="Google Shape;1102;p11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 name="Shape 55"/>
        <p:cNvGrpSpPr/>
        <p:nvPr/>
      </p:nvGrpSpPr>
      <p:grpSpPr>
        <a:xfrm>
          <a:off x="0" y="0"/>
          <a:ext cx="0" cy="0"/>
          <a:chOff x="0" y="0"/>
          <a:chExt cx="0" cy="0"/>
        </a:xfrm>
      </p:grpSpPr>
      <p:sp>
        <p:nvSpPr>
          <p:cNvPr id="56" name="Google Shape;56;p3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7" name="Google Shape;57;p3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8" name="Google Shape;5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4">
    <p:bg>
      <p:bgPr>
        <a:solidFill>
          <a:srgbClr val="020B2E"/>
        </a:solidFill>
      </p:bgPr>
    </p:bg>
    <p:spTree>
      <p:nvGrpSpPr>
        <p:cNvPr id="1103" name="Shape 1103"/>
        <p:cNvGrpSpPr/>
        <p:nvPr/>
      </p:nvGrpSpPr>
      <p:grpSpPr>
        <a:xfrm>
          <a:off x="0" y="0"/>
          <a:ext cx="0" cy="0"/>
          <a:chOff x="0" y="0"/>
          <a:chExt cx="0" cy="0"/>
        </a:xfrm>
      </p:grpSpPr>
      <p:pic>
        <p:nvPicPr>
          <p:cNvPr descr="preencoded.png" id="1104" name="Google Shape;1104;p112"/>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105" name="Google Shape;1105;p112"/>
          <p:cNvPicPr preferRelativeResize="0"/>
          <p:nvPr/>
        </p:nvPicPr>
        <p:blipFill rotWithShape="1">
          <a:blip r:embed="rId3">
            <a:alphaModFix/>
          </a:blip>
          <a:srcRect b="0" l="0" r="0" t="0"/>
          <a:stretch/>
        </p:blipFill>
        <p:spPr>
          <a:xfrm>
            <a:off x="684656" y="361950"/>
            <a:ext cx="1533527" cy="266667"/>
          </a:xfrm>
          <a:prstGeom prst="rect">
            <a:avLst/>
          </a:prstGeom>
          <a:noFill/>
          <a:ln>
            <a:noFill/>
          </a:ln>
        </p:spPr>
      </p:pic>
      <p:pic>
        <p:nvPicPr>
          <p:cNvPr descr="preencoded.png" id="1106" name="Google Shape;1106;p112"/>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107" name="Google Shape;1107;p112"/>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08" name="Google Shape;1108;p112"/>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09" name="Google Shape;1109;p112"/>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10" name="Google Shape;1110;p112"/>
          <p:cNvSpPr txBox="1"/>
          <p:nvPr>
            <p:ph idx="2" type="subTitle"/>
          </p:nvPr>
        </p:nvSpPr>
        <p:spPr>
          <a:xfrm>
            <a:off x="758606" y="3394969"/>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11" name="Google Shape;1111;p11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3">
  <p:cSld name="CUSTOM_13">
    <p:bg>
      <p:bgPr>
        <a:solidFill>
          <a:srgbClr val="020B2E"/>
        </a:solidFill>
      </p:bgPr>
    </p:bg>
    <p:spTree>
      <p:nvGrpSpPr>
        <p:cNvPr id="1112" name="Shape 1112"/>
        <p:cNvGrpSpPr/>
        <p:nvPr/>
      </p:nvGrpSpPr>
      <p:grpSpPr>
        <a:xfrm>
          <a:off x="0" y="0"/>
          <a:ext cx="0" cy="0"/>
          <a:chOff x="0" y="0"/>
          <a:chExt cx="0" cy="0"/>
        </a:xfrm>
      </p:grpSpPr>
      <p:pic>
        <p:nvPicPr>
          <p:cNvPr descr="preencoded.png" id="1113" name="Google Shape;1113;p113"/>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114" name="Google Shape;1114;p113"/>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115" name="Google Shape;1115;p113"/>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sp>
        <p:nvSpPr>
          <p:cNvPr id="1116" name="Google Shape;1116;p113"/>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17" name="Google Shape;1117;p113"/>
          <p:cNvSpPr txBox="1"/>
          <p:nvPr>
            <p:ph type="title"/>
          </p:nvPr>
        </p:nvSpPr>
        <p:spPr>
          <a:xfrm>
            <a:off x="641142" y="1460758"/>
            <a:ext cx="51771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900"/>
              <a:buFont typeface="Poppins SemiBold"/>
              <a:buNone/>
              <a:defRPr b="0" i="0" sz="49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18" name="Google Shape;1118;p113"/>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0"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19" name="Google Shape;1119;p113"/>
          <p:cNvSpPr txBox="1"/>
          <p:nvPr>
            <p:ph idx="2" type="subTitle"/>
          </p:nvPr>
        </p:nvSpPr>
        <p:spPr>
          <a:xfrm>
            <a:off x="799751" y="3408685"/>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20" name="Google Shape;1120;p113"/>
          <p:cNvSpPr/>
          <p:nvPr>
            <p:ph idx="3" type="pic"/>
          </p:nvPr>
        </p:nvSpPr>
        <p:spPr>
          <a:xfrm>
            <a:off x="676275" y="3919575"/>
            <a:ext cx="1027800" cy="1027800"/>
          </a:xfrm>
          <a:prstGeom prst="ellipse">
            <a:avLst/>
          </a:prstGeom>
          <a:noFill/>
          <a:ln>
            <a:noFill/>
          </a:ln>
        </p:spPr>
      </p:sp>
      <p:sp>
        <p:nvSpPr>
          <p:cNvPr id="1121" name="Google Shape;1121;p113"/>
          <p:cNvSpPr txBox="1"/>
          <p:nvPr>
            <p:ph idx="4" type="subTitle"/>
          </p:nvPr>
        </p:nvSpPr>
        <p:spPr>
          <a:xfrm>
            <a:off x="1887525" y="4233703"/>
            <a:ext cx="2544600" cy="2097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1100"/>
              <a:buFont typeface="Poppins"/>
              <a:buNone/>
              <a:defRPr b="1" i="0" sz="1100" u="none" cap="none" strike="noStrike">
                <a:solidFill>
                  <a:schemeClr val="lt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22" name="Google Shape;1122;p113"/>
          <p:cNvSpPr txBox="1"/>
          <p:nvPr>
            <p:ph idx="5" type="body"/>
          </p:nvPr>
        </p:nvSpPr>
        <p:spPr>
          <a:xfrm>
            <a:off x="1887525" y="4451003"/>
            <a:ext cx="1684800" cy="177600"/>
          </a:xfrm>
          <a:prstGeom prst="rect">
            <a:avLst/>
          </a:prstGeom>
          <a:noFill/>
          <a:ln>
            <a:noFill/>
          </a:ln>
        </p:spPr>
        <p:txBody>
          <a:bodyPr anchorCtr="0" anchor="t" bIns="34275" lIns="34275" spcFirstLastPara="1" rIns="34275" wrap="square" tIns="34275">
            <a:noAutofit/>
          </a:bodyPr>
          <a:lstStyle>
            <a:lvl1pPr indent="-285750" lvl="0" marL="457200" marR="0" rtl="0" algn="l">
              <a:lnSpc>
                <a:spcPct val="100000"/>
              </a:lnSpc>
              <a:spcBef>
                <a:spcPts val="0"/>
              </a:spcBef>
              <a:spcAft>
                <a:spcPts val="0"/>
              </a:spcAft>
              <a:buClr>
                <a:schemeClr val="lt1"/>
              </a:buClr>
              <a:buSzPts val="900"/>
              <a:buFont typeface="Poppins"/>
              <a:buChar char="●"/>
              <a:defRPr b="0" i="0" sz="900" u="none" cap="none" strike="noStrike">
                <a:solidFill>
                  <a:schemeClr val="lt1"/>
                </a:solidFill>
                <a:latin typeface="Poppins"/>
                <a:ea typeface="Poppins"/>
                <a:cs typeface="Poppins"/>
                <a:sym typeface="Poppins"/>
              </a:defRPr>
            </a:lvl1pPr>
            <a:lvl2pPr indent="-260350" lvl="1" marL="914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2pPr>
            <a:lvl3pPr indent="-260350" lvl="2" marL="1371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3pPr>
            <a:lvl4pPr indent="-260350" lvl="3" marL="1828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4pPr>
            <a:lvl5pPr indent="-260350" lvl="4" marL="22860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5pPr>
            <a:lvl6pPr indent="-260350" lvl="5" marL="27432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6pPr>
            <a:lvl7pPr indent="-260350" lvl="6" marL="32004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7pPr>
            <a:lvl8pPr indent="-260350" lvl="7" marL="36576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8pPr>
            <a:lvl9pPr indent="-260350" lvl="8" marL="4114800" marR="0" rtl="0" algn="l">
              <a:lnSpc>
                <a:spcPct val="100000"/>
              </a:lnSpc>
              <a:spcBef>
                <a:spcPts val="0"/>
              </a:spcBef>
              <a:spcAft>
                <a:spcPts val="0"/>
              </a:spcAft>
              <a:buClr>
                <a:srgbClr val="000000"/>
              </a:buClr>
              <a:buSzPts val="500"/>
              <a:buFont typeface="Arial"/>
              <a:buChar char="■"/>
              <a:defRPr b="0" i="0" sz="500" u="none" cap="none" strike="noStrike">
                <a:solidFill>
                  <a:srgbClr val="000000"/>
                </a:solidFill>
                <a:latin typeface="Arial"/>
                <a:ea typeface="Arial"/>
                <a:cs typeface="Arial"/>
                <a:sym typeface="Arial"/>
              </a:defRPr>
            </a:lvl9pPr>
          </a:lstStyle>
          <a:p/>
        </p:txBody>
      </p:sp>
      <p:sp>
        <p:nvSpPr>
          <p:cNvPr id="1123" name="Google Shape;1123;p113"/>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2">
  <p:cSld name="CUSTOM_1">
    <p:spTree>
      <p:nvGrpSpPr>
        <p:cNvPr id="1124" name="Shape 1124"/>
        <p:cNvGrpSpPr/>
        <p:nvPr/>
      </p:nvGrpSpPr>
      <p:grpSpPr>
        <a:xfrm>
          <a:off x="0" y="0"/>
          <a:ext cx="0" cy="0"/>
          <a:chOff x="0" y="0"/>
          <a:chExt cx="0" cy="0"/>
        </a:xfrm>
      </p:grpSpPr>
      <p:pic>
        <p:nvPicPr>
          <p:cNvPr descr="preencoded.png" id="1125" name="Google Shape;1125;p114"/>
          <p:cNvPicPr preferRelativeResize="0"/>
          <p:nvPr/>
        </p:nvPicPr>
        <p:blipFill rotWithShape="1">
          <a:blip r:embed="rId2">
            <a:alphaModFix/>
          </a:blip>
          <a:srcRect b="0" l="0" r="0" t="0"/>
          <a:stretch/>
        </p:blipFill>
        <p:spPr>
          <a:xfrm>
            <a:off x="4905380" y="0"/>
            <a:ext cx="4238629" cy="5142863"/>
          </a:xfrm>
          <a:prstGeom prst="rect">
            <a:avLst/>
          </a:prstGeom>
          <a:noFill/>
          <a:ln>
            <a:noFill/>
          </a:ln>
        </p:spPr>
      </p:pic>
      <p:pic>
        <p:nvPicPr>
          <p:cNvPr descr="preencoded.png" id="1126" name="Google Shape;1126;p114"/>
          <p:cNvPicPr preferRelativeResize="0"/>
          <p:nvPr/>
        </p:nvPicPr>
        <p:blipFill rotWithShape="1">
          <a:blip r:embed="rId3">
            <a:alphaModFix/>
          </a:blip>
          <a:srcRect b="0" l="0" r="0" t="0"/>
          <a:stretch/>
        </p:blipFill>
        <p:spPr>
          <a:xfrm>
            <a:off x="4933955" y="0"/>
            <a:ext cx="4210054" cy="5142863"/>
          </a:xfrm>
          <a:prstGeom prst="rect">
            <a:avLst/>
          </a:prstGeom>
          <a:noFill/>
          <a:ln>
            <a:noFill/>
          </a:ln>
        </p:spPr>
      </p:pic>
      <p:pic>
        <p:nvPicPr>
          <p:cNvPr descr="preencoded.png" id="1127" name="Google Shape;1127;p114"/>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128" name="Google Shape;1128;p114"/>
          <p:cNvPicPr preferRelativeResize="0"/>
          <p:nvPr/>
        </p:nvPicPr>
        <p:blipFill rotWithShape="1">
          <a:blip r:embed="rId5">
            <a:alphaModFix/>
          </a:blip>
          <a:srcRect b="0" l="0" r="0" t="0"/>
          <a:stretch/>
        </p:blipFill>
        <p:spPr>
          <a:xfrm>
            <a:off x="7354720" y="398954"/>
            <a:ext cx="1113013" cy="229200"/>
          </a:xfrm>
          <a:prstGeom prst="rect">
            <a:avLst/>
          </a:prstGeom>
          <a:noFill/>
          <a:ln>
            <a:noFill/>
          </a:ln>
        </p:spPr>
      </p:pic>
      <p:pic>
        <p:nvPicPr>
          <p:cNvPr descr="preencoded.png" id="1129" name="Google Shape;1129;p114"/>
          <p:cNvPicPr preferRelativeResize="0"/>
          <p:nvPr/>
        </p:nvPicPr>
        <p:blipFill rotWithShape="1">
          <a:blip r:embed="rId6">
            <a:alphaModFix/>
          </a:blip>
          <a:srcRect b="0" l="0" r="0" t="0"/>
          <a:stretch/>
        </p:blipFill>
        <p:spPr>
          <a:xfrm>
            <a:off x="676275" y="3081338"/>
            <a:ext cx="447675" cy="23810"/>
          </a:xfrm>
          <a:prstGeom prst="rect">
            <a:avLst/>
          </a:prstGeom>
          <a:noFill/>
          <a:ln>
            <a:noFill/>
          </a:ln>
        </p:spPr>
      </p:pic>
      <p:sp>
        <p:nvSpPr>
          <p:cNvPr id="1130" name="Google Shape;1130;p114"/>
          <p:cNvSpPr/>
          <p:nvPr/>
        </p:nvSpPr>
        <p:spPr>
          <a:xfrm>
            <a:off x="676275" y="3386138"/>
            <a:ext cx="1634700" cy="252600"/>
          </a:xfrm>
          <a:prstGeom prst="rect">
            <a:avLst/>
          </a:prstGeom>
          <a:solidFill>
            <a:srgbClr val="85FA96"/>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31" name="Google Shape;1131;p114"/>
          <p:cNvSpPr txBox="1"/>
          <p:nvPr>
            <p:ph type="title"/>
          </p:nvPr>
        </p:nvSpPr>
        <p:spPr>
          <a:xfrm>
            <a:off x="641142" y="1460756"/>
            <a:ext cx="4056000" cy="708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4900"/>
              <a:buFont typeface="Poppins SemiBold"/>
              <a:buNone/>
              <a:defRPr b="0" i="0" sz="49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132" name="Google Shape;1132;p114"/>
          <p:cNvSpPr txBox="1"/>
          <p:nvPr>
            <p:ph idx="1" type="subTitle"/>
          </p:nvPr>
        </p:nvSpPr>
        <p:spPr>
          <a:xfrm>
            <a:off x="678853" y="1099571"/>
            <a:ext cx="2496000" cy="252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500"/>
              <a:buFont typeface="Arial"/>
              <a:buNone/>
              <a:defRPr b="0" i="0" sz="500" u="none" cap="none" strike="noStrike">
                <a:solidFill>
                  <a:schemeClr val="dk1"/>
                </a:solidFill>
                <a:latin typeface="Arial"/>
                <a:ea typeface="Arial"/>
                <a:cs typeface="Arial"/>
                <a:sym typeface="Arial"/>
              </a:defRPr>
            </a:lvl9pPr>
          </a:lstStyle>
          <a:p/>
        </p:txBody>
      </p:sp>
      <p:sp>
        <p:nvSpPr>
          <p:cNvPr id="1133" name="Google Shape;1133;p114"/>
          <p:cNvSpPr txBox="1"/>
          <p:nvPr>
            <p:ph idx="2" type="subTitle"/>
          </p:nvPr>
        </p:nvSpPr>
        <p:spPr>
          <a:xfrm>
            <a:off x="813466" y="3396112"/>
            <a:ext cx="1951500" cy="1776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dk1"/>
              </a:buClr>
              <a:buSzPts val="1100"/>
              <a:buFont typeface="Poppins"/>
              <a:buNone/>
              <a:defRPr b="0" i="0" sz="11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34" name="Google Shape;1134;p114"/>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1">
  <p:cSld name="CUSTOM_3_1">
    <p:bg>
      <p:bgPr>
        <a:solidFill>
          <a:srgbClr val="020B2E"/>
        </a:solidFill>
      </p:bgPr>
    </p:bg>
    <p:spTree>
      <p:nvGrpSpPr>
        <p:cNvPr id="1135"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blip>
          <a:srcRect b="0" l="0" r="0" t="0"/>
          <a:stretch/>
        </p:blipFill>
        <p:spPr>
          <a:xfrm>
            <a:off x="0" y="-634"/>
            <a:ext cx="9144003" cy="5143499"/>
          </a:xfrm>
          <a:prstGeom prst="rect">
            <a:avLst/>
          </a:prstGeom>
          <a:noFill/>
          <a:ln>
            <a:noFill/>
          </a:ln>
        </p:spPr>
      </p:pic>
      <p:pic>
        <p:nvPicPr>
          <p:cNvPr descr="preencoded.png" id="1137" name="Google Shape;1137;p116"/>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sp>
        <p:nvSpPr>
          <p:cNvPr id="1138" name="Google Shape;1138;p116"/>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139" name="Google Shape;1139;p116"/>
          <p:cNvSpPr txBox="1"/>
          <p:nvPr>
            <p:ph idx="1" type="body"/>
          </p:nvPr>
        </p:nvSpPr>
        <p:spPr>
          <a:xfrm>
            <a:off x="664005" y="24128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140" name="Google Shape;1140;p116"/>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1">
  <p:cSld name="CUSTOM_2">
    <p:spTree>
      <p:nvGrpSpPr>
        <p:cNvPr id="1141" name="Shape 1141"/>
        <p:cNvGrpSpPr/>
        <p:nvPr/>
      </p:nvGrpSpPr>
      <p:grpSpPr>
        <a:xfrm>
          <a:off x="0" y="0"/>
          <a:ext cx="0" cy="0"/>
          <a:chOff x="0" y="0"/>
          <a:chExt cx="0" cy="0"/>
        </a:xfrm>
      </p:grpSpPr>
      <p:pic>
        <p:nvPicPr>
          <p:cNvPr descr="preencoded.png" id="1142" name="Google Shape;1142;p117"/>
          <p:cNvPicPr preferRelativeResize="0"/>
          <p:nvPr/>
        </p:nvPicPr>
        <p:blipFill rotWithShape="1">
          <a:blip r:embed="rId2">
            <a:alphaModFix/>
          </a:blip>
          <a:srcRect b="0" l="0" r="0" t="0"/>
          <a:stretch/>
        </p:blipFill>
        <p:spPr>
          <a:xfrm>
            <a:off x="0" y="3228975"/>
            <a:ext cx="2381253" cy="1914288"/>
          </a:xfrm>
          <a:prstGeom prst="rect">
            <a:avLst/>
          </a:prstGeom>
          <a:noFill/>
          <a:ln>
            <a:noFill/>
          </a:ln>
        </p:spPr>
      </p:pic>
      <p:pic>
        <p:nvPicPr>
          <p:cNvPr descr="preencoded.png" id="1143" name="Google Shape;1143;p117"/>
          <p:cNvPicPr preferRelativeResize="0"/>
          <p:nvPr/>
        </p:nvPicPr>
        <p:blipFill rotWithShape="1">
          <a:blip r:embed="rId3">
            <a:alphaModFix/>
          </a:blip>
          <a:srcRect b="0" l="0" r="0" t="0"/>
          <a:stretch/>
        </p:blipFill>
        <p:spPr>
          <a:xfrm>
            <a:off x="4905380" y="0"/>
            <a:ext cx="4238629" cy="5142863"/>
          </a:xfrm>
          <a:prstGeom prst="rect">
            <a:avLst/>
          </a:prstGeom>
          <a:noFill/>
          <a:ln>
            <a:noFill/>
          </a:ln>
        </p:spPr>
      </p:pic>
      <p:pic>
        <p:nvPicPr>
          <p:cNvPr descr="preencoded.png" id="1144" name="Google Shape;1144;p117"/>
          <p:cNvPicPr preferRelativeResize="0"/>
          <p:nvPr/>
        </p:nvPicPr>
        <p:blipFill rotWithShape="1">
          <a:blip r:embed="rId4">
            <a:alphaModFix/>
          </a:blip>
          <a:srcRect b="0" l="0" r="0" t="0"/>
          <a:stretch/>
        </p:blipFill>
        <p:spPr>
          <a:xfrm>
            <a:off x="4905380" y="0"/>
            <a:ext cx="4238629" cy="5141858"/>
          </a:xfrm>
          <a:prstGeom prst="rect">
            <a:avLst/>
          </a:prstGeom>
          <a:noFill/>
          <a:ln>
            <a:noFill/>
          </a:ln>
        </p:spPr>
      </p:pic>
      <p:pic>
        <p:nvPicPr>
          <p:cNvPr descr="preencoded.png" id="1145" name="Google Shape;1145;p117"/>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pic>
        <p:nvPicPr>
          <p:cNvPr descr="preencoded.png" id="1146" name="Google Shape;1146;p117"/>
          <p:cNvPicPr preferRelativeResize="0"/>
          <p:nvPr/>
        </p:nvPicPr>
        <p:blipFill rotWithShape="1">
          <a:blip r:embed="rId6">
            <a:alphaModFix/>
          </a:blip>
          <a:srcRect b="0" l="0" r="0" t="0"/>
          <a:stretch/>
        </p:blipFill>
        <p:spPr>
          <a:xfrm>
            <a:off x="7354720" y="398954"/>
            <a:ext cx="1113013" cy="229200"/>
          </a:xfrm>
          <a:prstGeom prst="rect">
            <a:avLst/>
          </a:prstGeom>
          <a:noFill/>
          <a:ln>
            <a:noFill/>
          </a:ln>
        </p:spPr>
      </p:pic>
      <p:sp>
        <p:nvSpPr>
          <p:cNvPr id="1147" name="Google Shape;1147;p117"/>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48" name="Google Shape;1148;p117"/>
          <p:cNvSpPr txBox="1"/>
          <p:nvPr>
            <p:ph idx="1" type="body"/>
          </p:nvPr>
        </p:nvSpPr>
        <p:spPr>
          <a:xfrm>
            <a:off x="664005" y="261289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1149" name="Google Shape;1149;p117"/>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2">
  <p:cSld name="CUSTOM_3">
    <p:spTree>
      <p:nvGrpSpPr>
        <p:cNvPr id="1150" name="Shape 1150"/>
        <p:cNvGrpSpPr/>
        <p:nvPr/>
      </p:nvGrpSpPr>
      <p:grpSpPr>
        <a:xfrm>
          <a:off x="0" y="0"/>
          <a:ext cx="0" cy="0"/>
          <a:chOff x="0" y="0"/>
          <a:chExt cx="0" cy="0"/>
        </a:xfrm>
      </p:grpSpPr>
      <p:pic>
        <p:nvPicPr>
          <p:cNvPr descr="preencoded.png" id="1151" name="Google Shape;1151;p118"/>
          <p:cNvPicPr preferRelativeResize="0"/>
          <p:nvPr/>
        </p:nvPicPr>
        <p:blipFill rotWithShape="1">
          <a:blip r:embed="rId2">
            <a:alphaModFix/>
          </a:blip>
          <a:srcRect b="0" l="0" r="0" t="0"/>
          <a:stretch/>
        </p:blipFill>
        <p:spPr>
          <a:xfrm>
            <a:off x="0" y="0"/>
            <a:ext cx="9144010" cy="5142863"/>
          </a:xfrm>
          <a:prstGeom prst="rect">
            <a:avLst/>
          </a:prstGeom>
          <a:noFill/>
          <a:ln>
            <a:noFill/>
          </a:ln>
        </p:spPr>
      </p:pic>
      <p:pic>
        <p:nvPicPr>
          <p:cNvPr descr="preencoded.png" id="1152" name="Google Shape;1152;p118"/>
          <p:cNvPicPr preferRelativeResize="0"/>
          <p:nvPr/>
        </p:nvPicPr>
        <p:blipFill rotWithShape="1">
          <a:blip r:embed="rId3">
            <a:alphaModFix/>
          </a:blip>
          <a:srcRect b="0" l="0" r="0" t="0"/>
          <a:stretch/>
        </p:blipFill>
        <p:spPr>
          <a:xfrm>
            <a:off x="0" y="61600"/>
            <a:ext cx="9144010" cy="5081269"/>
          </a:xfrm>
          <a:prstGeom prst="rect">
            <a:avLst/>
          </a:prstGeom>
          <a:noFill/>
          <a:ln>
            <a:noFill/>
          </a:ln>
        </p:spPr>
      </p:pic>
      <p:pic>
        <p:nvPicPr>
          <p:cNvPr descr="preencoded.png" id="1153" name="Google Shape;1153;p118"/>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1154" name="Google Shape;1154;p118"/>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chemeClr val="lt1"/>
              </a:buClr>
              <a:buSzPts val="4000"/>
              <a:buFont typeface="Poppins SemiBold"/>
              <a:buNone/>
              <a:defRPr b="0" i="0" sz="40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500"/>
              <a:buFont typeface="Arial"/>
              <a:buNone/>
              <a:defRPr b="0" i="0" sz="500" u="none" cap="none" strike="noStrike">
                <a:solidFill>
                  <a:schemeClr val="lt1"/>
                </a:solidFill>
                <a:latin typeface="Arial"/>
                <a:ea typeface="Arial"/>
                <a:cs typeface="Arial"/>
                <a:sym typeface="Arial"/>
              </a:defRPr>
            </a:lvl9pPr>
          </a:lstStyle>
          <a:p/>
        </p:txBody>
      </p:sp>
      <p:sp>
        <p:nvSpPr>
          <p:cNvPr id="1155" name="Google Shape;1155;p118"/>
          <p:cNvSpPr txBox="1"/>
          <p:nvPr>
            <p:ph idx="1" type="body"/>
          </p:nvPr>
        </p:nvSpPr>
        <p:spPr>
          <a:xfrm>
            <a:off x="664005" y="252717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156" name="Google Shape;1156;p118"/>
          <p:cNvSpPr txBox="1"/>
          <p:nvPr>
            <p:ph idx="2" type="body"/>
          </p:nvPr>
        </p:nvSpPr>
        <p:spPr>
          <a:xfrm>
            <a:off x="3121150" y="252717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157" name="Google Shape;1157;p118"/>
          <p:cNvSpPr txBox="1"/>
          <p:nvPr>
            <p:ph idx="3" type="body"/>
          </p:nvPr>
        </p:nvSpPr>
        <p:spPr>
          <a:xfrm>
            <a:off x="664005" y="3841622"/>
            <a:ext cx="18936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158" name="Google Shape;1158;p118"/>
          <p:cNvSpPr txBox="1"/>
          <p:nvPr>
            <p:ph idx="4" type="body"/>
          </p:nvPr>
        </p:nvSpPr>
        <p:spPr>
          <a:xfrm>
            <a:off x="3121150" y="3841622"/>
            <a:ext cx="20355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1pPr>
            <a:lvl2pPr indent="-298450" lvl="1" marL="914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2pPr>
            <a:lvl3pPr indent="-298450" lvl="2" marL="1371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3pPr>
            <a:lvl4pPr indent="-298450" lvl="3" marL="1828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4pPr>
            <a:lvl5pPr indent="-298450" lvl="4" marL="22860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5pPr>
            <a:lvl6pPr indent="-298450" lvl="5" marL="27432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6pPr>
            <a:lvl7pPr indent="-298450" lvl="6" marL="32004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7pPr>
            <a:lvl8pPr indent="-298450" lvl="7" marL="36576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8pPr>
            <a:lvl9pPr indent="-298450" lvl="8" marL="4114800" marR="0" rtl="0" algn="l">
              <a:lnSpc>
                <a:spcPct val="115000"/>
              </a:lnSpc>
              <a:spcBef>
                <a:spcPts val="0"/>
              </a:spcBef>
              <a:spcAft>
                <a:spcPts val="0"/>
              </a:spcAft>
              <a:buClr>
                <a:schemeClr val="lt1"/>
              </a:buClr>
              <a:buSzPts val="1100"/>
              <a:buFont typeface="Poppins"/>
              <a:buChar char="■"/>
              <a:defRPr b="0" i="0" sz="1100" u="none" cap="none" strike="noStrike">
                <a:solidFill>
                  <a:schemeClr val="lt1"/>
                </a:solidFill>
                <a:latin typeface="Poppins"/>
                <a:ea typeface="Poppins"/>
                <a:cs typeface="Poppins"/>
                <a:sym typeface="Poppins"/>
              </a:defRPr>
            </a:lvl9pPr>
          </a:lstStyle>
          <a:p/>
        </p:txBody>
      </p:sp>
      <p:sp>
        <p:nvSpPr>
          <p:cNvPr id="1159" name="Google Shape;1159;p118"/>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Laminar Technologies,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11">
    <p:spTree>
      <p:nvGrpSpPr>
        <p:cNvPr id="1160" name="Shape 1160"/>
        <p:cNvGrpSpPr/>
        <p:nvPr/>
      </p:nvGrpSpPr>
      <p:grpSpPr>
        <a:xfrm>
          <a:off x="0" y="0"/>
          <a:ext cx="0" cy="0"/>
          <a:chOff x="0" y="0"/>
          <a:chExt cx="0" cy="0"/>
        </a:xfrm>
      </p:grpSpPr>
      <p:graphicFrame>
        <p:nvGraphicFramePr>
          <p:cNvPr id="1161" name="Google Shape;1161;p119"/>
          <p:cNvGraphicFramePr/>
          <p:nvPr/>
        </p:nvGraphicFramePr>
        <p:xfrm>
          <a:off x="661985" y="1715278"/>
          <a:ext cx="3000000" cy="3000000"/>
        </p:xfrm>
        <a:graphic>
          <a:graphicData uri="http://schemas.openxmlformats.org/drawingml/2006/table">
            <a:tbl>
              <a:tblPr>
                <a:noFill/>
                <a:tableStyleId>{58FBE26C-07D8-46EF-8151-BE0D5D438BC4}</a:tableStyleId>
              </a:tblPr>
              <a:tblGrid>
                <a:gridCol w="1849200"/>
                <a:gridCol w="1849200"/>
                <a:gridCol w="1849200"/>
                <a:gridCol w="1849200"/>
              </a:tblGrid>
              <a:tr h="3921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8D9AD2"/>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8D9AD2"/>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8D9AD2"/>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solidFill>
                  </a:tcPr>
                </a:tc>
              </a:tr>
              <a:tr h="60802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8D9AD2"/>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690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722150">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r h="680775">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c>
                  <a:txBody>
                    <a:bodyPr/>
                    <a:lstStyle/>
                    <a:p>
                      <a:pPr indent="0" lvl="0" marL="0" marR="0" rtl="0" algn="l">
                        <a:lnSpc>
                          <a:spcPct val="100000"/>
                        </a:lnSpc>
                        <a:spcBef>
                          <a:spcPts val="0"/>
                        </a:spcBef>
                        <a:spcAft>
                          <a:spcPts val="0"/>
                        </a:spcAft>
                        <a:buClr>
                          <a:srgbClr val="000000"/>
                        </a:buClr>
                        <a:buSzPts val="500"/>
                        <a:buFont typeface="Arial"/>
                        <a:buNone/>
                      </a:pPr>
                      <a:r>
                        <a:t/>
                      </a:r>
                      <a:endParaRPr sz="500" u="none" cap="none" strike="noStrike"/>
                    </a:p>
                  </a:txBody>
                  <a:tcPr marT="34275" marB="34275" marR="34275" marL="34275">
                    <a:lnL cap="flat" cmpd="sng" w="9525">
                      <a:solidFill>
                        <a:srgbClr val="A8ABB7"/>
                      </a:solidFill>
                      <a:prstDash val="solid"/>
                      <a:round/>
                      <a:headEnd len="sm" w="sm" type="none"/>
                      <a:tailEnd len="sm" w="sm" type="none"/>
                    </a:lnL>
                    <a:lnR cap="flat" cmpd="sng" w="9525">
                      <a:solidFill>
                        <a:srgbClr val="A8ABB7"/>
                      </a:solidFill>
                      <a:prstDash val="solid"/>
                      <a:round/>
                      <a:headEnd len="sm" w="sm" type="none"/>
                      <a:tailEnd len="sm" w="sm" type="none"/>
                    </a:lnR>
                    <a:lnT cap="flat" cmpd="sng" w="9525">
                      <a:solidFill>
                        <a:srgbClr val="A8ABB7"/>
                      </a:solidFill>
                      <a:prstDash val="solid"/>
                      <a:round/>
                      <a:headEnd len="sm" w="sm" type="none"/>
                      <a:tailEnd len="sm" w="sm" type="none"/>
                    </a:lnT>
                    <a:lnB cap="flat" cmpd="sng" w="9525">
                      <a:solidFill>
                        <a:srgbClr val="A8ABB7"/>
                      </a:solidFill>
                      <a:prstDash val="solid"/>
                      <a:round/>
                      <a:headEnd len="sm" w="sm" type="none"/>
                      <a:tailEnd len="sm" w="sm" type="none"/>
                    </a:lnB>
                    <a:solidFill>
                      <a:srgbClr val="F4F5F9">
                        <a:alpha val="16470"/>
                      </a:srgbClr>
                    </a:solidFill>
                  </a:tcPr>
                </a:tc>
              </a:tr>
            </a:tbl>
          </a:graphicData>
        </a:graphic>
      </p:graphicFrame>
      <p:pic>
        <p:nvPicPr>
          <p:cNvPr descr="preencoded.png" id="1162" name="Google Shape;1162;p119"/>
          <p:cNvPicPr preferRelativeResize="0"/>
          <p:nvPr/>
        </p:nvPicPr>
        <p:blipFill rotWithShape="1">
          <a:blip r:embed="rId2">
            <a:alphaModFix/>
          </a:blip>
          <a:srcRect b="0" l="0" r="0" t="0"/>
          <a:stretch/>
        </p:blipFill>
        <p:spPr>
          <a:xfrm>
            <a:off x="6947860" y="-1335094"/>
            <a:ext cx="3611955" cy="3611506"/>
          </a:xfrm>
          <a:prstGeom prst="rect">
            <a:avLst/>
          </a:prstGeom>
          <a:noFill/>
          <a:ln>
            <a:noFill/>
          </a:ln>
        </p:spPr>
      </p:pic>
      <p:sp>
        <p:nvSpPr>
          <p:cNvPr id="1163" name="Google Shape;1163;p119"/>
          <p:cNvSpPr txBox="1"/>
          <p:nvPr>
            <p:ph type="title"/>
          </p:nvPr>
        </p:nvSpPr>
        <p:spPr>
          <a:xfrm>
            <a:off x="637715" y="61721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64" name="Google Shape;1164;p119"/>
          <p:cNvSpPr txBox="1"/>
          <p:nvPr>
            <p:ph idx="2" type="title"/>
          </p:nvPr>
        </p:nvSpPr>
        <p:spPr>
          <a:xfrm>
            <a:off x="637029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65" name="Google Shape;1165;p119"/>
          <p:cNvSpPr txBox="1"/>
          <p:nvPr>
            <p:ph idx="3" type="title"/>
          </p:nvPr>
        </p:nvSpPr>
        <p:spPr>
          <a:xfrm>
            <a:off x="4580582"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66" name="Google Shape;1166;p119"/>
          <p:cNvSpPr txBox="1"/>
          <p:nvPr>
            <p:ph idx="4" type="title"/>
          </p:nvPr>
        </p:nvSpPr>
        <p:spPr>
          <a:xfrm>
            <a:off x="2790873"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67" name="Google Shape;1167;p119"/>
          <p:cNvSpPr txBox="1"/>
          <p:nvPr>
            <p:ph idx="5" type="title"/>
          </p:nvPr>
        </p:nvSpPr>
        <p:spPr>
          <a:xfrm>
            <a:off x="850301" y="1817372"/>
            <a:ext cx="1440000" cy="192000"/>
          </a:xfrm>
          <a:prstGeom prst="rect">
            <a:avLst/>
          </a:prstGeom>
          <a:noFill/>
          <a:ln>
            <a:noFill/>
          </a:ln>
        </p:spPr>
        <p:txBody>
          <a:bodyPr anchorCtr="0" anchor="t" bIns="34275" lIns="34275" spcFirstLastPara="1" rIns="34275" wrap="square" tIns="34275">
            <a:noAutofit/>
          </a:bodyPr>
          <a:lstStyle>
            <a:lvl1pPr lvl="0" marR="0" rtl="0" algn="ctr">
              <a:lnSpc>
                <a:spcPct val="100000"/>
              </a:lnSpc>
              <a:spcBef>
                <a:spcPts val="0"/>
              </a:spcBef>
              <a:spcAft>
                <a:spcPts val="0"/>
              </a:spcAft>
              <a:buClr>
                <a:srgbClr val="000000"/>
              </a:buClr>
              <a:buSzPts val="1100"/>
              <a:buFont typeface="Poppins"/>
              <a:buNone/>
              <a:defRPr b="0" i="0" sz="1100" u="none" cap="none" strike="noStrike">
                <a:solidFill>
                  <a:srgbClr val="000000"/>
                </a:solidFill>
                <a:latin typeface="Poppins"/>
                <a:ea typeface="Poppins"/>
                <a:cs typeface="Poppins"/>
                <a:sym typeface="Poppins"/>
              </a:defRPr>
            </a:lvl1pPr>
            <a:lvl2pPr lvl="1"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68" name="Google Shape;1168;p119"/>
          <p:cNvSpPr txBox="1"/>
          <p:nvPr>
            <p:ph idx="6" type="title"/>
          </p:nvPr>
        </p:nvSpPr>
        <p:spPr>
          <a:xfrm>
            <a:off x="637029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69" name="Google Shape;1169;p119"/>
          <p:cNvSpPr txBox="1"/>
          <p:nvPr>
            <p:ph idx="7" type="title"/>
          </p:nvPr>
        </p:nvSpPr>
        <p:spPr>
          <a:xfrm>
            <a:off x="4580582"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0" name="Google Shape;1170;p119"/>
          <p:cNvSpPr txBox="1"/>
          <p:nvPr>
            <p:ph idx="8" type="title"/>
          </p:nvPr>
        </p:nvSpPr>
        <p:spPr>
          <a:xfrm>
            <a:off x="2790873"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1" name="Google Shape;1171;p119"/>
          <p:cNvSpPr txBox="1"/>
          <p:nvPr>
            <p:ph idx="9" type="title"/>
          </p:nvPr>
        </p:nvSpPr>
        <p:spPr>
          <a:xfrm>
            <a:off x="850301" y="2311153"/>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2" name="Google Shape;1172;p119"/>
          <p:cNvSpPr txBox="1"/>
          <p:nvPr>
            <p:ph idx="13" type="title"/>
          </p:nvPr>
        </p:nvSpPr>
        <p:spPr>
          <a:xfrm>
            <a:off x="637029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3" name="Google Shape;1173;p119"/>
          <p:cNvSpPr txBox="1"/>
          <p:nvPr>
            <p:ph idx="14" type="title"/>
          </p:nvPr>
        </p:nvSpPr>
        <p:spPr>
          <a:xfrm>
            <a:off x="4580582"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4" name="Google Shape;1174;p119"/>
          <p:cNvSpPr txBox="1"/>
          <p:nvPr>
            <p:ph idx="15" type="title"/>
          </p:nvPr>
        </p:nvSpPr>
        <p:spPr>
          <a:xfrm>
            <a:off x="2790873"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5" name="Google Shape;1175;p119"/>
          <p:cNvSpPr txBox="1"/>
          <p:nvPr>
            <p:ph idx="16" type="title"/>
          </p:nvPr>
        </p:nvSpPr>
        <p:spPr>
          <a:xfrm>
            <a:off x="850301" y="2948944"/>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6" name="Google Shape;1176;p119"/>
          <p:cNvSpPr txBox="1"/>
          <p:nvPr>
            <p:ph idx="17" type="title"/>
          </p:nvPr>
        </p:nvSpPr>
        <p:spPr>
          <a:xfrm>
            <a:off x="637029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7" name="Google Shape;1177;p119"/>
          <p:cNvSpPr txBox="1"/>
          <p:nvPr>
            <p:ph idx="18" type="title"/>
          </p:nvPr>
        </p:nvSpPr>
        <p:spPr>
          <a:xfrm>
            <a:off x="4580582"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8" name="Google Shape;1178;p119"/>
          <p:cNvSpPr txBox="1"/>
          <p:nvPr>
            <p:ph idx="19" type="title"/>
          </p:nvPr>
        </p:nvSpPr>
        <p:spPr>
          <a:xfrm>
            <a:off x="2790873"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79" name="Google Shape;1179;p119"/>
          <p:cNvSpPr txBox="1"/>
          <p:nvPr>
            <p:ph idx="20" type="title"/>
          </p:nvPr>
        </p:nvSpPr>
        <p:spPr>
          <a:xfrm>
            <a:off x="850301" y="3662175"/>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80" name="Google Shape;1180;p119"/>
          <p:cNvSpPr txBox="1"/>
          <p:nvPr>
            <p:ph idx="21" type="title"/>
          </p:nvPr>
        </p:nvSpPr>
        <p:spPr>
          <a:xfrm>
            <a:off x="637029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81" name="Google Shape;1181;p119"/>
          <p:cNvSpPr txBox="1"/>
          <p:nvPr>
            <p:ph idx="22" type="title"/>
          </p:nvPr>
        </p:nvSpPr>
        <p:spPr>
          <a:xfrm>
            <a:off x="4580582"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82" name="Google Shape;1182;p119"/>
          <p:cNvSpPr txBox="1"/>
          <p:nvPr>
            <p:ph idx="23" type="title"/>
          </p:nvPr>
        </p:nvSpPr>
        <p:spPr>
          <a:xfrm>
            <a:off x="2790873"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83" name="Google Shape;1183;p119"/>
          <p:cNvSpPr txBox="1"/>
          <p:nvPr>
            <p:ph idx="24" type="title"/>
          </p:nvPr>
        </p:nvSpPr>
        <p:spPr>
          <a:xfrm>
            <a:off x="850301" y="4375406"/>
            <a:ext cx="1440000" cy="1920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1000"/>
              <a:buFont typeface="Poppins Light"/>
              <a:buNone/>
              <a:defRPr b="0" i="0" sz="1000" u="none" cap="none" strike="noStrike">
                <a:solidFill>
                  <a:srgbClr val="000000"/>
                </a:solidFill>
                <a:latin typeface="Poppins Light"/>
                <a:ea typeface="Poppins Light"/>
                <a:cs typeface="Poppins Light"/>
                <a:sym typeface="Poppins Light"/>
              </a:defRPr>
            </a:lvl1pPr>
            <a:lvl2pPr lvl="1"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2pPr>
            <a:lvl3pPr lvl="2"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3pPr>
            <a:lvl4pPr lvl="3"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4pPr>
            <a:lvl5pPr lvl="4"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5pPr>
            <a:lvl6pPr lvl="5"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6pPr>
            <a:lvl7pPr lvl="6"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7pPr>
            <a:lvl8pPr lvl="7"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8pPr>
            <a:lvl9pPr lvl="8" marR="0" rtl="0" algn="l">
              <a:lnSpc>
                <a:spcPct val="100000"/>
              </a:lnSpc>
              <a:spcBef>
                <a:spcPts val="0"/>
              </a:spcBef>
              <a:spcAft>
                <a:spcPts val="0"/>
              </a:spcAft>
              <a:buClr>
                <a:srgbClr val="000000"/>
              </a:buClr>
              <a:buSzPts val="400"/>
              <a:buFont typeface="Poppins Light"/>
              <a:buNone/>
              <a:defRPr b="0" i="0" sz="400" u="none" cap="none" strike="noStrike">
                <a:solidFill>
                  <a:srgbClr val="000000"/>
                </a:solidFill>
                <a:latin typeface="Poppins Light"/>
                <a:ea typeface="Poppins Light"/>
                <a:cs typeface="Poppins Light"/>
                <a:sym typeface="Poppins Light"/>
              </a:defRPr>
            </a:lvl9pPr>
          </a:lstStyle>
          <a:p/>
        </p:txBody>
      </p:sp>
      <p:sp>
        <p:nvSpPr>
          <p:cNvPr id="1184" name="Google Shape;1184;p119"/>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_Feature">
  <p:cSld name="CUSTOM_4_1">
    <p:spTree>
      <p:nvGrpSpPr>
        <p:cNvPr id="1185" name="Shape 1185"/>
        <p:cNvGrpSpPr/>
        <p:nvPr/>
      </p:nvGrpSpPr>
      <p:grpSpPr>
        <a:xfrm>
          <a:off x="0" y="0"/>
          <a:ext cx="0" cy="0"/>
          <a:chOff x="0" y="0"/>
          <a:chExt cx="0" cy="0"/>
        </a:xfrm>
      </p:grpSpPr>
      <p:pic>
        <p:nvPicPr>
          <p:cNvPr descr="preencoded.png" id="1186" name="Google Shape;1186;p120"/>
          <p:cNvPicPr preferRelativeResize="0"/>
          <p:nvPr/>
        </p:nvPicPr>
        <p:blipFill rotWithShape="1">
          <a:blip r:embed="rId2">
            <a:alphaModFix/>
          </a:blip>
          <a:srcRect b="0" l="0" r="0" t="0"/>
          <a:stretch/>
        </p:blipFill>
        <p:spPr>
          <a:xfrm>
            <a:off x="5895980" y="1724025"/>
            <a:ext cx="2014540" cy="2014288"/>
          </a:xfrm>
          <a:prstGeom prst="rect">
            <a:avLst/>
          </a:prstGeom>
          <a:noFill/>
          <a:ln>
            <a:noFill/>
          </a:ln>
        </p:spPr>
      </p:pic>
      <p:pic>
        <p:nvPicPr>
          <p:cNvPr descr="preencoded.png" id="1187" name="Google Shape;1187;p120"/>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188" name="Google Shape;1188;p120"/>
          <p:cNvPicPr preferRelativeResize="0"/>
          <p:nvPr/>
        </p:nvPicPr>
        <p:blipFill rotWithShape="1">
          <a:blip r:embed="rId4">
            <a:alphaModFix/>
          </a:blip>
          <a:srcRect b="0" l="0" r="0" t="0"/>
          <a:stretch/>
        </p:blipFill>
        <p:spPr>
          <a:xfrm>
            <a:off x="7354720" y="398954"/>
            <a:ext cx="1113013" cy="229199"/>
          </a:xfrm>
          <a:prstGeom prst="rect">
            <a:avLst/>
          </a:prstGeom>
          <a:noFill/>
          <a:ln>
            <a:noFill/>
          </a:ln>
        </p:spPr>
      </p:pic>
      <p:sp>
        <p:nvSpPr>
          <p:cNvPr id="1189" name="Google Shape;1189;p120"/>
          <p:cNvSpPr txBox="1"/>
          <p:nvPr>
            <p:ph type="title"/>
          </p:nvPr>
        </p:nvSpPr>
        <p:spPr>
          <a:xfrm>
            <a:off x="637715" y="1510464"/>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190" name="Google Shape;1190;p120"/>
          <p:cNvSpPr txBox="1"/>
          <p:nvPr>
            <p:ph idx="1" type="body"/>
          </p:nvPr>
        </p:nvSpPr>
        <p:spPr>
          <a:xfrm>
            <a:off x="664005" y="2991794"/>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1191" name="Google Shape;1191;p120"/>
          <p:cNvSpPr/>
          <p:nvPr>
            <p:ph idx="2" type="pic"/>
          </p:nvPr>
        </p:nvSpPr>
        <p:spPr>
          <a:xfrm>
            <a:off x="5895984" y="1503759"/>
            <a:ext cx="2575500" cy="2657100"/>
          </a:xfrm>
          <a:prstGeom prst="rect">
            <a:avLst/>
          </a:prstGeom>
          <a:noFill/>
          <a:ln>
            <a:noFill/>
          </a:ln>
        </p:spPr>
      </p:sp>
      <p:sp>
        <p:nvSpPr>
          <p:cNvPr id="1192" name="Google Shape;1192;p120"/>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2">
  <p:cSld name="CUSTOM_7_2">
    <p:spTree>
      <p:nvGrpSpPr>
        <p:cNvPr id="1193" name="Shape 1193"/>
        <p:cNvGrpSpPr/>
        <p:nvPr/>
      </p:nvGrpSpPr>
      <p:grpSpPr>
        <a:xfrm>
          <a:off x="0" y="0"/>
          <a:ext cx="0" cy="0"/>
          <a:chOff x="0" y="0"/>
          <a:chExt cx="0" cy="0"/>
        </a:xfrm>
      </p:grpSpPr>
      <p:pic>
        <p:nvPicPr>
          <p:cNvPr descr="preencoded.png" id="1194" name="Google Shape;1194;p121"/>
          <p:cNvPicPr preferRelativeResize="0"/>
          <p:nvPr/>
        </p:nvPicPr>
        <p:blipFill rotWithShape="1">
          <a:blip r:embed="rId2">
            <a:alphaModFix/>
          </a:blip>
          <a:srcRect b="0" l="45220" r="0" t="0"/>
          <a:stretch/>
        </p:blipFill>
        <p:spPr>
          <a:xfrm>
            <a:off x="-4568" y="0"/>
            <a:ext cx="5009146" cy="5143500"/>
          </a:xfrm>
          <a:prstGeom prst="rect">
            <a:avLst/>
          </a:prstGeom>
          <a:noFill/>
          <a:ln>
            <a:noFill/>
          </a:ln>
        </p:spPr>
      </p:pic>
      <p:sp>
        <p:nvSpPr>
          <p:cNvPr id="1195" name="Google Shape;1195;p121"/>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196" name="Google Shape;1196;p121"/>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197" name="Google Shape;1197;p121"/>
          <p:cNvPicPr preferRelativeResize="0"/>
          <p:nvPr/>
        </p:nvPicPr>
        <p:blipFill rotWithShape="1">
          <a:blip r:embed="rId3">
            <a:alphaModFix/>
          </a:blip>
          <a:srcRect b="0" l="0" r="0" t="0"/>
          <a:stretch/>
        </p:blipFill>
        <p:spPr>
          <a:xfrm>
            <a:off x="6934206" y="361950"/>
            <a:ext cx="1533527" cy="266667"/>
          </a:xfrm>
          <a:prstGeom prst="rect">
            <a:avLst/>
          </a:prstGeom>
          <a:noFill/>
          <a:ln>
            <a:noFill/>
          </a:ln>
        </p:spPr>
      </p:pic>
      <p:pic>
        <p:nvPicPr>
          <p:cNvPr descr="preencoded.png" id="1198" name="Google Shape;1198;p121"/>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sp>
        <p:nvSpPr>
          <p:cNvPr id="1199" name="Google Shape;1199;p121"/>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00" name="Google Shape;1200;p121"/>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1201" name="Google Shape;1201;p121"/>
          <p:cNvSpPr/>
          <p:nvPr>
            <p:ph idx="2" type="pic"/>
          </p:nvPr>
        </p:nvSpPr>
        <p:spPr>
          <a:xfrm>
            <a:off x="5004579" y="0"/>
            <a:ext cx="4139400" cy="5143500"/>
          </a:xfrm>
          <a:prstGeom prst="rect">
            <a:avLst/>
          </a:prstGeom>
          <a:noFill/>
          <a:ln>
            <a:noFill/>
          </a:ln>
        </p:spPr>
      </p:sp>
      <p:sp>
        <p:nvSpPr>
          <p:cNvPr id="1202" name="Google Shape;1202;p121"/>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s_1">
  <p:cSld name="CUSTOM_7">
    <p:spTree>
      <p:nvGrpSpPr>
        <p:cNvPr id="1203" name="Shape 1203"/>
        <p:cNvGrpSpPr/>
        <p:nvPr/>
      </p:nvGrpSpPr>
      <p:grpSpPr>
        <a:xfrm>
          <a:off x="0" y="0"/>
          <a:ext cx="0" cy="0"/>
          <a:chOff x="0" y="0"/>
          <a:chExt cx="0" cy="0"/>
        </a:xfrm>
      </p:grpSpPr>
      <p:pic>
        <p:nvPicPr>
          <p:cNvPr descr="preencoded.png" id="1204" name="Google Shape;1204;p122"/>
          <p:cNvPicPr preferRelativeResize="0"/>
          <p:nvPr/>
        </p:nvPicPr>
        <p:blipFill rotWithShape="1">
          <a:blip r:embed="rId2">
            <a:alphaModFix/>
          </a:blip>
          <a:srcRect b="0" l="0" r="0" t="0"/>
          <a:stretch/>
        </p:blipFill>
        <p:spPr>
          <a:xfrm>
            <a:off x="0" y="0"/>
            <a:ext cx="9144010" cy="5142863"/>
          </a:xfrm>
          <a:prstGeom prst="rect">
            <a:avLst/>
          </a:prstGeom>
          <a:noFill/>
          <a:ln>
            <a:noFill/>
          </a:ln>
        </p:spPr>
      </p:pic>
      <p:sp>
        <p:nvSpPr>
          <p:cNvPr id="1205" name="Google Shape;1205;p122"/>
          <p:cNvSpPr/>
          <p:nvPr/>
        </p:nvSpPr>
        <p:spPr>
          <a:xfrm>
            <a:off x="4819655" y="1042988"/>
            <a:ext cx="3643200" cy="36432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206" name="Google Shape;1206;p122"/>
          <p:cNvSpPr/>
          <p:nvPr/>
        </p:nvSpPr>
        <p:spPr>
          <a:xfrm>
            <a:off x="4819655" y="1042988"/>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07" name="Google Shape;1207;p122"/>
          <p:cNvPicPr preferRelativeResize="0"/>
          <p:nvPr/>
        </p:nvPicPr>
        <p:blipFill rotWithShape="1">
          <a:blip r:embed="rId3">
            <a:alphaModFix/>
          </a:blip>
          <a:srcRect b="0" l="0" r="0" t="0"/>
          <a:stretch/>
        </p:blipFill>
        <p:spPr>
          <a:xfrm>
            <a:off x="4819655" y="1042988"/>
            <a:ext cx="857251" cy="857144"/>
          </a:xfrm>
          <a:prstGeom prst="rect">
            <a:avLst/>
          </a:prstGeom>
          <a:noFill/>
          <a:ln>
            <a:noFill/>
          </a:ln>
        </p:spPr>
      </p:pic>
      <p:pic>
        <p:nvPicPr>
          <p:cNvPr descr="preencoded.png" id="1208" name="Google Shape;1208;p122"/>
          <p:cNvPicPr preferRelativeResize="0"/>
          <p:nvPr/>
        </p:nvPicPr>
        <p:blipFill rotWithShape="1">
          <a:blip r:embed="rId3">
            <a:alphaModFix/>
          </a:blip>
          <a:srcRect b="0" l="0" r="0" t="0"/>
          <a:stretch/>
        </p:blipFill>
        <p:spPr>
          <a:xfrm>
            <a:off x="5748343" y="1042988"/>
            <a:ext cx="857251" cy="857144"/>
          </a:xfrm>
          <a:prstGeom prst="rect">
            <a:avLst/>
          </a:prstGeom>
          <a:noFill/>
          <a:ln>
            <a:noFill/>
          </a:ln>
        </p:spPr>
      </p:pic>
      <p:pic>
        <p:nvPicPr>
          <p:cNvPr descr="preencoded.png" id="1209" name="Google Shape;1209;p122"/>
          <p:cNvPicPr preferRelativeResize="0"/>
          <p:nvPr/>
        </p:nvPicPr>
        <p:blipFill rotWithShape="1">
          <a:blip r:embed="rId3">
            <a:alphaModFix/>
          </a:blip>
          <a:srcRect b="0" l="0" r="0" t="0"/>
          <a:stretch/>
        </p:blipFill>
        <p:spPr>
          <a:xfrm>
            <a:off x="6677031" y="1042988"/>
            <a:ext cx="857251" cy="857144"/>
          </a:xfrm>
          <a:prstGeom prst="rect">
            <a:avLst/>
          </a:prstGeom>
          <a:noFill/>
          <a:ln>
            <a:noFill/>
          </a:ln>
        </p:spPr>
      </p:pic>
      <p:pic>
        <p:nvPicPr>
          <p:cNvPr descr="preencoded.png" id="1210" name="Google Shape;1210;p122"/>
          <p:cNvPicPr preferRelativeResize="0"/>
          <p:nvPr/>
        </p:nvPicPr>
        <p:blipFill rotWithShape="1">
          <a:blip r:embed="rId3">
            <a:alphaModFix/>
          </a:blip>
          <a:srcRect b="0" l="0" r="0" t="0"/>
          <a:stretch/>
        </p:blipFill>
        <p:spPr>
          <a:xfrm>
            <a:off x="7605720" y="1042988"/>
            <a:ext cx="857251" cy="857144"/>
          </a:xfrm>
          <a:prstGeom prst="rect">
            <a:avLst/>
          </a:prstGeom>
          <a:noFill/>
          <a:ln>
            <a:noFill/>
          </a:ln>
        </p:spPr>
      </p:pic>
      <p:sp>
        <p:nvSpPr>
          <p:cNvPr id="1211" name="Google Shape;1211;p122"/>
          <p:cNvSpPr/>
          <p:nvPr/>
        </p:nvSpPr>
        <p:spPr>
          <a:xfrm>
            <a:off x="4819655" y="1971675"/>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12" name="Google Shape;1212;p122"/>
          <p:cNvPicPr preferRelativeResize="0"/>
          <p:nvPr/>
        </p:nvPicPr>
        <p:blipFill rotWithShape="1">
          <a:blip r:embed="rId3">
            <a:alphaModFix/>
          </a:blip>
          <a:srcRect b="0" l="0" r="0" t="0"/>
          <a:stretch/>
        </p:blipFill>
        <p:spPr>
          <a:xfrm>
            <a:off x="4819655" y="1971675"/>
            <a:ext cx="857251" cy="857144"/>
          </a:xfrm>
          <a:prstGeom prst="rect">
            <a:avLst/>
          </a:prstGeom>
          <a:noFill/>
          <a:ln>
            <a:noFill/>
          </a:ln>
        </p:spPr>
      </p:pic>
      <p:pic>
        <p:nvPicPr>
          <p:cNvPr descr="preencoded.png" id="1213" name="Google Shape;1213;p122"/>
          <p:cNvPicPr preferRelativeResize="0"/>
          <p:nvPr/>
        </p:nvPicPr>
        <p:blipFill rotWithShape="1">
          <a:blip r:embed="rId3">
            <a:alphaModFix/>
          </a:blip>
          <a:srcRect b="0" l="0" r="0" t="0"/>
          <a:stretch/>
        </p:blipFill>
        <p:spPr>
          <a:xfrm>
            <a:off x="5748343" y="1971675"/>
            <a:ext cx="857251" cy="857144"/>
          </a:xfrm>
          <a:prstGeom prst="rect">
            <a:avLst/>
          </a:prstGeom>
          <a:noFill/>
          <a:ln>
            <a:noFill/>
          </a:ln>
        </p:spPr>
      </p:pic>
      <p:pic>
        <p:nvPicPr>
          <p:cNvPr descr="preencoded.png" id="1214" name="Google Shape;1214;p122"/>
          <p:cNvPicPr preferRelativeResize="0"/>
          <p:nvPr/>
        </p:nvPicPr>
        <p:blipFill rotWithShape="1">
          <a:blip r:embed="rId3">
            <a:alphaModFix/>
          </a:blip>
          <a:srcRect b="0" l="0" r="0" t="0"/>
          <a:stretch/>
        </p:blipFill>
        <p:spPr>
          <a:xfrm>
            <a:off x="6677031" y="1971675"/>
            <a:ext cx="857251" cy="857144"/>
          </a:xfrm>
          <a:prstGeom prst="rect">
            <a:avLst/>
          </a:prstGeom>
          <a:noFill/>
          <a:ln>
            <a:noFill/>
          </a:ln>
        </p:spPr>
      </p:pic>
      <p:pic>
        <p:nvPicPr>
          <p:cNvPr descr="preencoded.png" id="1215" name="Google Shape;1215;p122"/>
          <p:cNvPicPr preferRelativeResize="0"/>
          <p:nvPr/>
        </p:nvPicPr>
        <p:blipFill rotWithShape="1">
          <a:blip r:embed="rId3">
            <a:alphaModFix/>
          </a:blip>
          <a:srcRect b="0" l="0" r="0" t="0"/>
          <a:stretch/>
        </p:blipFill>
        <p:spPr>
          <a:xfrm>
            <a:off x="7605720" y="1971675"/>
            <a:ext cx="857251" cy="857144"/>
          </a:xfrm>
          <a:prstGeom prst="rect">
            <a:avLst/>
          </a:prstGeom>
          <a:noFill/>
          <a:ln>
            <a:noFill/>
          </a:ln>
        </p:spPr>
      </p:pic>
      <p:sp>
        <p:nvSpPr>
          <p:cNvPr id="1216" name="Google Shape;1216;p122"/>
          <p:cNvSpPr/>
          <p:nvPr/>
        </p:nvSpPr>
        <p:spPr>
          <a:xfrm>
            <a:off x="4819655" y="2900363"/>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17" name="Google Shape;1217;p122"/>
          <p:cNvPicPr preferRelativeResize="0"/>
          <p:nvPr/>
        </p:nvPicPr>
        <p:blipFill rotWithShape="1">
          <a:blip r:embed="rId3">
            <a:alphaModFix/>
          </a:blip>
          <a:srcRect b="0" l="0" r="0" t="0"/>
          <a:stretch/>
        </p:blipFill>
        <p:spPr>
          <a:xfrm>
            <a:off x="4819655" y="2900362"/>
            <a:ext cx="857251" cy="857144"/>
          </a:xfrm>
          <a:prstGeom prst="rect">
            <a:avLst/>
          </a:prstGeom>
          <a:noFill/>
          <a:ln>
            <a:noFill/>
          </a:ln>
        </p:spPr>
      </p:pic>
      <p:pic>
        <p:nvPicPr>
          <p:cNvPr descr="preencoded.png" id="1218" name="Google Shape;1218;p122"/>
          <p:cNvPicPr preferRelativeResize="0"/>
          <p:nvPr/>
        </p:nvPicPr>
        <p:blipFill rotWithShape="1">
          <a:blip r:embed="rId3">
            <a:alphaModFix/>
          </a:blip>
          <a:srcRect b="0" l="0" r="0" t="0"/>
          <a:stretch/>
        </p:blipFill>
        <p:spPr>
          <a:xfrm>
            <a:off x="5748343" y="2900362"/>
            <a:ext cx="857251" cy="857144"/>
          </a:xfrm>
          <a:prstGeom prst="rect">
            <a:avLst/>
          </a:prstGeom>
          <a:noFill/>
          <a:ln>
            <a:noFill/>
          </a:ln>
        </p:spPr>
      </p:pic>
      <p:pic>
        <p:nvPicPr>
          <p:cNvPr descr="preencoded.png" id="1219" name="Google Shape;1219;p122"/>
          <p:cNvPicPr preferRelativeResize="0"/>
          <p:nvPr/>
        </p:nvPicPr>
        <p:blipFill rotWithShape="1">
          <a:blip r:embed="rId3">
            <a:alphaModFix/>
          </a:blip>
          <a:srcRect b="0" l="0" r="0" t="0"/>
          <a:stretch/>
        </p:blipFill>
        <p:spPr>
          <a:xfrm>
            <a:off x="6677031" y="2900362"/>
            <a:ext cx="857251" cy="857144"/>
          </a:xfrm>
          <a:prstGeom prst="rect">
            <a:avLst/>
          </a:prstGeom>
          <a:noFill/>
          <a:ln>
            <a:noFill/>
          </a:ln>
        </p:spPr>
      </p:pic>
      <p:pic>
        <p:nvPicPr>
          <p:cNvPr descr="preencoded.png" id="1220" name="Google Shape;1220;p122"/>
          <p:cNvPicPr preferRelativeResize="0"/>
          <p:nvPr/>
        </p:nvPicPr>
        <p:blipFill rotWithShape="1">
          <a:blip r:embed="rId3">
            <a:alphaModFix/>
          </a:blip>
          <a:srcRect b="0" l="0" r="0" t="0"/>
          <a:stretch/>
        </p:blipFill>
        <p:spPr>
          <a:xfrm>
            <a:off x="7605720" y="2900362"/>
            <a:ext cx="857251" cy="857144"/>
          </a:xfrm>
          <a:prstGeom prst="rect">
            <a:avLst/>
          </a:prstGeom>
          <a:noFill/>
          <a:ln>
            <a:noFill/>
          </a:ln>
        </p:spPr>
      </p:pic>
      <p:sp>
        <p:nvSpPr>
          <p:cNvPr id="1221" name="Google Shape;1221;p122"/>
          <p:cNvSpPr/>
          <p:nvPr/>
        </p:nvSpPr>
        <p:spPr>
          <a:xfrm>
            <a:off x="4819655" y="3829050"/>
            <a:ext cx="3643200" cy="8574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pic>
        <p:nvPicPr>
          <p:cNvPr descr="preencoded.png" id="1222" name="Google Shape;1222;p122"/>
          <p:cNvPicPr preferRelativeResize="0"/>
          <p:nvPr/>
        </p:nvPicPr>
        <p:blipFill rotWithShape="1">
          <a:blip r:embed="rId3">
            <a:alphaModFix/>
          </a:blip>
          <a:srcRect b="0" l="0" r="0" t="0"/>
          <a:stretch/>
        </p:blipFill>
        <p:spPr>
          <a:xfrm>
            <a:off x="4819655" y="3829050"/>
            <a:ext cx="857251" cy="857144"/>
          </a:xfrm>
          <a:prstGeom prst="rect">
            <a:avLst/>
          </a:prstGeom>
          <a:noFill/>
          <a:ln>
            <a:noFill/>
          </a:ln>
        </p:spPr>
      </p:pic>
      <p:pic>
        <p:nvPicPr>
          <p:cNvPr descr="preencoded.png" id="1223" name="Google Shape;1223;p122"/>
          <p:cNvPicPr preferRelativeResize="0"/>
          <p:nvPr/>
        </p:nvPicPr>
        <p:blipFill rotWithShape="1">
          <a:blip r:embed="rId3">
            <a:alphaModFix/>
          </a:blip>
          <a:srcRect b="0" l="0" r="0" t="0"/>
          <a:stretch/>
        </p:blipFill>
        <p:spPr>
          <a:xfrm>
            <a:off x="5748343" y="3829050"/>
            <a:ext cx="857251" cy="857144"/>
          </a:xfrm>
          <a:prstGeom prst="rect">
            <a:avLst/>
          </a:prstGeom>
          <a:noFill/>
          <a:ln>
            <a:noFill/>
          </a:ln>
        </p:spPr>
      </p:pic>
      <p:pic>
        <p:nvPicPr>
          <p:cNvPr descr="preencoded.png" id="1224" name="Google Shape;1224;p122"/>
          <p:cNvPicPr preferRelativeResize="0"/>
          <p:nvPr/>
        </p:nvPicPr>
        <p:blipFill rotWithShape="1">
          <a:blip r:embed="rId3">
            <a:alphaModFix/>
          </a:blip>
          <a:srcRect b="0" l="0" r="0" t="0"/>
          <a:stretch/>
        </p:blipFill>
        <p:spPr>
          <a:xfrm>
            <a:off x="6677031" y="3829050"/>
            <a:ext cx="857251" cy="857144"/>
          </a:xfrm>
          <a:prstGeom prst="rect">
            <a:avLst/>
          </a:prstGeom>
          <a:noFill/>
          <a:ln>
            <a:noFill/>
          </a:ln>
        </p:spPr>
      </p:pic>
      <p:pic>
        <p:nvPicPr>
          <p:cNvPr descr="preencoded.png" id="1225" name="Google Shape;1225;p122"/>
          <p:cNvPicPr preferRelativeResize="0"/>
          <p:nvPr/>
        </p:nvPicPr>
        <p:blipFill rotWithShape="1">
          <a:blip r:embed="rId3">
            <a:alphaModFix/>
          </a:blip>
          <a:srcRect b="0" l="0" r="0" t="0"/>
          <a:stretch/>
        </p:blipFill>
        <p:spPr>
          <a:xfrm>
            <a:off x="7605720" y="3829050"/>
            <a:ext cx="857251" cy="857144"/>
          </a:xfrm>
          <a:prstGeom prst="rect">
            <a:avLst/>
          </a:prstGeom>
          <a:noFill/>
          <a:ln>
            <a:noFill/>
          </a:ln>
        </p:spPr>
      </p:pic>
      <p:pic>
        <p:nvPicPr>
          <p:cNvPr descr="preencoded.png" id="1226" name="Google Shape;1226;p122"/>
          <p:cNvPicPr preferRelativeResize="0"/>
          <p:nvPr/>
        </p:nvPicPr>
        <p:blipFill rotWithShape="1">
          <a:blip r:embed="rId4">
            <a:alphaModFix/>
          </a:blip>
          <a:srcRect b="0" l="0" r="0" t="0"/>
          <a:stretch/>
        </p:blipFill>
        <p:spPr>
          <a:xfrm>
            <a:off x="6934206" y="361950"/>
            <a:ext cx="1533527" cy="266667"/>
          </a:xfrm>
          <a:prstGeom prst="rect">
            <a:avLst/>
          </a:prstGeom>
          <a:noFill/>
          <a:ln>
            <a:noFill/>
          </a:ln>
        </p:spPr>
      </p:pic>
      <p:pic>
        <p:nvPicPr>
          <p:cNvPr descr="preencoded.png" id="1227" name="Google Shape;1227;p122"/>
          <p:cNvPicPr preferRelativeResize="0"/>
          <p:nvPr/>
        </p:nvPicPr>
        <p:blipFill rotWithShape="1">
          <a:blip r:embed="rId5">
            <a:alphaModFix/>
          </a:blip>
          <a:srcRect b="0" l="0" r="0" t="0"/>
          <a:stretch/>
        </p:blipFill>
        <p:spPr>
          <a:xfrm>
            <a:off x="6934206" y="361950"/>
            <a:ext cx="1533527" cy="266667"/>
          </a:xfrm>
          <a:prstGeom prst="rect">
            <a:avLst/>
          </a:prstGeom>
          <a:noFill/>
          <a:ln>
            <a:noFill/>
          </a:ln>
        </p:spPr>
      </p:pic>
      <p:sp>
        <p:nvSpPr>
          <p:cNvPr id="1228" name="Google Shape;1228;p122"/>
          <p:cNvSpPr txBox="1"/>
          <p:nvPr>
            <p:ph type="title"/>
          </p:nvPr>
        </p:nvSpPr>
        <p:spPr>
          <a:xfrm>
            <a:off x="637715" y="1017267"/>
            <a:ext cx="4464000" cy="418500"/>
          </a:xfrm>
          <a:prstGeom prst="rect">
            <a:avLst/>
          </a:prstGeom>
          <a:noFill/>
          <a:ln>
            <a:noFill/>
          </a:ln>
        </p:spPr>
        <p:txBody>
          <a:bodyPr anchorCtr="0" anchor="t" bIns="34275" lIns="34275" spcFirstLastPara="1" rIns="34275" wrap="square" tIns="34275">
            <a:noAutofit/>
          </a:bodyPr>
          <a:lstStyle>
            <a:lvl1pPr lvl="0" marR="0" rtl="0" algn="l">
              <a:lnSpc>
                <a:spcPct val="100000"/>
              </a:lnSpc>
              <a:spcBef>
                <a:spcPts val="0"/>
              </a:spcBef>
              <a:spcAft>
                <a:spcPts val="0"/>
              </a:spcAft>
              <a:buClr>
                <a:srgbClr val="000000"/>
              </a:buClr>
              <a:buSzPts val="4000"/>
              <a:buFont typeface="Poppins SemiBold"/>
              <a:buNone/>
              <a:defRPr b="0" i="0" sz="4000" u="none" cap="none" strike="noStrike">
                <a:solidFill>
                  <a:srgbClr val="000000"/>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500"/>
              <a:buFont typeface="Arial"/>
              <a:buNone/>
              <a:defRPr b="0" i="0" sz="500" u="none" cap="none" strike="noStrike">
                <a:solidFill>
                  <a:srgbClr val="000000"/>
                </a:solidFill>
                <a:latin typeface="Arial"/>
                <a:ea typeface="Arial"/>
                <a:cs typeface="Arial"/>
                <a:sym typeface="Arial"/>
              </a:defRPr>
            </a:lvl9pPr>
          </a:lstStyle>
          <a:p/>
        </p:txBody>
      </p:sp>
      <p:sp>
        <p:nvSpPr>
          <p:cNvPr id="1229" name="Google Shape;1229;p122"/>
          <p:cNvSpPr txBox="1"/>
          <p:nvPr>
            <p:ph idx="1" type="body"/>
          </p:nvPr>
        </p:nvSpPr>
        <p:spPr>
          <a:xfrm>
            <a:off x="664005" y="2441447"/>
            <a:ext cx="3072000" cy="781800"/>
          </a:xfrm>
          <a:prstGeom prst="rect">
            <a:avLst/>
          </a:prstGeom>
          <a:noFill/>
          <a:ln>
            <a:noFill/>
          </a:ln>
        </p:spPr>
        <p:txBody>
          <a:bodyPr anchorCtr="0" anchor="t" bIns="34275" lIns="34275" spcFirstLastPara="1" rIns="34275" wrap="square" tIns="34275">
            <a:noAutofit/>
          </a:bodyPr>
          <a:lstStyle>
            <a:lvl1pPr indent="-298450" lvl="0" marL="457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1pPr>
            <a:lvl2pPr indent="-298450" lvl="1" marL="914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2pPr>
            <a:lvl3pPr indent="-298450" lvl="2" marL="1371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3pPr>
            <a:lvl4pPr indent="-298450" lvl="3" marL="1828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4pPr>
            <a:lvl5pPr indent="-298450" lvl="4" marL="22860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5pPr>
            <a:lvl6pPr indent="-298450" lvl="5" marL="27432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6pPr>
            <a:lvl7pPr indent="-298450" lvl="6" marL="32004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7pPr>
            <a:lvl8pPr indent="-298450" lvl="7" marL="36576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8pPr>
            <a:lvl9pPr indent="-298450" lvl="8" marL="4114800" marR="0" rtl="0" algn="l">
              <a:lnSpc>
                <a:spcPct val="115000"/>
              </a:lnSpc>
              <a:spcBef>
                <a:spcPts val="0"/>
              </a:spcBef>
              <a:spcAft>
                <a:spcPts val="0"/>
              </a:spcAft>
              <a:buClr>
                <a:srgbClr val="000000"/>
              </a:buClr>
              <a:buSzPts val="1100"/>
              <a:buFont typeface="Poppins"/>
              <a:buChar char="■"/>
              <a:defRPr b="0" i="0" sz="1100" u="none" cap="none" strike="noStrike">
                <a:solidFill>
                  <a:srgbClr val="000000"/>
                </a:solidFill>
                <a:latin typeface="Poppins"/>
                <a:ea typeface="Poppins"/>
                <a:cs typeface="Poppins"/>
                <a:sym typeface="Poppins"/>
              </a:defRPr>
            </a:lvl9pPr>
          </a:lstStyle>
          <a:p/>
        </p:txBody>
      </p:sp>
      <p:sp>
        <p:nvSpPr>
          <p:cNvPr id="1230" name="Google Shape;1230;p122"/>
          <p:cNvSpPr/>
          <p:nvPr>
            <p:ph idx="2" type="pic"/>
          </p:nvPr>
        </p:nvSpPr>
        <p:spPr>
          <a:xfrm>
            <a:off x="5082138" y="1352531"/>
            <a:ext cx="332400" cy="238200"/>
          </a:xfrm>
          <a:prstGeom prst="rect">
            <a:avLst/>
          </a:prstGeom>
          <a:noFill/>
          <a:ln>
            <a:noFill/>
          </a:ln>
        </p:spPr>
      </p:sp>
      <p:sp>
        <p:nvSpPr>
          <p:cNvPr id="1231" name="Google Shape;1231;p122"/>
          <p:cNvSpPr/>
          <p:nvPr>
            <p:ph idx="3" type="pic"/>
          </p:nvPr>
        </p:nvSpPr>
        <p:spPr>
          <a:xfrm>
            <a:off x="6010823" y="1352531"/>
            <a:ext cx="332400" cy="238200"/>
          </a:xfrm>
          <a:prstGeom prst="rect">
            <a:avLst/>
          </a:prstGeom>
          <a:noFill/>
          <a:ln>
            <a:noFill/>
          </a:ln>
        </p:spPr>
      </p:sp>
      <p:sp>
        <p:nvSpPr>
          <p:cNvPr id="1232" name="Google Shape;1232;p122"/>
          <p:cNvSpPr/>
          <p:nvPr>
            <p:ph idx="4" type="pic"/>
          </p:nvPr>
        </p:nvSpPr>
        <p:spPr>
          <a:xfrm>
            <a:off x="6939513" y="1352531"/>
            <a:ext cx="332400" cy="238200"/>
          </a:xfrm>
          <a:prstGeom prst="rect">
            <a:avLst/>
          </a:prstGeom>
          <a:noFill/>
          <a:ln>
            <a:noFill/>
          </a:ln>
        </p:spPr>
      </p:sp>
      <p:sp>
        <p:nvSpPr>
          <p:cNvPr id="1233" name="Google Shape;1233;p122"/>
          <p:cNvSpPr/>
          <p:nvPr>
            <p:ph idx="5" type="pic"/>
          </p:nvPr>
        </p:nvSpPr>
        <p:spPr>
          <a:xfrm>
            <a:off x="7868198" y="1352531"/>
            <a:ext cx="332400" cy="238200"/>
          </a:xfrm>
          <a:prstGeom prst="rect">
            <a:avLst/>
          </a:prstGeom>
          <a:noFill/>
          <a:ln>
            <a:noFill/>
          </a:ln>
        </p:spPr>
      </p:sp>
      <p:sp>
        <p:nvSpPr>
          <p:cNvPr id="1234" name="Google Shape;1234;p122"/>
          <p:cNvSpPr/>
          <p:nvPr>
            <p:ph idx="6" type="pic"/>
          </p:nvPr>
        </p:nvSpPr>
        <p:spPr>
          <a:xfrm>
            <a:off x="5082138" y="2314575"/>
            <a:ext cx="332400" cy="238200"/>
          </a:xfrm>
          <a:prstGeom prst="rect">
            <a:avLst/>
          </a:prstGeom>
          <a:noFill/>
          <a:ln>
            <a:noFill/>
          </a:ln>
        </p:spPr>
      </p:sp>
      <p:sp>
        <p:nvSpPr>
          <p:cNvPr id="1235" name="Google Shape;1235;p122"/>
          <p:cNvSpPr/>
          <p:nvPr>
            <p:ph idx="7" type="pic"/>
          </p:nvPr>
        </p:nvSpPr>
        <p:spPr>
          <a:xfrm>
            <a:off x="6010823" y="2314575"/>
            <a:ext cx="332400" cy="238200"/>
          </a:xfrm>
          <a:prstGeom prst="rect">
            <a:avLst/>
          </a:prstGeom>
          <a:noFill/>
          <a:ln>
            <a:noFill/>
          </a:ln>
        </p:spPr>
      </p:sp>
      <p:sp>
        <p:nvSpPr>
          <p:cNvPr id="1236" name="Google Shape;1236;p122"/>
          <p:cNvSpPr/>
          <p:nvPr>
            <p:ph idx="8" type="pic"/>
          </p:nvPr>
        </p:nvSpPr>
        <p:spPr>
          <a:xfrm>
            <a:off x="6939513" y="2314575"/>
            <a:ext cx="332400" cy="238200"/>
          </a:xfrm>
          <a:prstGeom prst="rect">
            <a:avLst/>
          </a:prstGeom>
          <a:noFill/>
          <a:ln>
            <a:noFill/>
          </a:ln>
        </p:spPr>
      </p:sp>
      <p:sp>
        <p:nvSpPr>
          <p:cNvPr id="1237" name="Google Shape;1237;p122"/>
          <p:cNvSpPr/>
          <p:nvPr>
            <p:ph idx="9" type="pic"/>
          </p:nvPr>
        </p:nvSpPr>
        <p:spPr>
          <a:xfrm>
            <a:off x="7868198" y="2314575"/>
            <a:ext cx="332400" cy="238200"/>
          </a:xfrm>
          <a:prstGeom prst="rect">
            <a:avLst/>
          </a:prstGeom>
          <a:noFill/>
          <a:ln>
            <a:noFill/>
          </a:ln>
        </p:spPr>
      </p:sp>
      <p:sp>
        <p:nvSpPr>
          <p:cNvPr id="1238" name="Google Shape;1238;p122"/>
          <p:cNvSpPr/>
          <p:nvPr>
            <p:ph idx="13" type="pic"/>
          </p:nvPr>
        </p:nvSpPr>
        <p:spPr>
          <a:xfrm>
            <a:off x="5082138" y="3223209"/>
            <a:ext cx="332400" cy="238200"/>
          </a:xfrm>
          <a:prstGeom prst="rect">
            <a:avLst/>
          </a:prstGeom>
          <a:noFill/>
          <a:ln>
            <a:noFill/>
          </a:ln>
        </p:spPr>
      </p:sp>
      <p:sp>
        <p:nvSpPr>
          <p:cNvPr id="1239" name="Google Shape;1239;p122"/>
          <p:cNvSpPr/>
          <p:nvPr>
            <p:ph idx="14" type="pic"/>
          </p:nvPr>
        </p:nvSpPr>
        <p:spPr>
          <a:xfrm>
            <a:off x="6010823" y="3223209"/>
            <a:ext cx="332400" cy="238200"/>
          </a:xfrm>
          <a:prstGeom prst="rect">
            <a:avLst/>
          </a:prstGeom>
          <a:noFill/>
          <a:ln>
            <a:noFill/>
          </a:ln>
        </p:spPr>
      </p:sp>
      <p:sp>
        <p:nvSpPr>
          <p:cNvPr id="1240" name="Google Shape;1240;p122"/>
          <p:cNvSpPr/>
          <p:nvPr>
            <p:ph idx="15" type="pic"/>
          </p:nvPr>
        </p:nvSpPr>
        <p:spPr>
          <a:xfrm>
            <a:off x="6939513" y="3223209"/>
            <a:ext cx="332400" cy="238200"/>
          </a:xfrm>
          <a:prstGeom prst="rect">
            <a:avLst/>
          </a:prstGeom>
          <a:noFill/>
          <a:ln>
            <a:noFill/>
          </a:ln>
        </p:spPr>
      </p:sp>
      <p:sp>
        <p:nvSpPr>
          <p:cNvPr id="1241" name="Google Shape;1241;p122"/>
          <p:cNvSpPr/>
          <p:nvPr>
            <p:ph idx="16" type="pic"/>
          </p:nvPr>
        </p:nvSpPr>
        <p:spPr>
          <a:xfrm>
            <a:off x="7868198" y="3223209"/>
            <a:ext cx="332400" cy="238200"/>
          </a:xfrm>
          <a:prstGeom prst="rect">
            <a:avLst/>
          </a:prstGeom>
          <a:noFill/>
          <a:ln>
            <a:noFill/>
          </a:ln>
        </p:spPr>
      </p:sp>
      <p:sp>
        <p:nvSpPr>
          <p:cNvPr id="1242" name="Google Shape;1242;p122"/>
          <p:cNvSpPr/>
          <p:nvPr>
            <p:ph idx="17" type="pic"/>
          </p:nvPr>
        </p:nvSpPr>
        <p:spPr>
          <a:xfrm>
            <a:off x="5082138" y="4131844"/>
            <a:ext cx="332400" cy="238200"/>
          </a:xfrm>
          <a:prstGeom prst="rect">
            <a:avLst/>
          </a:prstGeom>
          <a:noFill/>
          <a:ln>
            <a:noFill/>
          </a:ln>
        </p:spPr>
      </p:sp>
      <p:sp>
        <p:nvSpPr>
          <p:cNvPr id="1243" name="Google Shape;1243;p122"/>
          <p:cNvSpPr/>
          <p:nvPr>
            <p:ph idx="18" type="pic"/>
          </p:nvPr>
        </p:nvSpPr>
        <p:spPr>
          <a:xfrm>
            <a:off x="6010823" y="4131844"/>
            <a:ext cx="332400" cy="238200"/>
          </a:xfrm>
          <a:prstGeom prst="rect">
            <a:avLst/>
          </a:prstGeom>
          <a:noFill/>
          <a:ln>
            <a:noFill/>
          </a:ln>
        </p:spPr>
      </p:sp>
      <p:sp>
        <p:nvSpPr>
          <p:cNvPr id="1244" name="Google Shape;1244;p122"/>
          <p:cNvSpPr/>
          <p:nvPr>
            <p:ph idx="19" type="pic"/>
          </p:nvPr>
        </p:nvSpPr>
        <p:spPr>
          <a:xfrm>
            <a:off x="6939513" y="4131844"/>
            <a:ext cx="332400" cy="238200"/>
          </a:xfrm>
          <a:prstGeom prst="rect">
            <a:avLst/>
          </a:prstGeom>
          <a:noFill/>
          <a:ln>
            <a:noFill/>
          </a:ln>
        </p:spPr>
      </p:sp>
      <p:sp>
        <p:nvSpPr>
          <p:cNvPr id="1245" name="Google Shape;1245;p122"/>
          <p:cNvSpPr/>
          <p:nvPr>
            <p:ph idx="20" type="pic"/>
          </p:nvPr>
        </p:nvSpPr>
        <p:spPr>
          <a:xfrm>
            <a:off x="7868198" y="4131844"/>
            <a:ext cx="332400" cy="238200"/>
          </a:xfrm>
          <a:prstGeom prst="rect">
            <a:avLst/>
          </a:prstGeom>
          <a:noFill/>
          <a:ln>
            <a:noFill/>
          </a:ln>
        </p:spPr>
      </p:sp>
      <p:sp>
        <p:nvSpPr>
          <p:cNvPr id="1246" name="Google Shape;1246;p122"/>
          <p:cNvSpPr txBox="1"/>
          <p:nvPr/>
        </p:nvSpPr>
        <p:spPr>
          <a:xfrm>
            <a:off x="5635528" y="4910283"/>
            <a:ext cx="2887800" cy="2154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0000"/>
              </a:buClr>
              <a:buSzPts val="200"/>
              <a:buFont typeface="Arial"/>
              <a:buNone/>
            </a:pPr>
            <a:r>
              <a:rPr b="0" i="0" lang="en" sz="700" u="none" cap="none" strike="noStrike">
                <a:solidFill>
                  <a:schemeClr val="dk1"/>
                </a:solidFill>
                <a:latin typeface="Poppins Light"/>
                <a:ea typeface="Poppins Light"/>
                <a:cs typeface="Poppins Light"/>
                <a:sym typeface="Poppins Light"/>
              </a:rPr>
              <a:t>Laminar Technologies, Inc. @ 2023. Confidential - All rights reserved</a:t>
            </a:r>
            <a:endParaRPr b="0" i="0" sz="700" u="none" cap="none" strike="noStrike">
              <a:solidFill>
                <a:schemeClr val="dk1"/>
              </a:solidFill>
              <a:latin typeface="Poppins Light"/>
              <a:ea typeface="Poppins Light"/>
              <a:cs typeface="Poppins Light"/>
              <a:sym typeface="Poppins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33" Type="http://schemas.openxmlformats.org/officeDocument/2006/relationships/slideLayout" Target="../slideLayouts/slideLayout48.xml"/><Relationship Id="rId10" Type="http://schemas.openxmlformats.org/officeDocument/2006/relationships/slideLayout" Target="../slideLayouts/slideLayout25.xml"/><Relationship Id="rId32" Type="http://schemas.openxmlformats.org/officeDocument/2006/relationships/slideLayout" Target="../slideLayouts/slideLayout47.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34" Type="http://schemas.openxmlformats.org/officeDocument/2006/relationships/theme" Target="../theme/theme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slideLayout" Target="../slideLayouts/slideLayout81.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35" Type="http://schemas.openxmlformats.org/officeDocument/2006/relationships/slideLayout" Target="../slideLayouts/slideLayout83.xml"/><Relationship Id="rId12" Type="http://schemas.openxmlformats.org/officeDocument/2006/relationships/slideLayout" Target="../slideLayouts/slideLayout60.xml"/><Relationship Id="rId34" Type="http://schemas.openxmlformats.org/officeDocument/2006/relationships/slideLayout" Target="../slideLayouts/slideLayout82.xml"/><Relationship Id="rId15" Type="http://schemas.openxmlformats.org/officeDocument/2006/relationships/slideLayout" Target="../slideLayouts/slideLayout63.xml"/><Relationship Id="rId37" Type="http://schemas.openxmlformats.org/officeDocument/2006/relationships/theme" Target="../theme/theme4.xml"/><Relationship Id="rId14" Type="http://schemas.openxmlformats.org/officeDocument/2006/relationships/slideLayout" Target="../slideLayouts/slideLayout62.xml"/><Relationship Id="rId36" Type="http://schemas.openxmlformats.org/officeDocument/2006/relationships/slideLayout" Target="../slideLayouts/slideLayout84.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4.xml"/><Relationship Id="rId22" Type="http://schemas.openxmlformats.org/officeDocument/2006/relationships/slideLayout" Target="../slideLayouts/slideLayout106.xml"/><Relationship Id="rId21" Type="http://schemas.openxmlformats.org/officeDocument/2006/relationships/slideLayout" Target="../slideLayouts/slideLayout105.xml"/><Relationship Id="rId24" Type="http://schemas.openxmlformats.org/officeDocument/2006/relationships/slideLayout" Target="../slideLayouts/slideLayout108.xml"/><Relationship Id="rId23" Type="http://schemas.openxmlformats.org/officeDocument/2006/relationships/slideLayout" Target="../slideLayouts/slideLayout107.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33" Type="http://schemas.openxmlformats.org/officeDocument/2006/relationships/slideLayout" Target="../slideLayouts/slideLayout117.xml"/><Relationship Id="rId10" Type="http://schemas.openxmlformats.org/officeDocument/2006/relationships/slideLayout" Target="../slideLayouts/slideLayout94.xml"/><Relationship Id="rId32" Type="http://schemas.openxmlformats.org/officeDocument/2006/relationships/slideLayout" Target="../slideLayouts/slideLayout116.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34" Type="http://schemas.openxmlformats.org/officeDocument/2006/relationships/theme" Target="../theme/theme2.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slideLayout" Target="../slideLayouts/slideLayout101.xml"/><Relationship Id="rId16" Type="http://schemas.openxmlformats.org/officeDocument/2006/relationships/slideLayout" Target="../slideLayouts/slideLayout100.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37.xml"/><Relationship Id="rId22" Type="http://schemas.openxmlformats.org/officeDocument/2006/relationships/theme" Target="../theme/theme3.xml"/><Relationship Id="rId21" Type="http://schemas.openxmlformats.org/officeDocument/2006/relationships/slideLayout" Target="../slideLayouts/slideLayout138.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11" Type="http://schemas.openxmlformats.org/officeDocument/2006/relationships/slideLayout" Target="../slideLayouts/slideLayout128.xml"/><Relationship Id="rId10" Type="http://schemas.openxmlformats.org/officeDocument/2006/relationships/slideLayout" Target="../slideLayouts/slideLayout127.xml"/><Relationship Id="rId13" Type="http://schemas.openxmlformats.org/officeDocument/2006/relationships/slideLayout" Target="../slideLayouts/slideLayout130.xml"/><Relationship Id="rId12" Type="http://schemas.openxmlformats.org/officeDocument/2006/relationships/slideLayout" Target="../slideLayouts/slideLayout129.xml"/><Relationship Id="rId15" Type="http://schemas.openxmlformats.org/officeDocument/2006/relationships/slideLayout" Target="../slideLayouts/slideLayout132.xml"/><Relationship Id="rId14" Type="http://schemas.openxmlformats.org/officeDocument/2006/relationships/slideLayout" Target="../slideLayouts/slideLayout131.xml"/><Relationship Id="rId17" Type="http://schemas.openxmlformats.org/officeDocument/2006/relationships/slideLayout" Target="../slideLayouts/slideLayout134.xml"/><Relationship Id="rId16" Type="http://schemas.openxmlformats.org/officeDocument/2006/relationships/slideLayout" Target="../slideLayouts/slideLayout133.xml"/><Relationship Id="rId19" Type="http://schemas.openxmlformats.org/officeDocument/2006/relationships/slideLayout" Target="../slideLayouts/slideLayout136.xml"/><Relationship Id="rId18"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177.xml"/><Relationship Id="rId20" Type="http://schemas.openxmlformats.org/officeDocument/2006/relationships/slideLayout" Target="../slideLayouts/slideLayout157.xml"/><Relationship Id="rId42" Type="http://schemas.openxmlformats.org/officeDocument/2006/relationships/slideLayout" Target="../slideLayouts/slideLayout179.xml"/><Relationship Id="rId41" Type="http://schemas.openxmlformats.org/officeDocument/2006/relationships/slideLayout" Target="../slideLayouts/slideLayout178.xml"/><Relationship Id="rId22" Type="http://schemas.openxmlformats.org/officeDocument/2006/relationships/slideLayout" Target="../slideLayouts/slideLayout159.xml"/><Relationship Id="rId44" Type="http://schemas.openxmlformats.org/officeDocument/2006/relationships/slideLayout" Target="../slideLayouts/slideLayout181.xml"/><Relationship Id="rId21" Type="http://schemas.openxmlformats.org/officeDocument/2006/relationships/slideLayout" Target="../slideLayouts/slideLayout158.xml"/><Relationship Id="rId43" Type="http://schemas.openxmlformats.org/officeDocument/2006/relationships/slideLayout" Target="../slideLayouts/slideLayout180.xml"/><Relationship Id="rId24" Type="http://schemas.openxmlformats.org/officeDocument/2006/relationships/slideLayout" Target="../slideLayouts/slideLayout161.xml"/><Relationship Id="rId46" Type="http://schemas.openxmlformats.org/officeDocument/2006/relationships/theme" Target="../theme/theme6.xml"/><Relationship Id="rId23" Type="http://schemas.openxmlformats.org/officeDocument/2006/relationships/slideLayout" Target="../slideLayouts/slideLayout160.xml"/><Relationship Id="rId45" Type="http://schemas.openxmlformats.org/officeDocument/2006/relationships/slideLayout" Target="../slideLayouts/slideLayout182.xml"/><Relationship Id="rId1" Type="http://schemas.openxmlformats.org/officeDocument/2006/relationships/image" Target="../media/image82.png"/><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26" Type="http://schemas.openxmlformats.org/officeDocument/2006/relationships/slideLayout" Target="../slideLayouts/slideLayout163.xml"/><Relationship Id="rId25" Type="http://schemas.openxmlformats.org/officeDocument/2006/relationships/slideLayout" Target="../slideLayouts/slideLayout162.xml"/><Relationship Id="rId28" Type="http://schemas.openxmlformats.org/officeDocument/2006/relationships/slideLayout" Target="../slideLayouts/slideLayout165.xml"/><Relationship Id="rId27" Type="http://schemas.openxmlformats.org/officeDocument/2006/relationships/slideLayout" Target="../slideLayouts/slideLayout164.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29" Type="http://schemas.openxmlformats.org/officeDocument/2006/relationships/slideLayout" Target="../slideLayouts/slideLayout166.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31" Type="http://schemas.openxmlformats.org/officeDocument/2006/relationships/slideLayout" Target="../slideLayouts/slideLayout168.xml"/><Relationship Id="rId30" Type="http://schemas.openxmlformats.org/officeDocument/2006/relationships/slideLayout" Target="../slideLayouts/slideLayout167.xml"/><Relationship Id="rId11" Type="http://schemas.openxmlformats.org/officeDocument/2006/relationships/slideLayout" Target="../slideLayouts/slideLayout148.xml"/><Relationship Id="rId33" Type="http://schemas.openxmlformats.org/officeDocument/2006/relationships/slideLayout" Target="../slideLayouts/slideLayout170.xml"/><Relationship Id="rId10" Type="http://schemas.openxmlformats.org/officeDocument/2006/relationships/slideLayout" Target="../slideLayouts/slideLayout147.xml"/><Relationship Id="rId32" Type="http://schemas.openxmlformats.org/officeDocument/2006/relationships/slideLayout" Target="../slideLayouts/slideLayout169.xml"/><Relationship Id="rId13" Type="http://schemas.openxmlformats.org/officeDocument/2006/relationships/slideLayout" Target="../slideLayouts/slideLayout150.xml"/><Relationship Id="rId35" Type="http://schemas.openxmlformats.org/officeDocument/2006/relationships/slideLayout" Target="../slideLayouts/slideLayout172.xml"/><Relationship Id="rId12" Type="http://schemas.openxmlformats.org/officeDocument/2006/relationships/slideLayout" Target="../slideLayouts/slideLayout149.xml"/><Relationship Id="rId34" Type="http://schemas.openxmlformats.org/officeDocument/2006/relationships/slideLayout" Target="../slideLayouts/slideLayout171.xml"/><Relationship Id="rId15" Type="http://schemas.openxmlformats.org/officeDocument/2006/relationships/slideLayout" Target="../slideLayouts/slideLayout152.xml"/><Relationship Id="rId37" Type="http://schemas.openxmlformats.org/officeDocument/2006/relationships/slideLayout" Target="../slideLayouts/slideLayout174.xml"/><Relationship Id="rId14" Type="http://schemas.openxmlformats.org/officeDocument/2006/relationships/slideLayout" Target="../slideLayouts/slideLayout151.xml"/><Relationship Id="rId36" Type="http://schemas.openxmlformats.org/officeDocument/2006/relationships/slideLayout" Target="../slideLayouts/slideLayout173.xml"/><Relationship Id="rId17" Type="http://schemas.openxmlformats.org/officeDocument/2006/relationships/slideLayout" Target="../slideLayouts/slideLayout154.xml"/><Relationship Id="rId39" Type="http://schemas.openxmlformats.org/officeDocument/2006/relationships/slideLayout" Target="../slideLayouts/slideLayout176.xml"/><Relationship Id="rId16" Type="http://schemas.openxmlformats.org/officeDocument/2006/relationships/slideLayout" Target="../slideLayouts/slideLayout153.xml"/><Relationship Id="rId38" Type="http://schemas.openxmlformats.org/officeDocument/2006/relationships/slideLayout" Target="../slideLayouts/slideLayout175.xml"/><Relationship Id="rId19" Type="http://schemas.openxmlformats.org/officeDocument/2006/relationships/slideLayout" Target="../slideLayouts/slideLayout156.xml"/><Relationship Id="rId1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8" name="Shape 56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8" name="Shape 106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8" name="Shape 154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58">
          <p15:clr>
            <a:srgbClr val="F26B43"/>
          </p15:clr>
        </p15:guide>
        <p15:guide id="2" pos="5602">
          <p15:clr>
            <a:srgbClr val="F26B43"/>
          </p15:clr>
        </p15:guide>
        <p15:guide id="3" orient="horz" pos="3091">
          <p15:clr>
            <a:srgbClr val="F26B43"/>
          </p15:clr>
        </p15:guide>
        <p15:guide id="4" pos="413">
          <p15:clr>
            <a:srgbClr val="A4A3A4"/>
          </p15:clr>
        </p15:guide>
        <p15:guide id="5" pos="5347">
          <p15:clr>
            <a:srgbClr val="A4A3A4"/>
          </p15:clr>
        </p15:guide>
        <p15:guide id="6" orient="horz" pos="259">
          <p15:clr>
            <a:srgbClr val="A4A3A4"/>
          </p15:clr>
        </p15:guide>
        <p15:guide id="7" orient="horz" pos="2981">
          <p15:clr>
            <a:srgbClr val="A4A3A4"/>
          </p15:clr>
        </p15:guide>
        <p15:guide id="8" pos="260">
          <p15:clr>
            <a:srgbClr val="A4A3A4"/>
          </p15:clr>
        </p15:guide>
        <p15:guide id="9" pos="550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3" name="Shape 1743"/>
        <p:cNvGrpSpPr/>
        <p:nvPr/>
      </p:nvGrpSpPr>
      <p:grpSpPr>
        <a:xfrm>
          <a:off x="0" y="0"/>
          <a:ext cx="0" cy="0"/>
          <a:chOff x="0" y="0"/>
          <a:chExt cx="0" cy="0"/>
        </a:xfrm>
      </p:grpSpPr>
      <p:sp>
        <p:nvSpPr>
          <p:cNvPr id="1744" name="Google Shape;1744;g29b04cf6df1_0_3069"/>
          <p:cNvSpPr txBox="1"/>
          <p:nvPr>
            <p:ph type="title"/>
          </p:nvPr>
        </p:nvSpPr>
        <p:spPr>
          <a:xfrm>
            <a:off x="371475" y="296571"/>
            <a:ext cx="8398500" cy="42450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rgbClr val="191919"/>
              </a:buClr>
              <a:buSzPts val="3600"/>
              <a:buFont typeface="Arial"/>
              <a:buNone/>
              <a:defRPr b="1" i="0" sz="3600" u="none" cap="none" strike="noStrike">
                <a:solidFill>
                  <a:srgbClr val="19191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45" name="Google Shape;1745;g29b04cf6df1_0_3069"/>
          <p:cNvSpPr txBox="1"/>
          <p:nvPr>
            <p:ph idx="1" type="body"/>
          </p:nvPr>
        </p:nvSpPr>
        <p:spPr>
          <a:xfrm>
            <a:off x="371475" y="1000992"/>
            <a:ext cx="8401200" cy="3514500"/>
          </a:xfrm>
          <a:prstGeom prst="rect">
            <a:avLst/>
          </a:prstGeom>
          <a:noFill/>
          <a:ln>
            <a:noFill/>
          </a:ln>
        </p:spPr>
        <p:txBody>
          <a:bodyPr anchorCtr="0" anchor="t" bIns="45700" lIns="0" spcFirstLastPara="1" rIns="0" wrap="square" tIns="45700">
            <a:noAutofit/>
          </a:bodyPr>
          <a:lstStyle>
            <a:lvl1pPr indent="-406400" lvl="0" marL="457200" marR="0" rtl="0" algn="l">
              <a:lnSpc>
                <a:spcPct val="90000"/>
              </a:lnSpc>
              <a:spcBef>
                <a:spcPts val="1000"/>
              </a:spcBef>
              <a:spcAft>
                <a:spcPts val="0"/>
              </a:spcAft>
              <a:buClr>
                <a:srgbClr val="191919"/>
              </a:buClr>
              <a:buSzPts val="2800"/>
              <a:buFont typeface="Arial"/>
              <a:buChar char="•"/>
              <a:defRPr b="0" i="0" sz="2800" u="none" cap="none" strike="noStrike">
                <a:solidFill>
                  <a:srgbClr val="191919"/>
                </a:solidFill>
                <a:latin typeface="Arial"/>
                <a:ea typeface="Arial"/>
                <a:cs typeface="Arial"/>
                <a:sym typeface="Arial"/>
              </a:defRPr>
            </a:lvl1pPr>
            <a:lvl2pPr indent="-381000" lvl="1" marL="914400" marR="0" rtl="0" algn="l">
              <a:lnSpc>
                <a:spcPct val="90000"/>
              </a:lnSpc>
              <a:spcBef>
                <a:spcPts val="500"/>
              </a:spcBef>
              <a:spcAft>
                <a:spcPts val="0"/>
              </a:spcAft>
              <a:buClr>
                <a:srgbClr val="191919"/>
              </a:buClr>
              <a:buSzPts val="2400"/>
              <a:buFont typeface="Arial"/>
              <a:buChar char="•"/>
              <a:defRPr b="0" i="0" sz="2400" u="none" cap="none" strike="noStrike">
                <a:solidFill>
                  <a:srgbClr val="191919"/>
                </a:solidFill>
                <a:latin typeface="Arial"/>
                <a:ea typeface="Arial"/>
                <a:cs typeface="Arial"/>
                <a:sym typeface="Arial"/>
              </a:defRPr>
            </a:lvl2pPr>
            <a:lvl3pPr indent="-355600" lvl="2" marL="1371600" marR="0" rtl="0" algn="l">
              <a:lnSpc>
                <a:spcPct val="90000"/>
              </a:lnSpc>
              <a:spcBef>
                <a:spcPts val="500"/>
              </a:spcBef>
              <a:spcAft>
                <a:spcPts val="0"/>
              </a:spcAft>
              <a:buClr>
                <a:srgbClr val="191919"/>
              </a:buClr>
              <a:buSzPts val="2000"/>
              <a:buFont typeface="Arial"/>
              <a:buChar char="•"/>
              <a:defRPr b="0" i="0" sz="2000" u="none" cap="none" strike="noStrike">
                <a:solidFill>
                  <a:srgbClr val="191919"/>
                </a:solidFill>
                <a:latin typeface="Arial"/>
                <a:ea typeface="Arial"/>
                <a:cs typeface="Arial"/>
                <a:sym typeface="Arial"/>
              </a:defRPr>
            </a:lvl3pPr>
            <a:lvl4pPr indent="-342900" lvl="3" marL="1828800" marR="0" rtl="0" algn="l">
              <a:lnSpc>
                <a:spcPct val="90000"/>
              </a:lnSpc>
              <a:spcBef>
                <a:spcPts val="500"/>
              </a:spcBef>
              <a:spcAft>
                <a:spcPts val="0"/>
              </a:spcAft>
              <a:buClr>
                <a:srgbClr val="191919"/>
              </a:buClr>
              <a:buSzPts val="1800"/>
              <a:buFont typeface="Arial"/>
              <a:buChar char="•"/>
              <a:defRPr b="0" i="0" sz="1800" u="none" cap="none" strike="noStrike">
                <a:solidFill>
                  <a:srgbClr val="191919"/>
                </a:solidFill>
                <a:latin typeface="Arial"/>
                <a:ea typeface="Arial"/>
                <a:cs typeface="Arial"/>
                <a:sym typeface="Arial"/>
              </a:defRPr>
            </a:lvl4pPr>
            <a:lvl5pPr indent="-342900" lvl="4" marL="2286000" marR="0" rtl="0" algn="l">
              <a:lnSpc>
                <a:spcPct val="90000"/>
              </a:lnSpc>
              <a:spcBef>
                <a:spcPts val="500"/>
              </a:spcBef>
              <a:spcAft>
                <a:spcPts val="0"/>
              </a:spcAft>
              <a:buClr>
                <a:srgbClr val="191919"/>
              </a:buClr>
              <a:buSzPts val="1800"/>
              <a:buFont typeface="Arial"/>
              <a:buChar char="•"/>
              <a:defRPr b="0" i="0" sz="1800" u="none" cap="none" strike="noStrike">
                <a:solidFill>
                  <a:srgbClr val="191919"/>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6" name="Google Shape;1746;g29b04cf6df1_0_3069"/>
          <p:cNvSpPr txBox="1"/>
          <p:nvPr>
            <p:ph idx="12" type="sldNum"/>
          </p:nvPr>
        </p:nvSpPr>
        <p:spPr>
          <a:xfrm>
            <a:off x="8772525" y="4835128"/>
            <a:ext cx="371400" cy="2739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1" i="0" sz="600" u="none" cap="none" strike="noStrike">
                <a:solidFill>
                  <a:srgbClr val="19191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pic>
        <p:nvPicPr>
          <p:cNvPr id="1747" name="Google Shape;1747;g29b04cf6df1_0_3069"/>
          <p:cNvPicPr preferRelativeResize="0"/>
          <p:nvPr/>
        </p:nvPicPr>
        <p:blipFill rotWithShape="1">
          <a:blip r:embed="rId1">
            <a:alphaModFix/>
          </a:blip>
          <a:srcRect b="0" l="0" r="0" t="0"/>
          <a:stretch/>
        </p:blipFill>
        <p:spPr>
          <a:xfrm>
            <a:off x="8842490" y="76630"/>
            <a:ext cx="219941" cy="2199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guide id="3" pos="312">
          <p15:clr>
            <a:srgbClr val="F26B43"/>
          </p15:clr>
        </p15:guide>
        <p15:guide id="4" pos="7368">
          <p15:clr>
            <a:srgbClr val="F26B43"/>
          </p15:clr>
        </p15:guide>
        <p15:guide id="5" orient="horz" pos="312">
          <p15:clr>
            <a:srgbClr val="F26B43"/>
          </p15:clr>
        </p15:guide>
        <p15:guide id="6"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8.png"/><Relationship Id="rId4" Type="http://schemas.openxmlformats.org/officeDocument/2006/relationships/image" Target="../media/image6.png"/><Relationship Id="rId5" Type="http://schemas.openxmlformats.org/officeDocument/2006/relationships/image" Target="../media/image118.jpg"/><Relationship Id="rId6" Type="http://schemas.openxmlformats.org/officeDocument/2006/relationships/image" Target="../media/image15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20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1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2.xml"/><Relationship Id="rId3" Type="http://schemas.openxmlformats.org/officeDocument/2006/relationships/image" Target="../media/image209.png"/><Relationship Id="rId4" Type="http://schemas.openxmlformats.org/officeDocument/2006/relationships/image" Target="../media/image186.png"/><Relationship Id="rId5" Type="http://schemas.openxmlformats.org/officeDocument/2006/relationships/image" Target="../media/image18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85.png"/><Relationship Id="rId4" Type="http://schemas.openxmlformats.org/officeDocument/2006/relationships/image" Target="../media/image187.png"/><Relationship Id="rId5" Type="http://schemas.openxmlformats.org/officeDocument/2006/relationships/image" Target="../media/image184.png"/><Relationship Id="rId6" Type="http://schemas.openxmlformats.org/officeDocument/2006/relationships/image" Target="../media/image20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0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5.xml"/><Relationship Id="rId3" Type="http://schemas.openxmlformats.org/officeDocument/2006/relationships/image" Target="../media/image189.png"/><Relationship Id="rId4" Type="http://schemas.openxmlformats.org/officeDocument/2006/relationships/image" Target="../media/image182.png"/><Relationship Id="rId5" Type="http://schemas.openxmlformats.org/officeDocument/2006/relationships/image" Target="../media/image180.png"/><Relationship Id="rId6" Type="http://schemas.openxmlformats.org/officeDocument/2006/relationships/image" Target="../media/image19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181.png"/><Relationship Id="rId4" Type="http://schemas.openxmlformats.org/officeDocument/2006/relationships/image" Target="../media/image150.png"/><Relationship Id="rId5" Type="http://schemas.openxmlformats.org/officeDocument/2006/relationships/image" Target="../media/image6.png"/><Relationship Id="rId6" Type="http://schemas.openxmlformats.org/officeDocument/2006/relationships/image" Target="../media/image1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xml"/><Relationship Id="rId3" Type="http://schemas.openxmlformats.org/officeDocument/2006/relationships/image" Target="../media/image191.png"/><Relationship Id="rId4" Type="http://schemas.openxmlformats.org/officeDocument/2006/relationships/image" Target="../media/image195.png"/><Relationship Id="rId9" Type="http://schemas.openxmlformats.org/officeDocument/2006/relationships/image" Target="../media/image201.png"/><Relationship Id="rId5" Type="http://schemas.openxmlformats.org/officeDocument/2006/relationships/image" Target="../media/image197.png"/><Relationship Id="rId6" Type="http://schemas.openxmlformats.org/officeDocument/2006/relationships/image" Target="../media/image192.png"/><Relationship Id="rId7" Type="http://schemas.openxmlformats.org/officeDocument/2006/relationships/image" Target="../media/image196.png"/><Relationship Id="rId8" Type="http://schemas.openxmlformats.org/officeDocument/2006/relationships/image" Target="../media/image198.png"/><Relationship Id="rId11" Type="http://schemas.openxmlformats.org/officeDocument/2006/relationships/image" Target="../media/image204.png"/><Relationship Id="rId10" Type="http://schemas.openxmlformats.org/officeDocument/2006/relationships/image" Target="../media/image199.png"/><Relationship Id="rId12" Type="http://schemas.openxmlformats.org/officeDocument/2006/relationships/image" Target="../media/image2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18.xml"/><Relationship Id="rId3" Type="http://schemas.openxmlformats.org/officeDocument/2006/relationships/image" Target="../media/image20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0" Type="http://schemas.openxmlformats.org/officeDocument/2006/relationships/image" Target="../media/image136.png"/><Relationship Id="rId22" Type="http://schemas.openxmlformats.org/officeDocument/2006/relationships/image" Target="../media/image133.png"/><Relationship Id="rId21" Type="http://schemas.openxmlformats.org/officeDocument/2006/relationships/image" Target="../media/image130.png"/><Relationship Id="rId24" Type="http://schemas.openxmlformats.org/officeDocument/2006/relationships/image" Target="../media/image137.png"/><Relationship Id="rId23" Type="http://schemas.openxmlformats.org/officeDocument/2006/relationships/image" Target="../media/image132.png"/><Relationship Id="rId1" Type="http://schemas.openxmlformats.org/officeDocument/2006/relationships/slideLayout" Target="../slideLayouts/slideLayout140.xml"/><Relationship Id="rId2" Type="http://schemas.openxmlformats.org/officeDocument/2006/relationships/notesSlide" Target="../notesSlides/notesSlide2.xml"/><Relationship Id="rId3" Type="http://schemas.openxmlformats.org/officeDocument/2006/relationships/image" Target="../media/image121.png"/><Relationship Id="rId4" Type="http://schemas.openxmlformats.org/officeDocument/2006/relationships/image" Target="../media/image116.png"/><Relationship Id="rId9" Type="http://schemas.openxmlformats.org/officeDocument/2006/relationships/image" Target="../media/image123.png"/><Relationship Id="rId26" Type="http://schemas.openxmlformats.org/officeDocument/2006/relationships/image" Target="../media/image140.png"/><Relationship Id="rId25" Type="http://schemas.openxmlformats.org/officeDocument/2006/relationships/image" Target="../media/image138.png"/><Relationship Id="rId28" Type="http://schemas.openxmlformats.org/officeDocument/2006/relationships/image" Target="../media/image142.png"/><Relationship Id="rId27" Type="http://schemas.openxmlformats.org/officeDocument/2006/relationships/image" Target="../media/image139.png"/><Relationship Id="rId5" Type="http://schemas.openxmlformats.org/officeDocument/2006/relationships/image" Target="../media/image115.png"/><Relationship Id="rId6" Type="http://schemas.openxmlformats.org/officeDocument/2006/relationships/image" Target="../media/image119.png"/><Relationship Id="rId29" Type="http://schemas.openxmlformats.org/officeDocument/2006/relationships/image" Target="../media/image151.png"/><Relationship Id="rId7" Type="http://schemas.openxmlformats.org/officeDocument/2006/relationships/image" Target="../media/image117.png"/><Relationship Id="rId8" Type="http://schemas.openxmlformats.org/officeDocument/2006/relationships/image" Target="../media/image120.png"/><Relationship Id="rId31" Type="http://schemas.openxmlformats.org/officeDocument/2006/relationships/image" Target="../media/image144.png"/><Relationship Id="rId30" Type="http://schemas.openxmlformats.org/officeDocument/2006/relationships/image" Target="../media/image141.png"/><Relationship Id="rId11" Type="http://schemas.openxmlformats.org/officeDocument/2006/relationships/image" Target="../media/image128.png"/><Relationship Id="rId33" Type="http://schemas.openxmlformats.org/officeDocument/2006/relationships/image" Target="../media/image179.png"/><Relationship Id="rId10" Type="http://schemas.openxmlformats.org/officeDocument/2006/relationships/image" Target="../media/image149.png"/><Relationship Id="rId32" Type="http://schemas.openxmlformats.org/officeDocument/2006/relationships/image" Target="../media/image152.png"/><Relationship Id="rId13" Type="http://schemas.openxmlformats.org/officeDocument/2006/relationships/image" Target="../media/image122.png"/><Relationship Id="rId35" Type="http://schemas.openxmlformats.org/officeDocument/2006/relationships/image" Target="../media/image143.png"/><Relationship Id="rId12" Type="http://schemas.openxmlformats.org/officeDocument/2006/relationships/image" Target="../media/image126.png"/><Relationship Id="rId34" Type="http://schemas.openxmlformats.org/officeDocument/2006/relationships/image" Target="../media/image145.png"/><Relationship Id="rId15" Type="http://schemas.openxmlformats.org/officeDocument/2006/relationships/image" Target="../media/image134.png"/><Relationship Id="rId37" Type="http://schemas.openxmlformats.org/officeDocument/2006/relationships/image" Target="../media/image178.png"/><Relationship Id="rId14" Type="http://schemas.openxmlformats.org/officeDocument/2006/relationships/image" Target="../media/image124.png"/><Relationship Id="rId36" Type="http://schemas.openxmlformats.org/officeDocument/2006/relationships/image" Target="../media/image148.png"/><Relationship Id="rId17" Type="http://schemas.openxmlformats.org/officeDocument/2006/relationships/image" Target="../media/image127.png"/><Relationship Id="rId16" Type="http://schemas.openxmlformats.org/officeDocument/2006/relationships/image" Target="../media/image125.png"/><Relationship Id="rId19" Type="http://schemas.openxmlformats.org/officeDocument/2006/relationships/image" Target="../media/image129.png"/><Relationship Id="rId18" Type="http://schemas.openxmlformats.org/officeDocument/2006/relationships/image" Target="../media/image1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 Id="rId3" Type="http://schemas.openxmlformats.org/officeDocument/2006/relationships/image" Target="../media/image15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image" Target="../media/image158.png"/><Relationship Id="rId5" Type="http://schemas.openxmlformats.org/officeDocument/2006/relationships/image" Target="../media/image147.png"/><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image" Target="../media/image160.png"/><Relationship Id="rId11" Type="http://schemas.openxmlformats.org/officeDocument/2006/relationships/image" Target="../media/image163.png"/><Relationship Id="rId10" Type="http://schemas.openxmlformats.org/officeDocument/2006/relationships/image" Target="../media/image157.png"/><Relationship Id="rId12" Type="http://schemas.openxmlformats.org/officeDocument/2006/relationships/image" Target="../media/image1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62.png"/><Relationship Id="rId4" Type="http://schemas.openxmlformats.org/officeDocument/2006/relationships/image" Target="../media/image166.png"/><Relationship Id="rId9" Type="http://schemas.openxmlformats.org/officeDocument/2006/relationships/image" Target="../media/image170.png"/><Relationship Id="rId5" Type="http://schemas.openxmlformats.org/officeDocument/2006/relationships/image" Target="../media/image164.png"/><Relationship Id="rId6" Type="http://schemas.openxmlformats.org/officeDocument/2006/relationships/image" Target="../media/image194.png"/><Relationship Id="rId7" Type="http://schemas.openxmlformats.org/officeDocument/2006/relationships/image" Target="../media/image168.png"/><Relationship Id="rId8" Type="http://schemas.openxmlformats.org/officeDocument/2006/relationships/image" Target="../media/image165.png"/><Relationship Id="rId11" Type="http://schemas.openxmlformats.org/officeDocument/2006/relationships/image" Target="../media/image167.png"/><Relationship Id="rId10" Type="http://schemas.openxmlformats.org/officeDocument/2006/relationships/image" Target="../media/image169.png"/><Relationship Id="rId13" Type="http://schemas.openxmlformats.org/officeDocument/2006/relationships/image" Target="../media/image172.png"/><Relationship Id="rId12" Type="http://schemas.openxmlformats.org/officeDocument/2006/relationships/image" Target="../media/image1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8.xml"/><Relationship Id="rId3" Type="http://schemas.openxmlformats.org/officeDocument/2006/relationships/image" Target="../media/image175.png"/><Relationship Id="rId4" Type="http://schemas.openxmlformats.org/officeDocument/2006/relationships/image" Target="../media/image173.png"/><Relationship Id="rId5" Type="http://schemas.openxmlformats.org/officeDocument/2006/relationships/image" Target="../media/image1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9.xml"/><Relationship Id="rId3" Type="http://schemas.openxmlformats.org/officeDocument/2006/relationships/image" Target="../media/image2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sp>
        <p:nvSpPr>
          <p:cNvPr id="1985" name="Google Shape;1985;g2988f82634e_0_0"/>
          <p:cNvSpPr txBox="1"/>
          <p:nvPr>
            <p:ph type="title"/>
          </p:nvPr>
        </p:nvSpPr>
        <p:spPr>
          <a:xfrm>
            <a:off x="588422" y="1531950"/>
            <a:ext cx="8030100" cy="9312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1100"/>
              <a:buNone/>
            </a:pPr>
            <a:r>
              <a:rPr lang="en" sz="2800"/>
              <a:t>"</a:t>
            </a:r>
            <a:r>
              <a:rPr lang="en" sz="2800">
                <a:solidFill>
                  <a:srgbClr val="00C06F"/>
                </a:solidFill>
              </a:rPr>
              <a:t>In the shadows:</a:t>
            </a:r>
            <a:r>
              <a:rPr lang="en" sz="2800"/>
              <a:t>  Protecting your data, and mitigating the rise of </a:t>
            </a:r>
            <a:r>
              <a:rPr lang="en" sz="2800">
                <a:solidFill>
                  <a:srgbClr val="FF0000"/>
                </a:solidFill>
              </a:rPr>
              <a:t>double extortion</a:t>
            </a:r>
            <a:r>
              <a:rPr lang="en" sz="2800"/>
              <a:t>"</a:t>
            </a:r>
            <a:endParaRPr sz="2800">
              <a:solidFill>
                <a:srgbClr val="61FF97"/>
              </a:solidFill>
            </a:endParaRPr>
          </a:p>
        </p:txBody>
      </p:sp>
      <p:pic>
        <p:nvPicPr>
          <p:cNvPr id="1986" name="Google Shape;1986;g2988f82634e_0_0"/>
          <p:cNvPicPr preferRelativeResize="0"/>
          <p:nvPr/>
        </p:nvPicPr>
        <p:blipFill rotWithShape="1">
          <a:blip r:embed="rId3">
            <a:alphaModFix/>
          </a:blip>
          <a:srcRect b="0" l="0" r="0" t="0"/>
          <a:stretch/>
        </p:blipFill>
        <p:spPr>
          <a:xfrm>
            <a:off x="550636" y="2879271"/>
            <a:ext cx="939800" cy="495300"/>
          </a:xfrm>
          <a:prstGeom prst="rect">
            <a:avLst/>
          </a:prstGeom>
          <a:noFill/>
          <a:ln>
            <a:noFill/>
          </a:ln>
        </p:spPr>
      </p:pic>
      <p:pic>
        <p:nvPicPr>
          <p:cNvPr descr="preencoded.png" id="1987" name="Google Shape;1987;g2988f82634e_0_0"/>
          <p:cNvPicPr preferRelativeResize="0"/>
          <p:nvPr/>
        </p:nvPicPr>
        <p:blipFill rotWithShape="1">
          <a:blip r:embed="rId4">
            <a:alphaModFix/>
          </a:blip>
          <a:srcRect b="0" l="0" r="0" t="0"/>
          <a:stretch/>
        </p:blipFill>
        <p:spPr>
          <a:xfrm>
            <a:off x="676275" y="3081338"/>
            <a:ext cx="447675" cy="23810"/>
          </a:xfrm>
          <a:prstGeom prst="rect">
            <a:avLst/>
          </a:prstGeom>
          <a:noFill/>
          <a:ln>
            <a:noFill/>
          </a:ln>
        </p:spPr>
      </p:pic>
      <p:pic>
        <p:nvPicPr>
          <p:cNvPr id="1988" name="Google Shape;1988;g2988f82634e_0_0"/>
          <p:cNvPicPr preferRelativeResize="0"/>
          <p:nvPr/>
        </p:nvPicPr>
        <p:blipFill>
          <a:blip r:embed="rId5">
            <a:alphaModFix/>
          </a:blip>
          <a:stretch>
            <a:fillRect/>
          </a:stretch>
        </p:blipFill>
        <p:spPr>
          <a:xfrm>
            <a:off x="550628" y="4283601"/>
            <a:ext cx="669000" cy="640500"/>
          </a:xfrm>
          <a:prstGeom prst="ellipse">
            <a:avLst/>
          </a:prstGeom>
          <a:noFill/>
          <a:ln>
            <a:noFill/>
          </a:ln>
        </p:spPr>
      </p:pic>
      <p:pic>
        <p:nvPicPr>
          <p:cNvPr id="1989" name="Google Shape;1989;g2988f82634e_0_0"/>
          <p:cNvPicPr preferRelativeResize="0"/>
          <p:nvPr/>
        </p:nvPicPr>
        <p:blipFill>
          <a:blip r:embed="rId6">
            <a:alphaModFix/>
          </a:blip>
          <a:stretch>
            <a:fillRect/>
          </a:stretch>
        </p:blipFill>
        <p:spPr>
          <a:xfrm>
            <a:off x="550625" y="3376523"/>
            <a:ext cx="669000" cy="635700"/>
          </a:xfrm>
          <a:prstGeom prst="ellipse">
            <a:avLst/>
          </a:prstGeom>
          <a:noFill/>
          <a:ln>
            <a:noFill/>
          </a:ln>
        </p:spPr>
      </p:pic>
      <p:sp>
        <p:nvSpPr>
          <p:cNvPr id="1990" name="Google Shape;1990;g2988f82634e_0_0"/>
          <p:cNvSpPr txBox="1"/>
          <p:nvPr/>
        </p:nvSpPr>
        <p:spPr>
          <a:xfrm>
            <a:off x="1351225" y="3440050"/>
            <a:ext cx="33255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Poppins SemiBold"/>
                <a:ea typeface="Poppins SemiBold"/>
                <a:cs typeface="Poppins SemiBold"/>
                <a:sym typeface="Poppins SemiBold"/>
              </a:rPr>
              <a:t>Mark Grant - Specialist Sales EMEA: Cloud Data</a:t>
            </a:r>
            <a:endParaRPr sz="1500">
              <a:solidFill>
                <a:schemeClr val="lt1"/>
              </a:solidFill>
              <a:latin typeface="Poppins SemiBold"/>
              <a:ea typeface="Poppins SemiBold"/>
              <a:cs typeface="Poppins SemiBold"/>
              <a:sym typeface="Poppins SemiBold"/>
            </a:endParaRPr>
          </a:p>
        </p:txBody>
      </p:sp>
      <p:sp>
        <p:nvSpPr>
          <p:cNvPr id="1991" name="Google Shape;1991;g2988f82634e_0_0"/>
          <p:cNvSpPr txBox="1"/>
          <p:nvPr/>
        </p:nvSpPr>
        <p:spPr>
          <a:xfrm>
            <a:off x="1219625" y="4349525"/>
            <a:ext cx="33255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Poppins SemiBold"/>
                <a:ea typeface="Poppins SemiBold"/>
                <a:cs typeface="Poppins SemiBold"/>
                <a:sym typeface="Poppins SemiBold"/>
              </a:rPr>
              <a:t>Adam Jacobs - DSPM Product Specialist EMEA</a:t>
            </a:r>
            <a:endParaRPr sz="1500">
              <a:solidFill>
                <a:schemeClr val="lt1"/>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4" name="Shape 2234"/>
        <p:cNvGrpSpPr/>
        <p:nvPr/>
      </p:nvGrpSpPr>
      <p:grpSpPr>
        <a:xfrm>
          <a:off x="0" y="0"/>
          <a:ext cx="0" cy="0"/>
          <a:chOff x="0" y="0"/>
          <a:chExt cx="0" cy="0"/>
        </a:xfrm>
      </p:grpSpPr>
      <p:sp>
        <p:nvSpPr>
          <p:cNvPr id="2235" name="Google Shape;2235;p5"/>
          <p:cNvSpPr txBox="1"/>
          <p:nvPr/>
        </p:nvSpPr>
        <p:spPr>
          <a:xfrm>
            <a:off x="320175" y="273475"/>
            <a:ext cx="3839700" cy="38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40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0"/>
              <a:buFont typeface="Arial"/>
              <a:buNone/>
            </a:pPr>
            <a:r>
              <a:t/>
            </a:r>
            <a:endParaRPr b="1" i="0" sz="2400" u="none" cap="none" strike="noStrike">
              <a:solidFill>
                <a:srgbClr val="F8F8F8"/>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4000"/>
              <a:buFont typeface="Arial"/>
              <a:buNone/>
            </a:pPr>
            <a:r>
              <a:rPr b="1" i="1" lang="en" sz="2400" u="none" cap="none" strike="noStrike">
                <a:solidFill>
                  <a:srgbClr val="E06666"/>
                </a:solidFill>
                <a:latin typeface="Inter"/>
                <a:ea typeface="Inter"/>
                <a:cs typeface="Inter"/>
                <a:sym typeface="Inter"/>
              </a:rPr>
              <a:t>I stole it too.  There is employee data in there and it’s  about to be uploaded to the dark web.  </a:t>
            </a:r>
            <a:endParaRPr b="0" i="1" sz="1400" u="none" cap="none" strike="noStrike">
              <a:solidFill>
                <a:srgbClr val="E06666"/>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0"/>
              <a:buFont typeface="Arial"/>
              <a:buNone/>
            </a:pPr>
            <a:r>
              <a:t/>
            </a:r>
            <a:endParaRPr b="1" i="0" sz="2400" u="none" cap="none" strike="noStrike">
              <a:solidFill>
                <a:srgbClr val="F8F8F8"/>
              </a:solidFill>
              <a:latin typeface="Inter"/>
              <a:ea typeface="Inter"/>
              <a:cs typeface="Inter"/>
              <a:sym typeface="Inter"/>
            </a:endParaRPr>
          </a:p>
          <a:p>
            <a:pPr indent="0" lvl="0" marL="0" marR="0" rtl="0" algn="l">
              <a:lnSpc>
                <a:spcPct val="100000"/>
              </a:lnSpc>
              <a:spcBef>
                <a:spcPts val="0"/>
              </a:spcBef>
              <a:spcAft>
                <a:spcPts val="0"/>
              </a:spcAft>
              <a:buClr>
                <a:schemeClr val="dk1"/>
              </a:buClr>
              <a:buSzPts val="4000"/>
              <a:buFont typeface="Arial"/>
              <a:buNone/>
            </a:pPr>
            <a:r>
              <a:rPr b="1" i="0" lang="en" sz="3100" u="none" cap="none" strike="noStrike">
                <a:solidFill>
                  <a:srgbClr val="F8F8F8"/>
                </a:solidFill>
                <a:latin typeface="Inter"/>
                <a:ea typeface="Inter"/>
                <a:cs typeface="Inter"/>
                <a:sym typeface="Inter"/>
              </a:rPr>
              <a:t>time to pay up.</a:t>
            </a:r>
            <a:endParaRPr b="0" i="0" sz="3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00"/>
              <a:buFont typeface="Arial"/>
              <a:buNone/>
            </a:pPr>
            <a:r>
              <a:t/>
            </a:r>
            <a:endParaRPr b="0" i="0" sz="3400" u="none" cap="none" strike="noStrike">
              <a:solidFill>
                <a:schemeClr val="lt1"/>
              </a:solidFill>
              <a:latin typeface="Poppins SemiBold"/>
              <a:ea typeface="Poppins SemiBold"/>
              <a:cs typeface="Poppins SemiBold"/>
              <a:sym typeface="Poppins SemiBold"/>
            </a:endParaRPr>
          </a:p>
        </p:txBody>
      </p:sp>
      <p:pic>
        <p:nvPicPr>
          <p:cNvPr id="2236" name="Google Shape;2236;p5"/>
          <p:cNvPicPr preferRelativeResize="0"/>
          <p:nvPr/>
        </p:nvPicPr>
        <p:blipFill rotWithShape="1">
          <a:blip r:embed="rId3">
            <a:alphaModFix/>
          </a:blip>
          <a:srcRect b="0" l="0" r="0" t="0"/>
          <a:stretch/>
        </p:blipFill>
        <p:spPr>
          <a:xfrm>
            <a:off x="5334000" y="832875"/>
            <a:ext cx="3754726" cy="4310626"/>
          </a:xfrm>
          <a:prstGeom prst="rect">
            <a:avLst/>
          </a:prstGeom>
          <a:noFill/>
          <a:ln>
            <a:noFill/>
          </a:ln>
        </p:spPr>
      </p:pic>
      <p:grpSp>
        <p:nvGrpSpPr>
          <p:cNvPr id="2237" name="Google Shape;2237;p5"/>
          <p:cNvGrpSpPr/>
          <p:nvPr/>
        </p:nvGrpSpPr>
        <p:grpSpPr>
          <a:xfrm>
            <a:off x="3034795" y="3246634"/>
            <a:ext cx="2299200" cy="1697385"/>
            <a:chOff x="2717795" y="3079585"/>
            <a:chExt cx="2299200" cy="1697385"/>
          </a:xfrm>
        </p:grpSpPr>
        <p:sp>
          <p:nvSpPr>
            <p:cNvPr id="2238" name="Google Shape;2238;p5"/>
            <p:cNvSpPr txBox="1"/>
            <p:nvPr/>
          </p:nvSpPr>
          <p:spPr>
            <a:xfrm>
              <a:off x="3160745" y="3079585"/>
              <a:ext cx="1413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FF0000"/>
                  </a:solidFill>
                  <a:latin typeface="Arial"/>
                  <a:ea typeface="Arial"/>
                  <a:cs typeface="Arial"/>
                  <a:sym typeface="Arial"/>
                </a:rPr>
                <a:t>120%</a:t>
              </a:r>
              <a:endParaRPr b="0" i="0" sz="1400" u="none" cap="none" strike="noStrike">
                <a:solidFill>
                  <a:srgbClr val="FF0000"/>
                </a:solidFill>
                <a:latin typeface="Arial"/>
                <a:ea typeface="Arial"/>
                <a:cs typeface="Arial"/>
                <a:sym typeface="Arial"/>
              </a:endParaRPr>
            </a:p>
          </p:txBody>
        </p:sp>
        <p:sp>
          <p:nvSpPr>
            <p:cNvPr id="2239" name="Google Shape;2239;p5"/>
            <p:cNvSpPr txBox="1"/>
            <p:nvPr/>
          </p:nvSpPr>
          <p:spPr>
            <a:xfrm>
              <a:off x="2717795" y="3784270"/>
              <a:ext cx="2299200" cy="992700"/>
            </a:xfrm>
            <a:prstGeom prst="rect">
              <a:avLst/>
            </a:prstGeom>
            <a:noFill/>
            <a:ln>
              <a:noFill/>
            </a:ln>
          </p:spPr>
          <p:txBody>
            <a:bodyPr anchorCtr="0" anchor="t" bIns="34275" lIns="0" spcFirstLastPara="1" rIns="68575" wrap="square" tIns="34275">
              <a:spAutoFit/>
            </a:bodyPr>
            <a:lstStyle/>
            <a:p>
              <a:pPr indent="0" lvl="0" marL="0" marR="0" rtl="0" algn="ctr">
                <a:lnSpc>
                  <a:spcPct val="100000"/>
                </a:lnSpc>
                <a:spcBef>
                  <a:spcPts val="0"/>
                </a:spcBef>
                <a:spcAft>
                  <a:spcPts val="0"/>
                </a:spcAft>
                <a:buClr>
                  <a:srgbClr val="F4C9F4"/>
                </a:buClr>
                <a:buSzPts val="800"/>
                <a:buFont typeface="Arial"/>
                <a:buNone/>
              </a:pPr>
              <a:r>
                <a:rPr b="0" i="0" lang="en" sz="1100" u="none" cap="none" strike="noStrike">
                  <a:solidFill>
                    <a:srgbClr val="FFFFFF"/>
                  </a:solidFill>
                  <a:latin typeface="Arial"/>
                  <a:ea typeface="Arial"/>
                  <a:cs typeface="Arial"/>
                  <a:sym typeface="Arial"/>
                </a:rPr>
                <a:t>growth in </a:t>
              </a:r>
              <a:r>
                <a:rPr b="0" i="0" lang="en" sz="1100" u="none" cap="none" strike="noStrike">
                  <a:solidFill>
                    <a:srgbClr val="FF0000"/>
                  </a:solidFill>
                  <a:latin typeface="Arial"/>
                  <a:ea typeface="Arial"/>
                  <a:cs typeface="Arial"/>
                  <a:sym typeface="Arial"/>
                </a:rPr>
                <a:t>double extortion</a:t>
              </a:r>
              <a:r>
                <a:rPr b="0" i="0" lang="en" sz="1100" u="none" cap="none" strike="noStrike">
                  <a:solidFill>
                    <a:srgbClr val="FFFFFF"/>
                  </a:solidFill>
                  <a:latin typeface="Arial"/>
                  <a:ea typeface="Arial"/>
                  <a:cs typeface="Arial"/>
                  <a:sym typeface="Arial"/>
                </a:rPr>
                <a:t> ransomware that involved both the encryption of production data as well as exfiltration</a:t>
              </a:r>
              <a:endParaRPr b="0" i="0" sz="11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4C9F4"/>
                </a:buClr>
                <a:buSzPts val="800"/>
                <a:buFont typeface="Arial"/>
                <a:buNone/>
              </a:pPr>
              <a:r>
                <a:t/>
              </a:r>
              <a:endParaRPr b="0" i="0" sz="11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4C9F4"/>
                </a:buClr>
                <a:buSzPts val="800"/>
                <a:buFont typeface="Arial"/>
                <a:buNone/>
              </a:pPr>
              <a:r>
                <a:rPr b="0" i="0" lang="en" sz="500" u="none" cap="none" strike="noStrike">
                  <a:solidFill>
                    <a:srgbClr val="FFFFFF"/>
                  </a:solidFill>
                  <a:latin typeface="Arial"/>
                  <a:ea typeface="Arial"/>
                  <a:cs typeface="Arial"/>
                  <a:sym typeface="Arial"/>
                </a:rPr>
                <a:t>Source: Zscaler ThreatLabz 2022 Ransomware Report</a:t>
              </a:r>
              <a:endParaRPr b="0" i="0" sz="500" u="none" cap="none" strike="noStrike">
                <a:solidFill>
                  <a:srgbClr val="FFFFFF"/>
                </a:solidFill>
                <a:latin typeface="Arial"/>
                <a:ea typeface="Arial"/>
                <a:cs typeface="Arial"/>
                <a:sym typeface="Arial"/>
              </a:endParaRPr>
            </a:p>
          </p:txBody>
        </p:sp>
      </p:grpSp>
    </p:spTree>
  </p:cSld>
  <p:clrMapOvr>
    <a:masterClrMapping/>
  </p:clrMapOvr>
  <mc:AlternateContent>
    <mc:Choice Requires="p14">
      <p:transition spd="med">
        <p14:flip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3" name="Shape 2243"/>
        <p:cNvGrpSpPr/>
        <p:nvPr/>
      </p:nvGrpSpPr>
      <p:grpSpPr>
        <a:xfrm>
          <a:off x="0" y="0"/>
          <a:ext cx="0" cy="0"/>
          <a:chOff x="0" y="0"/>
          <a:chExt cx="0" cy="0"/>
        </a:xfrm>
      </p:grpSpPr>
      <p:sp>
        <p:nvSpPr>
          <p:cNvPr id="2244" name="Google Shape;2244;g285f8edf194_0_0"/>
          <p:cNvSpPr txBox="1"/>
          <p:nvPr>
            <p:ph type="title"/>
          </p:nvPr>
        </p:nvSpPr>
        <p:spPr>
          <a:xfrm>
            <a:off x="472215" y="504592"/>
            <a:ext cx="4464000" cy="418500"/>
          </a:xfrm>
          <a:prstGeom prst="rect">
            <a:avLst/>
          </a:prstGeom>
          <a:noFill/>
          <a:ln>
            <a:noFill/>
          </a:ln>
        </p:spPr>
        <p:txBody>
          <a:bodyPr anchorCtr="0" anchor="t" bIns="34275" lIns="34275" spcFirstLastPara="1" rIns="342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600"/>
              <a:t>The Rise of Double Extortion</a:t>
            </a:r>
            <a:endParaRPr sz="2600"/>
          </a:p>
          <a:p>
            <a:pPr indent="0" lvl="0" marL="0" rtl="0" algn="l">
              <a:lnSpc>
                <a:spcPct val="100000"/>
              </a:lnSpc>
              <a:spcBef>
                <a:spcPts val="0"/>
              </a:spcBef>
              <a:spcAft>
                <a:spcPts val="0"/>
              </a:spcAft>
              <a:buClr>
                <a:schemeClr val="dk1"/>
              </a:buClr>
              <a:buSzPts val="1100"/>
              <a:buFont typeface="Arial"/>
              <a:buNone/>
            </a:pPr>
            <a:r>
              <a:t/>
            </a:r>
            <a:endParaRPr sz="2600"/>
          </a:p>
          <a:p>
            <a:pPr indent="0" lvl="0" marL="0" rtl="0" algn="l">
              <a:lnSpc>
                <a:spcPct val="100000"/>
              </a:lnSpc>
              <a:spcBef>
                <a:spcPts val="0"/>
              </a:spcBef>
              <a:spcAft>
                <a:spcPts val="0"/>
              </a:spcAft>
              <a:buSzPts val="4000"/>
              <a:buNone/>
            </a:pPr>
            <a:r>
              <a:t/>
            </a:r>
            <a:endParaRPr/>
          </a:p>
        </p:txBody>
      </p:sp>
      <p:sp>
        <p:nvSpPr>
          <p:cNvPr id="2245" name="Google Shape;2245;g285f8edf194_0_0"/>
          <p:cNvSpPr/>
          <p:nvPr/>
        </p:nvSpPr>
        <p:spPr>
          <a:xfrm>
            <a:off x="1144200" y="1974400"/>
            <a:ext cx="1125600" cy="418500"/>
          </a:xfrm>
          <a:prstGeom prst="roundRect">
            <a:avLst>
              <a:gd fmla="val 16667" name="adj"/>
            </a:avLst>
          </a:prstGeom>
          <a:solidFill>
            <a:srgbClr val="0209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Poppins"/>
                <a:ea typeface="Poppins"/>
                <a:cs typeface="Poppins"/>
                <a:sym typeface="Poppins"/>
              </a:rPr>
              <a:t>Breach</a:t>
            </a:r>
            <a:endParaRPr b="1" i="0" sz="1400" u="none" cap="none" strike="noStrike">
              <a:solidFill>
                <a:schemeClr val="lt1"/>
              </a:solidFill>
              <a:latin typeface="Poppins"/>
              <a:ea typeface="Poppins"/>
              <a:cs typeface="Poppins"/>
              <a:sym typeface="Poppins"/>
            </a:endParaRPr>
          </a:p>
        </p:txBody>
      </p:sp>
      <p:sp>
        <p:nvSpPr>
          <p:cNvPr id="2246" name="Google Shape;2246;g285f8edf194_0_0"/>
          <p:cNvSpPr/>
          <p:nvPr/>
        </p:nvSpPr>
        <p:spPr>
          <a:xfrm>
            <a:off x="2652250" y="1555900"/>
            <a:ext cx="1985100" cy="565500"/>
          </a:xfrm>
          <a:prstGeom prst="roundRect">
            <a:avLst>
              <a:gd fmla="val 16667" name="adj"/>
            </a:avLst>
          </a:prstGeom>
          <a:solidFill>
            <a:srgbClr val="C1301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Poppins"/>
                <a:ea typeface="Poppins"/>
                <a:cs typeface="Poppins"/>
                <a:sym typeface="Poppins"/>
              </a:rPr>
              <a:t>Data Destruction</a:t>
            </a:r>
            <a:endParaRPr b="1" i="0" sz="1400" u="none" cap="none" strike="noStrike">
              <a:solidFill>
                <a:schemeClr val="lt1"/>
              </a:solidFill>
              <a:latin typeface="Poppins"/>
              <a:ea typeface="Poppins"/>
              <a:cs typeface="Poppins"/>
              <a:sym typeface="Poppins"/>
            </a:endParaRPr>
          </a:p>
        </p:txBody>
      </p:sp>
      <p:sp>
        <p:nvSpPr>
          <p:cNvPr id="2247" name="Google Shape;2247;g285f8edf194_0_0"/>
          <p:cNvSpPr/>
          <p:nvPr/>
        </p:nvSpPr>
        <p:spPr>
          <a:xfrm>
            <a:off x="2652250" y="2379775"/>
            <a:ext cx="1985100" cy="565500"/>
          </a:xfrm>
          <a:prstGeom prst="roundRect">
            <a:avLst>
              <a:gd fmla="val 16667" name="adj"/>
            </a:avLst>
          </a:prstGeom>
          <a:solidFill>
            <a:srgbClr val="C1301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Poppins"/>
                <a:ea typeface="Poppins"/>
                <a:cs typeface="Poppins"/>
                <a:sym typeface="Poppins"/>
              </a:rPr>
              <a:t>Data Exfiltration</a:t>
            </a:r>
            <a:endParaRPr b="1" i="0" sz="1400" u="none" cap="none" strike="noStrike">
              <a:solidFill>
                <a:schemeClr val="lt1"/>
              </a:solidFill>
              <a:latin typeface="Poppins"/>
              <a:ea typeface="Poppins"/>
              <a:cs typeface="Poppins"/>
              <a:sym typeface="Poppins"/>
            </a:endParaRPr>
          </a:p>
        </p:txBody>
      </p:sp>
      <p:cxnSp>
        <p:nvCxnSpPr>
          <p:cNvPr id="2248" name="Google Shape;2248;g285f8edf194_0_0"/>
          <p:cNvCxnSpPr>
            <a:stCxn id="2245" idx="3"/>
            <a:endCxn id="2246" idx="1"/>
          </p:cNvCxnSpPr>
          <p:nvPr/>
        </p:nvCxnSpPr>
        <p:spPr>
          <a:xfrm flipH="1" rot="10800000">
            <a:off x="2269800" y="1838650"/>
            <a:ext cx="382500" cy="345000"/>
          </a:xfrm>
          <a:prstGeom prst="straightConnector1">
            <a:avLst/>
          </a:prstGeom>
          <a:noFill/>
          <a:ln cap="flat" cmpd="sng" w="9525">
            <a:solidFill>
              <a:schemeClr val="dk2"/>
            </a:solidFill>
            <a:prstDash val="solid"/>
            <a:round/>
            <a:headEnd len="sm" w="sm" type="none"/>
            <a:tailEnd len="med" w="med" type="triangle"/>
          </a:ln>
        </p:spPr>
      </p:cxnSp>
      <p:cxnSp>
        <p:nvCxnSpPr>
          <p:cNvPr id="2249" name="Google Shape;2249;g285f8edf194_0_0"/>
          <p:cNvCxnSpPr>
            <a:stCxn id="2245" idx="3"/>
            <a:endCxn id="2247" idx="1"/>
          </p:cNvCxnSpPr>
          <p:nvPr/>
        </p:nvCxnSpPr>
        <p:spPr>
          <a:xfrm>
            <a:off x="2269800" y="2183650"/>
            <a:ext cx="382500" cy="478800"/>
          </a:xfrm>
          <a:prstGeom prst="straightConnector1">
            <a:avLst/>
          </a:prstGeom>
          <a:noFill/>
          <a:ln cap="flat" cmpd="sng" w="9525">
            <a:solidFill>
              <a:schemeClr val="dk2"/>
            </a:solidFill>
            <a:prstDash val="solid"/>
            <a:round/>
            <a:headEnd len="sm" w="sm" type="none"/>
            <a:tailEnd len="med" w="med" type="triangle"/>
          </a:ln>
        </p:spPr>
      </p:cxnSp>
      <p:grpSp>
        <p:nvGrpSpPr>
          <p:cNvPr id="2250" name="Google Shape;2250;g285f8edf194_0_0"/>
          <p:cNvGrpSpPr/>
          <p:nvPr/>
        </p:nvGrpSpPr>
        <p:grpSpPr>
          <a:xfrm>
            <a:off x="4637350" y="1556025"/>
            <a:ext cx="2060406" cy="565519"/>
            <a:chOff x="4085637" y="2739575"/>
            <a:chExt cx="1942313" cy="418500"/>
          </a:xfrm>
        </p:grpSpPr>
        <p:sp>
          <p:nvSpPr>
            <p:cNvPr id="2251" name="Google Shape;2251;g285f8edf194_0_0"/>
            <p:cNvSpPr/>
            <p:nvPr/>
          </p:nvSpPr>
          <p:spPr>
            <a:xfrm>
              <a:off x="4274450" y="2739575"/>
              <a:ext cx="1753500" cy="418500"/>
            </a:xfrm>
            <a:prstGeom prst="roundRect">
              <a:avLst>
                <a:gd fmla="val 16667" name="adj"/>
              </a:avLst>
            </a:prstGeom>
            <a:solidFill>
              <a:srgbClr val="85FA9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Poppins"/>
                  <a:ea typeface="Poppins"/>
                  <a:cs typeface="Poppins"/>
                  <a:sym typeface="Poppins"/>
                </a:rPr>
                <a:t>Cyber Recovery</a:t>
              </a:r>
              <a:endParaRPr b="1" i="0" sz="1400" u="none" cap="none" strike="noStrike">
                <a:solidFill>
                  <a:schemeClr val="dk1"/>
                </a:solidFill>
                <a:latin typeface="Poppins"/>
                <a:ea typeface="Poppins"/>
                <a:cs typeface="Poppins"/>
                <a:sym typeface="Poppins"/>
              </a:endParaRPr>
            </a:p>
          </p:txBody>
        </p:sp>
        <p:cxnSp>
          <p:nvCxnSpPr>
            <p:cNvPr id="2252" name="Google Shape;2252;g285f8edf194_0_0"/>
            <p:cNvCxnSpPr>
              <a:stCxn id="2246" idx="3"/>
              <a:endCxn id="2251" idx="1"/>
            </p:cNvCxnSpPr>
            <p:nvPr/>
          </p:nvCxnSpPr>
          <p:spPr>
            <a:xfrm>
              <a:off x="4085637" y="2948725"/>
              <a:ext cx="188700" cy="0"/>
            </a:xfrm>
            <a:prstGeom prst="straightConnector1">
              <a:avLst/>
            </a:prstGeom>
            <a:noFill/>
            <a:ln cap="flat" cmpd="sng" w="9525">
              <a:solidFill>
                <a:schemeClr val="dk2"/>
              </a:solidFill>
              <a:prstDash val="solid"/>
              <a:round/>
              <a:headEnd len="sm" w="sm" type="none"/>
              <a:tailEnd len="med" w="med" type="triangle"/>
            </a:ln>
          </p:spPr>
        </p:cxnSp>
      </p:grpSp>
      <p:grpSp>
        <p:nvGrpSpPr>
          <p:cNvPr id="2253" name="Google Shape;2253;g285f8edf194_0_0"/>
          <p:cNvGrpSpPr/>
          <p:nvPr/>
        </p:nvGrpSpPr>
        <p:grpSpPr>
          <a:xfrm>
            <a:off x="4637350" y="2379937"/>
            <a:ext cx="2060429" cy="565519"/>
            <a:chOff x="4085798" y="3563450"/>
            <a:chExt cx="1942152" cy="418500"/>
          </a:xfrm>
        </p:grpSpPr>
        <p:sp>
          <p:nvSpPr>
            <p:cNvPr id="2254" name="Google Shape;2254;g285f8edf194_0_0"/>
            <p:cNvSpPr/>
            <p:nvPr/>
          </p:nvSpPr>
          <p:spPr>
            <a:xfrm>
              <a:off x="4274450" y="3563450"/>
              <a:ext cx="1753500" cy="418500"/>
            </a:xfrm>
            <a:prstGeom prst="roundRect">
              <a:avLst>
                <a:gd fmla="val 16667" name="adj"/>
              </a:avLst>
            </a:prstGeom>
            <a:solidFill>
              <a:srgbClr val="00BB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Poppins"/>
                  <a:ea typeface="Poppins"/>
                  <a:cs typeface="Poppins"/>
                  <a:sym typeface="Poppins"/>
                </a:rPr>
                <a:t>Cyber Posture</a:t>
              </a:r>
              <a:endParaRPr b="1" i="0" sz="1400" u="none" cap="none" strike="noStrike">
                <a:solidFill>
                  <a:schemeClr val="dk1"/>
                </a:solidFill>
                <a:latin typeface="Poppins"/>
                <a:ea typeface="Poppins"/>
                <a:cs typeface="Poppins"/>
                <a:sym typeface="Poppins"/>
              </a:endParaRPr>
            </a:p>
          </p:txBody>
        </p:sp>
        <p:cxnSp>
          <p:nvCxnSpPr>
            <p:cNvPr id="2255" name="Google Shape;2255;g285f8edf194_0_0"/>
            <p:cNvCxnSpPr>
              <a:stCxn id="2247" idx="3"/>
              <a:endCxn id="2254" idx="1"/>
            </p:cNvCxnSpPr>
            <p:nvPr/>
          </p:nvCxnSpPr>
          <p:spPr>
            <a:xfrm>
              <a:off x="4085798" y="3772573"/>
              <a:ext cx="188700" cy="0"/>
            </a:xfrm>
            <a:prstGeom prst="straightConnector1">
              <a:avLst/>
            </a:prstGeom>
            <a:noFill/>
            <a:ln cap="flat" cmpd="sng" w="9525">
              <a:solidFill>
                <a:schemeClr val="dk2"/>
              </a:solidFill>
              <a:prstDash val="solid"/>
              <a:round/>
              <a:headEnd len="sm" w="sm" type="none"/>
              <a:tailEnd len="med" w="med" type="triangle"/>
            </a:ln>
          </p:spPr>
        </p:cxnSp>
      </p:grpSp>
      <p:grpSp>
        <p:nvGrpSpPr>
          <p:cNvPr id="2256" name="Google Shape;2256;g285f8edf194_0_0"/>
          <p:cNvGrpSpPr/>
          <p:nvPr/>
        </p:nvGrpSpPr>
        <p:grpSpPr>
          <a:xfrm>
            <a:off x="414346" y="1895656"/>
            <a:ext cx="576000" cy="576000"/>
            <a:chOff x="8012960" y="1162810"/>
            <a:chExt cx="576000" cy="576000"/>
          </a:xfrm>
        </p:grpSpPr>
        <p:sp>
          <p:nvSpPr>
            <p:cNvPr id="2257" name="Google Shape;2257;g285f8edf194_0_0"/>
            <p:cNvSpPr/>
            <p:nvPr/>
          </p:nvSpPr>
          <p:spPr>
            <a:xfrm>
              <a:off x="8012960" y="1162810"/>
              <a:ext cx="576000" cy="576000"/>
            </a:xfrm>
            <a:prstGeom prst="ellipse">
              <a:avLst/>
            </a:prstGeom>
            <a:gradFill>
              <a:gsLst>
                <a:gs pos="0">
                  <a:srgbClr val="B90046"/>
                </a:gs>
                <a:gs pos="100000">
                  <a:srgbClr val="ED1D61"/>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8" name="Google Shape;2258;g285f8edf194_0_0"/>
            <p:cNvPicPr preferRelativeResize="0"/>
            <p:nvPr/>
          </p:nvPicPr>
          <p:blipFill rotWithShape="1">
            <a:blip r:embed="rId3">
              <a:alphaModFix/>
            </a:blip>
            <a:srcRect b="0" l="0" r="0" t="0"/>
            <a:stretch/>
          </p:blipFill>
          <p:spPr>
            <a:xfrm>
              <a:off x="8128260" y="1278110"/>
              <a:ext cx="345400" cy="345400"/>
            </a:xfrm>
            <a:prstGeom prst="rect">
              <a:avLst/>
            </a:prstGeom>
            <a:noFill/>
            <a:ln>
              <a:noFill/>
            </a:ln>
          </p:spPr>
        </p:pic>
      </p:grpSp>
      <p:sp>
        <p:nvSpPr>
          <p:cNvPr id="2259" name="Google Shape;2259;g285f8edf194_0_0"/>
          <p:cNvSpPr txBox="1"/>
          <p:nvPr/>
        </p:nvSpPr>
        <p:spPr>
          <a:xfrm>
            <a:off x="288550" y="3267925"/>
            <a:ext cx="6409200" cy="1691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Char char="●"/>
            </a:pPr>
            <a:r>
              <a:rPr b="1" lang="en">
                <a:solidFill>
                  <a:schemeClr val="lt1"/>
                </a:solidFill>
              </a:rPr>
              <a:t>There is no recovery from Data exfiltration!</a:t>
            </a:r>
            <a:endParaRPr b="1">
              <a:solidFill>
                <a:schemeClr val="lt1"/>
              </a:solidFill>
            </a:endParaRPr>
          </a:p>
          <a:p>
            <a:pPr indent="-317500" lvl="0" marL="457200" rtl="0" algn="l">
              <a:lnSpc>
                <a:spcPct val="115000"/>
              </a:lnSpc>
              <a:spcBef>
                <a:spcPts val="0"/>
              </a:spcBef>
              <a:spcAft>
                <a:spcPts val="0"/>
              </a:spcAft>
              <a:buClr>
                <a:schemeClr val="lt1"/>
              </a:buClr>
              <a:buSzPts val="1400"/>
              <a:buChar char="●"/>
            </a:pPr>
            <a:r>
              <a:rPr b="1" lang="en">
                <a:solidFill>
                  <a:schemeClr val="lt1"/>
                </a:solidFill>
              </a:rPr>
              <a:t>In 2021 40% of Ransomware attacks involved data theft, in 2022 that was 70%</a:t>
            </a:r>
            <a:endParaRPr b="1">
              <a:solidFill>
                <a:schemeClr val="lt1"/>
              </a:solidFill>
            </a:endParaRPr>
          </a:p>
          <a:p>
            <a:pPr indent="-317500" lvl="0" marL="457200" rtl="0" algn="l">
              <a:lnSpc>
                <a:spcPct val="115000"/>
              </a:lnSpc>
              <a:spcBef>
                <a:spcPts val="0"/>
              </a:spcBef>
              <a:spcAft>
                <a:spcPts val="0"/>
              </a:spcAft>
              <a:buClr>
                <a:schemeClr val="lt1"/>
              </a:buClr>
              <a:buSzPts val="1400"/>
              <a:buChar char="●"/>
            </a:pPr>
            <a:r>
              <a:rPr b="1" lang="en">
                <a:solidFill>
                  <a:schemeClr val="lt1"/>
                </a:solidFill>
              </a:rPr>
              <a:t>In 2023 the average cost of a data breach rose to USD $4.45 million</a:t>
            </a:r>
            <a:endParaRPr b="1">
              <a:solidFill>
                <a:schemeClr val="lt1"/>
              </a:solidFill>
            </a:endParaRPr>
          </a:p>
          <a:p>
            <a:pPr indent="-317500" lvl="0" marL="457200" rtl="0" algn="l">
              <a:lnSpc>
                <a:spcPct val="115000"/>
              </a:lnSpc>
              <a:spcBef>
                <a:spcPts val="0"/>
              </a:spcBef>
              <a:spcAft>
                <a:spcPts val="0"/>
              </a:spcAft>
              <a:buClr>
                <a:schemeClr val="lt1"/>
              </a:buClr>
              <a:buSzPts val="1400"/>
              <a:buChar char="●"/>
            </a:pPr>
            <a:r>
              <a:rPr b="1" lang="en">
                <a:solidFill>
                  <a:schemeClr val="lt1"/>
                </a:solidFill>
              </a:rPr>
              <a:t>Of all record types, customer and employee personal identifiable information (PII) was the costliest to have compromised.</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3" name="Shape 2263"/>
        <p:cNvGrpSpPr/>
        <p:nvPr/>
      </p:nvGrpSpPr>
      <p:grpSpPr>
        <a:xfrm>
          <a:off x="0" y="0"/>
          <a:ext cx="0" cy="0"/>
          <a:chOff x="0" y="0"/>
          <a:chExt cx="0" cy="0"/>
        </a:xfrm>
      </p:grpSpPr>
      <p:sp>
        <p:nvSpPr>
          <p:cNvPr id="2264" name="Google Shape;2264;g29b04cf6df1_0_3320"/>
          <p:cNvSpPr txBox="1"/>
          <p:nvPr/>
        </p:nvSpPr>
        <p:spPr>
          <a:xfrm>
            <a:off x="5285815" y="324784"/>
            <a:ext cx="3269400" cy="1731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dk1"/>
                </a:solidFill>
              </a:rPr>
              <a:t>"LockBit says it has a tremendous amount of sensitive data that will be published if the company does not contact the group by a November 2nd deadline”</a:t>
            </a:r>
            <a:endParaRPr b="0" i="0" sz="1100" u="none" cap="none" strike="noStrike">
              <a:solidFill>
                <a:srgbClr val="000000"/>
              </a:solidFill>
              <a:latin typeface="Arial"/>
              <a:ea typeface="Arial"/>
              <a:cs typeface="Arial"/>
              <a:sym typeface="Arial"/>
            </a:endParaRPr>
          </a:p>
        </p:txBody>
      </p:sp>
      <p:pic>
        <p:nvPicPr>
          <p:cNvPr id="2265" name="Google Shape;2265;g29b04cf6df1_0_3320"/>
          <p:cNvPicPr preferRelativeResize="0"/>
          <p:nvPr/>
        </p:nvPicPr>
        <p:blipFill>
          <a:blip r:embed="rId3">
            <a:alphaModFix/>
          </a:blip>
          <a:stretch>
            <a:fillRect/>
          </a:stretch>
        </p:blipFill>
        <p:spPr>
          <a:xfrm>
            <a:off x="1074247" y="1012538"/>
            <a:ext cx="3092739" cy="2451501"/>
          </a:xfrm>
          <a:prstGeom prst="rect">
            <a:avLst/>
          </a:prstGeom>
          <a:noFill/>
          <a:ln cap="flat" cmpd="sng" w="19050">
            <a:solidFill>
              <a:schemeClr val="dk2"/>
            </a:solidFill>
            <a:prstDash val="solid"/>
            <a:round/>
            <a:headEnd len="sm" w="sm" type="none"/>
            <a:tailEnd len="sm" w="sm" type="none"/>
          </a:ln>
        </p:spPr>
      </p:pic>
      <p:sp>
        <p:nvSpPr>
          <p:cNvPr id="2266" name="Google Shape;2266;g29b04cf6df1_0_3320"/>
          <p:cNvSpPr txBox="1"/>
          <p:nvPr/>
        </p:nvSpPr>
        <p:spPr>
          <a:xfrm>
            <a:off x="812185" y="416829"/>
            <a:ext cx="5901300" cy="328500"/>
          </a:xfrm>
          <a:prstGeom prst="rect">
            <a:avLst/>
          </a:prstGeom>
          <a:noFill/>
          <a:ln>
            <a:noFill/>
          </a:ln>
        </p:spPr>
        <p:txBody>
          <a:bodyPr anchorCtr="0" anchor="t" bIns="0" lIns="0" spcFirstLastPara="1" rIns="0" wrap="square" tIns="5200">
            <a:spAutoFit/>
          </a:bodyPr>
          <a:lstStyle/>
          <a:p>
            <a:pPr indent="0" lvl="0" marL="0" marR="0" rtl="0" algn="l">
              <a:lnSpc>
                <a:spcPct val="107600"/>
              </a:lnSpc>
              <a:spcBef>
                <a:spcPts val="0"/>
              </a:spcBef>
              <a:spcAft>
                <a:spcPts val="0"/>
              </a:spcAft>
              <a:buClr>
                <a:srgbClr val="1E134A"/>
              </a:buClr>
              <a:buSzPts val="2100"/>
              <a:buFont typeface="Arial"/>
              <a:buNone/>
            </a:pPr>
            <a:r>
              <a:rPr b="1" lang="en" sz="2100">
                <a:solidFill>
                  <a:schemeClr val="accent4"/>
                </a:solidFill>
              </a:rPr>
              <a:t>Recent Example</a:t>
            </a:r>
            <a:endParaRPr b="1" i="0" sz="2100" u="none" cap="none" strike="noStrike">
              <a:solidFill>
                <a:schemeClr val="accent4"/>
              </a:solidFill>
              <a:latin typeface="Arial"/>
              <a:ea typeface="Arial"/>
              <a:cs typeface="Arial"/>
              <a:sym typeface="Arial"/>
            </a:endParaRPr>
          </a:p>
        </p:txBody>
      </p:sp>
      <p:pic>
        <p:nvPicPr>
          <p:cNvPr id="2267" name="Google Shape;2267;g29b04cf6df1_0_3320"/>
          <p:cNvPicPr preferRelativeResize="0"/>
          <p:nvPr/>
        </p:nvPicPr>
        <p:blipFill>
          <a:blip r:embed="rId4">
            <a:alphaModFix/>
          </a:blip>
          <a:stretch>
            <a:fillRect/>
          </a:stretch>
        </p:blipFill>
        <p:spPr>
          <a:xfrm>
            <a:off x="3497110" y="2399676"/>
            <a:ext cx="5520900" cy="988200"/>
          </a:xfrm>
          <a:prstGeom prst="roundRect">
            <a:avLst>
              <a:gd fmla="val 16667" name="adj"/>
            </a:avLst>
          </a:prstGeom>
          <a:noFill/>
          <a:ln cap="flat" cmpd="sng" w="19050">
            <a:solidFill>
              <a:schemeClr val="dk2"/>
            </a:solidFill>
            <a:prstDash val="solid"/>
            <a:round/>
            <a:headEnd len="sm" w="sm" type="none"/>
            <a:tailEnd len="sm" w="sm" type="none"/>
          </a:ln>
        </p:spPr>
      </p:pic>
      <p:pic>
        <p:nvPicPr>
          <p:cNvPr id="2268" name="Google Shape;2268;g29b04cf6df1_0_3320"/>
          <p:cNvPicPr preferRelativeResize="0"/>
          <p:nvPr/>
        </p:nvPicPr>
        <p:blipFill>
          <a:blip r:embed="rId5">
            <a:alphaModFix/>
          </a:blip>
          <a:stretch>
            <a:fillRect/>
          </a:stretch>
        </p:blipFill>
        <p:spPr>
          <a:xfrm>
            <a:off x="875694" y="3731250"/>
            <a:ext cx="6992400" cy="879600"/>
          </a:xfrm>
          <a:prstGeom prst="flowChartAlternateProcess">
            <a:avLst/>
          </a:prstGeom>
          <a:noFill/>
          <a:ln cap="flat" cmpd="sng" w="19050">
            <a:solidFill>
              <a:schemeClr val="dk2"/>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2" name="Shape 2272"/>
        <p:cNvGrpSpPr/>
        <p:nvPr/>
      </p:nvGrpSpPr>
      <p:grpSpPr>
        <a:xfrm>
          <a:off x="0" y="0"/>
          <a:ext cx="0" cy="0"/>
          <a:chOff x="0" y="0"/>
          <a:chExt cx="0" cy="0"/>
        </a:xfrm>
      </p:grpSpPr>
      <p:pic>
        <p:nvPicPr>
          <p:cNvPr id="2273" name="Google Shape;2273;g29b04cf6df1_0_3851"/>
          <p:cNvPicPr preferRelativeResize="0"/>
          <p:nvPr/>
        </p:nvPicPr>
        <p:blipFill>
          <a:blip r:embed="rId3">
            <a:alphaModFix/>
          </a:blip>
          <a:stretch>
            <a:fillRect/>
          </a:stretch>
        </p:blipFill>
        <p:spPr>
          <a:xfrm>
            <a:off x="4038850" y="221900"/>
            <a:ext cx="4832825" cy="1254600"/>
          </a:xfrm>
          <a:prstGeom prst="rect">
            <a:avLst/>
          </a:prstGeom>
          <a:noFill/>
          <a:ln cap="flat" cmpd="sng" w="19050">
            <a:solidFill>
              <a:schemeClr val="dk2"/>
            </a:solidFill>
            <a:prstDash val="solid"/>
            <a:round/>
            <a:headEnd len="sm" w="sm" type="none"/>
            <a:tailEnd len="sm" w="sm" type="none"/>
          </a:ln>
        </p:spPr>
      </p:pic>
      <p:pic>
        <p:nvPicPr>
          <p:cNvPr id="2274" name="Google Shape;2274;g29b04cf6df1_0_3851"/>
          <p:cNvPicPr preferRelativeResize="0"/>
          <p:nvPr/>
        </p:nvPicPr>
        <p:blipFill>
          <a:blip r:embed="rId4">
            <a:alphaModFix/>
          </a:blip>
          <a:stretch>
            <a:fillRect/>
          </a:stretch>
        </p:blipFill>
        <p:spPr>
          <a:xfrm>
            <a:off x="241621" y="3793402"/>
            <a:ext cx="5902771" cy="1051499"/>
          </a:xfrm>
          <a:prstGeom prst="rect">
            <a:avLst/>
          </a:prstGeom>
          <a:noFill/>
          <a:ln>
            <a:noFill/>
          </a:ln>
        </p:spPr>
      </p:pic>
      <p:pic>
        <p:nvPicPr>
          <p:cNvPr id="2275" name="Google Shape;2275;g29b04cf6df1_0_3851"/>
          <p:cNvPicPr preferRelativeResize="0"/>
          <p:nvPr/>
        </p:nvPicPr>
        <p:blipFill>
          <a:blip r:embed="rId5">
            <a:alphaModFix/>
          </a:blip>
          <a:stretch>
            <a:fillRect/>
          </a:stretch>
        </p:blipFill>
        <p:spPr>
          <a:xfrm>
            <a:off x="3205024" y="2967163"/>
            <a:ext cx="5540049" cy="792825"/>
          </a:xfrm>
          <a:prstGeom prst="rect">
            <a:avLst/>
          </a:prstGeom>
          <a:noFill/>
          <a:ln>
            <a:noFill/>
          </a:ln>
        </p:spPr>
      </p:pic>
      <p:pic>
        <p:nvPicPr>
          <p:cNvPr id="2276" name="Google Shape;2276;g29b04cf6df1_0_3851"/>
          <p:cNvPicPr preferRelativeResize="0"/>
          <p:nvPr/>
        </p:nvPicPr>
        <p:blipFill>
          <a:blip r:embed="rId6">
            <a:alphaModFix/>
          </a:blip>
          <a:stretch>
            <a:fillRect/>
          </a:stretch>
        </p:blipFill>
        <p:spPr>
          <a:xfrm>
            <a:off x="172600" y="1594537"/>
            <a:ext cx="7233099" cy="1254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16"/>
          <p:cNvSpPr txBox="1"/>
          <p:nvPr>
            <p:ph type="title"/>
          </p:nvPr>
        </p:nvSpPr>
        <p:spPr>
          <a:xfrm>
            <a:off x="322199" y="208050"/>
            <a:ext cx="4091700" cy="8388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4000"/>
              <a:buNone/>
            </a:pPr>
            <a:r>
              <a:rPr lang="en" sz="2500"/>
              <a:t>Why is Cloud data so hard to secure?</a:t>
            </a:r>
            <a:endParaRPr sz="2500"/>
          </a:p>
        </p:txBody>
      </p:sp>
      <p:pic>
        <p:nvPicPr>
          <p:cNvPr id="2283" name="Google Shape;2283;p16"/>
          <p:cNvPicPr preferRelativeResize="0"/>
          <p:nvPr/>
        </p:nvPicPr>
        <p:blipFill>
          <a:blip r:embed="rId3">
            <a:alphaModFix/>
          </a:blip>
          <a:stretch>
            <a:fillRect/>
          </a:stretch>
        </p:blipFill>
        <p:spPr>
          <a:xfrm>
            <a:off x="5731838" y="1443275"/>
            <a:ext cx="3184500" cy="1999200"/>
          </a:xfrm>
          <a:prstGeom prst="flowChartAlternateProcess">
            <a:avLst/>
          </a:prstGeom>
          <a:noFill/>
          <a:ln>
            <a:noFill/>
          </a:ln>
        </p:spPr>
      </p:pic>
      <p:sp>
        <p:nvSpPr>
          <p:cNvPr id="2284" name="Google Shape;2284;p16"/>
          <p:cNvSpPr txBox="1"/>
          <p:nvPr>
            <p:ph type="title"/>
          </p:nvPr>
        </p:nvSpPr>
        <p:spPr>
          <a:xfrm>
            <a:off x="6087388" y="3442625"/>
            <a:ext cx="2829000" cy="4539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Clr>
                <a:schemeClr val="dk1"/>
              </a:buClr>
              <a:buSzPts val="400"/>
              <a:buFont typeface="Arial"/>
              <a:buNone/>
            </a:pPr>
            <a:r>
              <a:rPr lang="en" sz="2500">
                <a:solidFill>
                  <a:srgbClr val="61FF97"/>
                </a:solidFill>
              </a:rPr>
              <a:t>#ShadowData</a:t>
            </a:r>
            <a:endParaRPr sz="2500"/>
          </a:p>
        </p:txBody>
      </p:sp>
      <p:sp>
        <p:nvSpPr>
          <p:cNvPr id="2285" name="Google Shape;2285;p16"/>
          <p:cNvSpPr txBox="1"/>
          <p:nvPr/>
        </p:nvSpPr>
        <p:spPr>
          <a:xfrm>
            <a:off x="218625" y="1116125"/>
            <a:ext cx="4939800" cy="3762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Rapid Growth: </a:t>
            </a:r>
            <a:r>
              <a:rPr lang="en"/>
              <a:t>Cloud data can scale rapidly, making it challenging to manage and control</a:t>
            </a:r>
            <a:endParaRPr/>
          </a:p>
          <a:p>
            <a:pPr indent="-317500" lvl="0" marL="457200" rtl="0" algn="l">
              <a:spcBef>
                <a:spcPts val="0"/>
              </a:spcBef>
              <a:spcAft>
                <a:spcPts val="0"/>
              </a:spcAft>
              <a:buSzPts val="1400"/>
              <a:buChar char="●"/>
            </a:pPr>
            <a:r>
              <a:rPr b="1" lang="en"/>
              <a:t>Multifaceted Ecosystem:</a:t>
            </a:r>
            <a:r>
              <a:rPr lang="en"/>
              <a:t> Cloud environments involve a multitude of services, each with its own configurations and settings.</a:t>
            </a:r>
            <a:endParaRPr/>
          </a:p>
          <a:p>
            <a:pPr indent="-317500" lvl="0" marL="457200" rtl="0" algn="l">
              <a:spcBef>
                <a:spcPts val="0"/>
              </a:spcBef>
              <a:spcAft>
                <a:spcPts val="0"/>
              </a:spcAft>
              <a:buSzPts val="1400"/>
              <a:buChar char="●"/>
            </a:pPr>
            <a:r>
              <a:rPr b="1" lang="en"/>
              <a:t>Vendor-Specific Security Tools:</a:t>
            </a:r>
            <a:r>
              <a:rPr lang="en"/>
              <a:t> Different security tools and features potentially leading to gaps in security coverage.</a:t>
            </a:r>
            <a:endParaRPr/>
          </a:p>
          <a:p>
            <a:pPr indent="-317500" lvl="0" marL="457200" rtl="0" algn="l">
              <a:spcBef>
                <a:spcPts val="0"/>
              </a:spcBef>
              <a:spcAft>
                <a:spcPts val="0"/>
              </a:spcAft>
              <a:buSzPts val="1400"/>
              <a:buChar char="●"/>
            </a:pPr>
            <a:r>
              <a:rPr b="1" lang="en"/>
              <a:t>Lack of Visibility:</a:t>
            </a:r>
            <a:r>
              <a:rPr lang="en"/>
              <a:t> Limited visibility into data flows and access patterns.</a:t>
            </a:r>
            <a:endParaRPr/>
          </a:p>
          <a:p>
            <a:pPr indent="-317500" lvl="0" marL="457200" rtl="0" algn="l">
              <a:spcBef>
                <a:spcPts val="0"/>
              </a:spcBef>
              <a:spcAft>
                <a:spcPts val="0"/>
              </a:spcAft>
              <a:buSzPts val="1400"/>
              <a:buChar char="●"/>
            </a:pPr>
            <a:r>
              <a:rPr b="1" lang="en"/>
              <a:t>Compliance Variability:</a:t>
            </a:r>
            <a:r>
              <a:rPr lang="en"/>
              <a:t>Navigating diverse regulatory requirements across different geographical regions.</a:t>
            </a:r>
            <a:endParaRPr/>
          </a:p>
          <a:p>
            <a:pPr indent="-317500" lvl="0" marL="457200" rtl="0" algn="l">
              <a:spcBef>
                <a:spcPts val="0"/>
              </a:spcBef>
              <a:spcAft>
                <a:spcPts val="0"/>
              </a:spcAft>
              <a:buSzPts val="1400"/>
              <a:buChar char="●"/>
            </a:pPr>
            <a:r>
              <a:rPr b="1" lang="en"/>
              <a:t>Governance Gaps: </a:t>
            </a:r>
            <a:r>
              <a:rPr lang="en"/>
              <a:t>Establishing and enforcing consistent data governance policies.</a:t>
            </a:r>
            <a:endParaRPr/>
          </a:p>
          <a:p>
            <a:pPr indent="-317500" lvl="0" marL="457200" rtl="0" algn="l">
              <a:spcBef>
                <a:spcPts val="0"/>
              </a:spcBef>
              <a:spcAft>
                <a:spcPts val="0"/>
              </a:spcAft>
              <a:buSzPts val="1400"/>
              <a:buChar char="●"/>
            </a:pPr>
            <a:r>
              <a:rPr b="1" lang="en"/>
              <a:t>Identity and Access Management (IAM): </a:t>
            </a:r>
            <a:r>
              <a:rPr lang="en"/>
              <a:t>Who can access and how is it used?</a:t>
            </a:r>
            <a:endParaRPr/>
          </a:p>
          <a:p>
            <a:pPr indent="0" lvl="0" marL="45720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0" name="Shape 2290"/>
        <p:cNvGrpSpPr/>
        <p:nvPr/>
      </p:nvGrpSpPr>
      <p:grpSpPr>
        <a:xfrm>
          <a:off x="0" y="0"/>
          <a:ext cx="0" cy="0"/>
          <a:chOff x="0" y="0"/>
          <a:chExt cx="0" cy="0"/>
        </a:xfrm>
      </p:grpSpPr>
      <p:sp>
        <p:nvSpPr>
          <p:cNvPr id="2291" name="Google Shape;2291;g289ff829a13_0_0"/>
          <p:cNvSpPr txBox="1"/>
          <p:nvPr>
            <p:ph type="title"/>
          </p:nvPr>
        </p:nvSpPr>
        <p:spPr>
          <a:xfrm>
            <a:off x="637712" y="645797"/>
            <a:ext cx="3873000" cy="418500"/>
          </a:xfrm>
          <a:prstGeom prst="rect">
            <a:avLst/>
          </a:prstGeom>
          <a:noFill/>
          <a:ln>
            <a:noFill/>
          </a:ln>
        </p:spPr>
        <p:txBody>
          <a:bodyPr anchorCtr="0" anchor="t" bIns="34275" lIns="34275" spcFirstLastPara="1" rIns="34275" wrap="square" tIns="34275">
            <a:noAutofit/>
          </a:bodyPr>
          <a:lstStyle/>
          <a:p>
            <a:pPr indent="0" lvl="0" marL="0" rtl="0" algn="l">
              <a:lnSpc>
                <a:spcPct val="100000"/>
              </a:lnSpc>
              <a:spcBef>
                <a:spcPts val="0"/>
              </a:spcBef>
              <a:spcAft>
                <a:spcPts val="0"/>
              </a:spcAft>
              <a:buSzPts val="4000"/>
              <a:buNone/>
            </a:pPr>
            <a:r>
              <a:rPr lang="en"/>
              <a:t>Data discovery &amp; classification</a:t>
            </a:r>
            <a:endParaRPr/>
          </a:p>
          <a:p>
            <a:pPr indent="0" lvl="0" marL="0" rtl="0" algn="l">
              <a:lnSpc>
                <a:spcPct val="100000"/>
              </a:lnSpc>
              <a:spcBef>
                <a:spcPts val="0"/>
              </a:spcBef>
              <a:spcAft>
                <a:spcPts val="0"/>
              </a:spcAft>
              <a:buSzPts val="4000"/>
              <a:buNone/>
            </a:pPr>
            <a:r>
              <a:t/>
            </a:r>
            <a:endParaRPr/>
          </a:p>
        </p:txBody>
      </p:sp>
      <p:sp>
        <p:nvSpPr>
          <p:cNvPr id="2292" name="Google Shape;2292;g289ff829a13_0_0"/>
          <p:cNvSpPr txBox="1"/>
          <p:nvPr>
            <p:ph idx="1" type="subTitle"/>
          </p:nvPr>
        </p:nvSpPr>
        <p:spPr>
          <a:xfrm>
            <a:off x="664005" y="2298572"/>
            <a:ext cx="3072000" cy="7818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100"/>
              <a:buFont typeface="Poppins"/>
              <a:buNone/>
            </a:pPr>
            <a:r>
              <a:rPr b="0" i="0" lang="en" sz="1000" u="none" cap="none" strike="noStrike">
                <a:solidFill>
                  <a:schemeClr val="dk1"/>
                </a:solidFill>
                <a:latin typeface="Poppins"/>
                <a:ea typeface="Poppins"/>
                <a:cs typeface="Poppins"/>
                <a:sym typeface="Poppins"/>
              </a:rPr>
              <a:t>The foundation for data security</a:t>
            </a:r>
            <a:endParaRPr b="0" i="0" sz="1000" u="none" cap="none" strike="noStrike">
              <a:solidFill>
                <a:schemeClr val="dk1"/>
              </a:solidFill>
              <a:latin typeface="Poppins"/>
              <a:ea typeface="Poppins"/>
              <a:cs typeface="Poppins"/>
              <a:sym typeface="Poppins"/>
            </a:endParaRPr>
          </a:p>
        </p:txBody>
      </p:sp>
      <p:sp>
        <p:nvSpPr>
          <p:cNvPr id="2293" name="Google Shape;2293;g289ff829a13_0_0"/>
          <p:cNvSpPr txBox="1"/>
          <p:nvPr>
            <p:ph idx="1" type="body"/>
          </p:nvPr>
        </p:nvSpPr>
        <p:spPr>
          <a:xfrm>
            <a:off x="664005" y="2656688"/>
            <a:ext cx="3669000" cy="1932300"/>
          </a:xfrm>
          <a:prstGeom prst="rect">
            <a:avLst/>
          </a:prstGeom>
          <a:noFill/>
          <a:ln>
            <a:noFill/>
          </a:ln>
        </p:spPr>
        <p:txBody>
          <a:bodyPr anchorCtr="0" anchor="ctr" bIns="34275" lIns="34275" spcFirstLastPara="1" rIns="34275" wrap="square" tIns="34275">
            <a:noAutofit/>
          </a:bodyPr>
          <a:lstStyle/>
          <a:p>
            <a:pPr indent="-133350" lvl="0" marL="165100" marR="0" rtl="0" algn="l">
              <a:lnSpc>
                <a:spcPct val="115000"/>
              </a:lnSpc>
              <a:spcBef>
                <a:spcPts val="0"/>
              </a:spcBef>
              <a:spcAft>
                <a:spcPts val="0"/>
              </a:spcAft>
              <a:buClr>
                <a:srgbClr val="000000"/>
              </a:buClr>
              <a:buSzPts val="900"/>
              <a:buFont typeface="Poppins"/>
              <a:buChar char="●"/>
            </a:pPr>
            <a:r>
              <a:rPr b="0" i="0" lang="en" sz="900" u="none" cap="none" strike="noStrike">
                <a:solidFill>
                  <a:srgbClr val="000000"/>
                </a:solidFill>
                <a:latin typeface="Poppins"/>
                <a:ea typeface="Poppins"/>
                <a:cs typeface="Poppins"/>
                <a:sym typeface="Poppins"/>
              </a:rPr>
              <a:t>What data you actually have (i.e., type of file and contents)</a:t>
            </a:r>
            <a:endParaRPr b="0" i="0" sz="900" u="none" cap="none" strike="noStrike">
              <a:solidFill>
                <a:srgbClr val="000000"/>
              </a:solidFill>
              <a:latin typeface="Poppins"/>
              <a:ea typeface="Poppins"/>
              <a:cs typeface="Poppins"/>
              <a:sym typeface="Poppins"/>
            </a:endParaRPr>
          </a:p>
          <a:p>
            <a:pPr indent="-133350" lvl="0" marL="165100" marR="0" rtl="0" algn="l">
              <a:lnSpc>
                <a:spcPct val="115000"/>
              </a:lnSpc>
              <a:spcBef>
                <a:spcPts val="0"/>
              </a:spcBef>
              <a:spcAft>
                <a:spcPts val="0"/>
              </a:spcAft>
              <a:buClr>
                <a:srgbClr val="000000"/>
              </a:buClr>
              <a:buSzPts val="900"/>
              <a:buFont typeface="Poppins"/>
              <a:buChar char="●"/>
            </a:pPr>
            <a:r>
              <a:rPr b="0" i="0" lang="en" sz="900" u="none" cap="none" strike="noStrike">
                <a:solidFill>
                  <a:srgbClr val="000000"/>
                </a:solidFill>
                <a:latin typeface="Poppins"/>
                <a:ea typeface="Poppins"/>
                <a:cs typeface="Poppins"/>
                <a:sym typeface="Poppins"/>
              </a:rPr>
              <a:t>The context around your data (i.e., residency, owner, and usage)</a:t>
            </a:r>
            <a:endParaRPr b="0" i="0" sz="900" u="none" cap="none" strike="noStrike">
              <a:solidFill>
                <a:srgbClr val="000000"/>
              </a:solidFill>
              <a:latin typeface="Poppins"/>
              <a:ea typeface="Poppins"/>
              <a:cs typeface="Poppins"/>
              <a:sym typeface="Poppins"/>
            </a:endParaRPr>
          </a:p>
          <a:p>
            <a:pPr indent="-133350" lvl="0" marL="165100" marR="0" rtl="0" algn="l">
              <a:lnSpc>
                <a:spcPct val="115000"/>
              </a:lnSpc>
              <a:spcBef>
                <a:spcPts val="0"/>
              </a:spcBef>
              <a:spcAft>
                <a:spcPts val="0"/>
              </a:spcAft>
              <a:buClr>
                <a:srgbClr val="000000"/>
              </a:buClr>
              <a:buSzPts val="900"/>
              <a:buFont typeface="Poppins"/>
              <a:buChar char="●"/>
            </a:pPr>
            <a:r>
              <a:rPr b="0" i="0" lang="en" sz="900" u="none" cap="none" strike="noStrike">
                <a:solidFill>
                  <a:srgbClr val="000000"/>
                </a:solidFill>
                <a:latin typeface="Poppins"/>
                <a:ea typeface="Poppins"/>
                <a:cs typeface="Poppins"/>
                <a:sym typeface="Poppins"/>
              </a:rPr>
              <a:t>The data’s sensitivity level. This is determined by looking at the information gathered in the first two bullets, in conjunction with its location, to understand if sensitive data is being safeguarded with the appropriate controls.</a:t>
            </a:r>
            <a:endParaRPr b="0" i="0" sz="900" u="none" cap="none" strike="noStrike">
              <a:solidFill>
                <a:srgbClr val="0000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000000"/>
              </a:solidFill>
              <a:latin typeface="Poppins"/>
              <a:ea typeface="Poppins"/>
              <a:cs typeface="Poppins"/>
              <a:sym typeface="Poppins"/>
            </a:endParaRPr>
          </a:p>
        </p:txBody>
      </p:sp>
      <p:pic>
        <p:nvPicPr>
          <p:cNvPr descr="Google Shape;55;p13" id="2294" name="Google Shape;2294;g289ff829a13_0_0"/>
          <p:cNvPicPr preferRelativeResize="0"/>
          <p:nvPr/>
        </p:nvPicPr>
        <p:blipFill rotWithShape="1">
          <a:blip r:embed="rId3">
            <a:alphaModFix/>
          </a:blip>
          <a:srcRect b="0" l="0" r="0" t="2978"/>
          <a:stretch/>
        </p:blipFill>
        <p:spPr>
          <a:xfrm>
            <a:off x="7806345" y="3711438"/>
            <a:ext cx="658264" cy="111161"/>
          </a:xfrm>
          <a:prstGeom prst="rect">
            <a:avLst/>
          </a:prstGeom>
          <a:noFill/>
          <a:ln>
            <a:noFill/>
          </a:ln>
        </p:spPr>
      </p:pic>
      <p:sp>
        <p:nvSpPr>
          <p:cNvPr id="2295" name="Google Shape;2295;g289ff829a13_0_0"/>
          <p:cNvSpPr/>
          <p:nvPr/>
        </p:nvSpPr>
        <p:spPr>
          <a:xfrm>
            <a:off x="5485248" y="953152"/>
            <a:ext cx="2974800" cy="2475900"/>
          </a:xfrm>
          <a:prstGeom prst="roundRect">
            <a:avLst>
              <a:gd fmla="val 6735" name="adj"/>
            </a:avLst>
          </a:prstGeom>
          <a:solidFill>
            <a:srgbClr val="FFFFFF"/>
          </a:solidFill>
          <a:ln>
            <a:noFill/>
          </a:ln>
        </p:spPr>
        <p:txBody>
          <a:bodyPr anchorCtr="0" anchor="ctr" bIns="17125" lIns="17125" spcFirstLastPara="1" rIns="17125" wrap="square" tIns="17125">
            <a:noAutofit/>
          </a:bodyPr>
          <a:lstStyle/>
          <a:p>
            <a:pPr indent="0" lvl="0" marL="0" marR="0" rtl="0" algn="ctr">
              <a:lnSpc>
                <a:spcPct val="100000"/>
              </a:lnSpc>
              <a:spcBef>
                <a:spcPts val="0"/>
              </a:spcBef>
              <a:spcAft>
                <a:spcPts val="0"/>
              </a:spcAft>
              <a:buClr>
                <a:srgbClr val="FFFFFF"/>
              </a:buClr>
              <a:buSzPts val="400"/>
              <a:buFont typeface="Poppins"/>
              <a:buNone/>
            </a:pPr>
            <a:r>
              <a:t/>
            </a:r>
            <a:endParaRPr b="0" i="0" sz="400" u="none" cap="none" strike="noStrike">
              <a:solidFill>
                <a:srgbClr val="FFFFFF"/>
              </a:solidFill>
              <a:latin typeface="Poppins"/>
              <a:ea typeface="Poppins"/>
              <a:cs typeface="Poppins"/>
              <a:sym typeface="Poppins"/>
            </a:endParaRPr>
          </a:p>
        </p:txBody>
      </p:sp>
      <p:pic>
        <p:nvPicPr>
          <p:cNvPr descr="Google Shape;611;p68" id="2296" name="Google Shape;2296;g289ff829a13_0_0"/>
          <p:cNvPicPr preferRelativeResize="0"/>
          <p:nvPr/>
        </p:nvPicPr>
        <p:blipFill rotWithShape="1">
          <a:blip r:embed="rId4">
            <a:alphaModFix/>
          </a:blip>
          <a:srcRect b="0" l="0" r="0" t="0"/>
          <a:stretch/>
        </p:blipFill>
        <p:spPr>
          <a:xfrm>
            <a:off x="5561124" y="1511271"/>
            <a:ext cx="2822948" cy="1178528"/>
          </a:xfrm>
          <a:prstGeom prst="rect">
            <a:avLst/>
          </a:prstGeom>
          <a:noFill/>
          <a:ln>
            <a:noFill/>
          </a:ln>
        </p:spPr>
      </p:pic>
      <p:grpSp>
        <p:nvGrpSpPr>
          <p:cNvPr id="2297" name="Google Shape;2297;g289ff829a13_0_0"/>
          <p:cNvGrpSpPr/>
          <p:nvPr/>
        </p:nvGrpSpPr>
        <p:grpSpPr>
          <a:xfrm>
            <a:off x="5561124" y="1044838"/>
            <a:ext cx="2822944" cy="319248"/>
            <a:chOff x="0" y="0"/>
            <a:chExt cx="3921300" cy="443400"/>
          </a:xfrm>
        </p:grpSpPr>
        <p:sp>
          <p:nvSpPr>
            <p:cNvPr id="2298" name="Google Shape;2298;g289ff829a13_0_0"/>
            <p:cNvSpPr/>
            <p:nvPr/>
          </p:nvSpPr>
          <p:spPr>
            <a:xfrm>
              <a:off x="0" y="0"/>
              <a:ext cx="3921300" cy="443400"/>
            </a:xfrm>
            <a:prstGeom prst="roundRect">
              <a:avLst>
                <a:gd fmla="val 16667" name="adj"/>
              </a:avLst>
            </a:prstGeom>
            <a:solidFill>
              <a:srgbClr val="020B2E"/>
            </a:solidFill>
            <a:ln>
              <a:noFill/>
            </a:ln>
          </p:spPr>
          <p:txBody>
            <a:bodyPr anchorCtr="0" anchor="ctr" bIns="17125" lIns="17125" spcFirstLastPara="1" rIns="17125" wrap="square" tIns="1712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299" name="Google Shape;2299;g289ff829a13_0_0"/>
            <p:cNvSpPr txBox="1"/>
            <p:nvPr/>
          </p:nvSpPr>
          <p:spPr>
            <a:xfrm>
              <a:off x="21643" y="99202"/>
              <a:ext cx="3878100" cy="207000"/>
            </a:xfrm>
            <a:prstGeom prst="rect">
              <a:avLst/>
            </a:prstGeom>
            <a:noFill/>
            <a:ln>
              <a:noFill/>
            </a:ln>
          </p:spPr>
          <p:txBody>
            <a:bodyPr anchorCtr="0" anchor="ctr" bIns="12850" lIns="12850" spcFirstLastPara="1" rIns="12850" wrap="square" tIns="12850">
              <a:spAutoFit/>
            </a:bodyPr>
            <a:lstStyle/>
            <a:p>
              <a:pPr indent="0" lvl="0" marL="0" marR="0" rtl="0" algn="ctr">
                <a:lnSpc>
                  <a:spcPct val="100000"/>
                </a:lnSpc>
                <a:spcBef>
                  <a:spcPts val="0"/>
                </a:spcBef>
                <a:spcAft>
                  <a:spcPts val="0"/>
                </a:spcAft>
                <a:buClr>
                  <a:srgbClr val="000000"/>
                </a:buClr>
                <a:buSzPts val="500"/>
                <a:buFont typeface="Poppins"/>
                <a:buNone/>
              </a:pPr>
              <a:r>
                <a:rPr b="1" i="0" lang="en" sz="800" u="none" cap="none" strike="noStrike">
                  <a:solidFill>
                    <a:schemeClr val="lt1"/>
                  </a:solidFill>
                  <a:latin typeface="Poppins"/>
                  <a:ea typeface="Poppins"/>
                  <a:cs typeface="Poppins"/>
                  <a:sym typeface="Poppins"/>
                </a:rPr>
                <a:t>Sensitive Data Exposure &amp; Context </a:t>
              </a:r>
              <a:endParaRPr b="0" i="0" sz="800" u="none" cap="none" strike="noStrike">
                <a:solidFill>
                  <a:schemeClr val="lt1"/>
                </a:solidFill>
                <a:latin typeface="Arial"/>
                <a:ea typeface="Arial"/>
                <a:cs typeface="Arial"/>
                <a:sym typeface="Arial"/>
              </a:endParaRPr>
            </a:p>
          </p:txBody>
        </p:sp>
      </p:grpSp>
      <p:sp>
        <p:nvSpPr>
          <p:cNvPr id="2300" name="Google Shape;2300;g289ff829a13_0_0"/>
          <p:cNvSpPr/>
          <p:nvPr/>
        </p:nvSpPr>
        <p:spPr>
          <a:xfrm>
            <a:off x="6683232" y="3379491"/>
            <a:ext cx="579000" cy="49200"/>
          </a:xfrm>
          <a:prstGeom prst="roundRect">
            <a:avLst>
              <a:gd fmla="val 50000" name="adj"/>
            </a:avLst>
          </a:prstGeom>
          <a:solidFill>
            <a:srgbClr val="2BA178"/>
          </a:solidFill>
          <a:ln>
            <a:noFill/>
          </a:ln>
        </p:spPr>
        <p:txBody>
          <a:bodyPr anchorCtr="0" anchor="ctr" bIns="17125" lIns="17125" spcFirstLastPara="1" rIns="17125" wrap="square" tIns="17125">
            <a:noAutofit/>
          </a:bodyPr>
          <a:lstStyle/>
          <a:p>
            <a:pPr indent="0" lvl="0" marL="0" marR="0" rtl="0" algn="ctr">
              <a:lnSpc>
                <a:spcPct val="100000"/>
              </a:lnSpc>
              <a:spcBef>
                <a:spcPts val="0"/>
              </a:spcBef>
              <a:spcAft>
                <a:spcPts val="0"/>
              </a:spcAft>
              <a:buClr>
                <a:srgbClr val="FFFFFF"/>
              </a:buClr>
              <a:buSzPts val="500"/>
              <a:buFont typeface="Arial"/>
              <a:buNone/>
            </a:pPr>
            <a:r>
              <a:t/>
            </a:r>
            <a:endParaRPr b="0" i="0" sz="500" u="none" cap="none" strike="noStrike">
              <a:solidFill>
                <a:srgbClr val="FFFFFF"/>
              </a:solidFill>
              <a:latin typeface="Arial"/>
              <a:ea typeface="Arial"/>
              <a:cs typeface="Arial"/>
              <a:sym typeface="Arial"/>
            </a:endParaRPr>
          </a:p>
        </p:txBody>
      </p:sp>
      <p:pic>
        <p:nvPicPr>
          <p:cNvPr descr="Google Shape;474;p29" id="2301" name="Google Shape;2301;g289ff829a13_0_0"/>
          <p:cNvPicPr preferRelativeResize="0"/>
          <p:nvPr/>
        </p:nvPicPr>
        <p:blipFill rotWithShape="1">
          <a:blip r:embed="rId5">
            <a:alphaModFix/>
          </a:blip>
          <a:srcRect b="0" l="0" r="0" t="0"/>
          <a:stretch/>
        </p:blipFill>
        <p:spPr>
          <a:xfrm>
            <a:off x="4922423" y="2786210"/>
            <a:ext cx="2096394" cy="1324039"/>
          </a:xfrm>
          <a:prstGeom prst="rect">
            <a:avLst/>
          </a:prstGeom>
          <a:noFill/>
          <a:ln>
            <a:noFill/>
          </a:ln>
        </p:spPr>
      </p:pic>
      <p:pic>
        <p:nvPicPr>
          <p:cNvPr descr="Google Shape;476;p29" id="2302" name="Google Shape;2302;g289ff829a13_0_0"/>
          <p:cNvPicPr preferRelativeResize="0"/>
          <p:nvPr/>
        </p:nvPicPr>
        <p:blipFill rotWithShape="1">
          <a:blip r:embed="rId6">
            <a:alphaModFix/>
          </a:blip>
          <a:srcRect b="0" l="0" r="0" t="0"/>
          <a:stretch/>
        </p:blipFill>
        <p:spPr>
          <a:xfrm>
            <a:off x="7374652" y="2778524"/>
            <a:ext cx="1241732" cy="1976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9"/>
          <p:cNvSpPr txBox="1"/>
          <p:nvPr>
            <p:ph type="title"/>
          </p:nvPr>
        </p:nvSpPr>
        <p:spPr>
          <a:xfrm>
            <a:off x="676275" y="695100"/>
            <a:ext cx="6662700" cy="6540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1100"/>
              <a:buNone/>
            </a:pPr>
            <a:r>
              <a:rPr lang="en" sz="3800"/>
              <a:t>Minimising data breaches</a:t>
            </a:r>
            <a:endParaRPr sz="3800"/>
          </a:p>
        </p:txBody>
      </p:sp>
      <p:pic>
        <p:nvPicPr>
          <p:cNvPr id="2309" name="Google Shape;2309;p9"/>
          <p:cNvPicPr preferRelativeResize="0"/>
          <p:nvPr/>
        </p:nvPicPr>
        <p:blipFill rotWithShape="1">
          <a:blip r:embed="rId3">
            <a:alphaModFix/>
          </a:blip>
          <a:srcRect b="0" l="0" r="0" t="0"/>
          <a:stretch/>
        </p:blipFill>
        <p:spPr>
          <a:xfrm>
            <a:off x="722472" y="2056173"/>
            <a:ext cx="515577" cy="515585"/>
          </a:xfrm>
          <a:prstGeom prst="rect">
            <a:avLst/>
          </a:prstGeom>
          <a:noFill/>
          <a:ln>
            <a:noFill/>
          </a:ln>
        </p:spPr>
      </p:pic>
      <p:pic>
        <p:nvPicPr>
          <p:cNvPr id="2310" name="Google Shape;2310;p9"/>
          <p:cNvPicPr preferRelativeResize="0"/>
          <p:nvPr/>
        </p:nvPicPr>
        <p:blipFill rotWithShape="1">
          <a:blip r:embed="rId4">
            <a:alphaModFix/>
          </a:blip>
          <a:srcRect b="0" l="0" r="0" t="0"/>
          <a:stretch/>
        </p:blipFill>
        <p:spPr>
          <a:xfrm>
            <a:off x="2279583" y="2125430"/>
            <a:ext cx="411342" cy="377069"/>
          </a:xfrm>
          <a:prstGeom prst="rect">
            <a:avLst/>
          </a:prstGeom>
          <a:noFill/>
          <a:ln>
            <a:noFill/>
          </a:ln>
        </p:spPr>
      </p:pic>
      <p:pic>
        <p:nvPicPr>
          <p:cNvPr id="2311" name="Google Shape;2311;p9"/>
          <p:cNvPicPr preferRelativeResize="0"/>
          <p:nvPr/>
        </p:nvPicPr>
        <p:blipFill rotWithShape="1">
          <a:blip r:embed="rId3">
            <a:alphaModFix/>
          </a:blip>
          <a:srcRect b="0" l="0" r="0" t="0"/>
          <a:stretch/>
        </p:blipFill>
        <p:spPr>
          <a:xfrm>
            <a:off x="722410" y="2712448"/>
            <a:ext cx="515577" cy="515585"/>
          </a:xfrm>
          <a:prstGeom prst="rect">
            <a:avLst/>
          </a:prstGeom>
          <a:noFill/>
          <a:ln>
            <a:noFill/>
          </a:ln>
        </p:spPr>
      </p:pic>
      <p:pic>
        <p:nvPicPr>
          <p:cNvPr id="2312" name="Google Shape;2312;p9"/>
          <p:cNvPicPr preferRelativeResize="0"/>
          <p:nvPr/>
        </p:nvPicPr>
        <p:blipFill rotWithShape="1">
          <a:blip r:embed="rId4">
            <a:alphaModFix/>
          </a:blip>
          <a:srcRect b="0" l="0" r="0" t="0"/>
          <a:stretch/>
        </p:blipFill>
        <p:spPr>
          <a:xfrm>
            <a:off x="2279521" y="2781705"/>
            <a:ext cx="411342" cy="377069"/>
          </a:xfrm>
          <a:prstGeom prst="rect">
            <a:avLst/>
          </a:prstGeom>
          <a:noFill/>
          <a:ln>
            <a:noFill/>
          </a:ln>
        </p:spPr>
      </p:pic>
      <p:pic>
        <p:nvPicPr>
          <p:cNvPr id="2313" name="Google Shape;2313;p9"/>
          <p:cNvPicPr preferRelativeResize="0"/>
          <p:nvPr/>
        </p:nvPicPr>
        <p:blipFill rotWithShape="1">
          <a:blip r:embed="rId3">
            <a:alphaModFix/>
          </a:blip>
          <a:srcRect b="0" l="0" r="0" t="0"/>
          <a:stretch/>
        </p:blipFill>
        <p:spPr>
          <a:xfrm>
            <a:off x="722360" y="3403023"/>
            <a:ext cx="515577" cy="515585"/>
          </a:xfrm>
          <a:prstGeom prst="rect">
            <a:avLst/>
          </a:prstGeom>
          <a:noFill/>
          <a:ln>
            <a:noFill/>
          </a:ln>
        </p:spPr>
      </p:pic>
      <p:pic>
        <p:nvPicPr>
          <p:cNvPr id="2314" name="Google Shape;2314;p9"/>
          <p:cNvPicPr preferRelativeResize="0"/>
          <p:nvPr/>
        </p:nvPicPr>
        <p:blipFill rotWithShape="1">
          <a:blip r:embed="rId4">
            <a:alphaModFix/>
          </a:blip>
          <a:srcRect b="0" l="0" r="0" t="0"/>
          <a:stretch/>
        </p:blipFill>
        <p:spPr>
          <a:xfrm>
            <a:off x="2279471" y="3472280"/>
            <a:ext cx="411342" cy="377069"/>
          </a:xfrm>
          <a:prstGeom prst="rect">
            <a:avLst/>
          </a:prstGeom>
          <a:noFill/>
          <a:ln>
            <a:noFill/>
          </a:ln>
        </p:spPr>
      </p:pic>
      <p:cxnSp>
        <p:nvCxnSpPr>
          <p:cNvPr id="2315" name="Google Shape;2315;p9"/>
          <p:cNvCxnSpPr>
            <a:endCxn id="2314" idx="1"/>
          </p:cNvCxnSpPr>
          <p:nvPr/>
        </p:nvCxnSpPr>
        <p:spPr>
          <a:xfrm>
            <a:off x="1237871" y="3660814"/>
            <a:ext cx="1041600" cy="0"/>
          </a:xfrm>
          <a:prstGeom prst="straightConnector1">
            <a:avLst/>
          </a:prstGeom>
          <a:noFill/>
          <a:ln cap="flat" cmpd="sng" w="9525">
            <a:solidFill>
              <a:schemeClr val="dk2"/>
            </a:solidFill>
            <a:prstDash val="solid"/>
            <a:round/>
            <a:headEnd len="sm" w="sm" type="none"/>
            <a:tailEnd len="med" w="med" type="triangle"/>
          </a:ln>
        </p:spPr>
      </p:cxnSp>
      <p:pic>
        <p:nvPicPr>
          <p:cNvPr id="2316" name="Google Shape;2316;p9"/>
          <p:cNvPicPr preferRelativeResize="0"/>
          <p:nvPr/>
        </p:nvPicPr>
        <p:blipFill rotWithShape="1">
          <a:blip r:embed="rId3">
            <a:alphaModFix/>
          </a:blip>
          <a:srcRect b="0" l="0" r="0" t="0"/>
          <a:stretch/>
        </p:blipFill>
        <p:spPr>
          <a:xfrm>
            <a:off x="722297" y="4059298"/>
            <a:ext cx="515577" cy="515585"/>
          </a:xfrm>
          <a:prstGeom prst="rect">
            <a:avLst/>
          </a:prstGeom>
          <a:noFill/>
          <a:ln>
            <a:noFill/>
          </a:ln>
        </p:spPr>
      </p:pic>
      <p:pic>
        <p:nvPicPr>
          <p:cNvPr id="2317" name="Google Shape;2317;p9"/>
          <p:cNvPicPr preferRelativeResize="0"/>
          <p:nvPr/>
        </p:nvPicPr>
        <p:blipFill rotWithShape="1">
          <a:blip r:embed="rId4">
            <a:alphaModFix/>
          </a:blip>
          <a:srcRect b="0" l="0" r="0" t="0"/>
          <a:stretch/>
        </p:blipFill>
        <p:spPr>
          <a:xfrm>
            <a:off x="2279408" y="4128555"/>
            <a:ext cx="411342" cy="377069"/>
          </a:xfrm>
          <a:prstGeom prst="rect">
            <a:avLst/>
          </a:prstGeom>
          <a:noFill/>
          <a:ln>
            <a:noFill/>
          </a:ln>
        </p:spPr>
      </p:pic>
      <p:cxnSp>
        <p:nvCxnSpPr>
          <p:cNvPr id="2318" name="Google Shape;2318;p9"/>
          <p:cNvCxnSpPr>
            <a:endCxn id="2317" idx="1"/>
          </p:cNvCxnSpPr>
          <p:nvPr/>
        </p:nvCxnSpPr>
        <p:spPr>
          <a:xfrm>
            <a:off x="1237808" y="4317090"/>
            <a:ext cx="1041600" cy="0"/>
          </a:xfrm>
          <a:prstGeom prst="straightConnector1">
            <a:avLst/>
          </a:prstGeom>
          <a:noFill/>
          <a:ln cap="flat" cmpd="sng" w="9525">
            <a:solidFill>
              <a:schemeClr val="dk2"/>
            </a:solidFill>
            <a:prstDash val="solid"/>
            <a:round/>
            <a:headEnd len="sm" w="sm" type="none"/>
            <a:tailEnd len="med" w="med" type="triangle"/>
          </a:ln>
        </p:spPr>
      </p:cxnSp>
      <p:grpSp>
        <p:nvGrpSpPr>
          <p:cNvPr id="2319" name="Google Shape;2319;p9"/>
          <p:cNvGrpSpPr/>
          <p:nvPr/>
        </p:nvGrpSpPr>
        <p:grpSpPr>
          <a:xfrm>
            <a:off x="1237921" y="2833988"/>
            <a:ext cx="7114979" cy="295800"/>
            <a:chOff x="1237921" y="2833988"/>
            <a:chExt cx="7114979" cy="295800"/>
          </a:xfrm>
        </p:grpSpPr>
        <p:cxnSp>
          <p:nvCxnSpPr>
            <p:cNvPr id="2320" name="Google Shape;2320;p9"/>
            <p:cNvCxnSpPr>
              <a:endCxn id="2312" idx="1"/>
            </p:cNvCxnSpPr>
            <p:nvPr/>
          </p:nvCxnSpPr>
          <p:spPr>
            <a:xfrm>
              <a:off x="1237921" y="2970240"/>
              <a:ext cx="1041600" cy="0"/>
            </a:xfrm>
            <a:prstGeom prst="straightConnector1">
              <a:avLst/>
            </a:prstGeom>
            <a:noFill/>
            <a:ln cap="flat" cmpd="sng" w="9525">
              <a:solidFill>
                <a:schemeClr val="dk2"/>
              </a:solidFill>
              <a:prstDash val="solid"/>
              <a:round/>
              <a:headEnd len="sm" w="sm" type="none"/>
              <a:tailEnd len="med" w="med" type="triangle"/>
            </a:ln>
          </p:spPr>
        </p:cxnSp>
        <p:sp>
          <p:nvSpPr>
            <p:cNvPr id="2321" name="Google Shape;2321;p9"/>
            <p:cNvSpPr/>
            <p:nvPr/>
          </p:nvSpPr>
          <p:spPr>
            <a:xfrm>
              <a:off x="1601845" y="2833988"/>
              <a:ext cx="313800" cy="2958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9"/>
            <p:cNvSpPr txBox="1"/>
            <p:nvPr/>
          </p:nvSpPr>
          <p:spPr>
            <a:xfrm>
              <a:off x="2971800" y="2834200"/>
              <a:ext cx="5381100" cy="27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500" u="none" cap="none" strike="noStrike">
                  <a:solidFill>
                    <a:srgbClr val="000000"/>
                  </a:solidFill>
                  <a:latin typeface="Poppins"/>
                  <a:ea typeface="Poppins"/>
                  <a:cs typeface="Poppins"/>
                  <a:sym typeface="Poppins"/>
                </a:rPr>
                <a:t>2. Data Access Governance (DAG) - Least privilege identities</a:t>
              </a:r>
              <a:endParaRPr b="0" i="0" sz="1500" u="none" cap="none" strike="noStrike">
                <a:solidFill>
                  <a:srgbClr val="000000"/>
                </a:solidFill>
                <a:latin typeface="Poppins"/>
                <a:ea typeface="Poppins"/>
                <a:cs typeface="Poppins"/>
                <a:sym typeface="Poppins"/>
              </a:endParaRPr>
            </a:p>
          </p:txBody>
        </p:sp>
      </p:grpSp>
      <p:grpSp>
        <p:nvGrpSpPr>
          <p:cNvPr id="2323" name="Google Shape;2323;p9"/>
          <p:cNvGrpSpPr/>
          <p:nvPr/>
        </p:nvGrpSpPr>
        <p:grpSpPr>
          <a:xfrm>
            <a:off x="2328345" y="2172388"/>
            <a:ext cx="6110355" cy="295800"/>
            <a:chOff x="4004745" y="2172388"/>
            <a:chExt cx="6110355" cy="295800"/>
          </a:xfrm>
        </p:grpSpPr>
        <p:sp>
          <p:nvSpPr>
            <p:cNvPr id="2324" name="Google Shape;2324;p9"/>
            <p:cNvSpPr txBox="1"/>
            <p:nvPr/>
          </p:nvSpPr>
          <p:spPr>
            <a:xfrm>
              <a:off x="4648200" y="2177925"/>
              <a:ext cx="5466900" cy="27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500" u="none" cap="none" strike="noStrike">
                  <a:solidFill>
                    <a:srgbClr val="000000"/>
                  </a:solidFill>
                  <a:latin typeface="Poppins"/>
                  <a:ea typeface="Poppins"/>
                  <a:cs typeface="Poppins"/>
                  <a:sym typeface="Poppins"/>
                </a:rPr>
                <a:t>1. Data Hygiene - Remove unnecessary data</a:t>
              </a:r>
              <a:endParaRPr b="0" i="0" sz="1500" u="none" cap="none" strike="noStrike">
                <a:solidFill>
                  <a:srgbClr val="000000"/>
                </a:solidFill>
                <a:latin typeface="Poppins"/>
                <a:ea typeface="Poppins"/>
                <a:cs typeface="Poppins"/>
                <a:sym typeface="Poppins"/>
              </a:endParaRPr>
            </a:p>
          </p:txBody>
        </p:sp>
        <p:sp>
          <p:nvSpPr>
            <p:cNvPr id="2325" name="Google Shape;2325;p9"/>
            <p:cNvSpPr/>
            <p:nvPr/>
          </p:nvSpPr>
          <p:spPr>
            <a:xfrm>
              <a:off x="4004745" y="2172388"/>
              <a:ext cx="313800" cy="2958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26" name="Google Shape;2326;p9"/>
          <p:cNvGrpSpPr/>
          <p:nvPr/>
        </p:nvGrpSpPr>
        <p:grpSpPr>
          <a:xfrm>
            <a:off x="1237800" y="3490475"/>
            <a:ext cx="6311700" cy="487300"/>
            <a:chOff x="1237800" y="3490475"/>
            <a:chExt cx="6311700" cy="487300"/>
          </a:xfrm>
        </p:grpSpPr>
        <p:cxnSp>
          <p:nvCxnSpPr>
            <p:cNvPr id="2327" name="Google Shape;2327;p9"/>
            <p:cNvCxnSpPr/>
            <p:nvPr/>
          </p:nvCxnSpPr>
          <p:spPr>
            <a:xfrm rot="10800000">
              <a:off x="1237800" y="3793975"/>
              <a:ext cx="1002600" cy="0"/>
            </a:xfrm>
            <a:prstGeom prst="straightConnector1">
              <a:avLst/>
            </a:prstGeom>
            <a:noFill/>
            <a:ln cap="flat" cmpd="sng" w="9525">
              <a:solidFill>
                <a:schemeClr val="dk2"/>
              </a:solidFill>
              <a:prstDash val="solid"/>
              <a:round/>
              <a:headEnd len="sm" w="sm" type="none"/>
              <a:tailEnd len="med" w="med" type="triangle"/>
            </a:ln>
          </p:spPr>
        </p:cxnSp>
        <p:grpSp>
          <p:nvGrpSpPr>
            <p:cNvPr id="2328" name="Google Shape;2328;p9"/>
            <p:cNvGrpSpPr/>
            <p:nvPr/>
          </p:nvGrpSpPr>
          <p:grpSpPr>
            <a:xfrm>
              <a:off x="1601796" y="3490475"/>
              <a:ext cx="5947704" cy="487300"/>
              <a:chOff x="1601796" y="3490475"/>
              <a:chExt cx="5947704" cy="487300"/>
            </a:xfrm>
          </p:grpSpPr>
          <p:sp>
            <p:nvSpPr>
              <p:cNvPr id="2329" name="Google Shape;2329;p9"/>
              <p:cNvSpPr/>
              <p:nvPr/>
            </p:nvSpPr>
            <p:spPr>
              <a:xfrm>
                <a:off x="1601796" y="3705675"/>
                <a:ext cx="313800" cy="2721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p9"/>
              <p:cNvSpPr txBox="1"/>
              <p:nvPr/>
            </p:nvSpPr>
            <p:spPr>
              <a:xfrm>
                <a:off x="2971800" y="3490475"/>
                <a:ext cx="4577700" cy="27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500" u="none" cap="none" strike="noStrike">
                    <a:solidFill>
                      <a:srgbClr val="000000"/>
                    </a:solidFill>
                    <a:latin typeface="Poppins"/>
                    <a:ea typeface="Poppins"/>
                    <a:cs typeface="Poppins"/>
                    <a:sym typeface="Poppins"/>
                  </a:rPr>
                  <a:t>3. Data Security Posture Management (DSPM)</a:t>
                </a:r>
                <a:endParaRPr b="0" i="0" sz="1500" u="none" cap="none" strike="noStrike">
                  <a:solidFill>
                    <a:srgbClr val="000000"/>
                  </a:solidFill>
                  <a:latin typeface="Poppins"/>
                  <a:ea typeface="Poppins"/>
                  <a:cs typeface="Poppins"/>
                  <a:sym typeface="Poppins"/>
                </a:endParaRPr>
              </a:p>
            </p:txBody>
          </p:sp>
        </p:grpSp>
      </p:grpSp>
      <p:pic>
        <p:nvPicPr>
          <p:cNvPr descr="preencoded.png" id="2331" name="Google Shape;2331;p9"/>
          <p:cNvPicPr preferRelativeResize="0"/>
          <p:nvPr/>
        </p:nvPicPr>
        <p:blipFill rotWithShape="1">
          <a:blip r:embed="rId5">
            <a:alphaModFix/>
          </a:blip>
          <a:srcRect b="0" l="0" r="0" t="0"/>
          <a:stretch/>
        </p:blipFill>
        <p:spPr>
          <a:xfrm>
            <a:off x="676275" y="1804988"/>
            <a:ext cx="447675" cy="23810"/>
          </a:xfrm>
          <a:prstGeom prst="rect">
            <a:avLst/>
          </a:prstGeom>
          <a:noFill/>
          <a:ln>
            <a:noFill/>
          </a:ln>
        </p:spPr>
      </p:pic>
      <p:cxnSp>
        <p:nvCxnSpPr>
          <p:cNvPr id="2332" name="Google Shape;2332;p9"/>
          <p:cNvCxnSpPr/>
          <p:nvPr/>
        </p:nvCxnSpPr>
        <p:spPr>
          <a:xfrm rot="10800000">
            <a:off x="1237800" y="4455663"/>
            <a:ext cx="1002600" cy="0"/>
          </a:xfrm>
          <a:prstGeom prst="straightConnector1">
            <a:avLst/>
          </a:prstGeom>
          <a:noFill/>
          <a:ln cap="flat" cmpd="sng" w="9525">
            <a:solidFill>
              <a:schemeClr val="dk2"/>
            </a:solidFill>
            <a:prstDash val="solid"/>
            <a:round/>
            <a:headEnd len="sm" w="sm" type="none"/>
            <a:tailEnd len="med" w="med" type="triangle"/>
          </a:ln>
        </p:spPr>
      </p:cxnSp>
      <p:grpSp>
        <p:nvGrpSpPr>
          <p:cNvPr id="2333" name="Google Shape;2333;p9"/>
          <p:cNvGrpSpPr/>
          <p:nvPr/>
        </p:nvGrpSpPr>
        <p:grpSpPr>
          <a:xfrm>
            <a:off x="785083" y="4181050"/>
            <a:ext cx="6232817" cy="460625"/>
            <a:chOff x="785083" y="4181050"/>
            <a:chExt cx="6232817" cy="460625"/>
          </a:xfrm>
        </p:grpSpPr>
        <p:sp>
          <p:nvSpPr>
            <p:cNvPr id="2334" name="Google Shape;2334;p9"/>
            <p:cNvSpPr/>
            <p:nvPr/>
          </p:nvSpPr>
          <p:spPr>
            <a:xfrm>
              <a:off x="785083" y="4181050"/>
              <a:ext cx="313800" cy="272100"/>
            </a:xfrm>
            <a:prstGeom prst="noSmoking">
              <a:avLst>
                <a:gd fmla="val 18750"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9"/>
            <p:cNvSpPr txBox="1"/>
            <p:nvPr/>
          </p:nvSpPr>
          <p:spPr>
            <a:xfrm>
              <a:off x="2971800" y="4181050"/>
              <a:ext cx="4046100" cy="27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500" u="none" cap="none" strike="noStrike">
                  <a:solidFill>
                    <a:srgbClr val="000000"/>
                  </a:solidFill>
                  <a:latin typeface="Poppins"/>
                  <a:ea typeface="Poppins"/>
                  <a:cs typeface="Poppins"/>
                  <a:sym typeface="Poppins"/>
                </a:rPr>
                <a:t>4. Anomaly Detection &amp; Response (DDR)</a:t>
              </a:r>
              <a:endParaRPr b="0" i="0" sz="1500" u="none" cap="none" strike="noStrike">
                <a:solidFill>
                  <a:srgbClr val="000000"/>
                </a:solidFill>
                <a:latin typeface="Poppins"/>
                <a:ea typeface="Poppins"/>
                <a:cs typeface="Poppins"/>
                <a:sym typeface="Poppins"/>
              </a:endParaRPr>
            </a:p>
          </p:txBody>
        </p:sp>
        <p:pic>
          <p:nvPicPr>
            <p:cNvPr id="2336" name="Google Shape;2336;p9"/>
            <p:cNvPicPr preferRelativeResize="0"/>
            <p:nvPr/>
          </p:nvPicPr>
          <p:blipFill rotWithShape="1">
            <a:blip r:embed="rId6">
              <a:alphaModFix/>
            </a:blip>
            <a:srcRect b="0" l="0" r="0" t="0"/>
            <a:stretch/>
          </p:blipFill>
          <p:spPr>
            <a:xfrm>
              <a:off x="1582202" y="4317100"/>
              <a:ext cx="324575" cy="32457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dk2"/>
        </a:solidFill>
      </p:bgPr>
    </p:bg>
    <p:spTree>
      <p:nvGrpSpPr>
        <p:cNvPr id="2340" name="Shape 2340"/>
        <p:cNvGrpSpPr/>
        <p:nvPr/>
      </p:nvGrpSpPr>
      <p:grpSpPr>
        <a:xfrm>
          <a:off x="0" y="0"/>
          <a:ext cx="0" cy="0"/>
          <a:chOff x="0" y="0"/>
          <a:chExt cx="0" cy="0"/>
        </a:xfrm>
      </p:grpSpPr>
      <p:pic>
        <p:nvPicPr>
          <p:cNvPr id="2341" name="Google Shape;2341;g29b04cf6df1_0_2606"/>
          <p:cNvPicPr preferRelativeResize="0"/>
          <p:nvPr/>
        </p:nvPicPr>
        <p:blipFill rotWithShape="1">
          <a:blip r:embed="rId3">
            <a:alphaModFix/>
          </a:blip>
          <a:srcRect b="0" l="0" r="0" t="0"/>
          <a:stretch/>
        </p:blipFill>
        <p:spPr>
          <a:xfrm>
            <a:off x="3519667" y="1612757"/>
            <a:ext cx="2194560" cy="603504"/>
          </a:xfrm>
          <a:prstGeom prst="rect">
            <a:avLst/>
          </a:prstGeom>
          <a:noFill/>
          <a:ln>
            <a:noFill/>
          </a:ln>
        </p:spPr>
      </p:pic>
      <p:sp>
        <p:nvSpPr>
          <p:cNvPr id="2342" name="Google Shape;2342;g29b04cf6df1_0_2606"/>
          <p:cNvSpPr txBox="1"/>
          <p:nvPr>
            <p:ph idx="4294967295" type="title"/>
          </p:nvPr>
        </p:nvSpPr>
        <p:spPr>
          <a:xfrm>
            <a:off x="253393" y="92384"/>
            <a:ext cx="8398500" cy="332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3600"/>
              <a:buNone/>
            </a:pPr>
            <a:r>
              <a:rPr lang="en" sz="2400">
                <a:solidFill>
                  <a:schemeClr val="lt1"/>
                </a:solidFill>
                <a:latin typeface="Inter"/>
                <a:ea typeface="Inter"/>
                <a:cs typeface="Inter"/>
                <a:sym typeface="Inter"/>
              </a:rPr>
              <a:t>Rubrik Security Cloud + DSPM</a:t>
            </a:r>
            <a:endParaRPr sz="2400">
              <a:solidFill>
                <a:schemeClr val="lt1"/>
              </a:solidFill>
              <a:latin typeface="Inter"/>
              <a:ea typeface="Inter"/>
              <a:cs typeface="Inter"/>
              <a:sym typeface="Inter"/>
            </a:endParaRPr>
          </a:p>
        </p:txBody>
      </p:sp>
      <p:grpSp>
        <p:nvGrpSpPr>
          <p:cNvPr id="2343" name="Google Shape;2343;g29b04cf6df1_0_2606"/>
          <p:cNvGrpSpPr/>
          <p:nvPr/>
        </p:nvGrpSpPr>
        <p:grpSpPr>
          <a:xfrm>
            <a:off x="1840763" y="1991988"/>
            <a:ext cx="5431807" cy="818335"/>
            <a:chOff x="1681251" y="2863237"/>
            <a:chExt cx="5797638" cy="880688"/>
          </a:xfrm>
        </p:grpSpPr>
        <p:grpSp>
          <p:nvGrpSpPr>
            <p:cNvPr id="2344" name="Google Shape;2344;g29b04cf6df1_0_2606"/>
            <p:cNvGrpSpPr/>
            <p:nvPr/>
          </p:nvGrpSpPr>
          <p:grpSpPr>
            <a:xfrm>
              <a:off x="2397199" y="2863237"/>
              <a:ext cx="4365785" cy="496532"/>
              <a:chOff x="1612912" y="1890799"/>
              <a:chExt cx="5916499" cy="672898"/>
            </a:xfrm>
          </p:grpSpPr>
          <p:pic>
            <p:nvPicPr>
              <p:cNvPr id="2345" name="Google Shape;2345;g29b04cf6df1_0_2606"/>
              <p:cNvPicPr preferRelativeResize="0"/>
              <p:nvPr/>
            </p:nvPicPr>
            <p:blipFill rotWithShape="1">
              <a:blip r:embed="rId4">
                <a:alphaModFix/>
              </a:blip>
              <a:srcRect b="0" l="0" r="0" t="0"/>
              <a:stretch/>
            </p:blipFill>
            <p:spPr>
              <a:xfrm>
                <a:off x="6856513" y="1890799"/>
                <a:ext cx="672898" cy="672898"/>
              </a:xfrm>
              <a:prstGeom prst="rect">
                <a:avLst/>
              </a:prstGeom>
              <a:noFill/>
              <a:ln>
                <a:noFill/>
              </a:ln>
            </p:spPr>
          </p:pic>
          <p:pic>
            <p:nvPicPr>
              <p:cNvPr id="2346" name="Google Shape;2346;g29b04cf6df1_0_2606"/>
              <p:cNvPicPr preferRelativeResize="0"/>
              <p:nvPr/>
            </p:nvPicPr>
            <p:blipFill rotWithShape="1">
              <a:blip r:embed="rId5">
                <a:alphaModFix/>
              </a:blip>
              <a:srcRect b="0" l="0" r="0" t="0"/>
              <a:stretch/>
            </p:blipFill>
            <p:spPr>
              <a:xfrm>
                <a:off x="4266075" y="1890799"/>
                <a:ext cx="672898" cy="672898"/>
              </a:xfrm>
              <a:prstGeom prst="rect">
                <a:avLst/>
              </a:prstGeom>
              <a:noFill/>
              <a:ln>
                <a:noFill/>
              </a:ln>
            </p:spPr>
          </p:pic>
          <p:pic>
            <p:nvPicPr>
              <p:cNvPr id="2347" name="Google Shape;2347;g29b04cf6df1_0_2606"/>
              <p:cNvPicPr preferRelativeResize="0"/>
              <p:nvPr/>
            </p:nvPicPr>
            <p:blipFill rotWithShape="1">
              <a:blip r:embed="rId6">
                <a:alphaModFix/>
              </a:blip>
              <a:srcRect b="0" l="0" r="0" t="0"/>
              <a:stretch/>
            </p:blipFill>
            <p:spPr>
              <a:xfrm>
                <a:off x="1612912" y="1890799"/>
                <a:ext cx="672898" cy="672898"/>
              </a:xfrm>
              <a:prstGeom prst="rect">
                <a:avLst/>
              </a:prstGeom>
              <a:noFill/>
              <a:ln>
                <a:noFill/>
              </a:ln>
            </p:spPr>
          </p:pic>
        </p:grpSp>
        <p:sp>
          <p:nvSpPr>
            <p:cNvPr id="2348" name="Google Shape;2348;g29b04cf6df1_0_2606"/>
            <p:cNvSpPr txBox="1"/>
            <p:nvPr/>
          </p:nvSpPr>
          <p:spPr>
            <a:xfrm>
              <a:off x="5593389" y="3247425"/>
              <a:ext cx="1885500" cy="496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Remediation</a:t>
              </a:r>
              <a:endParaRPr b="1" i="0" sz="1000" u="none" cap="none" strike="noStrike">
                <a:solidFill>
                  <a:schemeClr val="lt1"/>
                </a:solidFill>
                <a:latin typeface="Inter"/>
                <a:ea typeface="Inter"/>
                <a:cs typeface="Inter"/>
                <a:sym typeface="Inter"/>
              </a:endParaRPr>
            </a:p>
          </p:txBody>
        </p:sp>
        <p:sp>
          <p:nvSpPr>
            <p:cNvPr id="2349" name="Google Shape;2349;g29b04cf6df1_0_2606"/>
            <p:cNvSpPr txBox="1"/>
            <p:nvPr/>
          </p:nvSpPr>
          <p:spPr>
            <a:xfrm>
              <a:off x="3637326" y="3247425"/>
              <a:ext cx="1885500" cy="496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Observability</a:t>
              </a:r>
              <a:endParaRPr b="1" i="0" sz="1000" u="none" cap="none" strike="noStrike">
                <a:solidFill>
                  <a:schemeClr val="lt1"/>
                </a:solidFill>
                <a:latin typeface="Inter"/>
                <a:ea typeface="Inter"/>
                <a:cs typeface="Inter"/>
                <a:sym typeface="Inter"/>
              </a:endParaRPr>
            </a:p>
          </p:txBody>
        </p:sp>
        <p:sp>
          <p:nvSpPr>
            <p:cNvPr id="2350" name="Google Shape;2350;g29b04cf6df1_0_2606"/>
            <p:cNvSpPr txBox="1"/>
            <p:nvPr/>
          </p:nvSpPr>
          <p:spPr>
            <a:xfrm>
              <a:off x="1681251" y="3247425"/>
              <a:ext cx="1885500" cy="496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Resilience</a:t>
              </a:r>
              <a:endParaRPr b="1" i="0" sz="1000" u="none" cap="none" strike="noStrike">
                <a:solidFill>
                  <a:schemeClr val="lt1"/>
                </a:solidFill>
                <a:latin typeface="Inter"/>
                <a:ea typeface="Inter"/>
                <a:cs typeface="Inter"/>
                <a:sym typeface="Inter"/>
              </a:endParaRPr>
            </a:p>
          </p:txBody>
        </p:sp>
      </p:grpSp>
      <p:grpSp>
        <p:nvGrpSpPr>
          <p:cNvPr id="2351" name="Google Shape;2351;g29b04cf6df1_0_2606"/>
          <p:cNvGrpSpPr/>
          <p:nvPr/>
        </p:nvGrpSpPr>
        <p:grpSpPr>
          <a:xfrm>
            <a:off x="547597" y="2923324"/>
            <a:ext cx="8138700" cy="424500"/>
            <a:chOff x="555000" y="3651625"/>
            <a:chExt cx="8138700" cy="424500"/>
          </a:xfrm>
        </p:grpSpPr>
        <p:sp>
          <p:nvSpPr>
            <p:cNvPr id="2352" name="Google Shape;2352;g29b04cf6df1_0_2606"/>
            <p:cNvSpPr txBox="1"/>
            <p:nvPr/>
          </p:nvSpPr>
          <p:spPr>
            <a:xfrm>
              <a:off x="555000" y="3651625"/>
              <a:ext cx="8138700" cy="424500"/>
            </a:xfrm>
            <a:prstGeom prst="rect">
              <a:avLst/>
            </a:prstGeom>
            <a:noFill/>
            <a:ln>
              <a:noFill/>
            </a:ln>
          </p:spPr>
          <p:txBody>
            <a:bodyPr anchorCtr="0" anchor="ctr" bIns="0" lIns="0" spcFirstLastPara="1" rIns="91425"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Inter SemiBold"/>
                  <a:ea typeface="Inter SemiBold"/>
                  <a:cs typeface="Inter SemiBold"/>
                  <a:sym typeface="Inter SemiBold"/>
                </a:rPr>
                <a:t>Zero Trust Design</a:t>
              </a:r>
              <a:endParaRPr b="0" i="0" sz="1000" u="none" cap="none" strike="noStrike">
                <a:solidFill>
                  <a:schemeClr val="lt1"/>
                </a:solidFill>
                <a:latin typeface="Inter SemiBold"/>
                <a:ea typeface="Inter SemiBold"/>
                <a:cs typeface="Inter SemiBold"/>
                <a:sym typeface="Inter SemiBold"/>
              </a:endParaRPr>
            </a:p>
          </p:txBody>
        </p:sp>
        <p:cxnSp>
          <p:nvCxnSpPr>
            <p:cNvPr id="2353" name="Google Shape;2353;g29b04cf6df1_0_2606"/>
            <p:cNvCxnSpPr/>
            <p:nvPr/>
          </p:nvCxnSpPr>
          <p:spPr>
            <a:xfrm rot="10800000">
              <a:off x="857700" y="3861625"/>
              <a:ext cx="3030900" cy="4500"/>
            </a:xfrm>
            <a:prstGeom prst="straightConnector1">
              <a:avLst/>
            </a:prstGeom>
            <a:noFill/>
            <a:ln cap="flat" cmpd="sng" w="9525">
              <a:solidFill>
                <a:schemeClr val="lt1"/>
              </a:solidFill>
              <a:prstDash val="dot"/>
              <a:round/>
              <a:headEnd len="sm" w="sm" type="none"/>
              <a:tailEnd len="sm" w="sm" type="none"/>
            </a:ln>
          </p:spPr>
        </p:cxnSp>
        <p:cxnSp>
          <p:nvCxnSpPr>
            <p:cNvPr id="2354" name="Google Shape;2354;g29b04cf6df1_0_2606"/>
            <p:cNvCxnSpPr/>
            <p:nvPr/>
          </p:nvCxnSpPr>
          <p:spPr>
            <a:xfrm rot="10800000">
              <a:off x="5236400" y="3861625"/>
              <a:ext cx="3030900" cy="4500"/>
            </a:xfrm>
            <a:prstGeom prst="straightConnector1">
              <a:avLst/>
            </a:prstGeom>
            <a:noFill/>
            <a:ln cap="flat" cmpd="sng" w="9525">
              <a:solidFill>
                <a:schemeClr val="lt1"/>
              </a:solidFill>
              <a:prstDash val="dot"/>
              <a:round/>
              <a:headEnd len="sm" w="sm" type="none"/>
              <a:tailEnd len="sm" w="sm" type="none"/>
            </a:ln>
          </p:spPr>
        </p:cxnSp>
      </p:grpSp>
      <p:sp>
        <p:nvSpPr>
          <p:cNvPr id="2355" name="Google Shape;2355;g29b04cf6df1_0_260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p>
            <a:pPr indent="0" lvl="0" marL="0" rtl="0" algn="ctr">
              <a:lnSpc>
                <a:spcPct val="100000"/>
              </a:lnSpc>
              <a:spcBef>
                <a:spcPts val="0"/>
              </a:spcBef>
              <a:spcAft>
                <a:spcPts val="0"/>
              </a:spcAft>
              <a:buClr>
                <a:srgbClr val="000000"/>
              </a:buClr>
              <a:buSzPts val="600"/>
              <a:buFont typeface="Arial"/>
              <a:buNone/>
            </a:pPr>
            <a:fld id="{00000000-1234-1234-1234-123412341234}" type="slidenum">
              <a:rPr lang="en"/>
              <a:t>‹#›</a:t>
            </a:fld>
            <a:endParaRPr/>
          </a:p>
        </p:txBody>
      </p:sp>
      <p:pic>
        <p:nvPicPr>
          <p:cNvPr id="2356" name="Google Shape;2356;g29b04cf6df1_0_2606"/>
          <p:cNvPicPr preferRelativeResize="0"/>
          <p:nvPr/>
        </p:nvPicPr>
        <p:blipFill rotWithShape="1">
          <a:blip r:embed="rId7">
            <a:alphaModFix/>
          </a:blip>
          <a:srcRect b="0" l="0" r="0" t="0"/>
          <a:stretch/>
        </p:blipFill>
        <p:spPr>
          <a:xfrm>
            <a:off x="892033" y="590982"/>
            <a:ext cx="7359933" cy="2458152"/>
          </a:xfrm>
          <a:prstGeom prst="rect">
            <a:avLst/>
          </a:prstGeom>
          <a:noFill/>
          <a:ln>
            <a:noFill/>
          </a:ln>
        </p:spPr>
      </p:pic>
      <p:sp>
        <p:nvSpPr>
          <p:cNvPr id="2357" name="Google Shape;2357;g29b04cf6df1_0_2606"/>
          <p:cNvSpPr txBox="1"/>
          <p:nvPr/>
        </p:nvSpPr>
        <p:spPr>
          <a:xfrm>
            <a:off x="6155044" y="2348977"/>
            <a:ext cx="1766400" cy="46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Cyber Recovery</a:t>
            </a:r>
            <a:endParaRPr b="1" i="0" sz="1000" u="none" cap="none" strike="noStrike">
              <a:solidFill>
                <a:schemeClr val="lt1"/>
              </a:solidFill>
              <a:latin typeface="Inter"/>
              <a:ea typeface="Inter"/>
              <a:cs typeface="Inter"/>
              <a:sym typeface="Inter"/>
            </a:endParaRPr>
          </a:p>
        </p:txBody>
      </p:sp>
      <p:sp>
        <p:nvSpPr>
          <p:cNvPr id="2358" name="Google Shape;2358;g29b04cf6df1_0_2606"/>
          <p:cNvSpPr txBox="1"/>
          <p:nvPr/>
        </p:nvSpPr>
        <p:spPr>
          <a:xfrm>
            <a:off x="2867884" y="2348977"/>
            <a:ext cx="1766400" cy="46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Threat Analytics</a:t>
            </a:r>
            <a:endParaRPr b="1" i="0" sz="1000" u="none" cap="none" strike="noStrike">
              <a:solidFill>
                <a:schemeClr val="lt1"/>
              </a:solidFill>
              <a:latin typeface="Inter"/>
              <a:ea typeface="Inter"/>
              <a:cs typeface="Inter"/>
              <a:sym typeface="Inter"/>
            </a:endParaRPr>
          </a:p>
        </p:txBody>
      </p:sp>
      <p:sp>
        <p:nvSpPr>
          <p:cNvPr id="2359" name="Google Shape;2359;g29b04cf6df1_0_2606"/>
          <p:cNvSpPr txBox="1"/>
          <p:nvPr/>
        </p:nvSpPr>
        <p:spPr>
          <a:xfrm>
            <a:off x="1278938" y="2348977"/>
            <a:ext cx="1766400" cy="46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Protection</a:t>
            </a:r>
            <a:endParaRPr b="1" i="0" sz="1000" u="none" cap="none" strike="noStrike">
              <a:solidFill>
                <a:schemeClr val="lt1"/>
              </a:solidFill>
              <a:latin typeface="Inter"/>
              <a:ea typeface="Inter"/>
              <a:cs typeface="Inter"/>
              <a:sym typeface="Inter"/>
            </a:endParaRPr>
          </a:p>
        </p:txBody>
      </p:sp>
      <p:sp>
        <p:nvSpPr>
          <p:cNvPr id="2360" name="Google Shape;2360;g29b04cf6df1_0_2606"/>
          <p:cNvSpPr txBox="1"/>
          <p:nvPr>
            <p:ph idx="12" type="sldNum"/>
          </p:nvPr>
        </p:nvSpPr>
        <p:spPr>
          <a:xfrm>
            <a:off x="8772525" y="4835128"/>
            <a:ext cx="371400" cy="273900"/>
          </a:xfrm>
          <a:prstGeom prst="rect">
            <a:avLst/>
          </a:prstGeom>
          <a:noFill/>
          <a:ln>
            <a:noFill/>
          </a:ln>
        </p:spPr>
        <p:txBody>
          <a:bodyPr anchorCtr="0" anchor="ctr" bIns="34275" lIns="0" spcFirstLastPara="1" rIns="0" wrap="square" tIns="34275">
            <a:noAutofit/>
          </a:bodyPr>
          <a:lstStyle/>
          <a:p>
            <a:pPr indent="0" lvl="0" marL="0" rtl="0" algn="ctr">
              <a:lnSpc>
                <a:spcPct val="100000"/>
              </a:lnSpc>
              <a:spcBef>
                <a:spcPts val="0"/>
              </a:spcBef>
              <a:spcAft>
                <a:spcPts val="0"/>
              </a:spcAft>
              <a:buSzPts val="800"/>
              <a:buNone/>
            </a:pPr>
            <a:fld id="{00000000-1234-1234-1234-123412341234}" type="slidenum">
              <a:rPr lang="en"/>
              <a:t>‹#›</a:t>
            </a:fld>
            <a:endParaRPr/>
          </a:p>
        </p:txBody>
      </p:sp>
      <p:sp>
        <p:nvSpPr>
          <p:cNvPr id="2361" name="Google Shape;2361;g29b04cf6df1_0_2606"/>
          <p:cNvSpPr txBox="1"/>
          <p:nvPr/>
        </p:nvSpPr>
        <p:spPr>
          <a:xfrm>
            <a:off x="4600394" y="2348977"/>
            <a:ext cx="1766400" cy="46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Inter"/>
                <a:ea typeface="Inter"/>
                <a:cs typeface="Inter"/>
                <a:sym typeface="Inter"/>
              </a:rPr>
              <a:t>Data Security Posture</a:t>
            </a:r>
            <a:endParaRPr b="1" i="0" sz="1000" u="none" cap="none" strike="noStrike">
              <a:solidFill>
                <a:schemeClr val="lt1"/>
              </a:solidFill>
              <a:latin typeface="Inter"/>
              <a:ea typeface="Inter"/>
              <a:cs typeface="Inter"/>
              <a:sym typeface="Inter"/>
            </a:endParaRPr>
          </a:p>
        </p:txBody>
      </p:sp>
      <p:pic>
        <p:nvPicPr>
          <p:cNvPr id="2362" name="Google Shape;2362;g29b04cf6df1_0_2606"/>
          <p:cNvPicPr preferRelativeResize="0"/>
          <p:nvPr/>
        </p:nvPicPr>
        <p:blipFill rotWithShape="1">
          <a:blip r:embed="rId8">
            <a:alphaModFix/>
          </a:blip>
          <a:srcRect b="0" l="0" r="0" t="0"/>
          <a:stretch/>
        </p:blipFill>
        <p:spPr>
          <a:xfrm>
            <a:off x="1923289" y="1956978"/>
            <a:ext cx="461384" cy="461400"/>
          </a:xfrm>
          <a:prstGeom prst="rect">
            <a:avLst/>
          </a:prstGeom>
          <a:noFill/>
          <a:ln>
            <a:noFill/>
          </a:ln>
        </p:spPr>
      </p:pic>
      <p:pic>
        <p:nvPicPr>
          <p:cNvPr id="2363" name="Google Shape;2363;g29b04cf6df1_0_2606"/>
          <p:cNvPicPr preferRelativeResize="0"/>
          <p:nvPr/>
        </p:nvPicPr>
        <p:blipFill rotWithShape="1">
          <a:blip r:embed="rId9">
            <a:alphaModFix/>
          </a:blip>
          <a:srcRect b="0" l="0" r="0" t="0"/>
          <a:stretch/>
        </p:blipFill>
        <p:spPr>
          <a:xfrm>
            <a:off x="5252909" y="1956978"/>
            <a:ext cx="461378" cy="461394"/>
          </a:xfrm>
          <a:prstGeom prst="rect">
            <a:avLst/>
          </a:prstGeom>
          <a:noFill/>
          <a:ln>
            <a:noFill/>
          </a:ln>
        </p:spPr>
      </p:pic>
      <p:pic>
        <p:nvPicPr>
          <p:cNvPr id="2364" name="Google Shape;2364;g29b04cf6df1_0_2606"/>
          <p:cNvPicPr preferRelativeResize="0"/>
          <p:nvPr/>
        </p:nvPicPr>
        <p:blipFill rotWithShape="1">
          <a:blip r:embed="rId10">
            <a:alphaModFix/>
          </a:blip>
          <a:srcRect b="0" l="0" r="0" t="0"/>
          <a:stretch/>
        </p:blipFill>
        <p:spPr>
          <a:xfrm>
            <a:off x="3520557" y="1956978"/>
            <a:ext cx="461085" cy="461394"/>
          </a:xfrm>
          <a:prstGeom prst="rect">
            <a:avLst/>
          </a:prstGeom>
          <a:noFill/>
          <a:ln>
            <a:noFill/>
          </a:ln>
        </p:spPr>
      </p:pic>
      <p:pic>
        <p:nvPicPr>
          <p:cNvPr id="2365" name="Google Shape;2365;g29b04cf6df1_0_2606"/>
          <p:cNvPicPr preferRelativeResize="0"/>
          <p:nvPr/>
        </p:nvPicPr>
        <p:blipFill rotWithShape="1">
          <a:blip r:embed="rId11">
            <a:alphaModFix/>
          </a:blip>
          <a:srcRect b="0" l="0" r="0" t="0"/>
          <a:stretch/>
        </p:blipFill>
        <p:spPr>
          <a:xfrm>
            <a:off x="6807565" y="1956978"/>
            <a:ext cx="461378" cy="461394"/>
          </a:xfrm>
          <a:prstGeom prst="rect">
            <a:avLst/>
          </a:prstGeom>
          <a:noFill/>
          <a:ln>
            <a:noFill/>
          </a:ln>
        </p:spPr>
      </p:pic>
      <p:pic>
        <p:nvPicPr>
          <p:cNvPr id="2366" name="Google Shape;2366;g29b04cf6df1_0_2606"/>
          <p:cNvPicPr preferRelativeResize="0"/>
          <p:nvPr/>
        </p:nvPicPr>
        <p:blipFill rotWithShape="1">
          <a:blip r:embed="rId3">
            <a:alphaModFix/>
          </a:blip>
          <a:srcRect b="0" l="0" r="0" t="0"/>
          <a:stretch/>
        </p:blipFill>
        <p:spPr>
          <a:xfrm>
            <a:off x="3501837" y="1132512"/>
            <a:ext cx="2194560" cy="603504"/>
          </a:xfrm>
          <a:prstGeom prst="rect">
            <a:avLst/>
          </a:prstGeom>
          <a:noFill/>
          <a:ln>
            <a:noFill/>
          </a:ln>
        </p:spPr>
      </p:pic>
      <p:sp>
        <p:nvSpPr>
          <p:cNvPr id="2367" name="Google Shape;2367;g29b04cf6df1_0_2606"/>
          <p:cNvSpPr/>
          <p:nvPr/>
        </p:nvSpPr>
        <p:spPr>
          <a:xfrm>
            <a:off x="632008" y="3242472"/>
            <a:ext cx="8004600" cy="267000"/>
          </a:xfrm>
          <a:prstGeom prst="roundRect">
            <a:avLst>
              <a:gd fmla="val 20409" name="adj"/>
            </a:avLst>
          </a:prstGeom>
          <a:solidFill>
            <a:srgbClr val="00C7C7"/>
          </a:solidFill>
          <a:ln cap="flat" cmpd="sng" w="9525">
            <a:solidFill>
              <a:srgbClr val="05ACF9"/>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SemiBold"/>
                <a:ea typeface="Poppins SemiBold"/>
                <a:cs typeface="Poppins SemiBold"/>
                <a:sym typeface="Poppins SemiBold"/>
              </a:rPr>
              <a:t>Continuously Evaluated Security Policies</a:t>
            </a:r>
            <a:endParaRPr b="1" i="0" sz="1100" u="none" cap="none" strike="noStrike">
              <a:solidFill>
                <a:srgbClr val="11295F"/>
              </a:solidFill>
              <a:latin typeface="Poppins SemiBold"/>
              <a:ea typeface="Poppins SemiBold"/>
              <a:cs typeface="Poppins SemiBold"/>
              <a:sym typeface="Poppins SemiBold"/>
            </a:endParaRPr>
          </a:p>
        </p:txBody>
      </p:sp>
      <p:sp>
        <p:nvSpPr>
          <p:cNvPr id="2368" name="Google Shape;2368;g29b04cf6df1_0_2606"/>
          <p:cNvSpPr/>
          <p:nvPr/>
        </p:nvSpPr>
        <p:spPr>
          <a:xfrm>
            <a:off x="973848" y="4106530"/>
            <a:ext cx="7303200" cy="267000"/>
          </a:xfrm>
          <a:prstGeom prst="roundRect">
            <a:avLst>
              <a:gd fmla="val 20409" name="adj"/>
            </a:avLst>
          </a:prstGeom>
          <a:solidFill>
            <a:srgbClr val="C0F0FC"/>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SemiBold"/>
                <a:ea typeface="Poppins SemiBold"/>
                <a:cs typeface="Poppins SemiBold"/>
                <a:sym typeface="Poppins SemiBold"/>
              </a:rPr>
              <a:t>Sensitive Data Discovery, Classification &amp; Contextualization</a:t>
            </a:r>
            <a:endParaRPr b="1" i="0" sz="1100" u="none" cap="none" strike="noStrike">
              <a:solidFill>
                <a:srgbClr val="11295F"/>
              </a:solidFill>
              <a:latin typeface="Poppins SemiBold"/>
              <a:ea typeface="Poppins SemiBold"/>
              <a:cs typeface="Poppins SemiBold"/>
              <a:sym typeface="Poppins SemiBold"/>
            </a:endParaRPr>
          </a:p>
        </p:txBody>
      </p:sp>
      <p:sp>
        <p:nvSpPr>
          <p:cNvPr id="2369" name="Google Shape;2369;g29b04cf6df1_0_2606"/>
          <p:cNvSpPr/>
          <p:nvPr/>
        </p:nvSpPr>
        <p:spPr>
          <a:xfrm>
            <a:off x="979500" y="4478178"/>
            <a:ext cx="7303200" cy="267000"/>
          </a:xfrm>
          <a:prstGeom prst="roundRect">
            <a:avLst>
              <a:gd fmla="val 20409" name="adj"/>
            </a:avLst>
          </a:prstGeom>
          <a:solidFill>
            <a:srgbClr val="C0F0FC"/>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SemiBold"/>
                <a:ea typeface="Poppins SemiBold"/>
                <a:cs typeface="Poppins SemiBold"/>
                <a:sym typeface="Poppins SemiBold"/>
              </a:rPr>
              <a:t>Autonomous Asset Discovery</a:t>
            </a:r>
            <a:endParaRPr b="0" i="0" sz="1100" u="none" cap="none" strike="noStrike">
              <a:solidFill>
                <a:schemeClr val="dk1"/>
              </a:solidFill>
              <a:latin typeface="Poppins"/>
              <a:ea typeface="Poppins"/>
              <a:cs typeface="Poppins"/>
              <a:sym typeface="Poppins"/>
            </a:endParaRPr>
          </a:p>
        </p:txBody>
      </p:sp>
      <p:cxnSp>
        <p:nvCxnSpPr>
          <p:cNvPr id="2370" name="Google Shape;2370;g29b04cf6df1_0_2606"/>
          <p:cNvCxnSpPr/>
          <p:nvPr/>
        </p:nvCxnSpPr>
        <p:spPr>
          <a:xfrm rot="10800000">
            <a:off x="2473623" y="5538168"/>
            <a:ext cx="0" cy="159300"/>
          </a:xfrm>
          <a:prstGeom prst="straightConnector1">
            <a:avLst/>
          </a:prstGeom>
          <a:noFill/>
          <a:ln cap="flat" cmpd="sng" w="9525">
            <a:solidFill>
              <a:srgbClr val="11295F"/>
            </a:solidFill>
            <a:prstDash val="dot"/>
            <a:round/>
            <a:headEnd len="sm" w="sm" type="none"/>
            <a:tailEnd len="sm" w="sm" type="none"/>
          </a:ln>
        </p:spPr>
      </p:cxnSp>
      <p:cxnSp>
        <p:nvCxnSpPr>
          <p:cNvPr id="2371" name="Google Shape;2371;g29b04cf6df1_0_2606"/>
          <p:cNvCxnSpPr/>
          <p:nvPr/>
        </p:nvCxnSpPr>
        <p:spPr>
          <a:xfrm rot="10800000">
            <a:off x="7116149" y="5565505"/>
            <a:ext cx="0" cy="159300"/>
          </a:xfrm>
          <a:prstGeom prst="straightConnector1">
            <a:avLst/>
          </a:prstGeom>
          <a:noFill/>
          <a:ln cap="flat" cmpd="sng" w="9525">
            <a:solidFill>
              <a:srgbClr val="11295F"/>
            </a:solidFill>
            <a:prstDash val="dot"/>
            <a:round/>
            <a:headEnd len="sm" w="sm" type="none"/>
            <a:tailEnd len="sm" w="sm" type="none"/>
          </a:ln>
        </p:spPr>
      </p:cxnSp>
      <p:cxnSp>
        <p:nvCxnSpPr>
          <p:cNvPr id="2372" name="Google Shape;2372;g29b04cf6df1_0_2606"/>
          <p:cNvCxnSpPr/>
          <p:nvPr/>
        </p:nvCxnSpPr>
        <p:spPr>
          <a:xfrm rot="10800000">
            <a:off x="4772183" y="5538168"/>
            <a:ext cx="0" cy="159300"/>
          </a:xfrm>
          <a:prstGeom prst="straightConnector1">
            <a:avLst/>
          </a:prstGeom>
          <a:noFill/>
          <a:ln cap="flat" cmpd="sng" w="9525">
            <a:solidFill>
              <a:srgbClr val="11295F"/>
            </a:solidFill>
            <a:prstDash val="dot"/>
            <a:round/>
            <a:headEnd len="sm" w="sm" type="none"/>
            <a:tailEnd len="sm" w="sm" type="none"/>
          </a:ln>
        </p:spPr>
      </p:cxnSp>
      <p:sp>
        <p:nvSpPr>
          <p:cNvPr id="2373" name="Google Shape;2373;g29b04cf6df1_0_2606"/>
          <p:cNvSpPr/>
          <p:nvPr/>
        </p:nvSpPr>
        <p:spPr>
          <a:xfrm>
            <a:off x="1818489" y="5733539"/>
            <a:ext cx="1310100" cy="230400"/>
          </a:xfrm>
          <a:prstGeom prst="roundRect">
            <a:avLst>
              <a:gd fmla="val 16667" name="adj"/>
            </a:avLst>
          </a:prstGeom>
          <a:solidFill>
            <a:srgbClr val="FFFFFF"/>
          </a:solidFill>
          <a:ln cap="flat" cmpd="sng" w="9525">
            <a:solidFill>
              <a:srgbClr val="021F3A"/>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a:ea typeface="Poppins"/>
                <a:cs typeface="Poppins"/>
                <a:sym typeface="Poppins"/>
              </a:rPr>
              <a:t>Cloud</a:t>
            </a:r>
            <a:endParaRPr b="0" i="0" sz="1100" u="none" cap="none" strike="noStrike">
              <a:solidFill>
                <a:srgbClr val="000000"/>
              </a:solidFill>
              <a:latin typeface="Poppins"/>
              <a:ea typeface="Poppins"/>
              <a:cs typeface="Poppins"/>
              <a:sym typeface="Poppins"/>
            </a:endParaRPr>
          </a:p>
        </p:txBody>
      </p:sp>
      <p:sp>
        <p:nvSpPr>
          <p:cNvPr id="2374" name="Google Shape;2374;g29b04cf6df1_0_2606"/>
          <p:cNvSpPr/>
          <p:nvPr/>
        </p:nvSpPr>
        <p:spPr>
          <a:xfrm>
            <a:off x="6415699" y="5733539"/>
            <a:ext cx="1310100" cy="230400"/>
          </a:xfrm>
          <a:prstGeom prst="roundRect">
            <a:avLst>
              <a:gd fmla="val 16667" name="adj"/>
            </a:avLst>
          </a:prstGeom>
          <a:solidFill>
            <a:srgbClr val="FFFFFF"/>
          </a:solidFill>
          <a:ln cap="flat" cmpd="sng" w="9525">
            <a:solidFill>
              <a:srgbClr val="A5A5A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chemeClr val="dk1"/>
                </a:solidFill>
                <a:latin typeface="Poppins"/>
                <a:ea typeface="Poppins"/>
                <a:cs typeface="Poppins"/>
                <a:sym typeface="Poppins"/>
              </a:rPr>
              <a:t>Data Center</a:t>
            </a:r>
            <a:endParaRPr b="1" i="0" sz="1100" u="none" cap="none" strike="noStrike">
              <a:solidFill>
                <a:schemeClr val="dk1"/>
              </a:solidFill>
              <a:latin typeface="Poppins"/>
              <a:ea typeface="Poppins"/>
              <a:cs typeface="Poppins"/>
              <a:sym typeface="Poppins"/>
            </a:endParaRPr>
          </a:p>
        </p:txBody>
      </p:sp>
      <p:sp>
        <p:nvSpPr>
          <p:cNvPr id="2375" name="Google Shape;2375;g29b04cf6df1_0_2606"/>
          <p:cNvSpPr/>
          <p:nvPr/>
        </p:nvSpPr>
        <p:spPr>
          <a:xfrm>
            <a:off x="4117094" y="5733539"/>
            <a:ext cx="1310100" cy="230400"/>
          </a:xfrm>
          <a:prstGeom prst="roundRect">
            <a:avLst>
              <a:gd fmla="val 16667" name="adj"/>
            </a:avLst>
          </a:prstGeom>
          <a:solidFill>
            <a:srgbClr val="FFFFFF"/>
          </a:solidFill>
          <a:ln cap="flat" cmpd="sng" w="9525">
            <a:solidFill>
              <a:srgbClr val="021F3A"/>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a:ea typeface="Poppins"/>
                <a:cs typeface="Poppins"/>
                <a:sym typeface="Poppins"/>
              </a:rPr>
              <a:t>SaaS</a:t>
            </a:r>
            <a:endParaRPr b="0" i="0" sz="1100" u="none" cap="none" strike="noStrike">
              <a:solidFill>
                <a:srgbClr val="000000"/>
              </a:solidFill>
              <a:latin typeface="Poppins"/>
              <a:ea typeface="Poppins"/>
              <a:cs typeface="Poppins"/>
              <a:sym typeface="Poppins"/>
            </a:endParaRPr>
          </a:p>
        </p:txBody>
      </p:sp>
      <p:grpSp>
        <p:nvGrpSpPr>
          <p:cNvPr id="2376" name="Google Shape;2376;g29b04cf6df1_0_2606"/>
          <p:cNvGrpSpPr/>
          <p:nvPr/>
        </p:nvGrpSpPr>
        <p:grpSpPr>
          <a:xfrm>
            <a:off x="986097" y="3582257"/>
            <a:ext cx="7296362" cy="419625"/>
            <a:chOff x="1024850" y="2215775"/>
            <a:chExt cx="7162425" cy="419625"/>
          </a:xfrm>
        </p:grpSpPr>
        <p:sp>
          <p:nvSpPr>
            <p:cNvPr id="2377" name="Google Shape;2377;g29b04cf6df1_0_2606"/>
            <p:cNvSpPr/>
            <p:nvPr/>
          </p:nvSpPr>
          <p:spPr>
            <a:xfrm>
              <a:off x="1024850" y="2216900"/>
              <a:ext cx="2201400" cy="418500"/>
            </a:xfrm>
            <a:prstGeom prst="roundRect">
              <a:avLst>
                <a:gd fmla="val 8419" name="adj"/>
              </a:avLst>
            </a:prstGeom>
            <a:solidFill>
              <a:srgbClr val="7BE9E7"/>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0" i="0" lang="en" sz="1100" u="none" cap="none" strike="noStrike">
                  <a:solidFill>
                    <a:srgbClr val="11295F"/>
                  </a:solidFill>
                  <a:latin typeface="Poppins Medium"/>
                  <a:ea typeface="Poppins Medium"/>
                  <a:cs typeface="Poppins Medium"/>
                  <a:sym typeface="Poppins Medium"/>
                </a:rPr>
                <a:t>Data Access Policies</a:t>
              </a:r>
              <a:endParaRPr b="0" i="0" sz="1100" u="none" cap="none" strike="noStrike">
                <a:solidFill>
                  <a:srgbClr val="11295F"/>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chemeClr val="dk1"/>
                </a:buClr>
                <a:buSzPts val="300"/>
                <a:buFont typeface="Arial"/>
                <a:buNone/>
              </a:pPr>
              <a:r>
                <a:rPr b="0" i="0" lang="en" sz="900" u="none" cap="none" strike="noStrike">
                  <a:solidFill>
                    <a:schemeClr val="accent6"/>
                  </a:solidFill>
                  <a:latin typeface="Poppins Medium"/>
                  <a:ea typeface="Poppins Medium"/>
                  <a:cs typeface="Poppins Medium"/>
                  <a:sym typeface="Poppins Medium"/>
                </a:rPr>
                <a:t>(Who can access?)</a:t>
              </a:r>
              <a:endParaRPr b="0" i="0" sz="900" u="none" cap="none" strike="noStrike">
                <a:solidFill>
                  <a:schemeClr val="accent6"/>
                </a:solidFill>
                <a:latin typeface="Poppins Medium"/>
                <a:ea typeface="Poppins Medium"/>
                <a:cs typeface="Poppins Medium"/>
                <a:sym typeface="Poppins Medium"/>
              </a:endParaRPr>
            </a:p>
          </p:txBody>
        </p:sp>
        <p:sp>
          <p:nvSpPr>
            <p:cNvPr id="2378" name="Google Shape;2378;g29b04cf6df1_0_2606"/>
            <p:cNvSpPr/>
            <p:nvPr/>
          </p:nvSpPr>
          <p:spPr>
            <a:xfrm>
              <a:off x="3491950" y="2215775"/>
              <a:ext cx="2201400" cy="418500"/>
            </a:xfrm>
            <a:prstGeom prst="roundRect">
              <a:avLst>
                <a:gd fmla="val 8419" name="adj"/>
              </a:avLst>
            </a:prstGeom>
            <a:solidFill>
              <a:srgbClr val="7BE9E7"/>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0" i="0" lang="en" sz="1100" u="none" cap="none" strike="noStrike">
                  <a:solidFill>
                    <a:srgbClr val="11295F"/>
                  </a:solidFill>
                  <a:latin typeface="Poppins Medium"/>
                  <a:ea typeface="Poppins Medium"/>
                  <a:cs typeface="Poppins Medium"/>
                  <a:sym typeface="Poppins Medium"/>
                </a:rPr>
                <a:t>Data Activity</a:t>
              </a:r>
              <a:endParaRPr b="0" i="0" sz="1100" u="none" cap="none" strike="noStrike">
                <a:solidFill>
                  <a:srgbClr val="11295F"/>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chemeClr val="dk1"/>
                </a:buClr>
                <a:buSzPts val="300"/>
                <a:buFont typeface="Arial"/>
                <a:buNone/>
              </a:pPr>
              <a:r>
                <a:rPr b="0" i="0" lang="en" sz="900" u="none" cap="none" strike="noStrike">
                  <a:solidFill>
                    <a:schemeClr val="accent6"/>
                  </a:solidFill>
                  <a:latin typeface="Poppins Medium"/>
                  <a:ea typeface="Poppins Medium"/>
                  <a:cs typeface="Poppins Medium"/>
                  <a:sym typeface="Poppins Medium"/>
                </a:rPr>
                <a:t>(Who is accessing and how?)</a:t>
              </a:r>
              <a:endParaRPr b="0" i="0" sz="900" u="none" cap="none" strike="noStrike">
                <a:solidFill>
                  <a:schemeClr val="accent6"/>
                </a:solidFill>
                <a:latin typeface="Poppins Medium"/>
                <a:ea typeface="Poppins Medium"/>
                <a:cs typeface="Poppins Medium"/>
                <a:sym typeface="Poppins Medium"/>
              </a:endParaRPr>
            </a:p>
          </p:txBody>
        </p:sp>
        <p:sp>
          <p:nvSpPr>
            <p:cNvPr id="2379" name="Google Shape;2379;g29b04cf6df1_0_2606"/>
            <p:cNvSpPr/>
            <p:nvPr/>
          </p:nvSpPr>
          <p:spPr>
            <a:xfrm>
              <a:off x="5985875" y="2216900"/>
              <a:ext cx="2201400" cy="418500"/>
            </a:xfrm>
            <a:prstGeom prst="roundRect">
              <a:avLst>
                <a:gd fmla="val 8419" name="adj"/>
              </a:avLst>
            </a:prstGeom>
            <a:solidFill>
              <a:srgbClr val="7BE9E7"/>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0" i="0" lang="en" sz="1100" u="none" cap="none" strike="noStrike">
                  <a:solidFill>
                    <a:srgbClr val="11295F"/>
                  </a:solidFill>
                  <a:latin typeface="Poppins Medium"/>
                  <a:ea typeface="Poppins Medium"/>
                  <a:cs typeface="Poppins Medium"/>
                  <a:sym typeface="Poppins Medium"/>
                </a:rPr>
                <a:t>Data Security Posture</a:t>
              </a:r>
              <a:endParaRPr b="0" i="0" sz="1100" u="none" cap="none" strike="noStrike">
                <a:solidFill>
                  <a:srgbClr val="11295F"/>
                </a:solidFill>
                <a:latin typeface="Poppins Medium"/>
                <a:ea typeface="Poppins Medium"/>
                <a:cs typeface="Poppins Medium"/>
                <a:sym typeface="Poppins Medium"/>
              </a:endParaRPr>
            </a:p>
            <a:p>
              <a:pPr indent="0" lvl="0" marL="0" marR="0" rtl="0" algn="ctr">
                <a:lnSpc>
                  <a:spcPct val="100000"/>
                </a:lnSpc>
                <a:spcBef>
                  <a:spcPts val="0"/>
                </a:spcBef>
                <a:spcAft>
                  <a:spcPts val="0"/>
                </a:spcAft>
                <a:buClr>
                  <a:schemeClr val="dk1"/>
                </a:buClr>
                <a:buSzPts val="300"/>
                <a:buFont typeface="Arial"/>
                <a:buNone/>
              </a:pPr>
              <a:r>
                <a:rPr b="0" i="0" lang="en" sz="900" u="none" cap="none" strike="noStrike">
                  <a:solidFill>
                    <a:schemeClr val="accent6"/>
                  </a:solidFill>
                  <a:latin typeface="Poppins Medium"/>
                  <a:ea typeface="Poppins Medium"/>
                  <a:cs typeface="Poppins Medium"/>
                  <a:sym typeface="Poppins Medium"/>
                </a:rPr>
                <a:t>(How is the data protected?)</a:t>
              </a:r>
              <a:endParaRPr b="0" i="0" sz="900" u="none" cap="none" strike="noStrike">
                <a:solidFill>
                  <a:schemeClr val="accent6"/>
                </a:solidFill>
                <a:latin typeface="Poppins Medium"/>
                <a:ea typeface="Poppins Medium"/>
                <a:cs typeface="Poppins Medium"/>
                <a:sym typeface="Poppins Medium"/>
              </a:endParaRPr>
            </a:p>
          </p:txBody>
        </p:sp>
      </p:grpSp>
      <p:cxnSp>
        <p:nvCxnSpPr>
          <p:cNvPr id="2380" name="Google Shape;2380;g29b04cf6df1_0_2606"/>
          <p:cNvCxnSpPr/>
          <p:nvPr/>
        </p:nvCxnSpPr>
        <p:spPr>
          <a:xfrm rot="10800000">
            <a:off x="2463910" y="4306504"/>
            <a:ext cx="0" cy="159300"/>
          </a:xfrm>
          <a:prstGeom prst="straightConnector1">
            <a:avLst/>
          </a:prstGeom>
          <a:noFill/>
          <a:ln cap="flat" cmpd="sng" w="9525">
            <a:solidFill>
              <a:srgbClr val="11295F"/>
            </a:solidFill>
            <a:prstDash val="dot"/>
            <a:round/>
            <a:headEnd len="sm" w="sm" type="none"/>
            <a:tailEnd len="sm" w="sm" type="none"/>
          </a:ln>
        </p:spPr>
      </p:cxnSp>
      <p:cxnSp>
        <p:nvCxnSpPr>
          <p:cNvPr id="2381" name="Google Shape;2381;g29b04cf6df1_0_2606"/>
          <p:cNvCxnSpPr/>
          <p:nvPr/>
        </p:nvCxnSpPr>
        <p:spPr>
          <a:xfrm rot="10800000">
            <a:off x="7106436" y="4333841"/>
            <a:ext cx="0" cy="159300"/>
          </a:xfrm>
          <a:prstGeom prst="straightConnector1">
            <a:avLst/>
          </a:prstGeom>
          <a:noFill/>
          <a:ln cap="flat" cmpd="sng" w="9525">
            <a:solidFill>
              <a:srgbClr val="11295F"/>
            </a:solidFill>
            <a:prstDash val="dot"/>
            <a:round/>
            <a:headEnd len="sm" w="sm" type="none"/>
            <a:tailEnd len="sm" w="sm" type="none"/>
          </a:ln>
        </p:spPr>
      </p:cxnSp>
      <p:cxnSp>
        <p:nvCxnSpPr>
          <p:cNvPr id="2382" name="Google Shape;2382;g29b04cf6df1_0_2606"/>
          <p:cNvCxnSpPr/>
          <p:nvPr/>
        </p:nvCxnSpPr>
        <p:spPr>
          <a:xfrm rot="10800000">
            <a:off x="4762470" y="4306504"/>
            <a:ext cx="0" cy="159300"/>
          </a:xfrm>
          <a:prstGeom prst="straightConnector1">
            <a:avLst/>
          </a:prstGeom>
          <a:noFill/>
          <a:ln cap="flat" cmpd="sng" w="9525">
            <a:solidFill>
              <a:srgbClr val="11295F"/>
            </a:solidFill>
            <a:prstDash val="dot"/>
            <a:round/>
            <a:headEnd len="sm" w="sm" type="none"/>
            <a:tailEnd len="sm" w="sm" type="none"/>
          </a:ln>
        </p:spPr>
      </p:cxnSp>
      <p:sp>
        <p:nvSpPr>
          <p:cNvPr id="2383" name="Google Shape;2383;g29b04cf6df1_0_2606"/>
          <p:cNvSpPr/>
          <p:nvPr/>
        </p:nvSpPr>
        <p:spPr>
          <a:xfrm>
            <a:off x="1721887" y="4820716"/>
            <a:ext cx="1278000" cy="230400"/>
          </a:xfrm>
          <a:prstGeom prst="roundRect">
            <a:avLst>
              <a:gd fmla="val 16667" name="adj"/>
            </a:avLst>
          </a:prstGeom>
          <a:solidFill>
            <a:srgbClr val="FFFFFF"/>
          </a:solidFill>
          <a:ln cap="flat" cmpd="sng" w="9525">
            <a:solidFill>
              <a:srgbClr val="021F3A"/>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a:ea typeface="Poppins"/>
                <a:cs typeface="Poppins"/>
                <a:sym typeface="Poppins"/>
              </a:rPr>
              <a:t>Cloud</a:t>
            </a:r>
            <a:endParaRPr b="0" i="0" sz="1100" u="none" cap="none" strike="noStrike">
              <a:solidFill>
                <a:srgbClr val="000000"/>
              </a:solidFill>
              <a:latin typeface="Poppins"/>
              <a:ea typeface="Poppins"/>
              <a:cs typeface="Poppins"/>
              <a:sym typeface="Poppins"/>
            </a:endParaRPr>
          </a:p>
        </p:txBody>
      </p:sp>
      <p:sp>
        <p:nvSpPr>
          <p:cNvPr id="2384" name="Google Shape;2384;g29b04cf6df1_0_2606"/>
          <p:cNvSpPr/>
          <p:nvPr/>
        </p:nvSpPr>
        <p:spPr>
          <a:xfrm>
            <a:off x="6319097" y="4820716"/>
            <a:ext cx="1278000" cy="230400"/>
          </a:xfrm>
          <a:prstGeom prst="roundRect">
            <a:avLst>
              <a:gd fmla="val 16667" name="adj"/>
            </a:avLst>
          </a:prstGeom>
          <a:solidFill>
            <a:srgbClr val="FFFFFF"/>
          </a:solidFill>
          <a:ln cap="flat" cmpd="sng" w="9525">
            <a:solidFill>
              <a:srgbClr val="A5A5A5"/>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chemeClr val="dk1"/>
                </a:solidFill>
                <a:latin typeface="Poppins"/>
                <a:ea typeface="Poppins"/>
                <a:cs typeface="Poppins"/>
                <a:sym typeface="Poppins"/>
              </a:rPr>
              <a:t>Data Center</a:t>
            </a:r>
            <a:endParaRPr b="1" i="0" sz="1100" u="none" cap="none" strike="noStrike">
              <a:solidFill>
                <a:schemeClr val="dk1"/>
              </a:solidFill>
              <a:latin typeface="Poppins"/>
              <a:ea typeface="Poppins"/>
              <a:cs typeface="Poppins"/>
              <a:sym typeface="Poppins"/>
            </a:endParaRPr>
          </a:p>
        </p:txBody>
      </p:sp>
      <p:sp>
        <p:nvSpPr>
          <p:cNvPr id="2385" name="Google Shape;2385;g29b04cf6df1_0_2606"/>
          <p:cNvSpPr/>
          <p:nvPr/>
        </p:nvSpPr>
        <p:spPr>
          <a:xfrm>
            <a:off x="4020492" y="4820716"/>
            <a:ext cx="1278000" cy="230400"/>
          </a:xfrm>
          <a:prstGeom prst="roundRect">
            <a:avLst>
              <a:gd fmla="val 16667" name="adj"/>
            </a:avLst>
          </a:prstGeom>
          <a:solidFill>
            <a:srgbClr val="FFFFFF"/>
          </a:solidFill>
          <a:ln cap="flat" cmpd="sng" w="9525">
            <a:solidFill>
              <a:srgbClr val="021F3A"/>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chemeClr val="dk1"/>
              </a:buClr>
              <a:buSzPts val="300"/>
              <a:buFont typeface="Arial"/>
              <a:buNone/>
            </a:pPr>
            <a:r>
              <a:rPr b="1" i="0" lang="en" sz="1100" u="none" cap="none" strike="noStrike">
                <a:solidFill>
                  <a:srgbClr val="11295F"/>
                </a:solidFill>
                <a:latin typeface="Poppins"/>
                <a:ea typeface="Poppins"/>
                <a:cs typeface="Poppins"/>
                <a:sym typeface="Poppins"/>
              </a:rPr>
              <a:t>SaaS</a:t>
            </a:r>
            <a:endParaRPr b="0" i="0" sz="1100" u="none" cap="none" strike="noStrike">
              <a:solidFill>
                <a:srgbClr val="000000"/>
              </a:solidFill>
              <a:latin typeface="Poppins"/>
              <a:ea typeface="Poppins"/>
              <a:cs typeface="Poppins"/>
              <a:sym typeface="Poppins"/>
            </a:endParaRPr>
          </a:p>
        </p:txBody>
      </p:sp>
      <p:pic>
        <p:nvPicPr>
          <p:cNvPr id="2386" name="Google Shape;2386;g29b04cf6df1_0_2606"/>
          <p:cNvPicPr preferRelativeResize="0"/>
          <p:nvPr/>
        </p:nvPicPr>
        <p:blipFill rotWithShape="1">
          <a:blip r:embed="rId12">
            <a:alphaModFix/>
          </a:blip>
          <a:srcRect b="0" l="0" r="0" t="0"/>
          <a:stretch/>
        </p:blipFill>
        <p:spPr>
          <a:xfrm>
            <a:off x="6482933" y="152424"/>
            <a:ext cx="2153627" cy="4823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g29b04cf6df1_0_5849"/>
          <p:cNvSpPr txBox="1"/>
          <p:nvPr/>
        </p:nvSpPr>
        <p:spPr>
          <a:xfrm>
            <a:off x="213030" y="352700"/>
            <a:ext cx="7823700" cy="4449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b="1" lang="en" sz="2100">
                <a:solidFill>
                  <a:srgbClr val="2CA077"/>
                </a:solidFill>
                <a:latin typeface="Poppins"/>
                <a:ea typeface="Poppins"/>
                <a:cs typeface="Poppins"/>
                <a:sym typeface="Poppins"/>
              </a:rPr>
              <a:t>One page summary</a:t>
            </a:r>
            <a:endParaRPr b="1" sz="2100">
              <a:solidFill>
                <a:srgbClr val="2CA077"/>
              </a:solidFill>
              <a:latin typeface="Poppins"/>
              <a:ea typeface="Poppins"/>
              <a:cs typeface="Poppins"/>
              <a:sym typeface="Poppins"/>
            </a:endParaRPr>
          </a:p>
        </p:txBody>
      </p:sp>
      <p:sp>
        <p:nvSpPr>
          <p:cNvPr id="2393" name="Google Shape;2393;g29b04cf6df1_0_5849"/>
          <p:cNvSpPr txBox="1"/>
          <p:nvPr/>
        </p:nvSpPr>
        <p:spPr>
          <a:xfrm>
            <a:off x="155887" y="1089984"/>
            <a:ext cx="8727000" cy="21288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200">
                <a:solidFill>
                  <a:srgbClr val="FFFFFF"/>
                </a:solidFill>
              </a:rPr>
              <a:t>The Customer was</a:t>
            </a:r>
            <a:r>
              <a:rPr lang="en" sz="1200">
                <a:solidFill>
                  <a:srgbClr val="FFFFFF"/>
                </a:solidFill>
              </a:rPr>
              <a:t> looking to </a:t>
            </a:r>
            <a:r>
              <a:rPr b="1" lang="en" sz="1200">
                <a:solidFill>
                  <a:srgbClr val="FFFFFF"/>
                </a:solidFill>
              </a:rPr>
              <a:t>increase their cyber and data security capabilities and posture</a:t>
            </a:r>
            <a:r>
              <a:rPr lang="en" sz="1200">
                <a:solidFill>
                  <a:srgbClr val="FFFFFF"/>
                </a:solidFill>
              </a:rPr>
              <a:t>. Part of the program was testing the  Laminar product to increase visibility and security of the Cloud/SAAS based data. </a:t>
            </a:r>
            <a:endParaRPr sz="1200">
              <a:solidFill>
                <a:srgbClr val="FFFFFF"/>
              </a:solidFill>
            </a:endParaRPr>
          </a:p>
          <a:p>
            <a:pPr indent="0" lvl="0" marL="0" rtl="0" algn="l">
              <a:spcBef>
                <a:spcPts val="0"/>
              </a:spcBef>
              <a:spcAft>
                <a:spcPts val="0"/>
              </a:spcAft>
              <a:buNone/>
            </a:pPr>
            <a:r>
              <a:t/>
            </a:r>
            <a:endParaRPr sz="1200">
              <a:solidFill>
                <a:srgbClr val="FFFFFF"/>
              </a:solidFill>
            </a:endParaRPr>
          </a:p>
          <a:p>
            <a:pPr indent="0" lvl="0" marL="0" rtl="0" algn="l">
              <a:spcBef>
                <a:spcPts val="0"/>
              </a:spcBef>
              <a:spcAft>
                <a:spcPts val="0"/>
              </a:spcAft>
              <a:buNone/>
            </a:pPr>
            <a:r>
              <a:rPr lang="en" sz="1200">
                <a:solidFill>
                  <a:srgbClr val="FFFFFF"/>
                </a:solidFill>
              </a:rPr>
              <a:t>During the Proof of Value period we discovered multiple points that </a:t>
            </a:r>
            <a:r>
              <a:rPr b="1" lang="en" sz="1200">
                <a:solidFill>
                  <a:srgbClr val="FFFFFF"/>
                </a:solidFill>
              </a:rPr>
              <a:t>proves the validity of this program</a:t>
            </a:r>
            <a:r>
              <a:rPr lang="en" sz="1200">
                <a:solidFill>
                  <a:srgbClr val="FFFFFF"/>
                </a:solidFill>
              </a:rPr>
              <a:t> as we discovered anomalies and unexpected personal and sensitive data. We are also able to see many Terabytes of data being consumed in the cloud that was not serving a business purpose which will </a:t>
            </a:r>
            <a:r>
              <a:rPr b="1" lang="en" sz="1200">
                <a:solidFill>
                  <a:srgbClr val="FFFFFF"/>
                </a:solidFill>
              </a:rPr>
              <a:t>result in savings in cloud </a:t>
            </a:r>
            <a:r>
              <a:rPr lang="en" sz="1200">
                <a:solidFill>
                  <a:srgbClr val="FFFFFF"/>
                </a:solidFill>
              </a:rPr>
              <a:t>spendings.</a:t>
            </a:r>
            <a:endParaRPr sz="1200">
              <a:solidFill>
                <a:srgbClr val="FFFFFF"/>
              </a:solidFill>
            </a:endParaRPr>
          </a:p>
          <a:p>
            <a:pPr indent="0" lvl="0" marL="0" rtl="0" algn="l">
              <a:spcBef>
                <a:spcPts val="0"/>
              </a:spcBef>
              <a:spcAft>
                <a:spcPts val="0"/>
              </a:spcAft>
              <a:buNone/>
            </a:pPr>
            <a:r>
              <a:t/>
            </a:r>
            <a:endParaRPr sz="1200">
              <a:solidFill>
                <a:srgbClr val="FFFFFF"/>
              </a:solidFill>
            </a:endParaRPr>
          </a:p>
          <a:p>
            <a:pPr indent="0" lvl="0" marL="0" rtl="0" algn="l">
              <a:spcBef>
                <a:spcPts val="0"/>
              </a:spcBef>
              <a:spcAft>
                <a:spcPts val="0"/>
              </a:spcAft>
              <a:buNone/>
            </a:pPr>
            <a:r>
              <a:rPr lang="en" sz="1200">
                <a:solidFill>
                  <a:srgbClr val="FFFFFF"/>
                </a:solidFill>
              </a:rPr>
              <a:t>The test data and scope for this Proof of value project was a </a:t>
            </a:r>
            <a:r>
              <a:rPr b="1" lang="en" sz="1200">
                <a:solidFill>
                  <a:srgbClr val="FFFFFF"/>
                </a:solidFill>
              </a:rPr>
              <a:t>small but realistic dataset of the entire organisation</a:t>
            </a:r>
            <a:r>
              <a:rPr lang="en" sz="1200">
                <a:solidFill>
                  <a:srgbClr val="FFFFFF"/>
                </a:solidFill>
              </a:rPr>
              <a:t>. In a full production environment we would expect to see dozens more results of similar importance.</a:t>
            </a:r>
            <a:endParaRPr sz="1200">
              <a:solidFill>
                <a:srgbClr val="FFFFFF"/>
              </a:solidFill>
            </a:endParaRPr>
          </a:p>
          <a:p>
            <a:pPr indent="0" lvl="0" marL="165100" rtl="0" algn="l">
              <a:lnSpc>
                <a:spcPct val="115000"/>
              </a:lnSpc>
              <a:spcBef>
                <a:spcPts val="0"/>
              </a:spcBef>
              <a:spcAft>
                <a:spcPts val="0"/>
              </a:spcAft>
              <a:buNone/>
            </a:pPr>
            <a:r>
              <a:t/>
            </a:r>
            <a:endParaRPr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rgbClr val="FFFFFF"/>
              </a:solidFill>
            </a:endParaRPr>
          </a:p>
        </p:txBody>
      </p:sp>
      <p:pic>
        <p:nvPicPr>
          <p:cNvPr id="2394" name="Google Shape;2394;g29b04cf6df1_0_5849"/>
          <p:cNvPicPr preferRelativeResize="0"/>
          <p:nvPr/>
        </p:nvPicPr>
        <p:blipFill>
          <a:blip r:embed="rId3">
            <a:alphaModFix/>
          </a:blip>
          <a:stretch>
            <a:fillRect/>
          </a:stretch>
        </p:blipFill>
        <p:spPr>
          <a:xfrm>
            <a:off x="155887" y="3252244"/>
            <a:ext cx="1190354" cy="1190354"/>
          </a:xfrm>
          <a:prstGeom prst="rect">
            <a:avLst/>
          </a:prstGeom>
          <a:noFill/>
          <a:ln>
            <a:noFill/>
          </a:ln>
        </p:spPr>
      </p:pic>
      <p:sp>
        <p:nvSpPr>
          <p:cNvPr id="2395" name="Google Shape;2395;g29b04cf6df1_0_5849"/>
          <p:cNvSpPr txBox="1"/>
          <p:nvPr/>
        </p:nvSpPr>
        <p:spPr>
          <a:xfrm>
            <a:off x="1488518" y="2906184"/>
            <a:ext cx="7158900" cy="18702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t/>
            </a:r>
            <a:endParaRPr sz="1200">
              <a:solidFill>
                <a:schemeClr val="lt1"/>
              </a:solidFill>
            </a:endParaRPr>
          </a:p>
          <a:p>
            <a:pPr indent="0" lvl="0" marL="0" rtl="0" algn="l">
              <a:spcBef>
                <a:spcPts val="0"/>
              </a:spcBef>
              <a:spcAft>
                <a:spcPts val="0"/>
              </a:spcAft>
              <a:buNone/>
            </a:pPr>
            <a:r>
              <a:rPr lang="en" sz="1200">
                <a:solidFill>
                  <a:schemeClr val="lt1"/>
                </a:solidFill>
              </a:rPr>
              <a:t>Some key </a:t>
            </a:r>
            <a:r>
              <a:rPr b="1" lang="en" sz="1200">
                <a:solidFill>
                  <a:schemeClr val="lt1"/>
                </a:solidFill>
              </a:rPr>
              <a:t>data security and efficiency outcomes</a:t>
            </a:r>
            <a:r>
              <a:rPr lang="en" sz="1200">
                <a:solidFill>
                  <a:schemeClr val="lt1"/>
                </a:solidFill>
              </a:rPr>
              <a:t> from this project are:</a:t>
            </a:r>
            <a:endParaRPr sz="1200">
              <a:solidFill>
                <a:schemeClr val="lt1"/>
              </a:solidFill>
            </a:endParaRPr>
          </a:p>
          <a:p>
            <a:pPr indent="0" lvl="0" marL="0" rtl="0" algn="l">
              <a:spcBef>
                <a:spcPts val="0"/>
              </a:spcBef>
              <a:spcAft>
                <a:spcPts val="0"/>
              </a:spcAft>
              <a:buNone/>
            </a:pPr>
            <a:r>
              <a:t/>
            </a:r>
            <a:endParaRPr sz="1200">
              <a:solidFill>
                <a:schemeClr val="lt1"/>
              </a:solidFill>
            </a:endParaRPr>
          </a:p>
          <a:p>
            <a:pPr indent="-152400" lvl="0" marL="165100" rtl="0" algn="l">
              <a:lnSpc>
                <a:spcPct val="115000"/>
              </a:lnSpc>
              <a:spcBef>
                <a:spcPts val="0"/>
              </a:spcBef>
              <a:spcAft>
                <a:spcPts val="0"/>
              </a:spcAft>
              <a:buClr>
                <a:schemeClr val="lt1"/>
              </a:buClr>
              <a:buSzPts val="1200"/>
              <a:buFont typeface="Inter"/>
              <a:buChar char="●"/>
            </a:pPr>
            <a:r>
              <a:rPr lang="en" sz="1200">
                <a:solidFill>
                  <a:schemeClr val="lt1"/>
                </a:solidFill>
                <a:latin typeface="Inter"/>
                <a:ea typeface="Inter"/>
                <a:cs typeface="Inter"/>
                <a:sym typeface="Inter"/>
              </a:rPr>
              <a:t>4 Million unmasked instances of Customer PII in a Snowflake database</a:t>
            </a:r>
            <a:endParaRPr sz="1200">
              <a:solidFill>
                <a:schemeClr val="lt1"/>
              </a:solidFill>
              <a:latin typeface="Inter"/>
              <a:ea typeface="Inter"/>
              <a:cs typeface="Inter"/>
              <a:sym typeface="Inter"/>
            </a:endParaRPr>
          </a:p>
          <a:p>
            <a:pPr indent="-152400" lvl="0" marL="165100" rtl="0" algn="l">
              <a:lnSpc>
                <a:spcPct val="115000"/>
              </a:lnSpc>
              <a:spcBef>
                <a:spcPts val="0"/>
              </a:spcBef>
              <a:spcAft>
                <a:spcPts val="0"/>
              </a:spcAft>
              <a:buClr>
                <a:schemeClr val="lt1"/>
              </a:buClr>
              <a:buSzPts val="1200"/>
              <a:buFont typeface="Inter"/>
              <a:buChar char="●"/>
            </a:pPr>
            <a:r>
              <a:rPr lang="en" sz="1200">
                <a:solidFill>
                  <a:schemeClr val="lt1"/>
                </a:solidFill>
                <a:latin typeface="Inter"/>
                <a:ea typeface="Inter"/>
                <a:cs typeface="Inter"/>
                <a:sym typeface="Inter"/>
              </a:rPr>
              <a:t>18 assets containing misplaced Personal and Financial data in the Azure environment</a:t>
            </a:r>
            <a:endParaRPr sz="1200">
              <a:solidFill>
                <a:schemeClr val="lt1"/>
              </a:solidFill>
              <a:latin typeface="Inter"/>
              <a:ea typeface="Inter"/>
              <a:cs typeface="Inter"/>
              <a:sym typeface="Inter"/>
            </a:endParaRPr>
          </a:p>
          <a:p>
            <a:pPr indent="-152400" lvl="0" marL="165100" rtl="0" algn="l">
              <a:lnSpc>
                <a:spcPct val="115000"/>
              </a:lnSpc>
              <a:spcBef>
                <a:spcPts val="0"/>
              </a:spcBef>
              <a:spcAft>
                <a:spcPts val="0"/>
              </a:spcAft>
              <a:buClr>
                <a:schemeClr val="lt1"/>
              </a:buClr>
              <a:buSzPts val="1200"/>
              <a:buFont typeface="Inter"/>
              <a:buChar char="●"/>
            </a:pPr>
            <a:r>
              <a:rPr lang="en" sz="1200">
                <a:solidFill>
                  <a:schemeClr val="lt1"/>
                </a:solidFill>
                <a:latin typeface="Inter"/>
                <a:ea typeface="Inter"/>
                <a:cs typeface="Inter"/>
                <a:sym typeface="Inter"/>
              </a:rPr>
              <a:t>Over 10 TB in 49 copies of a previously discontinued database within AWS</a:t>
            </a:r>
            <a:endParaRPr sz="1200">
              <a:solidFill>
                <a:schemeClr val="lt1"/>
              </a:solidFill>
              <a:latin typeface="Inter"/>
              <a:ea typeface="Inter"/>
              <a:cs typeface="Inter"/>
              <a:sym typeface="Inter"/>
            </a:endParaRPr>
          </a:p>
          <a:p>
            <a:pPr indent="-152400" lvl="0" marL="165100" rtl="0" algn="l">
              <a:lnSpc>
                <a:spcPct val="115000"/>
              </a:lnSpc>
              <a:spcBef>
                <a:spcPts val="0"/>
              </a:spcBef>
              <a:spcAft>
                <a:spcPts val="0"/>
              </a:spcAft>
              <a:buClr>
                <a:schemeClr val="lt1"/>
              </a:buClr>
              <a:buSzPts val="1200"/>
              <a:buFont typeface="Inter"/>
              <a:buChar char="●"/>
            </a:pPr>
            <a:r>
              <a:rPr lang="en" sz="1200">
                <a:solidFill>
                  <a:schemeClr val="lt1"/>
                </a:solidFill>
                <a:latin typeface="Inter"/>
                <a:ea typeface="Inter"/>
                <a:cs typeface="Inter"/>
                <a:sym typeface="Inter"/>
              </a:rPr>
              <a:t>GDPR data found that was stored in the United States</a:t>
            </a:r>
            <a:endParaRPr sz="1200">
              <a:solidFill>
                <a:schemeClr val="lt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lang="en" sz="1200">
                <a:solidFill>
                  <a:schemeClr val="lt1"/>
                </a:solidFill>
                <a:latin typeface="Inter"/>
                <a:ea typeface="Inter"/>
                <a:cs typeface="Inter"/>
                <a:sym typeface="Inter"/>
              </a:rPr>
              <a:t>All these findings were immediately actioned</a:t>
            </a:r>
            <a:endParaRPr sz="1200">
              <a:solidFill>
                <a:schemeClr val="lt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9" name="Shape 2399"/>
        <p:cNvGrpSpPr/>
        <p:nvPr/>
      </p:nvGrpSpPr>
      <p:grpSpPr>
        <a:xfrm>
          <a:off x="0" y="0"/>
          <a:ext cx="0" cy="0"/>
          <a:chOff x="0" y="0"/>
          <a:chExt cx="0" cy="0"/>
        </a:xfrm>
      </p:grpSpPr>
      <p:sp>
        <p:nvSpPr>
          <p:cNvPr id="2400" name="Google Shape;2400;g285f8edf194_0_393"/>
          <p:cNvSpPr txBox="1"/>
          <p:nvPr>
            <p:ph type="title"/>
          </p:nvPr>
        </p:nvSpPr>
        <p:spPr>
          <a:xfrm>
            <a:off x="650059" y="1653132"/>
            <a:ext cx="7837800" cy="1704300"/>
          </a:xfrm>
          <a:prstGeom prst="rect">
            <a:avLst/>
          </a:prstGeom>
          <a:noFill/>
          <a:ln>
            <a:noFill/>
          </a:ln>
        </p:spPr>
        <p:txBody>
          <a:bodyPr anchorCtr="0" anchor="ctr" bIns="34275" lIns="0" spcFirstLastPara="1" rIns="68575" wrap="square" tIns="34275">
            <a:noAutofit/>
          </a:bodyPr>
          <a:lstStyle/>
          <a:p>
            <a:pPr indent="0" lvl="0" marL="0" rtl="0" algn="ctr">
              <a:lnSpc>
                <a:spcPct val="100000"/>
              </a:lnSpc>
              <a:spcBef>
                <a:spcPts val="0"/>
              </a:spcBef>
              <a:spcAft>
                <a:spcPts val="0"/>
              </a:spcAft>
              <a:buClr>
                <a:srgbClr val="000000"/>
              </a:buClr>
              <a:buSzPts val="400"/>
              <a:buFont typeface="Arial"/>
              <a:buNone/>
            </a:pPr>
            <a:r>
              <a:rPr lang="en" sz="3600">
                <a:latin typeface="Poppins SemiBold"/>
                <a:ea typeface="Poppins SemiBold"/>
                <a:cs typeface="Poppins SemiBold"/>
                <a:sym typeface="Poppins SemiBold"/>
              </a:rPr>
              <a:t>Thank you</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g29b04cf6df1_0_1380"/>
          <p:cNvSpPr/>
          <p:nvPr/>
        </p:nvSpPr>
        <p:spPr>
          <a:xfrm>
            <a:off x="6900750" y="921675"/>
            <a:ext cx="2111400" cy="4080900"/>
          </a:xfrm>
          <a:prstGeom prst="rect">
            <a:avLst/>
          </a:prstGeom>
          <a:noFill/>
          <a:ln cap="flat" cmpd="sng" w="95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29b04cf6df1_0_1380"/>
          <p:cNvSpPr txBox="1"/>
          <p:nvPr>
            <p:ph idx="4294967295" type="title"/>
          </p:nvPr>
        </p:nvSpPr>
        <p:spPr>
          <a:xfrm>
            <a:off x="371475" y="296571"/>
            <a:ext cx="8330700" cy="424500"/>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rgbClr val="191919"/>
              </a:buClr>
              <a:buSzPts val="3200"/>
              <a:buFont typeface="Arial"/>
              <a:buNone/>
            </a:pPr>
            <a:r>
              <a:rPr lang="en" sz="2700">
                <a:solidFill>
                  <a:schemeClr val="lt1"/>
                </a:solidFill>
              </a:rPr>
              <a:t>Rubrik is widely recognized as the leading innovator </a:t>
            </a:r>
            <a:endParaRPr/>
          </a:p>
        </p:txBody>
      </p:sp>
      <p:pic>
        <p:nvPicPr>
          <p:cNvPr id="1998" name="Google Shape;1998;g29b04cf6df1_0_1380"/>
          <p:cNvPicPr preferRelativeResize="0"/>
          <p:nvPr/>
        </p:nvPicPr>
        <p:blipFill rotWithShape="1">
          <a:blip r:embed="rId3">
            <a:alphaModFix/>
          </a:blip>
          <a:srcRect b="0" l="0" r="0" t="0"/>
          <a:stretch/>
        </p:blipFill>
        <p:spPr>
          <a:xfrm>
            <a:off x="7031650" y="1349575"/>
            <a:ext cx="963626" cy="1017125"/>
          </a:xfrm>
          <a:prstGeom prst="rect">
            <a:avLst/>
          </a:prstGeom>
          <a:noFill/>
          <a:ln>
            <a:noFill/>
          </a:ln>
        </p:spPr>
      </p:pic>
      <p:pic>
        <p:nvPicPr>
          <p:cNvPr id="1999" name="Google Shape;1999;g29b04cf6df1_0_1380"/>
          <p:cNvPicPr preferRelativeResize="0"/>
          <p:nvPr/>
        </p:nvPicPr>
        <p:blipFill rotWithShape="1">
          <a:blip r:embed="rId4">
            <a:alphaModFix/>
          </a:blip>
          <a:srcRect b="14850" l="0" r="0" t="0"/>
          <a:stretch/>
        </p:blipFill>
        <p:spPr>
          <a:xfrm>
            <a:off x="7061375" y="2832801"/>
            <a:ext cx="963626" cy="866089"/>
          </a:xfrm>
          <a:prstGeom prst="rect">
            <a:avLst/>
          </a:prstGeom>
          <a:noFill/>
          <a:ln>
            <a:noFill/>
          </a:ln>
        </p:spPr>
      </p:pic>
      <p:pic>
        <p:nvPicPr>
          <p:cNvPr id="2000" name="Google Shape;2000;g29b04cf6df1_0_1380"/>
          <p:cNvPicPr preferRelativeResize="0"/>
          <p:nvPr/>
        </p:nvPicPr>
        <p:blipFill rotWithShape="1">
          <a:blip r:embed="rId5">
            <a:alphaModFix/>
          </a:blip>
          <a:srcRect b="0" l="0" r="0" t="0"/>
          <a:stretch/>
        </p:blipFill>
        <p:spPr>
          <a:xfrm>
            <a:off x="7093681" y="1028918"/>
            <a:ext cx="890302" cy="247307"/>
          </a:xfrm>
          <a:prstGeom prst="rect">
            <a:avLst/>
          </a:prstGeom>
          <a:noFill/>
          <a:ln>
            <a:noFill/>
          </a:ln>
        </p:spPr>
      </p:pic>
      <p:sp>
        <p:nvSpPr>
          <p:cNvPr id="2001" name="Google Shape;2001;g29b04cf6df1_0_1380"/>
          <p:cNvSpPr/>
          <p:nvPr/>
        </p:nvSpPr>
        <p:spPr>
          <a:xfrm>
            <a:off x="8097850" y="1349575"/>
            <a:ext cx="761700" cy="705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AC8B9"/>
              </a:buClr>
              <a:buSzPts val="1700"/>
              <a:buFont typeface="Arial"/>
              <a:buNone/>
            </a:pPr>
            <a:r>
              <a:rPr b="1" i="1" lang="en" sz="1000" u="none" cap="none" strike="noStrike">
                <a:solidFill>
                  <a:srgbClr val="0AC8B9"/>
                </a:solidFill>
                <a:latin typeface="Arial"/>
                <a:ea typeface="Arial"/>
                <a:cs typeface="Arial"/>
                <a:sym typeface="Arial"/>
              </a:rPr>
              <a:t>2020-2023</a:t>
            </a:r>
            <a:endParaRPr b="0" i="1" sz="400" u="none" cap="none" strike="noStrike">
              <a:solidFill>
                <a:srgbClr val="000000"/>
              </a:solidFill>
              <a:latin typeface="Arial"/>
              <a:ea typeface="Arial"/>
              <a:cs typeface="Arial"/>
              <a:sym typeface="Arial"/>
            </a:endParaRPr>
          </a:p>
        </p:txBody>
      </p:sp>
      <p:pic>
        <p:nvPicPr>
          <p:cNvPr id="2002" name="Google Shape;2002;g29b04cf6df1_0_1380"/>
          <p:cNvPicPr preferRelativeResize="0"/>
          <p:nvPr/>
        </p:nvPicPr>
        <p:blipFill rotWithShape="1">
          <a:blip r:embed="rId6">
            <a:alphaModFix/>
          </a:blip>
          <a:srcRect b="0" l="0" r="0" t="0"/>
          <a:stretch/>
        </p:blipFill>
        <p:spPr>
          <a:xfrm>
            <a:off x="7023815" y="2516262"/>
            <a:ext cx="1120980" cy="253800"/>
          </a:xfrm>
          <a:prstGeom prst="rect">
            <a:avLst/>
          </a:prstGeom>
          <a:noFill/>
          <a:ln>
            <a:noFill/>
          </a:ln>
        </p:spPr>
      </p:pic>
      <p:sp>
        <p:nvSpPr>
          <p:cNvPr id="2003" name="Google Shape;2003;g29b04cf6df1_0_1380"/>
          <p:cNvSpPr/>
          <p:nvPr/>
        </p:nvSpPr>
        <p:spPr>
          <a:xfrm>
            <a:off x="8081675" y="2914300"/>
            <a:ext cx="841500" cy="577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AC8B9"/>
              </a:buClr>
              <a:buSzPts val="1700"/>
              <a:buFont typeface="Arial"/>
              <a:buNone/>
            </a:pPr>
            <a:r>
              <a:rPr b="1" i="1" lang="en" sz="1000" u="none" cap="none" strike="noStrike">
                <a:solidFill>
                  <a:srgbClr val="0AC8B9"/>
                </a:solidFill>
                <a:latin typeface="Arial"/>
                <a:ea typeface="Arial"/>
                <a:cs typeface="Arial"/>
                <a:sym typeface="Arial"/>
              </a:rPr>
              <a:t>2019, 2020, 2022</a:t>
            </a:r>
            <a:endParaRPr b="0" i="0" sz="1100" u="none" cap="none" strike="noStrike">
              <a:solidFill>
                <a:srgbClr val="000000"/>
              </a:solidFill>
              <a:latin typeface="Arial"/>
              <a:ea typeface="Arial"/>
              <a:cs typeface="Arial"/>
              <a:sym typeface="Arial"/>
            </a:endParaRPr>
          </a:p>
        </p:txBody>
      </p:sp>
      <p:pic>
        <p:nvPicPr>
          <p:cNvPr id="2004" name="Google Shape;2004;g29b04cf6df1_0_1380"/>
          <p:cNvPicPr preferRelativeResize="0"/>
          <p:nvPr/>
        </p:nvPicPr>
        <p:blipFill rotWithShape="1">
          <a:blip r:embed="rId7">
            <a:alphaModFix/>
          </a:blip>
          <a:srcRect b="0" l="0" r="0" t="0"/>
          <a:stretch/>
        </p:blipFill>
        <p:spPr>
          <a:xfrm>
            <a:off x="7102498" y="4183437"/>
            <a:ext cx="890302" cy="939763"/>
          </a:xfrm>
          <a:prstGeom prst="rect">
            <a:avLst/>
          </a:prstGeom>
          <a:noFill/>
          <a:ln>
            <a:noFill/>
          </a:ln>
        </p:spPr>
      </p:pic>
      <p:pic>
        <p:nvPicPr>
          <p:cNvPr id="2005" name="Google Shape;2005;g29b04cf6df1_0_1380"/>
          <p:cNvPicPr preferRelativeResize="0"/>
          <p:nvPr/>
        </p:nvPicPr>
        <p:blipFill rotWithShape="1">
          <a:blip r:embed="rId8">
            <a:alphaModFix/>
          </a:blip>
          <a:srcRect b="0" l="0" r="0" t="0"/>
          <a:stretch/>
        </p:blipFill>
        <p:spPr>
          <a:xfrm>
            <a:off x="7098034" y="4003098"/>
            <a:ext cx="890302" cy="247300"/>
          </a:xfrm>
          <a:prstGeom prst="rect">
            <a:avLst/>
          </a:prstGeom>
          <a:noFill/>
          <a:ln>
            <a:noFill/>
          </a:ln>
        </p:spPr>
      </p:pic>
      <p:sp>
        <p:nvSpPr>
          <p:cNvPr id="2006" name="Google Shape;2006;g29b04cf6df1_0_1380"/>
          <p:cNvSpPr/>
          <p:nvPr/>
        </p:nvSpPr>
        <p:spPr>
          <a:xfrm>
            <a:off x="8081673" y="4250400"/>
            <a:ext cx="761700" cy="5772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AC8B9"/>
              </a:buClr>
              <a:buSzPts val="1700"/>
              <a:buFont typeface="Arial"/>
              <a:buNone/>
            </a:pPr>
            <a:r>
              <a:rPr b="1" i="1" lang="en" sz="1000" u="none" cap="none" strike="noStrike">
                <a:solidFill>
                  <a:srgbClr val="0AC8B9"/>
                </a:solidFill>
                <a:latin typeface="Arial"/>
                <a:ea typeface="Arial"/>
                <a:cs typeface="Arial"/>
                <a:sym typeface="Arial"/>
              </a:rPr>
              <a:t>7 years running</a:t>
            </a:r>
            <a:endParaRPr b="0" i="0" sz="1100" u="none" cap="none" strike="noStrike">
              <a:solidFill>
                <a:srgbClr val="000000"/>
              </a:solidFill>
              <a:latin typeface="Arial"/>
              <a:ea typeface="Arial"/>
              <a:cs typeface="Arial"/>
              <a:sym typeface="Arial"/>
            </a:endParaRPr>
          </a:p>
        </p:txBody>
      </p:sp>
      <p:sp>
        <p:nvSpPr>
          <p:cNvPr id="2007" name="Google Shape;2007;g29b04cf6df1_0_1380"/>
          <p:cNvSpPr/>
          <p:nvPr/>
        </p:nvSpPr>
        <p:spPr>
          <a:xfrm>
            <a:off x="371475" y="1448625"/>
            <a:ext cx="2859300" cy="939900"/>
          </a:xfrm>
          <a:prstGeom prst="roundRect">
            <a:avLst>
              <a:gd fmla="val 3969" name="adj"/>
            </a:avLst>
          </a:prstGeom>
          <a:solidFill>
            <a:srgbClr val="023E5F"/>
          </a:solidFill>
          <a:ln>
            <a:noFill/>
          </a:ln>
        </p:spPr>
        <p:txBody>
          <a:bodyPr anchorCtr="0" anchor="ctr" bIns="34275" lIns="68575" spcFirstLastPara="1" rIns="68575" wrap="square" tIns="1097275">
            <a:noAutofit/>
          </a:bodyPr>
          <a:lstStyle/>
          <a:p>
            <a:pPr indent="0" lvl="0" marL="0" marR="0" rtl="0" algn="l">
              <a:lnSpc>
                <a:spcPct val="90000"/>
              </a:lnSpc>
              <a:spcBef>
                <a:spcPts val="0"/>
              </a:spcBef>
              <a:spcAft>
                <a:spcPts val="0"/>
              </a:spcAft>
              <a:buClr>
                <a:srgbClr val="191919"/>
              </a:buClr>
              <a:buSzPts val="2400"/>
              <a:buFont typeface="Arial"/>
              <a:buNone/>
            </a:pPr>
            <a:r>
              <a:t/>
            </a:r>
            <a:endParaRPr b="0" i="0" sz="1600" u="none" cap="none" strike="noStrike">
              <a:solidFill>
                <a:srgbClr val="000000"/>
              </a:solidFill>
              <a:latin typeface="Arial"/>
              <a:ea typeface="Arial"/>
              <a:cs typeface="Arial"/>
              <a:sym typeface="Arial"/>
            </a:endParaRPr>
          </a:p>
        </p:txBody>
      </p:sp>
      <p:sp>
        <p:nvSpPr>
          <p:cNvPr id="2008" name="Google Shape;2008;g29b04cf6df1_0_1380"/>
          <p:cNvSpPr/>
          <p:nvPr/>
        </p:nvSpPr>
        <p:spPr>
          <a:xfrm>
            <a:off x="3636113" y="1448625"/>
            <a:ext cx="2859300" cy="939900"/>
          </a:xfrm>
          <a:prstGeom prst="roundRect">
            <a:avLst>
              <a:gd fmla="val 3969" name="adj"/>
            </a:avLst>
          </a:prstGeom>
          <a:solidFill>
            <a:srgbClr val="023E5F"/>
          </a:solidFill>
          <a:ln>
            <a:noFill/>
          </a:ln>
        </p:spPr>
        <p:txBody>
          <a:bodyPr anchorCtr="0" anchor="ctr" bIns="34275" lIns="68575" spcFirstLastPara="1" rIns="68575" wrap="square" tIns="1097275">
            <a:noAutofit/>
          </a:bodyPr>
          <a:lstStyle/>
          <a:p>
            <a:pPr indent="0" lvl="0" marL="0" marR="0" rtl="0" algn="ctr">
              <a:lnSpc>
                <a:spcPct val="90000"/>
              </a:lnSpc>
              <a:spcBef>
                <a:spcPts val="0"/>
              </a:spcBef>
              <a:spcAft>
                <a:spcPts val="0"/>
              </a:spcAft>
              <a:buClr>
                <a:srgbClr val="191919"/>
              </a:buClr>
              <a:buSzPts val="2400"/>
              <a:buFont typeface="Arial"/>
              <a:buNone/>
            </a:pPr>
            <a:r>
              <a:t/>
            </a:r>
            <a:endParaRPr b="0" i="0" sz="1600" u="none" cap="none" strike="noStrike">
              <a:solidFill>
                <a:srgbClr val="000000"/>
              </a:solidFill>
              <a:latin typeface="Arial"/>
              <a:ea typeface="Arial"/>
              <a:cs typeface="Arial"/>
              <a:sym typeface="Arial"/>
            </a:endParaRPr>
          </a:p>
        </p:txBody>
      </p:sp>
      <p:sp>
        <p:nvSpPr>
          <p:cNvPr id="2009" name="Google Shape;2009;g29b04cf6df1_0_1380"/>
          <p:cNvSpPr txBox="1"/>
          <p:nvPr/>
        </p:nvSpPr>
        <p:spPr>
          <a:xfrm>
            <a:off x="495300" y="1603788"/>
            <a:ext cx="2604600" cy="614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b="1" i="0" lang="en" sz="1600" u="none" cap="none" strike="noStrike">
                <a:solidFill>
                  <a:srgbClr val="00DED2"/>
                </a:solidFill>
                <a:latin typeface="Arial"/>
                <a:ea typeface="Arial"/>
                <a:cs typeface="Arial"/>
                <a:sym typeface="Arial"/>
              </a:rPr>
              <a:t>5000+ customers</a:t>
            </a:r>
            <a:endParaRPr b="0" i="1" sz="1400" u="none" cap="none" strike="noStrike">
              <a:solidFill>
                <a:srgbClr val="00DED2"/>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300"/>
              <a:buFont typeface="Arial"/>
              <a:buNone/>
            </a:pPr>
            <a:r>
              <a:rPr b="0" i="1" lang="en" sz="1300" u="none" cap="none" strike="noStrike">
                <a:solidFill>
                  <a:srgbClr val="00DED2"/>
                </a:solidFill>
                <a:latin typeface="Arial"/>
                <a:ea typeface="Arial"/>
                <a:cs typeface="Arial"/>
                <a:sym typeface="Arial"/>
              </a:rPr>
              <a:t>2500 joint customers</a:t>
            </a:r>
            <a:r>
              <a:rPr b="1" i="0" lang="en" sz="1500" u="none" cap="none" strike="noStrike">
                <a:solidFill>
                  <a:srgbClr val="00DED2"/>
                </a:solidFill>
                <a:latin typeface="Arial"/>
                <a:ea typeface="Arial"/>
                <a:cs typeface="Arial"/>
                <a:sym typeface="Arial"/>
              </a:rPr>
              <a:t> </a:t>
            </a:r>
            <a:endParaRPr b="1" i="0" sz="1500" u="none" cap="none" strike="noStrike">
              <a:solidFill>
                <a:srgbClr val="00DED2"/>
              </a:solidFill>
              <a:latin typeface="Arial"/>
              <a:ea typeface="Arial"/>
              <a:cs typeface="Arial"/>
              <a:sym typeface="Arial"/>
            </a:endParaRPr>
          </a:p>
        </p:txBody>
      </p:sp>
      <p:pic>
        <p:nvPicPr>
          <p:cNvPr id="2010" name="Google Shape;2010;g29b04cf6df1_0_1380"/>
          <p:cNvPicPr preferRelativeResize="0"/>
          <p:nvPr/>
        </p:nvPicPr>
        <p:blipFill rotWithShape="1">
          <a:blip r:embed="rId9">
            <a:alphaModFix/>
          </a:blip>
          <a:srcRect b="0" l="0" r="0" t="0"/>
          <a:stretch/>
        </p:blipFill>
        <p:spPr>
          <a:xfrm>
            <a:off x="5976755" y="2925554"/>
            <a:ext cx="911387" cy="397272"/>
          </a:xfrm>
          <a:prstGeom prst="rect">
            <a:avLst/>
          </a:prstGeom>
          <a:noFill/>
          <a:ln>
            <a:noFill/>
          </a:ln>
        </p:spPr>
      </p:pic>
      <p:pic>
        <p:nvPicPr>
          <p:cNvPr id="2011" name="Google Shape;2011;g29b04cf6df1_0_1380"/>
          <p:cNvPicPr preferRelativeResize="0"/>
          <p:nvPr/>
        </p:nvPicPr>
        <p:blipFill rotWithShape="1">
          <a:blip r:embed="rId10">
            <a:alphaModFix/>
          </a:blip>
          <a:srcRect b="0" l="0" r="0" t="0"/>
          <a:stretch/>
        </p:blipFill>
        <p:spPr>
          <a:xfrm>
            <a:off x="4176636" y="2919187"/>
            <a:ext cx="911387" cy="397272"/>
          </a:xfrm>
          <a:prstGeom prst="rect">
            <a:avLst/>
          </a:prstGeom>
          <a:noFill/>
          <a:ln>
            <a:noFill/>
          </a:ln>
        </p:spPr>
      </p:pic>
      <p:pic>
        <p:nvPicPr>
          <p:cNvPr id="2012" name="Google Shape;2012;g29b04cf6df1_0_1380"/>
          <p:cNvPicPr preferRelativeResize="0"/>
          <p:nvPr/>
        </p:nvPicPr>
        <p:blipFill rotWithShape="1">
          <a:blip r:embed="rId11">
            <a:alphaModFix/>
          </a:blip>
          <a:srcRect b="0" l="0" r="0" t="0"/>
          <a:stretch/>
        </p:blipFill>
        <p:spPr>
          <a:xfrm>
            <a:off x="5182849" y="2919177"/>
            <a:ext cx="911387" cy="397272"/>
          </a:xfrm>
          <a:prstGeom prst="rect">
            <a:avLst/>
          </a:prstGeom>
          <a:noFill/>
          <a:ln>
            <a:noFill/>
          </a:ln>
        </p:spPr>
      </p:pic>
      <p:pic>
        <p:nvPicPr>
          <p:cNvPr id="2013" name="Google Shape;2013;g29b04cf6df1_0_1380"/>
          <p:cNvPicPr preferRelativeResize="0"/>
          <p:nvPr/>
        </p:nvPicPr>
        <p:blipFill rotWithShape="1">
          <a:blip r:embed="rId12">
            <a:alphaModFix/>
          </a:blip>
          <a:srcRect b="0" l="0" r="0" t="0"/>
          <a:stretch/>
        </p:blipFill>
        <p:spPr>
          <a:xfrm>
            <a:off x="3166607" y="2919189"/>
            <a:ext cx="911387" cy="397272"/>
          </a:xfrm>
          <a:prstGeom prst="rect">
            <a:avLst/>
          </a:prstGeom>
          <a:noFill/>
          <a:ln>
            <a:noFill/>
          </a:ln>
        </p:spPr>
      </p:pic>
      <p:pic>
        <p:nvPicPr>
          <p:cNvPr id="2014" name="Google Shape;2014;g29b04cf6df1_0_1380"/>
          <p:cNvPicPr preferRelativeResize="0"/>
          <p:nvPr/>
        </p:nvPicPr>
        <p:blipFill rotWithShape="1">
          <a:blip r:embed="rId13">
            <a:alphaModFix/>
          </a:blip>
          <a:srcRect b="0" l="0" r="0" t="0"/>
          <a:stretch/>
        </p:blipFill>
        <p:spPr>
          <a:xfrm>
            <a:off x="2198221" y="2937163"/>
            <a:ext cx="911387" cy="397272"/>
          </a:xfrm>
          <a:prstGeom prst="rect">
            <a:avLst/>
          </a:prstGeom>
          <a:noFill/>
          <a:ln>
            <a:noFill/>
          </a:ln>
        </p:spPr>
      </p:pic>
      <p:pic>
        <p:nvPicPr>
          <p:cNvPr id="2015" name="Google Shape;2015;g29b04cf6df1_0_1380"/>
          <p:cNvPicPr preferRelativeResize="0"/>
          <p:nvPr/>
        </p:nvPicPr>
        <p:blipFill rotWithShape="1">
          <a:blip r:embed="rId14">
            <a:alphaModFix/>
          </a:blip>
          <a:srcRect b="0" l="0" r="0" t="0"/>
          <a:stretch/>
        </p:blipFill>
        <p:spPr>
          <a:xfrm>
            <a:off x="1229303" y="2923934"/>
            <a:ext cx="911387" cy="397272"/>
          </a:xfrm>
          <a:prstGeom prst="rect">
            <a:avLst/>
          </a:prstGeom>
          <a:noFill/>
          <a:ln>
            <a:noFill/>
          </a:ln>
        </p:spPr>
      </p:pic>
      <p:pic>
        <p:nvPicPr>
          <p:cNvPr id="2016" name="Google Shape;2016;g29b04cf6df1_0_1380"/>
          <p:cNvPicPr preferRelativeResize="0"/>
          <p:nvPr/>
        </p:nvPicPr>
        <p:blipFill rotWithShape="1">
          <a:blip r:embed="rId15">
            <a:alphaModFix/>
          </a:blip>
          <a:srcRect b="0" l="0" r="0" t="0"/>
          <a:stretch/>
        </p:blipFill>
        <p:spPr>
          <a:xfrm>
            <a:off x="271650" y="2921527"/>
            <a:ext cx="911327" cy="397246"/>
          </a:xfrm>
          <a:prstGeom prst="rect">
            <a:avLst/>
          </a:prstGeom>
          <a:noFill/>
          <a:ln>
            <a:noFill/>
          </a:ln>
        </p:spPr>
      </p:pic>
      <p:pic>
        <p:nvPicPr>
          <p:cNvPr id="2017" name="Google Shape;2017;g29b04cf6df1_0_1380"/>
          <p:cNvPicPr preferRelativeResize="0"/>
          <p:nvPr/>
        </p:nvPicPr>
        <p:blipFill rotWithShape="1">
          <a:blip r:embed="rId16">
            <a:alphaModFix/>
          </a:blip>
          <a:srcRect b="0" l="0" r="0" t="0"/>
          <a:stretch/>
        </p:blipFill>
        <p:spPr>
          <a:xfrm>
            <a:off x="5919298" y="3927528"/>
            <a:ext cx="911387" cy="397272"/>
          </a:xfrm>
          <a:prstGeom prst="rect">
            <a:avLst/>
          </a:prstGeom>
          <a:noFill/>
          <a:ln>
            <a:noFill/>
          </a:ln>
        </p:spPr>
      </p:pic>
      <p:pic>
        <p:nvPicPr>
          <p:cNvPr id="2018" name="Google Shape;2018;g29b04cf6df1_0_1380"/>
          <p:cNvPicPr preferRelativeResize="0"/>
          <p:nvPr/>
        </p:nvPicPr>
        <p:blipFill rotWithShape="1">
          <a:blip r:embed="rId17">
            <a:alphaModFix/>
          </a:blip>
          <a:srcRect b="0" l="0" r="0" t="0"/>
          <a:stretch/>
        </p:blipFill>
        <p:spPr>
          <a:xfrm>
            <a:off x="5919298" y="4376701"/>
            <a:ext cx="911387" cy="397272"/>
          </a:xfrm>
          <a:prstGeom prst="rect">
            <a:avLst/>
          </a:prstGeom>
          <a:noFill/>
          <a:ln>
            <a:noFill/>
          </a:ln>
        </p:spPr>
      </p:pic>
      <p:pic>
        <p:nvPicPr>
          <p:cNvPr id="2019" name="Google Shape;2019;g29b04cf6df1_0_1380"/>
          <p:cNvPicPr preferRelativeResize="0"/>
          <p:nvPr/>
        </p:nvPicPr>
        <p:blipFill rotWithShape="1">
          <a:blip r:embed="rId18">
            <a:alphaModFix/>
          </a:blip>
          <a:srcRect b="0" l="0" r="0" t="0"/>
          <a:stretch/>
        </p:blipFill>
        <p:spPr>
          <a:xfrm>
            <a:off x="5919298" y="3478356"/>
            <a:ext cx="911387" cy="397272"/>
          </a:xfrm>
          <a:prstGeom prst="rect">
            <a:avLst/>
          </a:prstGeom>
          <a:noFill/>
          <a:ln>
            <a:noFill/>
          </a:ln>
        </p:spPr>
      </p:pic>
      <p:pic>
        <p:nvPicPr>
          <p:cNvPr id="2020" name="Google Shape;2020;g29b04cf6df1_0_1380"/>
          <p:cNvPicPr preferRelativeResize="0"/>
          <p:nvPr/>
        </p:nvPicPr>
        <p:blipFill rotWithShape="1">
          <a:blip r:embed="rId19">
            <a:alphaModFix/>
          </a:blip>
          <a:srcRect b="0" l="0" r="0" t="0"/>
          <a:stretch/>
        </p:blipFill>
        <p:spPr>
          <a:xfrm>
            <a:off x="5061949" y="3438414"/>
            <a:ext cx="911387" cy="397272"/>
          </a:xfrm>
          <a:prstGeom prst="rect">
            <a:avLst/>
          </a:prstGeom>
          <a:noFill/>
          <a:ln>
            <a:noFill/>
          </a:ln>
        </p:spPr>
      </p:pic>
      <p:pic>
        <p:nvPicPr>
          <p:cNvPr id="2021" name="Google Shape;2021;g29b04cf6df1_0_1380"/>
          <p:cNvPicPr preferRelativeResize="0"/>
          <p:nvPr/>
        </p:nvPicPr>
        <p:blipFill rotWithShape="1">
          <a:blip r:embed="rId20">
            <a:alphaModFix/>
          </a:blip>
          <a:srcRect b="0" l="0" r="0" t="0"/>
          <a:stretch/>
        </p:blipFill>
        <p:spPr>
          <a:xfrm>
            <a:off x="5061949" y="4321847"/>
            <a:ext cx="911387" cy="397272"/>
          </a:xfrm>
          <a:prstGeom prst="rect">
            <a:avLst/>
          </a:prstGeom>
          <a:noFill/>
          <a:ln>
            <a:noFill/>
          </a:ln>
        </p:spPr>
      </p:pic>
      <p:pic>
        <p:nvPicPr>
          <p:cNvPr id="2022" name="Google Shape;2022;g29b04cf6df1_0_1380"/>
          <p:cNvPicPr preferRelativeResize="0"/>
          <p:nvPr/>
        </p:nvPicPr>
        <p:blipFill rotWithShape="1">
          <a:blip r:embed="rId21">
            <a:alphaModFix/>
          </a:blip>
          <a:srcRect b="0" l="0" r="0" t="0"/>
          <a:stretch/>
        </p:blipFill>
        <p:spPr>
          <a:xfrm>
            <a:off x="5007924" y="3929316"/>
            <a:ext cx="911387" cy="397272"/>
          </a:xfrm>
          <a:prstGeom prst="rect">
            <a:avLst/>
          </a:prstGeom>
          <a:noFill/>
          <a:ln>
            <a:noFill/>
          </a:ln>
        </p:spPr>
      </p:pic>
      <p:pic>
        <p:nvPicPr>
          <p:cNvPr id="2023" name="Google Shape;2023;g29b04cf6df1_0_1380"/>
          <p:cNvPicPr preferRelativeResize="0"/>
          <p:nvPr/>
        </p:nvPicPr>
        <p:blipFill rotWithShape="1">
          <a:blip r:embed="rId22">
            <a:alphaModFix/>
          </a:blip>
          <a:srcRect b="0" l="0" r="0" t="0"/>
          <a:stretch/>
        </p:blipFill>
        <p:spPr>
          <a:xfrm>
            <a:off x="4176636" y="3395903"/>
            <a:ext cx="911387" cy="397272"/>
          </a:xfrm>
          <a:prstGeom prst="rect">
            <a:avLst/>
          </a:prstGeom>
          <a:noFill/>
          <a:ln>
            <a:noFill/>
          </a:ln>
        </p:spPr>
      </p:pic>
      <p:pic>
        <p:nvPicPr>
          <p:cNvPr id="2024" name="Google Shape;2024;g29b04cf6df1_0_1380"/>
          <p:cNvPicPr preferRelativeResize="0"/>
          <p:nvPr/>
        </p:nvPicPr>
        <p:blipFill rotWithShape="1">
          <a:blip r:embed="rId23">
            <a:alphaModFix/>
          </a:blip>
          <a:srcRect b="0" l="0" r="0" t="0"/>
          <a:stretch/>
        </p:blipFill>
        <p:spPr>
          <a:xfrm>
            <a:off x="4081136" y="3900988"/>
            <a:ext cx="911387" cy="397272"/>
          </a:xfrm>
          <a:prstGeom prst="rect">
            <a:avLst/>
          </a:prstGeom>
          <a:noFill/>
          <a:ln>
            <a:noFill/>
          </a:ln>
        </p:spPr>
      </p:pic>
      <p:pic>
        <p:nvPicPr>
          <p:cNvPr id="2025" name="Google Shape;2025;g29b04cf6df1_0_1380"/>
          <p:cNvPicPr preferRelativeResize="0"/>
          <p:nvPr/>
        </p:nvPicPr>
        <p:blipFill rotWithShape="1">
          <a:blip r:embed="rId24">
            <a:alphaModFix/>
          </a:blip>
          <a:srcRect b="0" l="0" r="0" t="0"/>
          <a:stretch/>
        </p:blipFill>
        <p:spPr>
          <a:xfrm>
            <a:off x="4081136" y="4376708"/>
            <a:ext cx="911387" cy="397272"/>
          </a:xfrm>
          <a:prstGeom prst="rect">
            <a:avLst/>
          </a:prstGeom>
          <a:noFill/>
          <a:ln>
            <a:noFill/>
          </a:ln>
        </p:spPr>
      </p:pic>
      <p:pic>
        <p:nvPicPr>
          <p:cNvPr id="2026" name="Google Shape;2026;g29b04cf6df1_0_1380"/>
          <p:cNvPicPr preferRelativeResize="0"/>
          <p:nvPr/>
        </p:nvPicPr>
        <p:blipFill rotWithShape="1">
          <a:blip r:embed="rId25">
            <a:alphaModFix/>
          </a:blip>
          <a:srcRect b="0" l="0" r="0" t="0"/>
          <a:stretch/>
        </p:blipFill>
        <p:spPr>
          <a:xfrm>
            <a:off x="3166607" y="3894539"/>
            <a:ext cx="911387" cy="397272"/>
          </a:xfrm>
          <a:prstGeom prst="rect">
            <a:avLst/>
          </a:prstGeom>
          <a:noFill/>
          <a:ln>
            <a:noFill/>
          </a:ln>
        </p:spPr>
      </p:pic>
      <p:pic>
        <p:nvPicPr>
          <p:cNvPr id="2027" name="Google Shape;2027;g29b04cf6df1_0_1380"/>
          <p:cNvPicPr preferRelativeResize="0"/>
          <p:nvPr/>
        </p:nvPicPr>
        <p:blipFill rotWithShape="1">
          <a:blip r:embed="rId26">
            <a:alphaModFix/>
          </a:blip>
          <a:srcRect b="0" l="0" r="0" t="0"/>
          <a:stretch/>
        </p:blipFill>
        <p:spPr>
          <a:xfrm>
            <a:off x="3166607" y="3444964"/>
            <a:ext cx="911387" cy="397272"/>
          </a:xfrm>
          <a:prstGeom prst="rect">
            <a:avLst/>
          </a:prstGeom>
          <a:noFill/>
          <a:ln>
            <a:noFill/>
          </a:ln>
        </p:spPr>
      </p:pic>
      <p:pic>
        <p:nvPicPr>
          <p:cNvPr id="2028" name="Google Shape;2028;g29b04cf6df1_0_1380"/>
          <p:cNvPicPr preferRelativeResize="0"/>
          <p:nvPr/>
        </p:nvPicPr>
        <p:blipFill rotWithShape="1">
          <a:blip r:embed="rId27">
            <a:alphaModFix/>
          </a:blip>
          <a:srcRect b="0" l="0" r="0" t="0"/>
          <a:stretch/>
        </p:blipFill>
        <p:spPr>
          <a:xfrm>
            <a:off x="3142815" y="4358285"/>
            <a:ext cx="911387" cy="397272"/>
          </a:xfrm>
          <a:prstGeom prst="rect">
            <a:avLst/>
          </a:prstGeom>
          <a:noFill/>
          <a:ln>
            <a:noFill/>
          </a:ln>
        </p:spPr>
      </p:pic>
      <p:pic>
        <p:nvPicPr>
          <p:cNvPr id="2029" name="Google Shape;2029;g29b04cf6df1_0_1380"/>
          <p:cNvPicPr preferRelativeResize="0"/>
          <p:nvPr/>
        </p:nvPicPr>
        <p:blipFill rotWithShape="1">
          <a:blip r:embed="rId28">
            <a:alphaModFix/>
          </a:blip>
          <a:srcRect b="0" l="0" r="0" t="0"/>
          <a:stretch/>
        </p:blipFill>
        <p:spPr>
          <a:xfrm>
            <a:off x="2198221" y="4310415"/>
            <a:ext cx="911387" cy="397272"/>
          </a:xfrm>
          <a:prstGeom prst="rect">
            <a:avLst/>
          </a:prstGeom>
          <a:noFill/>
          <a:ln>
            <a:noFill/>
          </a:ln>
        </p:spPr>
      </p:pic>
      <p:pic>
        <p:nvPicPr>
          <p:cNvPr id="2030" name="Google Shape;2030;g29b04cf6df1_0_1380"/>
          <p:cNvPicPr preferRelativeResize="0"/>
          <p:nvPr/>
        </p:nvPicPr>
        <p:blipFill rotWithShape="1">
          <a:blip r:embed="rId29">
            <a:alphaModFix/>
          </a:blip>
          <a:srcRect b="0" l="0" r="0" t="0"/>
          <a:stretch/>
        </p:blipFill>
        <p:spPr>
          <a:xfrm>
            <a:off x="2198221" y="3910421"/>
            <a:ext cx="911387" cy="397272"/>
          </a:xfrm>
          <a:prstGeom prst="rect">
            <a:avLst/>
          </a:prstGeom>
          <a:noFill/>
          <a:ln>
            <a:noFill/>
          </a:ln>
        </p:spPr>
      </p:pic>
      <p:pic>
        <p:nvPicPr>
          <p:cNvPr id="2031" name="Google Shape;2031;g29b04cf6df1_0_1380"/>
          <p:cNvPicPr preferRelativeResize="0"/>
          <p:nvPr/>
        </p:nvPicPr>
        <p:blipFill rotWithShape="1">
          <a:blip r:embed="rId30">
            <a:alphaModFix/>
          </a:blip>
          <a:srcRect b="0" l="0" r="0" t="0"/>
          <a:stretch/>
        </p:blipFill>
        <p:spPr>
          <a:xfrm>
            <a:off x="2198221" y="3461892"/>
            <a:ext cx="911387" cy="397272"/>
          </a:xfrm>
          <a:prstGeom prst="rect">
            <a:avLst/>
          </a:prstGeom>
          <a:noFill/>
          <a:ln>
            <a:noFill/>
          </a:ln>
        </p:spPr>
      </p:pic>
      <p:pic>
        <p:nvPicPr>
          <p:cNvPr id="2032" name="Google Shape;2032;g29b04cf6df1_0_1380"/>
          <p:cNvPicPr preferRelativeResize="0"/>
          <p:nvPr/>
        </p:nvPicPr>
        <p:blipFill rotWithShape="1">
          <a:blip r:embed="rId31">
            <a:alphaModFix/>
          </a:blip>
          <a:srcRect b="0" l="0" r="0" t="0"/>
          <a:stretch/>
        </p:blipFill>
        <p:spPr>
          <a:xfrm>
            <a:off x="271650" y="4258456"/>
            <a:ext cx="911327" cy="397246"/>
          </a:xfrm>
          <a:prstGeom prst="rect">
            <a:avLst/>
          </a:prstGeom>
          <a:noFill/>
          <a:ln>
            <a:noFill/>
          </a:ln>
        </p:spPr>
      </p:pic>
      <p:pic>
        <p:nvPicPr>
          <p:cNvPr id="2033" name="Google Shape;2033;g29b04cf6df1_0_1380"/>
          <p:cNvPicPr preferRelativeResize="0"/>
          <p:nvPr/>
        </p:nvPicPr>
        <p:blipFill rotWithShape="1">
          <a:blip r:embed="rId32">
            <a:alphaModFix/>
          </a:blip>
          <a:srcRect b="0" l="0" r="0" t="0"/>
          <a:stretch/>
        </p:blipFill>
        <p:spPr>
          <a:xfrm>
            <a:off x="271650" y="3812915"/>
            <a:ext cx="911327" cy="397246"/>
          </a:xfrm>
          <a:prstGeom prst="rect">
            <a:avLst/>
          </a:prstGeom>
          <a:noFill/>
          <a:ln>
            <a:noFill/>
          </a:ln>
        </p:spPr>
      </p:pic>
      <p:pic>
        <p:nvPicPr>
          <p:cNvPr id="2034" name="Google Shape;2034;g29b04cf6df1_0_1380"/>
          <p:cNvPicPr preferRelativeResize="0"/>
          <p:nvPr/>
        </p:nvPicPr>
        <p:blipFill rotWithShape="1">
          <a:blip r:embed="rId33">
            <a:alphaModFix/>
          </a:blip>
          <a:srcRect b="0" l="0" r="0" t="0"/>
          <a:stretch/>
        </p:blipFill>
        <p:spPr>
          <a:xfrm>
            <a:off x="271650" y="3371608"/>
            <a:ext cx="911327" cy="397246"/>
          </a:xfrm>
          <a:prstGeom prst="rect">
            <a:avLst/>
          </a:prstGeom>
          <a:noFill/>
          <a:ln>
            <a:noFill/>
          </a:ln>
        </p:spPr>
      </p:pic>
      <p:pic>
        <p:nvPicPr>
          <p:cNvPr id="2035" name="Google Shape;2035;g29b04cf6df1_0_1380"/>
          <p:cNvPicPr preferRelativeResize="0"/>
          <p:nvPr/>
        </p:nvPicPr>
        <p:blipFill rotWithShape="1">
          <a:blip r:embed="rId34">
            <a:alphaModFix/>
          </a:blip>
          <a:srcRect b="0" l="0" r="0" t="0"/>
          <a:stretch/>
        </p:blipFill>
        <p:spPr>
          <a:xfrm>
            <a:off x="1229303" y="4236487"/>
            <a:ext cx="911387" cy="397272"/>
          </a:xfrm>
          <a:prstGeom prst="rect">
            <a:avLst/>
          </a:prstGeom>
          <a:noFill/>
          <a:ln>
            <a:noFill/>
          </a:ln>
        </p:spPr>
      </p:pic>
      <p:pic>
        <p:nvPicPr>
          <p:cNvPr id="2036" name="Google Shape;2036;g29b04cf6df1_0_1380"/>
          <p:cNvPicPr preferRelativeResize="0"/>
          <p:nvPr/>
        </p:nvPicPr>
        <p:blipFill rotWithShape="1">
          <a:blip r:embed="rId35">
            <a:alphaModFix/>
          </a:blip>
          <a:srcRect b="0" l="0" r="0" t="0"/>
          <a:stretch/>
        </p:blipFill>
        <p:spPr>
          <a:xfrm>
            <a:off x="1229303" y="3811912"/>
            <a:ext cx="911387" cy="397272"/>
          </a:xfrm>
          <a:prstGeom prst="rect">
            <a:avLst/>
          </a:prstGeom>
          <a:noFill/>
          <a:ln>
            <a:noFill/>
          </a:ln>
        </p:spPr>
      </p:pic>
      <p:pic>
        <p:nvPicPr>
          <p:cNvPr id="2037" name="Google Shape;2037;g29b04cf6df1_0_1380"/>
          <p:cNvPicPr preferRelativeResize="0"/>
          <p:nvPr/>
        </p:nvPicPr>
        <p:blipFill rotWithShape="1">
          <a:blip r:embed="rId36">
            <a:alphaModFix/>
          </a:blip>
          <a:srcRect b="0" l="0" r="0" t="0"/>
          <a:stretch/>
        </p:blipFill>
        <p:spPr>
          <a:xfrm>
            <a:off x="1229303" y="3367923"/>
            <a:ext cx="911387" cy="397272"/>
          </a:xfrm>
          <a:prstGeom prst="rect">
            <a:avLst/>
          </a:prstGeom>
          <a:noFill/>
          <a:ln>
            <a:noFill/>
          </a:ln>
        </p:spPr>
      </p:pic>
      <p:pic>
        <p:nvPicPr>
          <p:cNvPr id="2038" name="Google Shape;2038;g29b04cf6df1_0_1380"/>
          <p:cNvPicPr preferRelativeResize="0"/>
          <p:nvPr/>
        </p:nvPicPr>
        <p:blipFill rotWithShape="1">
          <a:blip r:embed="rId37">
            <a:alphaModFix/>
          </a:blip>
          <a:srcRect b="0" l="0" r="0" t="0"/>
          <a:stretch/>
        </p:blipFill>
        <p:spPr>
          <a:xfrm>
            <a:off x="3780325" y="1666150"/>
            <a:ext cx="498936" cy="465225"/>
          </a:xfrm>
          <a:prstGeom prst="rect">
            <a:avLst/>
          </a:prstGeom>
          <a:noFill/>
          <a:ln>
            <a:noFill/>
          </a:ln>
        </p:spPr>
      </p:pic>
      <p:sp>
        <p:nvSpPr>
          <p:cNvPr id="2039" name="Google Shape;2039;g29b04cf6df1_0_1380"/>
          <p:cNvSpPr txBox="1"/>
          <p:nvPr/>
        </p:nvSpPr>
        <p:spPr>
          <a:xfrm>
            <a:off x="4477550" y="1495750"/>
            <a:ext cx="1856400" cy="801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lt1"/>
                </a:solidFill>
                <a:latin typeface="Arial"/>
                <a:ea typeface="Arial"/>
                <a:cs typeface="Arial"/>
                <a:sym typeface="Arial"/>
              </a:rPr>
              <a:t>4 of 5 </a:t>
            </a:r>
            <a:r>
              <a:rPr b="0" i="0" lang="en" sz="900" u="none" cap="none" strike="noStrike">
                <a:solidFill>
                  <a:schemeClr val="lt1"/>
                </a:solidFill>
                <a:latin typeface="Arial"/>
                <a:ea typeface="Arial"/>
                <a:cs typeface="Arial"/>
                <a:sym typeface="Arial"/>
              </a:rPr>
              <a:t>Insurance Companies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lt1"/>
                </a:solidFill>
                <a:latin typeface="Arial"/>
                <a:ea typeface="Arial"/>
                <a:cs typeface="Arial"/>
                <a:sym typeface="Arial"/>
              </a:rPr>
              <a:t>3 of 4 </a:t>
            </a:r>
            <a:r>
              <a:rPr b="0" i="0" lang="en" sz="900" u="none" cap="none" strike="noStrike">
                <a:solidFill>
                  <a:schemeClr val="lt1"/>
                </a:solidFill>
                <a:latin typeface="Arial"/>
                <a:ea typeface="Arial"/>
                <a:cs typeface="Arial"/>
                <a:sym typeface="Arial"/>
              </a:rPr>
              <a:t>Telecom Companies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lt1"/>
                </a:solidFill>
                <a:latin typeface="Arial"/>
                <a:ea typeface="Arial"/>
                <a:cs typeface="Arial"/>
                <a:sym typeface="Arial"/>
              </a:rPr>
              <a:t>3 of 5 </a:t>
            </a:r>
            <a:r>
              <a:rPr b="0" i="0" lang="en" sz="900" u="none" cap="none" strike="noStrike">
                <a:solidFill>
                  <a:schemeClr val="lt1"/>
                </a:solidFill>
                <a:latin typeface="Arial"/>
                <a:ea typeface="Arial"/>
                <a:cs typeface="Arial"/>
                <a:sym typeface="Arial"/>
              </a:rPr>
              <a:t>Specialty Retailers</a:t>
            </a:r>
            <a:endParaRPr b="0" i="0" sz="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lt1"/>
                </a:solidFill>
                <a:latin typeface="Arial"/>
                <a:ea typeface="Arial"/>
                <a:cs typeface="Arial"/>
                <a:sym typeface="Arial"/>
              </a:rPr>
              <a:t>2 of 4 </a:t>
            </a:r>
            <a:r>
              <a:rPr b="0" i="0" lang="en" sz="900" u="none" cap="none" strike="noStrike">
                <a:solidFill>
                  <a:schemeClr val="lt1"/>
                </a:solidFill>
                <a:latin typeface="Arial"/>
                <a:ea typeface="Arial"/>
                <a:cs typeface="Arial"/>
                <a:sym typeface="Arial"/>
              </a:rPr>
              <a:t>Defense Firms</a:t>
            </a:r>
            <a:endParaRPr b="0" i="0" sz="9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pic>
        <p:nvPicPr>
          <p:cNvPr id="2045" name="Google Shape;2045;p17"/>
          <p:cNvPicPr preferRelativeResize="0"/>
          <p:nvPr/>
        </p:nvPicPr>
        <p:blipFill rotWithShape="1">
          <a:blip r:embed="rId3">
            <a:alphaModFix/>
          </a:blip>
          <a:srcRect b="0" l="0" r="0" t="0"/>
          <a:stretch/>
        </p:blipFill>
        <p:spPr>
          <a:xfrm>
            <a:off x="3184875" y="1917225"/>
            <a:ext cx="2796902" cy="2793299"/>
          </a:xfrm>
          <a:prstGeom prst="rect">
            <a:avLst/>
          </a:prstGeom>
          <a:noFill/>
          <a:ln>
            <a:noFill/>
          </a:ln>
        </p:spPr>
      </p:pic>
      <p:sp>
        <p:nvSpPr>
          <p:cNvPr id="2046" name="Google Shape;2046;p17"/>
          <p:cNvSpPr txBox="1"/>
          <p:nvPr>
            <p:ph type="title"/>
          </p:nvPr>
        </p:nvSpPr>
        <p:spPr>
          <a:xfrm>
            <a:off x="637725" y="407675"/>
            <a:ext cx="5738100" cy="12390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1100"/>
              <a:buNone/>
            </a:pPr>
            <a:r>
              <a:rPr lang="en" sz="3800"/>
              <a:t>The first </a:t>
            </a:r>
            <a:r>
              <a:rPr lang="en" sz="3800">
                <a:highlight>
                  <a:srgbClr val="61FF97"/>
                </a:highlight>
              </a:rPr>
              <a:t>complete</a:t>
            </a:r>
            <a:r>
              <a:rPr lang="en" sz="3800"/>
              <a:t> Data Security Platform</a:t>
            </a:r>
            <a:endParaRPr sz="3800"/>
          </a:p>
        </p:txBody>
      </p:sp>
      <p:sp>
        <p:nvSpPr>
          <p:cNvPr id="2047" name="Google Shape;2047;p17"/>
          <p:cNvSpPr txBox="1"/>
          <p:nvPr/>
        </p:nvSpPr>
        <p:spPr>
          <a:xfrm>
            <a:off x="637725" y="1917225"/>
            <a:ext cx="2796900" cy="1108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20B2E"/>
                </a:solidFill>
                <a:highlight>
                  <a:srgbClr val="02B5E5"/>
                </a:highlight>
                <a:latin typeface="Poppins"/>
                <a:ea typeface="Poppins"/>
                <a:cs typeface="Poppins"/>
                <a:sym typeface="Poppins"/>
              </a:rPr>
              <a:t>1. Identify</a:t>
            </a:r>
            <a:endParaRPr b="1" i="0" sz="1200" u="none" cap="none" strike="noStrike">
              <a:solidFill>
                <a:srgbClr val="020B2E"/>
              </a:solidFill>
              <a:highlight>
                <a:srgbClr val="02B5E5"/>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Continuously and autonomously discover, classify, and contextualize all known and shadow data.</a:t>
            </a:r>
            <a:endParaRPr b="1" i="0" sz="1200" u="none" cap="none" strike="noStrike">
              <a:solidFill>
                <a:srgbClr val="0C0C0C"/>
              </a:solidFill>
              <a:latin typeface="Poppins"/>
              <a:ea typeface="Poppins"/>
              <a:cs typeface="Poppins"/>
              <a:sym typeface="Poppins"/>
            </a:endParaRPr>
          </a:p>
        </p:txBody>
      </p:sp>
      <p:pic>
        <p:nvPicPr>
          <p:cNvPr descr="preencoded.png" id="2048" name="Google Shape;2048;p17"/>
          <p:cNvPicPr preferRelativeResize="0"/>
          <p:nvPr/>
        </p:nvPicPr>
        <p:blipFill rotWithShape="1">
          <a:blip r:embed="rId4">
            <a:alphaModFix/>
          </a:blip>
          <a:srcRect b="0" l="0" r="0" t="0"/>
          <a:stretch/>
        </p:blipFill>
        <p:spPr>
          <a:xfrm>
            <a:off x="676275" y="1728788"/>
            <a:ext cx="447675" cy="23810"/>
          </a:xfrm>
          <a:prstGeom prst="rect">
            <a:avLst/>
          </a:prstGeom>
          <a:noFill/>
          <a:ln>
            <a:noFill/>
          </a:ln>
        </p:spPr>
      </p:pic>
      <p:sp>
        <p:nvSpPr>
          <p:cNvPr id="2049" name="Google Shape;2049;p17"/>
          <p:cNvSpPr txBox="1"/>
          <p:nvPr/>
        </p:nvSpPr>
        <p:spPr>
          <a:xfrm>
            <a:off x="676275" y="4133625"/>
            <a:ext cx="2873400" cy="923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FFB31B"/>
                </a:highlight>
                <a:latin typeface="Poppins"/>
                <a:ea typeface="Poppins"/>
                <a:cs typeface="Poppins"/>
                <a:sym typeface="Poppins"/>
              </a:rPr>
              <a:t>3. Detect</a:t>
            </a:r>
            <a:endParaRPr b="1" i="0" sz="1200" u="none" cap="none" strike="noStrike">
              <a:solidFill>
                <a:schemeClr val="dk1"/>
              </a:solidFill>
              <a:highlight>
                <a:srgbClr val="FFB31B"/>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rgbClr val="0C0C0C"/>
                </a:solidFill>
                <a:latin typeface="Poppins"/>
                <a:ea typeface="Poppins"/>
                <a:cs typeface="Poppins"/>
                <a:sym typeface="Poppins"/>
              </a:rPr>
              <a:t>Continuously monitor sensitive data access to warning of emerging threats.</a:t>
            </a:r>
            <a:endParaRPr b="1" i="0" sz="1200" u="none" cap="none" strike="noStrike">
              <a:solidFill>
                <a:srgbClr val="0C0C0C"/>
              </a:solidFill>
              <a:latin typeface="Poppins"/>
              <a:ea typeface="Poppins"/>
              <a:cs typeface="Poppins"/>
              <a:sym typeface="Poppins"/>
            </a:endParaRPr>
          </a:p>
        </p:txBody>
      </p:sp>
      <p:sp>
        <p:nvSpPr>
          <p:cNvPr id="2050" name="Google Shape;2050;p17"/>
          <p:cNvSpPr txBox="1"/>
          <p:nvPr/>
        </p:nvSpPr>
        <p:spPr>
          <a:xfrm>
            <a:off x="676287" y="3025425"/>
            <a:ext cx="2382000" cy="1108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9292F0"/>
                </a:highlight>
                <a:latin typeface="Poppins"/>
                <a:ea typeface="Poppins"/>
                <a:cs typeface="Poppins"/>
                <a:sym typeface="Poppins"/>
              </a:rPr>
              <a:t>2. Protect</a:t>
            </a:r>
            <a:endParaRPr b="1" i="0" sz="1200" u="none" cap="none" strike="noStrike">
              <a:solidFill>
                <a:schemeClr val="dk1"/>
              </a:solidFill>
              <a:highlight>
                <a:srgbClr val="9292F0"/>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Minimize, segment, encrypt, anonymize, mask, and ensure least privilege access to sensitive data.</a:t>
            </a:r>
            <a:endParaRPr b="1" i="0" sz="1200" u="none" cap="none" strike="noStrike">
              <a:solidFill>
                <a:srgbClr val="000000"/>
              </a:solidFill>
              <a:latin typeface="Poppins"/>
              <a:ea typeface="Poppins"/>
              <a:cs typeface="Poppins"/>
              <a:sym typeface="Poppins"/>
            </a:endParaRPr>
          </a:p>
        </p:txBody>
      </p:sp>
      <p:sp>
        <p:nvSpPr>
          <p:cNvPr id="2051" name="Google Shape;2051;p17"/>
          <p:cNvSpPr txBox="1"/>
          <p:nvPr/>
        </p:nvSpPr>
        <p:spPr>
          <a:xfrm>
            <a:off x="6168525" y="3036675"/>
            <a:ext cx="2601900" cy="7389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3EF796"/>
                </a:highlight>
                <a:latin typeface="Poppins"/>
                <a:ea typeface="Poppins"/>
                <a:cs typeface="Poppins"/>
                <a:sym typeface="Poppins"/>
              </a:rPr>
              <a:t>5. Recover</a:t>
            </a:r>
            <a:endParaRPr b="1" i="0" sz="1200" u="none" cap="none" strike="noStrike">
              <a:solidFill>
                <a:schemeClr val="dk1"/>
              </a:solidFill>
              <a:highlight>
                <a:srgbClr val="3EF796"/>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Deliver data availability that withstands adverse conditions.</a:t>
            </a:r>
            <a:endParaRPr b="1" i="0" sz="1200" u="none" cap="none" strike="noStrike">
              <a:solidFill>
                <a:srgbClr val="0C0C0C"/>
              </a:solidFill>
              <a:latin typeface="Poppins"/>
              <a:ea typeface="Poppins"/>
              <a:cs typeface="Poppins"/>
              <a:sym typeface="Poppins"/>
            </a:endParaRPr>
          </a:p>
        </p:txBody>
      </p:sp>
      <p:sp>
        <p:nvSpPr>
          <p:cNvPr id="2052" name="Google Shape;2052;p17"/>
          <p:cNvSpPr txBox="1"/>
          <p:nvPr/>
        </p:nvSpPr>
        <p:spPr>
          <a:xfrm>
            <a:off x="6168525" y="1917225"/>
            <a:ext cx="2976600" cy="923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FF6860"/>
                </a:highlight>
                <a:latin typeface="Poppins"/>
                <a:ea typeface="Poppins"/>
                <a:cs typeface="Poppins"/>
                <a:sym typeface="Poppins"/>
              </a:rPr>
              <a:t>4. Respond</a:t>
            </a:r>
            <a:endParaRPr b="1" i="0" sz="1200" u="none" cap="none" strike="noStrike">
              <a:solidFill>
                <a:schemeClr val="dk1"/>
              </a:solidFill>
              <a:highlight>
                <a:srgbClr val="FF6860"/>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rgbClr val="0C0C0C"/>
                </a:solidFill>
                <a:latin typeface="Poppins"/>
                <a:ea typeface="Poppins"/>
                <a:cs typeface="Poppins"/>
                <a:sym typeface="Poppins"/>
              </a:rPr>
              <a:t>Quickly assess the blast radius and compromised data. Investigate and remove access if needed.</a:t>
            </a:r>
            <a:endParaRPr b="0" i="0" sz="1200" u="none" cap="none" strike="noStrike">
              <a:solidFill>
                <a:srgbClr val="0C0C0C"/>
              </a:solidFill>
              <a:latin typeface="Poppins"/>
              <a:ea typeface="Poppins"/>
              <a:cs typeface="Poppins"/>
              <a:sym typeface="Poppins"/>
            </a:endParaRPr>
          </a:p>
        </p:txBody>
      </p:sp>
      <p:sp>
        <p:nvSpPr>
          <p:cNvPr id="2053" name="Google Shape;2053;p17"/>
          <p:cNvSpPr txBox="1"/>
          <p:nvPr/>
        </p:nvSpPr>
        <p:spPr>
          <a:xfrm>
            <a:off x="6168525" y="3971625"/>
            <a:ext cx="2601900" cy="7389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FAF490"/>
                </a:highlight>
                <a:latin typeface="Poppins"/>
                <a:ea typeface="Poppins"/>
                <a:cs typeface="Poppins"/>
                <a:sym typeface="Poppins"/>
              </a:rPr>
              <a:t>6. Govern</a:t>
            </a:r>
            <a:endParaRPr b="1" i="0" sz="1200" u="none" cap="none" strike="noStrike">
              <a:solidFill>
                <a:schemeClr val="dk1"/>
              </a:solidFill>
              <a:highlight>
                <a:srgbClr val="FAF490"/>
              </a:highlight>
              <a:latin typeface="Poppins"/>
              <a:ea typeface="Poppins"/>
              <a:cs typeface="Poppins"/>
              <a:sym typeface="Poppins"/>
            </a:endParaRPr>
          </a:p>
          <a:p>
            <a:pPr indent="0" lvl="0" marL="0" marR="0" rtl="0" algn="l">
              <a:lnSpc>
                <a:spcPct val="100000"/>
              </a:lnSpc>
              <a:spcBef>
                <a:spcPts val="0"/>
              </a:spcBef>
              <a:spcAft>
                <a:spcPts val="430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Label data, assign ownership and control the residency.</a:t>
            </a:r>
            <a:endParaRPr b="1" i="0" sz="1200" u="none" cap="none" strike="noStrike">
              <a:solidFill>
                <a:srgbClr val="0C0C0C"/>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7" name="Shape 2057"/>
        <p:cNvGrpSpPr/>
        <p:nvPr/>
      </p:nvGrpSpPr>
      <p:grpSpPr>
        <a:xfrm>
          <a:off x="0" y="0"/>
          <a:ext cx="0" cy="0"/>
          <a:chOff x="0" y="0"/>
          <a:chExt cx="0" cy="0"/>
        </a:xfrm>
      </p:grpSpPr>
      <p:sp>
        <p:nvSpPr>
          <p:cNvPr id="2058" name="Google Shape;2058;p13"/>
          <p:cNvSpPr txBox="1"/>
          <p:nvPr>
            <p:ph type="title"/>
          </p:nvPr>
        </p:nvSpPr>
        <p:spPr>
          <a:xfrm>
            <a:off x="650050" y="1653125"/>
            <a:ext cx="8022000" cy="1704300"/>
          </a:xfrm>
          <a:prstGeom prst="rect">
            <a:avLst/>
          </a:prstGeom>
          <a:noFill/>
          <a:ln>
            <a:noFill/>
          </a:ln>
        </p:spPr>
        <p:txBody>
          <a:bodyPr anchorCtr="0" anchor="ctr" bIns="34275" lIns="0" spcFirstLastPara="1" rIns="68575" wrap="square" tIns="34275">
            <a:noAutofit/>
          </a:bodyPr>
          <a:lstStyle/>
          <a:p>
            <a:pPr indent="0" lvl="0" marL="0" rtl="0" algn="ctr">
              <a:lnSpc>
                <a:spcPct val="100000"/>
              </a:lnSpc>
              <a:spcBef>
                <a:spcPts val="0"/>
              </a:spcBef>
              <a:spcAft>
                <a:spcPts val="0"/>
              </a:spcAft>
              <a:buClr>
                <a:srgbClr val="000000"/>
              </a:buClr>
              <a:buSzPts val="400"/>
              <a:buFont typeface="Arial"/>
              <a:buNone/>
            </a:pPr>
            <a:r>
              <a:rPr lang="en" sz="3600">
                <a:solidFill>
                  <a:srgbClr val="61FF97"/>
                </a:solidFill>
                <a:latin typeface="Poppins SemiBold"/>
                <a:ea typeface="Poppins SemiBold"/>
                <a:cs typeface="Poppins SemiBold"/>
                <a:sym typeface="Poppins SemiBold"/>
              </a:rPr>
              <a:t>Cyber Recovery + Cyber Posture = </a:t>
            </a:r>
            <a:r>
              <a:rPr lang="en" sz="3600">
                <a:latin typeface="Poppins SemiBold"/>
                <a:ea typeface="Poppins SemiBold"/>
                <a:cs typeface="Poppins SemiBold"/>
                <a:sym typeface="Poppins SemiBold"/>
              </a:rPr>
              <a:t>Complete Cyber Resilience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sp>
        <p:nvSpPr>
          <p:cNvPr id="2064" name="Google Shape;2064;g295f3d1c2a0_0_496"/>
          <p:cNvSpPr txBox="1"/>
          <p:nvPr>
            <p:ph type="title"/>
          </p:nvPr>
        </p:nvSpPr>
        <p:spPr>
          <a:xfrm>
            <a:off x="453749" y="1480250"/>
            <a:ext cx="3552000" cy="12084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4900"/>
              <a:buNone/>
            </a:pPr>
            <a:r>
              <a:rPr lang="en" sz="3700"/>
              <a:t>Hackers aren’t breaking in.</a:t>
            </a:r>
            <a:endParaRPr sz="3700"/>
          </a:p>
        </p:txBody>
      </p:sp>
      <p:sp>
        <p:nvSpPr>
          <p:cNvPr id="2065" name="Google Shape;2065;g295f3d1c2a0_0_496"/>
          <p:cNvSpPr txBox="1"/>
          <p:nvPr>
            <p:ph type="title"/>
          </p:nvPr>
        </p:nvSpPr>
        <p:spPr>
          <a:xfrm>
            <a:off x="453748" y="2792666"/>
            <a:ext cx="3390900" cy="628200"/>
          </a:xfrm>
          <a:prstGeom prst="rect">
            <a:avLst/>
          </a:prstGeom>
          <a:noFill/>
          <a:ln>
            <a:noFill/>
          </a:ln>
        </p:spPr>
        <p:txBody>
          <a:bodyPr anchorCtr="0" anchor="t" bIns="34275" lIns="34275" spcFirstLastPara="1" rIns="34275" wrap="square" tIns="34275">
            <a:noAutofit/>
          </a:bodyPr>
          <a:lstStyle/>
          <a:p>
            <a:pPr indent="0" lvl="0" marL="0" rtl="0" algn="l">
              <a:lnSpc>
                <a:spcPct val="100000"/>
              </a:lnSpc>
              <a:spcBef>
                <a:spcPts val="0"/>
              </a:spcBef>
              <a:spcAft>
                <a:spcPts val="0"/>
              </a:spcAft>
              <a:buSzPts val="4900"/>
              <a:buNone/>
            </a:pPr>
            <a:r>
              <a:rPr lang="en" sz="3700"/>
              <a:t>They’re </a:t>
            </a:r>
            <a:r>
              <a:rPr lang="en" sz="3700">
                <a:solidFill>
                  <a:srgbClr val="FF0000"/>
                </a:solidFill>
              </a:rPr>
              <a:t>logging</a:t>
            </a:r>
            <a:r>
              <a:rPr lang="en" sz="3700"/>
              <a:t> in.</a:t>
            </a:r>
            <a:endParaRPr sz="3700"/>
          </a:p>
        </p:txBody>
      </p:sp>
      <p:sp>
        <p:nvSpPr>
          <p:cNvPr id="2066" name="Google Shape;2066;g295f3d1c2a0_0_496"/>
          <p:cNvSpPr txBox="1"/>
          <p:nvPr/>
        </p:nvSpPr>
        <p:spPr>
          <a:xfrm>
            <a:off x="5922286" y="4910275"/>
            <a:ext cx="3072000" cy="1077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200"/>
              <a:buFont typeface="Arial"/>
              <a:buNone/>
            </a:pPr>
            <a:r>
              <a:rPr b="0" i="0" lang="en" sz="700" u="none" cap="none" strike="noStrike">
                <a:solidFill>
                  <a:srgbClr val="FFFFFF"/>
                </a:solidFill>
                <a:latin typeface="Poppins Light"/>
                <a:ea typeface="Poppins Light"/>
                <a:cs typeface="Poppins Light"/>
                <a:sym typeface="Poppins Light"/>
              </a:rPr>
              <a:t>Rubrik, Inc. @ 2023. Confidential - All rights reserved</a:t>
            </a:r>
            <a:endParaRPr b="0" i="0" sz="700" u="none" cap="none" strike="noStrike">
              <a:solidFill>
                <a:srgbClr val="FFFFFF"/>
              </a:solidFill>
              <a:latin typeface="Poppins Light"/>
              <a:ea typeface="Poppins Light"/>
              <a:cs typeface="Poppins Light"/>
              <a:sym typeface="Poppins Light"/>
            </a:endParaRPr>
          </a:p>
        </p:txBody>
      </p:sp>
      <p:grpSp>
        <p:nvGrpSpPr>
          <p:cNvPr id="2067" name="Google Shape;2067;g295f3d1c2a0_0_496"/>
          <p:cNvGrpSpPr/>
          <p:nvPr/>
        </p:nvGrpSpPr>
        <p:grpSpPr>
          <a:xfrm>
            <a:off x="5188259" y="1115175"/>
            <a:ext cx="3695374" cy="3007665"/>
            <a:chOff x="3477796" y="937824"/>
            <a:chExt cx="4580286" cy="3727895"/>
          </a:xfrm>
        </p:grpSpPr>
        <p:grpSp>
          <p:nvGrpSpPr>
            <p:cNvPr id="2068" name="Google Shape;2068;g295f3d1c2a0_0_496"/>
            <p:cNvGrpSpPr/>
            <p:nvPr/>
          </p:nvGrpSpPr>
          <p:grpSpPr>
            <a:xfrm>
              <a:off x="3477796" y="937824"/>
              <a:ext cx="4580286" cy="3727895"/>
              <a:chOff x="3477796" y="937824"/>
              <a:chExt cx="4580286" cy="3727895"/>
            </a:xfrm>
          </p:grpSpPr>
          <p:sp>
            <p:nvSpPr>
              <p:cNvPr id="2069" name="Google Shape;2069;g295f3d1c2a0_0_496"/>
              <p:cNvSpPr txBox="1"/>
              <p:nvPr/>
            </p:nvSpPr>
            <p:spPr>
              <a:xfrm>
                <a:off x="3758182" y="3950219"/>
                <a:ext cx="4299900" cy="715500"/>
              </a:xfrm>
              <a:prstGeom prst="rect">
                <a:avLst/>
              </a:prstGeom>
              <a:noFill/>
              <a:ln>
                <a:noFill/>
              </a:ln>
            </p:spPr>
            <p:txBody>
              <a:bodyPr anchorCtr="0" anchor="t" bIns="34275" lIns="0" spcFirstLastPara="1" rIns="68575" wrap="square" tIns="34275">
                <a:spAutoFit/>
              </a:bodyPr>
              <a:lstStyle/>
              <a:p>
                <a:pPr indent="0" lvl="0" marL="0" marR="0" rtl="0" algn="l">
                  <a:lnSpc>
                    <a:spcPct val="100000"/>
                  </a:lnSpc>
                  <a:spcBef>
                    <a:spcPts val="0"/>
                  </a:spcBef>
                  <a:spcAft>
                    <a:spcPts val="0"/>
                  </a:spcAft>
                  <a:buClr>
                    <a:srgbClr val="F4C9F4"/>
                  </a:buClr>
                  <a:buSzPts val="800"/>
                  <a:buFont typeface="Arial"/>
                  <a:buNone/>
                </a:pPr>
                <a:r>
                  <a:rPr b="0" i="0" lang="en" sz="1200" u="none" cap="none" strike="noStrike">
                    <a:solidFill>
                      <a:schemeClr val="lt1"/>
                    </a:solidFill>
                    <a:latin typeface="Arial"/>
                    <a:ea typeface="Arial"/>
                    <a:cs typeface="Arial"/>
                    <a:sym typeface="Arial"/>
                  </a:rPr>
                  <a:t>of initial cloud intrusion vectors were user driven.</a:t>
                </a:r>
                <a:endParaRPr b="0" i="0" sz="12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F4C9F4"/>
                  </a:buClr>
                  <a:buSzPts val="800"/>
                  <a:buFont typeface="Arial"/>
                  <a:buNone/>
                </a:pPr>
                <a:r>
                  <a:t/>
                </a:r>
                <a:endParaRPr b="0" i="0" sz="12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1" lang="en" sz="900" u="none" cap="none" strike="noStrike">
                    <a:solidFill>
                      <a:srgbClr val="15BDF5"/>
                    </a:solidFill>
                    <a:latin typeface="Arial"/>
                    <a:ea typeface="Arial"/>
                    <a:cs typeface="Arial"/>
                    <a:sym typeface="Arial"/>
                  </a:rPr>
                  <a:t>Mandiant Threats to Cloud Environments, Q2 2023</a:t>
                </a:r>
                <a:endParaRPr b="0" i="1" sz="1000" u="none" cap="none" strike="noStrike">
                  <a:solidFill>
                    <a:schemeClr val="lt1"/>
                  </a:solidFill>
                  <a:latin typeface="Arial"/>
                  <a:ea typeface="Arial"/>
                  <a:cs typeface="Arial"/>
                  <a:sym typeface="Arial"/>
                </a:endParaRPr>
              </a:p>
            </p:txBody>
          </p:sp>
          <p:grpSp>
            <p:nvGrpSpPr>
              <p:cNvPr id="2070" name="Google Shape;2070;g295f3d1c2a0_0_496"/>
              <p:cNvGrpSpPr/>
              <p:nvPr/>
            </p:nvGrpSpPr>
            <p:grpSpPr>
              <a:xfrm>
                <a:off x="3477796" y="937824"/>
                <a:ext cx="4146379" cy="2758460"/>
                <a:chOff x="3477796" y="937824"/>
                <a:chExt cx="4146379" cy="2758460"/>
              </a:xfrm>
            </p:grpSpPr>
            <p:grpSp>
              <p:nvGrpSpPr>
                <p:cNvPr id="2071" name="Google Shape;2071;g295f3d1c2a0_0_496"/>
                <p:cNvGrpSpPr/>
                <p:nvPr/>
              </p:nvGrpSpPr>
              <p:grpSpPr>
                <a:xfrm>
                  <a:off x="4954258" y="1309783"/>
                  <a:ext cx="2509661" cy="2386501"/>
                  <a:chOff x="5901751" y="751101"/>
                  <a:chExt cx="3862800" cy="3008700"/>
                </a:xfrm>
              </p:grpSpPr>
              <p:pic>
                <p:nvPicPr>
                  <p:cNvPr id="2072" name="Google Shape;2072;g295f3d1c2a0_0_496"/>
                  <p:cNvPicPr preferRelativeResize="0"/>
                  <p:nvPr/>
                </p:nvPicPr>
                <p:blipFill rotWithShape="1">
                  <a:blip r:embed="rId3">
                    <a:alphaModFix/>
                  </a:blip>
                  <a:srcRect b="0" l="0" r="0" t="0"/>
                  <a:stretch/>
                </p:blipFill>
                <p:spPr>
                  <a:xfrm>
                    <a:off x="5901751" y="751101"/>
                    <a:ext cx="3862800" cy="3008700"/>
                  </a:xfrm>
                  <a:prstGeom prst="rect">
                    <a:avLst/>
                  </a:prstGeom>
                  <a:noFill/>
                  <a:ln>
                    <a:noFill/>
                  </a:ln>
                </p:spPr>
              </p:pic>
              <p:sp>
                <p:nvSpPr>
                  <p:cNvPr id="2073" name="Google Shape;2073;g295f3d1c2a0_0_496"/>
                  <p:cNvSpPr txBox="1"/>
                  <p:nvPr/>
                </p:nvSpPr>
                <p:spPr>
                  <a:xfrm>
                    <a:off x="7066819" y="1831706"/>
                    <a:ext cx="1909800" cy="841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FFFFFF"/>
                        </a:solidFill>
                        <a:latin typeface="Arial"/>
                        <a:ea typeface="Arial"/>
                        <a:cs typeface="Arial"/>
                        <a:sym typeface="Arial"/>
                      </a:rPr>
                      <a:t>91%</a:t>
                    </a:r>
                    <a:endParaRPr b="0" i="0" sz="700" u="none" cap="none" strike="noStrike">
                      <a:solidFill>
                        <a:srgbClr val="000000"/>
                      </a:solidFill>
                      <a:latin typeface="Arial"/>
                      <a:ea typeface="Arial"/>
                      <a:cs typeface="Arial"/>
                      <a:sym typeface="Arial"/>
                    </a:endParaRPr>
                  </a:p>
                </p:txBody>
              </p:sp>
            </p:grpSp>
            <p:sp>
              <p:nvSpPr>
                <p:cNvPr id="2074" name="Google Shape;2074;g295f3d1c2a0_0_496"/>
                <p:cNvSpPr txBox="1"/>
                <p:nvPr/>
              </p:nvSpPr>
              <p:spPr>
                <a:xfrm>
                  <a:off x="6080375" y="937824"/>
                  <a:ext cx="1543800" cy="238500"/>
                </a:xfrm>
                <a:prstGeom prst="rect">
                  <a:avLst/>
                </a:prstGeom>
                <a:noFill/>
                <a:ln>
                  <a:noFill/>
                </a:ln>
              </p:spPr>
              <p:txBody>
                <a:bodyPr anchorCtr="0" anchor="t" bIns="34275" lIns="0" spcFirstLastPara="1" rIns="68575" wrap="square" tIns="34275">
                  <a:spAutoFit/>
                </a:bodyPr>
                <a:lstStyle/>
                <a:p>
                  <a:pPr indent="0" lvl="0" marL="0" marR="0" rtl="0" algn="l">
                    <a:lnSpc>
                      <a:spcPct val="100000"/>
                    </a:lnSpc>
                    <a:spcBef>
                      <a:spcPts val="0"/>
                    </a:spcBef>
                    <a:spcAft>
                      <a:spcPts val="0"/>
                    </a:spcAft>
                    <a:buClr>
                      <a:srgbClr val="F4C9F4"/>
                    </a:buClr>
                    <a:buSzPts val="800"/>
                    <a:buFont typeface="Arial"/>
                    <a:buNone/>
                  </a:pPr>
                  <a:r>
                    <a:rPr b="0" i="1" lang="en" sz="800" u="none" cap="none" strike="noStrike">
                      <a:solidFill>
                        <a:srgbClr val="A7BBC7"/>
                      </a:solidFill>
                      <a:latin typeface="Arial"/>
                      <a:ea typeface="Arial"/>
                      <a:cs typeface="Arial"/>
                      <a:sym typeface="Arial"/>
                    </a:rPr>
                    <a:t>9% Exploits and others</a:t>
                  </a:r>
                  <a:endParaRPr b="0" i="1" sz="800" u="none" cap="none" strike="noStrike">
                    <a:solidFill>
                      <a:srgbClr val="A7BBC7"/>
                    </a:solidFill>
                    <a:latin typeface="Arial"/>
                    <a:ea typeface="Arial"/>
                    <a:cs typeface="Arial"/>
                    <a:sym typeface="Arial"/>
                  </a:endParaRPr>
                </a:p>
              </p:txBody>
            </p:sp>
            <p:cxnSp>
              <p:nvCxnSpPr>
                <p:cNvPr id="2075" name="Google Shape;2075;g295f3d1c2a0_0_496"/>
                <p:cNvCxnSpPr/>
                <p:nvPr/>
              </p:nvCxnSpPr>
              <p:spPr>
                <a:xfrm>
                  <a:off x="5994238" y="1038237"/>
                  <a:ext cx="0" cy="596100"/>
                </a:xfrm>
                <a:prstGeom prst="straightConnector1">
                  <a:avLst/>
                </a:prstGeom>
                <a:noFill/>
                <a:ln cap="flat" cmpd="sng" w="9525">
                  <a:solidFill>
                    <a:srgbClr val="A6B9C6"/>
                  </a:solidFill>
                  <a:prstDash val="solid"/>
                  <a:round/>
                  <a:headEnd len="sm" w="sm" type="none"/>
                  <a:tailEnd len="sm" w="sm" type="none"/>
                </a:ln>
              </p:spPr>
            </p:cxnSp>
            <p:cxnSp>
              <p:nvCxnSpPr>
                <p:cNvPr id="2076" name="Google Shape;2076;g295f3d1c2a0_0_496"/>
                <p:cNvCxnSpPr/>
                <p:nvPr/>
              </p:nvCxnSpPr>
              <p:spPr>
                <a:xfrm>
                  <a:off x="5994238" y="972150"/>
                  <a:ext cx="0" cy="259200"/>
                </a:xfrm>
                <a:prstGeom prst="straightConnector1">
                  <a:avLst/>
                </a:prstGeom>
                <a:noFill/>
                <a:ln cap="flat" cmpd="sng" w="28575">
                  <a:solidFill>
                    <a:srgbClr val="A6B9C6"/>
                  </a:solidFill>
                  <a:prstDash val="solid"/>
                  <a:round/>
                  <a:headEnd len="sm" w="sm" type="none"/>
                  <a:tailEnd len="sm" w="sm" type="none"/>
                </a:ln>
              </p:spPr>
            </p:cxnSp>
            <p:grpSp>
              <p:nvGrpSpPr>
                <p:cNvPr id="2077" name="Google Shape;2077;g295f3d1c2a0_0_496"/>
                <p:cNvGrpSpPr/>
                <p:nvPr/>
              </p:nvGrpSpPr>
              <p:grpSpPr>
                <a:xfrm>
                  <a:off x="3477796" y="1473188"/>
                  <a:ext cx="2096690" cy="2095395"/>
                  <a:chOff x="2946139" y="1813348"/>
                  <a:chExt cx="2552891" cy="2551314"/>
                </a:xfrm>
              </p:grpSpPr>
              <p:sp>
                <p:nvSpPr>
                  <p:cNvPr id="2078" name="Google Shape;2078;g295f3d1c2a0_0_496"/>
                  <p:cNvSpPr/>
                  <p:nvPr/>
                </p:nvSpPr>
                <p:spPr>
                  <a:xfrm rot="2780657">
                    <a:off x="3331915" y="2174569"/>
                    <a:ext cx="1781339" cy="1828873"/>
                  </a:xfrm>
                  <a:prstGeom prst="teardrop">
                    <a:avLst>
                      <a:gd fmla="val 100000" name="adj"/>
                    </a:avLst>
                  </a:prstGeom>
                  <a:solidFill>
                    <a:srgbClr val="05ACF9"/>
                  </a:solidFill>
                  <a:ln cap="flat" cmpd="sng" w="349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2079" name="Google Shape;2079;g295f3d1c2a0_0_496"/>
                  <p:cNvGrpSpPr/>
                  <p:nvPr/>
                </p:nvGrpSpPr>
                <p:grpSpPr>
                  <a:xfrm>
                    <a:off x="3633469" y="2425469"/>
                    <a:ext cx="1207557" cy="1188748"/>
                    <a:chOff x="4309210" y="1806477"/>
                    <a:chExt cx="1362931" cy="1341702"/>
                  </a:xfrm>
                </p:grpSpPr>
                <p:sp>
                  <p:nvSpPr>
                    <p:cNvPr id="2080" name="Google Shape;2080;g295f3d1c2a0_0_496"/>
                    <p:cNvSpPr/>
                    <p:nvPr/>
                  </p:nvSpPr>
                  <p:spPr>
                    <a:xfrm>
                      <a:off x="4309210" y="2480878"/>
                      <a:ext cx="298508" cy="559336"/>
                    </a:xfrm>
                    <a:custGeom>
                      <a:rect b="b" l="l" r="r" t="t"/>
                      <a:pathLst>
                        <a:path extrusionOk="0" h="559336" w="298508">
                          <a:moveTo>
                            <a:pt x="277263" y="555462"/>
                          </a:moveTo>
                          <a:cubicBezTo>
                            <a:pt x="103336" y="426610"/>
                            <a:pt x="534" y="223137"/>
                            <a:pt x="0" y="6681"/>
                          </a:cubicBezTo>
                          <a:lnTo>
                            <a:pt x="0" y="0"/>
                          </a:lnTo>
                          <a:lnTo>
                            <a:pt x="26724" y="0"/>
                          </a:lnTo>
                          <a:lnTo>
                            <a:pt x="26724" y="6681"/>
                          </a:lnTo>
                          <a:cubicBezTo>
                            <a:pt x="27205" y="214671"/>
                            <a:pt x="126003" y="410185"/>
                            <a:pt x="293164" y="533949"/>
                          </a:cubicBezTo>
                          <a:lnTo>
                            <a:pt x="298509" y="537957"/>
                          </a:lnTo>
                          <a:lnTo>
                            <a:pt x="282608" y="559337"/>
                          </a:lnTo>
                          <a:close/>
                        </a:path>
                      </a:pathLst>
                    </a:custGeom>
                    <a:solidFill>
                      <a:srgbClr val="FFFFFF"/>
                    </a:solidFill>
                    <a:ln cap="flat" cmpd="sng" w="133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95f3d1c2a0_0_496"/>
                    <p:cNvSpPr/>
                    <p:nvPr/>
                  </p:nvSpPr>
                  <p:spPr>
                    <a:xfrm>
                      <a:off x="4309210" y="1806477"/>
                      <a:ext cx="1362931" cy="1237344"/>
                    </a:xfrm>
                    <a:custGeom>
                      <a:rect b="b" l="l" r="r" t="t"/>
                      <a:pathLst>
                        <a:path extrusionOk="0" h="1237344" w="1362931">
                          <a:moveTo>
                            <a:pt x="1060281" y="1215698"/>
                          </a:moveTo>
                          <a:lnTo>
                            <a:pt x="1065626" y="1211690"/>
                          </a:lnTo>
                          <a:cubicBezTo>
                            <a:pt x="1358442" y="999524"/>
                            <a:pt x="1423823" y="590153"/>
                            <a:pt x="1211662" y="297334"/>
                          </a:cubicBezTo>
                          <a:cubicBezTo>
                            <a:pt x="999497" y="4514"/>
                            <a:pt x="590125" y="-60868"/>
                            <a:pt x="297306" y="151298"/>
                          </a:cubicBezTo>
                          <a:cubicBezTo>
                            <a:pt x="127462" y="274360"/>
                            <a:pt x="26856" y="471341"/>
                            <a:pt x="26724" y="681082"/>
                          </a:cubicBezTo>
                          <a:lnTo>
                            <a:pt x="26724" y="687763"/>
                          </a:lnTo>
                          <a:lnTo>
                            <a:pt x="0" y="687763"/>
                          </a:lnTo>
                          <a:lnTo>
                            <a:pt x="0" y="681082"/>
                          </a:lnTo>
                          <a:cubicBezTo>
                            <a:pt x="212" y="304719"/>
                            <a:pt x="305486" y="-212"/>
                            <a:pt x="681849" y="0"/>
                          </a:cubicBezTo>
                          <a:cubicBezTo>
                            <a:pt x="1058214" y="212"/>
                            <a:pt x="1363145" y="305487"/>
                            <a:pt x="1362932" y="681850"/>
                          </a:cubicBezTo>
                          <a:cubicBezTo>
                            <a:pt x="1362811" y="900188"/>
                            <a:pt x="1258079" y="1105245"/>
                            <a:pt x="1081259" y="1233336"/>
                          </a:cubicBezTo>
                          <a:lnTo>
                            <a:pt x="1075914" y="1237345"/>
                          </a:lnTo>
                          <a:close/>
                        </a:path>
                      </a:pathLst>
                    </a:custGeom>
                    <a:solidFill>
                      <a:srgbClr val="FFFFFF"/>
                    </a:solidFill>
                    <a:ln cap="flat" cmpd="sng" w="133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295f3d1c2a0_0_496"/>
                    <p:cNvSpPr/>
                    <p:nvPr/>
                  </p:nvSpPr>
                  <p:spPr>
                    <a:xfrm>
                      <a:off x="4726374" y="2222990"/>
                      <a:ext cx="529138" cy="529138"/>
                    </a:xfrm>
                    <a:custGeom>
                      <a:rect b="b" l="l" r="r" t="t"/>
                      <a:pathLst>
                        <a:path extrusionOk="0" h="529138" w="529138">
                          <a:moveTo>
                            <a:pt x="264569" y="529138"/>
                          </a:moveTo>
                          <a:cubicBezTo>
                            <a:pt x="118452" y="529138"/>
                            <a:pt x="0" y="410686"/>
                            <a:pt x="0" y="264569"/>
                          </a:cubicBezTo>
                          <a:cubicBezTo>
                            <a:pt x="0" y="118452"/>
                            <a:pt x="118452" y="0"/>
                            <a:pt x="264569" y="0"/>
                          </a:cubicBezTo>
                          <a:cubicBezTo>
                            <a:pt x="410686" y="0"/>
                            <a:pt x="529138" y="118452"/>
                            <a:pt x="529138" y="264569"/>
                          </a:cubicBezTo>
                          <a:cubicBezTo>
                            <a:pt x="528991" y="410626"/>
                            <a:pt x="410626" y="528991"/>
                            <a:pt x="264569" y="529138"/>
                          </a:cubicBezTo>
                          <a:close/>
                          <a:moveTo>
                            <a:pt x="264569" y="26724"/>
                          </a:moveTo>
                          <a:cubicBezTo>
                            <a:pt x="133211" y="26724"/>
                            <a:pt x="26724" y="133211"/>
                            <a:pt x="26724" y="264569"/>
                          </a:cubicBezTo>
                          <a:cubicBezTo>
                            <a:pt x="26724" y="395928"/>
                            <a:pt x="133211" y="502414"/>
                            <a:pt x="264569" y="502414"/>
                          </a:cubicBezTo>
                          <a:cubicBezTo>
                            <a:pt x="395928" y="502414"/>
                            <a:pt x="502414" y="395928"/>
                            <a:pt x="502414" y="264569"/>
                          </a:cubicBezTo>
                          <a:cubicBezTo>
                            <a:pt x="502341" y="133241"/>
                            <a:pt x="395897" y="26798"/>
                            <a:pt x="264569" y="26724"/>
                          </a:cubicBezTo>
                          <a:close/>
                        </a:path>
                      </a:pathLst>
                    </a:custGeom>
                    <a:solidFill>
                      <a:srgbClr val="FFFFFF"/>
                    </a:solidFill>
                    <a:ln cap="flat" cmpd="sng" w="133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295f3d1c2a0_0_496"/>
                    <p:cNvSpPr/>
                    <p:nvPr/>
                  </p:nvSpPr>
                  <p:spPr>
                    <a:xfrm>
                      <a:off x="4511645" y="2830296"/>
                      <a:ext cx="951246" cy="317883"/>
                    </a:xfrm>
                    <a:custGeom>
                      <a:rect b="b" l="l" r="r" t="t"/>
                      <a:pathLst>
                        <a:path extrusionOk="0" h="317883" w="951246">
                          <a:moveTo>
                            <a:pt x="475423" y="0"/>
                          </a:moveTo>
                          <a:cubicBezTo>
                            <a:pt x="273154" y="751"/>
                            <a:pt x="88851" y="116265"/>
                            <a:pt x="0" y="297974"/>
                          </a:cubicBezTo>
                          <a:cubicBezTo>
                            <a:pt x="7216" y="303319"/>
                            <a:pt x="14698" y="308530"/>
                            <a:pt x="22047" y="313742"/>
                          </a:cubicBezTo>
                          <a:lnTo>
                            <a:pt x="22047" y="312673"/>
                          </a:lnTo>
                          <a:cubicBezTo>
                            <a:pt x="140836" y="62727"/>
                            <a:pt x="439755" y="-43598"/>
                            <a:pt x="689701" y="75191"/>
                          </a:cubicBezTo>
                          <a:cubicBezTo>
                            <a:pt x="795196" y="125330"/>
                            <a:pt x="879862" y="210747"/>
                            <a:pt x="929065" y="316681"/>
                          </a:cubicBezTo>
                          <a:lnTo>
                            <a:pt x="929065" y="317884"/>
                          </a:lnTo>
                          <a:lnTo>
                            <a:pt x="951246" y="302117"/>
                          </a:lnTo>
                          <a:cubicBezTo>
                            <a:pt x="863607" y="118576"/>
                            <a:pt x="678808" y="1241"/>
                            <a:pt x="475423" y="0"/>
                          </a:cubicBezTo>
                          <a:close/>
                        </a:path>
                      </a:pathLst>
                    </a:custGeom>
                    <a:solidFill>
                      <a:srgbClr val="FFFFFF"/>
                    </a:solidFill>
                    <a:ln cap="flat" cmpd="sng" w="13325">
                      <a:solidFill>
                        <a:srgbClr val="FFFFFF"/>
                      </a:solidFill>
                      <a:prstDash val="solid"/>
                      <a:miter lim="8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sp>
          <p:nvSpPr>
            <p:cNvPr id="2084" name="Google Shape;2084;g295f3d1c2a0_0_496"/>
            <p:cNvSpPr/>
            <p:nvPr/>
          </p:nvSpPr>
          <p:spPr>
            <a:xfrm>
              <a:off x="5479849" y="2334126"/>
              <a:ext cx="178200" cy="386700"/>
            </a:xfrm>
            <a:prstGeom prst="ellipse">
              <a:avLst/>
            </a:prstGeom>
            <a:solidFill>
              <a:srgbClr val="FFFFFF"/>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9" name="Shape 2089"/>
        <p:cNvGrpSpPr/>
        <p:nvPr/>
      </p:nvGrpSpPr>
      <p:grpSpPr>
        <a:xfrm>
          <a:off x="0" y="0"/>
          <a:ext cx="0" cy="0"/>
          <a:chOff x="0" y="0"/>
          <a:chExt cx="0" cy="0"/>
        </a:xfrm>
      </p:grpSpPr>
      <p:sp>
        <p:nvSpPr>
          <p:cNvPr id="2090" name="Google Shape;2090;g2988f82634e_0_114"/>
          <p:cNvSpPr txBox="1"/>
          <p:nvPr>
            <p:ph type="title"/>
          </p:nvPr>
        </p:nvSpPr>
        <p:spPr>
          <a:xfrm>
            <a:off x="412075" y="1205700"/>
            <a:ext cx="3828900" cy="2732100"/>
          </a:xfrm>
          <a:prstGeom prst="rect">
            <a:avLst/>
          </a:prstGeom>
          <a:noFill/>
          <a:ln>
            <a:noFill/>
          </a:ln>
        </p:spPr>
        <p:txBody>
          <a:bodyPr anchorCtr="0" anchor="t" bIns="34275" lIns="34275" spcFirstLastPara="1" rIns="34275" wrap="square" tIns="34275">
            <a:spAutoFit/>
          </a:bodyPr>
          <a:lstStyle/>
          <a:p>
            <a:pPr indent="0" lvl="0" marL="0" rtl="0" algn="l">
              <a:lnSpc>
                <a:spcPct val="100000"/>
              </a:lnSpc>
              <a:spcBef>
                <a:spcPts val="0"/>
              </a:spcBef>
              <a:spcAft>
                <a:spcPts val="0"/>
              </a:spcAft>
              <a:buSzPts val="4900"/>
              <a:buNone/>
            </a:pPr>
            <a:r>
              <a:rPr lang="en" sz="2600">
                <a:solidFill>
                  <a:srgbClr val="FF0000"/>
                </a:solidFill>
              </a:rPr>
              <a:t>Not designed for Cyber Resilience</a:t>
            </a:r>
            <a:endParaRPr sz="2600">
              <a:solidFill>
                <a:srgbClr val="FF0000"/>
              </a:solidFill>
            </a:endParaRPr>
          </a:p>
          <a:p>
            <a:pPr indent="-330200" lvl="0" marL="457200" rtl="0" algn="l">
              <a:lnSpc>
                <a:spcPct val="100000"/>
              </a:lnSpc>
              <a:spcBef>
                <a:spcPts val="1000"/>
              </a:spcBef>
              <a:spcAft>
                <a:spcPts val="0"/>
              </a:spcAft>
              <a:buSzPts val="1600"/>
              <a:buChar char="●"/>
            </a:pPr>
            <a:r>
              <a:rPr lang="en" sz="1600"/>
              <a:t>Is there an unpatched vulnerability or misconfig?</a:t>
            </a:r>
            <a:endParaRPr sz="1600"/>
          </a:p>
          <a:p>
            <a:pPr indent="-330200" lvl="0" marL="457200" rtl="0" algn="l">
              <a:lnSpc>
                <a:spcPct val="100000"/>
              </a:lnSpc>
              <a:spcBef>
                <a:spcPts val="1000"/>
              </a:spcBef>
              <a:spcAft>
                <a:spcPts val="0"/>
              </a:spcAft>
              <a:buSzPts val="1600"/>
              <a:buChar char="●"/>
            </a:pPr>
            <a:r>
              <a:rPr lang="en" sz="1600"/>
              <a:t>Anomaly on my server or container?</a:t>
            </a:r>
            <a:endParaRPr sz="1600"/>
          </a:p>
          <a:p>
            <a:pPr indent="-330200" lvl="0" marL="457200" rtl="0" algn="l">
              <a:lnSpc>
                <a:spcPct val="100000"/>
              </a:lnSpc>
              <a:spcBef>
                <a:spcPts val="1000"/>
              </a:spcBef>
              <a:spcAft>
                <a:spcPts val="1000"/>
              </a:spcAft>
              <a:buSzPts val="1600"/>
              <a:buChar char="●"/>
            </a:pPr>
            <a:r>
              <a:rPr lang="en" sz="1600"/>
              <a:t>Is the network access authorized?</a:t>
            </a:r>
            <a:endParaRPr sz="1600"/>
          </a:p>
        </p:txBody>
      </p:sp>
      <p:pic>
        <p:nvPicPr>
          <p:cNvPr id="2091" name="Google Shape;2091;g2988f82634e_0_114"/>
          <p:cNvPicPr preferRelativeResize="0"/>
          <p:nvPr/>
        </p:nvPicPr>
        <p:blipFill rotWithShape="1">
          <a:blip r:embed="rId3">
            <a:alphaModFix/>
          </a:blip>
          <a:srcRect b="0" l="0" r="0" t="0"/>
          <a:stretch/>
        </p:blipFill>
        <p:spPr>
          <a:xfrm>
            <a:off x="8086528" y="2625542"/>
            <a:ext cx="411342" cy="377069"/>
          </a:xfrm>
          <a:prstGeom prst="rect">
            <a:avLst/>
          </a:prstGeom>
          <a:noFill/>
          <a:ln>
            <a:noFill/>
          </a:ln>
        </p:spPr>
      </p:pic>
      <p:sp>
        <p:nvSpPr>
          <p:cNvPr id="2092" name="Google Shape;2092;g2988f82634e_0_114"/>
          <p:cNvSpPr/>
          <p:nvPr/>
        </p:nvSpPr>
        <p:spPr>
          <a:xfrm>
            <a:off x="5183450" y="1051563"/>
            <a:ext cx="3525000" cy="3525000"/>
          </a:xfrm>
          <a:prstGeom prst="ellipse">
            <a:avLst/>
          </a:prstGeom>
          <a:solidFill>
            <a:schemeClr val="lt2"/>
          </a:solidFill>
          <a:ln>
            <a:noFill/>
          </a:ln>
          <a:effectLst>
            <a:outerShdw blurRad="185738" rotWithShape="0" algn="bl" dir="5400000" dist="19050">
              <a:schemeClr val="lt1">
                <a:alpha val="49411"/>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988f82634e_0_114"/>
          <p:cNvSpPr txBox="1"/>
          <p:nvPr/>
        </p:nvSpPr>
        <p:spPr>
          <a:xfrm>
            <a:off x="5318879" y="2116038"/>
            <a:ext cx="959400" cy="166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Containers</a:t>
            </a:r>
            <a:endParaRPr b="0" i="0" sz="1100" u="none" cap="none" strike="noStrike">
              <a:solidFill>
                <a:srgbClr val="9E9E9E"/>
              </a:solidFill>
              <a:latin typeface="Poppins"/>
              <a:ea typeface="Poppins"/>
              <a:cs typeface="Poppins"/>
              <a:sym typeface="Poppins"/>
            </a:endParaRPr>
          </a:p>
        </p:txBody>
      </p:sp>
      <p:sp>
        <p:nvSpPr>
          <p:cNvPr id="2094" name="Google Shape;2094;g2988f82634e_0_114"/>
          <p:cNvSpPr txBox="1"/>
          <p:nvPr/>
        </p:nvSpPr>
        <p:spPr>
          <a:xfrm>
            <a:off x="6962338" y="1598388"/>
            <a:ext cx="715200" cy="166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Servers</a:t>
            </a:r>
            <a:endParaRPr b="0" i="0" sz="1100" u="none" cap="none" strike="noStrike">
              <a:solidFill>
                <a:srgbClr val="9E9E9E"/>
              </a:solidFill>
              <a:latin typeface="Poppins"/>
              <a:ea typeface="Poppins"/>
              <a:cs typeface="Poppins"/>
              <a:sym typeface="Poppins"/>
            </a:endParaRPr>
          </a:p>
        </p:txBody>
      </p:sp>
      <p:sp>
        <p:nvSpPr>
          <p:cNvPr id="2095" name="Google Shape;2095;g2988f82634e_0_114"/>
          <p:cNvSpPr txBox="1"/>
          <p:nvPr/>
        </p:nvSpPr>
        <p:spPr>
          <a:xfrm>
            <a:off x="5123263" y="3237825"/>
            <a:ext cx="9594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Users</a:t>
            </a:r>
            <a:endParaRPr b="0" i="0" sz="1100" u="none" cap="none" strike="noStrike">
              <a:solidFill>
                <a:srgbClr val="9E9E9E"/>
              </a:solidFill>
              <a:latin typeface="Poppins"/>
              <a:ea typeface="Poppins"/>
              <a:cs typeface="Poppins"/>
              <a:sym typeface="Poppins"/>
            </a:endParaRPr>
          </a:p>
        </p:txBody>
      </p:sp>
      <p:pic>
        <p:nvPicPr>
          <p:cNvPr id="2096" name="Google Shape;2096;g2988f82634e_0_114"/>
          <p:cNvPicPr preferRelativeResize="0"/>
          <p:nvPr/>
        </p:nvPicPr>
        <p:blipFill rotWithShape="1">
          <a:blip r:embed="rId4">
            <a:alphaModFix/>
          </a:blip>
          <a:srcRect b="0" l="0" r="0" t="0"/>
          <a:stretch/>
        </p:blipFill>
        <p:spPr>
          <a:xfrm>
            <a:off x="7914100" y="1768677"/>
            <a:ext cx="358450" cy="358450"/>
          </a:xfrm>
          <a:prstGeom prst="rect">
            <a:avLst/>
          </a:prstGeom>
          <a:noFill/>
          <a:ln>
            <a:noFill/>
          </a:ln>
        </p:spPr>
      </p:pic>
      <p:sp>
        <p:nvSpPr>
          <p:cNvPr id="2097" name="Google Shape;2097;g2988f82634e_0_114"/>
          <p:cNvSpPr txBox="1"/>
          <p:nvPr/>
        </p:nvSpPr>
        <p:spPr>
          <a:xfrm>
            <a:off x="7613629" y="2138025"/>
            <a:ext cx="959400" cy="166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APIs</a:t>
            </a:r>
            <a:endParaRPr b="0" i="0" sz="1100" u="none" cap="none" strike="noStrike">
              <a:solidFill>
                <a:srgbClr val="9E9E9E"/>
              </a:solidFill>
              <a:latin typeface="Poppins"/>
              <a:ea typeface="Poppins"/>
              <a:cs typeface="Poppins"/>
              <a:sym typeface="Poppins"/>
            </a:endParaRPr>
          </a:p>
        </p:txBody>
      </p:sp>
      <p:pic>
        <p:nvPicPr>
          <p:cNvPr id="2098" name="Google Shape;2098;g2988f82634e_0_114"/>
          <p:cNvPicPr preferRelativeResize="0"/>
          <p:nvPr/>
        </p:nvPicPr>
        <p:blipFill rotWithShape="1">
          <a:blip r:embed="rId5">
            <a:alphaModFix/>
          </a:blip>
          <a:srcRect b="0" l="0" r="0" t="0"/>
          <a:stretch/>
        </p:blipFill>
        <p:spPr>
          <a:xfrm>
            <a:off x="6350813" y="1294000"/>
            <a:ext cx="325025" cy="325025"/>
          </a:xfrm>
          <a:prstGeom prst="rect">
            <a:avLst/>
          </a:prstGeom>
          <a:noFill/>
          <a:ln>
            <a:noFill/>
          </a:ln>
        </p:spPr>
      </p:pic>
      <p:sp>
        <p:nvSpPr>
          <p:cNvPr id="2099" name="Google Shape;2099;g2988f82634e_0_114"/>
          <p:cNvSpPr txBox="1"/>
          <p:nvPr/>
        </p:nvSpPr>
        <p:spPr>
          <a:xfrm>
            <a:off x="6151101" y="1609688"/>
            <a:ext cx="715200" cy="166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Servers</a:t>
            </a:r>
            <a:endParaRPr b="0" i="0" sz="1100" u="none" cap="none" strike="noStrike">
              <a:solidFill>
                <a:srgbClr val="9E9E9E"/>
              </a:solidFill>
              <a:latin typeface="Poppins"/>
              <a:ea typeface="Poppins"/>
              <a:cs typeface="Poppins"/>
              <a:sym typeface="Poppins"/>
            </a:endParaRPr>
          </a:p>
        </p:txBody>
      </p:sp>
      <p:pic>
        <p:nvPicPr>
          <p:cNvPr id="2100" name="Google Shape;2100;g2988f82634e_0_114"/>
          <p:cNvPicPr preferRelativeResize="0"/>
          <p:nvPr/>
        </p:nvPicPr>
        <p:blipFill rotWithShape="1">
          <a:blip r:embed="rId5">
            <a:alphaModFix/>
          </a:blip>
          <a:srcRect b="0" l="0" r="0" t="0"/>
          <a:stretch/>
        </p:blipFill>
        <p:spPr>
          <a:xfrm>
            <a:off x="7162063" y="1294000"/>
            <a:ext cx="325025" cy="325025"/>
          </a:xfrm>
          <a:prstGeom prst="rect">
            <a:avLst/>
          </a:prstGeom>
          <a:noFill/>
          <a:ln>
            <a:noFill/>
          </a:ln>
        </p:spPr>
      </p:pic>
      <p:pic>
        <p:nvPicPr>
          <p:cNvPr id="2101" name="Google Shape;2101;g2988f82634e_0_114"/>
          <p:cNvPicPr preferRelativeResize="0"/>
          <p:nvPr/>
        </p:nvPicPr>
        <p:blipFill rotWithShape="1">
          <a:blip r:embed="rId6">
            <a:alphaModFix/>
          </a:blip>
          <a:srcRect b="0" l="0" r="0" t="0"/>
          <a:stretch/>
        </p:blipFill>
        <p:spPr>
          <a:xfrm>
            <a:off x="5619350" y="1768689"/>
            <a:ext cx="358450" cy="358450"/>
          </a:xfrm>
          <a:prstGeom prst="rect">
            <a:avLst/>
          </a:prstGeom>
          <a:noFill/>
          <a:ln>
            <a:noFill/>
          </a:ln>
        </p:spPr>
      </p:pic>
      <p:sp>
        <p:nvSpPr>
          <p:cNvPr id="2102" name="Google Shape;2102;g2988f82634e_0_114"/>
          <p:cNvSpPr txBox="1"/>
          <p:nvPr/>
        </p:nvSpPr>
        <p:spPr>
          <a:xfrm>
            <a:off x="7704538" y="3237825"/>
            <a:ext cx="9594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Data</a:t>
            </a:r>
            <a:endParaRPr b="0" i="0" sz="1100" u="none" cap="none" strike="noStrike">
              <a:solidFill>
                <a:srgbClr val="9E9E9E"/>
              </a:solidFill>
              <a:latin typeface="Poppins"/>
              <a:ea typeface="Poppins"/>
              <a:cs typeface="Poppins"/>
              <a:sym typeface="Poppins"/>
            </a:endParaRPr>
          </a:p>
        </p:txBody>
      </p:sp>
      <p:cxnSp>
        <p:nvCxnSpPr>
          <p:cNvPr id="2103" name="Google Shape;2103;g2988f82634e_0_114"/>
          <p:cNvCxnSpPr/>
          <p:nvPr/>
        </p:nvCxnSpPr>
        <p:spPr>
          <a:xfrm>
            <a:off x="4998175" y="3130450"/>
            <a:ext cx="361200" cy="0"/>
          </a:xfrm>
          <a:prstGeom prst="straightConnector1">
            <a:avLst/>
          </a:prstGeom>
          <a:noFill/>
          <a:ln cap="flat" cmpd="sng" w="9525">
            <a:solidFill>
              <a:srgbClr val="9E9E9E"/>
            </a:solidFill>
            <a:prstDash val="solid"/>
            <a:round/>
            <a:headEnd len="sm" w="sm" type="none"/>
            <a:tailEnd len="med" w="med" type="triangle"/>
          </a:ln>
        </p:spPr>
      </p:cxnSp>
      <p:cxnSp>
        <p:nvCxnSpPr>
          <p:cNvPr id="2104" name="Google Shape;2104;g2988f82634e_0_114"/>
          <p:cNvCxnSpPr/>
          <p:nvPr/>
        </p:nvCxnSpPr>
        <p:spPr>
          <a:xfrm>
            <a:off x="5155650" y="3050488"/>
            <a:ext cx="97200" cy="159900"/>
          </a:xfrm>
          <a:prstGeom prst="straightConnector1">
            <a:avLst/>
          </a:prstGeom>
          <a:noFill/>
          <a:ln cap="flat" cmpd="sng" w="9525">
            <a:solidFill>
              <a:srgbClr val="9E9E9E"/>
            </a:solidFill>
            <a:prstDash val="solid"/>
            <a:round/>
            <a:headEnd len="sm" w="sm" type="none"/>
            <a:tailEnd len="sm" w="sm" type="none"/>
          </a:ln>
        </p:spPr>
      </p:cxnSp>
      <p:cxnSp>
        <p:nvCxnSpPr>
          <p:cNvPr id="2105" name="Google Shape;2105;g2988f82634e_0_114"/>
          <p:cNvCxnSpPr/>
          <p:nvPr/>
        </p:nvCxnSpPr>
        <p:spPr>
          <a:xfrm>
            <a:off x="6738363" y="1518450"/>
            <a:ext cx="361200" cy="0"/>
          </a:xfrm>
          <a:prstGeom prst="straightConnector1">
            <a:avLst/>
          </a:prstGeom>
          <a:noFill/>
          <a:ln cap="flat" cmpd="sng" w="9525">
            <a:solidFill>
              <a:srgbClr val="9E9E9E"/>
            </a:solidFill>
            <a:prstDash val="solid"/>
            <a:round/>
            <a:headEnd len="sm" w="sm" type="none"/>
            <a:tailEnd len="med" w="med" type="triangle"/>
          </a:ln>
        </p:spPr>
      </p:cxnSp>
      <p:cxnSp>
        <p:nvCxnSpPr>
          <p:cNvPr id="2106" name="Google Shape;2106;g2988f82634e_0_114"/>
          <p:cNvCxnSpPr/>
          <p:nvPr/>
        </p:nvCxnSpPr>
        <p:spPr>
          <a:xfrm>
            <a:off x="6895837" y="1438488"/>
            <a:ext cx="97200" cy="159900"/>
          </a:xfrm>
          <a:prstGeom prst="straightConnector1">
            <a:avLst/>
          </a:prstGeom>
          <a:noFill/>
          <a:ln cap="flat" cmpd="sng" w="9525">
            <a:solidFill>
              <a:srgbClr val="9E9E9E"/>
            </a:solidFill>
            <a:prstDash val="solid"/>
            <a:round/>
            <a:headEnd len="sm" w="sm" type="none"/>
            <a:tailEnd len="sm" w="sm" type="none"/>
          </a:ln>
        </p:spPr>
      </p:cxnSp>
      <p:cxnSp>
        <p:nvCxnSpPr>
          <p:cNvPr id="2107" name="Google Shape;2107;g2988f82634e_0_114"/>
          <p:cNvCxnSpPr/>
          <p:nvPr/>
        </p:nvCxnSpPr>
        <p:spPr>
          <a:xfrm rot="1503255">
            <a:off x="5217530" y="1840612"/>
            <a:ext cx="361295" cy="0"/>
          </a:xfrm>
          <a:prstGeom prst="straightConnector1">
            <a:avLst/>
          </a:prstGeom>
          <a:noFill/>
          <a:ln cap="flat" cmpd="sng" w="9525">
            <a:solidFill>
              <a:srgbClr val="9E9E9E"/>
            </a:solidFill>
            <a:prstDash val="solid"/>
            <a:round/>
            <a:headEnd len="sm" w="sm" type="none"/>
            <a:tailEnd len="med" w="med" type="triangle"/>
          </a:ln>
        </p:spPr>
      </p:cxnSp>
      <p:cxnSp>
        <p:nvCxnSpPr>
          <p:cNvPr id="2108" name="Google Shape;2108;g2988f82634e_0_114"/>
          <p:cNvCxnSpPr/>
          <p:nvPr/>
        </p:nvCxnSpPr>
        <p:spPr>
          <a:xfrm rot="1503582">
            <a:off x="5372582" y="1771406"/>
            <a:ext cx="97034" cy="159978"/>
          </a:xfrm>
          <a:prstGeom prst="straightConnector1">
            <a:avLst/>
          </a:prstGeom>
          <a:noFill/>
          <a:ln cap="flat" cmpd="sng" w="9525">
            <a:solidFill>
              <a:srgbClr val="9E9E9E"/>
            </a:solidFill>
            <a:prstDash val="solid"/>
            <a:round/>
            <a:headEnd len="sm" w="sm" type="none"/>
            <a:tailEnd len="sm" w="sm" type="none"/>
          </a:ln>
        </p:spPr>
      </p:cxnSp>
      <p:cxnSp>
        <p:nvCxnSpPr>
          <p:cNvPr id="2109" name="Google Shape;2109;g2988f82634e_0_114"/>
          <p:cNvCxnSpPr/>
          <p:nvPr/>
        </p:nvCxnSpPr>
        <p:spPr>
          <a:xfrm rot="3200367">
            <a:off x="6120681" y="1113971"/>
            <a:ext cx="361262" cy="0"/>
          </a:xfrm>
          <a:prstGeom prst="straightConnector1">
            <a:avLst/>
          </a:prstGeom>
          <a:noFill/>
          <a:ln cap="flat" cmpd="sng" w="9525">
            <a:solidFill>
              <a:srgbClr val="9E9E9E"/>
            </a:solidFill>
            <a:prstDash val="solid"/>
            <a:round/>
            <a:headEnd len="sm" w="sm" type="none"/>
            <a:tailEnd len="med" w="med" type="triangle"/>
          </a:ln>
        </p:spPr>
      </p:cxnSp>
      <p:cxnSp>
        <p:nvCxnSpPr>
          <p:cNvPr id="2110" name="Google Shape;2110;g2988f82634e_0_114"/>
          <p:cNvCxnSpPr/>
          <p:nvPr/>
        </p:nvCxnSpPr>
        <p:spPr>
          <a:xfrm rot="3204793">
            <a:off x="6267833" y="1054324"/>
            <a:ext cx="97141" cy="159962"/>
          </a:xfrm>
          <a:prstGeom prst="straightConnector1">
            <a:avLst/>
          </a:prstGeom>
          <a:noFill/>
          <a:ln cap="flat" cmpd="sng" w="9525">
            <a:solidFill>
              <a:srgbClr val="9E9E9E"/>
            </a:solidFill>
            <a:prstDash val="solid"/>
            <a:round/>
            <a:headEnd len="sm" w="sm" type="none"/>
            <a:tailEnd len="sm" w="sm" type="none"/>
          </a:ln>
        </p:spPr>
      </p:cxnSp>
      <p:cxnSp>
        <p:nvCxnSpPr>
          <p:cNvPr id="2111" name="Google Shape;2111;g2988f82634e_0_114"/>
          <p:cNvCxnSpPr/>
          <p:nvPr/>
        </p:nvCxnSpPr>
        <p:spPr>
          <a:xfrm rot="7974826">
            <a:off x="7373915" y="1134304"/>
            <a:ext cx="361288" cy="0"/>
          </a:xfrm>
          <a:prstGeom prst="straightConnector1">
            <a:avLst/>
          </a:prstGeom>
          <a:noFill/>
          <a:ln cap="flat" cmpd="sng" w="9525">
            <a:solidFill>
              <a:srgbClr val="9E9E9E"/>
            </a:solidFill>
            <a:prstDash val="solid"/>
            <a:round/>
            <a:headEnd len="sm" w="sm" type="none"/>
            <a:tailEnd len="med" w="med" type="triangle"/>
          </a:ln>
        </p:spPr>
      </p:cxnSp>
      <p:cxnSp>
        <p:nvCxnSpPr>
          <p:cNvPr id="2112" name="Google Shape;2112;g2988f82634e_0_114"/>
          <p:cNvCxnSpPr/>
          <p:nvPr/>
        </p:nvCxnSpPr>
        <p:spPr>
          <a:xfrm rot="10800000">
            <a:off x="7510742" y="1063566"/>
            <a:ext cx="87600" cy="162000"/>
          </a:xfrm>
          <a:prstGeom prst="straightConnector1">
            <a:avLst/>
          </a:prstGeom>
          <a:noFill/>
          <a:ln cap="flat" cmpd="sng" w="9525">
            <a:solidFill>
              <a:srgbClr val="9E9E9E"/>
            </a:solidFill>
            <a:prstDash val="solid"/>
            <a:round/>
            <a:headEnd len="sm" w="sm" type="none"/>
            <a:tailEnd len="sm" w="sm" type="none"/>
          </a:ln>
        </p:spPr>
      </p:cxnSp>
      <p:cxnSp>
        <p:nvCxnSpPr>
          <p:cNvPr id="2113" name="Google Shape;2113;g2988f82634e_0_114"/>
          <p:cNvCxnSpPr/>
          <p:nvPr/>
        </p:nvCxnSpPr>
        <p:spPr>
          <a:xfrm rot="8122205">
            <a:off x="8156947" y="1565396"/>
            <a:ext cx="361268" cy="0"/>
          </a:xfrm>
          <a:prstGeom prst="straightConnector1">
            <a:avLst/>
          </a:prstGeom>
          <a:noFill/>
          <a:ln cap="flat" cmpd="sng" w="9525">
            <a:solidFill>
              <a:srgbClr val="9E9E9E"/>
            </a:solidFill>
            <a:prstDash val="solid"/>
            <a:round/>
            <a:headEnd len="sm" w="sm" type="none"/>
            <a:tailEnd len="med" w="med" type="triangle"/>
          </a:ln>
        </p:spPr>
      </p:cxnSp>
      <p:cxnSp>
        <p:nvCxnSpPr>
          <p:cNvPr id="2114" name="Google Shape;2114;g2988f82634e_0_114"/>
          <p:cNvCxnSpPr/>
          <p:nvPr/>
        </p:nvCxnSpPr>
        <p:spPr>
          <a:xfrm rot="10800000">
            <a:off x="8317487" y="1476440"/>
            <a:ext cx="40200" cy="177900"/>
          </a:xfrm>
          <a:prstGeom prst="straightConnector1">
            <a:avLst/>
          </a:prstGeom>
          <a:noFill/>
          <a:ln cap="flat" cmpd="sng" w="9525">
            <a:solidFill>
              <a:srgbClr val="9E9E9E"/>
            </a:solidFill>
            <a:prstDash val="solid"/>
            <a:round/>
            <a:headEnd len="sm" w="sm" type="none"/>
            <a:tailEnd len="sm" w="sm" type="none"/>
          </a:ln>
        </p:spPr>
      </p:cxnSp>
      <p:cxnSp>
        <p:nvCxnSpPr>
          <p:cNvPr id="2115" name="Google Shape;2115;g2988f82634e_0_114"/>
          <p:cNvCxnSpPr/>
          <p:nvPr/>
        </p:nvCxnSpPr>
        <p:spPr>
          <a:xfrm rot="10800000">
            <a:off x="8411650" y="2989263"/>
            <a:ext cx="361200" cy="0"/>
          </a:xfrm>
          <a:prstGeom prst="straightConnector1">
            <a:avLst/>
          </a:prstGeom>
          <a:noFill/>
          <a:ln cap="flat" cmpd="sng" w="9525">
            <a:solidFill>
              <a:srgbClr val="9E9E9E"/>
            </a:solidFill>
            <a:prstDash val="solid"/>
            <a:round/>
            <a:headEnd len="sm" w="sm" type="none"/>
            <a:tailEnd len="med" w="med" type="triangle"/>
          </a:ln>
        </p:spPr>
      </p:cxnSp>
      <p:cxnSp>
        <p:nvCxnSpPr>
          <p:cNvPr id="2116" name="Google Shape;2116;g2988f82634e_0_114"/>
          <p:cNvCxnSpPr/>
          <p:nvPr/>
        </p:nvCxnSpPr>
        <p:spPr>
          <a:xfrm rot="10800000">
            <a:off x="8518175" y="2909325"/>
            <a:ext cx="97200" cy="159900"/>
          </a:xfrm>
          <a:prstGeom prst="straightConnector1">
            <a:avLst/>
          </a:prstGeom>
          <a:noFill/>
          <a:ln cap="flat" cmpd="sng" w="9525">
            <a:solidFill>
              <a:srgbClr val="9E9E9E"/>
            </a:solidFill>
            <a:prstDash val="solid"/>
            <a:round/>
            <a:headEnd len="sm" w="sm" type="none"/>
            <a:tailEnd len="sm" w="sm" type="none"/>
          </a:ln>
        </p:spPr>
      </p:cxnSp>
      <p:pic>
        <p:nvPicPr>
          <p:cNvPr id="2117" name="Google Shape;2117;g2988f82634e_0_114"/>
          <p:cNvPicPr preferRelativeResize="0"/>
          <p:nvPr/>
        </p:nvPicPr>
        <p:blipFill rotWithShape="1">
          <a:blip r:embed="rId7">
            <a:alphaModFix/>
          </a:blip>
          <a:srcRect b="0" l="0" r="0" t="0"/>
          <a:stretch/>
        </p:blipFill>
        <p:spPr>
          <a:xfrm>
            <a:off x="7995712" y="2833325"/>
            <a:ext cx="377075" cy="377075"/>
          </a:xfrm>
          <a:prstGeom prst="rect">
            <a:avLst/>
          </a:prstGeom>
          <a:noFill/>
          <a:ln>
            <a:noFill/>
          </a:ln>
        </p:spPr>
      </p:pic>
      <p:pic>
        <p:nvPicPr>
          <p:cNvPr id="2118" name="Google Shape;2118;g2988f82634e_0_114"/>
          <p:cNvPicPr preferRelativeResize="0"/>
          <p:nvPr/>
        </p:nvPicPr>
        <p:blipFill rotWithShape="1">
          <a:blip r:embed="rId8">
            <a:alphaModFix/>
          </a:blip>
          <a:srcRect b="0" l="0" r="0" t="0"/>
          <a:stretch/>
        </p:blipFill>
        <p:spPr>
          <a:xfrm>
            <a:off x="5416575" y="2833337"/>
            <a:ext cx="377075" cy="377075"/>
          </a:xfrm>
          <a:prstGeom prst="rect">
            <a:avLst/>
          </a:prstGeom>
          <a:noFill/>
          <a:ln>
            <a:noFill/>
          </a:ln>
        </p:spPr>
      </p:pic>
      <p:pic>
        <p:nvPicPr>
          <p:cNvPr id="2119" name="Google Shape;2119;g2988f82634e_0_114"/>
          <p:cNvPicPr preferRelativeResize="0"/>
          <p:nvPr/>
        </p:nvPicPr>
        <p:blipFill rotWithShape="1">
          <a:blip r:embed="rId9">
            <a:alphaModFix/>
          </a:blip>
          <a:srcRect b="0" l="0" r="0" t="0"/>
          <a:stretch/>
        </p:blipFill>
        <p:spPr>
          <a:xfrm>
            <a:off x="6263362" y="3733112"/>
            <a:ext cx="377075" cy="377075"/>
          </a:xfrm>
          <a:prstGeom prst="rect">
            <a:avLst/>
          </a:prstGeom>
          <a:noFill/>
          <a:ln>
            <a:noFill/>
          </a:ln>
        </p:spPr>
      </p:pic>
      <p:pic>
        <p:nvPicPr>
          <p:cNvPr id="2120" name="Google Shape;2120;g2988f82634e_0_114"/>
          <p:cNvPicPr preferRelativeResize="0"/>
          <p:nvPr/>
        </p:nvPicPr>
        <p:blipFill rotWithShape="1">
          <a:blip r:embed="rId10">
            <a:alphaModFix/>
          </a:blip>
          <a:srcRect b="0" l="0" r="0" t="0"/>
          <a:stretch/>
        </p:blipFill>
        <p:spPr>
          <a:xfrm>
            <a:off x="7345950" y="3702500"/>
            <a:ext cx="377075" cy="377075"/>
          </a:xfrm>
          <a:prstGeom prst="rect">
            <a:avLst/>
          </a:prstGeom>
          <a:noFill/>
          <a:ln>
            <a:noFill/>
          </a:ln>
        </p:spPr>
      </p:pic>
      <p:sp>
        <p:nvSpPr>
          <p:cNvPr id="2121" name="Google Shape;2121;g2988f82634e_0_114"/>
          <p:cNvSpPr txBox="1"/>
          <p:nvPr/>
        </p:nvSpPr>
        <p:spPr>
          <a:xfrm>
            <a:off x="5972188" y="4110188"/>
            <a:ext cx="9594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Code Repos</a:t>
            </a:r>
            <a:endParaRPr b="0" i="0" sz="1100" u="none" cap="none" strike="noStrike">
              <a:solidFill>
                <a:srgbClr val="9E9E9E"/>
              </a:solidFill>
              <a:latin typeface="Poppins"/>
              <a:ea typeface="Poppins"/>
              <a:cs typeface="Poppins"/>
              <a:sym typeface="Poppins"/>
            </a:endParaRPr>
          </a:p>
        </p:txBody>
      </p:sp>
      <p:sp>
        <p:nvSpPr>
          <p:cNvPr id="2122" name="Google Shape;2122;g2988f82634e_0_114"/>
          <p:cNvSpPr txBox="1"/>
          <p:nvPr/>
        </p:nvSpPr>
        <p:spPr>
          <a:xfrm>
            <a:off x="7307981" y="4110200"/>
            <a:ext cx="4530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Poppins"/>
                <a:ea typeface="Poppins"/>
                <a:cs typeface="Poppins"/>
                <a:sym typeface="Poppins"/>
              </a:rPr>
              <a:t>IaC</a:t>
            </a:r>
            <a:endParaRPr b="0" i="0" sz="1100" u="none" cap="none" strike="noStrike">
              <a:solidFill>
                <a:srgbClr val="9E9E9E"/>
              </a:solidFill>
              <a:latin typeface="Poppins"/>
              <a:ea typeface="Poppins"/>
              <a:cs typeface="Poppins"/>
              <a:sym typeface="Poppins"/>
            </a:endParaRPr>
          </a:p>
        </p:txBody>
      </p:sp>
      <p:cxnSp>
        <p:nvCxnSpPr>
          <p:cNvPr id="2123" name="Google Shape;2123;g2988f82634e_0_114"/>
          <p:cNvCxnSpPr/>
          <p:nvPr/>
        </p:nvCxnSpPr>
        <p:spPr>
          <a:xfrm rot="-2076834">
            <a:off x="5648540" y="4161290"/>
            <a:ext cx="361240" cy="0"/>
          </a:xfrm>
          <a:prstGeom prst="straightConnector1">
            <a:avLst/>
          </a:prstGeom>
          <a:noFill/>
          <a:ln cap="flat" cmpd="sng" w="9525">
            <a:solidFill>
              <a:srgbClr val="9E9E9E"/>
            </a:solidFill>
            <a:prstDash val="solid"/>
            <a:round/>
            <a:headEnd len="sm" w="sm" type="none"/>
            <a:tailEnd len="med" w="med" type="triangle"/>
          </a:ln>
        </p:spPr>
      </p:cxnSp>
      <p:cxnSp>
        <p:nvCxnSpPr>
          <p:cNvPr id="2124" name="Google Shape;2124;g2988f82634e_0_114"/>
          <p:cNvCxnSpPr/>
          <p:nvPr/>
        </p:nvCxnSpPr>
        <p:spPr>
          <a:xfrm rot="-2074334">
            <a:off x="5801495" y="4066836"/>
            <a:ext cx="97278" cy="160024"/>
          </a:xfrm>
          <a:prstGeom prst="straightConnector1">
            <a:avLst/>
          </a:prstGeom>
          <a:noFill/>
          <a:ln cap="flat" cmpd="sng" w="9525">
            <a:solidFill>
              <a:srgbClr val="9E9E9E"/>
            </a:solidFill>
            <a:prstDash val="solid"/>
            <a:round/>
            <a:headEnd len="sm" w="sm" type="none"/>
            <a:tailEnd len="sm" w="sm" type="none"/>
          </a:ln>
        </p:spPr>
      </p:cxnSp>
      <p:cxnSp>
        <p:nvCxnSpPr>
          <p:cNvPr id="2125" name="Google Shape;2125;g2988f82634e_0_114"/>
          <p:cNvCxnSpPr/>
          <p:nvPr/>
        </p:nvCxnSpPr>
        <p:spPr>
          <a:xfrm rot="-8100000">
            <a:off x="7759788" y="4194807"/>
            <a:ext cx="361049" cy="0"/>
          </a:xfrm>
          <a:prstGeom prst="straightConnector1">
            <a:avLst/>
          </a:prstGeom>
          <a:noFill/>
          <a:ln cap="flat" cmpd="sng" w="9525">
            <a:solidFill>
              <a:srgbClr val="9E9E9E"/>
            </a:solidFill>
            <a:prstDash val="solid"/>
            <a:round/>
            <a:headEnd len="sm" w="sm" type="none"/>
            <a:tailEnd len="med" w="med" type="triangle"/>
          </a:ln>
        </p:spPr>
      </p:cxnSp>
      <p:cxnSp>
        <p:nvCxnSpPr>
          <p:cNvPr id="2126" name="Google Shape;2126;g2988f82634e_0_114"/>
          <p:cNvCxnSpPr/>
          <p:nvPr/>
        </p:nvCxnSpPr>
        <p:spPr>
          <a:xfrm rot="-8100000">
            <a:off x="7873691" y="4096774"/>
            <a:ext cx="97156" cy="159948"/>
          </a:xfrm>
          <a:prstGeom prst="straightConnector1">
            <a:avLst/>
          </a:prstGeom>
          <a:noFill/>
          <a:ln cap="flat" cmpd="sng" w="9525">
            <a:solidFill>
              <a:srgbClr val="9E9E9E"/>
            </a:solidFill>
            <a:prstDash val="solid"/>
            <a:round/>
            <a:headEnd len="sm" w="sm" type="none"/>
            <a:tailEnd len="sm" w="sm" type="none"/>
          </a:ln>
        </p:spPr>
      </p:cxnSp>
      <p:grpSp>
        <p:nvGrpSpPr>
          <p:cNvPr id="2127" name="Google Shape;2127;g2988f82634e_0_114"/>
          <p:cNvGrpSpPr/>
          <p:nvPr/>
        </p:nvGrpSpPr>
        <p:grpSpPr>
          <a:xfrm>
            <a:off x="5974787" y="2442462"/>
            <a:ext cx="1942325" cy="743200"/>
            <a:chOff x="5913363" y="2376575"/>
            <a:chExt cx="1942325" cy="743200"/>
          </a:xfrm>
        </p:grpSpPr>
        <p:pic>
          <p:nvPicPr>
            <p:cNvPr id="2128" name="Google Shape;2128;g2988f82634e_0_114"/>
            <p:cNvPicPr preferRelativeResize="0"/>
            <p:nvPr/>
          </p:nvPicPr>
          <p:blipFill rotWithShape="1">
            <a:blip r:embed="rId11">
              <a:alphaModFix/>
            </a:blip>
            <a:srcRect b="0" l="0" r="0" t="0"/>
            <a:stretch/>
          </p:blipFill>
          <p:spPr>
            <a:xfrm>
              <a:off x="7264312" y="2376575"/>
              <a:ext cx="377075" cy="377075"/>
            </a:xfrm>
            <a:prstGeom prst="rect">
              <a:avLst/>
            </a:prstGeom>
            <a:noFill/>
            <a:ln>
              <a:noFill/>
            </a:ln>
          </p:spPr>
        </p:pic>
        <p:pic>
          <p:nvPicPr>
            <p:cNvPr id="2129" name="Google Shape;2129;g2988f82634e_0_114"/>
            <p:cNvPicPr preferRelativeResize="0"/>
            <p:nvPr/>
          </p:nvPicPr>
          <p:blipFill rotWithShape="1">
            <a:blip r:embed="rId12">
              <a:alphaModFix/>
            </a:blip>
            <a:srcRect b="0" l="0" r="0" t="0"/>
            <a:stretch/>
          </p:blipFill>
          <p:spPr>
            <a:xfrm>
              <a:off x="6234075" y="2376575"/>
              <a:ext cx="377075" cy="377075"/>
            </a:xfrm>
            <a:prstGeom prst="rect">
              <a:avLst/>
            </a:prstGeom>
            <a:noFill/>
            <a:ln>
              <a:noFill/>
            </a:ln>
          </p:spPr>
        </p:pic>
        <p:sp>
          <p:nvSpPr>
            <p:cNvPr id="2130" name="Google Shape;2130;g2988f82634e_0_114"/>
            <p:cNvSpPr txBox="1"/>
            <p:nvPr/>
          </p:nvSpPr>
          <p:spPr>
            <a:xfrm>
              <a:off x="7082888" y="2781075"/>
              <a:ext cx="7728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0000"/>
                  </a:solidFill>
                  <a:latin typeface="Poppins"/>
                  <a:ea typeface="Poppins"/>
                  <a:cs typeface="Poppins"/>
                  <a:sym typeface="Poppins"/>
                </a:rPr>
                <a:t>Data</a:t>
              </a:r>
              <a:endParaRPr b="0" i="0" sz="1100" u="none" cap="none" strike="noStrike">
                <a:solidFill>
                  <a:srgbClr val="FF0000"/>
                </a:solidFill>
                <a:latin typeface="Poppins"/>
                <a:ea typeface="Poppins"/>
                <a:cs typeface="Poppins"/>
                <a:sym typeface="Poppins"/>
              </a:endParaRPr>
            </a:p>
          </p:txBody>
        </p:sp>
        <p:cxnSp>
          <p:nvCxnSpPr>
            <p:cNvPr id="2131" name="Google Shape;2131;g2988f82634e_0_114"/>
            <p:cNvCxnSpPr>
              <a:stCxn id="2129" idx="3"/>
              <a:endCxn id="2128" idx="1"/>
            </p:cNvCxnSpPr>
            <p:nvPr/>
          </p:nvCxnSpPr>
          <p:spPr>
            <a:xfrm>
              <a:off x="6611150" y="2565113"/>
              <a:ext cx="653100" cy="0"/>
            </a:xfrm>
            <a:prstGeom prst="straightConnector1">
              <a:avLst/>
            </a:prstGeom>
            <a:noFill/>
            <a:ln cap="flat" cmpd="sng" w="9525">
              <a:solidFill>
                <a:srgbClr val="FF0000"/>
              </a:solidFill>
              <a:prstDash val="solid"/>
              <a:round/>
              <a:headEnd len="sm" w="sm" type="none"/>
              <a:tailEnd len="med" w="med" type="triangle"/>
            </a:ln>
          </p:spPr>
        </p:cxnSp>
        <p:sp>
          <p:nvSpPr>
            <p:cNvPr id="2132" name="Google Shape;2132;g2988f82634e_0_114"/>
            <p:cNvSpPr txBox="1"/>
            <p:nvPr/>
          </p:nvSpPr>
          <p:spPr>
            <a:xfrm>
              <a:off x="5913363" y="2781075"/>
              <a:ext cx="10185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FF0000"/>
                  </a:solidFill>
                  <a:latin typeface="Poppins"/>
                  <a:ea typeface="Poppins"/>
                  <a:cs typeface="Poppins"/>
                  <a:sym typeface="Poppins"/>
                </a:rPr>
                <a:t>Compromised Identity</a:t>
              </a:r>
              <a:endParaRPr b="0" i="0" sz="1100" u="none" cap="none" strike="noStrike">
                <a:solidFill>
                  <a:srgbClr val="FF0000"/>
                </a:solidFill>
                <a:latin typeface="Poppins"/>
                <a:ea typeface="Poppins"/>
                <a:cs typeface="Poppins"/>
                <a:sym typeface="Poppins"/>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7" name="Shape 2137"/>
        <p:cNvGrpSpPr/>
        <p:nvPr/>
      </p:nvGrpSpPr>
      <p:grpSpPr>
        <a:xfrm>
          <a:off x="0" y="0"/>
          <a:ext cx="0" cy="0"/>
          <a:chOff x="0" y="0"/>
          <a:chExt cx="0" cy="0"/>
        </a:xfrm>
      </p:grpSpPr>
      <p:sp>
        <p:nvSpPr>
          <p:cNvPr id="2138" name="Google Shape;2138;p3"/>
          <p:cNvSpPr txBox="1"/>
          <p:nvPr>
            <p:ph idx="1" type="body"/>
          </p:nvPr>
        </p:nvSpPr>
        <p:spPr>
          <a:xfrm>
            <a:off x="5598900" y="1270900"/>
            <a:ext cx="3327000" cy="2886000"/>
          </a:xfrm>
          <a:prstGeom prst="rect">
            <a:avLst/>
          </a:prstGeom>
          <a:noFill/>
          <a:ln>
            <a:noFill/>
          </a:ln>
        </p:spPr>
        <p:txBody>
          <a:bodyPr anchorCtr="0" anchor="t" bIns="34275" lIns="34275" spcFirstLastPara="1" rIns="34275" wrap="square" tIns="34275">
            <a:spAutoFit/>
          </a:bodyPr>
          <a:lstStyle/>
          <a:p>
            <a:pPr indent="0" lvl="0" marL="457200" rtl="0" algn="ctr">
              <a:lnSpc>
                <a:spcPct val="115000"/>
              </a:lnSpc>
              <a:spcBef>
                <a:spcPts val="0"/>
              </a:spcBef>
              <a:spcAft>
                <a:spcPts val="0"/>
              </a:spcAft>
              <a:buSzPts val="1100"/>
              <a:buNone/>
            </a:pPr>
            <a:r>
              <a:rPr lang="en" sz="2000">
                <a:solidFill>
                  <a:schemeClr val="lt1"/>
                </a:solidFill>
              </a:rPr>
              <a:t>Traditional security is thwarted</a:t>
            </a:r>
            <a:endParaRPr sz="2000">
              <a:solidFill>
                <a:schemeClr val="lt1"/>
              </a:solidFill>
            </a:endParaRPr>
          </a:p>
          <a:p>
            <a:pPr indent="0" lvl="0" marL="457200" rtl="0" algn="ctr">
              <a:lnSpc>
                <a:spcPct val="115000"/>
              </a:lnSpc>
              <a:spcBef>
                <a:spcPts val="0"/>
              </a:spcBef>
              <a:spcAft>
                <a:spcPts val="0"/>
              </a:spcAft>
              <a:buSzPts val="1100"/>
              <a:buNone/>
            </a:pPr>
            <a:r>
              <a:t/>
            </a:r>
            <a:endParaRPr sz="2000">
              <a:solidFill>
                <a:schemeClr val="lt1"/>
              </a:solidFill>
            </a:endParaRPr>
          </a:p>
          <a:p>
            <a:pPr indent="0" lvl="0" marL="0" rtl="0" algn="ctr">
              <a:lnSpc>
                <a:spcPct val="115000"/>
              </a:lnSpc>
              <a:spcBef>
                <a:spcPts val="1000"/>
              </a:spcBef>
              <a:spcAft>
                <a:spcPts val="0"/>
              </a:spcAft>
              <a:buSzPts val="1100"/>
              <a:buNone/>
            </a:pPr>
            <a:r>
              <a:rPr lang="en" sz="2000">
                <a:solidFill>
                  <a:schemeClr val="lt1"/>
                </a:solidFill>
              </a:rPr>
              <a:t>    Data encrypted or destroyed</a:t>
            </a:r>
            <a:endParaRPr sz="2000">
              <a:solidFill>
                <a:schemeClr val="lt1"/>
              </a:solidFill>
            </a:endParaRPr>
          </a:p>
          <a:p>
            <a:pPr indent="0" lvl="0" marL="0" rtl="0" algn="ctr">
              <a:lnSpc>
                <a:spcPct val="115000"/>
              </a:lnSpc>
              <a:spcBef>
                <a:spcPts val="1000"/>
              </a:spcBef>
              <a:spcAft>
                <a:spcPts val="0"/>
              </a:spcAft>
              <a:buSzPts val="1100"/>
              <a:buNone/>
            </a:pPr>
            <a:r>
              <a:t/>
            </a:r>
            <a:endParaRPr sz="2000">
              <a:solidFill>
                <a:schemeClr val="lt1"/>
              </a:solidFill>
            </a:endParaRPr>
          </a:p>
          <a:p>
            <a:pPr indent="0" lvl="0" marL="0" rtl="0" algn="ctr">
              <a:lnSpc>
                <a:spcPct val="115000"/>
              </a:lnSpc>
              <a:spcBef>
                <a:spcPts val="1000"/>
              </a:spcBef>
              <a:spcAft>
                <a:spcPts val="1000"/>
              </a:spcAft>
              <a:buSzPts val="1100"/>
              <a:buNone/>
            </a:pPr>
            <a:r>
              <a:rPr lang="en" sz="2000">
                <a:solidFill>
                  <a:schemeClr val="lt1"/>
                </a:solidFill>
              </a:rPr>
              <a:t>  Data stolen</a:t>
            </a:r>
            <a:endParaRPr sz="2000">
              <a:solidFill>
                <a:schemeClr val="lt1"/>
              </a:solidFill>
            </a:endParaRPr>
          </a:p>
        </p:txBody>
      </p:sp>
      <p:pic>
        <p:nvPicPr>
          <p:cNvPr id="2139" name="Google Shape;2139;p3"/>
          <p:cNvPicPr preferRelativeResize="0"/>
          <p:nvPr/>
        </p:nvPicPr>
        <p:blipFill rotWithShape="1">
          <a:blip r:embed="rId3">
            <a:alphaModFix/>
          </a:blip>
          <a:srcRect b="0" l="0" r="0" t="0"/>
          <a:stretch/>
        </p:blipFill>
        <p:spPr>
          <a:xfrm>
            <a:off x="139098" y="4247141"/>
            <a:ext cx="3882467" cy="852206"/>
          </a:xfrm>
          <a:prstGeom prst="rect">
            <a:avLst/>
          </a:prstGeom>
          <a:noFill/>
          <a:ln>
            <a:noFill/>
          </a:ln>
        </p:spPr>
      </p:pic>
      <p:pic>
        <p:nvPicPr>
          <p:cNvPr id="2140" name="Google Shape;2140;p3"/>
          <p:cNvPicPr preferRelativeResize="0"/>
          <p:nvPr/>
        </p:nvPicPr>
        <p:blipFill rotWithShape="1">
          <a:blip r:embed="rId4">
            <a:alphaModFix/>
          </a:blip>
          <a:srcRect b="0" l="0" r="0" t="0"/>
          <a:stretch/>
        </p:blipFill>
        <p:spPr>
          <a:xfrm>
            <a:off x="112092" y="3295909"/>
            <a:ext cx="4018621" cy="916356"/>
          </a:xfrm>
          <a:prstGeom prst="rect">
            <a:avLst/>
          </a:prstGeom>
          <a:noFill/>
          <a:ln>
            <a:noFill/>
          </a:ln>
        </p:spPr>
      </p:pic>
      <p:pic>
        <p:nvPicPr>
          <p:cNvPr id="2141" name="Google Shape;2141;p3"/>
          <p:cNvPicPr preferRelativeResize="0"/>
          <p:nvPr/>
        </p:nvPicPr>
        <p:blipFill rotWithShape="1">
          <a:blip r:embed="rId5">
            <a:alphaModFix/>
          </a:blip>
          <a:srcRect b="0" l="0" r="0" t="0"/>
          <a:stretch/>
        </p:blipFill>
        <p:spPr>
          <a:xfrm>
            <a:off x="1262149" y="741415"/>
            <a:ext cx="3326908" cy="1440271"/>
          </a:xfrm>
          <a:prstGeom prst="rect">
            <a:avLst/>
          </a:prstGeom>
          <a:noFill/>
          <a:ln>
            <a:noFill/>
          </a:ln>
        </p:spPr>
      </p:pic>
      <p:pic>
        <p:nvPicPr>
          <p:cNvPr id="2142" name="Google Shape;2142;p3"/>
          <p:cNvPicPr preferRelativeResize="0"/>
          <p:nvPr/>
        </p:nvPicPr>
        <p:blipFill rotWithShape="1">
          <a:blip r:embed="rId6">
            <a:alphaModFix/>
          </a:blip>
          <a:srcRect b="0" l="0" r="0" t="0"/>
          <a:stretch/>
        </p:blipFill>
        <p:spPr>
          <a:xfrm rot="346470">
            <a:off x="318710" y="2424041"/>
            <a:ext cx="4609364" cy="771982"/>
          </a:xfrm>
          <a:prstGeom prst="rect">
            <a:avLst/>
          </a:prstGeom>
          <a:noFill/>
          <a:ln>
            <a:noFill/>
          </a:ln>
        </p:spPr>
      </p:pic>
      <p:pic>
        <p:nvPicPr>
          <p:cNvPr id="2143" name="Google Shape;2143;p3"/>
          <p:cNvPicPr preferRelativeResize="0"/>
          <p:nvPr/>
        </p:nvPicPr>
        <p:blipFill rotWithShape="1">
          <a:blip r:embed="rId7">
            <a:alphaModFix/>
          </a:blip>
          <a:srcRect b="0" l="0" r="0" t="0"/>
          <a:stretch/>
        </p:blipFill>
        <p:spPr>
          <a:xfrm>
            <a:off x="798943" y="3519942"/>
            <a:ext cx="4269962" cy="1054978"/>
          </a:xfrm>
          <a:prstGeom prst="rect">
            <a:avLst/>
          </a:prstGeom>
          <a:noFill/>
          <a:ln>
            <a:noFill/>
          </a:ln>
        </p:spPr>
      </p:pic>
      <p:pic>
        <p:nvPicPr>
          <p:cNvPr id="2144" name="Google Shape;2144;p3"/>
          <p:cNvPicPr preferRelativeResize="0"/>
          <p:nvPr/>
        </p:nvPicPr>
        <p:blipFill rotWithShape="1">
          <a:blip r:embed="rId8">
            <a:alphaModFix/>
          </a:blip>
          <a:srcRect b="0" l="0" r="0" t="0"/>
          <a:stretch/>
        </p:blipFill>
        <p:spPr>
          <a:xfrm>
            <a:off x="0" y="1390298"/>
            <a:ext cx="5352076" cy="1054978"/>
          </a:xfrm>
          <a:prstGeom prst="rect">
            <a:avLst/>
          </a:prstGeom>
          <a:noFill/>
          <a:ln>
            <a:noFill/>
          </a:ln>
        </p:spPr>
      </p:pic>
      <p:pic>
        <p:nvPicPr>
          <p:cNvPr id="2145" name="Google Shape;2145;p3"/>
          <p:cNvPicPr preferRelativeResize="0"/>
          <p:nvPr/>
        </p:nvPicPr>
        <p:blipFill rotWithShape="1">
          <a:blip r:embed="rId9">
            <a:alphaModFix/>
          </a:blip>
          <a:srcRect b="0" l="0" r="0" t="0"/>
          <a:stretch/>
        </p:blipFill>
        <p:spPr>
          <a:xfrm rot="-429948">
            <a:off x="196372" y="-24645"/>
            <a:ext cx="4541265" cy="789400"/>
          </a:xfrm>
          <a:prstGeom prst="rect">
            <a:avLst/>
          </a:prstGeom>
          <a:noFill/>
          <a:ln>
            <a:noFill/>
          </a:ln>
        </p:spPr>
      </p:pic>
      <p:pic>
        <p:nvPicPr>
          <p:cNvPr id="2146" name="Google Shape;2146;p3"/>
          <p:cNvPicPr preferRelativeResize="0"/>
          <p:nvPr/>
        </p:nvPicPr>
        <p:blipFill rotWithShape="1">
          <a:blip r:embed="rId10">
            <a:alphaModFix/>
          </a:blip>
          <a:srcRect b="0" l="0" r="0" t="0"/>
          <a:stretch/>
        </p:blipFill>
        <p:spPr>
          <a:xfrm rot="559931">
            <a:off x="1362054" y="1263488"/>
            <a:ext cx="3807676" cy="771984"/>
          </a:xfrm>
          <a:prstGeom prst="rect">
            <a:avLst/>
          </a:prstGeom>
          <a:noFill/>
          <a:ln>
            <a:noFill/>
          </a:ln>
        </p:spPr>
      </p:pic>
      <p:pic>
        <p:nvPicPr>
          <p:cNvPr id="2147" name="Google Shape;2147;p3"/>
          <p:cNvPicPr preferRelativeResize="0"/>
          <p:nvPr/>
        </p:nvPicPr>
        <p:blipFill rotWithShape="1">
          <a:blip r:embed="rId11">
            <a:alphaModFix/>
          </a:blip>
          <a:srcRect b="0" l="0" r="0" t="0"/>
          <a:stretch/>
        </p:blipFill>
        <p:spPr>
          <a:xfrm>
            <a:off x="1075469" y="530845"/>
            <a:ext cx="4221768" cy="740044"/>
          </a:xfrm>
          <a:prstGeom prst="rect">
            <a:avLst/>
          </a:prstGeom>
          <a:noFill/>
          <a:ln>
            <a:noFill/>
          </a:ln>
        </p:spPr>
      </p:pic>
      <p:pic>
        <p:nvPicPr>
          <p:cNvPr id="2148" name="Google Shape;2148;p3"/>
          <p:cNvPicPr preferRelativeResize="0"/>
          <p:nvPr/>
        </p:nvPicPr>
        <p:blipFill rotWithShape="1">
          <a:blip r:embed="rId12">
            <a:alphaModFix/>
          </a:blip>
          <a:srcRect b="0" l="0" r="0" t="0"/>
          <a:stretch/>
        </p:blipFill>
        <p:spPr>
          <a:xfrm rot="-993345">
            <a:off x="291246" y="2858853"/>
            <a:ext cx="4664290" cy="1134188"/>
          </a:xfrm>
          <a:prstGeom prst="rect">
            <a:avLst/>
          </a:prstGeom>
          <a:noFill/>
          <a:ln>
            <a:noFill/>
          </a:ln>
        </p:spPr>
      </p:pic>
      <p:pic>
        <p:nvPicPr>
          <p:cNvPr id="2149" name="Google Shape;2149;p3"/>
          <p:cNvPicPr preferRelativeResize="0"/>
          <p:nvPr/>
        </p:nvPicPr>
        <p:blipFill rotWithShape="1">
          <a:blip r:embed="rId13">
            <a:alphaModFix/>
          </a:blip>
          <a:srcRect b="0" l="0" r="0" t="0"/>
          <a:stretch/>
        </p:blipFill>
        <p:spPr>
          <a:xfrm rot="872962">
            <a:off x="914665" y="1869279"/>
            <a:ext cx="3945747" cy="793774"/>
          </a:xfrm>
          <a:prstGeom prst="rect">
            <a:avLst/>
          </a:prstGeom>
          <a:noFill/>
          <a:ln>
            <a:noFill/>
          </a:ln>
        </p:spPr>
      </p:pic>
      <p:cxnSp>
        <p:nvCxnSpPr>
          <p:cNvPr id="2150" name="Google Shape;2150;p3"/>
          <p:cNvCxnSpPr/>
          <p:nvPr/>
        </p:nvCxnSpPr>
        <p:spPr>
          <a:xfrm>
            <a:off x="7443550" y="1969975"/>
            <a:ext cx="0" cy="581400"/>
          </a:xfrm>
          <a:prstGeom prst="straightConnector1">
            <a:avLst/>
          </a:prstGeom>
          <a:noFill/>
          <a:ln cap="flat" cmpd="sng" w="38100">
            <a:solidFill>
              <a:srgbClr val="61FF97"/>
            </a:solidFill>
            <a:prstDash val="solid"/>
            <a:round/>
            <a:headEnd len="sm" w="sm" type="none"/>
            <a:tailEnd len="med" w="med" type="triangle"/>
          </a:ln>
        </p:spPr>
      </p:cxnSp>
      <p:cxnSp>
        <p:nvCxnSpPr>
          <p:cNvPr id="2151" name="Google Shape;2151;p3"/>
          <p:cNvCxnSpPr/>
          <p:nvPr/>
        </p:nvCxnSpPr>
        <p:spPr>
          <a:xfrm>
            <a:off x="7418275" y="3183175"/>
            <a:ext cx="0" cy="581400"/>
          </a:xfrm>
          <a:prstGeom prst="straightConnector1">
            <a:avLst/>
          </a:prstGeom>
          <a:noFill/>
          <a:ln cap="flat" cmpd="sng" w="38100">
            <a:solidFill>
              <a:srgbClr val="61FF97"/>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43"/>
                                        </p:tgtEl>
                                        <p:attrNameLst>
                                          <p:attrName>style.visibility</p:attrName>
                                        </p:attrNameLst>
                                      </p:cBhvr>
                                      <p:to>
                                        <p:strVal val="visible"/>
                                      </p:to>
                                    </p:set>
                                    <p:animEffect filter="fade" transition="in">
                                      <p:cBhvr>
                                        <p:cTn dur="500"/>
                                        <p:tgtEl>
                                          <p:spTgt spid="21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41"/>
                                        </p:tgtEl>
                                        <p:attrNameLst>
                                          <p:attrName>style.visibility</p:attrName>
                                        </p:attrNameLst>
                                      </p:cBhvr>
                                      <p:to>
                                        <p:strVal val="visible"/>
                                      </p:to>
                                    </p:set>
                                    <p:animEffect filter="fade" transition="in">
                                      <p:cBhvr>
                                        <p:cTn dur="500"/>
                                        <p:tgtEl>
                                          <p:spTgt spid="214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42"/>
                                        </p:tgtEl>
                                        <p:attrNameLst>
                                          <p:attrName>style.visibility</p:attrName>
                                        </p:attrNameLst>
                                      </p:cBhvr>
                                      <p:to>
                                        <p:strVal val="visible"/>
                                      </p:to>
                                    </p:set>
                                    <p:animEffect filter="fade" transition="in">
                                      <p:cBhvr>
                                        <p:cTn dur="500"/>
                                        <p:tgtEl>
                                          <p:spTgt spid="214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39"/>
                                        </p:tgtEl>
                                        <p:attrNameLst>
                                          <p:attrName>style.visibility</p:attrName>
                                        </p:attrNameLst>
                                      </p:cBhvr>
                                      <p:to>
                                        <p:strVal val="visible"/>
                                      </p:to>
                                    </p:set>
                                    <p:animEffect filter="fade" transition="in">
                                      <p:cBhvr>
                                        <p:cTn dur="500"/>
                                        <p:tgtEl>
                                          <p:spTgt spid="213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47"/>
                                        </p:tgtEl>
                                        <p:attrNameLst>
                                          <p:attrName>style.visibility</p:attrName>
                                        </p:attrNameLst>
                                      </p:cBhvr>
                                      <p:to>
                                        <p:strVal val="visible"/>
                                      </p:to>
                                    </p:set>
                                    <p:animEffect filter="fade" transition="in">
                                      <p:cBhvr>
                                        <p:cTn dur="500"/>
                                        <p:tgtEl>
                                          <p:spTgt spid="214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144"/>
                                        </p:tgtEl>
                                        <p:attrNameLst>
                                          <p:attrName>style.visibility</p:attrName>
                                        </p:attrNameLst>
                                      </p:cBhvr>
                                      <p:to>
                                        <p:strVal val="visible"/>
                                      </p:to>
                                    </p:set>
                                    <p:animEffect filter="fade" transition="in">
                                      <p:cBhvr>
                                        <p:cTn dur="500"/>
                                        <p:tgtEl>
                                          <p:spTgt spid="214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500"/>
                                        <p:tgtEl>
                                          <p:spTgt spid="2149"/>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146"/>
                                        </p:tgtEl>
                                        <p:attrNameLst>
                                          <p:attrName>style.visibility</p:attrName>
                                        </p:attrNameLst>
                                      </p:cBhvr>
                                      <p:to>
                                        <p:strVal val="visible"/>
                                      </p:to>
                                    </p:set>
                                    <p:animEffect filter="fade" transition="in">
                                      <p:cBhvr>
                                        <p:cTn dur="500"/>
                                        <p:tgtEl>
                                          <p:spTgt spid="214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145"/>
                                        </p:tgtEl>
                                        <p:attrNameLst>
                                          <p:attrName>style.visibility</p:attrName>
                                        </p:attrNameLst>
                                      </p:cBhvr>
                                      <p:to>
                                        <p:strVal val="visible"/>
                                      </p:to>
                                    </p:set>
                                    <p:animEffect filter="fade" transition="in">
                                      <p:cBhvr>
                                        <p:cTn dur="500"/>
                                        <p:tgtEl>
                                          <p:spTgt spid="2145"/>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140"/>
                                        </p:tgtEl>
                                        <p:attrNameLst>
                                          <p:attrName>style.visibility</p:attrName>
                                        </p:attrNameLst>
                                      </p:cBhvr>
                                      <p:to>
                                        <p:strVal val="visible"/>
                                      </p:to>
                                    </p:set>
                                    <p:animEffect filter="fade" transition="in">
                                      <p:cBhvr>
                                        <p:cTn dur="500"/>
                                        <p:tgtEl>
                                          <p:spTgt spid="214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148"/>
                                        </p:tgtEl>
                                        <p:attrNameLst>
                                          <p:attrName>style.visibility</p:attrName>
                                        </p:attrNameLst>
                                      </p:cBhvr>
                                      <p:to>
                                        <p:strVal val="visible"/>
                                      </p:to>
                                    </p:set>
                                    <p:animEffect filter="fade" transition="in">
                                      <p:cBhvr>
                                        <p:cTn dur="500"/>
                                        <p:tgtEl>
                                          <p:spTgt spid="2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g29b04cf6df1_0_2535"/>
          <p:cNvSpPr txBox="1"/>
          <p:nvPr>
            <p:ph type="ctrTitle"/>
          </p:nvPr>
        </p:nvSpPr>
        <p:spPr>
          <a:xfrm>
            <a:off x="371475" y="290423"/>
            <a:ext cx="8401200" cy="438900"/>
          </a:xfrm>
          <a:prstGeom prst="rect">
            <a:avLst/>
          </a:prstGeom>
          <a:noFill/>
          <a:ln>
            <a:noFill/>
          </a:ln>
        </p:spPr>
        <p:txBody>
          <a:bodyPr anchorCtr="0" anchor="t" bIns="34275" lIns="0" spcFirstLastPara="1" rIns="0" wrap="square" tIns="34275">
            <a:noAutofit/>
          </a:bodyPr>
          <a:lstStyle/>
          <a:p>
            <a:pPr indent="0" lvl="0" marL="0" rtl="0" algn="l">
              <a:lnSpc>
                <a:spcPct val="90000"/>
              </a:lnSpc>
              <a:spcBef>
                <a:spcPts val="0"/>
              </a:spcBef>
              <a:spcAft>
                <a:spcPts val="0"/>
              </a:spcAft>
              <a:buClr>
                <a:srgbClr val="191919"/>
              </a:buClr>
              <a:buSzPts val="3200"/>
              <a:buFont typeface="Arial"/>
              <a:buNone/>
            </a:pPr>
            <a:r>
              <a:rPr lang="en"/>
              <a:t>Why Are Organizations Stuck Paying Ransoms?</a:t>
            </a:r>
            <a:endParaRPr b="0"/>
          </a:p>
        </p:txBody>
      </p:sp>
      <p:sp>
        <p:nvSpPr>
          <p:cNvPr id="2158" name="Google Shape;2158;g29b04cf6df1_0_2535"/>
          <p:cNvSpPr txBox="1"/>
          <p:nvPr/>
        </p:nvSpPr>
        <p:spPr>
          <a:xfrm>
            <a:off x="1529988" y="1815166"/>
            <a:ext cx="1377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Ransomware locks down data</a:t>
            </a:r>
            <a:endParaRPr b="0" i="0" sz="1200" u="none" cap="none" strike="noStrike">
              <a:solidFill>
                <a:srgbClr val="FFFFFF"/>
              </a:solidFill>
              <a:latin typeface="Arial"/>
              <a:ea typeface="Arial"/>
              <a:cs typeface="Arial"/>
              <a:sym typeface="Arial"/>
            </a:endParaRPr>
          </a:p>
        </p:txBody>
      </p:sp>
      <p:cxnSp>
        <p:nvCxnSpPr>
          <p:cNvPr id="2159" name="Google Shape;2159;g29b04cf6df1_0_2535"/>
          <p:cNvCxnSpPr/>
          <p:nvPr/>
        </p:nvCxnSpPr>
        <p:spPr>
          <a:xfrm rot="10800000">
            <a:off x="3910931" y="853038"/>
            <a:ext cx="0" cy="3494700"/>
          </a:xfrm>
          <a:prstGeom prst="straightConnector1">
            <a:avLst/>
          </a:prstGeom>
          <a:noFill/>
          <a:ln cap="rnd" cmpd="sng" w="15875">
            <a:solidFill>
              <a:schemeClr val="lt1">
                <a:alpha val="20000"/>
              </a:schemeClr>
            </a:solidFill>
            <a:prstDash val="dot"/>
            <a:round/>
            <a:headEnd len="sm" w="sm" type="none"/>
            <a:tailEnd len="sm" w="sm" type="none"/>
          </a:ln>
        </p:spPr>
      </p:cxnSp>
      <p:grpSp>
        <p:nvGrpSpPr>
          <p:cNvPr id="2160" name="Google Shape;2160;g29b04cf6df1_0_2535"/>
          <p:cNvGrpSpPr/>
          <p:nvPr/>
        </p:nvGrpSpPr>
        <p:grpSpPr>
          <a:xfrm>
            <a:off x="371475" y="4524068"/>
            <a:ext cx="8401050" cy="367650"/>
            <a:chOff x="495299" y="6032086"/>
            <a:chExt cx="11201400" cy="490200"/>
          </a:xfrm>
        </p:grpSpPr>
        <p:sp>
          <p:nvSpPr>
            <p:cNvPr id="2161" name="Google Shape;2161;g29b04cf6df1_0_2535"/>
            <p:cNvSpPr/>
            <p:nvPr/>
          </p:nvSpPr>
          <p:spPr>
            <a:xfrm>
              <a:off x="495299" y="6032086"/>
              <a:ext cx="11201400" cy="49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2162" name="Google Shape;2162;g29b04cf6df1_0_2535"/>
            <p:cNvSpPr txBox="1"/>
            <p:nvPr/>
          </p:nvSpPr>
          <p:spPr>
            <a:xfrm>
              <a:off x="837772" y="6103753"/>
              <a:ext cx="10373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50"/>
                <a:buFont typeface="Arial"/>
                <a:buNone/>
              </a:pPr>
              <a:r>
                <a:rPr b="1" i="0" lang="en" sz="1650" u="none" cap="none" strike="noStrike">
                  <a:solidFill>
                    <a:srgbClr val="FFFFFF"/>
                  </a:solidFill>
                  <a:latin typeface="Arial"/>
                  <a:ea typeface="Arial"/>
                  <a:cs typeface="Arial"/>
                  <a:sym typeface="Arial"/>
                </a:rPr>
                <a:t>PAY RANSOM / HOPE FOR BUSINESS RECOVERY</a:t>
              </a:r>
              <a:endParaRPr b="0" i="0" sz="1650" u="none" cap="none" strike="noStrike">
                <a:solidFill>
                  <a:srgbClr val="FFFFFF"/>
                </a:solidFill>
                <a:latin typeface="Arial"/>
                <a:ea typeface="Arial"/>
                <a:cs typeface="Arial"/>
                <a:sym typeface="Arial"/>
              </a:endParaRPr>
            </a:p>
          </p:txBody>
        </p:sp>
      </p:grpSp>
      <p:grpSp>
        <p:nvGrpSpPr>
          <p:cNvPr id="2163" name="Google Shape;2163;g29b04cf6df1_0_2535"/>
          <p:cNvGrpSpPr/>
          <p:nvPr/>
        </p:nvGrpSpPr>
        <p:grpSpPr>
          <a:xfrm>
            <a:off x="1294739" y="2273299"/>
            <a:ext cx="1876725" cy="2078943"/>
            <a:chOff x="1726318" y="3247067"/>
            <a:chExt cx="2502300" cy="2771924"/>
          </a:xfrm>
        </p:grpSpPr>
        <p:cxnSp>
          <p:nvCxnSpPr>
            <p:cNvPr id="2164" name="Google Shape;2164;g29b04cf6df1_0_2535"/>
            <p:cNvCxnSpPr/>
            <p:nvPr/>
          </p:nvCxnSpPr>
          <p:spPr>
            <a:xfrm>
              <a:off x="2969257" y="3247067"/>
              <a:ext cx="0" cy="627900"/>
            </a:xfrm>
            <a:prstGeom prst="straightConnector1">
              <a:avLst/>
            </a:prstGeom>
            <a:noFill/>
            <a:ln cap="flat" cmpd="sng" w="12700">
              <a:solidFill>
                <a:schemeClr val="lt1"/>
              </a:solidFill>
              <a:prstDash val="solid"/>
              <a:round/>
              <a:headEnd len="sm" w="sm" type="none"/>
              <a:tailEnd len="med" w="med" type="stealth"/>
            </a:ln>
          </p:spPr>
        </p:cxnSp>
        <p:grpSp>
          <p:nvGrpSpPr>
            <p:cNvPr id="2165" name="Google Shape;2165;g29b04cf6df1_0_2535"/>
            <p:cNvGrpSpPr/>
            <p:nvPr/>
          </p:nvGrpSpPr>
          <p:grpSpPr>
            <a:xfrm>
              <a:off x="1726318" y="3990088"/>
              <a:ext cx="2502300" cy="2028903"/>
              <a:chOff x="1726318" y="4316745"/>
              <a:chExt cx="2502300" cy="2028903"/>
            </a:xfrm>
          </p:grpSpPr>
          <p:grpSp>
            <p:nvGrpSpPr>
              <p:cNvPr id="2166" name="Google Shape;2166;g29b04cf6df1_0_2535"/>
              <p:cNvGrpSpPr/>
              <p:nvPr/>
            </p:nvGrpSpPr>
            <p:grpSpPr>
              <a:xfrm>
                <a:off x="1726318" y="5305620"/>
                <a:ext cx="2502300" cy="1040028"/>
                <a:chOff x="1726318" y="5365613"/>
                <a:chExt cx="2502300" cy="1040028"/>
              </a:xfrm>
            </p:grpSpPr>
            <p:sp>
              <p:nvSpPr>
                <p:cNvPr id="2167" name="Google Shape;2167;g29b04cf6df1_0_2535"/>
                <p:cNvSpPr txBox="1"/>
                <p:nvPr/>
              </p:nvSpPr>
              <p:spPr>
                <a:xfrm>
                  <a:off x="1726318" y="5365613"/>
                  <a:ext cx="2502300" cy="246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Option 1: Pay ransom</a:t>
                  </a:r>
                  <a:endParaRPr b="0" i="0" sz="1200" u="none" cap="none" strike="noStrike">
                    <a:solidFill>
                      <a:srgbClr val="FFFFFF"/>
                    </a:solidFill>
                    <a:latin typeface="Arial"/>
                    <a:ea typeface="Arial"/>
                    <a:cs typeface="Arial"/>
                    <a:sym typeface="Arial"/>
                  </a:endParaRPr>
                </a:p>
              </p:txBody>
            </p:sp>
            <p:cxnSp>
              <p:nvCxnSpPr>
                <p:cNvPr id="2168" name="Google Shape;2168;g29b04cf6df1_0_2535"/>
                <p:cNvCxnSpPr/>
                <p:nvPr/>
              </p:nvCxnSpPr>
              <p:spPr>
                <a:xfrm>
                  <a:off x="2969257" y="5731241"/>
                  <a:ext cx="0" cy="674400"/>
                </a:xfrm>
                <a:prstGeom prst="straightConnector1">
                  <a:avLst/>
                </a:prstGeom>
                <a:noFill/>
                <a:ln cap="flat" cmpd="sng" w="12700">
                  <a:solidFill>
                    <a:schemeClr val="accent2"/>
                  </a:solidFill>
                  <a:prstDash val="solid"/>
                  <a:round/>
                  <a:headEnd len="sm" w="sm" type="none"/>
                  <a:tailEnd len="med" w="med" type="stealth"/>
                </a:ln>
              </p:spPr>
            </p:cxnSp>
          </p:grpSp>
          <p:pic>
            <p:nvPicPr>
              <p:cNvPr id="2169" name="Google Shape;2169;g29b04cf6df1_0_2535"/>
              <p:cNvPicPr preferRelativeResize="0"/>
              <p:nvPr/>
            </p:nvPicPr>
            <p:blipFill rotWithShape="1">
              <a:blip r:embed="rId3">
                <a:alphaModFix/>
              </a:blip>
              <a:srcRect b="0" l="0" r="0" t="0"/>
              <a:stretch/>
            </p:blipFill>
            <p:spPr>
              <a:xfrm>
                <a:off x="2520341" y="4316745"/>
                <a:ext cx="914399" cy="914399"/>
              </a:xfrm>
              <a:prstGeom prst="rect">
                <a:avLst/>
              </a:prstGeom>
              <a:noFill/>
              <a:ln>
                <a:noFill/>
              </a:ln>
            </p:spPr>
          </p:pic>
        </p:grpSp>
      </p:grpSp>
      <p:grpSp>
        <p:nvGrpSpPr>
          <p:cNvPr id="2170" name="Google Shape;2170;g29b04cf6df1_0_2535"/>
          <p:cNvGrpSpPr/>
          <p:nvPr/>
        </p:nvGrpSpPr>
        <p:grpSpPr>
          <a:xfrm>
            <a:off x="6406727" y="2025508"/>
            <a:ext cx="1614958" cy="561948"/>
            <a:chOff x="7330768" y="2508716"/>
            <a:chExt cx="2153278" cy="749264"/>
          </a:xfrm>
        </p:grpSpPr>
        <p:pic>
          <p:nvPicPr>
            <p:cNvPr id="2171" name="Google Shape;2171;g29b04cf6df1_0_2535"/>
            <p:cNvPicPr preferRelativeResize="0"/>
            <p:nvPr/>
          </p:nvPicPr>
          <p:blipFill rotWithShape="1">
            <a:blip r:embed="rId4">
              <a:alphaModFix/>
            </a:blip>
            <a:srcRect b="0" l="0" r="0" t="0"/>
            <a:stretch/>
          </p:blipFill>
          <p:spPr>
            <a:xfrm>
              <a:off x="8383550" y="2508716"/>
              <a:ext cx="482373" cy="478852"/>
            </a:xfrm>
            <a:prstGeom prst="rect">
              <a:avLst/>
            </a:prstGeom>
            <a:noFill/>
            <a:ln>
              <a:noFill/>
            </a:ln>
          </p:spPr>
        </p:pic>
        <p:sp>
          <p:nvSpPr>
            <p:cNvPr id="2172" name="Google Shape;2172;g29b04cf6df1_0_2535"/>
            <p:cNvSpPr/>
            <p:nvPr/>
          </p:nvSpPr>
          <p:spPr>
            <a:xfrm flipH="1">
              <a:off x="7330768" y="2604054"/>
              <a:ext cx="896772" cy="127253"/>
            </a:xfrm>
            <a:custGeom>
              <a:rect b="b" l="l" r="r" t="t"/>
              <a:pathLst>
                <a:path extrusionOk="0" h="480199" w="480199">
                  <a:moveTo>
                    <a:pt x="480199" y="0"/>
                  </a:moveTo>
                  <a:lnTo>
                    <a:pt x="480199" y="480199"/>
                  </a:lnTo>
                  <a:lnTo>
                    <a:pt x="0" y="480199"/>
                  </a:lnTo>
                </a:path>
              </a:pathLst>
            </a:custGeom>
            <a:noFill/>
            <a:ln cap="flat" cmpd="sng" w="12700">
              <a:solidFill>
                <a:schemeClr val="lt1"/>
              </a:solidFill>
              <a:prstDash val="solid"/>
              <a:round/>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173" name="Google Shape;2173;g29b04cf6df1_0_2535"/>
            <p:cNvSpPr txBox="1"/>
            <p:nvPr/>
          </p:nvSpPr>
          <p:spPr>
            <a:xfrm>
              <a:off x="7779446" y="3073180"/>
              <a:ext cx="17046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Engage SecOps</a:t>
              </a:r>
              <a:endParaRPr b="0" i="0" sz="900" u="none" cap="none" strike="noStrike">
                <a:solidFill>
                  <a:srgbClr val="FFFFFF"/>
                </a:solidFill>
                <a:latin typeface="Arial"/>
                <a:ea typeface="Arial"/>
                <a:cs typeface="Arial"/>
                <a:sym typeface="Arial"/>
              </a:endParaRPr>
            </a:p>
          </p:txBody>
        </p:sp>
      </p:grpSp>
      <p:grpSp>
        <p:nvGrpSpPr>
          <p:cNvPr id="2174" name="Google Shape;2174;g29b04cf6df1_0_2535"/>
          <p:cNvGrpSpPr/>
          <p:nvPr/>
        </p:nvGrpSpPr>
        <p:grpSpPr>
          <a:xfrm>
            <a:off x="4854656" y="2025506"/>
            <a:ext cx="1436039" cy="561554"/>
            <a:chOff x="5261345" y="2508716"/>
            <a:chExt cx="1914718" cy="748739"/>
          </a:xfrm>
        </p:grpSpPr>
        <p:pic>
          <p:nvPicPr>
            <p:cNvPr id="2175" name="Google Shape;2175;g29b04cf6df1_0_2535"/>
            <p:cNvPicPr preferRelativeResize="0"/>
            <p:nvPr/>
          </p:nvPicPr>
          <p:blipFill rotWithShape="1">
            <a:blip r:embed="rId4">
              <a:alphaModFix/>
            </a:blip>
            <a:srcRect b="0" l="0" r="0" t="0"/>
            <a:stretch/>
          </p:blipFill>
          <p:spPr>
            <a:xfrm>
              <a:off x="5648133" y="2508716"/>
              <a:ext cx="482373" cy="478852"/>
            </a:xfrm>
            <a:prstGeom prst="rect">
              <a:avLst/>
            </a:prstGeom>
            <a:noFill/>
            <a:ln>
              <a:noFill/>
            </a:ln>
          </p:spPr>
        </p:pic>
        <p:sp>
          <p:nvSpPr>
            <p:cNvPr id="2176" name="Google Shape;2176;g29b04cf6df1_0_2535"/>
            <p:cNvSpPr txBox="1"/>
            <p:nvPr/>
          </p:nvSpPr>
          <p:spPr>
            <a:xfrm>
              <a:off x="5261345" y="3072655"/>
              <a:ext cx="1178700" cy="184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Engage IT Ops</a:t>
              </a:r>
              <a:endParaRPr b="0" i="0" sz="900" u="none" cap="none" strike="noStrike">
                <a:solidFill>
                  <a:srgbClr val="FFFFFF"/>
                </a:solidFill>
                <a:latin typeface="Arial"/>
                <a:ea typeface="Arial"/>
                <a:cs typeface="Arial"/>
                <a:sym typeface="Arial"/>
              </a:endParaRPr>
            </a:p>
          </p:txBody>
        </p:sp>
        <p:sp>
          <p:nvSpPr>
            <p:cNvPr id="2177" name="Google Shape;2177;g29b04cf6df1_0_2535"/>
            <p:cNvSpPr/>
            <p:nvPr/>
          </p:nvSpPr>
          <p:spPr>
            <a:xfrm>
              <a:off x="6273289" y="2598800"/>
              <a:ext cx="902774" cy="132055"/>
            </a:xfrm>
            <a:custGeom>
              <a:rect b="b" l="l" r="r" t="t"/>
              <a:pathLst>
                <a:path extrusionOk="0" h="480199" w="480199">
                  <a:moveTo>
                    <a:pt x="480199" y="0"/>
                  </a:moveTo>
                  <a:lnTo>
                    <a:pt x="480199" y="480199"/>
                  </a:lnTo>
                  <a:lnTo>
                    <a:pt x="0" y="480199"/>
                  </a:lnTo>
                </a:path>
              </a:pathLst>
            </a:custGeom>
            <a:noFill/>
            <a:ln cap="flat" cmpd="sng" w="12700">
              <a:solidFill>
                <a:schemeClr val="lt1"/>
              </a:solidFill>
              <a:prstDash val="solid"/>
              <a:round/>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cxnSp>
        <p:nvCxnSpPr>
          <p:cNvPr id="2178" name="Google Shape;2178;g29b04cf6df1_0_2535"/>
          <p:cNvCxnSpPr/>
          <p:nvPr/>
        </p:nvCxnSpPr>
        <p:spPr>
          <a:xfrm>
            <a:off x="2811780" y="1370087"/>
            <a:ext cx="3009900" cy="0"/>
          </a:xfrm>
          <a:prstGeom prst="straightConnector1">
            <a:avLst/>
          </a:prstGeom>
          <a:noFill/>
          <a:ln cap="flat" cmpd="sng" w="12700">
            <a:solidFill>
              <a:schemeClr val="lt1"/>
            </a:solidFill>
            <a:prstDash val="solid"/>
            <a:round/>
            <a:headEnd len="sm" w="sm" type="none"/>
            <a:tailEnd len="med" w="med" type="stealth"/>
          </a:ln>
        </p:spPr>
      </p:cxnSp>
      <p:sp>
        <p:nvSpPr>
          <p:cNvPr id="2179" name="Google Shape;2179;g29b04cf6df1_0_2535"/>
          <p:cNvSpPr txBox="1"/>
          <p:nvPr/>
        </p:nvSpPr>
        <p:spPr>
          <a:xfrm>
            <a:off x="5314213" y="1792117"/>
            <a:ext cx="2117700" cy="184800"/>
          </a:xfrm>
          <a:prstGeom prst="rect">
            <a:avLst/>
          </a:prstGeom>
          <a:solidFill>
            <a:schemeClr val="dk2"/>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rial"/>
                <a:ea typeface="Arial"/>
                <a:cs typeface="Arial"/>
                <a:sym typeface="Arial"/>
              </a:rPr>
              <a:t>Option 2: Attempt to recover</a:t>
            </a:r>
            <a:endParaRPr b="0" i="0" sz="1200" u="none" cap="none" strike="noStrike">
              <a:solidFill>
                <a:srgbClr val="FFFFFF"/>
              </a:solidFill>
              <a:latin typeface="Arial"/>
              <a:ea typeface="Arial"/>
              <a:cs typeface="Arial"/>
              <a:sym typeface="Arial"/>
            </a:endParaRPr>
          </a:p>
        </p:txBody>
      </p:sp>
      <p:pic>
        <p:nvPicPr>
          <p:cNvPr id="2180" name="Google Shape;2180;g29b04cf6df1_0_2535"/>
          <p:cNvPicPr preferRelativeResize="0"/>
          <p:nvPr/>
        </p:nvPicPr>
        <p:blipFill rotWithShape="1">
          <a:blip r:embed="rId5">
            <a:alphaModFix/>
          </a:blip>
          <a:srcRect b="0" l="0" r="0" t="0"/>
          <a:stretch/>
        </p:blipFill>
        <p:spPr>
          <a:xfrm>
            <a:off x="5935955" y="938874"/>
            <a:ext cx="822960" cy="822960"/>
          </a:xfrm>
          <a:prstGeom prst="rect">
            <a:avLst/>
          </a:prstGeom>
          <a:noFill/>
          <a:ln>
            <a:noFill/>
          </a:ln>
        </p:spPr>
      </p:pic>
      <p:sp>
        <p:nvSpPr>
          <p:cNvPr id="2181" name="Google Shape;2181;g29b04cf6df1_0_2535"/>
          <p:cNvSpPr txBox="1"/>
          <p:nvPr/>
        </p:nvSpPr>
        <p:spPr>
          <a:xfrm>
            <a:off x="8772525" y="4835128"/>
            <a:ext cx="371400" cy="273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
              <a:buFont typeface="Arial"/>
              <a:buNone/>
            </a:pPr>
            <a:fld id="{00000000-1234-1234-1234-123412341234}" type="slidenum">
              <a:rPr b="1" i="0" lang="en" sz="600" u="none" cap="none" strike="noStrike">
                <a:solidFill>
                  <a:srgbClr val="FFFFFF"/>
                </a:solidFill>
                <a:latin typeface="Arial"/>
                <a:ea typeface="Arial"/>
                <a:cs typeface="Arial"/>
                <a:sym typeface="Arial"/>
              </a:rPr>
              <a:t>‹#›</a:t>
            </a:fld>
            <a:endParaRPr b="1" i="0" sz="600" u="none" cap="none" strike="noStrike">
              <a:solidFill>
                <a:srgbClr val="FFFFFF"/>
              </a:solidFill>
              <a:latin typeface="Arial"/>
              <a:ea typeface="Arial"/>
              <a:cs typeface="Arial"/>
              <a:sym typeface="Arial"/>
            </a:endParaRPr>
          </a:p>
        </p:txBody>
      </p:sp>
      <p:grpSp>
        <p:nvGrpSpPr>
          <p:cNvPr id="2182" name="Google Shape;2182;g29b04cf6df1_0_2535"/>
          <p:cNvGrpSpPr/>
          <p:nvPr/>
        </p:nvGrpSpPr>
        <p:grpSpPr>
          <a:xfrm>
            <a:off x="1849737" y="961540"/>
            <a:ext cx="822933" cy="822933"/>
            <a:chOff x="2485861" y="1343386"/>
            <a:chExt cx="966792" cy="966792"/>
          </a:xfrm>
        </p:grpSpPr>
        <p:sp>
          <p:nvSpPr>
            <p:cNvPr id="2183" name="Google Shape;2183;g29b04cf6df1_0_2535"/>
            <p:cNvSpPr/>
            <p:nvPr/>
          </p:nvSpPr>
          <p:spPr>
            <a:xfrm>
              <a:off x="2485861" y="1343386"/>
              <a:ext cx="966792" cy="966792"/>
            </a:xfrm>
            <a:custGeom>
              <a:rect b="b" l="l" r="r" t="t"/>
              <a:pathLst>
                <a:path extrusionOk="0" h="966792" w="966792">
                  <a:moveTo>
                    <a:pt x="0" y="483396"/>
                  </a:moveTo>
                  <a:cubicBezTo>
                    <a:pt x="0" y="750368"/>
                    <a:pt x="216424" y="966792"/>
                    <a:pt x="483396" y="966792"/>
                  </a:cubicBezTo>
                  <a:cubicBezTo>
                    <a:pt x="750368" y="966792"/>
                    <a:pt x="966792" y="750368"/>
                    <a:pt x="966792" y="483396"/>
                  </a:cubicBezTo>
                  <a:cubicBezTo>
                    <a:pt x="966792" y="216424"/>
                    <a:pt x="750368" y="0"/>
                    <a:pt x="483396" y="0"/>
                  </a:cubicBezTo>
                  <a:cubicBezTo>
                    <a:pt x="216424" y="0"/>
                    <a:pt x="0" y="216424"/>
                    <a:pt x="0" y="483396"/>
                  </a:cubicBezTo>
                </a:path>
              </a:pathLst>
            </a:custGeom>
            <a:solidFill>
              <a:srgbClr val="E81F6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184" name="Google Shape;2184;g29b04cf6df1_0_2535"/>
            <p:cNvSpPr/>
            <p:nvPr/>
          </p:nvSpPr>
          <p:spPr>
            <a:xfrm>
              <a:off x="2823678" y="1455111"/>
              <a:ext cx="291157" cy="344686"/>
            </a:xfrm>
            <a:custGeom>
              <a:rect b="b" l="l" r="r" t="t"/>
              <a:pathLst>
                <a:path extrusionOk="0" h="344686" w="291157">
                  <a:moveTo>
                    <a:pt x="165627" y="207402"/>
                  </a:moveTo>
                  <a:lnTo>
                    <a:pt x="221141" y="151990"/>
                  </a:lnTo>
                  <a:moveTo>
                    <a:pt x="221141" y="207606"/>
                  </a:moveTo>
                  <a:lnTo>
                    <a:pt x="165627" y="151990"/>
                  </a:lnTo>
                  <a:moveTo>
                    <a:pt x="70016" y="207402"/>
                  </a:moveTo>
                  <a:lnTo>
                    <a:pt x="125530" y="151990"/>
                  </a:lnTo>
                  <a:moveTo>
                    <a:pt x="125530" y="207606"/>
                  </a:moveTo>
                  <a:lnTo>
                    <a:pt x="70016" y="151990"/>
                  </a:lnTo>
                  <a:moveTo>
                    <a:pt x="145579" y="0"/>
                  </a:moveTo>
                  <a:lnTo>
                    <a:pt x="145579" y="0"/>
                  </a:lnTo>
                  <a:cubicBezTo>
                    <a:pt x="226036" y="56"/>
                    <a:pt x="291213" y="65325"/>
                    <a:pt x="291157" y="145782"/>
                  </a:cubicBezTo>
                  <a:cubicBezTo>
                    <a:pt x="291157" y="145799"/>
                    <a:pt x="291157" y="145816"/>
                    <a:pt x="291157" y="145833"/>
                  </a:cubicBezTo>
                  <a:lnTo>
                    <a:pt x="291157" y="241647"/>
                  </a:lnTo>
                  <a:cubicBezTo>
                    <a:pt x="291157" y="258800"/>
                    <a:pt x="277271" y="272707"/>
                    <a:pt x="260118" y="272737"/>
                  </a:cubicBezTo>
                  <a:lnTo>
                    <a:pt x="237424" y="272737"/>
                  </a:lnTo>
                  <a:lnTo>
                    <a:pt x="237424" y="329167"/>
                  </a:lnTo>
                  <a:cubicBezTo>
                    <a:pt x="237566" y="337599"/>
                    <a:pt x="230845" y="344544"/>
                    <a:pt x="222413" y="344687"/>
                  </a:cubicBezTo>
                  <a:cubicBezTo>
                    <a:pt x="222332" y="344687"/>
                    <a:pt x="222245" y="344687"/>
                    <a:pt x="222159" y="344687"/>
                  </a:cubicBezTo>
                  <a:lnTo>
                    <a:pt x="69253" y="344687"/>
                  </a:lnTo>
                  <a:cubicBezTo>
                    <a:pt x="60822" y="344687"/>
                    <a:pt x="53987" y="337853"/>
                    <a:pt x="53986" y="329422"/>
                  </a:cubicBezTo>
                  <a:cubicBezTo>
                    <a:pt x="53986" y="329340"/>
                    <a:pt x="53986" y="329254"/>
                    <a:pt x="53988" y="329167"/>
                  </a:cubicBezTo>
                  <a:lnTo>
                    <a:pt x="53988" y="272737"/>
                  </a:lnTo>
                  <a:lnTo>
                    <a:pt x="31039" y="272737"/>
                  </a:lnTo>
                  <a:cubicBezTo>
                    <a:pt x="13888" y="272707"/>
                    <a:pt x="0" y="258800"/>
                    <a:pt x="0" y="241647"/>
                  </a:cubicBezTo>
                  <a:lnTo>
                    <a:pt x="0" y="145833"/>
                  </a:lnTo>
                  <a:cubicBezTo>
                    <a:pt x="-84" y="65376"/>
                    <a:pt x="65071" y="84"/>
                    <a:pt x="145528" y="0"/>
                  </a:cubicBezTo>
                  <a:cubicBezTo>
                    <a:pt x="145545" y="0"/>
                    <a:pt x="145562" y="0"/>
                    <a:pt x="145579" y="0"/>
                  </a:cubicBezTo>
                  <a:close/>
                  <a:moveTo>
                    <a:pt x="112809" y="344687"/>
                  </a:moveTo>
                  <a:lnTo>
                    <a:pt x="112809" y="284542"/>
                  </a:lnTo>
                  <a:moveTo>
                    <a:pt x="176872" y="344687"/>
                  </a:moveTo>
                  <a:lnTo>
                    <a:pt x="176872" y="284542"/>
                  </a:lnTo>
                </a:path>
              </a:pathLst>
            </a:custGeom>
            <a:noFill/>
            <a:ln cap="flat" cmpd="sng" w="101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nvGrpSpPr>
            <p:cNvPr id="2185" name="Google Shape;2185;g29b04cf6df1_0_2535"/>
            <p:cNvGrpSpPr/>
            <p:nvPr/>
          </p:nvGrpSpPr>
          <p:grpSpPr>
            <a:xfrm>
              <a:off x="2700136" y="1892125"/>
              <a:ext cx="534858" cy="257173"/>
              <a:chOff x="-4541445" y="5190201"/>
              <a:chExt cx="1430102" cy="687628"/>
            </a:xfrm>
          </p:grpSpPr>
          <p:sp>
            <p:nvSpPr>
              <p:cNvPr id="2186" name="Google Shape;2186;g29b04cf6df1_0_2535"/>
              <p:cNvSpPr/>
              <p:nvPr/>
            </p:nvSpPr>
            <p:spPr>
              <a:xfrm rot="2700000">
                <a:off x="-4198908" y="5592217"/>
                <a:ext cx="191767" cy="191767"/>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87" name="Google Shape;2187;g29b04cf6df1_0_2535"/>
              <p:cNvSpPr/>
              <p:nvPr/>
            </p:nvSpPr>
            <p:spPr>
              <a:xfrm rot="2700000">
                <a:off x="-3579216" y="5229917"/>
                <a:ext cx="191767" cy="191767"/>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88" name="Google Shape;2188;g29b04cf6df1_0_2535"/>
              <p:cNvSpPr/>
              <p:nvPr/>
            </p:nvSpPr>
            <p:spPr>
              <a:xfrm rot="2700000">
                <a:off x="-4282800" y="5269224"/>
                <a:ext cx="88247" cy="88247"/>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89" name="Google Shape;2189;g29b04cf6df1_0_2535"/>
              <p:cNvSpPr/>
              <p:nvPr/>
            </p:nvSpPr>
            <p:spPr>
              <a:xfrm rot="2700000">
                <a:off x="-3782239" y="5462153"/>
                <a:ext cx="88247" cy="88247"/>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90" name="Google Shape;2190;g29b04cf6df1_0_2535"/>
              <p:cNvSpPr/>
              <p:nvPr/>
            </p:nvSpPr>
            <p:spPr>
              <a:xfrm rot="2700000">
                <a:off x="-3217867" y="5403758"/>
                <a:ext cx="88247" cy="88247"/>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91" name="Google Shape;2191;g29b04cf6df1_0_2535"/>
              <p:cNvSpPr/>
              <p:nvPr/>
            </p:nvSpPr>
            <p:spPr>
              <a:xfrm rot="2700000">
                <a:off x="-4019722" y="5254663"/>
                <a:ext cx="132795" cy="132795"/>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92" name="Google Shape;2192;g29b04cf6df1_0_2535"/>
              <p:cNvSpPr/>
              <p:nvPr/>
            </p:nvSpPr>
            <p:spPr>
              <a:xfrm rot="2700000">
                <a:off x="-4513943" y="5505987"/>
                <a:ext cx="132795" cy="132795"/>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93" name="Google Shape;2193;g29b04cf6df1_0_2535"/>
              <p:cNvSpPr/>
              <p:nvPr/>
            </p:nvSpPr>
            <p:spPr>
              <a:xfrm rot="2700000">
                <a:off x="-3800655" y="5717532"/>
                <a:ext cx="132795" cy="132795"/>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sp>
            <p:nvSpPr>
              <p:cNvPr id="2194" name="Google Shape;2194;g29b04cf6df1_0_2535"/>
              <p:cNvSpPr/>
              <p:nvPr/>
            </p:nvSpPr>
            <p:spPr>
              <a:xfrm rot="2700000">
                <a:off x="-3462553" y="5630045"/>
                <a:ext cx="132795" cy="132795"/>
              </a:xfrm>
              <a:prstGeom prst="roundRect">
                <a:avLst>
                  <a:gd fmla="val 10274"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00FFE6"/>
                  </a:solidFill>
                  <a:latin typeface="Arial"/>
                  <a:ea typeface="Arial"/>
                  <a:cs typeface="Arial"/>
                  <a:sym typeface="Arial"/>
                </a:endParaRPr>
              </a:p>
            </p:txBody>
          </p:sp>
        </p:grpSp>
      </p:grpSp>
      <p:sp>
        <p:nvSpPr>
          <p:cNvPr id="2195" name="Google Shape;2195;g29b04cf6df1_0_2535"/>
          <p:cNvSpPr txBox="1"/>
          <p:nvPr/>
        </p:nvSpPr>
        <p:spPr>
          <a:xfrm>
            <a:off x="6885036" y="3906170"/>
            <a:ext cx="11922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Can We Recover Quickly?</a:t>
            </a:r>
            <a:endParaRPr b="0" i="0" sz="900" u="none" cap="none" strike="noStrike">
              <a:solidFill>
                <a:srgbClr val="000000"/>
              </a:solidFill>
              <a:latin typeface="Arial"/>
              <a:ea typeface="Arial"/>
              <a:cs typeface="Arial"/>
              <a:sym typeface="Arial"/>
            </a:endParaRPr>
          </a:p>
        </p:txBody>
      </p:sp>
      <p:sp>
        <p:nvSpPr>
          <p:cNvPr id="2196" name="Google Shape;2196;g29b04cf6df1_0_2535"/>
          <p:cNvSpPr txBox="1"/>
          <p:nvPr/>
        </p:nvSpPr>
        <p:spPr>
          <a:xfrm>
            <a:off x="5891516" y="3894109"/>
            <a:ext cx="895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What’s the Scope of the Attack?</a:t>
            </a:r>
            <a:endParaRPr b="0" i="0" sz="1400" u="none" cap="none" strike="noStrike">
              <a:solidFill>
                <a:srgbClr val="000000"/>
              </a:solidFill>
              <a:latin typeface="Arial"/>
              <a:ea typeface="Arial"/>
              <a:cs typeface="Arial"/>
              <a:sym typeface="Arial"/>
            </a:endParaRPr>
          </a:p>
        </p:txBody>
      </p:sp>
      <p:sp>
        <p:nvSpPr>
          <p:cNvPr id="2197" name="Google Shape;2197;g29b04cf6df1_0_2535"/>
          <p:cNvSpPr txBox="1"/>
          <p:nvPr/>
        </p:nvSpPr>
        <p:spPr>
          <a:xfrm>
            <a:off x="6788715" y="3519008"/>
            <a:ext cx="13848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Can We Prevent Reinfection?</a:t>
            </a:r>
            <a:endParaRPr b="0" i="0" sz="900" u="none" cap="none" strike="noStrike">
              <a:solidFill>
                <a:srgbClr val="000000"/>
              </a:solidFill>
              <a:latin typeface="Arial"/>
              <a:ea typeface="Arial"/>
              <a:cs typeface="Arial"/>
              <a:sym typeface="Arial"/>
            </a:endParaRPr>
          </a:p>
        </p:txBody>
      </p:sp>
      <p:sp>
        <p:nvSpPr>
          <p:cNvPr id="2198" name="Google Shape;2198;g29b04cf6df1_0_2535"/>
          <p:cNvSpPr txBox="1"/>
          <p:nvPr/>
        </p:nvSpPr>
        <p:spPr>
          <a:xfrm>
            <a:off x="4639333" y="3519008"/>
            <a:ext cx="1162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Is My Data Recoverable?</a:t>
            </a:r>
            <a:endParaRPr b="0" i="0" sz="1400" u="none" cap="none" strike="noStrike">
              <a:solidFill>
                <a:srgbClr val="000000"/>
              </a:solidFill>
              <a:latin typeface="Arial"/>
              <a:ea typeface="Arial"/>
              <a:cs typeface="Arial"/>
              <a:sym typeface="Arial"/>
            </a:endParaRPr>
          </a:p>
        </p:txBody>
      </p:sp>
      <p:sp>
        <p:nvSpPr>
          <p:cNvPr id="2199" name="Google Shape;2199;g29b04cf6df1_0_2535"/>
          <p:cNvSpPr txBox="1"/>
          <p:nvPr/>
        </p:nvSpPr>
        <p:spPr>
          <a:xfrm>
            <a:off x="5512069" y="3519008"/>
            <a:ext cx="16545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Arial"/>
                <a:ea typeface="Arial"/>
                <a:cs typeface="Arial"/>
                <a:sym typeface="Arial"/>
              </a:rPr>
              <a:t>Has Sensitive Data </a:t>
            </a:r>
            <a:br>
              <a:rPr b="0" i="0" lang="en" sz="900" u="none" cap="none" strike="noStrike">
                <a:solidFill>
                  <a:srgbClr val="FFFFFF"/>
                </a:solidFill>
                <a:latin typeface="Arial"/>
                <a:ea typeface="Arial"/>
                <a:cs typeface="Arial"/>
                <a:sym typeface="Arial"/>
              </a:rPr>
            </a:br>
            <a:r>
              <a:rPr b="0" i="0" lang="en" sz="900" u="none" cap="none" strike="noStrike">
                <a:solidFill>
                  <a:srgbClr val="FFFFFF"/>
                </a:solidFill>
                <a:latin typeface="Arial"/>
                <a:ea typeface="Arial"/>
                <a:cs typeface="Arial"/>
                <a:sym typeface="Arial"/>
              </a:rPr>
              <a:t>Been Compromised?</a:t>
            </a:r>
            <a:endParaRPr b="0" i="0" sz="1400" u="none" cap="none" strike="noStrike">
              <a:solidFill>
                <a:srgbClr val="000000"/>
              </a:solidFill>
              <a:latin typeface="Arial"/>
              <a:ea typeface="Arial"/>
              <a:cs typeface="Arial"/>
              <a:sym typeface="Arial"/>
            </a:endParaRPr>
          </a:p>
        </p:txBody>
      </p:sp>
      <p:grpSp>
        <p:nvGrpSpPr>
          <p:cNvPr id="2200" name="Google Shape;2200;g29b04cf6df1_0_2535"/>
          <p:cNvGrpSpPr/>
          <p:nvPr/>
        </p:nvGrpSpPr>
        <p:grpSpPr>
          <a:xfrm>
            <a:off x="5226149" y="3962280"/>
            <a:ext cx="2246334" cy="438136"/>
            <a:chOff x="7053012" y="4913709"/>
            <a:chExt cx="2995112" cy="953713"/>
          </a:xfrm>
        </p:grpSpPr>
        <p:cxnSp>
          <p:nvCxnSpPr>
            <p:cNvPr id="2201" name="Google Shape;2201;g29b04cf6df1_0_2535"/>
            <p:cNvCxnSpPr/>
            <p:nvPr/>
          </p:nvCxnSpPr>
          <p:spPr>
            <a:xfrm>
              <a:off x="7053012" y="4913709"/>
              <a:ext cx="0" cy="953700"/>
            </a:xfrm>
            <a:prstGeom prst="straightConnector1">
              <a:avLst/>
            </a:prstGeom>
            <a:noFill/>
            <a:ln cap="flat" cmpd="sng" w="12700">
              <a:solidFill>
                <a:schemeClr val="accent2"/>
              </a:solidFill>
              <a:prstDash val="solid"/>
              <a:round/>
              <a:headEnd len="sm" w="sm" type="none"/>
              <a:tailEnd len="med" w="med" type="stealth"/>
            </a:ln>
          </p:spPr>
        </p:cxnSp>
        <p:cxnSp>
          <p:nvCxnSpPr>
            <p:cNvPr id="2202" name="Google Shape;2202;g29b04cf6df1_0_2535"/>
            <p:cNvCxnSpPr/>
            <p:nvPr/>
          </p:nvCxnSpPr>
          <p:spPr>
            <a:xfrm>
              <a:off x="8548060" y="5497822"/>
              <a:ext cx="0" cy="369600"/>
            </a:xfrm>
            <a:prstGeom prst="straightConnector1">
              <a:avLst/>
            </a:prstGeom>
            <a:noFill/>
            <a:ln cap="flat" cmpd="sng" w="12700">
              <a:solidFill>
                <a:schemeClr val="accent2"/>
              </a:solidFill>
              <a:prstDash val="solid"/>
              <a:round/>
              <a:headEnd len="sm" w="sm" type="none"/>
              <a:tailEnd len="med" w="med" type="stealth"/>
            </a:ln>
          </p:spPr>
        </p:cxnSp>
        <p:cxnSp>
          <p:nvCxnSpPr>
            <p:cNvPr id="2203" name="Google Shape;2203;g29b04cf6df1_0_2535"/>
            <p:cNvCxnSpPr/>
            <p:nvPr/>
          </p:nvCxnSpPr>
          <p:spPr>
            <a:xfrm>
              <a:off x="10048124" y="5497822"/>
              <a:ext cx="0" cy="369600"/>
            </a:xfrm>
            <a:prstGeom prst="straightConnector1">
              <a:avLst/>
            </a:prstGeom>
            <a:noFill/>
            <a:ln cap="flat" cmpd="sng" w="12700">
              <a:solidFill>
                <a:schemeClr val="accent2"/>
              </a:solidFill>
              <a:prstDash val="solid"/>
              <a:round/>
              <a:headEnd len="sm" w="sm" type="none"/>
              <a:tailEnd len="med" w="med" type="stealth"/>
            </a:ln>
          </p:spPr>
        </p:cxnSp>
      </p:grpSp>
      <p:grpSp>
        <p:nvGrpSpPr>
          <p:cNvPr id="2204" name="Google Shape;2204;g29b04cf6df1_0_2535"/>
          <p:cNvGrpSpPr/>
          <p:nvPr/>
        </p:nvGrpSpPr>
        <p:grpSpPr>
          <a:xfrm>
            <a:off x="5026405" y="3059093"/>
            <a:ext cx="400482" cy="425534"/>
            <a:chOff x="6701881" y="3997487"/>
            <a:chExt cx="533976" cy="567379"/>
          </a:xfrm>
        </p:grpSpPr>
        <p:sp>
          <p:nvSpPr>
            <p:cNvPr id="2205" name="Google Shape;2205;g29b04cf6df1_0_2535"/>
            <p:cNvSpPr/>
            <p:nvPr/>
          </p:nvSpPr>
          <p:spPr>
            <a:xfrm>
              <a:off x="6701881" y="3997487"/>
              <a:ext cx="533976" cy="567379"/>
            </a:xfrm>
            <a:custGeom>
              <a:rect b="b" l="l" r="r" t="t"/>
              <a:pathLst>
                <a:path extrusionOk="0" h="1350902" w="1271371">
                  <a:moveTo>
                    <a:pt x="1271372" y="727247"/>
                  </a:moveTo>
                  <a:cubicBezTo>
                    <a:pt x="1271372" y="992722"/>
                    <a:pt x="730583" y="1350903"/>
                    <a:pt x="638367" y="1350903"/>
                  </a:cubicBezTo>
                  <a:cubicBezTo>
                    <a:pt x="546150" y="1350903"/>
                    <a:pt x="0" y="979729"/>
                    <a:pt x="0" y="727247"/>
                  </a:cubicBezTo>
                  <a:lnTo>
                    <a:pt x="0" y="0"/>
                  </a:lnTo>
                  <a:lnTo>
                    <a:pt x="1271372" y="0"/>
                  </a:lnTo>
                  <a:lnTo>
                    <a:pt x="1271372" y="727247"/>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206" name="Google Shape;2206;g29b04cf6df1_0_2535"/>
            <p:cNvSpPr/>
            <p:nvPr/>
          </p:nvSpPr>
          <p:spPr>
            <a:xfrm>
              <a:off x="6768288" y="4065478"/>
              <a:ext cx="399850" cy="421872"/>
            </a:xfrm>
            <a:custGeom>
              <a:rect b="b" l="l" r="r" t="t"/>
              <a:pathLst>
                <a:path extrusionOk="0" h="964278" w="913943">
                  <a:moveTo>
                    <a:pt x="460010" y="964278"/>
                  </a:moveTo>
                  <a:cubicBezTo>
                    <a:pt x="531138" y="964278"/>
                    <a:pt x="913944" y="661932"/>
                    <a:pt x="913944" y="551668"/>
                  </a:cubicBezTo>
                  <a:lnTo>
                    <a:pt x="913944" y="0"/>
                  </a:lnTo>
                  <a:lnTo>
                    <a:pt x="0" y="0"/>
                  </a:lnTo>
                  <a:lnTo>
                    <a:pt x="0" y="551668"/>
                  </a:lnTo>
                  <a:cubicBezTo>
                    <a:pt x="0" y="671413"/>
                    <a:pt x="388882" y="964278"/>
                    <a:pt x="460010" y="964278"/>
                  </a:cubicBezTo>
                  <a:close/>
                </a:path>
              </a:pathLst>
            </a:custGeom>
            <a:noFill/>
            <a:ln cap="flat" cmpd="sng" w="5080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nvGrpSpPr>
            <p:cNvPr id="2207" name="Google Shape;2207;g29b04cf6df1_0_2535"/>
            <p:cNvGrpSpPr/>
            <p:nvPr/>
          </p:nvGrpSpPr>
          <p:grpSpPr>
            <a:xfrm>
              <a:off x="6843830" y="4138680"/>
              <a:ext cx="248910" cy="201069"/>
              <a:chOff x="7612289" y="5122547"/>
              <a:chExt cx="313568" cy="253299"/>
            </a:xfrm>
          </p:grpSpPr>
          <p:sp>
            <p:nvSpPr>
              <p:cNvPr id="2208" name="Google Shape;2208;g29b04cf6df1_0_2535"/>
              <p:cNvSpPr/>
              <p:nvPr/>
            </p:nvSpPr>
            <p:spPr>
              <a:xfrm>
                <a:off x="7612289" y="5204396"/>
                <a:ext cx="171450" cy="171450"/>
              </a:xfrm>
              <a:custGeom>
                <a:rect b="b" l="l" r="r" t="t"/>
                <a:pathLst>
                  <a:path extrusionOk="0" h="171450" w="171450">
                    <a:moveTo>
                      <a:pt x="171450" y="85658"/>
                    </a:moveTo>
                    <a:cubicBezTo>
                      <a:pt x="171487" y="133003"/>
                      <a:pt x="133137" y="171414"/>
                      <a:pt x="85792" y="171450"/>
                    </a:cubicBezTo>
                    <a:cubicBezTo>
                      <a:pt x="38447" y="171487"/>
                      <a:pt x="37" y="133137"/>
                      <a:pt x="0" y="85792"/>
                    </a:cubicBezTo>
                    <a:cubicBezTo>
                      <a:pt x="-37" y="38447"/>
                      <a:pt x="38314" y="37"/>
                      <a:pt x="85658" y="0"/>
                    </a:cubicBezTo>
                    <a:cubicBezTo>
                      <a:pt x="85680" y="0"/>
                      <a:pt x="85703" y="0"/>
                      <a:pt x="85725" y="0"/>
                    </a:cubicBezTo>
                    <a:cubicBezTo>
                      <a:pt x="133033" y="-37"/>
                      <a:pt x="171414" y="38284"/>
                      <a:pt x="171450" y="85592"/>
                    </a:cubicBezTo>
                    <a:cubicBezTo>
                      <a:pt x="171450" y="85614"/>
                      <a:pt x="171450" y="85636"/>
                      <a:pt x="171450" y="85658"/>
                    </a:cubicBezTo>
                    <a:close/>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209" name="Google Shape;2209;g29b04cf6df1_0_2535"/>
              <p:cNvSpPr/>
              <p:nvPr/>
            </p:nvSpPr>
            <p:spPr>
              <a:xfrm>
                <a:off x="7758817" y="5122547"/>
                <a:ext cx="167040" cy="106905"/>
              </a:xfrm>
              <a:custGeom>
                <a:rect b="b" l="l" r="r" t="t"/>
                <a:pathLst>
                  <a:path extrusionOk="0" h="106905" w="167040">
                    <a:moveTo>
                      <a:pt x="0" y="106906"/>
                    </a:moveTo>
                    <a:lnTo>
                      <a:pt x="106906" y="0"/>
                    </a:lnTo>
                    <a:lnTo>
                      <a:pt x="167041" y="60803"/>
                    </a:ln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210" name="Google Shape;2210;g29b04cf6df1_0_2535"/>
              <p:cNvSpPr/>
              <p:nvPr/>
            </p:nvSpPr>
            <p:spPr>
              <a:xfrm>
                <a:off x="7833584" y="5154552"/>
                <a:ext cx="39488" cy="39488"/>
              </a:xfrm>
              <a:custGeom>
                <a:rect b="b" l="l" r="r" t="t"/>
                <a:pathLst>
                  <a:path extrusionOk="0" h="39488" w="39488">
                    <a:moveTo>
                      <a:pt x="39488" y="39488"/>
                    </a:moveTo>
                    <a:lnTo>
                      <a:pt x="0" y="0"/>
                    </a:ln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grpSp>
      <p:grpSp>
        <p:nvGrpSpPr>
          <p:cNvPr id="2211" name="Google Shape;2211;g29b04cf6df1_0_2535"/>
          <p:cNvGrpSpPr/>
          <p:nvPr/>
        </p:nvGrpSpPr>
        <p:grpSpPr>
          <a:xfrm>
            <a:off x="6103768" y="3049104"/>
            <a:ext cx="468000" cy="354825"/>
            <a:chOff x="8143075" y="4031237"/>
            <a:chExt cx="624000" cy="473100"/>
          </a:xfrm>
        </p:grpSpPr>
        <p:grpSp>
          <p:nvGrpSpPr>
            <p:cNvPr id="2212" name="Google Shape;2212;g29b04cf6df1_0_2535"/>
            <p:cNvGrpSpPr/>
            <p:nvPr/>
          </p:nvGrpSpPr>
          <p:grpSpPr>
            <a:xfrm>
              <a:off x="8143075" y="4031237"/>
              <a:ext cx="624000" cy="473100"/>
              <a:chOff x="8143075" y="4043937"/>
              <a:chExt cx="624000" cy="473100"/>
            </a:xfrm>
          </p:grpSpPr>
          <p:sp>
            <p:nvSpPr>
              <p:cNvPr id="2213" name="Google Shape;2213;g29b04cf6df1_0_2535"/>
              <p:cNvSpPr/>
              <p:nvPr/>
            </p:nvSpPr>
            <p:spPr>
              <a:xfrm>
                <a:off x="8143075" y="4043937"/>
                <a:ext cx="624000" cy="473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2214" name="Google Shape;2214;g29b04cf6df1_0_2535"/>
              <p:cNvSpPr/>
              <p:nvPr/>
            </p:nvSpPr>
            <p:spPr>
              <a:xfrm>
                <a:off x="8201097" y="4100229"/>
                <a:ext cx="505177" cy="364325"/>
              </a:xfrm>
              <a:custGeom>
                <a:rect b="b" l="l" r="r" t="t"/>
                <a:pathLst>
                  <a:path extrusionOk="0" h="714363" w="1015432">
                    <a:moveTo>
                      <a:pt x="0" y="0"/>
                    </a:moveTo>
                    <a:lnTo>
                      <a:pt x="1015433" y="0"/>
                    </a:lnTo>
                    <a:lnTo>
                      <a:pt x="1015433" y="714363"/>
                    </a:lnTo>
                    <a:lnTo>
                      <a:pt x="0" y="714363"/>
                    </a:lnTo>
                    <a:close/>
                  </a:path>
                </a:pathLst>
              </a:custGeom>
              <a:noFill/>
              <a:ln cap="flat" cmpd="sng" w="5080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grpSp>
          <p:nvGrpSpPr>
            <p:cNvPr id="2215" name="Google Shape;2215;g29b04cf6df1_0_2535"/>
            <p:cNvGrpSpPr/>
            <p:nvPr/>
          </p:nvGrpSpPr>
          <p:grpSpPr>
            <a:xfrm>
              <a:off x="8258113" y="4175094"/>
              <a:ext cx="390602" cy="187631"/>
              <a:chOff x="8302900" y="4207528"/>
              <a:chExt cx="338213" cy="162465"/>
            </a:xfrm>
          </p:grpSpPr>
          <p:sp>
            <p:nvSpPr>
              <p:cNvPr id="2216" name="Google Shape;2216;g29b04cf6df1_0_2535"/>
              <p:cNvSpPr/>
              <p:nvPr/>
            </p:nvSpPr>
            <p:spPr>
              <a:xfrm>
                <a:off x="8527404" y="4255512"/>
                <a:ext cx="96515" cy="95616"/>
              </a:xfrm>
              <a:custGeom>
                <a:rect b="b" l="l" r="r" t="t"/>
                <a:pathLst>
                  <a:path extrusionOk="0" h="260179" w="260852">
                    <a:moveTo>
                      <a:pt x="260852" y="130090"/>
                    </a:moveTo>
                    <a:cubicBezTo>
                      <a:pt x="260852" y="201922"/>
                      <a:pt x="202444" y="260180"/>
                      <a:pt x="130426" y="260180"/>
                    </a:cubicBezTo>
                    <a:cubicBezTo>
                      <a:pt x="58408" y="260180"/>
                      <a:pt x="0" y="201922"/>
                      <a:pt x="0" y="130090"/>
                    </a:cubicBezTo>
                    <a:cubicBezTo>
                      <a:pt x="0" y="58258"/>
                      <a:pt x="58408" y="0"/>
                      <a:pt x="130426" y="0"/>
                    </a:cubicBezTo>
                    <a:cubicBezTo>
                      <a:pt x="202444" y="0"/>
                      <a:pt x="260852" y="58258"/>
                      <a:pt x="260852" y="130090"/>
                    </a:cubicBezTo>
                    <a:close/>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217" name="Google Shape;2217;g29b04cf6df1_0_2535"/>
              <p:cNvSpPr/>
              <p:nvPr/>
            </p:nvSpPr>
            <p:spPr>
              <a:xfrm>
                <a:off x="8609536" y="4337844"/>
                <a:ext cx="31577" cy="32149"/>
              </a:xfrm>
              <a:custGeom>
                <a:rect b="b" l="l" r="r" t="t"/>
                <a:pathLst>
                  <a:path extrusionOk="0" h="87480" w="85343">
                    <a:moveTo>
                      <a:pt x="0" y="0"/>
                    </a:moveTo>
                    <a:lnTo>
                      <a:pt x="85344" y="87481"/>
                    </a:ln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sp>
            <p:nvSpPr>
              <p:cNvPr id="2218" name="Google Shape;2218;g29b04cf6df1_0_2535"/>
              <p:cNvSpPr/>
              <p:nvPr/>
            </p:nvSpPr>
            <p:spPr>
              <a:xfrm>
                <a:off x="8302900" y="4207528"/>
                <a:ext cx="201668" cy="103965"/>
              </a:xfrm>
              <a:custGeom>
                <a:rect b="b" l="l" r="r" t="t"/>
                <a:pathLst>
                  <a:path extrusionOk="0" h="282898" w="545048">
                    <a:moveTo>
                      <a:pt x="0" y="120097"/>
                    </a:moveTo>
                    <a:lnTo>
                      <a:pt x="143752" y="120097"/>
                    </a:lnTo>
                    <a:lnTo>
                      <a:pt x="234011" y="282898"/>
                    </a:lnTo>
                    <a:lnTo>
                      <a:pt x="390806" y="0"/>
                    </a:lnTo>
                    <a:lnTo>
                      <a:pt x="480970" y="162801"/>
                    </a:lnTo>
                    <a:lnTo>
                      <a:pt x="545049" y="162801"/>
                    </a:ln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Arial"/>
                  <a:ea typeface="Arial"/>
                  <a:cs typeface="Arial"/>
                  <a:sym typeface="Arial"/>
                </a:endParaRPr>
              </a:p>
            </p:txBody>
          </p:sp>
        </p:grpSp>
      </p:grpSp>
      <p:sp>
        <p:nvSpPr>
          <p:cNvPr id="2219" name="Google Shape;2219;g29b04cf6df1_0_2535"/>
          <p:cNvSpPr/>
          <p:nvPr/>
        </p:nvSpPr>
        <p:spPr>
          <a:xfrm rot="-5400000">
            <a:off x="6256669" y="1271551"/>
            <a:ext cx="189900" cy="3135000"/>
          </a:xfrm>
          <a:prstGeom prst="rightBracket">
            <a:avLst>
              <a:gd fmla="val 0" name="adj"/>
            </a:avLst>
          </a:prstGeom>
          <a:no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grpSp>
        <p:nvGrpSpPr>
          <p:cNvPr id="2220" name="Google Shape;2220;g29b04cf6df1_0_2535"/>
          <p:cNvGrpSpPr/>
          <p:nvPr/>
        </p:nvGrpSpPr>
        <p:grpSpPr>
          <a:xfrm>
            <a:off x="7232453" y="2990295"/>
            <a:ext cx="479526" cy="479455"/>
            <a:chOff x="9643270" y="3987065"/>
            <a:chExt cx="639368" cy="639273"/>
          </a:xfrm>
        </p:grpSpPr>
        <p:sp>
          <p:nvSpPr>
            <p:cNvPr id="2221" name="Google Shape;2221;g29b04cf6df1_0_2535"/>
            <p:cNvSpPr/>
            <p:nvPr/>
          </p:nvSpPr>
          <p:spPr>
            <a:xfrm>
              <a:off x="9643270" y="3987065"/>
              <a:ext cx="639368" cy="639273"/>
            </a:xfrm>
            <a:custGeom>
              <a:rect b="b" l="l" r="r" t="t"/>
              <a:pathLst>
                <a:path extrusionOk="0" h="639273" w="639368">
                  <a:moveTo>
                    <a:pt x="639369" y="361053"/>
                  </a:moveTo>
                  <a:lnTo>
                    <a:pt x="639369" y="276420"/>
                  </a:lnTo>
                  <a:lnTo>
                    <a:pt x="567680" y="264140"/>
                  </a:lnTo>
                  <a:cubicBezTo>
                    <a:pt x="561222" y="235386"/>
                    <a:pt x="549729" y="208001"/>
                    <a:pt x="533732" y="183253"/>
                  </a:cubicBezTo>
                  <a:lnTo>
                    <a:pt x="575788" y="123275"/>
                  </a:lnTo>
                  <a:lnTo>
                    <a:pt x="516521" y="63392"/>
                  </a:lnTo>
                  <a:lnTo>
                    <a:pt x="456496" y="106538"/>
                  </a:lnTo>
                  <a:cubicBezTo>
                    <a:pt x="431095" y="90405"/>
                    <a:pt x="403010" y="78956"/>
                    <a:pt x="373570" y="72732"/>
                  </a:cubicBezTo>
                  <a:lnTo>
                    <a:pt x="361432" y="0"/>
                  </a:lnTo>
                  <a:lnTo>
                    <a:pt x="277937" y="0"/>
                  </a:lnTo>
                  <a:lnTo>
                    <a:pt x="265515" y="73348"/>
                  </a:lnTo>
                  <a:cubicBezTo>
                    <a:pt x="236655" y="79695"/>
                    <a:pt x="209133" y="91057"/>
                    <a:pt x="184201" y="106917"/>
                  </a:cubicBezTo>
                  <a:lnTo>
                    <a:pt x="123275" y="63581"/>
                  </a:lnTo>
                  <a:lnTo>
                    <a:pt x="63581" y="123275"/>
                  </a:lnTo>
                  <a:lnTo>
                    <a:pt x="106822" y="184153"/>
                  </a:lnTo>
                  <a:cubicBezTo>
                    <a:pt x="90871" y="209135"/>
                    <a:pt x="79474" y="236746"/>
                    <a:pt x="73159" y="265704"/>
                  </a:cubicBezTo>
                  <a:lnTo>
                    <a:pt x="0" y="278316"/>
                  </a:lnTo>
                  <a:lnTo>
                    <a:pt x="0" y="362949"/>
                  </a:lnTo>
                  <a:lnTo>
                    <a:pt x="73585" y="375419"/>
                  </a:lnTo>
                  <a:cubicBezTo>
                    <a:pt x="80038" y="403935"/>
                    <a:pt x="91431" y="431101"/>
                    <a:pt x="107249" y="455690"/>
                  </a:cubicBezTo>
                  <a:lnTo>
                    <a:pt x="63581" y="516521"/>
                  </a:lnTo>
                  <a:lnTo>
                    <a:pt x="123275" y="575788"/>
                  </a:lnTo>
                  <a:lnTo>
                    <a:pt x="184912" y="532689"/>
                  </a:lnTo>
                  <a:cubicBezTo>
                    <a:pt x="209641" y="548364"/>
                    <a:pt x="236919" y="559596"/>
                    <a:pt x="265515" y="565878"/>
                  </a:cubicBezTo>
                  <a:lnTo>
                    <a:pt x="277890" y="639274"/>
                  </a:lnTo>
                  <a:lnTo>
                    <a:pt x="361432" y="639274"/>
                  </a:lnTo>
                  <a:lnTo>
                    <a:pt x="373759" y="566305"/>
                  </a:lnTo>
                  <a:cubicBezTo>
                    <a:pt x="402998" y="560108"/>
                    <a:pt x="430901" y="548757"/>
                    <a:pt x="456164" y="532784"/>
                  </a:cubicBezTo>
                  <a:lnTo>
                    <a:pt x="516521" y="575456"/>
                  </a:lnTo>
                  <a:lnTo>
                    <a:pt x="575788" y="516189"/>
                  </a:lnTo>
                  <a:lnTo>
                    <a:pt x="533116" y="456448"/>
                  </a:lnTo>
                  <a:cubicBezTo>
                    <a:pt x="549691" y="430963"/>
                    <a:pt x="561488" y="402669"/>
                    <a:pt x="567917" y="3729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222" name="Google Shape;2222;g29b04cf6df1_0_2535"/>
            <p:cNvSpPr/>
            <p:nvPr/>
          </p:nvSpPr>
          <p:spPr>
            <a:xfrm>
              <a:off x="9834393" y="4200372"/>
              <a:ext cx="234859" cy="211469"/>
            </a:xfrm>
            <a:custGeom>
              <a:rect b="b" l="l" r="r" t="t"/>
              <a:pathLst>
                <a:path extrusionOk="0" h="211469" w="234859">
                  <a:moveTo>
                    <a:pt x="47034" y="94120"/>
                  </a:moveTo>
                  <a:lnTo>
                    <a:pt x="24039" y="118111"/>
                  </a:lnTo>
                  <a:lnTo>
                    <a:pt x="0" y="95116"/>
                  </a:lnTo>
                  <a:moveTo>
                    <a:pt x="24039" y="118111"/>
                  </a:moveTo>
                  <a:lnTo>
                    <a:pt x="23754" y="114508"/>
                  </a:lnTo>
                  <a:cubicBezTo>
                    <a:pt x="18910" y="56315"/>
                    <a:pt x="62158" y="5214"/>
                    <a:pt x="120351" y="370"/>
                  </a:cubicBezTo>
                  <a:cubicBezTo>
                    <a:pt x="178544" y="-4473"/>
                    <a:pt x="229645" y="38775"/>
                    <a:pt x="234489" y="96968"/>
                  </a:cubicBezTo>
                  <a:cubicBezTo>
                    <a:pt x="239333" y="155161"/>
                    <a:pt x="196084" y="206262"/>
                    <a:pt x="137892" y="211105"/>
                  </a:cubicBezTo>
                  <a:cubicBezTo>
                    <a:pt x="134796" y="211363"/>
                    <a:pt x="131691" y="211484"/>
                    <a:pt x="128585" y="211468"/>
                  </a:cubicBezTo>
                </a:path>
              </a:pathLst>
            </a:custGeom>
            <a:noFill/>
            <a:ln cap="flat" cmpd="sng" w="9525">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223" name="Google Shape;2223;g29b04cf6df1_0_2535"/>
            <p:cNvSpPr/>
            <p:nvPr/>
          </p:nvSpPr>
          <p:spPr>
            <a:xfrm>
              <a:off x="9772470" y="4116455"/>
              <a:ext cx="379309" cy="379307"/>
            </a:xfrm>
            <a:custGeom>
              <a:rect b="b" l="l" r="r" t="t"/>
              <a:pathLst>
                <a:path extrusionOk="0" h="379307" w="379309">
                  <a:moveTo>
                    <a:pt x="1" y="190317"/>
                  </a:moveTo>
                  <a:cubicBezTo>
                    <a:pt x="-365" y="85575"/>
                    <a:pt x="84248" y="368"/>
                    <a:pt x="188990" y="1"/>
                  </a:cubicBezTo>
                  <a:cubicBezTo>
                    <a:pt x="293732" y="-365"/>
                    <a:pt x="378938" y="84248"/>
                    <a:pt x="379308" y="188990"/>
                  </a:cubicBezTo>
                  <a:cubicBezTo>
                    <a:pt x="379673" y="293732"/>
                    <a:pt x="295059" y="378937"/>
                    <a:pt x="190317" y="379307"/>
                  </a:cubicBezTo>
                  <a:cubicBezTo>
                    <a:pt x="190096" y="379307"/>
                    <a:pt x="189875" y="379307"/>
                    <a:pt x="189655" y="379307"/>
                  </a:cubicBezTo>
                  <a:cubicBezTo>
                    <a:pt x="85095" y="379492"/>
                    <a:pt x="185" y="294877"/>
                    <a:pt x="1" y="190318"/>
                  </a:cubicBezTo>
                </a:path>
              </a:pathLst>
            </a:custGeom>
            <a:noFill/>
            <a:ln cap="flat" cmpd="sng" w="4725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7" name="Shape 2227"/>
        <p:cNvGrpSpPr/>
        <p:nvPr/>
      </p:nvGrpSpPr>
      <p:grpSpPr>
        <a:xfrm>
          <a:off x="0" y="0"/>
          <a:ext cx="0" cy="0"/>
          <a:chOff x="0" y="0"/>
          <a:chExt cx="0" cy="0"/>
        </a:xfrm>
      </p:grpSpPr>
      <p:pic>
        <p:nvPicPr>
          <p:cNvPr id="2228" name="Google Shape;2228;p4"/>
          <p:cNvPicPr preferRelativeResize="0"/>
          <p:nvPr/>
        </p:nvPicPr>
        <p:blipFill rotWithShape="1">
          <a:blip r:embed="rId3">
            <a:alphaModFix/>
          </a:blip>
          <a:srcRect b="0" l="0" r="0" t="0"/>
          <a:stretch/>
        </p:blipFill>
        <p:spPr>
          <a:xfrm>
            <a:off x="4909376" y="755475"/>
            <a:ext cx="4155325" cy="4388024"/>
          </a:xfrm>
          <a:prstGeom prst="rect">
            <a:avLst/>
          </a:prstGeom>
          <a:noFill/>
          <a:ln>
            <a:noFill/>
          </a:ln>
        </p:spPr>
      </p:pic>
      <p:sp>
        <p:nvSpPr>
          <p:cNvPr id="2229" name="Google Shape;2229;p4"/>
          <p:cNvSpPr txBox="1"/>
          <p:nvPr/>
        </p:nvSpPr>
        <p:spPr>
          <a:xfrm>
            <a:off x="446550" y="878950"/>
            <a:ext cx="37731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400"/>
              <a:buFont typeface="Arial"/>
              <a:buNone/>
            </a:pPr>
            <a:r>
              <a:rPr b="0" i="1" lang="en" sz="3200" u="none" cap="none" strike="noStrike">
                <a:solidFill>
                  <a:schemeClr val="lt1"/>
                </a:solidFill>
                <a:latin typeface="Poppins SemiBold"/>
                <a:ea typeface="Poppins SemiBold"/>
                <a:cs typeface="Poppins SemiBold"/>
                <a:sym typeface="Poppins SemiBold"/>
              </a:rPr>
              <a:t>You encrypted my data.  And you want me to pay to get it decrypted?</a:t>
            </a:r>
            <a:endParaRPr b="1" i="1" sz="4267" u="none" cap="none" strike="noStrike">
              <a:solidFill>
                <a:srgbClr val="F8F8F8"/>
              </a:solidFill>
              <a:latin typeface="Inter"/>
              <a:ea typeface="Inter"/>
              <a:cs typeface="Inter"/>
              <a:sym typeface="Inter"/>
            </a:endParaRPr>
          </a:p>
        </p:txBody>
      </p:sp>
      <p:sp>
        <p:nvSpPr>
          <p:cNvPr id="2230" name="Google Shape;2230;p4"/>
          <p:cNvSpPr txBox="1"/>
          <p:nvPr/>
        </p:nvSpPr>
        <p:spPr>
          <a:xfrm>
            <a:off x="446550" y="3930864"/>
            <a:ext cx="4590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400"/>
              <a:buFont typeface="Arial"/>
              <a:buNone/>
            </a:pPr>
            <a:r>
              <a:rPr b="1" i="0" lang="en" sz="2400" u="none" cap="none" strike="noStrike">
                <a:solidFill>
                  <a:srgbClr val="00BBFF"/>
                </a:solidFill>
                <a:latin typeface="Inter"/>
                <a:ea typeface="Inter"/>
                <a:cs typeface="Inter"/>
                <a:sym typeface="Inter"/>
              </a:rPr>
              <a:t>Nope.  Recovering with Rubrik</a:t>
            </a:r>
            <a:endParaRPr b="0" i="0" sz="2400" u="none" cap="none" strike="noStrike">
              <a:solidFill>
                <a:srgbClr val="00BBFF"/>
              </a:solidFill>
              <a:latin typeface="Arial"/>
              <a:ea typeface="Arial"/>
              <a:cs typeface="Arial"/>
              <a:sym typeface="Arial"/>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F5F5F9"/>
      </a:lt2>
      <a:accent1>
        <a:srgbClr val="131724"/>
      </a:accent1>
      <a:accent2>
        <a:srgbClr val="86FA96"/>
      </a:accent2>
      <a:accent3>
        <a:srgbClr val="A5FAFF"/>
      </a:accent3>
      <a:accent4>
        <a:srgbClr val="2BA278"/>
      </a:accent4>
      <a:accent5>
        <a:srgbClr val="EDFFFC"/>
      </a:accent5>
      <a:accent6>
        <a:srgbClr val="666E85"/>
      </a:accent6>
      <a:hlink>
        <a:srgbClr val="01706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Rubrik_Light">
  <a:themeElements>
    <a:clrScheme name="RUBRIK3">
      <a:dk1>
        <a:srgbClr val="050505"/>
      </a:dk1>
      <a:lt1>
        <a:srgbClr val="FFFFFF"/>
      </a:lt1>
      <a:dk2>
        <a:srgbClr val="0F224C"/>
      </a:dk2>
      <a:lt2>
        <a:srgbClr val="CFD9DC"/>
      </a:lt2>
      <a:accent1>
        <a:srgbClr val="1DA1DC"/>
      </a:accent1>
      <a:accent2>
        <a:srgbClr val="00AFAA"/>
      </a:accent2>
      <a:accent3>
        <a:srgbClr val="76D244"/>
      </a:accent3>
      <a:accent4>
        <a:srgbClr val="FFBD20"/>
      </a:accent4>
      <a:accent5>
        <a:srgbClr val="A63B96"/>
      </a:accent5>
      <a:accent6>
        <a:srgbClr val="ED1F61"/>
      </a:accent6>
      <a:hlink>
        <a:srgbClr val="1DA1DC"/>
      </a:hlink>
      <a:folHlink>
        <a:srgbClr val="6F8D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F5F5F9"/>
      </a:lt2>
      <a:accent1>
        <a:srgbClr val="131724"/>
      </a:accent1>
      <a:accent2>
        <a:srgbClr val="86FA96"/>
      </a:accent2>
      <a:accent3>
        <a:srgbClr val="A5FAFF"/>
      </a:accent3>
      <a:accent4>
        <a:srgbClr val="2BA278"/>
      </a:accent4>
      <a:accent5>
        <a:srgbClr val="EDFFFC"/>
      </a:accent5>
      <a:accent6>
        <a:srgbClr val="666E85"/>
      </a:accent6>
      <a:hlink>
        <a:srgbClr val="01706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ubrik Updated Master">
  <a:themeElements>
    <a:clrScheme name="Rubrik Master Updated">
      <a:dk1>
        <a:srgbClr val="000000"/>
      </a:dk1>
      <a:lt1>
        <a:srgbClr val="FFFFFF"/>
      </a:lt1>
      <a:dk2>
        <a:srgbClr val="02203B"/>
      </a:dk2>
      <a:lt2>
        <a:srgbClr val="E7E6E6"/>
      </a:lt2>
      <a:accent1>
        <a:srgbClr val="06C9B9"/>
      </a:accent1>
      <a:accent2>
        <a:srgbClr val="EE1D61"/>
      </a:accent2>
      <a:accent3>
        <a:srgbClr val="B90046"/>
      </a:accent3>
      <a:accent4>
        <a:srgbClr val="714FF6"/>
      </a:accent4>
      <a:accent5>
        <a:srgbClr val="E78806"/>
      </a:accent5>
      <a:accent6>
        <a:srgbClr val="A322A3"/>
      </a:accent6>
      <a:hlink>
        <a:srgbClr val="00ACDE"/>
      </a:hlink>
      <a:folHlink>
        <a:srgbClr val="0075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F5F5F9"/>
      </a:lt2>
      <a:accent1>
        <a:srgbClr val="131724"/>
      </a:accent1>
      <a:accent2>
        <a:srgbClr val="86FA96"/>
      </a:accent2>
      <a:accent3>
        <a:srgbClr val="A5FAFF"/>
      </a:accent3>
      <a:accent4>
        <a:srgbClr val="2BA278"/>
      </a:accent4>
      <a:accent5>
        <a:srgbClr val="EDFFFC"/>
      </a:accent5>
      <a:accent6>
        <a:srgbClr val="666E85"/>
      </a:accent6>
      <a:hlink>
        <a:srgbClr val="01706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2254DE-2732-4685-AD34-C8E3F34A1DB4}"/>
</file>

<file path=customXml/itemProps2.xml><?xml version="1.0" encoding="utf-8"?>
<ds:datastoreItem xmlns:ds="http://schemas.openxmlformats.org/officeDocument/2006/customXml" ds:itemID="{7AEED7B8-787E-46B6-8A03-A6CF007469A1}"/>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