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slides/slide165.xml" ContentType="application/vnd.openxmlformats-officedocument.presentationml.slide+xml"/>
  <Override PartName="/ppt/slides/slide166.xml" ContentType="application/vnd.openxmlformats-officedocument.presentationml.slide+xml"/>
  <Override PartName="/ppt/slides/slide167.xml" ContentType="application/vnd.openxmlformats-officedocument.presentationml.slide+xml"/>
  <Override PartName="/ppt/slides/slide168.xml" ContentType="application/vnd.openxmlformats-officedocument.presentationml.slide+xml"/>
  <Override PartName="/ppt/slides/slide169.xml" ContentType="application/vnd.openxmlformats-officedocument.presentationml.slide+xml"/>
  <Override PartName="/ppt/slides/slide170.xml" ContentType="application/vnd.openxmlformats-officedocument.presentationml.slide+xml"/>
  <Override PartName="/ppt/slides/slide171.xml" ContentType="application/vnd.openxmlformats-officedocument.presentationml.slide+xml"/>
  <Override PartName="/ppt/slides/slide172.xml" ContentType="application/vnd.openxmlformats-officedocument.presentationml.slide+xml"/>
  <Override PartName="/ppt/slides/slide173.xml" ContentType="application/vnd.openxmlformats-officedocument.presentationml.slide+xml"/>
  <Override PartName="/ppt/slides/slide174.xml" ContentType="application/vnd.openxmlformats-officedocument.presentationml.slide+xml"/>
  <Override PartName="/ppt/slides/slide175.xml" ContentType="application/vnd.openxmlformats-officedocument.presentationml.slide+xml"/>
  <Override PartName="/ppt/slides/slide176.xml" ContentType="application/vnd.openxmlformats-officedocument.presentationml.slide+xml"/>
  <Override PartName="/ppt/slides/slide177.xml" ContentType="application/vnd.openxmlformats-officedocument.presentationml.slide+xml"/>
  <Override PartName="/ppt/slides/slide178.xml" ContentType="application/vnd.openxmlformats-officedocument.presentationml.slide+xml"/>
  <Override PartName="/ppt/slides/slide179.xml" ContentType="application/vnd.openxmlformats-officedocument.presentationml.slide+xml"/>
  <Override PartName="/ppt/slides/slide180.xml" ContentType="application/vnd.openxmlformats-officedocument.presentationml.slide+xml"/>
  <Override PartName="/ppt/slides/slide181.xml" ContentType="application/vnd.openxmlformats-officedocument.presentationml.slide+xml"/>
  <Override PartName="/ppt/slides/slide182.xml" ContentType="application/vnd.openxmlformats-officedocument.presentationml.slide+xml"/>
  <Override PartName="/ppt/slides/slide183.xml" ContentType="application/vnd.openxmlformats-officedocument.presentationml.slide+xml"/>
  <Override PartName="/ppt/slides/slide184.xml" ContentType="application/vnd.openxmlformats-officedocument.presentationml.slide+xml"/>
  <Override PartName="/ppt/slides/slide185.xml" ContentType="application/vnd.openxmlformats-officedocument.presentationml.slide+xml"/>
  <Override PartName="/ppt/slides/slide186.xml" ContentType="application/vnd.openxmlformats-officedocument.presentationml.slide+xml"/>
  <Override PartName="/ppt/slides/slide187.xml" ContentType="application/vnd.openxmlformats-officedocument.presentationml.slide+xml"/>
  <Override PartName="/ppt/slides/slide188.xml" ContentType="application/vnd.openxmlformats-officedocument.presentationml.slide+xml"/>
  <Override PartName="/ppt/slides/slide189.xml" ContentType="application/vnd.openxmlformats-officedocument.presentationml.slide+xml"/>
  <Override PartName="/ppt/slides/slide190.xml" ContentType="application/vnd.openxmlformats-officedocument.presentationml.slide+xml"/>
  <Override PartName="/ppt/slides/slide191.xml" ContentType="application/vnd.openxmlformats-officedocument.presentationml.slide+xml"/>
  <Override PartName="/ppt/slides/slide192.xml" ContentType="application/vnd.openxmlformats-officedocument.presentationml.slide+xml"/>
  <Override PartName="/ppt/slides/slide193.xml" ContentType="application/vnd.openxmlformats-officedocument.presentationml.slide+xml"/>
  <Override PartName="/ppt/slides/slide194.xml" ContentType="application/vnd.openxmlformats-officedocument.presentationml.slide+xml"/>
  <Override PartName="/ppt/slides/slide195.xml" ContentType="application/vnd.openxmlformats-officedocument.presentationml.slide+xml"/>
  <Override PartName="/ppt/slides/slide196.xml" ContentType="application/vnd.openxmlformats-officedocument.presentationml.slide+xml"/>
  <Override PartName="/ppt/slides/slide197.xml" ContentType="application/vnd.openxmlformats-officedocument.presentationml.slide+xml"/>
  <Override PartName="/ppt/slides/slide198.xml" ContentType="application/vnd.openxmlformats-officedocument.presentationml.slide+xml"/>
  <Override PartName="/ppt/slides/slide199.xml" ContentType="application/vnd.openxmlformats-officedocument.presentationml.slide+xml"/>
  <Override PartName="/ppt/slides/slide200.xml" ContentType="application/vnd.openxmlformats-officedocument.presentationml.slide+xml"/>
  <Override PartName="/ppt/slides/slide201.xml" ContentType="application/vnd.openxmlformats-officedocument.presentationml.slide+xml"/>
  <Override PartName="/ppt/slides/slide202.xml" ContentType="application/vnd.openxmlformats-officedocument.presentationml.slide+xml"/>
  <Override PartName="/ppt/slides/slide203.xml" ContentType="application/vnd.openxmlformats-officedocument.presentationml.slide+xml"/>
  <Override PartName="/ppt/slides/slide204.xml" ContentType="application/vnd.openxmlformats-officedocument.presentationml.slide+xml"/>
  <Override PartName="/ppt/slides/slide205.xml" ContentType="application/vnd.openxmlformats-officedocument.presentationml.slide+xml"/>
  <Override PartName="/ppt/slides/slide206.xml" ContentType="application/vnd.openxmlformats-officedocument.presentationml.slide+xml"/>
  <Override PartName="/ppt/slides/slide207.xml" ContentType="application/vnd.openxmlformats-officedocument.presentationml.slide+xml"/>
  <Override PartName="/ppt/slides/slide208.xml" ContentType="application/vnd.openxmlformats-officedocument.presentationml.slide+xml"/>
  <Override PartName="/ppt/slides/slide209.xml" ContentType="application/vnd.openxmlformats-officedocument.presentationml.slide+xml"/>
  <Override PartName="/ppt/slides/slide210.xml" ContentType="application/vnd.openxmlformats-officedocument.presentationml.slide+xml"/>
  <Override PartName="/ppt/slides/slide211.xml" ContentType="application/vnd.openxmlformats-officedocument.presentationml.slide+xml"/>
  <Override PartName="/ppt/slides/slide212.xml" ContentType="application/vnd.openxmlformats-officedocument.presentationml.slide+xml"/>
  <Override PartName="/ppt/slides/slide213.xml" ContentType="application/vnd.openxmlformats-officedocument.presentationml.slide+xml"/>
  <Override PartName="/ppt/slides/slide214.xml" ContentType="application/vnd.openxmlformats-officedocument.presentationml.slide+xml"/>
  <Override PartName="/ppt/slides/slide215.xml" ContentType="application/vnd.openxmlformats-officedocument.presentationml.slide+xml"/>
  <Override PartName="/ppt/slides/slide216.xml" ContentType="application/vnd.openxmlformats-officedocument.presentationml.slide+xml"/>
  <Override PartName="/ppt/slides/slide217.xml" ContentType="application/vnd.openxmlformats-officedocument.presentationml.slide+xml"/>
  <Override PartName="/ppt/slides/slide218.xml" ContentType="application/vnd.openxmlformats-officedocument.presentationml.slide+xml"/>
  <Override PartName="/ppt/slides/slide219.xml" ContentType="application/vnd.openxmlformats-officedocument.presentationml.slide+xml"/>
  <Override PartName="/ppt/slides/slide220.xml" ContentType="application/vnd.openxmlformats-officedocument.presentationml.slide+xml"/>
  <Override PartName="/ppt/slides/slide221.xml" ContentType="application/vnd.openxmlformats-officedocument.presentationml.slide+xml"/>
  <Override PartName="/ppt/slides/slide222.xml" ContentType="application/vnd.openxmlformats-officedocument.presentationml.slide+xml"/>
  <Override PartName="/ppt/slides/slide223.xml" ContentType="application/vnd.openxmlformats-officedocument.presentationml.slide+xml"/>
  <Override PartName="/ppt/slides/slide224.xml" ContentType="application/vnd.openxmlformats-officedocument.presentationml.slide+xml"/>
  <Override PartName="/ppt/slides/slide225.xml" ContentType="application/vnd.openxmlformats-officedocument.presentationml.slide+xml"/>
  <Override PartName="/ppt/slides/slide226.xml" ContentType="application/vnd.openxmlformats-officedocument.presentationml.slide+xml"/>
  <Override PartName="/ppt/slides/slide227.xml" ContentType="application/vnd.openxmlformats-officedocument.presentationml.slide+xml"/>
  <Override PartName="/ppt/slides/slide228.xml" ContentType="application/vnd.openxmlformats-officedocument.presentationml.slide+xml"/>
  <Override PartName="/ppt/slides/slide229.xml" ContentType="application/vnd.openxmlformats-officedocument.presentationml.slide+xml"/>
  <Override PartName="/ppt/slides/slide230.xml" ContentType="application/vnd.openxmlformats-officedocument.presentationml.slide+xml"/>
  <Override PartName="/ppt/slides/slide231.xml" ContentType="application/vnd.openxmlformats-officedocument.presentationml.slide+xml"/>
  <Override PartName="/ppt/slides/slide232.xml" ContentType="application/vnd.openxmlformats-officedocument.presentationml.slide+xml"/>
  <Override PartName="/ppt/slides/slide233.xml" ContentType="application/vnd.openxmlformats-officedocument.presentationml.slide+xml"/>
  <Override PartName="/ppt/slides/slide234.xml" ContentType="application/vnd.openxmlformats-officedocument.presentationml.slide+xml"/>
  <Override PartName="/ppt/slides/slide235.xml" ContentType="application/vnd.openxmlformats-officedocument.presentationml.slide+xml"/>
  <Override PartName="/ppt/slides/slide236.xml" ContentType="application/vnd.openxmlformats-officedocument.presentationml.slide+xml"/>
  <Override PartName="/ppt/slides/slide237.xml" ContentType="application/vnd.openxmlformats-officedocument.presentationml.slide+xml"/>
  <Override PartName="/ppt/slides/slide238.xml" ContentType="application/vnd.openxmlformats-officedocument.presentationml.slide+xml"/>
  <Override PartName="/ppt/slides/slide239.xml" ContentType="application/vnd.openxmlformats-officedocument.presentationml.slide+xml"/>
  <Override PartName="/ppt/slides/slide240.xml" ContentType="application/vnd.openxmlformats-officedocument.presentationml.slide+xml"/>
  <Override PartName="/ppt/slides/slide241.xml" ContentType="application/vnd.openxmlformats-officedocument.presentationml.slide+xml"/>
  <Override PartName="/ppt/slides/slide242.xml" ContentType="application/vnd.openxmlformats-officedocument.presentationml.slide+xml"/>
  <Override PartName="/ppt/slides/slide243.xml" ContentType="application/vnd.openxmlformats-officedocument.presentationml.slide+xml"/>
  <Override PartName="/ppt/slides/slide244.xml" ContentType="application/vnd.openxmlformats-officedocument.presentationml.slide+xml"/>
  <Override PartName="/ppt/slides/slide245.xml" ContentType="application/vnd.openxmlformats-officedocument.presentationml.slide+xml"/>
  <Override PartName="/ppt/slides/slide246.xml" ContentType="application/vnd.openxmlformats-officedocument.presentationml.slide+xml"/>
  <Override PartName="/ppt/slides/slide247.xml" ContentType="application/vnd.openxmlformats-officedocument.presentationml.slide+xml"/>
  <Override PartName="/ppt/slides/slide248.xml" ContentType="application/vnd.openxmlformats-officedocument.presentationml.slide+xml"/>
  <Override PartName="/ppt/slides/slide249.xml" ContentType="application/vnd.openxmlformats-officedocument.presentationml.slide+xml"/>
  <Override PartName="/ppt/slides/slide250.xml" ContentType="application/vnd.openxmlformats-officedocument.presentationml.slide+xml"/>
  <Override PartName="/ppt/slides/slide251.xml" ContentType="application/vnd.openxmlformats-officedocument.presentationml.slide+xml"/>
  <Override PartName="/ppt/slides/slide252.xml" ContentType="application/vnd.openxmlformats-officedocument.presentationml.slide+xml"/>
  <Override PartName="/ppt/slides/slide253.xml" ContentType="application/vnd.openxmlformats-officedocument.presentationml.slide+xml"/>
  <Override PartName="/ppt/slides/slide254.xml" ContentType="application/vnd.openxmlformats-officedocument.presentationml.slide+xml"/>
  <Override PartName="/ppt/slides/slide255.xml" ContentType="application/vnd.openxmlformats-officedocument.presentationml.slide+xml"/>
  <Override PartName="/ppt/slides/slide256.xml" ContentType="application/vnd.openxmlformats-officedocument.presentationml.slide+xml"/>
  <Override PartName="/ppt/slides/slide257.xml" ContentType="application/vnd.openxmlformats-officedocument.presentationml.slide+xml"/>
  <Override PartName="/ppt/slides/slide258.xml" ContentType="application/vnd.openxmlformats-officedocument.presentationml.slide+xml"/>
  <Override PartName="/ppt/slides/slide259.xml" ContentType="application/vnd.openxmlformats-officedocument.presentationml.slide+xml"/>
  <Override PartName="/ppt/slides/slide260.xml" ContentType="application/vnd.openxmlformats-officedocument.presentationml.slide+xml"/>
  <Override PartName="/ppt/slides/slide261.xml" ContentType="application/vnd.openxmlformats-officedocument.presentationml.slide+xml"/>
  <Override PartName="/ppt/slides/slide262.xml" ContentType="application/vnd.openxmlformats-officedocument.presentationml.slide+xml"/>
  <Override PartName="/ppt/slides/slide263.xml" ContentType="application/vnd.openxmlformats-officedocument.presentationml.slide+xml"/>
  <Override PartName="/ppt/slides/slide264.xml" ContentType="application/vnd.openxmlformats-officedocument.presentationml.slide+xml"/>
  <Override PartName="/ppt/slides/slide265.xml" ContentType="application/vnd.openxmlformats-officedocument.presentationml.slide+xml"/>
  <Override PartName="/ppt/slides/slide266.xml" ContentType="application/vnd.openxmlformats-officedocument.presentationml.slide+xml"/>
  <Override PartName="/ppt/slides/slide267.xml" ContentType="application/vnd.openxmlformats-officedocument.presentationml.slide+xml"/>
  <Override PartName="/ppt/slides/slide268.xml" ContentType="application/vnd.openxmlformats-officedocument.presentationml.slide+xml"/>
  <Override PartName="/ppt/slides/slide269.xml" ContentType="application/vnd.openxmlformats-officedocument.presentationml.slide+xml"/>
  <Override PartName="/ppt/slides/slide270.xml" ContentType="application/vnd.openxmlformats-officedocument.presentationml.slide+xml"/>
  <Override PartName="/ppt/slides/slide271.xml" ContentType="application/vnd.openxmlformats-officedocument.presentationml.slide+xml"/>
  <Override PartName="/ppt/slides/slide272.xml" ContentType="application/vnd.openxmlformats-officedocument.presentationml.slide+xml"/>
  <Override PartName="/ppt/slides/slide273.xml" ContentType="application/vnd.openxmlformats-officedocument.presentationml.slide+xml"/>
  <Override PartName="/ppt/slides/slide274.xml" ContentType="application/vnd.openxmlformats-officedocument.presentationml.slide+xml"/>
  <Override PartName="/ppt/slides/slide275.xml" ContentType="application/vnd.openxmlformats-officedocument.presentationml.slide+xml"/>
  <Override PartName="/ppt/slides/slide276.xml" ContentType="application/vnd.openxmlformats-officedocument.presentationml.slide+xml"/>
  <Override PartName="/ppt/slides/slide277.xml" ContentType="application/vnd.openxmlformats-officedocument.presentationml.slide+xml"/>
  <Override PartName="/ppt/slides/slide278.xml" ContentType="application/vnd.openxmlformats-officedocument.presentationml.slide+xml"/>
  <Override PartName="/ppt/slides/slide27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omments/modernComment_100_0.xml" ContentType="application/vnd.ms-powerpoint.comments+xml"/>
  <Override PartName="/ppt/notesSlides/notesSlide2.xml" ContentType="application/vnd.openxmlformats-officedocument.presentationml.notesSlide+xml"/>
  <Override PartName="/ppt/comments/modernComment_184_C9E770BB.xml" ContentType="application/vnd.ms-powerpoint.comments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omments/modernComment_18B_65192BB3.xml" ContentType="application/vnd.ms-powerpoint.comment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ppt/notesSlides/notesSlide103.xml" ContentType="application/vnd.openxmlformats-officedocument.presentationml.notesSlide+xml"/>
  <Override PartName="/ppt/notesSlides/notesSlide104.xml" ContentType="application/vnd.openxmlformats-officedocument.presentationml.notesSlide+xml"/>
  <Override PartName="/ppt/notesSlides/notesSlide105.xml" ContentType="application/vnd.openxmlformats-officedocument.presentationml.notesSlide+xml"/>
  <Override PartName="/ppt/notesSlides/notesSlide106.xml" ContentType="application/vnd.openxmlformats-officedocument.presentationml.notesSlide+xml"/>
  <Override PartName="/ppt/notesSlides/notesSlide107.xml" ContentType="application/vnd.openxmlformats-officedocument.presentationml.notesSlide+xml"/>
  <Override PartName="/ppt/notesSlides/notesSlide108.xml" ContentType="application/vnd.openxmlformats-officedocument.presentationml.notesSlide+xml"/>
  <Override PartName="/ppt/notesSlides/notesSlide109.xml" ContentType="application/vnd.openxmlformats-officedocument.presentationml.notesSlide+xml"/>
  <Override PartName="/ppt/notesSlides/notesSlide110.xml" ContentType="application/vnd.openxmlformats-officedocument.presentationml.notesSlide+xml"/>
  <Override PartName="/ppt/notesSlides/notesSlide111.xml" ContentType="application/vnd.openxmlformats-officedocument.presentationml.notesSlide+xml"/>
  <Override PartName="/ppt/notesSlides/notesSlide112.xml" ContentType="application/vnd.openxmlformats-officedocument.presentationml.notesSlide+xml"/>
  <Override PartName="/ppt/notesSlides/notesSlide113.xml" ContentType="application/vnd.openxmlformats-officedocument.presentationml.notesSlide+xml"/>
  <Override PartName="/ppt/notesSlides/notesSlide114.xml" ContentType="application/vnd.openxmlformats-officedocument.presentationml.notesSlide+xml"/>
  <Override PartName="/ppt/notesSlides/notesSlide115.xml" ContentType="application/vnd.openxmlformats-officedocument.presentationml.notesSlide+xml"/>
  <Override PartName="/ppt/notesSlides/notesSlide116.xml" ContentType="application/vnd.openxmlformats-officedocument.presentationml.notesSlide+xml"/>
  <Override PartName="/ppt/notesSlides/notesSlide117.xml" ContentType="application/vnd.openxmlformats-officedocument.presentationml.notesSlide+xml"/>
  <Override PartName="/ppt/notesSlides/notesSlide118.xml" ContentType="application/vnd.openxmlformats-officedocument.presentationml.notesSlide+xml"/>
  <Override PartName="/ppt/notesSlides/notesSlide119.xml" ContentType="application/vnd.openxmlformats-officedocument.presentationml.notesSlide+xml"/>
  <Override PartName="/ppt/notesSlides/notesSlide120.xml" ContentType="application/vnd.openxmlformats-officedocument.presentationml.notesSlide+xml"/>
  <Override PartName="/ppt/notesSlides/notesSlide121.xml" ContentType="application/vnd.openxmlformats-officedocument.presentationml.notesSlide+xml"/>
  <Override PartName="/ppt/notesSlides/notesSlide122.xml" ContentType="application/vnd.openxmlformats-officedocument.presentationml.notesSlide+xml"/>
  <Override PartName="/ppt/notesSlides/notesSlide123.xml" ContentType="application/vnd.openxmlformats-officedocument.presentationml.notesSlide+xml"/>
  <Override PartName="/ppt/notesSlides/notesSlide124.xml" ContentType="application/vnd.openxmlformats-officedocument.presentationml.notesSlide+xml"/>
  <Override PartName="/ppt/notesSlides/notesSlide125.xml" ContentType="application/vnd.openxmlformats-officedocument.presentationml.notesSlide+xml"/>
  <Override PartName="/ppt/notesSlides/notesSlide126.xml" ContentType="application/vnd.openxmlformats-officedocument.presentationml.notesSlide+xml"/>
  <Override PartName="/ppt/notesSlides/notesSlide127.xml" ContentType="application/vnd.openxmlformats-officedocument.presentationml.notesSlide+xml"/>
  <Override PartName="/ppt/notesSlides/notesSlide128.xml" ContentType="application/vnd.openxmlformats-officedocument.presentationml.notesSlide+xml"/>
  <Override PartName="/ppt/notesSlides/notesSlide129.xml" ContentType="application/vnd.openxmlformats-officedocument.presentationml.notesSlide+xml"/>
  <Override PartName="/ppt/notesSlides/notesSlide130.xml" ContentType="application/vnd.openxmlformats-officedocument.presentationml.notesSlide+xml"/>
  <Override PartName="/ppt/notesSlides/notesSlide131.xml" ContentType="application/vnd.openxmlformats-officedocument.presentationml.notesSlide+xml"/>
  <Override PartName="/ppt/notesSlides/notesSlide132.xml" ContentType="application/vnd.openxmlformats-officedocument.presentationml.notesSlide+xml"/>
  <Override PartName="/ppt/notesSlides/notesSlide133.xml" ContentType="application/vnd.openxmlformats-officedocument.presentationml.notesSlide+xml"/>
  <Override PartName="/ppt/notesSlides/notesSlide134.xml" ContentType="application/vnd.openxmlformats-officedocument.presentationml.notesSlide+xml"/>
  <Override PartName="/ppt/notesSlides/notesSlide135.xml" ContentType="application/vnd.openxmlformats-officedocument.presentationml.notesSlide+xml"/>
  <Override PartName="/ppt/notesSlides/notesSlide136.xml" ContentType="application/vnd.openxmlformats-officedocument.presentationml.notesSlide+xml"/>
  <Override PartName="/ppt/notesSlides/notesSlide137.xml" ContentType="application/vnd.openxmlformats-officedocument.presentationml.notesSlide+xml"/>
  <Override PartName="/ppt/notesSlides/notesSlide138.xml" ContentType="application/vnd.openxmlformats-officedocument.presentationml.notesSlide+xml"/>
  <Override PartName="/ppt/notesSlides/notesSlide139.xml" ContentType="application/vnd.openxmlformats-officedocument.presentationml.notesSlide+xml"/>
  <Override PartName="/ppt/notesSlides/notesSlide140.xml" ContentType="application/vnd.openxmlformats-officedocument.presentationml.notesSlide+xml"/>
  <Override PartName="/ppt/notesSlides/notesSlide141.xml" ContentType="application/vnd.openxmlformats-officedocument.presentationml.notesSlide+xml"/>
  <Override PartName="/ppt/notesSlides/notesSlide142.xml" ContentType="application/vnd.openxmlformats-officedocument.presentationml.notesSlide+xml"/>
  <Override PartName="/ppt/notesSlides/notesSlide143.xml" ContentType="application/vnd.openxmlformats-officedocument.presentationml.notesSlide+xml"/>
  <Override PartName="/ppt/notesSlides/notesSlide144.xml" ContentType="application/vnd.openxmlformats-officedocument.presentationml.notesSlide+xml"/>
  <Override PartName="/ppt/notesSlides/notesSlide145.xml" ContentType="application/vnd.openxmlformats-officedocument.presentationml.notesSlide+xml"/>
  <Override PartName="/ppt/notesSlides/notesSlide146.xml" ContentType="application/vnd.openxmlformats-officedocument.presentationml.notesSlide+xml"/>
  <Override PartName="/ppt/notesSlides/notesSlide147.xml" ContentType="application/vnd.openxmlformats-officedocument.presentationml.notesSlide+xml"/>
  <Override PartName="/ppt/notesSlides/notesSlide148.xml" ContentType="application/vnd.openxmlformats-officedocument.presentationml.notesSlide+xml"/>
  <Override PartName="/ppt/notesSlides/notesSlide149.xml" ContentType="application/vnd.openxmlformats-officedocument.presentationml.notesSlide+xml"/>
  <Override PartName="/ppt/notesSlides/notesSlide150.xml" ContentType="application/vnd.openxmlformats-officedocument.presentationml.notesSlide+xml"/>
  <Override PartName="/ppt/notesSlides/notesSlide151.xml" ContentType="application/vnd.openxmlformats-officedocument.presentationml.notesSlide+xml"/>
  <Override PartName="/ppt/notesSlides/notesSlide152.xml" ContentType="application/vnd.openxmlformats-officedocument.presentationml.notesSlide+xml"/>
  <Override PartName="/ppt/notesSlides/notesSlide153.xml" ContentType="application/vnd.openxmlformats-officedocument.presentationml.notesSlide+xml"/>
  <Override PartName="/ppt/notesSlides/notesSlide154.xml" ContentType="application/vnd.openxmlformats-officedocument.presentationml.notesSlide+xml"/>
  <Override PartName="/ppt/notesSlides/notesSlide155.xml" ContentType="application/vnd.openxmlformats-officedocument.presentationml.notesSlide+xml"/>
  <Override PartName="/ppt/notesSlides/notesSlide156.xml" ContentType="application/vnd.openxmlformats-officedocument.presentationml.notesSlide+xml"/>
  <Override PartName="/ppt/notesSlides/notesSlide157.xml" ContentType="application/vnd.openxmlformats-officedocument.presentationml.notesSlide+xml"/>
  <Override PartName="/ppt/notesSlides/notesSlide158.xml" ContentType="application/vnd.openxmlformats-officedocument.presentationml.notesSlide+xml"/>
  <Override PartName="/ppt/notesSlides/notesSlide159.xml" ContentType="application/vnd.openxmlformats-officedocument.presentationml.notesSlide+xml"/>
  <Override PartName="/ppt/notesSlides/notesSlide160.xml" ContentType="application/vnd.openxmlformats-officedocument.presentationml.notesSlide+xml"/>
  <Override PartName="/ppt/notesSlides/notesSlide161.xml" ContentType="application/vnd.openxmlformats-officedocument.presentationml.notesSlide+xml"/>
  <Override PartName="/ppt/notesSlides/notesSlide162.xml" ContentType="application/vnd.openxmlformats-officedocument.presentationml.notesSlide+xml"/>
  <Override PartName="/ppt/notesSlides/notesSlide163.xml" ContentType="application/vnd.openxmlformats-officedocument.presentationml.notesSlide+xml"/>
  <Override PartName="/ppt/notesSlides/notesSlide164.xml" ContentType="application/vnd.openxmlformats-officedocument.presentationml.notesSlide+xml"/>
  <Override PartName="/ppt/notesSlides/notesSlide165.xml" ContentType="application/vnd.openxmlformats-officedocument.presentationml.notesSlide+xml"/>
  <Override PartName="/ppt/notesSlides/notesSlide166.xml" ContentType="application/vnd.openxmlformats-officedocument.presentationml.notesSlide+xml"/>
  <Override PartName="/ppt/notesSlides/notesSlide167.xml" ContentType="application/vnd.openxmlformats-officedocument.presentationml.notesSlide+xml"/>
  <Override PartName="/ppt/notesSlides/notesSlide168.xml" ContentType="application/vnd.openxmlformats-officedocument.presentationml.notesSlide+xml"/>
  <Override PartName="/ppt/notesSlides/notesSlide169.xml" ContentType="application/vnd.openxmlformats-officedocument.presentationml.notesSlide+xml"/>
  <Override PartName="/ppt/notesSlides/notesSlide170.xml" ContentType="application/vnd.openxmlformats-officedocument.presentationml.notesSlide+xml"/>
  <Override PartName="/ppt/notesSlides/notesSlide171.xml" ContentType="application/vnd.openxmlformats-officedocument.presentationml.notesSlide+xml"/>
  <Override PartName="/ppt/notesSlides/notesSlide172.xml" ContentType="application/vnd.openxmlformats-officedocument.presentationml.notesSlide+xml"/>
  <Override PartName="/ppt/notesSlides/notesSlide173.xml" ContentType="application/vnd.openxmlformats-officedocument.presentationml.notesSlide+xml"/>
  <Override PartName="/ppt/notesSlides/notesSlide174.xml" ContentType="application/vnd.openxmlformats-officedocument.presentationml.notesSlide+xml"/>
  <Override PartName="/ppt/notesSlides/notesSlide175.xml" ContentType="application/vnd.openxmlformats-officedocument.presentationml.notesSlide+xml"/>
  <Override PartName="/ppt/notesSlides/notesSlide176.xml" ContentType="application/vnd.openxmlformats-officedocument.presentationml.notesSlide+xml"/>
  <Override PartName="/ppt/notesSlides/notesSlide177.xml" ContentType="application/vnd.openxmlformats-officedocument.presentationml.notesSlide+xml"/>
  <Override PartName="/ppt/notesSlides/notesSlide178.xml" ContentType="application/vnd.openxmlformats-officedocument.presentationml.notesSlide+xml"/>
  <Override PartName="/ppt/notesSlides/notesSlide179.xml" ContentType="application/vnd.openxmlformats-officedocument.presentationml.notesSlide+xml"/>
  <Override PartName="/ppt/notesSlides/notesSlide180.xml" ContentType="application/vnd.openxmlformats-officedocument.presentationml.notesSlide+xml"/>
  <Override PartName="/ppt/notesSlides/notesSlide181.xml" ContentType="application/vnd.openxmlformats-officedocument.presentationml.notesSlide+xml"/>
  <Override PartName="/ppt/notesSlides/notesSlide182.xml" ContentType="application/vnd.openxmlformats-officedocument.presentationml.notesSlide+xml"/>
  <Override PartName="/ppt/notesSlides/notesSlide183.xml" ContentType="application/vnd.openxmlformats-officedocument.presentationml.notesSlide+xml"/>
  <Override PartName="/ppt/notesSlides/notesSlide184.xml" ContentType="application/vnd.openxmlformats-officedocument.presentationml.notesSlide+xml"/>
  <Override PartName="/ppt/notesSlides/notesSlide185.xml" ContentType="application/vnd.openxmlformats-officedocument.presentationml.notesSlide+xml"/>
  <Override PartName="/ppt/notesSlides/notesSlide186.xml" ContentType="application/vnd.openxmlformats-officedocument.presentationml.notesSlide+xml"/>
  <Override PartName="/ppt/notesSlides/notesSlide187.xml" ContentType="application/vnd.openxmlformats-officedocument.presentationml.notesSlide+xml"/>
  <Override PartName="/ppt/notesSlides/notesSlide188.xml" ContentType="application/vnd.openxmlformats-officedocument.presentationml.notesSlide+xml"/>
  <Override PartName="/ppt/notesSlides/notesSlide189.xml" ContentType="application/vnd.openxmlformats-officedocument.presentationml.notesSlide+xml"/>
  <Override PartName="/ppt/notesSlides/notesSlide190.xml" ContentType="application/vnd.openxmlformats-officedocument.presentationml.notesSlide+xml"/>
  <Override PartName="/ppt/notesSlides/notesSlide191.xml" ContentType="application/vnd.openxmlformats-officedocument.presentationml.notesSlide+xml"/>
  <Override PartName="/ppt/notesSlides/notesSlide192.xml" ContentType="application/vnd.openxmlformats-officedocument.presentationml.notesSlide+xml"/>
  <Override PartName="/ppt/notesSlides/notesSlide193.xml" ContentType="application/vnd.openxmlformats-officedocument.presentationml.notesSlide+xml"/>
  <Override PartName="/ppt/notesSlides/notesSlide194.xml" ContentType="application/vnd.openxmlformats-officedocument.presentationml.notesSlide+xml"/>
  <Override PartName="/ppt/notesSlides/notesSlide195.xml" ContentType="application/vnd.openxmlformats-officedocument.presentationml.notesSlide+xml"/>
  <Override PartName="/ppt/notesSlides/notesSlide196.xml" ContentType="application/vnd.openxmlformats-officedocument.presentationml.notesSlide+xml"/>
  <Override PartName="/ppt/notesSlides/notesSlide197.xml" ContentType="application/vnd.openxmlformats-officedocument.presentationml.notesSlide+xml"/>
  <Override PartName="/ppt/notesSlides/notesSlide198.xml" ContentType="application/vnd.openxmlformats-officedocument.presentationml.notesSlide+xml"/>
  <Override PartName="/ppt/notesSlides/notesSlide199.xml" ContentType="application/vnd.openxmlformats-officedocument.presentationml.notesSlide+xml"/>
  <Override PartName="/ppt/notesSlides/notesSlide200.xml" ContentType="application/vnd.openxmlformats-officedocument.presentationml.notesSlide+xml"/>
  <Override PartName="/ppt/notesSlides/notesSlide201.xml" ContentType="application/vnd.openxmlformats-officedocument.presentationml.notesSlide+xml"/>
  <Override PartName="/ppt/notesSlides/notesSlide202.xml" ContentType="application/vnd.openxmlformats-officedocument.presentationml.notesSlide+xml"/>
  <Override PartName="/ppt/notesSlides/notesSlide203.xml" ContentType="application/vnd.openxmlformats-officedocument.presentationml.notesSlide+xml"/>
  <Override PartName="/ppt/notesSlides/notesSlide204.xml" ContentType="application/vnd.openxmlformats-officedocument.presentationml.notesSlide+xml"/>
  <Override PartName="/ppt/notesSlides/notesSlide205.xml" ContentType="application/vnd.openxmlformats-officedocument.presentationml.notesSlide+xml"/>
  <Override PartName="/ppt/notesSlides/notesSlide206.xml" ContentType="application/vnd.openxmlformats-officedocument.presentationml.notesSlide+xml"/>
  <Override PartName="/ppt/notesSlides/notesSlide207.xml" ContentType="application/vnd.openxmlformats-officedocument.presentationml.notesSlide+xml"/>
  <Override PartName="/ppt/notesSlides/notesSlide208.xml" ContentType="application/vnd.openxmlformats-officedocument.presentationml.notesSlide+xml"/>
  <Override PartName="/ppt/notesSlides/notesSlide209.xml" ContentType="application/vnd.openxmlformats-officedocument.presentationml.notesSlide+xml"/>
  <Override PartName="/ppt/notesSlides/notesSlide210.xml" ContentType="application/vnd.openxmlformats-officedocument.presentationml.notesSlide+xml"/>
  <Override PartName="/ppt/notesSlides/notesSlide211.xml" ContentType="application/vnd.openxmlformats-officedocument.presentationml.notesSlide+xml"/>
  <Override PartName="/ppt/notesSlides/notesSlide212.xml" ContentType="application/vnd.openxmlformats-officedocument.presentationml.notesSlide+xml"/>
  <Override PartName="/ppt/notesSlides/notesSlide213.xml" ContentType="application/vnd.openxmlformats-officedocument.presentationml.notesSlide+xml"/>
  <Override PartName="/ppt/notesSlides/notesSlide214.xml" ContentType="application/vnd.openxmlformats-officedocument.presentationml.notesSlide+xml"/>
  <Override PartName="/ppt/notesSlides/notesSlide215.xml" ContentType="application/vnd.openxmlformats-officedocument.presentationml.notesSlide+xml"/>
  <Override PartName="/ppt/notesSlides/notesSlide216.xml" ContentType="application/vnd.openxmlformats-officedocument.presentationml.notesSlide+xml"/>
  <Override PartName="/ppt/notesSlides/notesSlide217.xml" ContentType="application/vnd.openxmlformats-officedocument.presentationml.notesSlide+xml"/>
  <Override PartName="/ppt/notesSlides/notesSlide218.xml" ContentType="application/vnd.openxmlformats-officedocument.presentationml.notesSlide+xml"/>
  <Override PartName="/ppt/notesSlides/notesSlide219.xml" ContentType="application/vnd.openxmlformats-officedocument.presentationml.notesSlide+xml"/>
  <Override PartName="/ppt/notesSlides/notesSlide220.xml" ContentType="application/vnd.openxmlformats-officedocument.presentationml.notesSlide+xml"/>
  <Override PartName="/ppt/notesSlides/notesSlide221.xml" ContentType="application/vnd.openxmlformats-officedocument.presentationml.notesSlide+xml"/>
  <Override PartName="/ppt/notesSlides/notesSlide222.xml" ContentType="application/vnd.openxmlformats-officedocument.presentationml.notesSlide+xml"/>
  <Override PartName="/ppt/notesSlides/notesSlide223.xml" ContentType="application/vnd.openxmlformats-officedocument.presentationml.notesSlide+xml"/>
  <Override PartName="/ppt/notesSlides/notesSlide224.xml" ContentType="application/vnd.openxmlformats-officedocument.presentationml.notesSlide+xml"/>
  <Override PartName="/ppt/notesSlides/notesSlide225.xml" ContentType="application/vnd.openxmlformats-officedocument.presentationml.notesSlide+xml"/>
  <Override PartName="/ppt/notesSlides/notesSlide226.xml" ContentType="application/vnd.openxmlformats-officedocument.presentationml.notesSlide+xml"/>
  <Override PartName="/ppt/notesSlides/notesSlide227.xml" ContentType="application/vnd.openxmlformats-officedocument.presentationml.notesSlide+xml"/>
  <Override PartName="/ppt/notesSlides/notesSlide228.xml" ContentType="application/vnd.openxmlformats-officedocument.presentationml.notesSlide+xml"/>
  <Override PartName="/ppt/notesSlides/notesSlide229.xml" ContentType="application/vnd.openxmlformats-officedocument.presentationml.notesSlide+xml"/>
  <Override PartName="/ppt/notesSlides/notesSlide230.xml" ContentType="application/vnd.openxmlformats-officedocument.presentationml.notesSlide+xml"/>
  <Override PartName="/ppt/notesSlides/notesSlide231.xml" ContentType="application/vnd.openxmlformats-officedocument.presentationml.notesSlide+xml"/>
  <Override PartName="/ppt/notesSlides/notesSlide232.xml" ContentType="application/vnd.openxmlformats-officedocument.presentationml.notesSlide+xml"/>
  <Override PartName="/ppt/notesSlides/notesSlide233.xml" ContentType="application/vnd.openxmlformats-officedocument.presentationml.notesSlide+xml"/>
  <Override PartName="/ppt/notesSlides/notesSlide234.xml" ContentType="application/vnd.openxmlformats-officedocument.presentationml.notesSlide+xml"/>
  <Override PartName="/ppt/notesSlides/notesSlide235.xml" ContentType="application/vnd.openxmlformats-officedocument.presentationml.notesSlide+xml"/>
  <Override PartName="/ppt/notesSlides/notesSlide236.xml" ContentType="application/vnd.openxmlformats-officedocument.presentationml.notesSlide+xml"/>
  <Override PartName="/ppt/notesSlides/notesSlide237.xml" ContentType="application/vnd.openxmlformats-officedocument.presentationml.notesSlide+xml"/>
  <Override PartName="/ppt/notesSlides/notesSlide238.xml" ContentType="application/vnd.openxmlformats-officedocument.presentationml.notesSlide+xml"/>
  <Override PartName="/ppt/notesSlides/notesSlide239.xml" ContentType="application/vnd.openxmlformats-officedocument.presentationml.notesSlide+xml"/>
  <Override PartName="/ppt/notesSlides/notesSlide240.xml" ContentType="application/vnd.openxmlformats-officedocument.presentationml.notesSlide+xml"/>
  <Override PartName="/ppt/notesSlides/notesSlide241.xml" ContentType="application/vnd.openxmlformats-officedocument.presentationml.notesSlide+xml"/>
  <Override PartName="/ppt/notesSlides/notesSlide242.xml" ContentType="application/vnd.openxmlformats-officedocument.presentationml.notesSlide+xml"/>
  <Override PartName="/ppt/notesSlides/notesSlide243.xml" ContentType="application/vnd.openxmlformats-officedocument.presentationml.notesSlide+xml"/>
  <Override PartName="/ppt/notesSlides/notesSlide244.xml" ContentType="application/vnd.openxmlformats-officedocument.presentationml.notesSlide+xml"/>
  <Override PartName="/ppt/notesSlides/notesSlide245.xml" ContentType="application/vnd.openxmlformats-officedocument.presentationml.notesSlide+xml"/>
  <Override PartName="/ppt/notesSlides/notesSlide246.xml" ContentType="application/vnd.openxmlformats-officedocument.presentationml.notesSlide+xml"/>
  <Override PartName="/ppt/notesSlides/notesSlide247.xml" ContentType="application/vnd.openxmlformats-officedocument.presentationml.notesSlide+xml"/>
  <Override PartName="/ppt/notesSlides/notesSlide248.xml" ContentType="application/vnd.openxmlformats-officedocument.presentationml.notesSlide+xml"/>
  <Override PartName="/ppt/notesSlides/notesSlide249.xml" ContentType="application/vnd.openxmlformats-officedocument.presentationml.notesSlide+xml"/>
  <Override PartName="/ppt/notesSlides/notesSlide250.xml" ContentType="application/vnd.openxmlformats-officedocument.presentationml.notesSlide+xml"/>
  <Override PartName="/ppt/notesSlides/notesSlide251.xml" ContentType="application/vnd.openxmlformats-officedocument.presentationml.notesSlide+xml"/>
  <Override PartName="/ppt/notesSlides/notesSlide252.xml" ContentType="application/vnd.openxmlformats-officedocument.presentationml.notesSlide+xml"/>
  <Override PartName="/ppt/notesSlides/notesSlide253.xml" ContentType="application/vnd.openxmlformats-officedocument.presentationml.notesSlide+xml"/>
  <Override PartName="/ppt/notesSlides/notesSlide254.xml" ContentType="application/vnd.openxmlformats-officedocument.presentationml.notesSlide+xml"/>
  <Override PartName="/ppt/comments/modernComment_1AB_8AD292A4.xml" ContentType="application/vnd.ms-powerpoint.comments+xml"/>
  <Override PartName="/ppt/notesSlides/notesSlide255.xml" ContentType="application/vnd.openxmlformats-officedocument.presentationml.notesSlide+xml"/>
  <Override PartName="/ppt/comments/modernComment_1A3_FBD857.xml" ContentType="application/vnd.ms-powerpoint.comments+xml"/>
  <Override PartName="/ppt/notesSlides/notesSlide256.xml" ContentType="application/vnd.openxmlformats-officedocument.presentationml.notesSlide+xml"/>
  <Override PartName="/ppt/notesSlides/notesSlide257.xml" ContentType="application/vnd.openxmlformats-officedocument.presentationml.notesSlide+xml"/>
  <Override PartName="/ppt/notesSlides/notesSlide258.xml" ContentType="application/vnd.openxmlformats-officedocument.presentationml.notesSlide+xml"/>
  <Override PartName="/ppt/comments/modernComment_1A4_DBAF442A.xml" ContentType="application/vnd.ms-powerpoint.comments+xml"/>
  <Override PartName="/ppt/notesSlides/notesSlide259.xml" ContentType="application/vnd.openxmlformats-officedocument.presentationml.notesSlide+xml"/>
  <Override PartName="/ppt/comments/modernComment_197_24DB187F.xml" ContentType="application/vnd.ms-powerpoint.comments+xml"/>
  <Override PartName="/ppt/notesSlides/notesSlide260.xml" ContentType="application/vnd.openxmlformats-officedocument.presentationml.notesSlide+xml"/>
  <Override PartName="/ppt/comments/modernComment_19B_86D48877.xml" ContentType="application/vnd.ms-powerpoint.comments+xml"/>
  <Override PartName="/ppt/notesSlides/notesSlide261.xml" ContentType="application/vnd.openxmlformats-officedocument.presentationml.notesSlide+xml"/>
  <Override PartName="/ppt/comments/modernComment_296_1F6C26D5.xml" ContentType="application/vnd.ms-powerpoint.comments+xml"/>
  <Override PartName="/ppt/notesSlides/notesSlide262.xml" ContentType="application/vnd.openxmlformats-officedocument.presentationml.notesSlide+xml"/>
  <Override PartName="/ppt/notesSlides/notesSlide263.xml" ContentType="application/vnd.openxmlformats-officedocument.presentationml.notesSlide+xml"/>
  <Override PartName="/ppt/notesSlides/notesSlide264.xml" ContentType="application/vnd.openxmlformats-officedocument.presentationml.notesSlide+xml"/>
  <Override PartName="/ppt/notesSlides/notesSlide265.xml" ContentType="application/vnd.openxmlformats-officedocument.presentationml.notesSlide+xml"/>
  <Override PartName="/ppt/notesSlides/notesSlide266.xml" ContentType="application/vnd.openxmlformats-officedocument.presentationml.notesSlide+xml"/>
  <Override PartName="/ppt/notesSlides/notesSlide267.xml" ContentType="application/vnd.openxmlformats-officedocument.presentationml.notesSlide+xml"/>
  <Override PartName="/ppt/notesSlides/notesSlide268.xml" ContentType="application/vnd.openxmlformats-officedocument.presentationml.notesSlide+xml"/>
  <Override PartName="/ppt/notesSlides/notesSlide269.xml" ContentType="application/vnd.openxmlformats-officedocument.presentationml.notesSlide+xml"/>
  <Override PartName="/ppt/notesSlides/notesSlide270.xml" ContentType="application/vnd.openxmlformats-officedocument.presentationml.notesSlide+xml"/>
  <Override PartName="/ppt/notesSlides/notesSlide271.xml" ContentType="application/vnd.openxmlformats-officedocument.presentationml.notesSlide+xml"/>
  <Override PartName="/ppt/notesSlides/notesSlide272.xml" ContentType="application/vnd.openxmlformats-officedocument.presentationml.notesSlide+xml"/>
  <Override PartName="/ppt/notesSlides/notesSlide273.xml" ContentType="application/vnd.openxmlformats-officedocument.presentationml.notesSlide+xml"/>
  <Override PartName="/ppt/notesSlides/notesSlide274.xml" ContentType="application/vnd.openxmlformats-officedocument.presentationml.notesSlide+xml"/>
  <Override PartName="/ppt/notesSlides/notesSlide275.xml" ContentType="application/vnd.openxmlformats-officedocument.presentationml.notesSlide+xml"/>
  <Override PartName="/ppt/notesSlides/notesSlide276.xml" ContentType="application/vnd.openxmlformats-officedocument.presentationml.notesSlide+xml"/>
  <Override PartName="/ppt/notesSlides/notesSlide277.xml" ContentType="application/vnd.openxmlformats-officedocument.presentationml.notesSlide+xml"/>
  <Override PartName="/ppt/notesSlides/notesSlide278.xml" ContentType="application/vnd.openxmlformats-officedocument.presentationml.notesSlide+xml"/>
  <Override PartName="/ppt/comments/modernComment_16D_A6D756CA.xml" ContentType="application/vnd.ms-powerpoint.comments+xml"/>
  <Override PartName="/ppt/notesSlides/notesSlide279.xml" ContentType="application/vnd.openxmlformats-officedocument.presentationml.notesSlide+xml"/>
  <Override PartName="/ppt/comments/modernComment_17E_8D68BBDE.xml" ContentType="application/vnd.ms-powerpoint.comments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4"/>
  </p:sldMasterIdLst>
  <p:notesMasterIdLst>
    <p:notesMasterId r:id="rId284"/>
  </p:notesMasterIdLst>
  <p:sldIdLst>
    <p:sldId id="256" r:id="rId5"/>
    <p:sldId id="388" r:id="rId6"/>
    <p:sldId id="681" r:id="rId7"/>
    <p:sldId id="395" r:id="rId8"/>
    <p:sldId id="672" r:id="rId9"/>
    <p:sldId id="675" r:id="rId10"/>
    <p:sldId id="682" r:id="rId11"/>
    <p:sldId id="674" r:id="rId12"/>
    <p:sldId id="397" r:id="rId13"/>
    <p:sldId id="398" r:id="rId14"/>
    <p:sldId id="399" r:id="rId15"/>
    <p:sldId id="401" r:id="rId16"/>
    <p:sldId id="402" r:id="rId17"/>
    <p:sldId id="403" r:id="rId18"/>
    <p:sldId id="404" r:id="rId19"/>
    <p:sldId id="422" r:id="rId20"/>
    <p:sldId id="424" r:id="rId21"/>
    <p:sldId id="428" r:id="rId22"/>
    <p:sldId id="429" r:id="rId23"/>
    <p:sldId id="430" r:id="rId24"/>
    <p:sldId id="431" r:id="rId25"/>
    <p:sldId id="432" r:id="rId26"/>
    <p:sldId id="433" r:id="rId27"/>
    <p:sldId id="434" r:id="rId28"/>
    <p:sldId id="435" r:id="rId29"/>
    <p:sldId id="436" r:id="rId30"/>
    <p:sldId id="437" r:id="rId31"/>
    <p:sldId id="438" r:id="rId32"/>
    <p:sldId id="439" r:id="rId33"/>
    <p:sldId id="440" r:id="rId34"/>
    <p:sldId id="441" r:id="rId35"/>
    <p:sldId id="442" r:id="rId36"/>
    <p:sldId id="443" r:id="rId37"/>
    <p:sldId id="444" r:id="rId38"/>
    <p:sldId id="445" r:id="rId39"/>
    <p:sldId id="446" r:id="rId40"/>
    <p:sldId id="447" r:id="rId41"/>
    <p:sldId id="448" r:id="rId42"/>
    <p:sldId id="449" r:id="rId43"/>
    <p:sldId id="450" r:id="rId44"/>
    <p:sldId id="451" r:id="rId45"/>
    <p:sldId id="452" r:id="rId46"/>
    <p:sldId id="453" r:id="rId47"/>
    <p:sldId id="454" r:id="rId48"/>
    <p:sldId id="455" r:id="rId49"/>
    <p:sldId id="456" r:id="rId50"/>
    <p:sldId id="457" r:id="rId51"/>
    <p:sldId id="458" r:id="rId52"/>
    <p:sldId id="459" r:id="rId53"/>
    <p:sldId id="460" r:id="rId54"/>
    <p:sldId id="461" r:id="rId55"/>
    <p:sldId id="462" r:id="rId56"/>
    <p:sldId id="463" r:id="rId57"/>
    <p:sldId id="464" r:id="rId58"/>
    <p:sldId id="465" r:id="rId59"/>
    <p:sldId id="466" r:id="rId60"/>
    <p:sldId id="467" r:id="rId61"/>
    <p:sldId id="468" r:id="rId62"/>
    <p:sldId id="469" r:id="rId63"/>
    <p:sldId id="470" r:id="rId64"/>
    <p:sldId id="471" r:id="rId65"/>
    <p:sldId id="472" r:id="rId66"/>
    <p:sldId id="473" r:id="rId67"/>
    <p:sldId id="474" r:id="rId68"/>
    <p:sldId id="475" r:id="rId69"/>
    <p:sldId id="476" r:id="rId70"/>
    <p:sldId id="477" r:id="rId71"/>
    <p:sldId id="478" r:id="rId72"/>
    <p:sldId id="479" r:id="rId73"/>
    <p:sldId id="480" r:id="rId74"/>
    <p:sldId id="481" r:id="rId75"/>
    <p:sldId id="482" r:id="rId76"/>
    <p:sldId id="483" r:id="rId77"/>
    <p:sldId id="484" r:id="rId78"/>
    <p:sldId id="485" r:id="rId79"/>
    <p:sldId id="486" r:id="rId80"/>
    <p:sldId id="487" r:id="rId81"/>
    <p:sldId id="488" r:id="rId82"/>
    <p:sldId id="489" r:id="rId83"/>
    <p:sldId id="490" r:id="rId84"/>
    <p:sldId id="491" r:id="rId85"/>
    <p:sldId id="492" r:id="rId86"/>
    <p:sldId id="493" r:id="rId87"/>
    <p:sldId id="494" r:id="rId88"/>
    <p:sldId id="495" r:id="rId89"/>
    <p:sldId id="496" r:id="rId90"/>
    <p:sldId id="497" r:id="rId91"/>
    <p:sldId id="498" r:id="rId92"/>
    <p:sldId id="499" r:id="rId93"/>
    <p:sldId id="500" r:id="rId94"/>
    <p:sldId id="501" r:id="rId95"/>
    <p:sldId id="502" r:id="rId96"/>
    <p:sldId id="503" r:id="rId97"/>
    <p:sldId id="504" r:id="rId98"/>
    <p:sldId id="505" r:id="rId99"/>
    <p:sldId id="506" r:id="rId100"/>
    <p:sldId id="507" r:id="rId101"/>
    <p:sldId id="508" r:id="rId102"/>
    <p:sldId id="509" r:id="rId103"/>
    <p:sldId id="510" r:id="rId104"/>
    <p:sldId id="511" r:id="rId105"/>
    <p:sldId id="512" r:id="rId106"/>
    <p:sldId id="513" r:id="rId107"/>
    <p:sldId id="514" r:id="rId108"/>
    <p:sldId id="515" r:id="rId109"/>
    <p:sldId id="516" r:id="rId110"/>
    <p:sldId id="517" r:id="rId111"/>
    <p:sldId id="518" r:id="rId112"/>
    <p:sldId id="519" r:id="rId113"/>
    <p:sldId id="520" r:id="rId114"/>
    <p:sldId id="521" r:id="rId115"/>
    <p:sldId id="522" r:id="rId116"/>
    <p:sldId id="523" r:id="rId117"/>
    <p:sldId id="524" r:id="rId118"/>
    <p:sldId id="525" r:id="rId119"/>
    <p:sldId id="526" r:id="rId120"/>
    <p:sldId id="527" r:id="rId121"/>
    <p:sldId id="528" r:id="rId122"/>
    <p:sldId id="529" r:id="rId123"/>
    <p:sldId id="530" r:id="rId124"/>
    <p:sldId id="531" r:id="rId125"/>
    <p:sldId id="532" r:id="rId126"/>
    <p:sldId id="533" r:id="rId127"/>
    <p:sldId id="534" r:id="rId128"/>
    <p:sldId id="535" r:id="rId129"/>
    <p:sldId id="536" r:id="rId130"/>
    <p:sldId id="537" r:id="rId131"/>
    <p:sldId id="538" r:id="rId132"/>
    <p:sldId id="539" r:id="rId133"/>
    <p:sldId id="540" r:id="rId134"/>
    <p:sldId id="541" r:id="rId135"/>
    <p:sldId id="542" r:id="rId136"/>
    <p:sldId id="543" r:id="rId137"/>
    <p:sldId id="544" r:id="rId138"/>
    <p:sldId id="545" r:id="rId139"/>
    <p:sldId id="546" r:id="rId140"/>
    <p:sldId id="547" r:id="rId141"/>
    <p:sldId id="548" r:id="rId142"/>
    <p:sldId id="549" r:id="rId143"/>
    <p:sldId id="550" r:id="rId144"/>
    <p:sldId id="551" r:id="rId145"/>
    <p:sldId id="552" r:id="rId146"/>
    <p:sldId id="553" r:id="rId147"/>
    <p:sldId id="554" r:id="rId148"/>
    <p:sldId id="555" r:id="rId149"/>
    <p:sldId id="556" r:id="rId150"/>
    <p:sldId id="557" r:id="rId151"/>
    <p:sldId id="558" r:id="rId152"/>
    <p:sldId id="559" r:id="rId153"/>
    <p:sldId id="560" r:id="rId154"/>
    <p:sldId id="561" r:id="rId155"/>
    <p:sldId id="562" r:id="rId156"/>
    <p:sldId id="563" r:id="rId157"/>
    <p:sldId id="564" r:id="rId158"/>
    <p:sldId id="565" r:id="rId159"/>
    <p:sldId id="566" r:id="rId160"/>
    <p:sldId id="567" r:id="rId161"/>
    <p:sldId id="568" r:id="rId162"/>
    <p:sldId id="569" r:id="rId163"/>
    <p:sldId id="570" r:id="rId164"/>
    <p:sldId id="571" r:id="rId165"/>
    <p:sldId id="572" r:id="rId166"/>
    <p:sldId id="573" r:id="rId167"/>
    <p:sldId id="574" r:id="rId168"/>
    <p:sldId id="575" r:id="rId169"/>
    <p:sldId id="576" r:id="rId170"/>
    <p:sldId id="577" r:id="rId171"/>
    <p:sldId id="578" r:id="rId172"/>
    <p:sldId id="579" r:id="rId173"/>
    <p:sldId id="580" r:id="rId174"/>
    <p:sldId id="581" r:id="rId175"/>
    <p:sldId id="582" r:id="rId176"/>
    <p:sldId id="583" r:id="rId177"/>
    <p:sldId id="584" r:id="rId178"/>
    <p:sldId id="585" r:id="rId179"/>
    <p:sldId id="586" r:id="rId180"/>
    <p:sldId id="587" r:id="rId181"/>
    <p:sldId id="588" r:id="rId182"/>
    <p:sldId id="589" r:id="rId183"/>
    <p:sldId id="590" r:id="rId184"/>
    <p:sldId id="591" r:id="rId185"/>
    <p:sldId id="592" r:id="rId186"/>
    <p:sldId id="593" r:id="rId187"/>
    <p:sldId id="594" r:id="rId188"/>
    <p:sldId id="595" r:id="rId189"/>
    <p:sldId id="596" r:id="rId190"/>
    <p:sldId id="597" r:id="rId191"/>
    <p:sldId id="598" r:id="rId192"/>
    <p:sldId id="599" r:id="rId193"/>
    <p:sldId id="600" r:id="rId194"/>
    <p:sldId id="601" r:id="rId195"/>
    <p:sldId id="602" r:id="rId196"/>
    <p:sldId id="603" r:id="rId197"/>
    <p:sldId id="604" r:id="rId198"/>
    <p:sldId id="605" r:id="rId199"/>
    <p:sldId id="606" r:id="rId200"/>
    <p:sldId id="607" r:id="rId201"/>
    <p:sldId id="608" r:id="rId202"/>
    <p:sldId id="609" r:id="rId203"/>
    <p:sldId id="610" r:id="rId204"/>
    <p:sldId id="611" r:id="rId205"/>
    <p:sldId id="612" r:id="rId206"/>
    <p:sldId id="613" r:id="rId207"/>
    <p:sldId id="614" r:id="rId208"/>
    <p:sldId id="615" r:id="rId209"/>
    <p:sldId id="616" r:id="rId210"/>
    <p:sldId id="617" r:id="rId211"/>
    <p:sldId id="618" r:id="rId212"/>
    <p:sldId id="619" r:id="rId213"/>
    <p:sldId id="620" r:id="rId214"/>
    <p:sldId id="621" r:id="rId215"/>
    <p:sldId id="622" r:id="rId216"/>
    <p:sldId id="623" r:id="rId217"/>
    <p:sldId id="624" r:id="rId218"/>
    <p:sldId id="625" r:id="rId219"/>
    <p:sldId id="626" r:id="rId220"/>
    <p:sldId id="627" r:id="rId221"/>
    <p:sldId id="628" r:id="rId222"/>
    <p:sldId id="629" r:id="rId223"/>
    <p:sldId id="630" r:id="rId224"/>
    <p:sldId id="631" r:id="rId225"/>
    <p:sldId id="632" r:id="rId226"/>
    <p:sldId id="633" r:id="rId227"/>
    <p:sldId id="634" r:id="rId228"/>
    <p:sldId id="635" r:id="rId229"/>
    <p:sldId id="636" r:id="rId230"/>
    <p:sldId id="637" r:id="rId231"/>
    <p:sldId id="638" r:id="rId232"/>
    <p:sldId id="639" r:id="rId233"/>
    <p:sldId id="640" r:id="rId234"/>
    <p:sldId id="641" r:id="rId235"/>
    <p:sldId id="642" r:id="rId236"/>
    <p:sldId id="643" r:id="rId237"/>
    <p:sldId id="644" r:id="rId238"/>
    <p:sldId id="645" r:id="rId239"/>
    <p:sldId id="646" r:id="rId240"/>
    <p:sldId id="647" r:id="rId241"/>
    <p:sldId id="648" r:id="rId242"/>
    <p:sldId id="649" r:id="rId243"/>
    <p:sldId id="650" r:id="rId244"/>
    <p:sldId id="651" r:id="rId245"/>
    <p:sldId id="652" r:id="rId246"/>
    <p:sldId id="653" r:id="rId247"/>
    <p:sldId id="654" r:id="rId248"/>
    <p:sldId id="655" r:id="rId249"/>
    <p:sldId id="656" r:id="rId250"/>
    <p:sldId id="657" r:id="rId251"/>
    <p:sldId id="658" r:id="rId252"/>
    <p:sldId id="659" r:id="rId253"/>
    <p:sldId id="660" r:id="rId254"/>
    <p:sldId id="661" r:id="rId255"/>
    <p:sldId id="676" r:id="rId256"/>
    <p:sldId id="683" r:id="rId257"/>
    <p:sldId id="427" r:id="rId258"/>
    <p:sldId id="419" r:id="rId259"/>
    <p:sldId id="416" r:id="rId260"/>
    <p:sldId id="421" r:id="rId261"/>
    <p:sldId id="420" r:id="rId262"/>
    <p:sldId id="407" r:id="rId263"/>
    <p:sldId id="411" r:id="rId264"/>
    <p:sldId id="662" r:id="rId265"/>
    <p:sldId id="663" r:id="rId266"/>
    <p:sldId id="664" r:id="rId267"/>
    <p:sldId id="665" r:id="rId268"/>
    <p:sldId id="355" r:id="rId269"/>
    <p:sldId id="666" r:id="rId270"/>
    <p:sldId id="667" r:id="rId271"/>
    <p:sldId id="356" r:id="rId272"/>
    <p:sldId id="668" r:id="rId273"/>
    <p:sldId id="343" r:id="rId274"/>
    <p:sldId id="669" r:id="rId275"/>
    <p:sldId id="679" r:id="rId276"/>
    <p:sldId id="670" r:id="rId277"/>
    <p:sldId id="684" r:id="rId278"/>
    <p:sldId id="300" r:id="rId279"/>
    <p:sldId id="277" r:id="rId280"/>
    <p:sldId id="425" r:id="rId281"/>
    <p:sldId id="365" r:id="rId282"/>
    <p:sldId id="382" r:id="rId283"/>
  </p:sldIdLst>
  <p:sldSz cx="12192000" cy="6858000"/>
  <p:notesSz cx="6858000" cy="9144000"/>
  <p:embeddedFontLst>
    <p:embeddedFont>
      <p:font typeface="Calibri" panose="020F0502020204030204" pitchFamily="34" charset="0"/>
      <p:regular r:id="rId285"/>
      <p:bold r:id="rId286"/>
      <p:italic r:id="rId287"/>
      <p:boldItalic r:id="rId288"/>
    </p:embeddedFont>
    <p:embeddedFont>
      <p:font typeface="Montserrat" panose="00000500000000000000" pitchFamily="2" charset="0"/>
      <p:regular r:id="rId289"/>
      <p:bold r:id="rId290"/>
      <p:italic r:id="rId291"/>
      <p:boldItalic r:id="rId292"/>
    </p:embeddedFont>
    <p:embeddedFont>
      <p:font typeface="Montserrat Medium" panose="00000600000000000000" pitchFamily="2" charset="0"/>
      <p:regular r:id="rId293"/>
      <p:bold r:id="rId294"/>
      <p:italic r:id="rId295"/>
      <p:boldItalic r:id="rId296"/>
    </p:embeddedFont>
    <p:embeddedFont>
      <p:font typeface="Montserrat SemiBold" panose="00000700000000000000" pitchFamily="2" charset="0"/>
      <p:regular r:id="rId297"/>
      <p:bold r:id="rId298"/>
      <p:italic r:id="rId299"/>
      <p:boldItalic r:id="rId300"/>
    </p:embeddedFont>
    <p:embeddedFont>
      <p:font typeface="Nunito Sans" pitchFamily="2" charset="0"/>
      <p:regular r:id="rId301"/>
      <p:bold r:id="rId302"/>
      <p:italic r:id="rId303"/>
      <p:boldItalic r:id="rId304"/>
    </p:embeddedFont>
    <p:embeddedFont>
      <p:font typeface="Roboto Mono" panose="00000009000000000000" pitchFamily="49" charset="0"/>
      <p:regular r:id="rId305"/>
      <p:bold r:id="rId306"/>
      <p:italic r:id="rId307"/>
      <p:boldItalic r:id="rId30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mc="http://schemas.openxmlformats.org/markup-compatibility/2006" xmlns:mv="urn:schemas-microsoft-com:mac:vml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xmlns:go="http://customooxmlschemas.google.com/" xmlns="" r:id="rId309" roundtripDataSignature="AMtx7mgob9eRsozToI4nUC7mMqdHB61/sw==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7C55DA05-CC52-CF00-C2A1-016FD5ADFED2}" name="Paige Jenkins" initials="PJ" userId="S::paige.jenkins@threatlocker.com::f759f39b-a031-4953-8d86-f8035c02a140" providerId="AD"/>
  <p188:author id="{5FA56B9F-2E66-750E-8F90-4C266324D5FB}" name="Paola Garcia" initials="PG" userId="S::paola.garcia@threatlocker.com::5012b0f8-5451-4c1a-b2ad-e698ed3846fe" providerId="AD"/>
  <p188:author id="{D5908BB1-7C7A-C5A3-59D5-0AA08472432A}" name="Danny Jenkins" initials="DJ" userId="c1f4ed4f9894107f" providerId="Windows Live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ason Ebanks" initials="" lastIdx="1" clrIdx="0"/>
  <p:cmAuthor id="1" name="Heather Hartland" initials="" lastIdx="1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DFE"/>
    <a:srgbClr val="0C263D"/>
    <a:srgbClr val="031E2B"/>
    <a:srgbClr val="5B9BD5"/>
    <a:srgbClr val="ECEEEF"/>
    <a:srgbClr val="7E9DBA"/>
    <a:srgbClr val="6E8CBE"/>
    <a:srgbClr val="608DA2"/>
    <a:srgbClr val="ACC8D6"/>
    <a:srgbClr val="35556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0A6BD02-8BFA-4007-AF61-C66AF60A1FD6}" v="3" dt="2023-10-27T15:12:14.166"/>
    <p1510:client id="{A1F9AD49-67F5-4DAE-A24E-540D63184C2A}" v="1" dt="2023-10-27T15:26:42.41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4" autoAdjust="0"/>
    <p:restoredTop sz="94660"/>
  </p:normalViewPr>
  <p:slideViewPr>
    <p:cSldViewPr snapToGrid="0">
      <p:cViewPr varScale="1">
        <p:scale>
          <a:sx n="85" d="100"/>
          <a:sy n="85" d="100"/>
        </p:scale>
        <p:origin x="72" y="74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3.xml"/><Relationship Id="rId299" Type="http://schemas.openxmlformats.org/officeDocument/2006/relationships/font" Target="fonts/font15.fntdata"/><Relationship Id="rId21" Type="http://schemas.openxmlformats.org/officeDocument/2006/relationships/slide" Target="slides/slide17.xml"/><Relationship Id="rId63" Type="http://schemas.openxmlformats.org/officeDocument/2006/relationships/slide" Target="slides/slide59.xml"/><Relationship Id="rId159" Type="http://schemas.openxmlformats.org/officeDocument/2006/relationships/slide" Target="slides/slide155.xml"/><Relationship Id="rId170" Type="http://schemas.openxmlformats.org/officeDocument/2006/relationships/slide" Target="slides/slide166.xml"/><Relationship Id="rId226" Type="http://schemas.openxmlformats.org/officeDocument/2006/relationships/slide" Target="slides/slide222.xml"/><Relationship Id="rId268" Type="http://schemas.openxmlformats.org/officeDocument/2006/relationships/slide" Target="slides/slide264.xml"/><Relationship Id="rId32" Type="http://schemas.openxmlformats.org/officeDocument/2006/relationships/slide" Target="slides/slide28.xml"/><Relationship Id="rId74" Type="http://schemas.openxmlformats.org/officeDocument/2006/relationships/slide" Target="slides/slide70.xml"/><Relationship Id="rId128" Type="http://schemas.openxmlformats.org/officeDocument/2006/relationships/slide" Target="slides/slide124.xml"/><Relationship Id="rId5" Type="http://schemas.openxmlformats.org/officeDocument/2006/relationships/slide" Target="slides/slide1.xml"/><Relationship Id="rId181" Type="http://schemas.openxmlformats.org/officeDocument/2006/relationships/slide" Target="slides/slide177.xml"/><Relationship Id="rId237" Type="http://schemas.openxmlformats.org/officeDocument/2006/relationships/slide" Target="slides/slide233.xml"/><Relationship Id="rId279" Type="http://schemas.openxmlformats.org/officeDocument/2006/relationships/slide" Target="slides/slide275.xml"/><Relationship Id="rId43" Type="http://schemas.openxmlformats.org/officeDocument/2006/relationships/slide" Target="slides/slide39.xml"/><Relationship Id="rId139" Type="http://schemas.openxmlformats.org/officeDocument/2006/relationships/slide" Target="slides/slide135.xml"/><Relationship Id="rId290" Type="http://schemas.openxmlformats.org/officeDocument/2006/relationships/font" Target="fonts/font6.fntdata"/><Relationship Id="rId304" Type="http://schemas.openxmlformats.org/officeDocument/2006/relationships/font" Target="fonts/font20.fntdata"/><Relationship Id="rId85" Type="http://schemas.openxmlformats.org/officeDocument/2006/relationships/slide" Target="slides/slide81.xml"/><Relationship Id="rId150" Type="http://schemas.openxmlformats.org/officeDocument/2006/relationships/slide" Target="slides/slide146.xml"/><Relationship Id="rId192" Type="http://schemas.openxmlformats.org/officeDocument/2006/relationships/slide" Target="slides/slide188.xml"/><Relationship Id="rId206" Type="http://schemas.openxmlformats.org/officeDocument/2006/relationships/slide" Target="slides/slide202.xml"/><Relationship Id="rId248" Type="http://schemas.openxmlformats.org/officeDocument/2006/relationships/slide" Target="slides/slide244.xml"/><Relationship Id="rId12" Type="http://schemas.openxmlformats.org/officeDocument/2006/relationships/slide" Target="slides/slide8.xml"/><Relationship Id="rId108" Type="http://schemas.openxmlformats.org/officeDocument/2006/relationships/slide" Target="slides/slide104.xml"/><Relationship Id="rId315" Type="http://schemas.microsoft.com/office/2015/10/relationships/revisionInfo" Target="revisionInfo.xml"/><Relationship Id="rId54" Type="http://schemas.openxmlformats.org/officeDocument/2006/relationships/slide" Target="slides/slide50.xml"/><Relationship Id="rId96" Type="http://schemas.openxmlformats.org/officeDocument/2006/relationships/slide" Target="slides/slide92.xml"/><Relationship Id="rId161" Type="http://schemas.openxmlformats.org/officeDocument/2006/relationships/slide" Target="slides/slide157.xml"/><Relationship Id="rId217" Type="http://schemas.openxmlformats.org/officeDocument/2006/relationships/slide" Target="slides/slide213.xml"/><Relationship Id="rId259" Type="http://schemas.openxmlformats.org/officeDocument/2006/relationships/slide" Target="slides/slide255.xml"/><Relationship Id="rId23" Type="http://schemas.openxmlformats.org/officeDocument/2006/relationships/slide" Target="slides/slide19.xml"/><Relationship Id="rId119" Type="http://schemas.openxmlformats.org/officeDocument/2006/relationships/slide" Target="slides/slide115.xml"/><Relationship Id="rId270" Type="http://schemas.openxmlformats.org/officeDocument/2006/relationships/slide" Target="slides/slide266.xml"/><Relationship Id="rId65" Type="http://schemas.openxmlformats.org/officeDocument/2006/relationships/slide" Target="slides/slide61.xml"/><Relationship Id="rId130" Type="http://schemas.openxmlformats.org/officeDocument/2006/relationships/slide" Target="slides/slide126.xml"/><Relationship Id="rId172" Type="http://schemas.openxmlformats.org/officeDocument/2006/relationships/slide" Target="slides/slide168.xml"/><Relationship Id="rId193" Type="http://schemas.openxmlformats.org/officeDocument/2006/relationships/slide" Target="slides/slide189.xml"/><Relationship Id="rId207" Type="http://schemas.openxmlformats.org/officeDocument/2006/relationships/slide" Target="slides/slide203.xml"/><Relationship Id="rId228" Type="http://schemas.openxmlformats.org/officeDocument/2006/relationships/slide" Target="slides/slide224.xml"/><Relationship Id="rId249" Type="http://schemas.openxmlformats.org/officeDocument/2006/relationships/slide" Target="slides/slide245.xml"/><Relationship Id="rId13" Type="http://schemas.openxmlformats.org/officeDocument/2006/relationships/slide" Target="slides/slide9.xml"/><Relationship Id="rId109" Type="http://schemas.openxmlformats.org/officeDocument/2006/relationships/slide" Target="slides/slide105.xml"/><Relationship Id="rId260" Type="http://schemas.openxmlformats.org/officeDocument/2006/relationships/slide" Target="slides/slide256.xml"/><Relationship Id="rId281" Type="http://schemas.openxmlformats.org/officeDocument/2006/relationships/slide" Target="slides/slide277.xml"/><Relationship Id="rId316" Type="http://schemas.microsoft.com/office/2018/10/relationships/authors" Target="authors.xml"/><Relationship Id="rId34" Type="http://schemas.openxmlformats.org/officeDocument/2006/relationships/slide" Target="slides/slide30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20" Type="http://schemas.openxmlformats.org/officeDocument/2006/relationships/slide" Target="slides/slide116.xml"/><Relationship Id="rId141" Type="http://schemas.openxmlformats.org/officeDocument/2006/relationships/slide" Target="slides/slide137.xml"/><Relationship Id="rId7" Type="http://schemas.openxmlformats.org/officeDocument/2006/relationships/slide" Target="slides/slide3.xml"/><Relationship Id="rId162" Type="http://schemas.openxmlformats.org/officeDocument/2006/relationships/slide" Target="slides/slide158.xml"/><Relationship Id="rId183" Type="http://schemas.openxmlformats.org/officeDocument/2006/relationships/slide" Target="slides/slide179.xml"/><Relationship Id="rId218" Type="http://schemas.openxmlformats.org/officeDocument/2006/relationships/slide" Target="slides/slide214.xml"/><Relationship Id="rId239" Type="http://schemas.openxmlformats.org/officeDocument/2006/relationships/slide" Target="slides/slide235.xml"/><Relationship Id="rId250" Type="http://schemas.openxmlformats.org/officeDocument/2006/relationships/slide" Target="slides/slide246.xml"/><Relationship Id="rId271" Type="http://schemas.openxmlformats.org/officeDocument/2006/relationships/slide" Target="slides/slide267.xml"/><Relationship Id="rId292" Type="http://schemas.openxmlformats.org/officeDocument/2006/relationships/font" Target="fonts/font8.fntdata"/><Relationship Id="rId306" Type="http://schemas.openxmlformats.org/officeDocument/2006/relationships/font" Target="fonts/font22.fntdata"/><Relationship Id="rId24" Type="http://schemas.openxmlformats.org/officeDocument/2006/relationships/slide" Target="slides/slide20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slide" Target="slides/slide106.xml"/><Relationship Id="rId131" Type="http://schemas.openxmlformats.org/officeDocument/2006/relationships/slide" Target="slides/slide127.xml"/><Relationship Id="rId152" Type="http://schemas.openxmlformats.org/officeDocument/2006/relationships/slide" Target="slides/slide148.xml"/><Relationship Id="rId173" Type="http://schemas.openxmlformats.org/officeDocument/2006/relationships/slide" Target="slides/slide169.xml"/><Relationship Id="rId194" Type="http://schemas.openxmlformats.org/officeDocument/2006/relationships/slide" Target="slides/slide190.xml"/><Relationship Id="rId208" Type="http://schemas.openxmlformats.org/officeDocument/2006/relationships/slide" Target="slides/slide204.xml"/><Relationship Id="rId229" Type="http://schemas.openxmlformats.org/officeDocument/2006/relationships/slide" Target="slides/slide225.xml"/><Relationship Id="rId240" Type="http://schemas.openxmlformats.org/officeDocument/2006/relationships/slide" Target="slides/slide236.xml"/><Relationship Id="rId261" Type="http://schemas.openxmlformats.org/officeDocument/2006/relationships/slide" Target="slides/slide257.xml"/><Relationship Id="rId14" Type="http://schemas.openxmlformats.org/officeDocument/2006/relationships/slide" Target="slides/slide10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282" Type="http://schemas.openxmlformats.org/officeDocument/2006/relationships/slide" Target="slides/slide278.xml"/><Relationship Id="rId8" Type="http://schemas.openxmlformats.org/officeDocument/2006/relationships/slide" Target="slides/slide4.xml"/><Relationship Id="rId98" Type="http://schemas.openxmlformats.org/officeDocument/2006/relationships/slide" Target="slides/slide94.xml"/><Relationship Id="rId121" Type="http://schemas.openxmlformats.org/officeDocument/2006/relationships/slide" Target="slides/slide117.xml"/><Relationship Id="rId142" Type="http://schemas.openxmlformats.org/officeDocument/2006/relationships/slide" Target="slides/slide138.xml"/><Relationship Id="rId163" Type="http://schemas.openxmlformats.org/officeDocument/2006/relationships/slide" Target="slides/slide159.xml"/><Relationship Id="rId184" Type="http://schemas.openxmlformats.org/officeDocument/2006/relationships/slide" Target="slides/slide180.xml"/><Relationship Id="rId219" Type="http://schemas.openxmlformats.org/officeDocument/2006/relationships/slide" Target="slides/slide215.xml"/><Relationship Id="rId230" Type="http://schemas.openxmlformats.org/officeDocument/2006/relationships/slide" Target="slides/slide226.xml"/><Relationship Id="rId251" Type="http://schemas.openxmlformats.org/officeDocument/2006/relationships/slide" Target="slides/slide247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272" Type="http://schemas.openxmlformats.org/officeDocument/2006/relationships/slide" Target="slides/slide268.xml"/><Relationship Id="rId293" Type="http://schemas.openxmlformats.org/officeDocument/2006/relationships/font" Target="fonts/font9.fntdata"/><Relationship Id="rId307" Type="http://schemas.openxmlformats.org/officeDocument/2006/relationships/font" Target="fonts/font23.fntdata"/><Relationship Id="rId88" Type="http://schemas.openxmlformats.org/officeDocument/2006/relationships/slide" Target="slides/slide84.xml"/><Relationship Id="rId111" Type="http://schemas.openxmlformats.org/officeDocument/2006/relationships/slide" Target="slides/slide107.xml"/><Relationship Id="rId132" Type="http://schemas.openxmlformats.org/officeDocument/2006/relationships/slide" Target="slides/slide128.xml"/><Relationship Id="rId153" Type="http://schemas.openxmlformats.org/officeDocument/2006/relationships/slide" Target="slides/slide149.xml"/><Relationship Id="rId174" Type="http://schemas.openxmlformats.org/officeDocument/2006/relationships/slide" Target="slides/slide170.xml"/><Relationship Id="rId195" Type="http://schemas.openxmlformats.org/officeDocument/2006/relationships/slide" Target="slides/slide191.xml"/><Relationship Id="rId209" Type="http://schemas.openxmlformats.org/officeDocument/2006/relationships/slide" Target="slides/slide205.xml"/><Relationship Id="rId220" Type="http://schemas.openxmlformats.org/officeDocument/2006/relationships/slide" Target="slides/slide216.xml"/><Relationship Id="rId241" Type="http://schemas.openxmlformats.org/officeDocument/2006/relationships/slide" Target="slides/slide237.xml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262" Type="http://schemas.openxmlformats.org/officeDocument/2006/relationships/slide" Target="slides/slide258.xml"/><Relationship Id="rId283" Type="http://schemas.openxmlformats.org/officeDocument/2006/relationships/slide" Target="slides/slide279.xml"/><Relationship Id="rId78" Type="http://schemas.openxmlformats.org/officeDocument/2006/relationships/slide" Target="slides/slide74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slide" Target="slides/slide118.xml"/><Relationship Id="rId143" Type="http://schemas.openxmlformats.org/officeDocument/2006/relationships/slide" Target="slides/slide139.xml"/><Relationship Id="rId164" Type="http://schemas.openxmlformats.org/officeDocument/2006/relationships/slide" Target="slides/slide160.xml"/><Relationship Id="rId185" Type="http://schemas.openxmlformats.org/officeDocument/2006/relationships/slide" Target="slides/slide181.xml"/><Relationship Id="rId9" Type="http://schemas.openxmlformats.org/officeDocument/2006/relationships/slide" Target="slides/slide5.xml"/><Relationship Id="rId210" Type="http://schemas.openxmlformats.org/officeDocument/2006/relationships/slide" Target="slides/slide206.xml"/><Relationship Id="rId26" Type="http://schemas.openxmlformats.org/officeDocument/2006/relationships/slide" Target="slides/slide22.xml"/><Relationship Id="rId231" Type="http://schemas.openxmlformats.org/officeDocument/2006/relationships/slide" Target="slides/slide227.xml"/><Relationship Id="rId252" Type="http://schemas.openxmlformats.org/officeDocument/2006/relationships/slide" Target="slides/slide248.xml"/><Relationship Id="rId273" Type="http://schemas.openxmlformats.org/officeDocument/2006/relationships/slide" Target="slides/slide269.xml"/><Relationship Id="rId294" Type="http://schemas.openxmlformats.org/officeDocument/2006/relationships/font" Target="fonts/font10.fntdata"/><Relationship Id="rId308" Type="http://schemas.openxmlformats.org/officeDocument/2006/relationships/font" Target="fonts/font24.fntdata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slide" Target="slides/slide108.xml"/><Relationship Id="rId133" Type="http://schemas.openxmlformats.org/officeDocument/2006/relationships/slide" Target="slides/slide129.xml"/><Relationship Id="rId154" Type="http://schemas.openxmlformats.org/officeDocument/2006/relationships/slide" Target="slides/slide150.xml"/><Relationship Id="rId175" Type="http://schemas.openxmlformats.org/officeDocument/2006/relationships/slide" Target="slides/slide171.xml"/><Relationship Id="rId196" Type="http://schemas.openxmlformats.org/officeDocument/2006/relationships/slide" Target="slides/slide192.xml"/><Relationship Id="rId200" Type="http://schemas.openxmlformats.org/officeDocument/2006/relationships/slide" Target="slides/slide196.xml"/><Relationship Id="rId16" Type="http://schemas.openxmlformats.org/officeDocument/2006/relationships/slide" Target="slides/slide12.xml"/><Relationship Id="rId221" Type="http://schemas.openxmlformats.org/officeDocument/2006/relationships/slide" Target="slides/slide217.xml"/><Relationship Id="rId242" Type="http://schemas.openxmlformats.org/officeDocument/2006/relationships/slide" Target="slides/slide238.xml"/><Relationship Id="rId263" Type="http://schemas.openxmlformats.org/officeDocument/2006/relationships/slide" Target="slides/slide259.xml"/><Relationship Id="rId284" Type="http://schemas.openxmlformats.org/officeDocument/2006/relationships/notesMaster" Target="notesMasters/notesMaster1.xml"/><Relationship Id="rId37" Type="http://schemas.openxmlformats.org/officeDocument/2006/relationships/slide" Target="slides/slide33.xml"/><Relationship Id="rId58" Type="http://schemas.openxmlformats.org/officeDocument/2006/relationships/slide" Target="slides/slide54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slide" Target="slides/slide119.xml"/><Relationship Id="rId144" Type="http://schemas.openxmlformats.org/officeDocument/2006/relationships/slide" Target="slides/slide140.xml"/><Relationship Id="rId90" Type="http://schemas.openxmlformats.org/officeDocument/2006/relationships/slide" Target="slides/slide86.xml"/><Relationship Id="rId165" Type="http://schemas.openxmlformats.org/officeDocument/2006/relationships/slide" Target="slides/slide161.xml"/><Relationship Id="rId186" Type="http://schemas.openxmlformats.org/officeDocument/2006/relationships/slide" Target="slides/slide182.xml"/><Relationship Id="rId211" Type="http://schemas.openxmlformats.org/officeDocument/2006/relationships/slide" Target="slides/slide207.xml"/><Relationship Id="rId232" Type="http://schemas.openxmlformats.org/officeDocument/2006/relationships/slide" Target="slides/slide228.xml"/><Relationship Id="rId253" Type="http://schemas.openxmlformats.org/officeDocument/2006/relationships/slide" Target="slides/slide249.xml"/><Relationship Id="rId274" Type="http://schemas.openxmlformats.org/officeDocument/2006/relationships/slide" Target="slides/slide270.xml"/><Relationship Id="rId295" Type="http://schemas.openxmlformats.org/officeDocument/2006/relationships/font" Target="fonts/font11.fntdata"/><Relationship Id="rId309" Type="http://customschemas.google.com/relationships/presentationmetadata" Target="metadata"/><Relationship Id="rId27" Type="http://schemas.openxmlformats.org/officeDocument/2006/relationships/slide" Target="slides/slide23.xml"/><Relationship Id="rId48" Type="http://schemas.openxmlformats.org/officeDocument/2006/relationships/slide" Target="slides/slide44.xml"/><Relationship Id="rId69" Type="http://schemas.openxmlformats.org/officeDocument/2006/relationships/slide" Target="slides/slide65.xml"/><Relationship Id="rId113" Type="http://schemas.openxmlformats.org/officeDocument/2006/relationships/slide" Target="slides/slide109.xml"/><Relationship Id="rId134" Type="http://schemas.openxmlformats.org/officeDocument/2006/relationships/slide" Target="slides/slide130.xml"/><Relationship Id="rId80" Type="http://schemas.openxmlformats.org/officeDocument/2006/relationships/slide" Target="slides/slide76.xml"/><Relationship Id="rId155" Type="http://schemas.openxmlformats.org/officeDocument/2006/relationships/slide" Target="slides/slide151.xml"/><Relationship Id="rId176" Type="http://schemas.openxmlformats.org/officeDocument/2006/relationships/slide" Target="slides/slide172.xml"/><Relationship Id="rId197" Type="http://schemas.openxmlformats.org/officeDocument/2006/relationships/slide" Target="slides/slide193.xml"/><Relationship Id="rId201" Type="http://schemas.openxmlformats.org/officeDocument/2006/relationships/slide" Target="slides/slide197.xml"/><Relationship Id="rId222" Type="http://schemas.openxmlformats.org/officeDocument/2006/relationships/slide" Target="slides/slide218.xml"/><Relationship Id="rId243" Type="http://schemas.openxmlformats.org/officeDocument/2006/relationships/slide" Target="slides/slide239.xml"/><Relationship Id="rId264" Type="http://schemas.openxmlformats.org/officeDocument/2006/relationships/slide" Target="slides/slide260.xml"/><Relationship Id="rId285" Type="http://schemas.openxmlformats.org/officeDocument/2006/relationships/font" Target="fonts/font1.fntdata"/><Relationship Id="rId17" Type="http://schemas.openxmlformats.org/officeDocument/2006/relationships/slide" Target="slides/slide13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24" Type="http://schemas.openxmlformats.org/officeDocument/2006/relationships/slide" Target="slides/slide120.xml"/><Relationship Id="rId310" Type="http://schemas.openxmlformats.org/officeDocument/2006/relationships/commentAuthors" Target="commentAuthors.xml"/><Relationship Id="rId70" Type="http://schemas.openxmlformats.org/officeDocument/2006/relationships/slide" Target="slides/slide66.xml"/><Relationship Id="rId91" Type="http://schemas.openxmlformats.org/officeDocument/2006/relationships/slide" Target="slides/slide87.xml"/><Relationship Id="rId145" Type="http://schemas.openxmlformats.org/officeDocument/2006/relationships/slide" Target="slides/slide141.xml"/><Relationship Id="rId166" Type="http://schemas.openxmlformats.org/officeDocument/2006/relationships/slide" Target="slides/slide162.xml"/><Relationship Id="rId187" Type="http://schemas.openxmlformats.org/officeDocument/2006/relationships/slide" Target="slides/slide183.xml"/><Relationship Id="rId1" Type="http://schemas.openxmlformats.org/officeDocument/2006/relationships/customXml" Target="../customXml/item1.xml"/><Relationship Id="rId212" Type="http://schemas.openxmlformats.org/officeDocument/2006/relationships/slide" Target="slides/slide208.xml"/><Relationship Id="rId233" Type="http://schemas.openxmlformats.org/officeDocument/2006/relationships/slide" Target="slides/slide229.xml"/><Relationship Id="rId254" Type="http://schemas.openxmlformats.org/officeDocument/2006/relationships/slide" Target="slides/slide250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slide" Target="slides/slide110.xml"/><Relationship Id="rId275" Type="http://schemas.openxmlformats.org/officeDocument/2006/relationships/slide" Target="slides/slide271.xml"/><Relationship Id="rId296" Type="http://schemas.openxmlformats.org/officeDocument/2006/relationships/font" Target="fonts/font12.fntdata"/><Relationship Id="rId300" Type="http://schemas.openxmlformats.org/officeDocument/2006/relationships/font" Target="fonts/font16.fntdata"/><Relationship Id="rId60" Type="http://schemas.openxmlformats.org/officeDocument/2006/relationships/slide" Target="slides/slide56.xml"/><Relationship Id="rId81" Type="http://schemas.openxmlformats.org/officeDocument/2006/relationships/slide" Target="slides/slide77.xml"/><Relationship Id="rId135" Type="http://schemas.openxmlformats.org/officeDocument/2006/relationships/slide" Target="slides/slide131.xml"/><Relationship Id="rId156" Type="http://schemas.openxmlformats.org/officeDocument/2006/relationships/slide" Target="slides/slide152.xml"/><Relationship Id="rId177" Type="http://schemas.openxmlformats.org/officeDocument/2006/relationships/slide" Target="slides/slide173.xml"/><Relationship Id="rId198" Type="http://schemas.openxmlformats.org/officeDocument/2006/relationships/slide" Target="slides/slide194.xml"/><Relationship Id="rId202" Type="http://schemas.openxmlformats.org/officeDocument/2006/relationships/slide" Target="slides/slide198.xml"/><Relationship Id="rId223" Type="http://schemas.openxmlformats.org/officeDocument/2006/relationships/slide" Target="slides/slide219.xml"/><Relationship Id="rId244" Type="http://schemas.openxmlformats.org/officeDocument/2006/relationships/slide" Target="slides/slide240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265" Type="http://schemas.openxmlformats.org/officeDocument/2006/relationships/slide" Target="slides/slide261.xml"/><Relationship Id="rId286" Type="http://schemas.openxmlformats.org/officeDocument/2006/relationships/font" Target="fonts/font2.fntdata"/><Relationship Id="rId50" Type="http://schemas.openxmlformats.org/officeDocument/2006/relationships/slide" Target="slides/slide46.xml"/><Relationship Id="rId104" Type="http://schemas.openxmlformats.org/officeDocument/2006/relationships/slide" Target="slides/slide100.xml"/><Relationship Id="rId125" Type="http://schemas.openxmlformats.org/officeDocument/2006/relationships/slide" Target="slides/slide121.xml"/><Relationship Id="rId146" Type="http://schemas.openxmlformats.org/officeDocument/2006/relationships/slide" Target="slides/slide142.xml"/><Relationship Id="rId167" Type="http://schemas.openxmlformats.org/officeDocument/2006/relationships/slide" Target="slides/slide163.xml"/><Relationship Id="rId188" Type="http://schemas.openxmlformats.org/officeDocument/2006/relationships/slide" Target="slides/slide184.xml"/><Relationship Id="rId311" Type="http://schemas.openxmlformats.org/officeDocument/2006/relationships/presProps" Target="presProps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13" Type="http://schemas.openxmlformats.org/officeDocument/2006/relationships/slide" Target="slides/slide209.xml"/><Relationship Id="rId234" Type="http://schemas.openxmlformats.org/officeDocument/2006/relationships/slide" Target="slides/slide230.xml"/><Relationship Id="rId2" Type="http://schemas.openxmlformats.org/officeDocument/2006/relationships/customXml" Target="../customXml/item2.xml"/><Relationship Id="rId29" Type="http://schemas.openxmlformats.org/officeDocument/2006/relationships/slide" Target="slides/slide25.xml"/><Relationship Id="rId255" Type="http://schemas.openxmlformats.org/officeDocument/2006/relationships/slide" Target="slides/slide251.xml"/><Relationship Id="rId276" Type="http://schemas.openxmlformats.org/officeDocument/2006/relationships/slide" Target="slides/slide272.xml"/><Relationship Id="rId297" Type="http://schemas.openxmlformats.org/officeDocument/2006/relationships/font" Target="fonts/font13.fntdata"/><Relationship Id="rId40" Type="http://schemas.openxmlformats.org/officeDocument/2006/relationships/slide" Target="slides/slide36.xml"/><Relationship Id="rId115" Type="http://schemas.openxmlformats.org/officeDocument/2006/relationships/slide" Target="slides/slide111.xml"/><Relationship Id="rId136" Type="http://schemas.openxmlformats.org/officeDocument/2006/relationships/slide" Target="slides/slide132.xml"/><Relationship Id="rId157" Type="http://schemas.openxmlformats.org/officeDocument/2006/relationships/slide" Target="slides/slide153.xml"/><Relationship Id="rId178" Type="http://schemas.openxmlformats.org/officeDocument/2006/relationships/slide" Target="slides/slide174.xml"/><Relationship Id="rId301" Type="http://schemas.openxmlformats.org/officeDocument/2006/relationships/font" Target="fonts/font17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9" Type="http://schemas.openxmlformats.org/officeDocument/2006/relationships/slide" Target="slides/slide195.xml"/><Relationship Id="rId203" Type="http://schemas.openxmlformats.org/officeDocument/2006/relationships/slide" Target="slides/slide199.xml"/><Relationship Id="rId19" Type="http://schemas.openxmlformats.org/officeDocument/2006/relationships/slide" Target="slides/slide15.xml"/><Relationship Id="rId224" Type="http://schemas.openxmlformats.org/officeDocument/2006/relationships/slide" Target="slides/slide220.xml"/><Relationship Id="rId245" Type="http://schemas.openxmlformats.org/officeDocument/2006/relationships/slide" Target="slides/slide241.xml"/><Relationship Id="rId266" Type="http://schemas.openxmlformats.org/officeDocument/2006/relationships/slide" Target="slides/slide262.xml"/><Relationship Id="rId287" Type="http://schemas.openxmlformats.org/officeDocument/2006/relationships/font" Target="fonts/font3.fntdata"/><Relationship Id="rId30" Type="http://schemas.openxmlformats.org/officeDocument/2006/relationships/slide" Target="slides/slide26.xml"/><Relationship Id="rId105" Type="http://schemas.openxmlformats.org/officeDocument/2006/relationships/slide" Target="slides/slide101.xml"/><Relationship Id="rId126" Type="http://schemas.openxmlformats.org/officeDocument/2006/relationships/slide" Target="slides/slide122.xml"/><Relationship Id="rId147" Type="http://schemas.openxmlformats.org/officeDocument/2006/relationships/slide" Target="slides/slide143.xml"/><Relationship Id="rId168" Type="http://schemas.openxmlformats.org/officeDocument/2006/relationships/slide" Target="slides/slide164.xml"/><Relationship Id="rId312" Type="http://schemas.openxmlformats.org/officeDocument/2006/relationships/viewProps" Target="viewProps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189" Type="http://schemas.openxmlformats.org/officeDocument/2006/relationships/slide" Target="slides/slide185.xml"/><Relationship Id="rId3" Type="http://schemas.openxmlformats.org/officeDocument/2006/relationships/customXml" Target="../customXml/item3.xml"/><Relationship Id="rId214" Type="http://schemas.openxmlformats.org/officeDocument/2006/relationships/slide" Target="slides/slide210.xml"/><Relationship Id="rId235" Type="http://schemas.openxmlformats.org/officeDocument/2006/relationships/slide" Target="slides/slide231.xml"/><Relationship Id="rId256" Type="http://schemas.openxmlformats.org/officeDocument/2006/relationships/slide" Target="slides/slide252.xml"/><Relationship Id="rId277" Type="http://schemas.openxmlformats.org/officeDocument/2006/relationships/slide" Target="slides/slide273.xml"/><Relationship Id="rId298" Type="http://schemas.openxmlformats.org/officeDocument/2006/relationships/font" Target="fonts/font14.fntdata"/><Relationship Id="rId116" Type="http://schemas.openxmlformats.org/officeDocument/2006/relationships/slide" Target="slides/slide112.xml"/><Relationship Id="rId137" Type="http://schemas.openxmlformats.org/officeDocument/2006/relationships/slide" Target="slides/slide133.xml"/><Relationship Id="rId158" Type="http://schemas.openxmlformats.org/officeDocument/2006/relationships/slide" Target="slides/slide154.xml"/><Relationship Id="rId302" Type="http://schemas.openxmlformats.org/officeDocument/2006/relationships/font" Target="fonts/font18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179" Type="http://schemas.openxmlformats.org/officeDocument/2006/relationships/slide" Target="slides/slide175.xml"/><Relationship Id="rId190" Type="http://schemas.openxmlformats.org/officeDocument/2006/relationships/slide" Target="slides/slide186.xml"/><Relationship Id="rId204" Type="http://schemas.openxmlformats.org/officeDocument/2006/relationships/slide" Target="slides/slide200.xml"/><Relationship Id="rId225" Type="http://schemas.openxmlformats.org/officeDocument/2006/relationships/slide" Target="slides/slide221.xml"/><Relationship Id="rId246" Type="http://schemas.openxmlformats.org/officeDocument/2006/relationships/slide" Target="slides/slide242.xml"/><Relationship Id="rId267" Type="http://schemas.openxmlformats.org/officeDocument/2006/relationships/slide" Target="slides/slide263.xml"/><Relationship Id="rId288" Type="http://schemas.openxmlformats.org/officeDocument/2006/relationships/font" Target="fonts/font4.fntdata"/><Relationship Id="rId106" Type="http://schemas.openxmlformats.org/officeDocument/2006/relationships/slide" Target="slides/slide102.xml"/><Relationship Id="rId127" Type="http://schemas.openxmlformats.org/officeDocument/2006/relationships/slide" Target="slides/slide123.xml"/><Relationship Id="rId313" Type="http://schemas.openxmlformats.org/officeDocument/2006/relationships/theme" Target="theme/theme1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94" Type="http://schemas.openxmlformats.org/officeDocument/2006/relationships/slide" Target="slides/slide90.xml"/><Relationship Id="rId148" Type="http://schemas.openxmlformats.org/officeDocument/2006/relationships/slide" Target="slides/slide144.xml"/><Relationship Id="rId169" Type="http://schemas.openxmlformats.org/officeDocument/2006/relationships/slide" Target="slides/slide165.xml"/><Relationship Id="rId4" Type="http://schemas.openxmlformats.org/officeDocument/2006/relationships/slideMaster" Target="slideMasters/slideMaster1.xml"/><Relationship Id="rId180" Type="http://schemas.openxmlformats.org/officeDocument/2006/relationships/slide" Target="slides/slide176.xml"/><Relationship Id="rId215" Type="http://schemas.openxmlformats.org/officeDocument/2006/relationships/slide" Target="slides/slide211.xml"/><Relationship Id="rId236" Type="http://schemas.openxmlformats.org/officeDocument/2006/relationships/slide" Target="slides/slide232.xml"/><Relationship Id="rId257" Type="http://schemas.openxmlformats.org/officeDocument/2006/relationships/slide" Target="slides/slide253.xml"/><Relationship Id="rId278" Type="http://schemas.openxmlformats.org/officeDocument/2006/relationships/slide" Target="slides/slide274.xml"/><Relationship Id="rId303" Type="http://schemas.openxmlformats.org/officeDocument/2006/relationships/font" Target="fonts/font19.fntdata"/><Relationship Id="rId42" Type="http://schemas.openxmlformats.org/officeDocument/2006/relationships/slide" Target="slides/slide38.xml"/><Relationship Id="rId84" Type="http://schemas.openxmlformats.org/officeDocument/2006/relationships/slide" Target="slides/slide80.xml"/><Relationship Id="rId138" Type="http://schemas.openxmlformats.org/officeDocument/2006/relationships/slide" Target="slides/slide134.xml"/><Relationship Id="rId191" Type="http://schemas.openxmlformats.org/officeDocument/2006/relationships/slide" Target="slides/slide187.xml"/><Relationship Id="rId205" Type="http://schemas.openxmlformats.org/officeDocument/2006/relationships/slide" Target="slides/slide201.xml"/><Relationship Id="rId247" Type="http://schemas.openxmlformats.org/officeDocument/2006/relationships/slide" Target="slides/slide243.xml"/><Relationship Id="rId107" Type="http://schemas.openxmlformats.org/officeDocument/2006/relationships/slide" Target="slides/slide103.xml"/><Relationship Id="rId289" Type="http://schemas.openxmlformats.org/officeDocument/2006/relationships/font" Target="fonts/font5.fntdata"/><Relationship Id="rId11" Type="http://schemas.openxmlformats.org/officeDocument/2006/relationships/slide" Target="slides/slide7.xml"/><Relationship Id="rId53" Type="http://schemas.openxmlformats.org/officeDocument/2006/relationships/slide" Target="slides/slide49.xml"/><Relationship Id="rId149" Type="http://schemas.openxmlformats.org/officeDocument/2006/relationships/slide" Target="slides/slide145.xml"/><Relationship Id="rId314" Type="http://schemas.openxmlformats.org/officeDocument/2006/relationships/tableStyles" Target="tableStyles.xml"/><Relationship Id="rId95" Type="http://schemas.openxmlformats.org/officeDocument/2006/relationships/slide" Target="slides/slide91.xml"/><Relationship Id="rId160" Type="http://schemas.openxmlformats.org/officeDocument/2006/relationships/slide" Target="slides/slide156.xml"/><Relationship Id="rId216" Type="http://schemas.openxmlformats.org/officeDocument/2006/relationships/slide" Target="slides/slide212.xml"/><Relationship Id="rId258" Type="http://schemas.openxmlformats.org/officeDocument/2006/relationships/slide" Target="slides/slide254.xml"/><Relationship Id="rId22" Type="http://schemas.openxmlformats.org/officeDocument/2006/relationships/slide" Target="slides/slide18.xml"/><Relationship Id="rId64" Type="http://schemas.openxmlformats.org/officeDocument/2006/relationships/slide" Target="slides/slide60.xml"/><Relationship Id="rId118" Type="http://schemas.openxmlformats.org/officeDocument/2006/relationships/slide" Target="slides/slide114.xml"/><Relationship Id="rId171" Type="http://schemas.openxmlformats.org/officeDocument/2006/relationships/slide" Target="slides/slide167.xml"/><Relationship Id="rId227" Type="http://schemas.openxmlformats.org/officeDocument/2006/relationships/slide" Target="slides/slide223.xml"/><Relationship Id="rId269" Type="http://schemas.openxmlformats.org/officeDocument/2006/relationships/slide" Target="slides/slide265.xml"/><Relationship Id="rId33" Type="http://schemas.openxmlformats.org/officeDocument/2006/relationships/slide" Target="slides/slide29.xml"/><Relationship Id="rId129" Type="http://schemas.openxmlformats.org/officeDocument/2006/relationships/slide" Target="slides/slide125.xml"/><Relationship Id="rId280" Type="http://schemas.openxmlformats.org/officeDocument/2006/relationships/slide" Target="slides/slide276.xml"/><Relationship Id="rId75" Type="http://schemas.openxmlformats.org/officeDocument/2006/relationships/slide" Target="slides/slide71.xml"/><Relationship Id="rId140" Type="http://schemas.openxmlformats.org/officeDocument/2006/relationships/slide" Target="slides/slide136.xml"/><Relationship Id="rId182" Type="http://schemas.openxmlformats.org/officeDocument/2006/relationships/slide" Target="slides/slide178.xml"/><Relationship Id="rId6" Type="http://schemas.openxmlformats.org/officeDocument/2006/relationships/slide" Target="slides/slide2.xml"/><Relationship Id="rId238" Type="http://schemas.openxmlformats.org/officeDocument/2006/relationships/slide" Target="slides/slide234.xml"/><Relationship Id="rId291" Type="http://schemas.openxmlformats.org/officeDocument/2006/relationships/font" Target="fonts/font7.fntdata"/><Relationship Id="rId305" Type="http://schemas.openxmlformats.org/officeDocument/2006/relationships/font" Target="fonts/font21.fntdata"/><Relationship Id="rId44" Type="http://schemas.openxmlformats.org/officeDocument/2006/relationships/slide" Target="slides/slide40.xml"/><Relationship Id="rId86" Type="http://schemas.openxmlformats.org/officeDocument/2006/relationships/slide" Target="slides/slide82.xml"/><Relationship Id="rId151" Type="http://schemas.openxmlformats.org/officeDocument/2006/relationships/slide" Target="slides/slide147.xml"/></Relationships>
</file>

<file path=ppt/comments/modernComment_100_0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8F9DBB2-9F41-47F1-8490-1FDB6CE435E1}" authorId="{5FA56B9F-2E66-750E-8F90-4C266324D5FB}" status="resolved" created="2023-10-11T19:43:27.586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Update headshot, remove circle behind it. Make it like the speaker cards where is a png only [@Paige Jenkins] </a:t>
        </a:r>
      </a:p>
    </p188:txBody>
  </p188:cm>
  <p188:cm id="{59FF9E50-C2F5-407B-839A-D319D6CD4FCE}" authorId="{5FA56B9F-2E66-750E-8F90-4C266324D5FB}" status="resolved" created="2023-10-11T20:07:10.325">
    <pc:sldMkLst xmlns:pc="http://schemas.microsoft.com/office/powerpoint/2013/main/command">
      <pc:docMk/>
      <pc:sldMk cId="0" sldId="256"/>
    </pc:sldMkLst>
    <p188:txBody>
      <a:bodyPr/>
      <a:lstStyle/>
      <a:p>
        <a:r>
          <a:rPr lang="en-US"/>
          <a:t>subtitle make it closer to the main title. Make main title 2 lines instead of 3</a:t>
        </a:r>
      </a:p>
    </p188:txBody>
  </p188:cm>
</p188:cmLst>
</file>

<file path=ppt/comments/modernComment_16D_A6D756C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CF0D9E0-742A-4C0E-9F86-F5B6CF0BC457}" authorId="{5FA56B9F-2E66-750E-8F90-4C266324D5FB}" status="resolved" created="2023-10-11T20:18:29.834" complete="100000">
    <pc:sldMkLst xmlns:pc="http://schemas.microsoft.com/office/powerpoint/2013/main/command">
      <pc:docMk/>
      <pc:sldMk cId="2799130314" sldId="365"/>
    </pc:sldMkLst>
    <p188:txBody>
      <a:bodyPr/>
      <a:lstStyle/>
      <a:p>
        <a:r>
          <a:rPr lang="en-US"/>
          <a:t>perfect</a:t>
        </a:r>
      </a:p>
    </p188:txBody>
  </p188:cm>
</p188:cmLst>
</file>

<file path=ppt/comments/modernComment_17E_8D68BBDE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D79276E-E9B5-4715-B6EB-00295817AF99}" authorId="{5FA56B9F-2E66-750E-8F90-4C266324D5FB}" status="resolved" created="2023-10-11T20:19:25.008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2372451294" sldId="382"/>
      <ac:picMk id="2" creationId="{46D73F7A-662F-DE02-B3DF-751F0783B707}"/>
    </ac:deMkLst>
    <p188:txBody>
      <a:bodyPr/>
      <a:lstStyle/>
      <a:p>
        <a:r>
          <a:rPr lang="en-US"/>
          <a:t>ask henry to check if this QR code is an UTM, if not, ask if he can help you make one, then ask Tabitha to create a new qr code for you</a:t>
        </a:r>
      </a:p>
    </p188:txBody>
  </p188:cm>
</p188:cmLst>
</file>

<file path=ppt/comments/modernComment_184_C9E770BB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DB3D529F-ED94-4D96-8DC3-E5B59EAE6498}" authorId="{5FA56B9F-2E66-750E-8F90-4C266324D5FB}" status="resolved" created="2023-10-11T20:08:04.686" complete="100000">
    <pc:sldMkLst xmlns:pc="http://schemas.microsoft.com/office/powerpoint/2013/main/command">
      <pc:docMk/>
      <pc:sldMk cId="3387388091" sldId="388"/>
    </pc:sldMkLst>
    <p188:txBody>
      <a:bodyPr/>
      <a:lstStyle/>
      <a:p>
        <a:r>
          <a:rPr lang="en-US"/>
          <a:t>whole thing bigger and mor towards the center</a:t>
        </a:r>
      </a:p>
    </p188:txBody>
  </p188:cm>
</p188:cmLst>
</file>

<file path=ppt/comments/modernComment_18B_65192B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C85C3A5E-C160-405B-BB66-F7F8B2A03FB3}" authorId="{5FA56B9F-2E66-750E-8F90-4C266324D5FB}" status="resolved" created="2023-10-11T20:09:41.815" complete="100000">
    <pc:sldMkLst xmlns:pc="http://schemas.microsoft.com/office/powerpoint/2013/main/command">
      <pc:docMk/>
      <pc:sldMk cId="1696148403" sldId="395"/>
    </pc:sldMkLst>
    <p188:txBody>
      <a:bodyPr/>
      <a:lstStyle/>
      <a:p>
        <a:r>
          <a:rPr lang="en-US"/>
          <a:t>Caps for title, Is it on a Malware List</a:t>
        </a:r>
      </a:p>
    </p188:txBody>
  </p188:cm>
</p188:cmLst>
</file>

<file path=ppt/comments/modernComment_197_24DB187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52084FDD-277A-43D6-8D76-5DD5E75CBD9B}" authorId="{5FA56B9F-2E66-750E-8F90-4C266324D5FB}" status="resolved" created="2023-10-11T20:11:57.976" complete="100000">
    <pc:sldMkLst xmlns:pc="http://schemas.microsoft.com/office/powerpoint/2013/main/command">
      <pc:docMk/>
      <pc:sldMk cId="618338431" sldId="407"/>
    </pc:sldMkLst>
    <p188:txBody>
      <a:bodyPr/>
      <a:lstStyle/>
      <a:p>
        <a:r>
          <a:rPr lang="en-US"/>
          <a:t>text is too close to image, same for previous page. Try to get them all aligned the same</a:t>
        </a:r>
      </a:p>
    </p188:txBody>
  </p188:cm>
</p188:cmLst>
</file>

<file path=ppt/comments/modernComment_19B_86D4887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478D6F8C-AB9E-4FAB-B86B-05382BC70B7B}" authorId="{5FA56B9F-2E66-750E-8F90-4C266324D5FB}" status="resolved" created="2023-10-11T20:12:26.289" complete="100000">
    <pc:sldMkLst xmlns:pc="http://schemas.microsoft.com/office/powerpoint/2013/main/command">
      <pc:docMk/>
      <pc:sldMk cId="2262075511" sldId="411"/>
    </pc:sldMkLst>
    <p188:txBody>
      <a:bodyPr/>
      <a:lstStyle/>
      <a:p>
        <a:r>
          <a:rPr lang="en-US"/>
          <a:t>This is beautiful  </a:t>
        </a:r>
      </a:p>
    </p188:txBody>
  </p188:cm>
</p188:cmLst>
</file>

<file path=ppt/comments/modernComment_1A3_FBD857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388FE21E-C05E-4316-B1AC-73D7792BB6BB}" authorId="{5FA56B9F-2E66-750E-8F90-4C266324D5FB}" status="resolved" created="2023-10-11T20:10:56.989" complete="100000">
    <pc:sldMkLst xmlns:pc="http://schemas.microsoft.com/office/powerpoint/2013/main/command">
      <pc:docMk/>
      <pc:sldMk cId="16504919" sldId="419"/>
    </pc:sldMkLst>
    <p188:txBody>
      <a:bodyPr/>
      <a:lstStyle/>
      <a:p>
        <a:r>
          <a:rPr lang="en-US"/>
          <a:t>Unique Code</a:t>
        </a:r>
      </a:p>
    </p188:txBody>
  </p188:cm>
</p188:cmLst>
</file>

<file path=ppt/comments/modernComment_1A4_DBAF442A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A362D84D-CB57-418D-8A0C-A532E2618874}" authorId="{5FA56B9F-2E66-750E-8F90-4C266324D5FB}" status="resolved" created="2023-10-11T20:11:24.600" complete="100000">
    <pc:sldMkLst xmlns:pc="http://schemas.microsoft.com/office/powerpoint/2013/main/command">
      <pc:docMk/>
      <pc:sldMk cId="3685696554" sldId="420"/>
    </pc:sldMkLst>
    <p188:txBody>
      <a:bodyPr/>
      <a:lstStyle/>
      <a:p>
        <a:r>
          <a:rPr lang="en-US"/>
          <a:t>Royal Ransomware in white so its readable </a:t>
        </a:r>
      </a:p>
    </p188:txBody>
  </p188:cm>
</p188:cmLst>
</file>

<file path=ppt/comments/modernComment_1AB_8AD292A4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F3F90C62-00BE-4634-836D-5149F4B466F7}" authorId="{5FA56B9F-2E66-750E-8F90-4C266324D5FB}" status="resolved" created="2023-10-11T20:08:37.734" complete="100000">
    <pc:sldMkLst xmlns:pc="http://schemas.microsoft.com/office/powerpoint/2013/main/command">
      <pc:docMk/>
      <pc:sldMk cId="2329055908" sldId="427"/>
    </pc:sldMkLst>
    <p188:txBody>
      <a:bodyPr/>
      <a:lstStyle/>
      <a:p>
        <a:r>
          <a:rPr lang="en-US"/>
          <a:t>Top Tips to Create Successful Malware
Check caps</a:t>
        </a:r>
      </a:p>
    </p188:txBody>
  </p188:cm>
</p188:cmLst>
</file>

<file path=ppt/comments/modernComment_296_1F6C26D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769317F-502E-4A89-860F-74E6BD632DA8}" authorId="{5FA56B9F-2E66-750E-8F90-4C266324D5FB}" status="resolved" created="2023-10-11T20:08:04.686" complete="100000">
    <pc:sldMkLst xmlns:pc="http://schemas.microsoft.com/office/powerpoint/2013/main/command">
      <pc:docMk/>
      <pc:sldMk cId="3387388091" sldId="388"/>
    </pc:sldMkLst>
    <p188:txBody>
      <a:bodyPr/>
      <a:lstStyle/>
      <a:p>
        <a:r>
          <a:rPr lang="en-US"/>
          <a:t>whole thing bigger and mor towards the center</a:t>
        </a:r>
      </a:p>
    </p188:txBody>
    <p188:extLst>
      <p:ext xmlns:p="http://schemas.openxmlformats.org/presentationml/2006/main" uri="{57CB4572-C831-44C2-8A1C-0ADB6CCDFE69}">
        <p223:reactions xmlns:p223="http://schemas.microsoft.com/office/powerpoint/2022/03/main">
          <p223:rxn type="👍">
            <p223:instance time="2023-10-12T17:06:03.884" authorId="{7C55DA05-CC52-CF00-C2A1-016FD5ADFED2}"/>
          </p223:rxn>
        </p223:reactions>
      </p:ext>
    </p188:extLst>
  </p188:cm>
</p188:cmLst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1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1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1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1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_rels/notesSlide1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1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6.xml"/><Relationship Id="rId1" Type="http://schemas.openxmlformats.org/officeDocument/2006/relationships/notesMaster" Target="../notesMasters/notesMaster1.xml"/></Relationships>
</file>

<file path=ppt/notesSlides/_rels/notesSlide1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7.xml"/><Relationship Id="rId1" Type="http://schemas.openxmlformats.org/officeDocument/2006/relationships/notesMaster" Target="../notesMasters/notesMaster1.xml"/></Relationships>
</file>

<file path=ppt/notesSlides/_rels/notesSlide1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1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1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1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2.xml"/><Relationship Id="rId1" Type="http://schemas.openxmlformats.org/officeDocument/2006/relationships/notesMaster" Target="../notesMasters/notesMaster1.xml"/></Relationships>
</file>

<file path=ppt/notesSlides/_rels/notesSlide1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3.xml"/><Relationship Id="rId1" Type="http://schemas.openxmlformats.org/officeDocument/2006/relationships/notesMaster" Target="../notesMasters/notesMaster1.xml"/></Relationships>
</file>

<file path=ppt/notesSlides/_rels/notesSlide1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4.xml"/><Relationship Id="rId1" Type="http://schemas.openxmlformats.org/officeDocument/2006/relationships/notesMaster" Target="../notesMasters/notesMaster1.xml"/></Relationships>
</file>

<file path=ppt/notesSlides/_rels/notesSlide1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5.xml"/><Relationship Id="rId1" Type="http://schemas.openxmlformats.org/officeDocument/2006/relationships/notesMaster" Target="../notesMasters/notesMaster1.xml"/></Relationships>
</file>

<file path=ppt/notesSlides/_rels/notesSlide1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6.xml"/><Relationship Id="rId1" Type="http://schemas.openxmlformats.org/officeDocument/2006/relationships/notesMaster" Target="../notesMasters/notesMaster1.xml"/></Relationships>
</file>

<file path=ppt/notesSlides/_rels/notesSlide1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7.xml"/><Relationship Id="rId1" Type="http://schemas.openxmlformats.org/officeDocument/2006/relationships/notesMaster" Target="../notesMasters/notesMaster1.xml"/></Relationships>
</file>

<file path=ppt/notesSlides/_rels/notesSlide1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8.xml"/><Relationship Id="rId1" Type="http://schemas.openxmlformats.org/officeDocument/2006/relationships/notesMaster" Target="../notesMasters/notesMaster1.xml"/></Relationships>
</file>

<file path=ppt/notesSlides/_rels/notesSlide1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0.xml"/><Relationship Id="rId1" Type="http://schemas.openxmlformats.org/officeDocument/2006/relationships/notesMaster" Target="../notesMasters/notesMaster1.xml"/></Relationships>
</file>

<file path=ppt/notesSlides/_rels/notesSlide1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1.xml"/><Relationship Id="rId1" Type="http://schemas.openxmlformats.org/officeDocument/2006/relationships/notesMaster" Target="../notesMasters/notesMaster1.xml"/></Relationships>
</file>

<file path=ppt/notesSlides/_rels/notesSlide1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2.xml"/><Relationship Id="rId1" Type="http://schemas.openxmlformats.org/officeDocument/2006/relationships/notesMaster" Target="../notesMasters/notesMaster1.xml"/></Relationships>
</file>

<file path=ppt/notesSlides/_rels/notesSlide1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3.xml"/><Relationship Id="rId1" Type="http://schemas.openxmlformats.org/officeDocument/2006/relationships/notesMaster" Target="../notesMasters/notesMaster1.xml"/></Relationships>
</file>

<file path=ppt/notesSlides/_rels/notesSlide1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1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1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1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7.xml"/><Relationship Id="rId1" Type="http://schemas.openxmlformats.org/officeDocument/2006/relationships/notesMaster" Target="../notesMasters/notesMaster1.xml"/></Relationships>
</file>

<file path=ppt/notesSlides/_rels/notesSlide1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8.xml"/><Relationship Id="rId1" Type="http://schemas.openxmlformats.org/officeDocument/2006/relationships/notesMaster" Target="../notesMasters/notesMaster1.xml"/></Relationships>
</file>

<file path=ppt/notesSlides/_rels/notesSlide1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0.xml"/><Relationship Id="rId1" Type="http://schemas.openxmlformats.org/officeDocument/2006/relationships/notesMaster" Target="../notesMasters/notesMaster1.xml"/></Relationships>
</file>

<file path=ppt/notesSlides/_rels/notesSlide1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1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2.xml"/><Relationship Id="rId1" Type="http://schemas.openxmlformats.org/officeDocument/2006/relationships/notesMaster" Target="../notesMasters/notesMaster1.xml"/></Relationships>
</file>

<file path=ppt/notesSlides/_rels/notesSlide1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3.xml"/><Relationship Id="rId1" Type="http://schemas.openxmlformats.org/officeDocument/2006/relationships/notesMaster" Target="../notesMasters/notesMaster1.xml"/></Relationships>
</file>

<file path=ppt/notesSlides/_rels/notesSlide1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4.xml"/><Relationship Id="rId1" Type="http://schemas.openxmlformats.org/officeDocument/2006/relationships/notesMaster" Target="../notesMasters/notesMaster1.xml"/></Relationships>
</file>

<file path=ppt/notesSlides/_rels/notesSlide1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5.xml"/><Relationship Id="rId1" Type="http://schemas.openxmlformats.org/officeDocument/2006/relationships/notesMaster" Target="../notesMasters/notesMaster1.xml"/></Relationships>
</file>

<file path=ppt/notesSlides/_rels/notesSlide1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6.xml"/><Relationship Id="rId1" Type="http://schemas.openxmlformats.org/officeDocument/2006/relationships/notesMaster" Target="../notesMasters/notesMaster1.xml"/></Relationships>
</file>

<file path=ppt/notesSlides/_rels/notesSlide1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1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8.xml"/><Relationship Id="rId1" Type="http://schemas.openxmlformats.org/officeDocument/2006/relationships/notesMaster" Target="../notesMasters/notesMaster1.xml"/></Relationships>
</file>

<file path=ppt/notesSlides/_rels/notesSlide1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0.xml"/><Relationship Id="rId1" Type="http://schemas.openxmlformats.org/officeDocument/2006/relationships/notesMaster" Target="../notesMasters/notesMaster1.xml"/></Relationships>
</file>

<file path=ppt/notesSlides/_rels/notesSlide1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1.xml"/><Relationship Id="rId1" Type="http://schemas.openxmlformats.org/officeDocument/2006/relationships/notesMaster" Target="../notesMasters/notesMaster1.xml"/></Relationships>
</file>

<file path=ppt/notesSlides/_rels/notesSlide1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2.xml"/><Relationship Id="rId1" Type="http://schemas.openxmlformats.org/officeDocument/2006/relationships/notesMaster" Target="../notesMasters/notesMaster1.xml"/></Relationships>
</file>

<file path=ppt/notesSlides/_rels/notesSlide1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3.xml"/><Relationship Id="rId1" Type="http://schemas.openxmlformats.org/officeDocument/2006/relationships/notesMaster" Target="../notesMasters/notesMaster1.xml"/></Relationships>
</file>

<file path=ppt/notesSlides/_rels/notesSlide1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4.xml"/><Relationship Id="rId1" Type="http://schemas.openxmlformats.org/officeDocument/2006/relationships/notesMaster" Target="../notesMasters/notesMaster1.xml"/></Relationships>
</file>

<file path=ppt/notesSlides/_rels/notesSlide1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5.xml"/><Relationship Id="rId1" Type="http://schemas.openxmlformats.org/officeDocument/2006/relationships/notesMaster" Target="../notesMasters/notesMaster1.xml"/></Relationships>
</file>

<file path=ppt/notesSlides/_rels/notesSlide1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6.xml"/><Relationship Id="rId1" Type="http://schemas.openxmlformats.org/officeDocument/2006/relationships/notesMaster" Target="../notesMasters/notesMaster1.xml"/></Relationships>
</file>

<file path=ppt/notesSlides/_rels/notesSlide1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7.xml"/><Relationship Id="rId1" Type="http://schemas.openxmlformats.org/officeDocument/2006/relationships/notesMaster" Target="../notesMasters/notesMaster1.xml"/></Relationships>
</file>

<file path=ppt/notesSlides/_rels/notesSlide1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8.xml"/><Relationship Id="rId1" Type="http://schemas.openxmlformats.org/officeDocument/2006/relationships/notesMaster" Target="../notesMasters/notesMaster1.xml"/></Relationships>
</file>

<file path=ppt/notesSlides/_rels/notesSlide1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0.xml"/><Relationship Id="rId1" Type="http://schemas.openxmlformats.org/officeDocument/2006/relationships/notesMaster" Target="../notesMasters/notesMaster1.xml"/></Relationships>
</file>

<file path=ppt/notesSlides/_rels/notesSlide1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1.xml"/><Relationship Id="rId1" Type="http://schemas.openxmlformats.org/officeDocument/2006/relationships/notesMaster" Target="../notesMasters/notesMaster1.xml"/></Relationships>
</file>

<file path=ppt/notesSlides/_rels/notesSlide1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2.xml"/><Relationship Id="rId1" Type="http://schemas.openxmlformats.org/officeDocument/2006/relationships/notesMaster" Target="../notesMasters/notesMaster1.xml"/></Relationships>
</file>

<file path=ppt/notesSlides/_rels/notesSlide1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1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4.xml"/><Relationship Id="rId1" Type="http://schemas.openxmlformats.org/officeDocument/2006/relationships/notesMaster" Target="../notesMasters/notesMaster1.xml"/></Relationships>
</file>

<file path=ppt/notesSlides/_rels/notesSlide1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5.xml"/><Relationship Id="rId1" Type="http://schemas.openxmlformats.org/officeDocument/2006/relationships/notesMaster" Target="../notesMasters/notesMaster1.xml"/></Relationships>
</file>

<file path=ppt/notesSlides/_rels/notesSlide1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6.xml"/><Relationship Id="rId1" Type="http://schemas.openxmlformats.org/officeDocument/2006/relationships/notesMaster" Target="../notesMasters/notesMaster1.xml"/></Relationships>
</file>

<file path=ppt/notesSlides/_rels/notesSlide1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7.xml"/><Relationship Id="rId1" Type="http://schemas.openxmlformats.org/officeDocument/2006/relationships/notesMaster" Target="../notesMasters/notesMaster1.xml"/></Relationships>
</file>

<file path=ppt/notesSlides/_rels/notesSlide1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8.xml"/><Relationship Id="rId1" Type="http://schemas.openxmlformats.org/officeDocument/2006/relationships/notesMaster" Target="../notesMasters/notesMaster1.xml"/></Relationships>
</file>

<file path=ppt/notesSlides/_rels/notesSlide1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0.xml"/><Relationship Id="rId1" Type="http://schemas.openxmlformats.org/officeDocument/2006/relationships/notesMaster" Target="../notesMasters/notesMaster1.xml"/></Relationships>
</file>

<file path=ppt/notesSlides/_rels/notesSlide1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1.xml"/><Relationship Id="rId1" Type="http://schemas.openxmlformats.org/officeDocument/2006/relationships/notesMaster" Target="../notesMasters/notesMaster1.xml"/></Relationships>
</file>

<file path=ppt/notesSlides/_rels/notesSlide1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2.xml"/><Relationship Id="rId1" Type="http://schemas.openxmlformats.org/officeDocument/2006/relationships/notesMaster" Target="../notesMasters/notesMaster1.xml"/></Relationships>
</file>

<file path=ppt/notesSlides/_rels/notesSlide1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3.xml"/><Relationship Id="rId1" Type="http://schemas.openxmlformats.org/officeDocument/2006/relationships/notesMaster" Target="../notesMasters/notesMaster1.xml"/></Relationships>
</file>

<file path=ppt/notesSlides/_rels/notesSlide1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4.xml"/><Relationship Id="rId1" Type="http://schemas.openxmlformats.org/officeDocument/2006/relationships/notesMaster" Target="../notesMasters/notesMaster1.xml"/></Relationships>
</file>

<file path=ppt/notesSlides/_rels/notesSlide1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5.xml"/><Relationship Id="rId1" Type="http://schemas.openxmlformats.org/officeDocument/2006/relationships/notesMaster" Target="../notesMasters/notesMaster1.xml"/></Relationships>
</file>

<file path=ppt/notesSlides/_rels/notesSlide1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6.xml"/><Relationship Id="rId1" Type="http://schemas.openxmlformats.org/officeDocument/2006/relationships/notesMaster" Target="../notesMasters/notesMaster1.xml"/></Relationships>
</file>

<file path=ppt/notesSlides/_rels/notesSlide1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7.xml"/><Relationship Id="rId1" Type="http://schemas.openxmlformats.org/officeDocument/2006/relationships/notesMaster" Target="../notesMasters/notesMaster1.xml"/></Relationships>
</file>

<file path=ppt/notesSlides/_rels/notesSlide1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8.xml"/><Relationship Id="rId1" Type="http://schemas.openxmlformats.org/officeDocument/2006/relationships/notesMaster" Target="../notesMasters/notesMaster1.xml"/></Relationships>
</file>

<file path=ppt/notesSlides/_rels/notesSlide1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0.xml"/><Relationship Id="rId1" Type="http://schemas.openxmlformats.org/officeDocument/2006/relationships/notesMaster" Target="../notesMasters/notesMaster1.xml"/></Relationships>
</file>

<file path=ppt/notesSlides/_rels/notesSlide1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1.xml"/><Relationship Id="rId1" Type="http://schemas.openxmlformats.org/officeDocument/2006/relationships/notesMaster" Target="../notesMasters/notesMaster1.xml"/></Relationships>
</file>

<file path=ppt/notesSlides/_rels/notesSlide1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2.xml"/><Relationship Id="rId1" Type="http://schemas.openxmlformats.org/officeDocument/2006/relationships/notesMaster" Target="../notesMasters/notesMaster1.xml"/></Relationships>
</file>

<file path=ppt/notesSlides/_rels/notesSlide1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3.xml"/><Relationship Id="rId1" Type="http://schemas.openxmlformats.org/officeDocument/2006/relationships/notesMaster" Target="../notesMasters/notesMaster1.xml"/></Relationships>
</file>

<file path=ppt/notesSlides/_rels/notesSlide1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4.xml"/><Relationship Id="rId1" Type="http://schemas.openxmlformats.org/officeDocument/2006/relationships/notesMaster" Target="../notesMasters/notesMaster1.xml"/></Relationships>
</file>

<file path=ppt/notesSlides/_rels/notesSlide1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5.xml"/><Relationship Id="rId1" Type="http://schemas.openxmlformats.org/officeDocument/2006/relationships/notesMaster" Target="../notesMasters/notesMaster1.xml"/></Relationships>
</file>

<file path=ppt/notesSlides/_rels/notesSlide1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6.xml"/><Relationship Id="rId1" Type="http://schemas.openxmlformats.org/officeDocument/2006/relationships/notesMaster" Target="../notesMasters/notesMaster1.xml"/></Relationships>
</file>

<file path=ppt/notesSlides/_rels/notesSlide1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7.xml"/><Relationship Id="rId1" Type="http://schemas.openxmlformats.org/officeDocument/2006/relationships/notesMaster" Target="../notesMasters/notesMaster1.xml"/></Relationships>
</file>

<file path=ppt/notesSlides/_rels/notesSlide1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8.xml"/><Relationship Id="rId1" Type="http://schemas.openxmlformats.org/officeDocument/2006/relationships/notesMaster" Target="../notesMasters/notesMaster1.xml"/></Relationships>
</file>

<file path=ppt/notesSlides/_rels/notesSlide1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0.xml"/><Relationship Id="rId1" Type="http://schemas.openxmlformats.org/officeDocument/2006/relationships/notesMaster" Target="../notesMasters/notesMaster1.xml"/></Relationships>
</file>

<file path=ppt/notesSlides/_rels/notesSlide1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1.xml"/><Relationship Id="rId1" Type="http://schemas.openxmlformats.org/officeDocument/2006/relationships/notesMaster" Target="../notesMasters/notesMaster1.xml"/></Relationships>
</file>

<file path=ppt/notesSlides/_rels/notesSlide1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2.xml"/><Relationship Id="rId1" Type="http://schemas.openxmlformats.org/officeDocument/2006/relationships/notesMaster" Target="../notesMasters/notesMaster1.xml"/></Relationships>
</file>

<file path=ppt/notesSlides/_rels/notesSlide1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3.xml"/><Relationship Id="rId1" Type="http://schemas.openxmlformats.org/officeDocument/2006/relationships/notesMaster" Target="../notesMasters/notesMaster1.xml"/></Relationships>
</file>

<file path=ppt/notesSlides/_rels/notesSlide1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4.xml"/><Relationship Id="rId1" Type="http://schemas.openxmlformats.org/officeDocument/2006/relationships/notesMaster" Target="../notesMasters/notesMaster1.xml"/></Relationships>
</file>

<file path=ppt/notesSlides/_rels/notesSlide1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5.xml"/><Relationship Id="rId1" Type="http://schemas.openxmlformats.org/officeDocument/2006/relationships/notesMaster" Target="../notesMasters/notesMaster1.xml"/></Relationships>
</file>

<file path=ppt/notesSlides/_rels/notesSlide1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6.xml"/><Relationship Id="rId1" Type="http://schemas.openxmlformats.org/officeDocument/2006/relationships/notesMaster" Target="../notesMasters/notesMaster1.xml"/></Relationships>
</file>

<file path=ppt/notesSlides/_rels/notesSlide1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7.xml"/><Relationship Id="rId1" Type="http://schemas.openxmlformats.org/officeDocument/2006/relationships/notesMaster" Target="../notesMasters/notesMaster1.xml"/></Relationships>
</file>

<file path=ppt/notesSlides/_rels/notesSlide1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8.xml"/><Relationship Id="rId1" Type="http://schemas.openxmlformats.org/officeDocument/2006/relationships/notesMaster" Target="../notesMasters/notesMaster1.xml"/></Relationships>
</file>

<file path=ppt/notesSlides/_rels/notesSlide1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0.xml"/><Relationship Id="rId1" Type="http://schemas.openxmlformats.org/officeDocument/2006/relationships/notesMaster" Target="../notesMasters/notesMaster1.xml"/></Relationships>
</file>

<file path=ppt/notesSlides/_rels/notesSlide2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1.xml"/><Relationship Id="rId1" Type="http://schemas.openxmlformats.org/officeDocument/2006/relationships/notesMaster" Target="../notesMasters/notesMaster1.xml"/></Relationships>
</file>

<file path=ppt/notesSlides/_rels/notesSlide2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2.xml"/><Relationship Id="rId1" Type="http://schemas.openxmlformats.org/officeDocument/2006/relationships/notesMaster" Target="../notesMasters/notesMaster1.xml"/></Relationships>
</file>

<file path=ppt/notesSlides/_rels/notesSlide20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3.xml"/><Relationship Id="rId1" Type="http://schemas.openxmlformats.org/officeDocument/2006/relationships/notesMaster" Target="../notesMasters/notesMaster1.xml"/></Relationships>
</file>

<file path=ppt/notesSlides/_rels/notesSlide20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4.xml"/><Relationship Id="rId1" Type="http://schemas.openxmlformats.org/officeDocument/2006/relationships/notesMaster" Target="../notesMasters/notesMaster1.xml"/></Relationships>
</file>

<file path=ppt/notesSlides/_rels/notesSlide20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5.xml"/><Relationship Id="rId1" Type="http://schemas.openxmlformats.org/officeDocument/2006/relationships/notesMaster" Target="../notesMasters/notesMaster1.xml"/></Relationships>
</file>

<file path=ppt/notesSlides/_rels/notesSlide20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6.xml"/><Relationship Id="rId1" Type="http://schemas.openxmlformats.org/officeDocument/2006/relationships/notesMaster" Target="../notesMasters/notesMaster1.xml"/></Relationships>
</file>

<file path=ppt/notesSlides/_rels/notesSlide20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7.xml"/><Relationship Id="rId1" Type="http://schemas.openxmlformats.org/officeDocument/2006/relationships/notesMaster" Target="../notesMasters/notesMaster1.xml"/></Relationships>
</file>

<file path=ppt/notesSlides/_rels/notesSlide20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8.xml"/><Relationship Id="rId1" Type="http://schemas.openxmlformats.org/officeDocument/2006/relationships/notesMaster" Target="../notesMasters/notesMaster1.xml"/></Relationships>
</file>

<file path=ppt/notesSlides/_rels/notesSlide20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0.xml"/><Relationship Id="rId1" Type="http://schemas.openxmlformats.org/officeDocument/2006/relationships/notesMaster" Target="../notesMasters/notesMaster1.xml"/></Relationships>
</file>

<file path=ppt/notesSlides/_rels/notesSlide2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1.xml"/><Relationship Id="rId1" Type="http://schemas.openxmlformats.org/officeDocument/2006/relationships/notesMaster" Target="../notesMasters/notesMaster1.xml"/></Relationships>
</file>

<file path=ppt/notesSlides/_rels/notesSlide2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2.xml"/><Relationship Id="rId1" Type="http://schemas.openxmlformats.org/officeDocument/2006/relationships/notesMaster" Target="../notesMasters/notesMaster1.xml"/></Relationships>
</file>

<file path=ppt/notesSlides/_rels/notesSlide2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3.xml"/><Relationship Id="rId1" Type="http://schemas.openxmlformats.org/officeDocument/2006/relationships/notesMaster" Target="../notesMasters/notesMaster1.xml"/></Relationships>
</file>

<file path=ppt/notesSlides/_rels/notesSlide2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4.xml"/><Relationship Id="rId1" Type="http://schemas.openxmlformats.org/officeDocument/2006/relationships/notesMaster" Target="../notesMasters/notesMaster1.xml"/></Relationships>
</file>

<file path=ppt/notesSlides/_rels/notesSlide2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5.xml"/><Relationship Id="rId1" Type="http://schemas.openxmlformats.org/officeDocument/2006/relationships/notesMaster" Target="../notesMasters/notesMaster1.xml"/></Relationships>
</file>

<file path=ppt/notesSlides/_rels/notesSlide2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6.xml"/><Relationship Id="rId1" Type="http://schemas.openxmlformats.org/officeDocument/2006/relationships/notesMaster" Target="../notesMasters/notesMaster1.xml"/></Relationships>
</file>

<file path=ppt/notesSlides/_rels/notesSlide2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7.xml"/><Relationship Id="rId1" Type="http://schemas.openxmlformats.org/officeDocument/2006/relationships/notesMaster" Target="../notesMasters/notesMaster1.xml"/></Relationships>
</file>

<file path=ppt/notesSlides/_rels/notesSlide2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8.xml"/><Relationship Id="rId1" Type="http://schemas.openxmlformats.org/officeDocument/2006/relationships/notesMaster" Target="../notesMasters/notesMaster1.xml"/></Relationships>
</file>

<file path=ppt/notesSlides/_rels/notesSlide2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0.xml"/><Relationship Id="rId1" Type="http://schemas.openxmlformats.org/officeDocument/2006/relationships/notesMaster" Target="../notesMasters/notesMaster1.xml"/></Relationships>
</file>

<file path=ppt/notesSlides/_rels/notesSlide2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1.xml"/><Relationship Id="rId1" Type="http://schemas.openxmlformats.org/officeDocument/2006/relationships/notesMaster" Target="../notesMasters/notesMaster1.xml"/></Relationships>
</file>

<file path=ppt/notesSlides/_rels/notesSlide2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2.xml"/><Relationship Id="rId1" Type="http://schemas.openxmlformats.org/officeDocument/2006/relationships/notesMaster" Target="../notesMasters/notesMaster1.xml"/></Relationships>
</file>

<file path=ppt/notesSlides/_rels/notesSlide2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3.xml"/><Relationship Id="rId1" Type="http://schemas.openxmlformats.org/officeDocument/2006/relationships/notesMaster" Target="../notesMasters/notesMaster1.xml"/></Relationships>
</file>

<file path=ppt/notesSlides/_rels/notesSlide2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4.xml"/><Relationship Id="rId1" Type="http://schemas.openxmlformats.org/officeDocument/2006/relationships/notesMaster" Target="../notesMasters/notesMaster1.xml"/></Relationships>
</file>

<file path=ppt/notesSlides/_rels/notesSlide2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5.xml"/><Relationship Id="rId1" Type="http://schemas.openxmlformats.org/officeDocument/2006/relationships/notesMaster" Target="../notesMasters/notesMaster1.xml"/></Relationships>
</file>

<file path=ppt/notesSlides/_rels/notesSlide2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6.xml"/><Relationship Id="rId1" Type="http://schemas.openxmlformats.org/officeDocument/2006/relationships/notesMaster" Target="../notesMasters/notesMaster1.xml"/></Relationships>
</file>

<file path=ppt/notesSlides/_rels/notesSlide2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7.xml"/><Relationship Id="rId1" Type="http://schemas.openxmlformats.org/officeDocument/2006/relationships/notesMaster" Target="../notesMasters/notesMaster1.xml"/></Relationships>
</file>

<file path=ppt/notesSlides/_rels/notesSlide2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8.xml"/><Relationship Id="rId1" Type="http://schemas.openxmlformats.org/officeDocument/2006/relationships/notesMaster" Target="../notesMasters/notesMaster1.xml"/></Relationships>
</file>

<file path=ppt/notesSlides/_rels/notesSlide2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0.xml"/><Relationship Id="rId1" Type="http://schemas.openxmlformats.org/officeDocument/2006/relationships/notesMaster" Target="../notesMasters/notesMaster1.xml"/></Relationships>
</file>

<file path=ppt/notesSlides/_rels/notesSlide2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1.xml"/><Relationship Id="rId1" Type="http://schemas.openxmlformats.org/officeDocument/2006/relationships/notesMaster" Target="../notesMasters/notesMaster1.xml"/></Relationships>
</file>

<file path=ppt/notesSlides/_rels/notesSlide2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2.xml"/><Relationship Id="rId1" Type="http://schemas.openxmlformats.org/officeDocument/2006/relationships/notesMaster" Target="../notesMasters/notesMaster1.xml"/></Relationships>
</file>

<file path=ppt/notesSlides/_rels/notesSlide2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3.xml"/><Relationship Id="rId1" Type="http://schemas.openxmlformats.org/officeDocument/2006/relationships/notesMaster" Target="../notesMasters/notesMaster1.xml"/></Relationships>
</file>

<file path=ppt/notesSlides/_rels/notesSlide2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4.xml"/><Relationship Id="rId1" Type="http://schemas.openxmlformats.org/officeDocument/2006/relationships/notesMaster" Target="../notesMasters/notesMaster1.xml"/></Relationships>
</file>

<file path=ppt/notesSlides/_rels/notesSlide2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5.xml"/><Relationship Id="rId1" Type="http://schemas.openxmlformats.org/officeDocument/2006/relationships/notesMaster" Target="../notesMasters/notesMaster1.xml"/></Relationships>
</file>

<file path=ppt/notesSlides/_rels/notesSlide2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6.xml"/><Relationship Id="rId1" Type="http://schemas.openxmlformats.org/officeDocument/2006/relationships/notesMaster" Target="../notesMasters/notesMaster1.xml"/></Relationships>
</file>

<file path=ppt/notesSlides/_rels/notesSlide2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7.xml"/><Relationship Id="rId1" Type="http://schemas.openxmlformats.org/officeDocument/2006/relationships/notesMaster" Target="../notesMasters/notesMaster1.xml"/></Relationships>
</file>

<file path=ppt/notesSlides/_rels/notesSlide2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8.xml"/><Relationship Id="rId1" Type="http://schemas.openxmlformats.org/officeDocument/2006/relationships/notesMaster" Target="../notesMasters/notesMaster1.xml"/></Relationships>
</file>

<file path=ppt/notesSlides/_rels/notesSlide2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0.xml"/><Relationship Id="rId1" Type="http://schemas.openxmlformats.org/officeDocument/2006/relationships/notesMaster" Target="../notesMasters/notesMaster1.xml"/></Relationships>
</file>

<file path=ppt/notesSlides/_rels/notesSlide2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1.xml"/><Relationship Id="rId1" Type="http://schemas.openxmlformats.org/officeDocument/2006/relationships/notesMaster" Target="../notesMasters/notesMaster1.xml"/></Relationships>
</file>

<file path=ppt/notesSlides/_rels/notesSlide2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2.xml"/><Relationship Id="rId1" Type="http://schemas.openxmlformats.org/officeDocument/2006/relationships/notesMaster" Target="../notesMasters/notesMaster1.xml"/></Relationships>
</file>

<file path=ppt/notesSlides/_rels/notesSlide2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3.xml"/><Relationship Id="rId1" Type="http://schemas.openxmlformats.org/officeDocument/2006/relationships/notesMaster" Target="../notesMasters/notesMaster1.xml"/></Relationships>
</file>

<file path=ppt/notesSlides/_rels/notesSlide2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4.xml"/><Relationship Id="rId1" Type="http://schemas.openxmlformats.org/officeDocument/2006/relationships/notesMaster" Target="../notesMasters/notesMaster1.xml"/></Relationships>
</file>

<file path=ppt/notesSlides/_rels/notesSlide2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5.xml"/><Relationship Id="rId1" Type="http://schemas.openxmlformats.org/officeDocument/2006/relationships/notesMaster" Target="../notesMasters/notesMaster1.xml"/></Relationships>
</file>

<file path=ppt/notesSlides/_rels/notesSlide2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6.xml"/><Relationship Id="rId1" Type="http://schemas.openxmlformats.org/officeDocument/2006/relationships/notesMaster" Target="../notesMasters/notesMaster1.xml"/></Relationships>
</file>

<file path=ppt/notesSlides/_rels/notesSlide2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7.xml"/><Relationship Id="rId1" Type="http://schemas.openxmlformats.org/officeDocument/2006/relationships/notesMaster" Target="../notesMasters/notesMaster1.xml"/></Relationships>
</file>

<file path=ppt/notesSlides/_rels/notesSlide2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8.xml"/><Relationship Id="rId1" Type="http://schemas.openxmlformats.org/officeDocument/2006/relationships/notesMaster" Target="../notesMasters/notesMaster1.xml"/></Relationships>
</file>

<file path=ppt/notesSlides/_rels/notesSlide2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0.xml"/><Relationship Id="rId1" Type="http://schemas.openxmlformats.org/officeDocument/2006/relationships/notesMaster" Target="../notesMasters/notesMaster1.xml"/></Relationships>
</file>

<file path=ppt/notesSlides/_rels/notesSlide2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1.xml"/><Relationship Id="rId1" Type="http://schemas.openxmlformats.org/officeDocument/2006/relationships/notesMaster" Target="../notesMasters/notesMaster1.xml"/></Relationships>
</file>

<file path=ppt/notesSlides/_rels/notesSlide2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2.xml"/><Relationship Id="rId1" Type="http://schemas.openxmlformats.org/officeDocument/2006/relationships/notesMaster" Target="../notesMasters/notesMaster1.xml"/></Relationships>
</file>

<file path=ppt/notesSlides/_rels/notesSlide2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3.xml"/><Relationship Id="rId1" Type="http://schemas.openxmlformats.org/officeDocument/2006/relationships/notesMaster" Target="../notesMasters/notesMaster1.xml"/></Relationships>
</file>

<file path=ppt/notesSlides/_rels/notesSlide2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4.xml"/><Relationship Id="rId1" Type="http://schemas.openxmlformats.org/officeDocument/2006/relationships/notesMaster" Target="../notesMasters/notesMaster1.xml"/></Relationships>
</file>

<file path=ppt/notesSlides/_rels/notesSlide2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5.xml"/><Relationship Id="rId1" Type="http://schemas.openxmlformats.org/officeDocument/2006/relationships/notesMaster" Target="../notesMasters/notesMaster1.xml"/></Relationships>
</file>

<file path=ppt/notesSlides/_rels/notesSlide2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6.xml"/><Relationship Id="rId1" Type="http://schemas.openxmlformats.org/officeDocument/2006/relationships/notesMaster" Target="../notesMasters/notesMaster1.xml"/></Relationships>
</file>

<file path=ppt/notesSlides/_rels/notesSlide2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7.xml"/><Relationship Id="rId1" Type="http://schemas.openxmlformats.org/officeDocument/2006/relationships/notesMaster" Target="../notesMasters/notesMaster1.xml"/></Relationships>
</file>

<file path=ppt/notesSlides/_rels/notesSlide2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8.xml"/><Relationship Id="rId1" Type="http://schemas.openxmlformats.org/officeDocument/2006/relationships/notesMaster" Target="../notesMasters/notesMaster1.xml"/></Relationships>
</file>

<file path=ppt/notesSlides/_rels/notesSlide2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0.xml"/><Relationship Id="rId1" Type="http://schemas.openxmlformats.org/officeDocument/2006/relationships/notesMaster" Target="../notesMasters/notesMaster1.xml"/></Relationships>
</file>

<file path=ppt/notesSlides/_rels/notesSlide2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1.xml"/><Relationship Id="rId1" Type="http://schemas.openxmlformats.org/officeDocument/2006/relationships/notesMaster" Target="../notesMasters/notesMaster1.xml"/></Relationships>
</file>

<file path=ppt/notesSlides/_rels/notesSlide2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2.xml"/><Relationship Id="rId1" Type="http://schemas.openxmlformats.org/officeDocument/2006/relationships/notesMaster" Target="../notesMasters/notesMaster1.xml"/></Relationships>
</file>

<file path=ppt/notesSlides/_rels/notesSlide2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3.xml"/><Relationship Id="rId1" Type="http://schemas.openxmlformats.org/officeDocument/2006/relationships/notesMaster" Target="../notesMasters/notesMaster1.xml"/></Relationships>
</file>

<file path=ppt/notesSlides/_rels/notesSlide2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4.xml"/><Relationship Id="rId1" Type="http://schemas.openxmlformats.org/officeDocument/2006/relationships/notesMaster" Target="../notesMasters/notesMaster1.xml"/></Relationships>
</file>

<file path=ppt/notesSlides/_rels/notesSlide2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5.xml"/><Relationship Id="rId1" Type="http://schemas.openxmlformats.org/officeDocument/2006/relationships/notesMaster" Target="../notesMasters/notesMaster1.xml"/></Relationships>
</file>

<file path=ppt/notesSlides/_rels/notesSlide2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6.xml"/><Relationship Id="rId1" Type="http://schemas.openxmlformats.org/officeDocument/2006/relationships/notesMaster" Target="../notesMasters/notesMaster1.xml"/></Relationships>
</file>

<file path=ppt/notesSlides/_rels/notesSlide2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7.xml"/><Relationship Id="rId1" Type="http://schemas.openxmlformats.org/officeDocument/2006/relationships/notesMaster" Target="../notesMasters/notesMaster1.xml"/></Relationships>
</file>

<file path=ppt/notesSlides/_rels/notesSlide2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8.xml"/><Relationship Id="rId1" Type="http://schemas.openxmlformats.org/officeDocument/2006/relationships/notesMaster" Target="../notesMasters/notesMaster1.xml"/></Relationships>
</file>

<file path=ppt/notesSlides/_rels/notesSlide2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0.xml"/><Relationship Id="rId1" Type="http://schemas.openxmlformats.org/officeDocument/2006/relationships/notesMaster" Target="../notesMasters/notesMaster1.xml"/></Relationships>
</file>

<file path=ppt/notesSlides/_rels/notesSlide2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1.xml"/><Relationship Id="rId1" Type="http://schemas.openxmlformats.org/officeDocument/2006/relationships/notesMaster" Target="../notesMasters/notesMaster1.xml"/></Relationships>
</file>

<file path=ppt/notesSlides/_rels/notesSlide2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2.xml"/><Relationship Id="rId1" Type="http://schemas.openxmlformats.org/officeDocument/2006/relationships/notesMaster" Target="../notesMasters/notesMaster1.xml"/></Relationships>
</file>

<file path=ppt/notesSlides/_rels/notesSlide2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3.xml"/><Relationship Id="rId1" Type="http://schemas.openxmlformats.org/officeDocument/2006/relationships/notesMaster" Target="../notesMasters/notesMaster1.xml"/></Relationships>
</file>

<file path=ppt/notesSlides/_rels/notesSlide2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4.xml"/><Relationship Id="rId1" Type="http://schemas.openxmlformats.org/officeDocument/2006/relationships/notesMaster" Target="../notesMasters/notesMaster1.xml"/></Relationships>
</file>

<file path=ppt/notesSlides/_rels/notesSlide2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5.xml"/><Relationship Id="rId1" Type="http://schemas.openxmlformats.org/officeDocument/2006/relationships/notesMaster" Target="../notesMasters/notesMaster1.xml"/></Relationships>
</file>

<file path=ppt/notesSlides/_rels/notesSlide2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6.xml"/><Relationship Id="rId1" Type="http://schemas.openxmlformats.org/officeDocument/2006/relationships/notesMaster" Target="../notesMasters/notesMaster1.xml"/></Relationships>
</file>

<file path=ppt/notesSlides/_rels/notesSlide2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7.xml"/><Relationship Id="rId1" Type="http://schemas.openxmlformats.org/officeDocument/2006/relationships/notesMaster" Target="../notesMasters/notesMaster1.xml"/></Relationships>
</file>

<file path=ppt/notesSlides/_rels/notesSlide2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8.xml"/><Relationship Id="rId1" Type="http://schemas.openxmlformats.org/officeDocument/2006/relationships/notesMaster" Target="../notesMasters/notesMaster1.xml"/></Relationships>
</file>

<file path=ppt/notesSlides/_rels/notesSlide2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  <p:sp>
        <p:nvSpPr>
          <p:cNvPr id="89" name="Google Shape;8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49637488"/>
      </p:ext>
    </p:extLst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3849820"/>
      </p:ext>
    </p:extLst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4745278"/>
      </p:ext>
    </p:extLst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3740302"/>
      </p:ext>
    </p:extLst>
  </p:cSld>
  <p:clrMapOvr>
    <a:masterClrMapping/>
  </p:clrMapOvr>
</p:notes>
</file>

<file path=ppt/notesSlides/notesSlide1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2067350"/>
      </p:ext>
    </p:extLst>
  </p:cSld>
  <p:clrMapOvr>
    <a:masterClrMapping/>
  </p:clrMapOvr>
</p:notes>
</file>

<file path=ppt/notesSlides/notesSlide1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7733467"/>
      </p:ext>
    </p:extLst>
  </p:cSld>
  <p:clrMapOvr>
    <a:masterClrMapping/>
  </p:clrMapOvr>
</p:notes>
</file>

<file path=ppt/notesSlides/notesSlide1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84595075"/>
      </p:ext>
    </p:extLst>
  </p:cSld>
  <p:clrMapOvr>
    <a:masterClrMapping/>
  </p:clrMapOvr>
</p:notes>
</file>

<file path=ppt/notesSlides/notesSlide1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2888424"/>
      </p:ext>
    </p:extLst>
  </p:cSld>
  <p:clrMapOvr>
    <a:masterClrMapping/>
  </p:clrMapOvr>
</p:notes>
</file>

<file path=ppt/notesSlides/notesSlide1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81368449"/>
      </p:ext>
    </p:extLst>
  </p:cSld>
  <p:clrMapOvr>
    <a:masterClrMapping/>
  </p:clrMapOvr>
</p:notes>
</file>

<file path=ppt/notesSlides/notesSlide1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6294044"/>
      </p:ext>
    </p:extLst>
  </p:cSld>
  <p:clrMapOvr>
    <a:masterClrMapping/>
  </p:clrMapOvr>
</p:notes>
</file>

<file path=ppt/notesSlides/notesSlide1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80648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57173254"/>
      </p:ext>
    </p:extLst>
  </p:cSld>
  <p:clrMapOvr>
    <a:masterClrMapping/>
  </p:clrMapOvr>
</p:notes>
</file>

<file path=ppt/notesSlides/notesSlide1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8739520"/>
      </p:ext>
    </p:extLst>
  </p:cSld>
  <p:clrMapOvr>
    <a:masterClrMapping/>
  </p:clrMapOvr>
</p:notes>
</file>

<file path=ppt/notesSlides/notesSlide1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71452630"/>
      </p:ext>
    </p:extLst>
  </p:cSld>
  <p:clrMapOvr>
    <a:masterClrMapping/>
  </p:clrMapOvr>
</p:notes>
</file>

<file path=ppt/notesSlides/notesSlide1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67006181"/>
      </p:ext>
    </p:extLst>
  </p:cSld>
  <p:clrMapOvr>
    <a:masterClrMapping/>
  </p:clrMapOvr>
</p:notes>
</file>

<file path=ppt/notesSlides/notesSlide1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2181126"/>
      </p:ext>
    </p:extLst>
  </p:cSld>
  <p:clrMapOvr>
    <a:masterClrMapping/>
  </p:clrMapOvr>
</p:notes>
</file>

<file path=ppt/notesSlides/notesSlide1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116590"/>
      </p:ext>
    </p:extLst>
  </p:cSld>
  <p:clrMapOvr>
    <a:masterClrMapping/>
  </p:clrMapOvr>
</p:notes>
</file>

<file path=ppt/notesSlides/notesSlide1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672703"/>
      </p:ext>
    </p:extLst>
  </p:cSld>
  <p:clrMapOvr>
    <a:masterClrMapping/>
  </p:clrMapOvr>
</p:notes>
</file>

<file path=ppt/notesSlides/notesSlide1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33859270"/>
      </p:ext>
    </p:extLst>
  </p:cSld>
  <p:clrMapOvr>
    <a:masterClrMapping/>
  </p:clrMapOvr>
</p:notes>
</file>

<file path=ppt/notesSlides/notesSlide1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24679604"/>
      </p:ext>
    </p:extLst>
  </p:cSld>
  <p:clrMapOvr>
    <a:masterClrMapping/>
  </p:clrMapOvr>
</p:notes>
</file>

<file path=ppt/notesSlides/notesSlide1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64569952"/>
      </p:ext>
    </p:extLst>
  </p:cSld>
  <p:clrMapOvr>
    <a:masterClrMapping/>
  </p:clrMapOvr>
</p:notes>
</file>

<file path=ppt/notesSlides/notesSlide1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2978615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95039525"/>
      </p:ext>
    </p:extLst>
  </p:cSld>
  <p:clrMapOvr>
    <a:masterClrMapping/>
  </p:clrMapOvr>
</p:notes>
</file>

<file path=ppt/notesSlides/notesSlide1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805120"/>
      </p:ext>
    </p:extLst>
  </p:cSld>
  <p:clrMapOvr>
    <a:masterClrMapping/>
  </p:clrMapOvr>
</p:notes>
</file>

<file path=ppt/notesSlides/notesSlide1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43319015"/>
      </p:ext>
    </p:extLst>
  </p:cSld>
  <p:clrMapOvr>
    <a:masterClrMapping/>
  </p:clrMapOvr>
</p:notes>
</file>

<file path=ppt/notesSlides/notesSlide1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97511352"/>
      </p:ext>
    </p:extLst>
  </p:cSld>
  <p:clrMapOvr>
    <a:masterClrMapping/>
  </p:clrMapOvr>
</p:notes>
</file>

<file path=ppt/notesSlides/notesSlide1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61246592"/>
      </p:ext>
    </p:extLst>
  </p:cSld>
  <p:clrMapOvr>
    <a:masterClrMapping/>
  </p:clrMapOvr>
</p:notes>
</file>

<file path=ppt/notesSlides/notesSlide1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32568367"/>
      </p:ext>
    </p:extLst>
  </p:cSld>
  <p:clrMapOvr>
    <a:masterClrMapping/>
  </p:clrMapOvr>
</p:notes>
</file>

<file path=ppt/notesSlides/notesSlide1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68029768"/>
      </p:ext>
    </p:extLst>
  </p:cSld>
  <p:clrMapOvr>
    <a:masterClrMapping/>
  </p:clrMapOvr>
</p:notes>
</file>

<file path=ppt/notesSlides/notesSlide1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62852173"/>
      </p:ext>
    </p:extLst>
  </p:cSld>
  <p:clrMapOvr>
    <a:masterClrMapping/>
  </p:clrMapOvr>
</p:notes>
</file>

<file path=ppt/notesSlides/notesSlide1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54528685"/>
      </p:ext>
    </p:extLst>
  </p:cSld>
  <p:clrMapOvr>
    <a:masterClrMapping/>
  </p:clrMapOvr>
</p:notes>
</file>

<file path=ppt/notesSlides/notesSlide1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35436413"/>
      </p:ext>
    </p:extLst>
  </p:cSld>
  <p:clrMapOvr>
    <a:masterClrMapping/>
  </p:clrMapOvr>
</p:notes>
</file>

<file path=ppt/notesSlides/notesSlide1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92595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43550891"/>
      </p:ext>
    </p:extLst>
  </p:cSld>
  <p:clrMapOvr>
    <a:masterClrMapping/>
  </p:clrMapOvr>
</p:notes>
</file>

<file path=ppt/notesSlides/notesSlide1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3212595"/>
      </p:ext>
    </p:extLst>
  </p:cSld>
  <p:clrMapOvr>
    <a:masterClrMapping/>
  </p:clrMapOvr>
</p:notes>
</file>

<file path=ppt/notesSlides/notesSlide1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9518491"/>
      </p:ext>
    </p:extLst>
  </p:cSld>
  <p:clrMapOvr>
    <a:masterClrMapping/>
  </p:clrMapOvr>
</p:notes>
</file>

<file path=ppt/notesSlides/notesSlide1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02252326"/>
      </p:ext>
    </p:extLst>
  </p:cSld>
  <p:clrMapOvr>
    <a:masterClrMapping/>
  </p:clrMapOvr>
</p:notes>
</file>

<file path=ppt/notesSlides/notesSlide1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40840117"/>
      </p:ext>
    </p:extLst>
  </p:cSld>
  <p:clrMapOvr>
    <a:masterClrMapping/>
  </p:clrMapOvr>
</p:notes>
</file>

<file path=ppt/notesSlides/notesSlide1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9729530"/>
      </p:ext>
    </p:extLst>
  </p:cSld>
  <p:clrMapOvr>
    <a:masterClrMapping/>
  </p:clrMapOvr>
</p:notes>
</file>

<file path=ppt/notesSlides/notesSlide1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0621112"/>
      </p:ext>
    </p:extLst>
  </p:cSld>
  <p:clrMapOvr>
    <a:masterClrMapping/>
  </p:clrMapOvr>
</p:notes>
</file>

<file path=ppt/notesSlides/notesSlide1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26983849"/>
      </p:ext>
    </p:extLst>
  </p:cSld>
  <p:clrMapOvr>
    <a:masterClrMapping/>
  </p:clrMapOvr>
</p:notes>
</file>

<file path=ppt/notesSlides/notesSlide1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9792581"/>
      </p:ext>
    </p:extLst>
  </p:cSld>
  <p:clrMapOvr>
    <a:masterClrMapping/>
  </p:clrMapOvr>
</p:notes>
</file>

<file path=ppt/notesSlides/notesSlide1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16940681"/>
      </p:ext>
    </p:extLst>
  </p:cSld>
  <p:clrMapOvr>
    <a:masterClrMapping/>
  </p:clrMapOvr>
</p:notes>
</file>

<file path=ppt/notesSlides/notesSlide1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971563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54339787"/>
      </p:ext>
    </p:extLst>
  </p:cSld>
  <p:clrMapOvr>
    <a:masterClrMapping/>
  </p:clrMapOvr>
</p:notes>
</file>

<file path=ppt/notesSlides/notesSlide1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3704930"/>
      </p:ext>
    </p:extLst>
  </p:cSld>
  <p:clrMapOvr>
    <a:masterClrMapping/>
  </p:clrMapOvr>
</p:notes>
</file>

<file path=ppt/notesSlides/notesSlide1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9543982"/>
      </p:ext>
    </p:extLst>
  </p:cSld>
  <p:clrMapOvr>
    <a:masterClrMapping/>
  </p:clrMapOvr>
</p:notes>
</file>

<file path=ppt/notesSlides/notesSlide1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26786511"/>
      </p:ext>
    </p:extLst>
  </p:cSld>
  <p:clrMapOvr>
    <a:masterClrMapping/>
  </p:clrMapOvr>
</p:notes>
</file>

<file path=ppt/notesSlides/notesSlide1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2291003"/>
      </p:ext>
    </p:extLst>
  </p:cSld>
  <p:clrMapOvr>
    <a:masterClrMapping/>
  </p:clrMapOvr>
</p:notes>
</file>

<file path=ppt/notesSlides/notesSlide1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38885528"/>
      </p:ext>
    </p:extLst>
  </p:cSld>
  <p:clrMapOvr>
    <a:masterClrMapping/>
  </p:clrMapOvr>
</p:notes>
</file>

<file path=ppt/notesSlides/notesSlide1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07120114"/>
      </p:ext>
    </p:extLst>
  </p:cSld>
  <p:clrMapOvr>
    <a:masterClrMapping/>
  </p:clrMapOvr>
</p:notes>
</file>

<file path=ppt/notesSlides/notesSlide1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77463047"/>
      </p:ext>
    </p:extLst>
  </p:cSld>
  <p:clrMapOvr>
    <a:masterClrMapping/>
  </p:clrMapOvr>
</p:notes>
</file>

<file path=ppt/notesSlides/notesSlide1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95251440"/>
      </p:ext>
    </p:extLst>
  </p:cSld>
  <p:clrMapOvr>
    <a:masterClrMapping/>
  </p:clrMapOvr>
</p:notes>
</file>

<file path=ppt/notesSlides/notesSlide1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39558384"/>
      </p:ext>
    </p:extLst>
  </p:cSld>
  <p:clrMapOvr>
    <a:masterClrMapping/>
  </p:clrMapOvr>
</p:notes>
</file>

<file path=ppt/notesSlides/notesSlide1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5507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37803857"/>
      </p:ext>
    </p:extLst>
  </p:cSld>
  <p:clrMapOvr>
    <a:masterClrMapping/>
  </p:clrMapOvr>
</p:notes>
</file>

<file path=ppt/notesSlides/notesSlide1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0082359"/>
      </p:ext>
    </p:extLst>
  </p:cSld>
  <p:clrMapOvr>
    <a:masterClrMapping/>
  </p:clrMapOvr>
</p:notes>
</file>

<file path=ppt/notesSlides/notesSlide1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0825961"/>
      </p:ext>
    </p:extLst>
  </p:cSld>
  <p:clrMapOvr>
    <a:masterClrMapping/>
  </p:clrMapOvr>
</p:notes>
</file>

<file path=ppt/notesSlides/notesSlide1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35340035"/>
      </p:ext>
    </p:extLst>
  </p:cSld>
  <p:clrMapOvr>
    <a:masterClrMapping/>
  </p:clrMapOvr>
</p:notes>
</file>

<file path=ppt/notesSlides/notesSlide1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9090066"/>
      </p:ext>
    </p:extLst>
  </p:cSld>
  <p:clrMapOvr>
    <a:masterClrMapping/>
  </p:clrMapOvr>
</p:notes>
</file>

<file path=ppt/notesSlides/notesSlide1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07144344"/>
      </p:ext>
    </p:extLst>
  </p:cSld>
  <p:clrMapOvr>
    <a:masterClrMapping/>
  </p:clrMapOvr>
</p:notes>
</file>

<file path=ppt/notesSlides/notesSlide1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77752340"/>
      </p:ext>
    </p:extLst>
  </p:cSld>
  <p:clrMapOvr>
    <a:masterClrMapping/>
  </p:clrMapOvr>
</p:notes>
</file>

<file path=ppt/notesSlides/notesSlide1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0815920"/>
      </p:ext>
    </p:extLst>
  </p:cSld>
  <p:clrMapOvr>
    <a:masterClrMapping/>
  </p:clrMapOvr>
</p:notes>
</file>

<file path=ppt/notesSlides/notesSlide1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1239844"/>
      </p:ext>
    </p:extLst>
  </p:cSld>
  <p:clrMapOvr>
    <a:masterClrMapping/>
  </p:clrMapOvr>
</p:notes>
</file>

<file path=ppt/notesSlides/notesSlide1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28495522"/>
      </p:ext>
    </p:extLst>
  </p:cSld>
  <p:clrMapOvr>
    <a:masterClrMapping/>
  </p:clrMapOvr>
</p:notes>
</file>

<file path=ppt/notesSlides/notesSlide1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648229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64608648"/>
      </p:ext>
    </p:extLst>
  </p:cSld>
  <p:clrMapOvr>
    <a:masterClrMapping/>
  </p:clrMapOvr>
</p:notes>
</file>

<file path=ppt/notesSlides/notesSlide1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2736574"/>
      </p:ext>
    </p:extLst>
  </p:cSld>
  <p:clrMapOvr>
    <a:masterClrMapping/>
  </p:clrMapOvr>
</p:notes>
</file>

<file path=ppt/notesSlides/notesSlide1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07406326"/>
      </p:ext>
    </p:extLst>
  </p:cSld>
  <p:clrMapOvr>
    <a:masterClrMapping/>
  </p:clrMapOvr>
</p:notes>
</file>

<file path=ppt/notesSlides/notesSlide1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8080128"/>
      </p:ext>
    </p:extLst>
  </p:cSld>
  <p:clrMapOvr>
    <a:masterClrMapping/>
  </p:clrMapOvr>
</p:notes>
</file>

<file path=ppt/notesSlides/notesSlide1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48880564"/>
      </p:ext>
    </p:extLst>
  </p:cSld>
  <p:clrMapOvr>
    <a:masterClrMapping/>
  </p:clrMapOvr>
</p:notes>
</file>

<file path=ppt/notesSlides/notesSlide1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89117821"/>
      </p:ext>
    </p:extLst>
  </p:cSld>
  <p:clrMapOvr>
    <a:masterClrMapping/>
  </p:clrMapOvr>
</p:notes>
</file>

<file path=ppt/notesSlides/notesSlide1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76329"/>
      </p:ext>
    </p:extLst>
  </p:cSld>
  <p:clrMapOvr>
    <a:masterClrMapping/>
  </p:clrMapOvr>
</p:notes>
</file>

<file path=ppt/notesSlides/notesSlide1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9999481"/>
      </p:ext>
    </p:extLst>
  </p:cSld>
  <p:clrMapOvr>
    <a:masterClrMapping/>
  </p:clrMapOvr>
</p:notes>
</file>

<file path=ppt/notesSlides/notesSlide1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59580147"/>
      </p:ext>
    </p:extLst>
  </p:cSld>
  <p:clrMapOvr>
    <a:masterClrMapping/>
  </p:clrMapOvr>
</p:notes>
</file>

<file path=ppt/notesSlides/notesSlide1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8274427"/>
      </p:ext>
    </p:extLst>
  </p:cSld>
  <p:clrMapOvr>
    <a:masterClrMapping/>
  </p:clrMapOvr>
</p:notes>
</file>

<file path=ppt/notesSlides/notesSlide1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202023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01326624"/>
      </p:ext>
    </p:extLst>
  </p:cSld>
  <p:clrMapOvr>
    <a:masterClrMapping/>
  </p:clrMapOvr>
</p:notes>
</file>

<file path=ppt/notesSlides/notesSlide1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6912450"/>
      </p:ext>
    </p:extLst>
  </p:cSld>
  <p:clrMapOvr>
    <a:masterClrMapping/>
  </p:clrMapOvr>
</p:notes>
</file>

<file path=ppt/notesSlides/notesSlide1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58570716"/>
      </p:ext>
    </p:extLst>
  </p:cSld>
  <p:clrMapOvr>
    <a:masterClrMapping/>
  </p:clrMapOvr>
</p:notes>
</file>

<file path=ppt/notesSlides/notesSlide1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57880473"/>
      </p:ext>
    </p:extLst>
  </p:cSld>
  <p:clrMapOvr>
    <a:masterClrMapping/>
  </p:clrMapOvr>
</p:notes>
</file>

<file path=ppt/notesSlides/notesSlide1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92500558"/>
      </p:ext>
    </p:extLst>
  </p:cSld>
  <p:clrMapOvr>
    <a:masterClrMapping/>
  </p:clrMapOvr>
</p:notes>
</file>

<file path=ppt/notesSlides/notesSlide1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58953724"/>
      </p:ext>
    </p:extLst>
  </p:cSld>
  <p:clrMapOvr>
    <a:masterClrMapping/>
  </p:clrMapOvr>
</p:notes>
</file>

<file path=ppt/notesSlides/notesSlide1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91627692"/>
      </p:ext>
    </p:extLst>
  </p:cSld>
  <p:clrMapOvr>
    <a:masterClrMapping/>
  </p:clrMapOvr>
</p:notes>
</file>

<file path=ppt/notesSlides/notesSlide1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6487690"/>
      </p:ext>
    </p:extLst>
  </p:cSld>
  <p:clrMapOvr>
    <a:masterClrMapping/>
  </p:clrMapOvr>
</p:notes>
</file>

<file path=ppt/notesSlides/notesSlide1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21280900"/>
      </p:ext>
    </p:extLst>
  </p:cSld>
  <p:clrMapOvr>
    <a:masterClrMapping/>
  </p:clrMapOvr>
</p:notes>
</file>

<file path=ppt/notesSlides/notesSlide1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98476384"/>
      </p:ext>
    </p:extLst>
  </p:cSld>
  <p:clrMapOvr>
    <a:masterClrMapping/>
  </p:clrMapOvr>
</p:notes>
</file>

<file path=ppt/notesSlides/notesSlide1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5673861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859792"/>
      </p:ext>
    </p:extLst>
  </p:cSld>
  <p:clrMapOvr>
    <a:masterClrMapping/>
  </p:clrMapOvr>
</p:notes>
</file>

<file path=ppt/notesSlides/notesSlide1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69860887"/>
      </p:ext>
    </p:extLst>
  </p:cSld>
  <p:clrMapOvr>
    <a:masterClrMapping/>
  </p:clrMapOvr>
</p:notes>
</file>

<file path=ppt/notesSlides/notesSlide1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2925821"/>
      </p:ext>
    </p:extLst>
  </p:cSld>
  <p:clrMapOvr>
    <a:masterClrMapping/>
  </p:clrMapOvr>
</p:notes>
</file>

<file path=ppt/notesSlides/notesSlide1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58618643"/>
      </p:ext>
    </p:extLst>
  </p:cSld>
  <p:clrMapOvr>
    <a:masterClrMapping/>
  </p:clrMapOvr>
</p:notes>
</file>

<file path=ppt/notesSlides/notesSlide1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15283838"/>
      </p:ext>
    </p:extLst>
  </p:cSld>
  <p:clrMapOvr>
    <a:masterClrMapping/>
  </p:clrMapOvr>
</p:notes>
</file>

<file path=ppt/notesSlides/notesSlide1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3391039"/>
      </p:ext>
    </p:extLst>
  </p:cSld>
  <p:clrMapOvr>
    <a:masterClrMapping/>
  </p:clrMapOvr>
</p:notes>
</file>

<file path=ppt/notesSlides/notesSlide1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7357170"/>
      </p:ext>
    </p:extLst>
  </p:cSld>
  <p:clrMapOvr>
    <a:masterClrMapping/>
  </p:clrMapOvr>
</p:notes>
</file>

<file path=ppt/notesSlides/notesSlide1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72313115"/>
      </p:ext>
    </p:extLst>
  </p:cSld>
  <p:clrMapOvr>
    <a:masterClrMapping/>
  </p:clrMapOvr>
</p:notes>
</file>

<file path=ppt/notesSlides/notesSlide1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07495791"/>
      </p:ext>
    </p:extLst>
  </p:cSld>
  <p:clrMapOvr>
    <a:masterClrMapping/>
  </p:clrMapOvr>
</p:notes>
</file>

<file path=ppt/notesSlides/notesSlide1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61667350"/>
      </p:ext>
    </p:extLst>
  </p:cSld>
  <p:clrMapOvr>
    <a:masterClrMapping/>
  </p:clrMapOvr>
</p:notes>
</file>

<file path=ppt/notesSlides/notesSlide1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25255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8728450"/>
      </p:ext>
    </p:extLst>
  </p:cSld>
  <p:clrMapOvr>
    <a:masterClrMapping/>
  </p:clrMapOvr>
</p:notes>
</file>

<file path=ppt/notesSlides/notesSlide1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93317005"/>
      </p:ext>
    </p:extLst>
  </p:cSld>
  <p:clrMapOvr>
    <a:masterClrMapping/>
  </p:clrMapOvr>
</p:notes>
</file>

<file path=ppt/notesSlides/notesSlide1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5778819"/>
      </p:ext>
    </p:extLst>
  </p:cSld>
  <p:clrMapOvr>
    <a:masterClrMapping/>
  </p:clrMapOvr>
</p:notes>
</file>

<file path=ppt/notesSlides/notesSlide1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1340117"/>
      </p:ext>
    </p:extLst>
  </p:cSld>
  <p:clrMapOvr>
    <a:masterClrMapping/>
  </p:clrMapOvr>
</p:notes>
</file>

<file path=ppt/notesSlides/notesSlide1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8786820"/>
      </p:ext>
    </p:extLst>
  </p:cSld>
  <p:clrMapOvr>
    <a:masterClrMapping/>
  </p:clrMapOvr>
</p:notes>
</file>

<file path=ppt/notesSlides/notesSlide1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3426575"/>
      </p:ext>
    </p:extLst>
  </p:cSld>
  <p:clrMapOvr>
    <a:masterClrMapping/>
  </p:clrMapOvr>
</p:notes>
</file>

<file path=ppt/notesSlides/notesSlide1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16909270"/>
      </p:ext>
    </p:extLst>
  </p:cSld>
  <p:clrMapOvr>
    <a:masterClrMapping/>
  </p:clrMapOvr>
</p:notes>
</file>

<file path=ppt/notesSlides/notesSlide1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36781189"/>
      </p:ext>
    </p:extLst>
  </p:cSld>
  <p:clrMapOvr>
    <a:masterClrMapping/>
  </p:clrMapOvr>
</p:notes>
</file>

<file path=ppt/notesSlides/notesSlide1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124276"/>
      </p:ext>
    </p:extLst>
  </p:cSld>
  <p:clrMapOvr>
    <a:masterClrMapping/>
  </p:clrMapOvr>
</p:notes>
</file>

<file path=ppt/notesSlides/notesSlide1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08530221"/>
      </p:ext>
    </p:extLst>
  </p:cSld>
  <p:clrMapOvr>
    <a:masterClrMapping/>
  </p:clrMapOvr>
</p:notes>
</file>

<file path=ppt/notesSlides/notesSlide1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033359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601905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7167002"/>
      </p:ext>
    </p:extLst>
  </p:cSld>
  <p:clrMapOvr>
    <a:masterClrMapping/>
  </p:clrMapOvr>
</p:notes>
</file>

<file path=ppt/notesSlides/notesSlide2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12222466"/>
      </p:ext>
    </p:extLst>
  </p:cSld>
  <p:clrMapOvr>
    <a:masterClrMapping/>
  </p:clrMapOvr>
</p:notes>
</file>

<file path=ppt/notesSlides/notesSlide2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4464160"/>
      </p:ext>
    </p:extLst>
  </p:cSld>
  <p:clrMapOvr>
    <a:masterClrMapping/>
  </p:clrMapOvr>
</p:notes>
</file>

<file path=ppt/notesSlides/notesSlide2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78126575"/>
      </p:ext>
    </p:extLst>
  </p:cSld>
  <p:clrMapOvr>
    <a:masterClrMapping/>
  </p:clrMapOvr>
</p:notes>
</file>

<file path=ppt/notesSlides/notesSlide20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851651"/>
      </p:ext>
    </p:extLst>
  </p:cSld>
  <p:clrMapOvr>
    <a:masterClrMapping/>
  </p:clrMapOvr>
</p:notes>
</file>

<file path=ppt/notesSlides/notesSlide20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10441536"/>
      </p:ext>
    </p:extLst>
  </p:cSld>
  <p:clrMapOvr>
    <a:masterClrMapping/>
  </p:clrMapOvr>
</p:notes>
</file>

<file path=ppt/notesSlides/notesSlide20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79900771"/>
      </p:ext>
    </p:extLst>
  </p:cSld>
  <p:clrMapOvr>
    <a:masterClrMapping/>
  </p:clrMapOvr>
</p:notes>
</file>

<file path=ppt/notesSlides/notesSlide20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60923458"/>
      </p:ext>
    </p:extLst>
  </p:cSld>
  <p:clrMapOvr>
    <a:masterClrMapping/>
  </p:clrMapOvr>
</p:notes>
</file>

<file path=ppt/notesSlides/notesSlide20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660638"/>
      </p:ext>
    </p:extLst>
  </p:cSld>
  <p:clrMapOvr>
    <a:masterClrMapping/>
  </p:clrMapOvr>
</p:notes>
</file>

<file path=ppt/notesSlides/notesSlide20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40147799"/>
      </p:ext>
    </p:extLst>
  </p:cSld>
  <p:clrMapOvr>
    <a:masterClrMapping/>
  </p:clrMapOvr>
</p:notes>
</file>

<file path=ppt/notesSlides/notesSlide20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921276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21486727"/>
      </p:ext>
    </p:extLst>
  </p:cSld>
  <p:clrMapOvr>
    <a:masterClrMapping/>
  </p:clrMapOvr>
</p:notes>
</file>

<file path=ppt/notesSlides/notesSlide2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49449524"/>
      </p:ext>
    </p:extLst>
  </p:cSld>
  <p:clrMapOvr>
    <a:masterClrMapping/>
  </p:clrMapOvr>
</p:notes>
</file>

<file path=ppt/notesSlides/notesSlide2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79460264"/>
      </p:ext>
    </p:extLst>
  </p:cSld>
  <p:clrMapOvr>
    <a:masterClrMapping/>
  </p:clrMapOvr>
</p:notes>
</file>

<file path=ppt/notesSlides/notesSlide2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71144115"/>
      </p:ext>
    </p:extLst>
  </p:cSld>
  <p:clrMapOvr>
    <a:masterClrMapping/>
  </p:clrMapOvr>
</p:notes>
</file>

<file path=ppt/notesSlides/notesSlide2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94629039"/>
      </p:ext>
    </p:extLst>
  </p:cSld>
  <p:clrMapOvr>
    <a:masterClrMapping/>
  </p:clrMapOvr>
</p:notes>
</file>

<file path=ppt/notesSlides/notesSlide2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25534"/>
      </p:ext>
    </p:extLst>
  </p:cSld>
  <p:clrMapOvr>
    <a:masterClrMapping/>
  </p:clrMapOvr>
</p:notes>
</file>

<file path=ppt/notesSlides/notesSlide2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60506159"/>
      </p:ext>
    </p:extLst>
  </p:cSld>
  <p:clrMapOvr>
    <a:masterClrMapping/>
  </p:clrMapOvr>
</p:notes>
</file>

<file path=ppt/notesSlides/notesSlide2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3549173"/>
      </p:ext>
    </p:extLst>
  </p:cSld>
  <p:clrMapOvr>
    <a:masterClrMapping/>
  </p:clrMapOvr>
</p:notes>
</file>

<file path=ppt/notesSlides/notesSlide2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28144314"/>
      </p:ext>
    </p:extLst>
  </p:cSld>
  <p:clrMapOvr>
    <a:masterClrMapping/>
  </p:clrMapOvr>
</p:notes>
</file>

<file path=ppt/notesSlides/notesSlide2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9735345"/>
      </p:ext>
    </p:extLst>
  </p:cSld>
  <p:clrMapOvr>
    <a:masterClrMapping/>
  </p:clrMapOvr>
</p:notes>
</file>

<file path=ppt/notesSlides/notesSlide2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265473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89532116"/>
      </p:ext>
    </p:extLst>
  </p:cSld>
  <p:clrMapOvr>
    <a:masterClrMapping/>
  </p:clrMapOvr>
</p:notes>
</file>

<file path=ppt/notesSlides/notesSlide2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999028340"/>
      </p:ext>
    </p:extLst>
  </p:cSld>
  <p:clrMapOvr>
    <a:masterClrMapping/>
  </p:clrMapOvr>
</p:notes>
</file>

<file path=ppt/notesSlides/notesSlide2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90115943"/>
      </p:ext>
    </p:extLst>
  </p:cSld>
  <p:clrMapOvr>
    <a:masterClrMapping/>
  </p:clrMapOvr>
</p:notes>
</file>

<file path=ppt/notesSlides/notesSlide2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2109543"/>
      </p:ext>
    </p:extLst>
  </p:cSld>
  <p:clrMapOvr>
    <a:masterClrMapping/>
  </p:clrMapOvr>
</p:notes>
</file>

<file path=ppt/notesSlides/notesSlide2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6001976"/>
      </p:ext>
    </p:extLst>
  </p:cSld>
  <p:clrMapOvr>
    <a:masterClrMapping/>
  </p:clrMapOvr>
</p:notes>
</file>

<file path=ppt/notesSlides/notesSlide2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0440428"/>
      </p:ext>
    </p:extLst>
  </p:cSld>
  <p:clrMapOvr>
    <a:masterClrMapping/>
  </p:clrMapOvr>
</p:notes>
</file>

<file path=ppt/notesSlides/notesSlide2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94333388"/>
      </p:ext>
    </p:extLst>
  </p:cSld>
  <p:clrMapOvr>
    <a:masterClrMapping/>
  </p:clrMapOvr>
</p:notes>
</file>

<file path=ppt/notesSlides/notesSlide2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51138538"/>
      </p:ext>
    </p:extLst>
  </p:cSld>
  <p:clrMapOvr>
    <a:masterClrMapping/>
  </p:clrMapOvr>
</p:notes>
</file>

<file path=ppt/notesSlides/notesSlide2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16507097"/>
      </p:ext>
    </p:extLst>
  </p:cSld>
  <p:clrMapOvr>
    <a:masterClrMapping/>
  </p:clrMapOvr>
</p:notes>
</file>

<file path=ppt/notesSlides/notesSlide2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15088711"/>
      </p:ext>
    </p:extLst>
  </p:cSld>
  <p:clrMapOvr>
    <a:masterClrMapping/>
  </p:clrMapOvr>
</p:notes>
</file>

<file path=ppt/notesSlides/notesSlide2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397989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4366230"/>
      </p:ext>
    </p:extLst>
  </p:cSld>
  <p:clrMapOvr>
    <a:masterClrMapping/>
  </p:clrMapOvr>
</p:notes>
</file>

<file path=ppt/notesSlides/notesSlide2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75456881"/>
      </p:ext>
    </p:extLst>
  </p:cSld>
  <p:clrMapOvr>
    <a:masterClrMapping/>
  </p:clrMapOvr>
</p:notes>
</file>

<file path=ppt/notesSlides/notesSlide2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9622935"/>
      </p:ext>
    </p:extLst>
  </p:cSld>
  <p:clrMapOvr>
    <a:masterClrMapping/>
  </p:clrMapOvr>
</p:notes>
</file>

<file path=ppt/notesSlides/notesSlide2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582385955"/>
      </p:ext>
    </p:extLst>
  </p:cSld>
  <p:clrMapOvr>
    <a:masterClrMapping/>
  </p:clrMapOvr>
</p:notes>
</file>

<file path=ppt/notesSlides/notesSlide2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27614608"/>
      </p:ext>
    </p:extLst>
  </p:cSld>
  <p:clrMapOvr>
    <a:masterClrMapping/>
  </p:clrMapOvr>
</p:notes>
</file>

<file path=ppt/notesSlides/notesSlide2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72681451"/>
      </p:ext>
    </p:extLst>
  </p:cSld>
  <p:clrMapOvr>
    <a:masterClrMapping/>
  </p:clrMapOvr>
</p:notes>
</file>

<file path=ppt/notesSlides/notesSlide2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49678209"/>
      </p:ext>
    </p:extLst>
  </p:cSld>
  <p:clrMapOvr>
    <a:masterClrMapping/>
  </p:clrMapOvr>
</p:notes>
</file>

<file path=ppt/notesSlides/notesSlide2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17708835"/>
      </p:ext>
    </p:extLst>
  </p:cSld>
  <p:clrMapOvr>
    <a:masterClrMapping/>
  </p:clrMapOvr>
</p:notes>
</file>

<file path=ppt/notesSlides/notesSlide2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03252649"/>
      </p:ext>
    </p:extLst>
  </p:cSld>
  <p:clrMapOvr>
    <a:masterClrMapping/>
  </p:clrMapOvr>
</p:notes>
</file>

<file path=ppt/notesSlides/notesSlide2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07637069"/>
      </p:ext>
    </p:extLst>
  </p:cSld>
  <p:clrMapOvr>
    <a:masterClrMapping/>
  </p:clrMapOvr>
</p:notes>
</file>

<file path=ppt/notesSlides/notesSlide2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9750614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5969517"/>
      </p:ext>
    </p:extLst>
  </p:cSld>
  <p:clrMapOvr>
    <a:masterClrMapping/>
  </p:clrMapOvr>
</p:notes>
</file>

<file path=ppt/notesSlides/notesSlide2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6170801"/>
      </p:ext>
    </p:extLst>
  </p:cSld>
  <p:clrMapOvr>
    <a:masterClrMapping/>
  </p:clrMapOvr>
</p:notes>
</file>

<file path=ppt/notesSlides/notesSlide2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8943111"/>
      </p:ext>
    </p:extLst>
  </p:cSld>
  <p:clrMapOvr>
    <a:masterClrMapping/>
  </p:clrMapOvr>
</p:notes>
</file>

<file path=ppt/notesSlides/notesSlide2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7726348"/>
      </p:ext>
    </p:extLst>
  </p:cSld>
  <p:clrMapOvr>
    <a:masterClrMapping/>
  </p:clrMapOvr>
</p:notes>
</file>

<file path=ppt/notesSlides/notesSlide2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63842265"/>
      </p:ext>
    </p:extLst>
  </p:cSld>
  <p:clrMapOvr>
    <a:masterClrMapping/>
  </p:clrMapOvr>
</p:notes>
</file>

<file path=ppt/notesSlides/notesSlide2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7932359"/>
      </p:ext>
    </p:extLst>
  </p:cSld>
  <p:clrMapOvr>
    <a:masterClrMapping/>
  </p:clrMapOvr>
</p:notes>
</file>

<file path=ppt/notesSlides/notesSlide2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04487655"/>
      </p:ext>
    </p:extLst>
  </p:cSld>
  <p:clrMapOvr>
    <a:masterClrMapping/>
  </p:clrMapOvr>
</p:notes>
</file>

<file path=ppt/notesSlides/notesSlide2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852761175"/>
      </p:ext>
    </p:extLst>
  </p:cSld>
  <p:clrMapOvr>
    <a:masterClrMapping/>
  </p:clrMapOvr>
</p:notes>
</file>

<file path=ppt/notesSlides/notesSlide2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17137121"/>
      </p:ext>
    </p:extLst>
  </p:cSld>
  <p:clrMapOvr>
    <a:masterClrMapping/>
  </p:clrMapOvr>
</p:notes>
</file>

<file path=ppt/notesSlides/notesSlide2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00229736"/>
      </p:ext>
    </p:extLst>
  </p:cSld>
  <p:clrMapOvr>
    <a:masterClrMapping/>
  </p:clrMapOvr>
</p:notes>
</file>

<file path=ppt/notesSlides/notesSlide2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588718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1112918"/>
      </p:ext>
    </p:extLst>
  </p:cSld>
  <p:clrMapOvr>
    <a:masterClrMapping/>
  </p:clrMapOvr>
</p:notes>
</file>

<file path=ppt/notesSlides/notesSlide2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23520058"/>
      </p:ext>
    </p:extLst>
  </p:cSld>
  <p:clrMapOvr>
    <a:masterClrMapping/>
  </p:clrMapOvr>
</p:notes>
</file>

<file path=ppt/notesSlides/notesSlide2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11833852"/>
      </p:ext>
    </p:extLst>
  </p:cSld>
  <p:clrMapOvr>
    <a:masterClrMapping/>
  </p:clrMapOvr>
</p:notes>
</file>

<file path=ppt/notesSlides/notesSlide2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88996479"/>
      </p:ext>
    </p:extLst>
  </p:cSld>
  <p:clrMapOvr>
    <a:masterClrMapping/>
  </p:clrMapOvr>
</p:notes>
</file>

<file path=ppt/notesSlides/notesSlide2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55313295"/>
      </p:ext>
    </p:extLst>
  </p:cSld>
  <p:clrMapOvr>
    <a:masterClrMapping/>
  </p:clrMapOvr>
</p:notes>
</file>

<file path=ppt/notesSlides/notesSlide2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7944594"/>
      </p:ext>
    </p:extLst>
  </p:cSld>
  <p:clrMapOvr>
    <a:masterClrMapping/>
  </p:clrMapOvr>
</p:notes>
</file>

<file path=ppt/notesSlides/notesSlide2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58133067"/>
      </p:ext>
    </p:extLst>
  </p:cSld>
  <p:clrMapOvr>
    <a:masterClrMapping/>
  </p:clrMapOvr>
</p:notes>
</file>

<file path=ppt/notesSlides/notesSlide2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9787516"/>
      </p:ext>
    </p:extLst>
  </p:cSld>
  <p:clrMapOvr>
    <a:masterClrMapping/>
  </p:clrMapOvr>
</p:notes>
</file>

<file path=ppt/notesSlides/notesSlide2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1348783"/>
      </p:ext>
    </p:extLst>
  </p:cSld>
  <p:clrMapOvr>
    <a:masterClrMapping/>
  </p:clrMapOvr>
</p:notes>
</file>

<file path=ppt/notesSlides/notesSlide2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49308612"/>
      </p:ext>
    </p:extLst>
  </p:cSld>
  <p:clrMapOvr>
    <a:masterClrMapping/>
  </p:clrMapOvr>
</p:notes>
</file>

<file path=ppt/notesSlides/notesSlide2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1291150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3865772"/>
      </p:ext>
    </p:extLst>
  </p:cSld>
  <p:clrMapOvr>
    <a:masterClrMapping/>
  </p:clrMapOvr>
</p:notes>
</file>

<file path=ppt/notesSlides/notesSlide2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30351954"/>
      </p:ext>
    </p:extLst>
  </p:cSld>
  <p:clrMapOvr>
    <a:masterClrMapping/>
  </p:clrMapOvr>
</p:notes>
</file>

<file path=ppt/notesSlides/notesSlide2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6226673"/>
      </p:ext>
    </p:extLst>
  </p:cSld>
  <p:clrMapOvr>
    <a:masterClrMapping/>
  </p:clrMapOvr>
</p:notes>
</file>

<file path=ppt/notesSlides/notesSlide2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65314761"/>
      </p:ext>
    </p:extLst>
  </p:cSld>
  <p:clrMapOvr>
    <a:masterClrMapping/>
  </p:clrMapOvr>
</p:notes>
</file>

<file path=ppt/notesSlides/notesSlide2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63504878"/>
      </p:ext>
    </p:extLst>
  </p:cSld>
  <p:clrMapOvr>
    <a:masterClrMapping/>
  </p:clrMapOvr>
</p:notes>
</file>

<file path=ppt/notesSlides/notesSlide2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5945024"/>
      </p:ext>
    </p:extLst>
  </p:cSld>
  <p:clrMapOvr>
    <a:masterClrMapping/>
  </p:clrMapOvr>
</p:notes>
</file>

<file path=ppt/notesSlides/notesSlide2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This is a very basic </a:t>
            </a:r>
            <a:r>
              <a:rPr lang="en-US" err="1"/>
              <a:t>powershell</a:t>
            </a:r>
            <a:r>
              <a:rPr lang="en-US"/>
              <a:t> script. What it does, it is iterates through your documents folder and uploads them to the internet.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9724759"/>
      </p:ext>
    </p:extLst>
  </p:cSld>
  <p:clrMapOvr>
    <a:masterClrMapping/>
  </p:clrMapOvr>
</p:notes>
</file>

<file path=ppt/notesSlides/notesSlide2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75190856"/>
      </p:ext>
    </p:extLst>
  </p:cSld>
  <p:clrMapOvr>
    <a:masterClrMapping/>
  </p:clrMapOvr>
</p:notes>
</file>

<file path=ppt/notesSlides/notesSlide2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67706845"/>
      </p:ext>
    </p:extLst>
  </p:cSld>
  <p:clrMapOvr>
    <a:masterClrMapping/>
  </p:clrMapOvr>
</p:notes>
</file>

<file path=ppt/notesSlides/notesSlide2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7344342"/>
      </p:ext>
    </p:extLst>
  </p:cSld>
  <p:clrMapOvr>
    <a:masterClrMapping/>
  </p:clrMapOvr>
</p:notes>
</file>

<file path=ppt/notesSlides/notesSlide2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48498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14041645"/>
      </p:ext>
    </p:extLst>
  </p:cSld>
  <p:clrMapOvr>
    <a:masterClrMapping/>
  </p:clrMapOvr>
</p:notes>
</file>

<file path=ppt/notesSlides/notesSlide2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81934730"/>
      </p:ext>
    </p:extLst>
  </p:cSld>
  <p:clrMapOvr>
    <a:masterClrMapping/>
  </p:clrMapOvr>
</p:notes>
</file>

<file path=ppt/notesSlides/notesSlide2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2508164"/>
      </p:ext>
    </p:extLst>
  </p:cSld>
  <p:clrMapOvr>
    <a:masterClrMapping/>
  </p:clrMapOvr>
</p:notes>
</file>

<file path=ppt/notesSlides/notesSlide2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83787008"/>
      </p:ext>
    </p:extLst>
  </p:cSld>
  <p:clrMapOvr>
    <a:masterClrMapping/>
  </p:clrMapOvr>
</p:notes>
</file>

<file path=ppt/notesSlides/notesSlide2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42889507"/>
      </p:ext>
    </p:extLst>
  </p:cSld>
  <p:clrMapOvr>
    <a:masterClrMapping/>
  </p:clrMapOvr>
</p:notes>
</file>

<file path=ppt/notesSlides/notesSlide2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19870866"/>
      </p:ext>
    </p:extLst>
  </p:cSld>
  <p:clrMapOvr>
    <a:masterClrMapping/>
  </p:clrMapOvr>
</p:notes>
</file>

<file path=ppt/notesSlides/notesSlide2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Google Shape;287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There is a very simple way to block malware. That is, Block everything. Allow what you need and block everything else. I am not talking about limited blocking, where you only block at the user level, or only block exes. I am talking about true allow listing, that blocks software regardless to what calls it, or who calls it. </a:t>
            </a:r>
            <a:endParaRPr/>
          </a:p>
        </p:txBody>
      </p:sp>
      <p:sp>
        <p:nvSpPr>
          <p:cNvPr id="288" name="Google Shape;288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800063778"/>
      </p:ext>
    </p:extLst>
  </p:cSld>
  <p:clrMapOvr>
    <a:masterClrMapping/>
  </p:clrMapOvr>
</p:notes>
</file>

<file path=ppt/notesSlides/notesSlide2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8" name="Google Shape;278;p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This is not difficult. We make it very easy. Deploy agent, learn what is required. Review policies and lock down your environment. </a:t>
            </a:r>
            <a:endParaRPr/>
          </a:p>
        </p:txBody>
      </p:sp>
      <p:sp>
        <p:nvSpPr>
          <p:cNvPr id="279" name="Google Shape;279;p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Product Snapshot</a:t>
            </a: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920338140"/>
      </p:ext>
    </p:extLst>
  </p:cSld>
  <p:clrMapOvr>
    <a:masterClrMapping/>
  </p:clrMapOvr>
</p:notes>
</file>

<file path=ppt/notesSlides/notesSlide2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Product Snapshot</a:t>
            </a: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70651740"/>
      </p:ext>
    </p:extLst>
  </p:cSld>
  <p:clrMapOvr>
    <a:masterClrMapping/>
  </p:clrMapOvr>
</p:notes>
</file>

<file path=ppt/notesSlides/notesSlide2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Product Snapshot</a:t>
            </a:r>
            <a:endParaRPr/>
          </a:p>
        </p:txBody>
      </p:sp>
      <p:sp>
        <p:nvSpPr>
          <p:cNvPr id="174" name="Google Shape;174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61849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545695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196926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532561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0385022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13746941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82334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87401479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846188169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48358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8884870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9753603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8178040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15724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8158556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1170947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371468542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6360813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902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76263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11739325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8436142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2013056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8233808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7508599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48910528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3854053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654393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19758093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028017241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9542794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3488648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181312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5963749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2476803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558119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274494551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75100199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751512256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2468688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612342585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43421304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87435388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34701208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0590820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859204472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433040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So if it is just software, how does it end up running on your computer? Software doesn’t just magic itself on your </a:t>
            </a:r>
            <a:r>
              <a:rPr lang="en-US" err="1"/>
              <a:t>computer.Except</a:t>
            </a:r>
            <a:r>
              <a:rPr lang="en-US"/>
              <a:t> the 200 really important apps that ship with windows. Like candy crush! </a:t>
            </a: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lang="en-US"/>
          </a:p>
        </p:txBody>
      </p:sp>
      <p:sp>
        <p:nvSpPr>
          <p:cNvPr id="104" name="Google Shape;104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63989238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8228263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754135211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024195116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6884976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13417804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9704788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90903574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797202939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38784615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90062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698469436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180792874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287784427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21770294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555668630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61863911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332756364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387419034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42001106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256088145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19054361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31830803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444703801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584744414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149629319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544446167"/>
      </p:ext>
    </p:extLst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765935706"/>
      </p:ext>
    </p:extLst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985947303"/>
      </p:ext>
    </p:extLst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689359496"/>
      </p:ext>
    </p:extLst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13898627"/>
      </p:ext>
    </p:extLst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056888050"/>
      </p:ext>
    </p:extLst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g1340885a2c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en-US"/>
              <a:t>For a vulnerability to be successful, it needs to actually be exploited. In most cases, for a vulnerability to be exploited it either needs to ingest data. Examples are, an office document that has a malicious payload, a web browser that loads a web page. Or it needs to have an exposed port to the attacker. For example, Eternal Blue 2017, Kaseya, Exchange Vulnerability. </a:t>
            </a:r>
            <a:endParaRPr/>
          </a:p>
        </p:txBody>
      </p:sp>
      <p:sp>
        <p:nvSpPr>
          <p:cNvPr id="155" name="Google Shape;155;g1340885a2c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441239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Slide">
  <p:cSld name="CUSTOM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1">
            <a:extLst>
              <a:ext uri="{FF2B5EF4-FFF2-40B4-BE49-F238E27FC236}">
                <a16:creationId xmlns:a16="http://schemas.microsoft.com/office/drawing/2014/main" id="{F4980CBA-F021-81BE-63CB-AFA95D79B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OBJECT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1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1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Google Shape;15;p1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1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282E7CF5-EF0E-F57B-6C84-CD9BD893DE5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6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6" name="Google Shape;46;p16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7" name="Google Shape;47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9" name="Google Shape;49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D4D4DEB-CD08-B0C9-373D-4F8B91C30D2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53" name="Google Shape;53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4" name="Google Shape;54;p1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5" name="Google Shape;55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D6DB4DDD-583D-73CF-CE41-32A1E8C593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1" name="Google Shape;61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8A41493C-45D1-6B06-4A51-BD24DE5CB9A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67" name="Google Shape;67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8" name="Google Shape;68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9" name="Google Shape;69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353F5158-A8DB-E2E2-875E-B56F180F592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p2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75" name="Google Shape;75;p20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6" name="Google Shape;76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6F3F470C-4E3E-E7DD-E0F1-3C1E1AE4E88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21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82" name="Google Shape;82;p21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3" name="Google Shape;83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4" name="Google Shape;84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Graphic 1">
            <a:extLst>
              <a:ext uri="{FF2B5EF4-FFF2-40B4-BE49-F238E27FC236}">
                <a16:creationId xmlns:a16="http://schemas.microsoft.com/office/drawing/2014/main" id="{79A12C2E-040B-4BBF-4A6E-8E7A1094669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13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1" name="Google Shape;21;p13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Google Shape;22;p13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Google Shape;23;p13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4" name="Google Shape;24;p13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Google Shape;25;p1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1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9E5DC2FA-A9EC-9470-FE24-50D6875C7EB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530013" y="6189663"/>
            <a:ext cx="497147" cy="497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66675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C263D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1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00_0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9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9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9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3.xml"/><Relationship Id="rId1" Type="http://schemas.openxmlformats.org/officeDocument/2006/relationships/slideLayout" Target="../slideLayouts/slideLayout9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4.xml"/><Relationship Id="rId1" Type="http://schemas.openxmlformats.org/officeDocument/2006/relationships/slideLayout" Target="../slideLayouts/slideLayout9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5.xml"/><Relationship Id="rId1" Type="http://schemas.openxmlformats.org/officeDocument/2006/relationships/slideLayout" Target="../slideLayouts/slideLayout9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6.xml"/><Relationship Id="rId1" Type="http://schemas.openxmlformats.org/officeDocument/2006/relationships/slideLayout" Target="../slideLayouts/slideLayout9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7.xml"/><Relationship Id="rId1" Type="http://schemas.openxmlformats.org/officeDocument/2006/relationships/slideLayout" Target="../slideLayouts/slideLayout9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8.xml"/><Relationship Id="rId1" Type="http://schemas.openxmlformats.org/officeDocument/2006/relationships/slideLayout" Target="../slideLayouts/slideLayout9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9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0.xml"/><Relationship Id="rId1" Type="http://schemas.openxmlformats.org/officeDocument/2006/relationships/slideLayout" Target="../slideLayouts/slideLayout9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1.xml"/><Relationship Id="rId1" Type="http://schemas.openxmlformats.org/officeDocument/2006/relationships/slideLayout" Target="../slideLayouts/slideLayout9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2.xml"/><Relationship Id="rId1" Type="http://schemas.openxmlformats.org/officeDocument/2006/relationships/slideLayout" Target="../slideLayouts/slideLayout9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3.xml"/><Relationship Id="rId1" Type="http://schemas.openxmlformats.org/officeDocument/2006/relationships/slideLayout" Target="../slideLayouts/slideLayout9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4.xml"/><Relationship Id="rId1" Type="http://schemas.openxmlformats.org/officeDocument/2006/relationships/slideLayout" Target="../slideLayouts/slideLayout9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5.xml"/><Relationship Id="rId1" Type="http://schemas.openxmlformats.org/officeDocument/2006/relationships/slideLayout" Target="../slideLayouts/slideLayout9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6.xml"/><Relationship Id="rId1" Type="http://schemas.openxmlformats.org/officeDocument/2006/relationships/slideLayout" Target="../slideLayouts/slideLayout9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7.xml"/><Relationship Id="rId1" Type="http://schemas.openxmlformats.org/officeDocument/2006/relationships/slideLayout" Target="../slideLayouts/slideLayout9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8.xml"/><Relationship Id="rId1" Type="http://schemas.openxmlformats.org/officeDocument/2006/relationships/slideLayout" Target="../slideLayouts/slideLayout9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9.xml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0.xml"/><Relationship Id="rId1" Type="http://schemas.openxmlformats.org/officeDocument/2006/relationships/slideLayout" Target="../slideLayouts/slideLayout9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1.xml"/><Relationship Id="rId1" Type="http://schemas.openxmlformats.org/officeDocument/2006/relationships/slideLayout" Target="../slideLayouts/slideLayout9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2.xml"/><Relationship Id="rId1" Type="http://schemas.openxmlformats.org/officeDocument/2006/relationships/slideLayout" Target="../slideLayouts/slideLayout9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3.xml"/><Relationship Id="rId1" Type="http://schemas.openxmlformats.org/officeDocument/2006/relationships/slideLayout" Target="../slideLayouts/slideLayout9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4.xml"/><Relationship Id="rId1" Type="http://schemas.openxmlformats.org/officeDocument/2006/relationships/slideLayout" Target="../slideLayouts/slideLayout9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5.xml"/><Relationship Id="rId1" Type="http://schemas.openxmlformats.org/officeDocument/2006/relationships/slideLayout" Target="../slideLayouts/slideLayout9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6.xml"/><Relationship Id="rId1" Type="http://schemas.openxmlformats.org/officeDocument/2006/relationships/slideLayout" Target="../slideLayouts/slideLayout9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7.xml"/><Relationship Id="rId1" Type="http://schemas.openxmlformats.org/officeDocument/2006/relationships/slideLayout" Target="../slideLayouts/slideLayout9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8.xml"/><Relationship Id="rId1" Type="http://schemas.openxmlformats.org/officeDocument/2006/relationships/slideLayout" Target="../slideLayouts/slideLayout9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9.xml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9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0.xml"/><Relationship Id="rId1" Type="http://schemas.openxmlformats.org/officeDocument/2006/relationships/slideLayout" Target="../slideLayouts/slideLayout9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1.xml"/><Relationship Id="rId1" Type="http://schemas.openxmlformats.org/officeDocument/2006/relationships/slideLayout" Target="../slideLayouts/slideLayout9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2.xml"/><Relationship Id="rId1" Type="http://schemas.openxmlformats.org/officeDocument/2006/relationships/slideLayout" Target="../slideLayouts/slideLayout9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3.xml"/><Relationship Id="rId1" Type="http://schemas.openxmlformats.org/officeDocument/2006/relationships/slideLayout" Target="../slideLayouts/slideLayout9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4.xml"/><Relationship Id="rId1" Type="http://schemas.openxmlformats.org/officeDocument/2006/relationships/slideLayout" Target="../slideLayouts/slideLayout9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5.xml"/><Relationship Id="rId1" Type="http://schemas.openxmlformats.org/officeDocument/2006/relationships/slideLayout" Target="../slideLayouts/slideLayout9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6.xml"/><Relationship Id="rId1" Type="http://schemas.openxmlformats.org/officeDocument/2006/relationships/slideLayout" Target="../slideLayouts/slideLayout9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7.xml"/><Relationship Id="rId1" Type="http://schemas.openxmlformats.org/officeDocument/2006/relationships/slideLayout" Target="../slideLayouts/slideLayout9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8.xml"/><Relationship Id="rId1" Type="http://schemas.openxmlformats.org/officeDocument/2006/relationships/slideLayout" Target="../slideLayouts/slideLayout9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9.xml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0.xml"/><Relationship Id="rId1" Type="http://schemas.openxmlformats.org/officeDocument/2006/relationships/slideLayout" Target="../slideLayouts/slideLayout9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1.xml"/><Relationship Id="rId1" Type="http://schemas.openxmlformats.org/officeDocument/2006/relationships/slideLayout" Target="../slideLayouts/slideLayout9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2.xml"/><Relationship Id="rId1" Type="http://schemas.openxmlformats.org/officeDocument/2006/relationships/slideLayout" Target="../slideLayouts/slideLayout9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3.xml"/><Relationship Id="rId1" Type="http://schemas.openxmlformats.org/officeDocument/2006/relationships/slideLayout" Target="../slideLayouts/slideLayout9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4.xml"/><Relationship Id="rId1" Type="http://schemas.openxmlformats.org/officeDocument/2006/relationships/slideLayout" Target="../slideLayouts/slideLayout9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5.xml"/><Relationship Id="rId1" Type="http://schemas.openxmlformats.org/officeDocument/2006/relationships/slideLayout" Target="../slideLayouts/slideLayout9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6.xml"/><Relationship Id="rId1" Type="http://schemas.openxmlformats.org/officeDocument/2006/relationships/slideLayout" Target="../slideLayouts/slideLayout9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7.xml"/><Relationship Id="rId1" Type="http://schemas.openxmlformats.org/officeDocument/2006/relationships/slideLayout" Target="../slideLayouts/slideLayout9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8.xml"/><Relationship Id="rId1" Type="http://schemas.openxmlformats.org/officeDocument/2006/relationships/slideLayout" Target="../slideLayouts/slideLayout9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9.xml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9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0.xml"/><Relationship Id="rId1" Type="http://schemas.openxmlformats.org/officeDocument/2006/relationships/slideLayout" Target="../slideLayouts/slideLayout9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1.xml"/><Relationship Id="rId1" Type="http://schemas.openxmlformats.org/officeDocument/2006/relationships/slideLayout" Target="../slideLayouts/slideLayout9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2.xml"/><Relationship Id="rId1" Type="http://schemas.openxmlformats.org/officeDocument/2006/relationships/slideLayout" Target="../slideLayouts/slideLayout9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3.xml"/><Relationship Id="rId1" Type="http://schemas.openxmlformats.org/officeDocument/2006/relationships/slideLayout" Target="../slideLayouts/slideLayout9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4.xml"/><Relationship Id="rId1" Type="http://schemas.openxmlformats.org/officeDocument/2006/relationships/slideLayout" Target="../slideLayouts/slideLayout9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5.xml"/><Relationship Id="rId1" Type="http://schemas.openxmlformats.org/officeDocument/2006/relationships/slideLayout" Target="../slideLayouts/slideLayout9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6.xml"/><Relationship Id="rId1" Type="http://schemas.openxmlformats.org/officeDocument/2006/relationships/slideLayout" Target="../slideLayouts/slideLayout9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7.xml"/><Relationship Id="rId1" Type="http://schemas.openxmlformats.org/officeDocument/2006/relationships/slideLayout" Target="../slideLayouts/slideLayout9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8.xml"/><Relationship Id="rId1" Type="http://schemas.openxmlformats.org/officeDocument/2006/relationships/slideLayout" Target="../slideLayouts/slideLayout9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9.xml"/><Relationship Id="rId1" Type="http://schemas.openxmlformats.org/officeDocument/2006/relationships/slideLayout" Target="../slideLayouts/slideLayout9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0.xml"/><Relationship Id="rId1" Type="http://schemas.openxmlformats.org/officeDocument/2006/relationships/slideLayout" Target="../slideLayouts/slideLayout9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1.xml"/><Relationship Id="rId1" Type="http://schemas.openxmlformats.org/officeDocument/2006/relationships/slideLayout" Target="../slideLayouts/slideLayout9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2.xml"/><Relationship Id="rId1" Type="http://schemas.openxmlformats.org/officeDocument/2006/relationships/slideLayout" Target="../slideLayouts/slideLayout9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3.xml"/><Relationship Id="rId1" Type="http://schemas.openxmlformats.org/officeDocument/2006/relationships/slideLayout" Target="../slideLayouts/slideLayout9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4.xml"/><Relationship Id="rId1" Type="http://schemas.openxmlformats.org/officeDocument/2006/relationships/slideLayout" Target="../slideLayouts/slideLayout9.xml"/></Relationships>
</file>

<file path=ppt/slides/_rels/slide1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5.xml"/><Relationship Id="rId1" Type="http://schemas.openxmlformats.org/officeDocument/2006/relationships/slideLayout" Target="../slideLayouts/slideLayout9.xml"/></Relationships>
</file>

<file path=ppt/slides/_rels/slide1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6.xml"/><Relationship Id="rId1" Type="http://schemas.openxmlformats.org/officeDocument/2006/relationships/slideLayout" Target="../slideLayouts/slideLayout9.xml"/></Relationships>
</file>

<file path=ppt/slides/_rels/slide1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7.xml"/><Relationship Id="rId1" Type="http://schemas.openxmlformats.org/officeDocument/2006/relationships/slideLayout" Target="../slideLayouts/slideLayout9.xml"/></Relationships>
</file>

<file path=ppt/slides/_rels/slide1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8.xml"/><Relationship Id="rId1" Type="http://schemas.openxmlformats.org/officeDocument/2006/relationships/slideLayout" Target="../slideLayouts/slideLayout9.xml"/></Relationships>
</file>

<file path=ppt/slides/_rels/slide1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9.xml"/><Relationship Id="rId1" Type="http://schemas.openxmlformats.org/officeDocument/2006/relationships/slideLayout" Target="../slideLayouts/slideLayout9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9.xml"/></Relationships>
</file>

<file path=ppt/slides/_rels/slide1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0.xml"/><Relationship Id="rId1" Type="http://schemas.openxmlformats.org/officeDocument/2006/relationships/slideLayout" Target="../slideLayouts/slideLayout9.xml"/></Relationships>
</file>

<file path=ppt/slides/_rels/slide1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1.xml"/><Relationship Id="rId1" Type="http://schemas.openxmlformats.org/officeDocument/2006/relationships/slideLayout" Target="../slideLayouts/slideLayout9.xml"/></Relationships>
</file>

<file path=ppt/slides/_rels/slide1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2.xml"/><Relationship Id="rId1" Type="http://schemas.openxmlformats.org/officeDocument/2006/relationships/slideLayout" Target="../slideLayouts/slideLayout9.xml"/></Relationships>
</file>

<file path=ppt/slides/_rels/slide1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3.xml"/><Relationship Id="rId1" Type="http://schemas.openxmlformats.org/officeDocument/2006/relationships/slideLayout" Target="../slideLayouts/slideLayout9.xml"/></Relationships>
</file>

<file path=ppt/slides/_rels/slide1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4.xml"/><Relationship Id="rId1" Type="http://schemas.openxmlformats.org/officeDocument/2006/relationships/slideLayout" Target="../slideLayouts/slideLayout9.xml"/></Relationships>
</file>

<file path=ppt/slides/_rels/slide1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5.xml"/><Relationship Id="rId1" Type="http://schemas.openxmlformats.org/officeDocument/2006/relationships/slideLayout" Target="../slideLayouts/slideLayout9.xml"/></Relationships>
</file>

<file path=ppt/slides/_rels/slide1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6.xml"/><Relationship Id="rId1" Type="http://schemas.openxmlformats.org/officeDocument/2006/relationships/slideLayout" Target="../slideLayouts/slideLayout9.xml"/></Relationships>
</file>

<file path=ppt/slides/_rels/slide1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7.xml"/><Relationship Id="rId1" Type="http://schemas.openxmlformats.org/officeDocument/2006/relationships/slideLayout" Target="../slideLayouts/slideLayout9.xml"/></Relationships>
</file>

<file path=ppt/slides/_rels/slide1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8.xml"/><Relationship Id="rId1" Type="http://schemas.openxmlformats.org/officeDocument/2006/relationships/slideLayout" Target="../slideLayouts/slideLayout9.xml"/></Relationships>
</file>

<file path=ppt/slides/_rels/slide1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9.xml"/><Relationship Id="rId1" Type="http://schemas.openxmlformats.org/officeDocument/2006/relationships/slideLayout" Target="../slideLayouts/slideLayout9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9.xml"/></Relationships>
</file>

<file path=ppt/slides/_rels/slide1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0.xml"/><Relationship Id="rId1" Type="http://schemas.openxmlformats.org/officeDocument/2006/relationships/slideLayout" Target="../slideLayouts/slideLayout9.xml"/></Relationships>
</file>

<file path=ppt/slides/_rels/slide1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1.xml"/><Relationship Id="rId1" Type="http://schemas.openxmlformats.org/officeDocument/2006/relationships/slideLayout" Target="../slideLayouts/slideLayout9.xml"/></Relationships>
</file>

<file path=ppt/slides/_rels/slide1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2.xml"/><Relationship Id="rId1" Type="http://schemas.openxmlformats.org/officeDocument/2006/relationships/slideLayout" Target="../slideLayouts/slideLayout9.xml"/></Relationships>
</file>

<file path=ppt/slides/_rels/slide1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3.xml"/><Relationship Id="rId1" Type="http://schemas.openxmlformats.org/officeDocument/2006/relationships/slideLayout" Target="../slideLayouts/slideLayout9.xml"/></Relationships>
</file>

<file path=ppt/slides/_rels/slide1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4.xml"/><Relationship Id="rId1" Type="http://schemas.openxmlformats.org/officeDocument/2006/relationships/slideLayout" Target="../slideLayouts/slideLayout9.xml"/></Relationships>
</file>

<file path=ppt/slides/_rels/slide1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5.xml"/><Relationship Id="rId1" Type="http://schemas.openxmlformats.org/officeDocument/2006/relationships/slideLayout" Target="../slideLayouts/slideLayout9.xml"/></Relationships>
</file>

<file path=ppt/slides/_rels/slide1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6.xml"/><Relationship Id="rId1" Type="http://schemas.openxmlformats.org/officeDocument/2006/relationships/slideLayout" Target="../slideLayouts/slideLayout9.xml"/></Relationships>
</file>

<file path=ppt/slides/_rels/slide1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7.xml"/><Relationship Id="rId1" Type="http://schemas.openxmlformats.org/officeDocument/2006/relationships/slideLayout" Target="../slideLayouts/slideLayout9.xml"/></Relationships>
</file>

<file path=ppt/slides/_rels/slide1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8.xml"/><Relationship Id="rId1" Type="http://schemas.openxmlformats.org/officeDocument/2006/relationships/slideLayout" Target="../slideLayouts/slideLayout9.xml"/></Relationships>
</file>

<file path=ppt/slides/_rels/slide1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9.xml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9.xml"/></Relationships>
</file>

<file path=ppt/slides/_rels/slide1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0.xml"/><Relationship Id="rId1" Type="http://schemas.openxmlformats.org/officeDocument/2006/relationships/slideLayout" Target="../slideLayouts/slideLayout9.xml"/></Relationships>
</file>

<file path=ppt/slides/_rels/slide1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1.xml"/><Relationship Id="rId1" Type="http://schemas.openxmlformats.org/officeDocument/2006/relationships/slideLayout" Target="../slideLayouts/slideLayout9.xml"/></Relationships>
</file>

<file path=ppt/slides/_rels/slide1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2.xml"/><Relationship Id="rId1" Type="http://schemas.openxmlformats.org/officeDocument/2006/relationships/slideLayout" Target="../slideLayouts/slideLayout9.xml"/></Relationships>
</file>

<file path=ppt/slides/_rels/slide1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3.xml"/><Relationship Id="rId1" Type="http://schemas.openxmlformats.org/officeDocument/2006/relationships/slideLayout" Target="../slideLayouts/slideLayout9.xml"/></Relationships>
</file>

<file path=ppt/slides/_rels/slide1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4.xml"/><Relationship Id="rId1" Type="http://schemas.openxmlformats.org/officeDocument/2006/relationships/slideLayout" Target="../slideLayouts/slideLayout9.xml"/></Relationships>
</file>

<file path=ppt/slides/_rels/slide1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5.xml"/><Relationship Id="rId1" Type="http://schemas.openxmlformats.org/officeDocument/2006/relationships/slideLayout" Target="../slideLayouts/slideLayout9.xml"/></Relationships>
</file>

<file path=ppt/slides/_rels/slide1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6.xml"/><Relationship Id="rId1" Type="http://schemas.openxmlformats.org/officeDocument/2006/relationships/slideLayout" Target="../slideLayouts/slideLayout9.xml"/></Relationships>
</file>

<file path=ppt/slides/_rels/slide1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7.xml"/><Relationship Id="rId1" Type="http://schemas.openxmlformats.org/officeDocument/2006/relationships/slideLayout" Target="../slideLayouts/slideLayout9.xml"/></Relationships>
</file>

<file path=ppt/slides/_rels/slide1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8.xml"/><Relationship Id="rId1" Type="http://schemas.openxmlformats.org/officeDocument/2006/relationships/slideLayout" Target="../slideLayouts/slideLayout9.xml"/></Relationships>
</file>

<file path=ppt/slides/_rels/slide1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9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4_C9E770BB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9.xml"/></Relationships>
</file>

<file path=ppt/slides/_rels/slide20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0.xml"/><Relationship Id="rId1" Type="http://schemas.openxmlformats.org/officeDocument/2006/relationships/slideLayout" Target="../slideLayouts/slideLayout9.xml"/></Relationships>
</file>

<file path=ppt/slides/_rels/slide2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1.xml"/><Relationship Id="rId1" Type="http://schemas.openxmlformats.org/officeDocument/2006/relationships/slideLayout" Target="../slideLayouts/slideLayout9.xml"/></Relationships>
</file>

<file path=ppt/slides/_rels/slide20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2.xml"/><Relationship Id="rId1" Type="http://schemas.openxmlformats.org/officeDocument/2006/relationships/slideLayout" Target="../slideLayouts/slideLayout9.xml"/></Relationships>
</file>

<file path=ppt/slides/_rels/slide2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3.xml"/><Relationship Id="rId1" Type="http://schemas.openxmlformats.org/officeDocument/2006/relationships/slideLayout" Target="../slideLayouts/slideLayout9.xml"/></Relationships>
</file>

<file path=ppt/slides/_rels/slide2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4.xml"/><Relationship Id="rId1" Type="http://schemas.openxmlformats.org/officeDocument/2006/relationships/slideLayout" Target="../slideLayouts/slideLayout9.xml"/></Relationships>
</file>

<file path=ppt/slides/_rels/slide2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5.xml"/><Relationship Id="rId1" Type="http://schemas.openxmlformats.org/officeDocument/2006/relationships/slideLayout" Target="../slideLayouts/slideLayout9.xml"/></Relationships>
</file>

<file path=ppt/slides/_rels/slide2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6.xml"/><Relationship Id="rId1" Type="http://schemas.openxmlformats.org/officeDocument/2006/relationships/slideLayout" Target="../slideLayouts/slideLayout9.xml"/></Relationships>
</file>

<file path=ppt/slides/_rels/slide2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7.xml"/><Relationship Id="rId1" Type="http://schemas.openxmlformats.org/officeDocument/2006/relationships/slideLayout" Target="../slideLayouts/slideLayout9.xml"/></Relationships>
</file>

<file path=ppt/slides/_rels/slide20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8.xml"/><Relationship Id="rId1" Type="http://schemas.openxmlformats.org/officeDocument/2006/relationships/slideLayout" Target="../slideLayouts/slideLayout9.xml"/></Relationships>
</file>

<file path=ppt/slides/_rels/slide20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9.xml"/><Relationship Id="rId1" Type="http://schemas.openxmlformats.org/officeDocument/2006/relationships/slideLayout" Target="../slideLayouts/slideLayout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9.xml"/></Relationships>
</file>

<file path=ppt/slides/_rels/slide2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0.xml"/><Relationship Id="rId1" Type="http://schemas.openxmlformats.org/officeDocument/2006/relationships/slideLayout" Target="../slideLayouts/slideLayout9.xml"/></Relationships>
</file>

<file path=ppt/slides/_rels/slide2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1.xml"/><Relationship Id="rId1" Type="http://schemas.openxmlformats.org/officeDocument/2006/relationships/slideLayout" Target="../slideLayouts/slideLayout9.xml"/></Relationships>
</file>

<file path=ppt/slides/_rels/slide2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2.xml"/><Relationship Id="rId1" Type="http://schemas.openxmlformats.org/officeDocument/2006/relationships/slideLayout" Target="../slideLayouts/slideLayout9.xml"/></Relationships>
</file>

<file path=ppt/slides/_rels/slide2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3.xml"/><Relationship Id="rId1" Type="http://schemas.openxmlformats.org/officeDocument/2006/relationships/slideLayout" Target="../slideLayouts/slideLayout9.xml"/></Relationships>
</file>

<file path=ppt/slides/_rels/slide2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4.xml"/><Relationship Id="rId1" Type="http://schemas.openxmlformats.org/officeDocument/2006/relationships/slideLayout" Target="../slideLayouts/slideLayout9.xml"/></Relationships>
</file>

<file path=ppt/slides/_rels/slide2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5.xml"/><Relationship Id="rId1" Type="http://schemas.openxmlformats.org/officeDocument/2006/relationships/slideLayout" Target="../slideLayouts/slideLayout9.xml"/></Relationships>
</file>

<file path=ppt/slides/_rels/slide2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6.xml"/><Relationship Id="rId1" Type="http://schemas.openxmlformats.org/officeDocument/2006/relationships/slideLayout" Target="../slideLayouts/slideLayout9.xml"/></Relationships>
</file>

<file path=ppt/slides/_rels/slide2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7.xml"/><Relationship Id="rId1" Type="http://schemas.openxmlformats.org/officeDocument/2006/relationships/slideLayout" Target="../slideLayouts/slideLayout9.xml"/></Relationships>
</file>

<file path=ppt/slides/_rels/slide2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8.xml"/><Relationship Id="rId1" Type="http://schemas.openxmlformats.org/officeDocument/2006/relationships/slideLayout" Target="../slideLayouts/slideLayout9.xml"/></Relationships>
</file>

<file path=ppt/slides/_rels/slide2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9.xml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9.xml"/></Relationships>
</file>

<file path=ppt/slides/_rels/slide2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0.xml"/><Relationship Id="rId1" Type="http://schemas.openxmlformats.org/officeDocument/2006/relationships/slideLayout" Target="../slideLayouts/slideLayout9.xml"/></Relationships>
</file>

<file path=ppt/slides/_rels/slide2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1.xml"/><Relationship Id="rId1" Type="http://schemas.openxmlformats.org/officeDocument/2006/relationships/slideLayout" Target="../slideLayouts/slideLayout9.xml"/></Relationships>
</file>

<file path=ppt/slides/_rels/slide2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2.xml"/><Relationship Id="rId1" Type="http://schemas.openxmlformats.org/officeDocument/2006/relationships/slideLayout" Target="../slideLayouts/slideLayout9.xml"/></Relationships>
</file>

<file path=ppt/slides/_rels/slide2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3.xml"/><Relationship Id="rId1" Type="http://schemas.openxmlformats.org/officeDocument/2006/relationships/slideLayout" Target="../slideLayouts/slideLayout9.xml"/></Relationships>
</file>

<file path=ppt/slides/_rels/slide2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4.xml"/><Relationship Id="rId1" Type="http://schemas.openxmlformats.org/officeDocument/2006/relationships/slideLayout" Target="../slideLayouts/slideLayout9.xml"/></Relationships>
</file>

<file path=ppt/slides/_rels/slide2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5.xml"/><Relationship Id="rId1" Type="http://schemas.openxmlformats.org/officeDocument/2006/relationships/slideLayout" Target="../slideLayouts/slideLayout9.xml"/></Relationships>
</file>

<file path=ppt/slides/_rels/slide2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6.xml"/><Relationship Id="rId1" Type="http://schemas.openxmlformats.org/officeDocument/2006/relationships/slideLayout" Target="../slideLayouts/slideLayout9.xml"/></Relationships>
</file>

<file path=ppt/slides/_rels/slide2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7.xml"/><Relationship Id="rId1" Type="http://schemas.openxmlformats.org/officeDocument/2006/relationships/slideLayout" Target="../slideLayouts/slideLayout9.xml"/></Relationships>
</file>

<file path=ppt/slides/_rels/slide2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8.xml"/><Relationship Id="rId1" Type="http://schemas.openxmlformats.org/officeDocument/2006/relationships/slideLayout" Target="../slideLayouts/slideLayout9.xml"/></Relationships>
</file>

<file path=ppt/slides/_rels/slide2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9.xml"/><Relationship Id="rId1" Type="http://schemas.openxmlformats.org/officeDocument/2006/relationships/slideLayout" Target="../slideLayouts/slideLayout9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0.xml"/><Relationship Id="rId1" Type="http://schemas.openxmlformats.org/officeDocument/2006/relationships/slideLayout" Target="../slideLayouts/slideLayout9.xml"/></Relationships>
</file>

<file path=ppt/slides/_rels/slide2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1.xml"/><Relationship Id="rId1" Type="http://schemas.openxmlformats.org/officeDocument/2006/relationships/slideLayout" Target="../slideLayouts/slideLayout9.xml"/></Relationships>
</file>

<file path=ppt/slides/_rels/slide2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2.xml"/><Relationship Id="rId1" Type="http://schemas.openxmlformats.org/officeDocument/2006/relationships/slideLayout" Target="../slideLayouts/slideLayout9.xml"/></Relationships>
</file>

<file path=ppt/slides/_rels/slide2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3.xml"/><Relationship Id="rId1" Type="http://schemas.openxmlformats.org/officeDocument/2006/relationships/slideLayout" Target="../slideLayouts/slideLayout9.xml"/></Relationships>
</file>

<file path=ppt/slides/_rels/slide2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4.xml"/><Relationship Id="rId1" Type="http://schemas.openxmlformats.org/officeDocument/2006/relationships/slideLayout" Target="../slideLayouts/slideLayout9.xml"/></Relationships>
</file>

<file path=ppt/slides/_rels/slide2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5.xml"/><Relationship Id="rId1" Type="http://schemas.openxmlformats.org/officeDocument/2006/relationships/slideLayout" Target="../slideLayouts/slideLayout9.xml"/></Relationships>
</file>

<file path=ppt/slides/_rels/slide2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6.xml"/><Relationship Id="rId1" Type="http://schemas.openxmlformats.org/officeDocument/2006/relationships/slideLayout" Target="../slideLayouts/slideLayout9.xml"/></Relationships>
</file>

<file path=ppt/slides/_rels/slide2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7.xml"/><Relationship Id="rId1" Type="http://schemas.openxmlformats.org/officeDocument/2006/relationships/slideLayout" Target="../slideLayouts/slideLayout9.xml"/></Relationships>
</file>

<file path=ppt/slides/_rels/slide2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8.xml"/><Relationship Id="rId1" Type="http://schemas.openxmlformats.org/officeDocument/2006/relationships/slideLayout" Target="../slideLayouts/slideLayout9.xml"/></Relationships>
</file>

<file path=ppt/slides/_rels/slide2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9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9.xml"/></Relationships>
</file>

<file path=ppt/slides/_rels/slide2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0.xml"/><Relationship Id="rId1" Type="http://schemas.openxmlformats.org/officeDocument/2006/relationships/slideLayout" Target="../slideLayouts/slideLayout9.xml"/></Relationships>
</file>

<file path=ppt/slides/_rels/slide2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1.xml"/><Relationship Id="rId1" Type="http://schemas.openxmlformats.org/officeDocument/2006/relationships/slideLayout" Target="../slideLayouts/slideLayout9.xml"/></Relationships>
</file>

<file path=ppt/slides/_rels/slide2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2.xml"/><Relationship Id="rId1" Type="http://schemas.openxmlformats.org/officeDocument/2006/relationships/slideLayout" Target="../slideLayouts/slideLayout9.xml"/></Relationships>
</file>

<file path=ppt/slides/_rels/slide2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3.xml"/><Relationship Id="rId1" Type="http://schemas.openxmlformats.org/officeDocument/2006/relationships/slideLayout" Target="../slideLayouts/slideLayout9.xml"/></Relationships>
</file>

<file path=ppt/slides/_rels/slide2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4.xml"/><Relationship Id="rId1" Type="http://schemas.openxmlformats.org/officeDocument/2006/relationships/slideLayout" Target="../slideLayouts/slideLayout9.xml"/></Relationships>
</file>

<file path=ppt/slides/_rels/slide2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5.xml"/><Relationship Id="rId1" Type="http://schemas.openxmlformats.org/officeDocument/2006/relationships/slideLayout" Target="../slideLayouts/slideLayout9.xml"/></Relationships>
</file>

<file path=ppt/slides/_rels/slide2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6.xml"/><Relationship Id="rId1" Type="http://schemas.openxmlformats.org/officeDocument/2006/relationships/slideLayout" Target="../slideLayouts/slideLayout9.xml"/></Relationships>
</file>

<file path=ppt/slides/_rels/slide2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7.xml"/><Relationship Id="rId1" Type="http://schemas.openxmlformats.org/officeDocument/2006/relationships/slideLayout" Target="../slideLayouts/slideLayout9.xml"/></Relationships>
</file>

<file path=ppt/slides/_rels/slide2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8.xml"/><Relationship Id="rId1" Type="http://schemas.openxmlformats.org/officeDocument/2006/relationships/slideLayout" Target="../slideLayouts/slideLayout9.xml"/></Relationships>
</file>

<file path=ppt/slides/_rels/slide2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9.xml"/><Relationship Id="rId1" Type="http://schemas.openxmlformats.org/officeDocument/2006/relationships/slideLayout" Target="../slideLayouts/slideLayout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9.xml"/></Relationships>
</file>

<file path=ppt/slides/_rels/slide2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0.xml"/><Relationship Id="rId1" Type="http://schemas.openxmlformats.org/officeDocument/2006/relationships/slideLayout" Target="../slideLayouts/slideLayout9.xml"/></Relationships>
</file>

<file path=ppt/slides/_rels/slide2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1.xml"/><Relationship Id="rId1" Type="http://schemas.openxmlformats.org/officeDocument/2006/relationships/slideLayout" Target="../slideLayouts/slideLayout9.xml"/></Relationships>
</file>

<file path=ppt/slides/_rels/slide2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2.xml"/><Relationship Id="rId1" Type="http://schemas.openxmlformats.org/officeDocument/2006/relationships/slideLayout" Target="../slideLayouts/slideLayout9.xml"/></Relationships>
</file>

<file path=ppt/slides/_rels/slide2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3.xml"/><Relationship Id="rId1" Type="http://schemas.openxmlformats.org/officeDocument/2006/relationships/slideLayout" Target="../slideLayouts/slideLayout2.xml"/></Relationships>
</file>

<file path=ppt/slides/_rels/slide25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B_8AD292A4.xml"/><Relationship Id="rId2" Type="http://schemas.openxmlformats.org/officeDocument/2006/relationships/notesSlide" Target="../notesSlides/notesSlide254.xml"/><Relationship Id="rId1" Type="http://schemas.openxmlformats.org/officeDocument/2006/relationships/slideLayout" Target="../slideLayouts/slideLayout9.xml"/></Relationships>
</file>

<file path=ppt/slides/_rels/slide255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3_FBD857.xml"/><Relationship Id="rId2" Type="http://schemas.openxmlformats.org/officeDocument/2006/relationships/notesSlide" Target="../notesSlides/notesSlide25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6.png"/></Relationships>
</file>

<file path=ppt/slides/_rels/slide2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56.xml"/><Relationship Id="rId1" Type="http://schemas.openxmlformats.org/officeDocument/2006/relationships/slideLayout" Target="../slideLayouts/slideLayout9.xml"/></Relationships>
</file>

<file path=ppt/slides/_rels/slide2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57.xml"/><Relationship Id="rId1" Type="http://schemas.openxmlformats.org/officeDocument/2006/relationships/slideLayout" Target="../slideLayouts/slideLayout9.xml"/></Relationships>
</file>

<file path=ppt/slides/_rels/slide258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A4_DBAF442A.xml"/><Relationship Id="rId2" Type="http://schemas.openxmlformats.org/officeDocument/2006/relationships/notesSlide" Target="../notesSlides/notesSlide258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25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7_24DB187F.xml"/><Relationship Id="rId2" Type="http://schemas.openxmlformats.org/officeDocument/2006/relationships/notesSlide" Target="../notesSlides/notesSlide259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1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9.xml"/></Relationships>
</file>

<file path=ppt/slides/_rels/slide260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9B_86D48877.xml"/><Relationship Id="rId2" Type="http://schemas.openxmlformats.org/officeDocument/2006/relationships/notesSlide" Target="../notesSlides/notesSlide260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261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296_1F6C26D5.xml"/><Relationship Id="rId2" Type="http://schemas.openxmlformats.org/officeDocument/2006/relationships/notesSlide" Target="../notesSlides/notesSlide261.xml"/><Relationship Id="rId1" Type="http://schemas.openxmlformats.org/officeDocument/2006/relationships/slideLayout" Target="../slideLayouts/slideLayout9.xml"/></Relationships>
</file>

<file path=ppt/slides/_rels/slide2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2.xml"/><Relationship Id="rId1" Type="http://schemas.openxmlformats.org/officeDocument/2006/relationships/slideLayout" Target="../slideLayouts/slideLayout9.xml"/></Relationships>
</file>

<file path=ppt/slides/_rels/slide2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3.xml"/><Relationship Id="rId1" Type="http://schemas.openxmlformats.org/officeDocument/2006/relationships/slideLayout" Target="../slideLayouts/slideLayout9.xml"/></Relationships>
</file>

<file path=ppt/slides/_rels/slide2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4.xml"/><Relationship Id="rId1" Type="http://schemas.openxmlformats.org/officeDocument/2006/relationships/slideLayout" Target="../slideLayouts/slideLayout9.xml"/></Relationships>
</file>

<file path=ppt/slides/_rels/slide2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5.xml"/><Relationship Id="rId1" Type="http://schemas.openxmlformats.org/officeDocument/2006/relationships/slideLayout" Target="../slideLayouts/slideLayout9.xml"/></Relationships>
</file>

<file path=ppt/slides/_rels/slide2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6.xml"/><Relationship Id="rId1" Type="http://schemas.openxmlformats.org/officeDocument/2006/relationships/slideLayout" Target="../slideLayouts/slideLayout9.xml"/></Relationships>
</file>

<file path=ppt/slides/_rels/slide2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7.xml"/><Relationship Id="rId1" Type="http://schemas.openxmlformats.org/officeDocument/2006/relationships/slideLayout" Target="../slideLayouts/slideLayout9.xml"/><Relationship Id="rId4" Type="http://schemas.microsoft.com/office/2007/relationships/hdphoto" Target="../media/hdphoto1.wdp"/></Relationships>
</file>

<file path=ppt/slides/_rels/slide2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8.xml"/><Relationship Id="rId1" Type="http://schemas.openxmlformats.org/officeDocument/2006/relationships/slideLayout" Target="../slideLayouts/slideLayout9.xml"/></Relationships>
</file>

<file path=ppt/slides/_rels/slide2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9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9.xml"/></Relationships>
</file>

<file path=ppt/slides/_rels/slide2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0.xml"/><Relationship Id="rId1" Type="http://schemas.openxmlformats.org/officeDocument/2006/relationships/slideLayout" Target="../slideLayouts/slideLayout2.xml"/></Relationships>
</file>

<file path=ppt/slides/_rels/slide2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1.xml"/><Relationship Id="rId1" Type="http://schemas.openxmlformats.org/officeDocument/2006/relationships/slideLayout" Target="../slideLayouts/slideLayout2.xml"/></Relationships>
</file>

<file path=ppt/slides/_rels/slide2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8.png"/><Relationship Id="rId4" Type="http://schemas.openxmlformats.org/officeDocument/2006/relationships/notesSlide" Target="../notesSlides/notesSlide272.xml"/></Relationships>
</file>

<file path=ppt/slides/_rels/slide2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3.xml"/><Relationship Id="rId1" Type="http://schemas.openxmlformats.org/officeDocument/2006/relationships/slideLayout" Target="../slideLayouts/slideLayout2.xml"/></Relationships>
</file>

<file path=ppt/slides/_rels/slide2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4.xml"/><Relationship Id="rId1" Type="http://schemas.openxmlformats.org/officeDocument/2006/relationships/slideLayout" Target="../slideLayouts/slideLayout2.xml"/></Relationships>
</file>

<file path=ppt/slides/_rels/slide2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75.xml"/><Relationship Id="rId1" Type="http://schemas.openxmlformats.org/officeDocument/2006/relationships/slideLayout" Target="../slideLayouts/slideLayout9.xml"/></Relationships>
</file>

<file path=ppt/slides/_rels/slide2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276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77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2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image" Target="../media/image35.png"/><Relationship Id="rId3" Type="http://schemas.microsoft.com/office/2018/10/relationships/comments" Target="../comments/modernComment_16D_A6D756CA.xml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278.xml"/><Relationship Id="rId16" Type="http://schemas.openxmlformats.org/officeDocument/2006/relationships/image" Target="../media/image38.svg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10" Type="http://schemas.openxmlformats.org/officeDocument/2006/relationships/image" Target="../media/image32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svg"/></Relationships>
</file>

<file path=ppt/slides/_rels/slide27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7E_8D68BBDE.xml"/><Relationship Id="rId2" Type="http://schemas.openxmlformats.org/officeDocument/2006/relationships/notesSlide" Target="../notesSlides/notesSlide279.xml"/><Relationship Id="rId1" Type="http://schemas.openxmlformats.org/officeDocument/2006/relationships/slideLayout" Target="../slideLayouts/slideLayout9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9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9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9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9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9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9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8B_65192BB3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9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9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9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9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9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9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9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9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9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9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9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9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9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9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9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9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9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9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9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9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9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9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9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9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9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9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9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9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9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9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9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9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9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9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9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9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9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9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9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9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9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9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9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9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9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9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9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9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2"/>
          <p:cNvSpPr txBox="1"/>
          <p:nvPr/>
        </p:nvSpPr>
        <p:spPr>
          <a:xfrm>
            <a:off x="413748" y="1646413"/>
            <a:ext cx="7348639" cy="4278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r>
              <a:rPr lang="en-US" sz="5400" b="1" dirty="0">
                <a:solidFill>
                  <a:schemeClr val="lt1"/>
                </a:solidFill>
                <a:latin typeface="Montserrat"/>
              </a:rPr>
              <a:t>The Purpose and Future of Endpoint Security</a:t>
            </a:r>
          </a:p>
          <a:p>
            <a:endParaRPr lang="en-US" b="1" i="1" dirty="0">
              <a:solidFill>
                <a:schemeClr val="lt1"/>
              </a:solidFill>
              <a:latin typeface="Montserrat"/>
              <a:ea typeface="Montserrat"/>
              <a:cs typeface="Montserrat"/>
              <a:sym typeface="Montserrat"/>
            </a:endParaRPr>
          </a:p>
          <a:p>
            <a:pPr>
              <a:buSzPts val="3600"/>
            </a:pPr>
            <a:r>
              <a:rPr lang="en-US" sz="32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How Successful Malware is Created &amp; How Zero Trust </a:t>
            </a:r>
          </a:p>
          <a:p>
            <a:pPr>
              <a:buSzPts val="3600"/>
            </a:pPr>
            <a:r>
              <a:rPr lang="en-US" sz="3200" i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Protects</a:t>
            </a:r>
            <a:endParaRPr lang="en-US" sz="3200" i="1" u="none" strike="noStrike" cap="none" dirty="0">
              <a:solidFill>
                <a:schemeClr val="lt1"/>
              </a:solidFill>
              <a:latin typeface="Montserrat"/>
              <a:ea typeface="Montserrat"/>
              <a:cs typeface="Montserrat"/>
            </a:endParaRPr>
          </a:p>
        </p:txBody>
      </p:sp>
      <p:sp>
        <p:nvSpPr>
          <p:cNvPr id="92" name="Google Shape;92;p22"/>
          <p:cNvSpPr txBox="1"/>
          <p:nvPr/>
        </p:nvSpPr>
        <p:spPr>
          <a:xfrm>
            <a:off x="5760325" y="2972450"/>
            <a:ext cx="55953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4" name="Google Shape;94;p22"/>
          <p:cNvSpPr txBox="1"/>
          <p:nvPr/>
        </p:nvSpPr>
        <p:spPr>
          <a:xfrm>
            <a:off x="3595465" y="5870287"/>
            <a:ext cx="2875223" cy="6770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sz="2400" b="1" i="0" u="none" strike="noStrike" cap="none" dirty="0">
                <a:solidFill>
                  <a:srgbClr val="E9EEF0"/>
                </a:solidFill>
                <a:latin typeface="Montserrat"/>
                <a:ea typeface="Montserrat"/>
                <a:cs typeface="Montserrat"/>
                <a:sym typeface="Montserrat"/>
              </a:rPr>
              <a:t>Seamus Lennon</a:t>
            </a:r>
            <a:endParaRPr sz="2400" b="0" i="0" u="none" strike="noStrike" cap="none" dirty="0">
              <a:solidFill>
                <a:srgbClr val="E9EEF0"/>
              </a:solidFill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50"/>
              <a:buFont typeface="Arial"/>
              <a:buNone/>
            </a:pPr>
            <a:r>
              <a:rPr lang="en-US" b="0" i="0" u="none" strike="noStrike" cap="none" dirty="0">
                <a:solidFill>
                  <a:srgbClr val="E9EEF0"/>
                </a:solidFill>
                <a:latin typeface="Roboto Mono"/>
                <a:ea typeface="Roboto Mono"/>
                <a:cs typeface="Roboto Mono"/>
                <a:sym typeface="Roboto Mono"/>
              </a:rPr>
              <a:t>Solution’s Engineer</a:t>
            </a:r>
            <a:endParaRPr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FAAE9B10-4D86-354D-67AE-A33DCC34DD6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3749" y="525200"/>
            <a:ext cx="4445805" cy="386983"/>
          </a:xfrm>
          <a:prstGeom prst="rect">
            <a:avLst/>
          </a:prstGeom>
        </p:spPr>
      </p:pic>
      <p:pic>
        <p:nvPicPr>
          <p:cNvPr id="4" name="Picture 3" descr="A person with arms crossed&#10;&#10;Description automatically generated">
            <a:extLst>
              <a:ext uri="{FF2B5EF4-FFF2-40B4-BE49-F238E27FC236}">
                <a16:creationId xmlns:a16="http://schemas.microsoft.com/office/drawing/2014/main" id="{EF8ECA19-2844-3AD3-009F-291B8CDEC1D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0325" y="127748"/>
            <a:ext cx="7589986" cy="7589986"/>
          </a:xfrm>
          <a:prstGeom prst="rect">
            <a:avLst/>
          </a:prstGeom>
        </p:spPr>
      </p:pic>
    </p:spTree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[10001010101001010001010101001010001010101001010001010101001010001010101001010001010101011000011000110000000000101010101]</a:t>
            </a:r>
            <a:r>
              <a:rPr lang="en-US">
                <a:solidFill>
                  <a:schemeClr val="bg1"/>
                </a:solidFill>
              </a:rPr>
              <a:t>010001010101001010001010101001010001010101001010001010101001010001010101001010001010101011000010101000101010100101000101010100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9934824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</a:t>
            </a:r>
            <a:r>
              <a:rPr lang="en-US">
                <a:solidFill>
                  <a:srgbClr val="A162D0"/>
                </a:solidFill>
              </a:rPr>
              <a:t>[0011000110000000000101010101010001010101001010001010101001010001010101001010001010101001010001010101001010001010101011]</a:t>
            </a:r>
            <a:r>
              <a:rPr lang="en-US">
                <a:solidFill>
                  <a:schemeClr val="bg1"/>
                </a:solidFill>
              </a:rPr>
              <a:t>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7235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</a:t>
            </a:r>
            <a:r>
              <a:rPr lang="en-US">
                <a:solidFill>
                  <a:srgbClr val="A162D0"/>
                </a:solidFill>
              </a:rPr>
              <a:t>[0110001100000000001010101010100010101010010100010101010010100010101010010100010101010010100010101010010100010101010110]</a:t>
            </a:r>
            <a:r>
              <a:rPr lang="en-US">
                <a:solidFill>
                  <a:schemeClr val="bg1"/>
                </a:solidFill>
              </a:rPr>
              <a:t>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109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</a:t>
            </a:r>
            <a:r>
              <a:rPr lang="en-US">
                <a:solidFill>
                  <a:srgbClr val="A162D0"/>
                </a:solidFill>
              </a:rPr>
              <a:t>[1100011000000000010101010101000101010100101000101010100101000101010100101000101010100101000101010100101000101010101100]</a:t>
            </a:r>
            <a:r>
              <a:rPr lang="en-US">
                <a:solidFill>
                  <a:schemeClr val="bg1"/>
                </a:solidFill>
              </a:rPr>
              <a:t>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7999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</a:t>
            </a:r>
            <a:r>
              <a:rPr lang="en-US">
                <a:solidFill>
                  <a:srgbClr val="A162D0"/>
                </a:solidFill>
              </a:rPr>
              <a:t>[1000110000000000101010101010001010101001010001010101001010001010101001010001010101001010001010101001010001010101011000]</a:t>
            </a:r>
            <a:r>
              <a:rPr lang="en-US">
                <a:solidFill>
                  <a:schemeClr val="bg1"/>
                </a:solidFill>
              </a:rPr>
              <a:t>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004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</a:t>
            </a:r>
            <a:r>
              <a:rPr lang="en-US">
                <a:solidFill>
                  <a:srgbClr val="A162D0"/>
                </a:solidFill>
              </a:rPr>
              <a:t>[0001100000000001010101010100010101010010100010101010010100010101010010100010101010010100010101010010100010101010110000]</a:t>
            </a:r>
            <a:r>
              <a:rPr lang="en-US">
                <a:solidFill>
                  <a:schemeClr val="bg1"/>
                </a:solidFill>
              </a:rPr>
              <a:t>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02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</a:t>
            </a:r>
            <a:r>
              <a:rPr lang="en-US">
                <a:solidFill>
                  <a:srgbClr val="A162D0"/>
                </a:solidFill>
              </a:rPr>
              <a:t>[0011000000000010101010101000101010100101000101010100101000101010100101000101010100101000101010100101000101010101100001]</a:t>
            </a:r>
            <a:r>
              <a:rPr lang="en-US">
                <a:solidFill>
                  <a:schemeClr val="bg1"/>
                </a:solidFill>
              </a:rPr>
              <a:t>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84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</a:t>
            </a:r>
            <a:r>
              <a:rPr lang="en-US">
                <a:solidFill>
                  <a:srgbClr val="A162D0"/>
                </a:solidFill>
              </a:rPr>
              <a:t>[0110000000000101010101010001010101001010001010101001010001010101001010001010101001010001010101001010001010101011000010]</a:t>
            </a:r>
            <a:r>
              <a:rPr lang="en-US">
                <a:solidFill>
                  <a:schemeClr val="bg1"/>
                </a:solidFill>
              </a:rPr>
              <a:t>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60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</a:t>
            </a:r>
            <a:r>
              <a:rPr lang="en-US">
                <a:solidFill>
                  <a:srgbClr val="A162D0"/>
                </a:solidFill>
              </a:rPr>
              <a:t>[1100000000001010101010100010101010010100010101010010100010101010010100010101010010100010101010010100010101010110000101]</a:t>
            </a:r>
            <a:r>
              <a:rPr lang="en-US">
                <a:solidFill>
                  <a:schemeClr val="bg1"/>
                </a:solidFill>
              </a:rPr>
              <a:t>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06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</a:t>
            </a:r>
            <a:r>
              <a:rPr lang="en-US">
                <a:solidFill>
                  <a:srgbClr val="A162D0"/>
                </a:solidFill>
              </a:rPr>
              <a:t>[1000000000010101010101000101010100101000101010100101000101010100101000101010100101000101010100101000101010101100001010]</a:t>
            </a:r>
            <a:r>
              <a:rPr lang="en-US">
                <a:solidFill>
                  <a:schemeClr val="bg1"/>
                </a:solidFill>
              </a:rPr>
              <a:t>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741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</a:t>
            </a:r>
            <a:r>
              <a:rPr lang="en-US">
                <a:solidFill>
                  <a:srgbClr val="A162D0"/>
                </a:solidFill>
              </a:rPr>
              <a:t>[0000000000101010101010001010101001010001010101001010001010101001010001010101001010001010101001010001010101011000010101]</a:t>
            </a:r>
            <a:r>
              <a:rPr lang="en-US">
                <a:solidFill>
                  <a:schemeClr val="bg1"/>
                </a:solidFill>
              </a:rPr>
              <a:t>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6322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[00010101010010100010101010010100010101010010100010101010010100010101010010100010101010110000110001100000000001010101010]</a:t>
            </a:r>
            <a:r>
              <a:rPr lang="en-US">
                <a:solidFill>
                  <a:schemeClr val="bg1"/>
                </a:solidFill>
              </a:rPr>
              <a:t>10001010101001010001010101001010001010101001010001010101001010001010101001010001010101011000010101000101010100101000101010100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3140951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</a:t>
            </a:r>
            <a:r>
              <a:rPr lang="en-US">
                <a:solidFill>
                  <a:srgbClr val="A162D0"/>
                </a:solidFill>
              </a:rPr>
              <a:t>[0000000001010101010100010101010010100010101010010100010101010010100010101010010100010101010010100010101010110000101010]</a:t>
            </a:r>
            <a:r>
              <a:rPr lang="en-US">
                <a:solidFill>
                  <a:schemeClr val="bg1"/>
                </a:solidFill>
              </a:rPr>
              <a:t>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1733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</a:t>
            </a:r>
            <a:r>
              <a:rPr lang="en-US">
                <a:solidFill>
                  <a:srgbClr val="A162D0"/>
                </a:solidFill>
              </a:rPr>
              <a:t>[0000000010101010101000101010100101000101010100101000101010100101000101010100101000101010100101000101010101100001010100]</a:t>
            </a:r>
            <a:r>
              <a:rPr lang="en-US">
                <a:solidFill>
                  <a:schemeClr val="bg1"/>
                </a:solidFill>
              </a:rPr>
              <a:t>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9798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</a:t>
            </a:r>
            <a:r>
              <a:rPr lang="en-US">
                <a:solidFill>
                  <a:srgbClr val="A162D0"/>
                </a:solidFill>
              </a:rPr>
              <a:t>[0000000101010101010001010101001010001010101001010001010101001010001010101001010001010101001010001010101011000010101000]</a:t>
            </a:r>
            <a:r>
              <a:rPr lang="en-US">
                <a:solidFill>
                  <a:schemeClr val="bg1"/>
                </a:solidFill>
              </a:rPr>
              <a:t>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72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</a:t>
            </a:r>
            <a:r>
              <a:rPr lang="en-US">
                <a:solidFill>
                  <a:srgbClr val="A162D0"/>
                </a:solidFill>
              </a:rPr>
              <a:t>[0000001010101010100010101010010100010101010010100010101010010100010101010010100010101010010100010101010110000101010001]</a:t>
            </a:r>
            <a:r>
              <a:rPr lang="en-US">
                <a:solidFill>
                  <a:schemeClr val="bg1"/>
                </a:solidFill>
              </a:rPr>
              <a:t>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2050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</a:t>
            </a:r>
            <a:r>
              <a:rPr lang="en-US">
                <a:solidFill>
                  <a:srgbClr val="A162D0"/>
                </a:solidFill>
              </a:rPr>
              <a:t>[0000010101010101000101010100101000101010100101000101010100101000101010100101000101010100101000101010101100001010100010]</a:t>
            </a:r>
            <a:r>
              <a:rPr lang="en-US">
                <a:solidFill>
                  <a:schemeClr val="bg1"/>
                </a:solidFill>
              </a:rPr>
              <a:t>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6092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</a:t>
            </a:r>
            <a:r>
              <a:rPr lang="en-US">
                <a:solidFill>
                  <a:srgbClr val="A162D0"/>
                </a:solidFill>
              </a:rPr>
              <a:t>[0000101010101010001010101001010001010101001010001010101001010001010101001010001010101001010001010101011000010101000101]</a:t>
            </a:r>
            <a:r>
              <a:rPr lang="en-US">
                <a:solidFill>
                  <a:schemeClr val="bg1"/>
                </a:solidFill>
              </a:rPr>
              <a:t>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990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</a:t>
            </a:r>
            <a:r>
              <a:rPr lang="en-US">
                <a:solidFill>
                  <a:srgbClr val="A162D0"/>
                </a:solidFill>
              </a:rPr>
              <a:t>[0001010101010100010101010010100010101010010100010101010010100010101010010100010101010010100010101010110000101010001010]</a:t>
            </a:r>
            <a:r>
              <a:rPr lang="en-US">
                <a:solidFill>
                  <a:schemeClr val="bg1"/>
                </a:solidFill>
              </a:rPr>
              <a:t>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0758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</a:t>
            </a:r>
            <a:r>
              <a:rPr lang="en-US">
                <a:solidFill>
                  <a:srgbClr val="A162D0"/>
                </a:solidFill>
              </a:rPr>
              <a:t>[0010101010101000101010100101000101010100101000101010100101000101010100101000101010100101000101010101100001010100010101]</a:t>
            </a:r>
            <a:r>
              <a:rPr lang="en-US">
                <a:solidFill>
                  <a:schemeClr val="bg1"/>
                </a:solidFill>
              </a:rPr>
              <a:t>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775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</a:t>
            </a:r>
            <a:r>
              <a:rPr lang="en-US">
                <a:solidFill>
                  <a:srgbClr val="A162D0"/>
                </a:solidFill>
              </a:rPr>
              <a:t>[0101010101010001010101001010001010101001010001010101001010001010101001010001010101001010001010101011000010101000101010]</a:t>
            </a:r>
            <a:r>
              <a:rPr lang="en-US">
                <a:solidFill>
                  <a:schemeClr val="bg1"/>
                </a:solidFill>
              </a:rPr>
              <a:t>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511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</a:t>
            </a:r>
            <a:r>
              <a:rPr lang="en-US">
                <a:solidFill>
                  <a:srgbClr val="A162D0"/>
                </a:solidFill>
              </a:rPr>
              <a:t>[1010101010100010101010010100010101010010100010101010010100010101010010100010101010010100010101010110000101010001010101]</a:t>
            </a:r>
            <a:r>
              <a:rPr lang="en-US">
                <a:solidFill>
                  <a:schemeClr val="bg1"/>
                </a:solidFill>
              </a:rPr>
              <a:t>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0499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[00101010100101000101010100101000101010100101000101010100101000101010100101000101010101100001100011000000000010101010101]</a:t>
            </a:r>
            <a:r>
              <a:rPr lang="en-US">
                <a:solidFill>
                  <a:schemeClr val="bg1"/>
                </a:solidFill>
              </a:rPr>
              <a:t>0001010101001010001010101001010001010101001010001010101001010001010101001010001010101011000010101000101010100101000101010100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4494288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</a:t>
            </a:r>
            <a:r>
              <a:rPr lang="en-US">
                <a:solidFill>
                  <a:srgbClr val="A162D0"/>
                </a:solidFill>
              </a:rPr>
              <a:t>[0101010101000101010100101000101010100101000101010100101000101010100101000101010100101000101010101100001010100010101010]</a:t>
            </a:r>
            <a:r>
              <a:rPr lang="en-US">
                <a:solidFill>
                  <a:schemeClr val="bg1"/>
                </a:solidFill>
              </a:rPr>
              <a:t>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5178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</a:t>
            </a:r>
            <a:r>
              <a:rPr lang="en-US">
                <a:solidFill>
                  <a:srgbClr val="A162D0"/>
                </a:solidFill>
              </a:rPr>
              <a:t>[1010101010001010101001010001010101001010001010101001010001010101001010001010101001010001010101011000010101000101010100]</a:t>
            </a:r>
            <a:r>
              <a:rPr lang="en-US">
                <a:solidFill>
                  <a:schemeClr val="bg1"/>
                </a:solidFill>
              </a:rPr>
              <a:t>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318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</a:t>
            </a:r>
            <a:r>
              <a:rPr lang="en-US">
                <a:solidFill>
                  <a:srgbClr val="A162D0"/>
                </a:solidFill>
              </a:rPr>
              <a:t>[0101010100010101010010100010101010010100010101010010100010101010010100010101010010100010101010110000101010001010101001]</a:t>
            </a:r>
            <a:r>
              <a:rPr lang="en-US">
                <a:solidFill>
                  <a:schemeClr val="bg1"/>
                </a:solidFill>
              </a:rPr>
              <a:t>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1009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</a:t>
            </a:r>
            <a:r>
              <a:rPr lang="en-US">
                <a:solidFill>
                  <a:srgbClr val="A162D0"/>
                </a:solidFill>
              </a:rPr>
              <a:t>[1010101000101010100101000101010100101000101010100101000101010100101000101010100101000101010101100001010100010101010010]</a:t>
            </a:r>
            <a:r>
              <a:rPr lang="en-US">
                <a:solidFill>
                  <a:schemeClr val="bg1"/>
                </a:solidFill>
              </a:rPr>
              <a:t>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2609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</a:t>
            </a:r>
            <a:r>
              <a:rPr lang="en-US">
                <a:solidFill>
                  <a:srgbClr val="A162D0"/>
                </a:solidFill>
              </a:rPr>
              <a:t>[0101010001010101001010001010101001010001010101001010001010101001010001010101001010001010101011000010101000101010100101]</a:t>
            </a:r>
            <a:r>
              <a:rPr lang="en-US">
                <a:solidFill>
                  <a:schemeClr val="bg1"/>
                </a:solidFill>
              </a:rPr>
              <a:t>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69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</a:t>
            </a:r>
            <a:r>
              <a:rPr lang="en-US">
                <a:solidFill>
                  <a:srgbClr val="A162D0"/>
                </a:solidFill>
              </a:rPr>
              <a:t>[1010100010101010010100010101010010100010101010010100010101010010100010101010010100010101010110000101010001010101001010]</a:t>
            </a:r>
            <a:r>
              <a:rPr lang="en-US">
                <a:solidFill>
                  <a:schemeClr val="bg1"/>
                </a:solidFill>
              </a:rPr>
              <a:t>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416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[0101000101010100101000101010100101000101010100101000101010100101000101010100101000101010101100001010100010101010010100]</a:t>
            </a:r>
            <a:r>
              <a:rPr lang="en-US">
                <a:solidFill>
                  <a:schemeClr val="bg1"/>
                </a:solidFill>
              </a:rPr>
              <a:t>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75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[1010001010101001010001010101001010001010101001010001010101001010001010101001010001010101011000010101000101010100101000]</a:t>
            </a:r>
            <a:r>
              <a:rPr lang="en-US">
                <a:solidFill>
                  <a:schemeClr val="bg1"/>
                </a:solidFill>
              </a:rPr>
              <a:t>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152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[0100010101010010100010101010010100010101010010100010101010010100010101010010100010101010110000101010001010101001010001]</a:t>
            </a:r>
            <a:r>
              <a:rPr lang="en-US">
                <a:solidFill>
                  <a:schemeClr val="bg1"/>
                </a:solidFill>
              </a:rPr>
              <a:t>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26100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[1000101010100101000101010100101000101010100101000101010100101000101010100101000101010101100001010100010101010010100010]</a:t>
            </a:r>
            <a:r>
              <a:rPr lang="en-US">
                <a:solidFill>
                  <a:schemeClr val="bg1"/>
                </a:solidFill>
              </a:rPr>
              <a:t>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7704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[01010101001010001010101001010001010101001010001010101001010001010101001010001010101011000011000110000000000101010101010]</a:t>
            </a:r>
            <a:r>
              <a:rPr lang="en-US">
                <a:solidFill>
                  <a:schemeClr val="bg1"/>
                </a:solidFill>
              </a:rPr>
              <a:t>001010101001010001010101001010001010101001010001010101001010001010101001010001010101011000010101000101010100101000101010100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040270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[0001010101001010001010101001010001010101001010001010101001010001010101001010001010101011000010101000101010100101000101]</a:t>
            </a:r>
            <a:r>
              <a:rPr lang="en-US">
                <a:solidFill>
                  <a:schemeClr val="bg1"/>
                </a:solidFill>
              </a:rPr>
              <a:t>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8320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[0010101010010100010101010010100010101010010100010101010010100010101010010100010101010110000101010001010101001010001010]</a:t>
            </a:r>
            <a:r>
              <a:rPr lang="en-US">
                <a:solidFill>
                  <a:schemeClr val="bg1"/>
                </a:solidFill>
              </a:rPr>
              <a:t>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057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[0101010100101000101010100101000101010100101000101010100101000101010100101000101010101100001010100010101010010100010101]</a:t>
            </a:r>
            <a:r>
              <a:rPr lang="en-US">
                <a:solidFill>
                  <a:schemeClr val="bg1"/>
                </a:solidFill>
              </a:rPr>
              <a:t>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19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[1010101001010001010101001010001010101001010001010101001010001010101001010001010101011000010101000101010100101000101010]</a:t>
            </a:r>
            <a:r>
              <a:rPr lang="en-US">
                <a:solidFill>
                  <a:schemeClr val="bg1"/>
                </a:solidFill>
              </a:rPr>
              <a:t>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708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[0101010010100010101010010100010101010010100010101010010100010101010010100010101010110000101010001010101001010001010101]</a:t>
            </a:r>
            <a:r>
              <a:rPr lang="en-US">
                <a:solidFill>
                  <a:schemeClr val="bg1"/>
                </a:solidFill>
              </a:rPr>
              <a:t>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604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[1010100101000101010100101000101010100101000101010100101000101010100101000101010101100001010100010101010010100010101010]</a:t>
            </a:r>
            <a:r>
              <a:rPr lang="en-US">
                <a:solidFill>
                  <a:schemeClr val="bg1"/>
                </a:solidFill>
              </a:rPr>
              <a:t>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062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[0101001010001010101001010001010101001010001010101001010001010101001010001010101011000010101000101010100101000101010100]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6899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[1010010100010101010010100010101010010100010101010010100010101010010100010101010110000101010001010101001010001010101001]</a:t>
            </a:r>
            <a:r>
              <a:rPr lang="en-US" b="1">
                <a:solidFill>
                  <a:srgbClr val="FE4F47"/>
                </a:solidFill>
              </a:rPr>
              <a:t>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110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[0100101000101010100101000101010100101000101010100101000101010100101000101010101100001010100010101010010100010101010010]</a:t>
            </a:r>
            <a:r>
              <a:rPr lang="en-US" b="1">
                <a:solidFill>
                  <a:srgbClr val="FE4F47"/>
                </a:solidFill>
              </a:rPr>
              <a:t>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0742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[1001010001010101001010001010101001010001010101001010001010101001010001010101011000010101000101010100101000101010100101]</a:t>
            </a:r>
            <a:r>
              <a:rPr lang="en-US" b="1">
                <a:solidFill>
                  <a:srgbClr val="FE4F47"/>
                </a:solidFill>
              </a:rPr>
              <a:t>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2916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[10101010010100010101010010100010101010010100010101010010100010101010010100010101010110000110001100000000001010101010100]</a:t>
            </a:r>
            <a:r>
              <a:rPr lang="en-US">
                <a:solidFill>
                  <a:schemeClr val="bg1"/>
                </a:solidFill>
              </a:rPr>
              <a:t>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075301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[0010100010101010010100010101010010100010101010010100010101010010100010101010110000101010001010101001010001010101001010]</a:t>
            </a:r>
            <a:r>
              <a:rPr lang="en-US" b="1">
                <a:solidFill>
                  <a:srgbClr val="FE4F47"/>
                </a:solidFill>
              </a:rPr>
              <a:t>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05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[0101000101010100101000101010100101000101010100101000101010100101000101010101100001010100010101010010100010101010010100]</a:t>
            </a:r>
            <a:r>
              <a:rPr lang="en-US" b="1">
                <a:solidFill>
                  <a:srgbClr val="FE4F47"/>
                </a:solidFill>
              </a:rPr>
              <a:t>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0730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[1010001010101001010001010101001010001010101001010001010101001010001010101011000010101000101010100101000101010100101000]</a:t>
            </a:r>
            <a:r>
              <a:rPr lang="en-US" b="1">
                <a:solidFill>
                  <a:srgbClr val="FE4F47"/>
                </a:solidFill>
              </a:rPr>
              <a:t>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5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[0100010101010010100010101010010100010101010010100010101010010100010101010110000101010001010101001010001010101001010001]</a:t>
            </a:r>
            <a:r>
              <a:rPr lang="en-US" b="1">
                <a:solidFill>
                  <a:srgbClr val="FE4F47"/>
                </a:solidFill>
              </a:rPr>
              <a:t>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1210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[1000101010100101000101010100101000101010100101000101010100101000101010101100001010100010101010010100010101010010100010]</a:t>
            </a:r>
            <a:r>
              <a:rPr lang="en-US" b="1">
                <a:solidFill>
                  <a:srgbClr val="FE4F47"/>
                </a:solidFill>
              </a:rPr>
              <a:t>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490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[0001010101001010001010101001010001010101001010001010101001010001010101011000010101000101010100101000101010100101000101]</a:t>
            </a:r>
            <a:r>
              <a:rPr lang="en-US" b="1">
                <a:solidFill>
                  <a:srgbClr val="FE4F47"/>
                </a:solidFill>
              </a:rPr>
              <a:t>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8830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[0010101010010100010101010010100010101010010100010101010010100010101010110000101010001010101001010001010101001010001010]</a:t>
            </a:r>
            <a:r>
              <a:rPr lang="en-US" b="1">
                <a:solidFill>
                  <a:srgbClr val="FE4F47"/>
                </a:solidFill>
              </a:rPr>
              <a:t>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65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[0101010100101000101010100101000101010100101000101010100101000101010101100001010100010101010010100010101010010100010101]</a:t>
            </a:r>
            <a:r>
              <a:rPr lang="en-US" b="1">
                <a:solidFill>
                  <a:srgbClr val="FE4F47"/>
                </a:solidFill>
              </a:rPr>
              <a:t>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825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[1010101001010001010101001010001010101001010001010101001010001010101011000010101000101010100101000101010100101000101010]</a:t>
            </a:r>
            <a:r>
              <a:rPr lang="en-US" b="1">
                <a:solidFill>
                  <a:srgbClr val="FE4F47"/>
                </a:solidFill>
              </a:rPr>
              <a:t>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492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[0101010010100010101010010100010101010010100010101010010100010101010110000101010001010101001010001010101001010001010101]</a:t>
            </a:r>
            <a:r>
              <a:rPr lang="en-US" b="1">
                <a:solidFill>
                  <a:srgbClr val="FE4F47"/>
                </a:solidFill>
              </a:rPr>
              <a:t>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57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[01010100101000101010100101000101010100101000101010100101000101010100101000101010101100001100011000000000010101010101000]</a:t>
            </a:r>
            <a:r>
              <a:rPr lang="en-US">
                <a:solidFill>
                  <a:schemeClr val="bg1"/>
                </a:solidFill>
              </a:rPr>
              <a:t>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25184354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[1010100101000101010100101000101010100101000101010100101000101010101100001010100010101010010100010101010010100010101010]</a:t>
            </a:r>
            <a:r>
              <a:rPr lang="en-US" b="1">
                <a:solidFill>
                  <a:srgbClr val="FE4F47"/>
                </a:solidFill>
              </a:rPr>
              <a:t>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999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[0101001010001010101001010001010101001010001010101001010001010101011000010101000101010100101000101010100101000101010100]</a:t>
            </a:r>
            <a:r>
              <a:rPr lang="en-US" b="1">
                <a:solidFill>
                  <a:srgbClr val="FE4F47"/>
                </a:solidFill>
              </a:rPr>
              <a:t>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755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[1010010100010101010010100010101010010100010101010010100010101010110000101010001010101001010001010101001010001010101001]</a:t>
            </a:r>
            <a:r>
              <a:rPr lang="en-US" b="1">
                <a:solidFill>
                  <a:srgbClr val="FE4F47"/>
                </a:solidFill>
              </a:rPr>
              <a:t>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014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[0100101000101010100101000101010100101000101010100101000101010101100001010100010101010010100010101010010100010101010010]</a:t>
            </a:r>
            <a:r>
              <a:rPr lang="en-US" b="1">
                <a:solidFill>
                  <a:srgbClr val="FE4F47"/>
                </a:solidFill>
              </a:rPr>
              <a:t>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94267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[1001010001010101001010001010101001010001010101001010001010101011000010101000101010100101000101010100101000101010100101]</a:t>
            </a:r>
            <a:r>
              <a:rPr lang="en-US" b="1">
                <a:solidFill>
                  <a:srgbClr val="FE4F47"/>
                </a:solidFill>
              </a:rPr>
              <a:t>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820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[0010100010101010010100010101010010100010101010010100010101010110000101010001010101001010001010101001010001010101001010]</a:t>
            </a:r>
            <a:r>
              <a:rPr lang="en-US" b="1">
                <a:solidFill>
                  <a:srgbClr val="FE4F47"/>
                </a:solidFill>
              </a:rPr>
              <a:t>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5222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[0101000101010100101000101010100101000101010100101000101010101100001010100010101010010100010101010010100010101010010100]</a:t>
            </a:r>
            <a:r>
              <a:rPr lang="en-US" b="1">
                <a:solidFill>
                  <a:srgbClr val="FE4F47"/>
                </a:solidFill>
              </a:rPr>
              <a:t>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0279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[1010001010101001010001010101001010001010101001010001010101011000010101000101010100101000101010100101000101010100101000]</a:t>
            </a:r>
            <a:r>
              <a:rPr lang="en-US" b="1">
                <a:solidFill>
                  <a:srgbClr val="FE4F47"/>
                </a:solidFill>
              </a:rPr>
              <a:t>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760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[0100010101010010100010101010010100010101010010100010101010110000101010001010101001010001010101001010001010101001010001]</a:t>
            </a:r>
            <a:r>
              <a:rPr lang="en-US" b="1">
                <a:solidFill>
                  <a:srgbClr val="FE4F47"/>
                </a:solidFill>
              </a:rPr>
              <a:t>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4527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[1000101010100101000101010100101000101010100101000101010101100001010100010101010010100010101010010100010101010010100010]</a:t>
            </a:r>
            <a:r>
              <a:rPr lang="en-US" b="1">
                <a:solidFill>
                  <a:srgbClr val="FE4F47"/>
                </a:solidFill>
              </a:rPr>
              <a:t>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15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[10101001010001010101001010001010101001010001010101001010001010101001010001010101011000011000110000000000101010101010001]</a:t>
            </a:r>
            <a:r>
              <a:rPr lang="en-US">
                <a:solidFill>
                  <a:schemeClr val="bg1"/>
                </a:solidFill>
              </a:rPr>
              <a:t>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5661430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[0001010101001010001010101001010001010101001010001010101011000010101000101010100101000101010100101000101010100101000101]</a:t>
            </a:r>
            <a:r>
              <a:rPr lang="en-US" b="1">
                <a:solidFill>
                  <a:srgbClr val="FE4F47"/>
                </a:solidFill>
              </a:rPr>
              <a:t>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0414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[0010101010010100010101010010100010101010010100010101010110000101010001010101001010001010101001010001010101001010001010]</a:t>
            </a:r>
            <a:r>
              <a:rPr lang="en-US" b="1">
                <a:solidFill>
                  <a:srgbClr val="FE4F47"/>
                </a:solidFill>
              </a:rPr>
              <a:t>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516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[0101010100101000101010100101000101010100101000101010101100001010100010101010010100010101010010100010101010010100010101]</a:t>
            </a:r>
            <a:r>
              <a:rPr lang="en-US" b="1">
                <a:solidFill>
                  <a:srgbClr val="FE4F47"/>
                </a:solidFill>
              </a:rPr>
              <a:t>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7448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[1010101001010001010101001010001010101001010001010101011000010101000101010100101000101010100101000101010100101000101010]</a:t>
            </a:r>
            <a:r>
              <a:rPr lang="en-US" b="1">
                <a:solidFill>
                  <a:srgbClr val="FE4F47"/>
                </a:solidFill>
              </a:rPr>
              <a:t>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909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[0101010010100010101010010100010101010010100010101010110000101010001010101001010001010101001010001010101001010001010101]</a:t>
            </a:r>
            <a:r>
              <a:rPr lang="en-US" b="1">
                <a:solidFill>
                  <a:srgbClr val="FE4F47"/>
                </a:solidFill>
              </a:rPr>
              <a:t>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842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[1010100101000101010100101000101010100101000101010101100001010100010101010010100010101010010100010101010010100010101010]</a:t>
            </a:r>
            <a:r>
              <a:rPr lang="en-US" b="1">
                <a:solidFill>
                  <a:srgbClr val="FE4F47"/>
                </a:solidFill>
              </a:rPr>
              <a:t>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9831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[0101001010001010101001010001010101001010001010101011000010101000101010100101000101010100101000101010100101000101010100]</a:t>
            </a:r>
            <a:r>
              <a:rPr lang="en-US" b="1">
                <a:solidFill>
                  <a:srgbClr val="FE4F47"/>
                </a:solidFill>
              </a:rPr>
              <a:t>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429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[1010010100010101010010100010101010010100010101010110000101010001010101001010001010101001010001010101001010001010101001]</a:t>
            </a:r>
            <a:r>
              <a:rPr lang="en-US" b="1">
                <a:solidFill>
                  <a:srgbClr val="FE4F47"/>
                </a:solidFill>
              </a:rPr>
              <a:t>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8872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[0100101000101010100101000101010100101000101010101100001010100010101010010100010101010010100010101010010100010101010010]</a:t>
            </a:r>
            <a:r>
              <a:rPr lang="en-US" b="1">
                <a:solidFill>
                  <a:srgbClr val="FE4F47"/>
                </a:solidFill>
              </a:rPr>
              <a:t>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129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[1001010001010101001010001010101001010001010101011000010101000101010100101000101010100101000101010100101000101010100101]</a:t>
            </a:r>
            <a:r>
              <a:rPr lang="en-US" b="1">
                <a:solidFill>
                  <a:srgbClr val="FE4F47"/>
                </a:solidFill>
              </a:rPr>
              <a:t>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3125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[1010010100010101010010100010101010010100010101010010100010101010010100010101010110000110001100000000001010101010100010]</a:t>
            </a:r>
            <a:r>
              <a:rPr lang="en-US">
                <a:solidFill>
                  <a:schemeClr val="bg1"/>
                </a:solidFill>
              </a:rPr>
              <a:t>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9568895"/>
      </p:ext>
    </p:extLst>
  </p:cSld>
  <p:clrMapOvr>
    <a:masterClrMapping/>
  </p:clrMapOvr>
</p:sld>
</file>

<file path=ppt/slides/slide1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[0010100010101010010100010101010010100010101010110000101010001010101001010001010101001010001010101001010001010101001010]</a:t>
            </a:r>
            <a:r>
              <a:rPr lang="en-US" b="1">
                <a:solidFill>
                  <a:srgbClr val="FE4F47"/>
                </a:solidFill>
              </a:rPr>
              <a:t>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618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[0101000101010100101000101010100101000101010101100001010100010101010010100010101010010100010101010010100010101010010100]</a:t>
            </a:r>
            <a:r>
              <a:rPr lang="en-US" b="1">
                <a:solidFill>
                  <a:srgbClr val="FE4F47"/>
                </a:solidFill>
              </a:rPr>
              <a:t>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6615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[1010001010101001010001010101001010001010101011000010101000101010100101000101010100101000101010100101000101010100101000]</a:t>
            </a:r>
            <a:r>
              <a:rPr lang="en-US" b="1">
                <a:solidFill>
                  <a:srgbClr val="FE4F47"/>
                </a:solidFill>
              </a:rPr>
              <a:t>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98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[0100010101010010100010101010010100010101010110000101010001010101001010001010101001010001010101001010001010101001010001]</a:t>
            </a:r>
            <a:r>
              <a:rPr lang="en-US" b="1">
                <a:solidFill>
                  <a:srgbClr val="FE4F47"/>
                </a:solidFill>
              </a:rPr>
              <a:t>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542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[1000101010100101000101010100101000101010101100001010100010101010010100010101010010100010101010010100010101010010100010]</a:t>
            </a:r>
            <a:r>
              <a:rPr lang="en-US" b="1">
                <a:solidFill>
                  <a:srgbClr val="FE4F47"/>
                </a:solidFill>
              </a:rPr>
              <a:t>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045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[0001010101001010001010101001010001010101011000010101000101010100101000101010100101000101010100101000101010100101000101]</a:t>
            </a:r>
            <a:r>
              <a:rPr lang="en-US" b="1">
                <a:solidFill>
                  <a:srgbClr val="FE4F47"/>
                </a:solidFill>
              </a:rPr>
              <a:t>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985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[0010101010010100010101010010100010101010110000101010001010101001010001010101001010001010101001010001010101001010001010]</a:t>
            </a:r>
            <a:r>
              <a:rPr lang="en-US" b="1">
                <a:solidFill>
                  <a:srgbClr val="FE4F47"/>
                </a:solidFill>
              </a:rPr>
              <a:t>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455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[0101010100101000101010100101000101010101100001010100010101010010100010101010010100010101010010100010101010010100010101]</a:t>
            </a:r>
            <a:r>
              <a:rPr lang="en-US" b="1">
                <a:solidFill>
                  <a:srgbClr val="FE4F47"/>
                </a:solidFill>
              </a:rPr>
              <a:t>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862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[1010101001010001010101001010001010101011000010101000101010100101000101010100101000101010100101000101010100101000101010]</a:t>
            </a:r>
            <a:r>
              <a:rPr lang="en-US" b="1">
                <a:solidFill>
                  <a:srgbClr val="FE4F47"/>
                </a:solidFill>
              </a:rPr>
              <a:t>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0066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[0101010010100010101010010100010101010110000101010001010101001010001010101001010001010101001010001010101001010001010101]</a:t>
            </a:r>
            <a:r>
              <a:rPr lang="en-US" b="1">
                <a:solidFill>
                  <a:srgbClr val="FE4F47"/>
                </a:solidFill>
              </a:rPr>
              <a:t>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7675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[0100101000101010100101000101010100101000101010100101000101010100101000101010101100001100011000000000010101010101000101]</a:t>
            </a:r>
            <a:r>
              <a:rPr lang="en-US">
                <a:solidFill>
                  <a:schemeClr val="bg1"/>
                </a:solidFill>
              </a:rPr>
              <a:t>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9985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[1010100101000101010100101000101010101100001010100010101010010100010101010010100010101010010100010101010010100010101010]</a:t>
            </a:r>
            <a:r>
              <a:rPr lang="en-US" b="1">
                <a:solidFill>
                  <a:srgbClr val="FE4F47"/>
                </a:solidFill>
              </a:rPr>
              <a:t>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9141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[0101001010001010101001010001010101011000010101000101010100101000101010100101000101010100101000101010100101000101010100]</a:t>
            </a:r>
            <a:r>
              <a:rPr lang="en-US" b="1">
                <a:solidFill>
                  <a:srgbClr val="FE4F47"/>
                </a:solidFill>
              </a:rPr>
              <a:t>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722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[1010010100010101010010100010101010110000101010001010101001010001010101001010001010101001010001010101001010001010101001]</a:t>
            </a:r>
            <a:r>
              <a:rPr lang="en-US" b="1">
                <a:solidFill>
                  <a:srgbClr val="FE4F47"/>
                </a:solidFill>
              </a:rPr>
              <a:t>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537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[0100101000101010100101000101010101100001010100010101010010100010101010010100010101010010100010101010010100010101010010]</a:t>
            </a:r>
            <a:r>
              <a:rPr lang="en-US" b="1">
                <a:solidFill>
                  <a:srgbClr val="FE4F47"/>
                </a:solidFill>
              </a:rPr>
              <a:t>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8812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[1001010001010101001010001010101011000010101000101010100101000101010100101000101010100101000101010100101000101010100101]</a:t>
            </a:r>
            <a:r>
              <a:rPr lang="en-US" b="1">
                <a:solidFill>
                  <a:srgbClr val="FE4F47"/>
                </a:solidFill>
              </a:rPr>
              <a:t>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5578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[0101000101010100101000101010101100001010100010101010010100010101010010100010101010010100010101010010100010101010010100]</a:t>
            </a:r>
            <a:r>
              <a:rPr lang="en-US" b="1">
                <a:solidFill>
                  <a:srgbClr val="FE4F47"/>
                </a:solidFill>
              </a:rPr>
              <a:t>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5474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[1010001010101001010001010101011000010101000101010100101000101010100101000101010100101000101010100101000101010100101000]</a:t>
            </a:r>
            <a:r>
              <a:rPr lang="en-US" b="1">
                <a:solidFill>
                  <a:srgbClr val="FE4F47"/>
                </a:solidFill>
              </a:rPr>
              <a:t>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3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[0100010101010010100010101010110000101010001010101001010001010101001010001010101001010001010101001010001010101001010001]</a:t>
            </a:r>
            <a:r>
              <a:rPr lang="en-US" b="1">
                <a:solidFill>
                  <a:srgbClr val="FE4F47"/>
                </a:solidFill>
              </a:rPr>
              <a:t>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0772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[1000101010100101000101010101100001010100010101010010100010101010010100010101010010100010101010010100010101010010100010]</a:t>
            </a:r>
            <a:r>
              <a:rPr lang="en-US" b="1">
                <a:solidFill>
                  <a:srgbClr val="FE4F47"/>
                </a:solidFill>
              </a:rPr>
              <a:t>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7099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[0001010101001010001010101011000010101000101010100101000101010100101000101010100101000101010100101000101010100101000101]</a:t>
            </a:r>
            <a:r>
              <a:rPr lang="en-US" b="1">
                <a:solidFill>
                  <a:srgbClr val="FE4F47"/>
                </a:solidFill>
              </a:rPr>
              <a:t>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5142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[1001010001010101001010001010101001010001010101001010001010101001010001010101011000011000110000000000101010101010001010]</a:t>
            </a:r>
            <a:r>
              <a:rPr lang="en-US">
                <a:solidFill>
                  <a:schemeClr val="bg1"/>
                </a:solidFill>
              </a:rPr>
              <a:t>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85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[0010101010010100010101010110000101010001010101001010001010101001010001010101001010001010101001010001010101001010001010]</a:t>
            </a:r>
            <a:r>
              <a:rPr lang="en-US" b="1">
                <a:solidFill>
                  <a:srgbClr val="FE4F47"/>
                </a:solidFill>
              </a:rPr>
              <a:t>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3566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[0101010100101000101010101100001010100010101010010100010101010010100010101010010100010101010010100010101010010100010101]</a:t>
            </a:r>
            <a:r>
              <a:rPr lang="en-US" b="1">
                <a:solidFill>
                  <a:srgbClr val="FE4F47"/>
                </a:solidFill>
              </a:rPr>
              <a:t>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3548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[1010101001010001010101011000010101000101010100101000101010100101000101010100101000101010100101000101010100101000101010]</a:t>
            </a:r>
            <a:r>
              <a:rPr lang="en-US" b="1">
                <a:solidFill>
                  <a:srgbClr val="FE4F47"/>
                </a:solidFill>
              </a:rPr>
              <a:t>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693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[0101010010100010101010110000101010001010101001010001010101001010001010101001010001010101001010001010101001010001010101]</a:t>
            </a:r>
            <a:r>
              <a:rPr lang="en-US" b="1">
                <a:solidFill>
                  <a:srgbClr val="FE4F47"/>
                </a:solidFill>
              </a:rPr>
              <a:t>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9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[1010100101000101010101100001010100010101010010100010101010010100010101010010100010101010010100010101010010100010101010]</a:t>
            </a:r>
            <a:r>
              <a:rPr lang="en-US" b="1">
                <a:solidFill>
                  <a:srgbClr val="FE4F47"/>
                </a:solidFill>
              </a:rPr>
              <a:t>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64410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[0101001010001010101011000010101000101010100101000101010100101000101010100101000101010100101000101010100101000101010101]</a:t>
            </a:r>
            <a:r>
              <a:rPr lang="en-US" b="1">
                <a:solidFill>
                  <a:srgbClr val="FE4F47"/>
                </a:solidFill>
              </a:rPr>
              <a:t>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4959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[1010010100010101010110000101010001010101001010001010101001010001010101001010001010101001010001010101001010001010101011]</a:t>
            </a:r>
            <a:r>
              <a:rPr lang="en-US" b="1">
                <a:solidFill>
                  <a:srgbClr val="FE4F47"/>
                </a:solidFill>
              </a:rPr>
              <a:t>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4387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[0100101000101010101100001010100010101010010100010101010010100010101010010100010101010010100010101010010100010101010110]</a:t>
            </a:r>
            <a:r>
              <a:rPr lang="en-US" b="1">
                <a:solidFill>
                  <a:srgbClr val="FE4F47"/>
                </a:solidFill>
              </a:rPr>
              <a:t>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63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[1001010001010101011000010101000101010100101000101010100101000101010100101000101010100101000101010100101000101010101100]</a:t>
            </a:r>
            <a:r>
              <a:rPr lang="en-US" b="1">
                <a:solidFill>
                  <a:srgbClr val="FE4F47"/>
                </a:solidFill>
              </a:rPr>
              <a:t>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9430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1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</a:t>
            </a:r>
            <a:r>
              <a:rPr lang="en-US">
                <a:solidFill>
                  <a:srgbClr val="A162D0"/>
                </a:solidFill>
              </a:rPr>
              <a:t>[0010100010101010110000101010001010101001010001010101001010001010101001010001010101001010001010101001010001010101011000]</a:t>
            </a:r>
            <a:r>
              <a:rPr lang="en-US" b="1">
                <a:solidFill>
                  <a:srgbClr val="FE4F47"/>
                </a:solidFill>
              </a:rPr>
              <a:t>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009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01104" y="2297700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88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Malware is </a:t>
            </a:r>
            <a:br>
              <a:rPr lang="en-US" sz="88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r>
              <a:rPr lang="en-US" sz="88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Just Software</a:t>
            </a:r>
            <a:r>
              <a:rPr lang="en-US" sz="8800" b="1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!</a:t>
            </a:r>
            <a:endParaRPr sz="8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338738809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[0010100010101010010100010101010010100010101010010100010101010010100010101010110000110001100000000001010101010100010101]</a:t>
            </a:r>
            <a:r>
              <a:rPr lang="en-US">
                <a:solidFill>
                  <a:schemeClr val="bg1"/>
                </a:solidFill>
              </a:rPr>
              <a:t>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99293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[0101000101010101100001010100010101010010100010101010010100010101010010100010101010010100010101010010100010101010110000]</a:t>
            </a:r>
            <a:r>
              <a:rPr lang="en-US" b="1">
                <a:solidFill>
                  <a:srgbClr val="FE4F47"/>
                </a:solidFill>
              </a:rPr>
              <a:t>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32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[1010001010101011000010101000101010100101000101010100101000101010100101000101010100101000101010100101000101010101100001]</a:t>
            </a:r>
            <a:r>
              <a:rPr lang="en-US" b="1">
                <a:solidFill>
                  <a:srgbClr val="FE4F47"/>
                </a:solidFill>
              </a:rPr>
              <a:t>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8863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[0100010101010110000101010001010101001010001010101001010001010101001010001010101001010001010101001010001010101011000010]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65773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[1000101010101100001010100010101010010100010101010010100010101010010100010101010010100010101010010100010101010110000101]</a:t>
            </a:r>
            <a:r>
              <a:rPr lang="en-US" b="1">
                <a:solidFill>
                  <a:srgbClr val="FE4F47"/>
                </a:solidFill>
              </a:rPr>
              <a:t>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051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[0001010101011000010101000101010100101000101010100101000101010100101000101010100101000101010100101000101010101100001010]</a:t>
            </a:r>
            <a:r>
              <a:rPr lang="en-US" b="1">
                <a:solidFill>
                  <a:srgbClr val="FE4F47"/>
                </a:solidFill>
              </a:rPr>
              <a:t>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212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[0010101010110000101010001010101001010001010101001010001010101001010001010101001010001010101001010001010101011000010101]</a:t>
            </a:r>
            <a:r>
              <a:rPr lang="en-US" b="1">
                <a:solidFill>
                  <a:srgbClr val="FE4F47"/>
                </a:solidFill>
              </a:rPr>
              <a:t>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3931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[0101010101100001010100010101010010100010101010010100010101010010100010101010010100010101010010100010101010110000101010]</a:t>
            </a:r>
            <a:r>
              <a:rPr lang="en-US" b="1">
                <a:solidFill>
                  <a:srgbClr val="FE4F47"/>
                </a:solidFill>
              </a:rPr>
              <a:t>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9435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[1010101011000010101000101010100101000101010100101000101010100101000101010100101000101010100101000101010101100001010100]</a:t>
            </a:r>
            <a:r>
              <a:rPr lang="en-US" b="1">
                <a:solidFill>
                  <a:srgbClr val="FE4F47"/>
                </a:solidFill>
              </a:rPr>
              <a:t>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723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[0101010110000101010001010101001010001010101001010001010101001010001010101001010001010101001010001010101011000010101000]</a:t>
            </a:r>
            <a:r>
              <a:rPr lang="en-US" b="1">
                <a:solidFill>
                  <a:srgbClr val="FE4F47"/>
                </a:solidFill>
              </a:rPr>
              <a:t>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48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[1010101100001010100010101010010100010101010010100010101010010100010101010010100010101010010100010101010110000101010001]</a:t>
            </a:r>
            <a:r>
              <a:rPr lang="en-US" b="1">
                <a:solidFill>
                  <a:srgbClr val="FE4F47"/>
                </a:solidFill>
              </a:rPr>
              <a:t>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826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[0101000101010100101000101010100101000101010100101000101010100101000101010101100001100011000000000010101010101000101010]</a:t>
            </a:r>
            <a:r>
              <a:rPr lang="en-US">
                <a:solidFill>
                  <a:schemeClr val="bg1"/>
                </a:solidFill>
              </a:rPr>
              <a:t>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2651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[0101011000010101000101010100101000101010100101000101010100101000101010100101000101010100101000101010101100001010100010]</a:t>
            </a:r>
            <a:r>
              <a:rPr lang="en-US" b="1">
                <a:solidFill>
                  <a:srgbClr val="FE4F47"/>
                </a:solidFill>
              </a:rPr>
              <a:t>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312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[1010110000101010001010101001010001010101001010001010101001010001010101001010001010101001010001010101011000010101000101]</a:t>
            </a:r>
            <a:r>
              <a:rPr lang="en-US" b="1">
                <a:solidFill>
                  <a:srgbClr val="FE4F47"/>
                </a:solidFill>
              </a:rPr>
              <a:t>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0303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[0101100001010100010101010010100010101010010100010101010010100010101010010100010101010010100010101010110000101010001010]</a:t>
            </a:r>
            <a:r>
              <a:rPr lang="en-US" b="1">
                <a:solidFill>
                  <a:srgbClr val="FE4F47"/>
                </a:solidFill>
              </a:rPr>
              <a:t>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8891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[1011000010101000101010100101000101010100101000101010100101000101010100101000101010100101000101010101100001010100010101]</a:t>
            </a:r>
            <a:r>
              <a:rPr lang="en-US" b="1">
                <a:solidFill>
                  <a:srgbClr val="FE4F47"/>
                </a:solidFill>
              </a:rPr>
              <a:t>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3270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[1100001010100010101010010100010101010010100010101010010100010101010010100010101010010100010101010110000101010001010101]</a:t>
            </a:r>
            <a:r>
              <a:rPr lang="en-US" b="1">
                <a:solidFill>
                  <a:srgbClr val="FE4F47"/>
                </a:solidFill>
              </a:rPr>
              <a:t>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7386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</a:t>
            </a:r>
            <a:r>
              <a:rPr lang="en-US">
                <a:solidFill>
                  <a:srgbClr val="A162D0"/>
                </a:solidFill>
              </a:rPr>
              <a:t>[1000010101000101010100101000101010100101000101010100101000101010100101000101010100101000101010101100001010100010101010]</a:t>
            </a:r>
            <a:r>
              <a:rPr lang="en-US" b="1">
                <a:solidFill>
                  <a:srgbClr val="FE4F47"/>
                </a:solidFill>
              </a:rPr>
              <a:t>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7839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</a:t>
            </a:r>
            <a:r>
              <a:rPr lang="en-US">
                <a:solidFill>
                  <a:srgbClr val="A162D0"/>
                </a:solidFill>
              </a:rPr>
              <a:t>[0000101010001010101001010001010101001010001010101001010001010101001010001010101001010001010101011000010101000101010100]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9214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</a:t>
            </a:r>
            <a:r>
              <a:rPr lang="en-US">
                <a:solidFill>
                  <a:srgbClr val="A162D0"/>
                </a:solidFill>
              </a:rPr>
              <a:t>[0001010100010101010010100010101010010100010101010010100010101010010100010101010010100010101010110000101010001010101001]</a:t>
            </a:r>
            <a:r>
              <a:rPr lang="en-US" b="1">
                <a:solidFill>
                  <a:srgbClr val="FE4F47"/>
                </a:solidFill>
              </a:rPr>
              <a:t>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3496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</a:t>
            </a:r>
            <a:r>
              <a:rPr lang="en-US">
                <a:solidFill>
                  <a:srgbClr val="A162D0"/>
                </a:solidFill>
              </a:rPr>
              <a:t>[0010101000101010100101000101010100101000101010100101000101010100101000101010100101000101010101100001010100010101010010]</a:t>
            </a:r>
            <a:r>
              <a:rPr lang="en-US" b="1">
                <a:solidFill>
                  <a:srgbClr val="FE4F47"/>
                </a:solidFill>
              </a:rPr>
              <a:t>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2504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</a:t>
            </a:r>
            <a:r>
              <a:rPr lang="en-US">
                <a:solidFill>
                  <a:srgbClr val="A162D0"/>
                </a:solidFill>
              </a:rPr>
              <a:t>[0101010001010101001010001010101001010001010101001010001010101001010001010101001010001010101011000010101000101010100101]</a:t>
            </a:r>
            <a:r>
              <a:rPr lang="en-US" b="1">
                <a:solidFill>
                  <a:srgbClr val="FE4F47"/>
                </a:solidFill>
              </a:rPr>
              <a:t>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52433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[1010001010101001010001010101001010001010101001010001010101001010001010101011000011000110000000000101010101010001010101]</a:t>
            </a:r>
            <a:r>
              <a:rPr lang="en-US">
                <a:solidFill>
                  <a:schemeClr val="bg1"/>
                </a:solidFill>
              </a:rPr>
              <a:t>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254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</a:t>
            </a:r>
            <a:r>
              <a:rPr lang="en-US">
                <a:solidFill>
                  <a:srgbClr val="A162D0"/>
                </a:solidFill>
              </a:rPr>
              <a:t>[1010100010101010010100010101010010100010101010010100010101010010100010101010010100010101010110000101010001010101001010]</a:t>
            </a:r>
            <a:r>
              <a:rPr lang="en-US" b="1">
                <a:solidFill>
                  <a:srgbClr val="FE4F47"/>
                </a:solidFill>
              </a:rPr>
              <a:t>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4664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[1010001010101001010001010101001010001010101001010001010101001010001010101001010001010101011000010101000101010100101000]</a:t>
            </a:r>
            <a:r>
              <a:rPr lang="en-US" b="1">
                <a:solidFill>
                  <a:srgbClr val="FE4F47"/>
                </a:solidFill>
              </a:rPr>
              <a:t>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5492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[0100010101010010100010101010010100010101010010100010101010010100010101010010100010101010110000101010001010101001010001]</a:t>
            </a:r>
            <a:r>
              <a:rPr lang="en-US" b="1">
                <a:solidFill>
                  <a:srgbClr val="FE4F47"/>
                </a:solidFill>
              </a:rPr>
              <a:t>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8427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[1000101010100101000101010100101000101010100101000101010100101000101010100101000101010101100001010100010101010010100010]</a:t>
            </a:r>
            <a:r>
              <a:rPr lang="en-US" b="1">
                <a:solidFill>
                  <a:srgbClr val="FE4F47"/>
                </a:solidFill>
              </a:rPr>
              <a:t>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32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[0001010101001010001010101001010001010101001010001010101001010001010101001010001010101011000010101000101010100101000101]</a:t>
            </a:r>
            <a:r>
              <a:rPr lang="en-US" b="1">
                <a:solidFill>
                  <a:srgbClr val="FE4F47"/>
                </a:solidFill>
              </a:rPr>
              <a:t>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7174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[0010101010010100010101010010100010101010010100010101010010100010101010010100010101010110000101010001010101001010001010]</a:t>
            </a:r>
            <a:r>
              <a:rPr lang="en-US" b="1">
                <a:solidFill>
                  <a:srgbClr val="FE4F47"/>
                </a:solidFill>
              </a:rPr>
              <a:t>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51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[0101010100101000101010100101000101010100101000101010100101000101010100101000101010101100001010100010101010010100010101]</a:t>
            </a:r>
            <a:r>
              <a:rPr lang="en-US" b="1">
                <a:solidFill>
                  <a:srgbClr val="FE4F47"/>
                </a:solidFill>
              </a:rPr>
              <a:t>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164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[1010101001010001010101001010001010101001010001010101001010001010101001010001010101011000010101000101010100101000101010]</a:t>
            </a:r>
            <a:r>
              <a:rPr lang="en-US" b="1">
                <a:solidFill>
                  <a:srgbClr val="FE4F47"/>
                </a:solidFill>
              </a:rPr>
              <a:t>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1308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[0101010010100010101010010100010101010010100010101010010100010101010010100010101010110000101010001010101001010001010101]</a:t>
            </a:r>
            <a:r>
              <a:rPr lang="en-US" b="1">
                <a:solidFill>
                  <a:srgbClr val="FE4F47"/>
                </a:solidFill>
              </a:rPr>
              <a:t>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513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[1010100101000101010100101000101010100101000101010100101000101010100101000101010101100001010100010101010010100010101010]</a:t>
            </a:r>
            <a:r>
              <a:rPr lang="en-US" b="1">
                <a:solidFill>
                  <a:srgbClr val="FE4F47"/>
                </a:solidFill>
              </a:rPr>
              <a:t>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8285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[0100010101010010100010101010010100010101010010100010101010010100010101010110000110001100000000001010101010100010101010]</a:t>
            </a:r>
            <a:r>
              <a:rPr lang="en-US">
                <a:solidFill>
                  <a:schemeClr val="bg1"/>
                </a:solidFill>
              </a:rPr>
              <a:t>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525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[0101001010001010101001010001010101001010001010101001010001010101001010001010101011000010101000101010100101000101010100]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06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[1010010100010101010010100010101010010100010101010010100010101010010100010101010110000101010001010101001010001010101001]</a:t>
            </a:r>
            <a:r>
              <a:rPr lang="en-US" b="1">
                <a:solidFill>
                  <a:srgbClr val="FE4F47"/>
                </a:solidFill>
              </a:rPr>
              <a:t>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175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[0100101000101010100101000101010100101000101010100101000101010100101000101010101100001010100010101010010100010101010010]</a:t>
            </a:r>
            <a:r>
              <a:rPr lang="en-US" b="1">
                <a:solidFill>
                  <a:srgbClr val="FE4F47"/>
                </a:solidFill>
              </a:rPr>
              <a:t>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[1001010001010101001010001010101001010001010101001010001010101001010001010101011000010101000101010100101000101010100101]</a:t>
            </a:r>
            <a:r>
              <a:rPr lang="en-US" b="1">
                <a:solidFill>
                  <a:srgbClr val="FE4F47"/>
                </a:solidFill>
              </a:rPr>
              <a:t>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5909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[0010100010101010010100010101010010100010101010010100010101010010100010101010110000101010001010101001010001010101001010]</a:t>
            </a:r>
            <a:r>
              <a:rPr lang="en-US" b="1">
                <a:solidFill>
                  <a:srgbClr val="FE4F47"/>
                </a:solidFill>
              </a:rPr>
              <a:t>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4779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[0101000101010100101000101010100101000101010100101000101010100101000101010101100001010100010101010010100010101010010100]</a:t>
            </a:r>
            <a:r>
              <a:rPr lang="en-US" b="1">
                <a:solidFill>
                  <a:srgbClr val="FE4F47"/>
                </a:solidFill>
              </a:rPr>
              <a:t>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25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[1010001010101001010001010101001010001010101001010001010101001010001010101011000010101000101010100101000101010100101000]</a:t>
            </a:r>
            <a:r>
              <a:rPr lang="en-US" b="1">
                <a:solidFill>
                  <a:srgbClr val="FE4F47"/>
                </a:solidFill>
              </a:rPr>
              <a:t>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853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[0100010101010010100010101010010100010101010010100010101010010100010101010110000101010001010101001010001010101001010001]</a:t>
            </a:r>
            <a:r>
              <a:rPr lang="en-US" b="1">
                <a:solidFill>
                  <a:srgbClr val="FE4F47"/>
                </a:solidFill>
              </a:rPr>
              <a:t>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068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[1000101010100101000101010100101000101010100101000101010100101000101010101100001010100010101010010100010101010010100010]</a:t>
            </a:r>
            <a:r>
              <a:rPr lang="en-US" b="1">
                <a:solidFill>
                  <a:srgbClr val="FE4F47"/>
                </a:solidFill>
              </a:rPr>
              <a:t>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09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[0001010101001010001010101001010001010101001010001010101001010001010101011000010101000101010100101000101010100101000101]</a:t>
            </a:r>
            <a:r>
              <a:rPr lang="en-US" b="1">
                <a:solidFill>
                  <a:srgbClr val="FE4F47"/>
                </a:solidFill>
              </a:rPr>
              <a:t>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8139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[1000101010100101000101010100101000101010100101000101010100101000101010101100001100011000000000010101010101000101010100]</a:t>
            </a:r>
            <a:r>
              <a:rPr lang="en-US">
                <a:solidFill>
                  <a:schemeClr val="bg1"/>
                </a:solidFill>
              </a:rPr>
              <a:t>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71194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[0010101010010100010101010010100010101010010100010101010010100010101010110000101010001010101001010001010101001010001010]</a:t>
            </a:r>
            <a:r>
              <a:rPr lang="en-US" b="1">
                <a:solidFill>
                  <a:srgbClr val="FE4F47"/>
                </a:solidFill>
              </a:rPr>
              <a:t>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8522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[0101010100101000101010100101000101010100101000101010100101000101010101100001010100010101010010100010101010010100010101]</a:t>
            </a:r>
            <a:r>
              <a:rPr lang="en-US" b="1">
                <a:solidFill>
                  <a:srgbClr val="FE4F47"/>
                </a:solidFill>
              </a:rPr>
              <a:t>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6903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[1010101001010001010101001010001010101001010001010101001010001010101011000010101000101010100101000101010100101000101010]</a:t>
            </a:r>
            <a:r>
              <a:rPr lang="en-US" b="1">
                <a:solidFill>
                  <a:srgbClr val="FE4F47"/>
                </a:solidFill>
              </a:rPr>
              <a:t>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941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[0101010010100010101010010100010101010010100010101010010100010101010110000101010001010101001010001010101001010001010101]</a:t>
            </a:r>
            <a:r>
              <a:rPr lang="en-US" b="1">
                <a:solidFill>
                  <a:srgbClr val="FE4F47"/>
                </a:solidFill>
              </a:rPr>
              <a:t>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6057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[1010100101000101010100101000101010100101000101010100101000101010101100001010100010101010010100010101010010100010101010]</a:t>
            </a:r>
            <a:r>
              <a:rPr lang="en-US" b="1">
                <a:solidFill>
                  <a:srgbClr val="FE4F47"/>
                </a:solidFill>
              </a:rPr>
              <a:t>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73584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[0101001010001010101001010001010101001010001010101001010001010101011000010101000101010100101000101010100101000101010100]</a:t>
            </a:r>
            <a:r>
              <a:rPr lang="en-US" b="1">
                <a:solidFill>
                  <a:srgbClr val="FE4F47"/>
                </a:solidFill>
              </a:rPr>
              <a:t>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81027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[1010010100010101010010100010101010010100010101010010100010101010110000101010001010101001010001010101001010001010101001]</a:t>
            </a:r>
            <a:r>
              <a:rPr lang="en-US" b="1">
                <a:solidFill>
                  <a:srgbClr val="FE4F47"/>
                </a:solidFill>
              </a:rPr>
              <a:t>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5834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[0100101000101010100101000101010100101000101010100101000101010101100001010100010101010010100010101010010100010101010010]</a:t>
            </a:r>
            <a:r>
              <a:rPr lang="en-US" b="1">
                <a:solidFill>
                  <a:srgbClr val="FE4F47"/>
                </a:solidFill>
              </a:rPr>
              <a:t>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3269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[1001010001010101001010001010101001010001010101001010001010101011000010101000101010100101000101010100101000101010100101]</a:t>
            </a:r>
            <a:r>
              <a:rPr lang="en-US" b="1">
                <a:solidFill>
                  <a:srgbClr val="FE4F47"/>
                </a:solidFill>
              </a:rPr>
              <a:t>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66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[0010100010101010010100010101010010100010101010010100010101010110000101010001010101001010001010101001010001010101001010]</a:t>
            </a:r>
            <a:r>
              <a:rPr lang="en-US" b="1">
                <a:solidFill>
                  <a:srgbClr val="FE4F47"/>
                </a:solidFill>
              </a:rPr>
              <a:t>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244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[0001010101001010001010101001010001010101001010001010101001010001010101011000011000110000000000101010101010001010101001]</a:t>
            </a:r>
            <a:r>
              <a:rPr lang="en-US">
                <a:solidFill>
                  <a:schemeClr val="bg1"/>
                </a:solidFill>
              </a:rPr>
              <a:t>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1655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[0101000101010100101000101010100101000101010100101000101010101100001010100010101010010100010101010010100010101010010100]</a:t>
            </a:r>
            <a:r>
              <a:rPr lang="en-US" b="1">
                <a:solidFill>
                  <a:srgbClr val="FE4F47"/>
                </a:solidFill>
              </a:rPr>
              <a:t>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715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[1010001010101001010001010101001010001010101001010001010101011000010101000101010100101000101010100101000101010100101000]</a:t>
            </a:r>
            <a:r>
              <a:rPr lang="en-US" b="1">
                <a:solidFill>
                  <a:srgbClr val="FE4F47"/>
                </a:solidFill>
              </a:rPr>
              <a:t>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701977"/>
      </p:ext>
    </p:extLst>
  </p:cSld>
  <p:clrMapOvr>
    <a:masterClrMapping/>
  </p:clrMapOvr>
</p:sld>
</file>

<file path=ppt/slides/slide2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10383680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Other Nextgen Methods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1092556" y="2333685"/>
            <a:ext cx="960958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Sandboxing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Scoring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File Attributes </a:t>
            </a:r>
          </a:p>
          <a:p>
            <a:pPr marL="285750" indent="-2857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en-US" sz="5400" dirty="0">
                <a:solidFill>
                  <a:schemeClr val="bg1"/>
                </a:solidFill>
              </a:rPr>
              <a:t>Recurrent Pattern Detection</a:t>
            </a:r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rgbClr val="FF0000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  <a:p>
            <a:endParaRPr lang="en-US" sz="1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69873"/>
      </p:ext>
    </p:extLst>
  </p:cSld>
  <p:clrMapOvr>
    <a:masterClrMapping/>
  </p:clrMapOvr>
</p:sld>
</file>

<file path=ppt/slides/slide2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1">
            <a:extLst>
              <a:ext uri="{FF2B5EF4-FFF2-40B4-BE49-F238E27FC236}">
                <a16:creationId xmlns:a16="http://schemas.microsoft.com/office/drawing/2014/main" id="{8B6FABFF-EA64-DAEE-61AB-DF2B88C312AC}"/>
              </a:ext>
            </a:extLst>
          </p:cNvPr>
          <p:cNvSpPr/>
          <p:nvPr/>
        </p:nvSpPr>
        <p:spPr>
          <a:xfrm>
            <a:off x="4417847" y="1338682"/>
            <a:ext cx="3442424" cy="50378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0;p1">
            <a:extLst>
              <a:ext uri="{FF2B5EF4-FFF2-40B4-BE49-F238E27FC236}">
                <a16:creationId xmlns:a16="http://schemas.microsoft.com/office/drawing/2014/main" id="{2492CC95-4FEC-8AAC-0AEB-37EA68938770}"/>
              </a:ext>
            </a:extLst>
          </p:cNvPr>
          <p:cNvSpPr txBox="1"/>
          <p:nvPr/>
        </p:nvSpPr>
        <p:spPr>
          <a:xfrm>
            <a:off x="4594083" y="2312454"/>
            <a:ext cx="30064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Next-Gen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</a:t>
            </a:r>
            <a:endParaRPr sz="120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Malware Detected?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338682"/>
            <a:ext cx="3442424" cy="5037821"/>
            <a:chOff x="456800" y="1745604"/>
            <a:chExt cx="3442424" cy="4630899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657170" y="2640721"/>
              <a:ext cx="287488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tx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Traditional Antivirus</a:t>
              </a:r>
              <a:endParaRPr sz="1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0" name="Google Shape;108;p1">
            <a:extLst>
              <a:ext uri="{FF2B5EF4-FFF2-40B4-BE49-F238E27FC236}">
                <a16:creationId xmlns:a16="http://schemas.microsoft.com/office/drawing/2014/main" id="{14273DE9-1F07-963E-23B2-F8644CF317D2}"/>
              </a:ext>
            </a:extLst>
          </p:cNvPr>
          <p:cNvSpPr/>
          <p:nvPr/>
        </p:nvSpPr>
        <p:spPr>
          <a:xfrm>
            <a:off x="8194701" y="1354258"/>
            <a:ext cx="3442424" cy="50222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4417847" y="1238266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554452" y="1338682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10;p1">
            <a:extLst>
              <a:ext uri="{FF2B5EF4-FFF2-40B4-BE49-F238E27FC236}">
                <a16:creationId xmlns:a16="http://schemas.microsoft.com/office/drawing/2014/main" id="{0D13A2A6-5AEE-6D14-218B-AD2F2500B124}"/>
              </a:ext>
            </a:extLst>
          </p:cNvPr>
          <p:cNvSpPr txBox="1"/>
          <p:nvPr/>
        </p:nvSpPr>
        <p:spPr>
          <a:xfrm>
            <a:off x="8562290" y="2312453"/>
            <a:ext cx="2874888" cy="2716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EDR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endParaRPr lang="en-US" sz="3200" b="1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r>
              <a:rPr lang="en-US" sz="24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Behavior Based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r>
              <a:rPr lang="en-US" sz="24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*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r>
              <a:rPr lang="en-US" sz="24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Looks at More than Just a File. </a:t>
            </a:r>
          </a:p>
          <a:p>
            <a: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</a:pPr>
            <a:endParaRPr sz="105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2716780083"/>
      </p:ext>
    </p:extLst>
  </p:cSld>
  <p:clrMapOvr>
    <a:masterClrMapping/>
  </p:clrMapOvr>
</p:sld>
</file>

<file path=ppt/slides/slide2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526141" y="2230345"/>
            <a:ext cx="9134017" cy="23973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75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Tips and Tricks to </a:t>
            </a:r>
            <a:br>
              <a:rPr lang="en-US" sz="75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r>
              <a:rPr lang="en-US" sz="75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Create Successful Malware</a:t>
            </a:r>
            <a:endParaRPr sz="75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29055908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116418" y="267140"/>
            <a:ext cx="8824537" cy="83049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Write Unique Code</a:t>
            </a:r>
            <a:endParaRPr lang="en-US" sz="48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C10D1C67-922D-7EB0-1B94-5D324709DC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418" y="1226664"/>
            <a:ext cx="9564151" cy="5032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0491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E1DEE454-89BE-5E25-A529-4278BA729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5025"/>
            <a:ext cx="12192000" cy="6881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5906289"/>
      </p:ext>
    </p:extLst>
  </p:cSld>
  <p:clrMapOvr>
    <a:masterClrMapping/>
  </p:clrMapOvr>
</p:sld>
</file>

<file path=ppt/slides/slide2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>
            <a:extLst>
              <a:ext uri="{FF2B5EF4-FFF2-40B4-BE49-F238E27FC236}">
                <a16:creationId xmlns:a16="http://schemas.microsoft.com/office/drawing/2014/main" id="{80078325-0072-60F8-3393-36F9653668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3"/>
            <a:ext cx="12192000" cy="67960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2061615"/>
      </p:ext>
    </p:extLst>
  </p:cSld>
  <p:clrMapOvr>
    <a:masterClrMapping/>
  </p:clrMapOvr>
</p:sld>
</file>

<file path=ppt/slides/slide2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278663" y="307187"/>
            <a:ext cx="5634674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Use an ICON?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87A57D2-52AB-53B0-456A-E1C1D2BE46FA}"/>
              </a:ext>
            </a:extLst>
          </p:cNvPr>
          <p:cNvGrpSpPr/>
          <p:nvPr/>
        </p:nvGrpSpPr>
        <p:grpSpPr>
          <a:xfrm>
            <a:off x="2472796" y="2420144"/>
            <a:ext cx="6482783" cy="2671988"/>
            <a:chOff x="2472796" y="2420144"/>
            <a:chExt cx="6482783" cy="2671988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BB1B0215-1D4D-7402-EF0F-E735B954803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800577" y="2421269"/>
              <a:ext cx="2155002" cy="2657835"/>
            </a:xfrm>
            <a:prstGeom prst="rect">
              <a:avLst/>
            </a:prstGeom>
          </p:spPr>
        </p:pic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4763BED6-DD07-4F31-8FE2-6FBD37BC6F0E}"/>
                </a:ext>
              </a:extLst>
            </p:cNvPr>
            <p:cNvGrpSpPr/>
            <p:nvPr/>
          </p:nvGrpSpPr>
          <p:grpSpPr>
            <a:xfrm>
              <a:off x="2472796" y="2420144"/>
              <a:ext cx="2801221" cy="2671988"/>
              <a:chOff x="1102131" y="2512860"/>
              <a:chExt cx="2801221" cy="2558493"/>
            </a:xfrm>
          </p:grpSpPr>
          <p:pic>
            <p:nvPicPr>
              <p:cNvPr id="4" name="Picture 3" descr="A blue square on a white background">
                <a:extLst>
                  <a:ext uri="{FF2B5EF4-FFF2-40B4-BE49-F238E27FC236}">
                    <a16:creationId xmlns:a16="http://schemas.microsoft.com/office/drawing/2014/main" id="{99945ABE-F9C5-8F09-A98D-9FBE9F336E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102132" y="2512860"/>
                <a:ext cx="2801220" cy="2095128"/>
              </a:xfrm>
              <a:prstGeom prst="rect">
                <a:avLst/>
              </a:prstGeom>
            </p:spPr>
          </p:pic>
          <p:sp>
            <p:nvSpPr>
              <p:cNvPr id="6" name="TextBox 5">
                <a:extLst>
                  <a:ext uri="{FF2B5EF4-FFF2-40B4-BE49-F238E27FC236}">
                    <a16:creationId xmlns:a16="http://schemas.microsoft.com/office/drawing/2014/main" id="{884230E4-53B4-BB18-D5FA-A3E0D6D05596}"/>
                  </a:ext>
                </a:extLst>
              </p:cNvPr>
              <p:cNvSpPr txBox="1"/>
              <p:nvPr/>
            </p:nvSpPr>
            <p:spPr>
              <a:xfrm>
                <a:off x="1102131" y="4658768"/>
                <a:ext cx="2801219" cy="41258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200" b="1" dirty="0">
                    <a:solidFill>
                      <a:srgbClr val="FCFDFE"/>
                    </a:solidFill>
                  </a:rPr>
                  <a:t>Royal Ransomware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68569655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705265" y="307187"/>
            <a:ext cx="6781471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Sign Your Code?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7F4AFB-2AA3-3E60-A972-08723937824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9362" y="2138252"/>
            <a:ext cx="10273276" cy="3905468"/>
          </a:xfrm>
          <a:prstGeom prst="rect">
            <a:avLst/>
          </a:prstGeom>
          <a:ln>
            <a:noFill/>
          </a:ln>
          <a:effectLst>
            <a:softEdge rad="0"/>
          </a:effectLst>
        </p:spPr>
      </p:pic>
    </p:spTree>
    <p:extLst>
      <p:ext uri="{BB962C8B-B14F-4D97-AF65-F5344CB8AC3E}">
        <p14:creationId xmlns:p14="http://schemas.microsoft.com/office/powerpoint/2010/main" val="61833843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[0010101010010100010101010010100010101010010100010101010010100010101010110000110001100000000001010101010100010101010010]</a:t>
            </a:r>
            <a:r>
              <a:rPr lang="en-US">
                <a:solidFill>
                  <a:schemeClr val="bg1"/>
                </a:solidFill>
              </a:rPr>
              <a:t>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845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458663" y="132258"/>
            <a:ext cx="7274674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Use Local Servers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" name="Graphic 28">
            <a:extLst>
              <a:ext uri="{FF2B5EF4-FFF2-40B4-BE49-F238E27FC236}">
                <a16:creationId xmlns:a16="http://schemas.microsoft.com/office/drawing/2014/main" id="{F43CAC72-D258-81DF-BFE2-A2F93E75C74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683732" y="1860306"/>
            <a:ext cx="8824536" cy="4650055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262075511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3732" y="2297700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88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Upload Before Encrypting</a:t>
            </a:r>
            <a:endParaRPr sz="8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527181525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3732" y="2297700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88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Run in Trusted System Areas</a:t>
            </a:r>
            <a:endParaRPr sz="8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1536852549"/>
      </p:ext>
    </p:extLst>
  </p:cSld>
  <p:clrMapOvr>
    <a:masterClrMapping/>
  </p:clrMapOvr>
</p:sld>
</file>

<file path=ppt/slides/slide26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3732" y="2297700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88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Install as a Service</a:t>
            </a:r>
            <a:endParaRPr sz="8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474716775"/>
      </p:ext>
    </p:extLst>
  </p:cSld>
  <p:clrMapOvr>
    <a:masterClrMapping/>
  </p:clrMapOvr>
</p:sld>
</file>

<file path=ppt/slides/slide2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683732" y="2297700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88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Use Existing Software</a:t>
            </a:r>
            <a:endParaRPr sz="8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87598146"/>
      </p:ext>
    </p:extLst>
  </p:cSld>
  <p:clrMapOvr>
    <a:masterClrMapping/>
  </p:clrMapOvr>
</p:sld>
</file>

<file path=ppt/slides/slide2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9C5D3A6-93A1-ADC9-69CE-BFFA32DA6E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95550" y="987718"/>
            <a:ext cx="9800900" cy="4882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18260"/>
      </p:ext>
    </p:extLst>
  </p:cSld>
  <p:clrMapOvr>
    <a:masterClrMapping/>
  </p:clrMapOvr>
</p:sld>
</file>

<file path=ppt/slides/slide2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7179" y="-479752"/>
            <a:ext cx="10155164" cy="550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</a:pPr>
            <a:r>
              <a:rPr lang="en-US" sz="600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100% of</a:t>
            </a:r>
            <a: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Malware </a:t>
            </a:r>
            <a:b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r>
              <a:rPr lang="en-US" sz="600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is </a:t>
            </a:r>
            <a: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Detected During </a:t>
            </a:r>
            <a:b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AV and EDR Tests</a:t>
            </a:r>
            <a:br>
              <a:rPr lang="en-US" sz="6000" b="1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endParaRPr sz="6000" b="1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054" name="Picture 6" descr="Smiley Emoji Free Stock Photo - Public Domain Pictures">
            <a:extLst>
              <a:ext uri="{FF2B5EF4-FFF2-40B4-BE49-F238E27FC236}">
                <a16:creationId xmlns:a16="http://schemas.microsoft.com/office/drawing/2014/main" id="{A4CD61A1-D1CB-A7C9-B8F1-58C14CC3A4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3357" y="2465221"/>
            <a:ext cx="3888029" cy="38880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7120586"/>
      </p:ext>
    </p:extLst>
  </p:cSld>
  <p:clrMapOvr>
    <a:masterClrMapping/>
  </p:clrMapOvr>
</p:sld>
</file>

<file path=ppt/slides/slide2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35209" y="-326133"/>
            <a:ext cx="10155164" cy="550299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</a:pPr>
            <a:r>
              <a:rPr lang="en-US" sz="600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100% of Successful Cyberattacks </a:t>
            </a:r>
            <a:br>
              <a:rPr lang="en-US" sz="600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</a:br>
            <a:r>
              <a:rPr lang="en-US" sz="6000" b="1" spc="-150" dirty="0">
                <a:solidFill>
                  <a:schemeClr val="bg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Were Not Detected in Time, or at All. </a:t>
            </a:r>
            <a:endParaRPr sz="6000" b="1" dirty="0">
              <a:solidFill>
                <a:schemeClr val="bg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CA0AD3C-81E1-6B7A-38EF-CB134D12F9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backgroundMark x1="35444" y1="66554" x2="38333" y2="70777"/>
                        <a14:backgroundMark x1="42667" y1="75000" x2="42667" y2="75000"/>
                        <a14:backgroundMark x1="65556" y1="32095" x2="65556" y2="32095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45635" y="2101901"/>
            <a:ext cx="85725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287939"/>
      </p:ext>
    </p:extLst>
  </p:cSld>
  <p:clrMapOvr>
    <a:masterClrMapping/>
  </p:clrMapOvr>
</p:sld>
</file>

<file path=ppt/slides/slide2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674585" y="1012762"/>
            <a:ext cx="9090139" cy="4493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4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Every Time </a:t>
            </a:r>
            <a:r>
              <a:rPr lang="en-U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Open Software on Your Computer</a:t>
            </a:r>
            <a:br>
              <a:rPr lang="en-U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br>
              <a:rPr lang="en-U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</a:br>
            <a:r>
              <a:rPr lang="en-U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That Software Can Access </a:t>
            </a:r>
            <a:r>
              <a:rPr lang="en-US" sz="48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EVERYTHING </a:t>
            </a:r>
            <a:r>
              <a:rPr lang="en-US" sz="4800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You Can.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</p:spTree>
    <p:extLst>
      <p:ext uri="{BB962C8B-B14F-4D97-AF65-F5344CB8AC3E}">
        <p14:creationId xmlns:p14="http://schemas.microsoft.com/office/powerpoint/2010/main" val="2612426857"/>
      </p:ext>
    </p:extLst>
  </p:cSld>
  <p:clrMapOvr>
    <a:masterClrMapping/>
  </p:clrMapOvr>
</p:sld>
</file>

<file path=ppt/slides/slide2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It Distributed?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142785"/>
            <a:ext cx="3442847" cy="5233718"/>
            <a:chOff x="456800" y="1142785"/>
            <a:chExt cx="3442847" cy="5233718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Social Engineering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007857-DA01-A92C-C4BA-05FA8696A5AB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416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Email with a download link.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Teams or similar messaging apps.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Attached directly to an email. “I_love_you.vbs”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Social Media – “Speed up your computer” OR “Stop companies spying on you”.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Embed malware in an office macro.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Leave a USB drive in a parking lot. </a:t>
              </a:r>
            </a:p>
            <a:p>
              <a:pPr marL="285750" indent="-274320">
                <a:lnSpc>
                  <a:spcPts val="1900"/>
                </a:lnSpc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B3792-0604-0BB4-6001-355EB3DF9301}"/>
              </a:ext>
            </a:extLst>
          </p:cNvPr>
          <p:cNvGrpSpPr/>
          <p:nvPr/>
        </p:nvGrpSpPr>
        <p:grpSpPr>
          <a:xfrm>
            <a:off x="4417847" y="1142785"/>
            <a:ext cx="3442847" cy="5233718"/>
            <a:chOff x="456800" y="1142785"/>
            <a:chExt cx="3442847" cy="5233718"/>
          </a:xfrm>
        </p:grpSpPr>
        <p:sp>
          <p:nvSpPr>
            <p:cNvPr id="5" name="Google Shape;108;p1">
              <a:extLst>
                <a:ext uri="{FF2B5EF4-FFF2-40B4-BE49-F238E27FC236}">
                  <a16:creationId xmlns:a16="http://schemas.microsoft.com/office/drawing/2014/main" id="{8B6FABFF-EA64-DAEE-61AB-DF2B88C312AC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9;p1">
              <a:extLst>
                <a:ext uri="{FF2B5EF4-FFF2-40B4-BE49-F238E27FC236}">
                  <a16:creationId xmlns:a16="http://schemas.microsoft.com/office/drawing/2014/main" id="{44A742B8-F125-41DB-4493-16AA56EA246B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0;p1">
              <a:extLst>
                <a:ext uri="{FF2B5EF4-FFF2-40B4-BE49-F238E27FC236}">
                  <a16:creationId xmlns:a16="http://schemas.microsoft.com/office/drawing/2014/main" id="{FA8067AC-01B5-4059-A625-EF0BF2EC379C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Vulnerabilities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1A5AC4-4346-DA06-3A73-EE7BF1DF0D07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33423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Internet Explorer 2019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Zoom 2020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Office, over and over again.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RMM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Windows, Eternal Blue, and Multiple RPC.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RDP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MoveIT</a:t>
              </a:r>
              <a:endParaRPr lang="en-US" dirty="0">
                <a:solidFill>
                  <a:srgbClr val="031E2B"/>
                </a:solidFill>
                <a:latin typeface="+mn-lt"/>
              </a:endParaRP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19AD6-3BA6-A24A-626B-C25087BC5B66}"/>
              </a:ext>
            </a:extLst>
          </p:cNvPr>
          <p:cNvGrpSpPr/>
          <p:nvPr/>
        </p:nvGrpSpPr>
        <p:grpSpPr>
          <a:xfrm>
            <a:off x="8194701" y="1142785"/>
            <a:ext cx="3442847" cy="5233718"/>
            <a:chOff x="456800" y="1142785"/>
            <a:chExt cx="3442847" cy="5233718"/>
          </a:xfrm>
        </p:grpSpPr>
        <p:sp>
          <p:nvSpPr>
            <p:cNvPr id="10" name="Google Shape;108;p1">
              <a:extLst>
                <a:ext uri="{FF2B5EF4-FFF2-40B4-BE49-F238E27FC236}">
                  <a16:creationId xmlns:a16="http://schemas.microsoft.com/office/drawing/2014/main" id="{14273DE9-1F07-963E-23B2-F8644CF317D2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9;p1">
              <a:extLst>
                <a:ext uri="{FF2B5EF4-FFF2-40B4-BE49-F238E27FC236}">
                  <a16:creationId xmlns:a16="http://schemas.microsoft.com/office/drawing/2014/main" id="{72551B9E-CD33-7B19-2BAD-B6D83B90F18A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0;p1">
              <a:extLst>
                <a:ext uri="{FF2B5EF4-FFF2-40B4-BE49-F238E27FC236}">
                  <a16:creationId xmlns:a16="http://schemas.microsoft.com/office/drawing/2014/main" id="{07D671C1-D0B4-A559-D45A-BE0BD87C45A2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Supply Chain</a:t>
              </a:r>
              <a:endParaRPr lang="en-US"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D5AE7E-8D7E-D534-CDFF-7A939A8357A3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1508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CCleaner</a:t>
              </a:r>
              <a:r>
                <a:rPr lang="en-US" dirty="0">
                  <a:solidFill>
                    <a:srgbClr val="031E2B"/>
                  </a:solidFill>
                  <a:latin typeface="+mn-lt"/>
                </a:rPr>
                <a:t> 2017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SolarWinds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3CX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8194701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4417847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58436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[0101010100101000101010100101000101010100101000101010100101000101010101100001100011000000000010101010101000101010100101]</a:t>
            </a:r>
            <a:r>
              <a:rPr lang="en-US">
                <a:solidFill>
                  <a:schemeClr val="bg1"/>
                </a:solidFill>
              </a:rPr>
              <a:t>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20910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See the source image">
            <a:extLst>
              <a:ext uri="{FF2B5EF4-FFF2-40B4-BE49-F238E27FC236}">
                <a16:creationId xmlns:a16="http://schemas.microsoft.com/office/drawing/2014/main" id="{F6946F61-911D-23E5-343E-E811482C91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097" y="923180"/>
            <a:ext cx="11545806" cy="5011641"/>
          </a:xfrm>
          <a:prstGeom prst="rect">
            <a:avLst/>
          </a:prstGeom>
          <a:solidFill>
            <a:srgbClr val="5B9BD5"/>
          </a:solidFill>
        </p:spPr>
      </p:pic>
    </p:spTree>
    <p:extLst>
      <p:ext uri="{BB962C8B-B14F-4D97-AF65-F5344CB8AC3E}">
        <p14:creationId xmlns:p14="http://schemas.microsoft.com/office/powerpoint/2010/main" val="3609219544"/>
      </p:ext>
    </p:extLst>
  </p:cSld>
  <p:clrMapOvr>
    <a:masterClrMapping/>
  </p:clrMapOvr>
</p:sld>
</file>

<file path=ppt/slides/slide2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It Distributed?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142785"/>
            <a:ext cx="3442847" cy="5233718"/>
            <a:chOff x="456800" y="1142785"/>
            <a:chExt cx="3442847" cy="5233718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Social Engineering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007857-DA01-A92C-C4BA-05FA8696A5AB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416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Email with a download link.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Teams or similar messaging apps.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Attached directly to an email. “I_love_you.vbs”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Social Media – “Speed up your computer” OR “Stop companies spying on you”.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Embed malware in an office macro.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Leave a USB drive in a parking lot. </a:t>
              </a:r>
            </a:p>
            <a:p>
              <a:pPr marL="285750" indent="-274320">
                <a:lnSpc>
                  <a:spcPts val="1900"/>
                </a:lnSpc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B3792-0604-0BB4-6001-355EB3DF9301}"/>
              </a:ext>
            </a:extLst>
          </p:cNvPr>
          <p:cNvGrpSpPr/>
          <p:nvPr/>
        </p:nvGrpSpPr>
        <p:grpSpPr>
          <a:xfrm>
            <a:off x="4417847" y="1142785"/>
            <a:ext cx="3442847" cy="5233718"/>
            <a:chOff x="456800" y="1142785"/>
            <a:chExt cx="3442847" cy="5233718"/>
          </a:xfrm>
        </p:grpSpPr>
        <p:sp>
          <p:nvSpPr>
            <p:cNvPr id="5" name="Google Shape;108;p1">
              <a:extLst>
                <a:ext uri="{FF2B5EF4-FFF2-40B4-BE49-F238E27FC236}">
                  <a16:creationId xmlns:a16="http://schemas.microsoft.com/office/drawing/2014/main" id="{8B6FABFF-EA64-DAEE-61AB-DF2B88C312AC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9;p1">
              <a:extLst>
                <a:ext uri="{FF2B5EF4-FFF2-40B4-BE49-F238E27FC236}">
                  <a16:creationId xmlns:a16="http://schemas.microsoft.com/office/drawing/2014/main" id="{44A742B8-F125-41DB-4493-16AA56EA246B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0;p1">
              <a:extLst>
                <a:ext uri="{FF2B5EF4-FFF2-40B4-BE49-F238E27FC236}">
                  <a16:creationId xmlns:a16="http://schemas.microsoft.com/office/drawing/2014/main" id="{FA8067AC-01B5-4059-A625-EF0BF2EC379C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Vulnerabilities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1A5AC4-4346-DA06-3A73-EE7BF1DF0D07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33423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Internet Explorer 2019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Zoom 2020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Office, over and over again.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RMM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Windows, Eternal Blue, and Multiple RPC.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RDP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MoveIT</a:t>
              </a:r>
              <a:endParaRPr lang="en-US" dirty="0">
                <a:solidFill>
                  <a:srgbClr val="031E2B"/>
                </a:solidFill>
                <a:latin typeface="+mn-lt"/>
              </a:endParaRP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19AD6-3BA6-A24A-626B-C25087BC5B66}"/>
              </a:ext>
            </a:extLst>
          </p:cNvPr>
          <p:cNvGrpSpPr/>
          <p:nvPr/>
        </p:nvGrpSpPr>
        <p:grpSpPr>
          <a:xfrm>
            <a:off x="8194701" y="1142785"/>
            <a:ext cx="3442847" cy="5233718"/>
            <a:chOff x="456800" y="1142785"/>
            <a:chExt cx="3442847" cy="5233718"/>
          </a:xfrm>
        </p:grpSpPr>
        <p:sp>
          <p:nvSpPr>
            <p:cNvPr id="10" name="Google Shape;108;p1">
              <a:extLst>
                <a:ext uri="{FF2B5EF4-FFF2-40B4-BE49-F238E27FC236}">
                  <a16:creationId xmlns:a16="http://schemas.microsoft.com/office/drawing/2014/main" id="{14273DE9-1F07-963E-23B2-F8644CF317D2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9;p1">
              <a:extLst>
                <a:ext uri="{FF2B5EF4-FFF2-40B4-BE49-F238E27FC236}">
                  <a16:creationId xmlns:a16="http://schemas.microsoft.com/office/drawing/2014/main" id="{72551B9E-CD33-7B19-2BAD-B6D83B90F18A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0;p1">
              <a:extLst>
                <a:ext uri="{FF2B5EF4-FFF2-40B4-BE49-F238E27FC236}">
                  <a16:creationId xmlns:a16="http://schemas.microsoft.com/office/drawing/2014/main" id="{07D671C1-D0B4-A559-D45A-BE0BD87C45A2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Supply Chain</a:t>
              </a:r>
              <a:endParaRPr lang="en-US"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D5AE7E-8D7E-D534-CDFF-7A939A8357A3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1508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CCleaner</a:t>
              </a:r>
              <a:r>
                <a:rPr lang="en-US" dirty="0">
                  <a:solidFill>
                    <a:srgbClr val="031E2B"/>
                  </a:solidFill>
                  <a:latin typeface="+mn-lt"/>
                </a:rPr>
                <a:t> 2017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SolarWinds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3CX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554030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8194278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7896626"/>
      </p:ext>
    </p:extLst>
  </p:cSld>
  <p:clrMapOvr>
    <a:masterClrMapping/>
  </p:clrMapOvr>
</p:sld>
</file>

<file path=ppt/slides/slide2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106;p1">
            <a:extLst>
              <a:ext uri="{FF2B5EF4-FFF2-40B4-BE49-F238E27FC236}">
                <a16:creationId xmlns:a16="http://schemas.microsoft.com/office/drawing/2014/main" id="{F317F336-5188-E336-EAB7-70EDF454FFD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0" y="157765"/>
            <a:ext cx="12191999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Microsoft ‘</a:t>
            </a:r>
            <a:r>
              <a:rPr lang="en-US" sz="4200" dirty="0" err="1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Follina</a:t>
            </a:r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’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7" name="2022-06-13_16-21-27">
            <a:hlinkClick r:id="" action="ppaction://media"/>
            <a:extLst>
              <a:ext uri="{FF2B5EF4-FFF2-40B4-BE49-F238E27FC236}">
                <a16:creationId xmlns:a16="http://schemas.microsoft.com/office/drawing/2014/main" id="{4A4EF86A-EA77-81A1-08DF-C958C1B912F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09497" y="1102292"/>
            <a:ext cx="9652813" cy="5427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9562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427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2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It Distributed?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142785"/>
            <a:ext cx="3442847" cy="5233718"/>
            <a:chOff x="456800" y="1142785"/>
            <a:chExt cx="3442847" cy="5233718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Social Engineering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007857-DA01-A92C-C4BA-05FA8696A5AB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4166653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Email with a download link.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Teams or similar messaging apps.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Attached directly to an email. “I_love_you.vbs”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Social Media – “Speed up your computer” OR “Stop companies spying on you”.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Embed malware in an office macro. 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Leave a USB drive in a parking lot. </a:t>
              </a:r>
            </a:p>
            <a:p>
              <a:pPr marL="285750" indent="-274320">
                <a:lnSpc>
                  <a:spcPts val="1900"/>
                </a:lnSpc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B3792-0604-0BB4-6001-355EB3DF9301}"/>
              </a:ext>
            </a:extLst>
          </p:cNvPr>
          <p:cNvGrpSpPr/>
          <p:nvPr/>
        </p:nvGrpSpPr>
        <p:grpSpPr>
          <a:xfrm>
            <a:off x="4417847" y="1142785"/>
            <a:ext cx="3442847" cy="5233718"/>
            <a:chOff x="456800" y="1142785"/>
            <a:chExt cx="3442847" cy="5233718"/>
          </a:xfrm>
        </p:grpSpPr>
        <p:sp>
          <p:nvSpPr>
            <p:cNvPr id="5" name="Google Shape;108;p1">
              <a:extLst>
                <a:ext uri="{FF2B5EF4-FFF2-40B4-BE49-F238E27FC236}">
                  <a16:creationId xmlns:a16="http://schemas.microsoft.com/office/drawing/2014/main" id="{8B6FABFF-EA64-DAEE-61AB-DF2B88C312AC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9;p1">
              <a:extLst>
                <a:ext uri="{FF2B5EF4-FFF2-40B4-BE49-F238E27FC236}">
                  <a16:creationId xmlns:a16="http://schemas.microsoft.com/office/drawing/2014/main" id="{44A742B8-F125-41DB-4493-16AA56EA246B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0;p1">
              <a:extLst>
                <a:ext uri="{FF2B5EF4-FFF2-40B4-BE49-F238E27FC236}">
                  <a16:creationId xmlns:a16="http://schemas.microsoft.com/office/drawing/2014/main" id="{FA8067AC-01B5-4059-A625-EF0BF2EC379C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Vulnerabilities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41A5AC4-4346-DA06-3A73-EE7BF1DF0D07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33423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Internet Explorer 2019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Zoom 2020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Office, over and over again.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RMM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Windows, Eternal Blue, and Multiple RPC.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RDP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MoveIT</a:t>
              </a:r>
              <a:endParaRPr lang="en-US" dirty="0">
                <a:solidFill>
                  <a:srgbClr val="031E2B"/>
                </a:solidFill>
                <a:latin typeface="+mn-lt"/>
              </a:endParaRP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19AD6-3BA6-A24A-626B-C25087BC5B66}"/>
              </a:ext>
            </a:extLst>
          </p:cNvPr>
          <p:cNvGrpSpPr/>
          <p:nvPr/>
        </p:nvGrpSpPr>
        <p:grpSpPr>
          <a:xfrm>
            <a:off x="8194701" y="1142785"/>
            <a:ext cx="3442847" cy="5233718"/>
            <a:chOff x="456800" y="1142785"/>
            <a:chExt cx="3442847" cy="5233718"/>
          </a:xfrm>
        </p:grpSpPr>
        <p:sp>
          <p:nvSpPr>
            <p:cNvPr id="10" name="Google Shape;108;p1">
              <a:extLst>
                <a:ext uri="{FF2B5EF4-FFF2-40B4-BE49-F238E27FC236}">
                  <a16:creationId xmlns:a16="http://schemas.microsoft.com/office/drawing/2014/main" id="{14273DE9-1F07-963E-23B2-F8644CF317D2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9;p1">
              <a:extLst>
                <a:ext uri="{FF2B5EF4-FFF2-40B4-BE49-F238E27FC236}">
                  <a16:creationId xmlns:a16="http://schemas.microsoft.com/office/drawing/2014/main" id="{72551B9E-CD33-7B19-2BAD-B6D83B90F18A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0;p1">
              <a:extLst>
                <a:ext uri="{FF2B5EF4-FFF2-40B4-BE49-F238E27FC236}">
                  <a16:creationId xmlns:a16="http://schemas.microsoft.com/office/drawing/2014/main" id="{07D671C1-D0B4-A559-D45A-BE0BD87C45A2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Supply Chain</a:t>
              </a:r>
              <a:endParaRPr lang="en-US"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D5AE7E-8D7E-D534-CDFF-7A939A8357A3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150855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 err="1">
                  <a:solidFill>
                    <a:srgbClr val="031E2B"/>
                  </a:solidFill>
                  <a:latin typeface="+mn-lt"/>
                </a:rPr>
                <a:t>CCleaner</a:t>
              </a:r>
              <a:r>
                <a:rPr lang="en-US" dirty="0">
                  <a:solidFill>
                    <a:srgbClr val="031E2B"/>
                  </a:solidFill>
                  <a:latin typeface="+mn-lt"/>
                </a:rPr>
                <a:t> 2017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SolarWinds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3CX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554030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4417847" y="1137851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643516"/>
      </p:ext>
    </p:extLst>
  </p:cSld>
  <p:clrMapOvr>
    <a:masterClrMapping/>
  </p:clrMapOvr>
</p:sld>
</file>

<file path=ppt/slides/slide2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The Future of Endpoint Security is ZT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142785"/>
            <a:ext cx="3442847" cy="5233718"/>
            <a:chOff x="456800" y="1142785"/>
            <a:chExt cx="3442847" cy="5233718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1"/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Allowlisting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EA007857-DA01-A92C-C4BA-05FA8696A5AB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3124381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Only Allow the Software you need – Block Everything Else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Updates are Automatically Checked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Applications are not just blocked at the user level, but also at the system level.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Users can easily request and get new apps approved. </a:t>
              </a:r>
            </a:p>
            <a:p>
              <a:pPr marL="285750" indent="-274320">
                <a:lnSpc>
                  <a:spcPts val="1900"/>
                </a:lnSpc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chemeClr val="bg1"/>
                </a:solidFill>
                <a:latin typeface="+mn-lt"/>
              </a:endParaRPr>
            </a:p>
          </p:txBody>
        </p:sp>
      </p:grpSp>
      <p:grpSp>
        <p:nvGrpSpPr>
          <p:cNvPr id="4" name="Group 3">
            <a:extLst>
              <a:ext uri="{FF2B5EF4-FFF2-40B4-BE49-F238E27FC236}">
                <a16:creationId xmlns:a16="http://schemas.microsoft.com/office/drawing/2014/main" id="{24DB3792-0604-0BB4-6001-355EB3DF9301}"/>
              </a:ext>
            </a:extLst>
          </p:cNvPr>
          <p:cNvGrpSpPr/>
          <p:nvPr/>
        </p:nvGrpSpPr>
        <p:grpSpPr>
          <a:xfrm>
            <a:off x="4417847" y="1142785"/>
            <a:ext cx="3442847" cy="5233718"/>
            <a:chOff x="456800" y="1142785"/>
            <a:chExt cx="3442847" cy="5233718"/>
          </a:xfrm>
        </p:grpSpPr>
        <p:sp>
          <p:nvSpPr>
            <p:cNvPr id="5" name="Google Shape;108;p1">
              <a:extLst>
                <a:ext uri="{FF2B5EF4-FFF2-40B4-BE49-F238E27FC236}">
                  <a16:creationId xmlns:a16="http://schemas.microsoft.com/office/drawing/2014/main" id="{8B6FABFF-EA64-DAEE-61AB-DF2B88C312AC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6" name="Google Shape;109;p1">
              <a:extLst>
                <a:ext uri="{FF2B5EF4-FFF2-40B4-BE49-F238E27FC236}">
                  <a16:creationId xmlns:a16="http://schemas.microsoft.com/office/drawing/2014/main" id="{44A742B8-F125-41DB-4493-16AA56EA246B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7" name="Google Shape;110;p1">
              <a:extLst>
                <a:ext uri="{FF2B5EF4-FFF2-40B4-BE49-F238E27FC236}">
                  <a16:creationId xmlns:a16="http://schemas.microsoft.com/office/drawing/2014/main" id="{FA8067AC-01B5-4059-A625-EF0BF2EC379C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Ringfencing</a:t>
              </a:r>
              <a:endParaRPr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56319AD6-3BA6-A24A-626B-C25087BC5B66}"/>
              </a:ext>
            </a:extLst>
          </p:cNvPr>
          <p:cNvGrpSpPr/>
          <p:nvPr/>
        </p:nvGrpSpPr>
        <p:grpSpPr>
          <a:xfrm>
            <a:off x="8194701" y="1142785"/>
            <a:ext cx="3442847" cy="5233718"/>
            <a:chOff x="456800" y="1142785"/>
            <a:chExt cx="3442847" cy="5233718"/>
          </a:xfrm>
        </p:grpSpPr>
        <p:sp>
          <p:nvSpPr>
            <p:cNvPr id="10" name="Google Shape;108;p1">
              <a:extLst>
                <a:ext uri="{FF2B5EF4-FFF2-40B4-BE49-F238E27FC236}">
                  <a16:creationId xmlns:a16="http://schemas.microsoft.com/office/drawing/2014/main" id="{14273DE9-1F07-963E-23B2-F8644CF317D2}"/>
                </a:ext>
              </a:extLst>
            </p:cNvPr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" name="Google Shape;109;p1">
              <a:extLst>
                <a:ext uri="{FF2B5EF4-FFF2-40B4-BE49-F238E27FC236}">
                  <a16:creationId xmlns:a16="http://schemas.microsoft.com/office/drawing/2014/main" id="{72551B9E-CD33-7B19-2BAD-B6D83B90F18A}"/>
                </a:ext>
              </a:extLst>
            </p:cNvPr>
            <p:cNvSpPr/>
            <p:nvPr/>
          </p:nvSpPr>
          <p:spPr>
            <a:xfrm>
              <a:off x="456800" y="1142785"/>
              <a:ext cx="3442847" cy="618008"/>
            </a:xfrm>
            <a:prstGeom prst="rect">
              <a:avLst/>
            </a:prstGeom>
            <a:solidFill>
              <a:srgbClr val="031E2B"/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2" name="Google Shape;110;p1">
              <a:extLst>
                <a:ext uri="{FF2B5EF4-FFF2-40B4-BE49-F238E27FC236}">
                  <a16:creationId xmlns:a16="http://schemas.microsoft.com/office/drawing/2014/main" id="{07D671C1-D0B4-A559-D45A-BE0BD87C45A2}"/>
                </a:ext>
              </a:extLst>
            </p:cNvPr>
            <p:cNvSpPr txBox="1"/>
            <p:nvPr/>
          </p:nvSpPr>
          <p:spPr>
            <a:xfrm>
              <a:off x="796159" y="1250833"/>
              <a:ext cx="2874888" cy="400069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2000" b="1" i="0" u="none" strike="noStrike" cap="none" dirty="0">
                  <a:solidFill>
                    <a:schemeClr val="lt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Detection</a:t>
              </a:r>
              <a:endParaRPr lang="en-US" sz="1000" b="1" i="0" u="none" strike="noStrike" cap="none" dirty="0">
                <a:solidFill>
                  <a:schemeClr val="lt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A0D5AE7E-8D7E-D534-CDFF-7A939A8357A3}"/>
                </a:ext>
              </a:extLst>
            </p:cNvPr>
            <p:cNvSpPr txBox="1"/>
            <p:nvPr/>
          </p:nvSpPr>
          <p:spPr>
            <a:xfrm>
              <a:off x="652104" y="1977726"/>
              <a:ext cx="2885356" cy="288072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Detection and Response will be used as a validation to Primary ZT Controls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SOC Resources will be reduced.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rgbClr val="031E2B"/>
                  </a:solidFill>
                  <a:latin typeface="+mn-lt"/>
                </a:rPr>
                <a:t>Attackers shift focus to other methods of attack. </a:t>
              </a: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  <a:p>
              <a:pPr marL="342900" indent="-274320">
                <a:lnSpc>
                  <a:spcPts val="1900"/>
                </a:lnSpc>
                <a:spcAft>
                  <a:spcPts val="1200"/>
                </a:spcAft>
                <a:buClr>
                  <a:srgbClr val="002060"/>
                </a:buClr>
                <a:buFont typeface="Arial" panose="020B0604020202020204" pitchFamily="34" charset="0"/>
                <a:buChar char="•"/>
              </a:pPr>
              <a:endParaRPr lang="en-US" dirty="0">
                <a:solidFill>
                  <a:srgbClr val="031E2B"/>
                </a:solidFill>
                <a:latin typeface="+mn-lt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7993071F-6000-B862-57AA-0FA263E1296A}"/>
              </a:ext>
            </a:extLst>
          </p:cNvPr>
          <p:cNvSpPr txBox="1"/>
          <p:nvPr/>
        </p:nvSpPr>
        <p:spPr>
          <a:xfrm>
            <a:off x="4530495" y="2056974"/>
            <a:ext cx="2885356" cy="288072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342900" indent="-274320">
              <a:lnSpc>
                <a:spcPts val="19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E2B"/>
                </a:solidFill>
                <a:latin typeface="+mn-lt"/>
              </a:rPr>
              <a:t>Applications are restricted in what they can do. </a:t>
            </a:r>
          </a:p>
          <a:p>
            <a:pPr marL="342900" indent="-274320">
              <a:lnSpc>
                <a:spcPts val="19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E2B"/>
                </a:solidFill>
                <a:latin typeface="+mn-lt"/>
              </a:rPr>
              <a:t>Applications required explicit access to file structures. </a:t>
            </a:r>
          </a:p>
          <a:p>
            <a:pPr marL="342900" indent="-274320">
              <a:lnSpc>
                <a:spcPts val="19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E2B"/>
                </a:solidFill>
                <a:latin typeface="+mn-lt"/>
              </a:rPr>
              <a:t>Communication is restricted between applications. </a:t>
            </a:r>
          </a:p>
          <a:p>
            <a:pPr marL="342900" indent="-274320">
              <a:lnSpc>
                <a:spcPts val="1900"/>
              </a:lnSpc>
              <a:spcAft>
                <a:spcPts val="1200"/>
              </a:spcAft>
              <a:buClr>
                <a:srgbClr val="002060"/>
              </a:buClr>
              <a:buFont typeface="Arial" panose="020B0604020202020204" pitchFamily="34" charset="0"/>
              <a:buChar char="•"/>
            </a:pPr>
            <a:r>
              <a:rPr lang="en-US" dirty="0">
                <a:solidFill>
                  <a:srgbClr val="031E2B"/>
                </a:solidFill>
                <a:latin typeface="+mn-lt"/>
              </a:rPr>
              <a:t>Internet Communications are Limited</a:t>
            </a:r>
          </a:p>
          <a:p>
            <a:pPr marL="285750" indent="-274320">
              <a:lnSpc>
                <a:spcPts val="1900"/>
              </a:lnSpc>
              <a:buClr>
                <a:srgbClr val="002060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bg1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549819514"/>
      </p:ext>
    </p:extLst>
  </p:cSld>
  <p:clrMapOvr>
    <a:masterClrMapping/>
  </p:clrMapOvr>
</p:sld>
</file>

<file path=ppt/slides/slide2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3"/>
          <p:cNvSpPr txBox="1">
            <a:spLocks noGrp="1"/>
          </p:cNvSpPr>
          <p:nvPr>
            <p:ph type="title"/>
          </p:nvPr>
        </p:nvSpPr>
        <p:spPr>
          <a:xfrm>
            <a:off x="1974300" y="794260"/>
            <a:ext cx="8243400" cy="155632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4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ALLOW</a:t>
            </a:r>
            <a:r>
              <a:rPr lang="en-US" sz="4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what you need </a:t>
            </a:r>
            <a:br>
              <a:rPr lang="en-US" sz="4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</a:br>
            <a:r>
              <a:rPr lang="en-US" sz="4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and </a:t>
            </a:r>
            <a:r>
              <a:rPr lang="en-US" sz="4500" b="1" dirty="0">
                <a:solidFill>
                  <a:schemeClr val="lt1"/>
                </a:solidFill>
                <a:latin typeface="Montserrat"/>
                <a:ea typeface="Montserrat"/>
                <a:cs typeface="Montserrat"/>
                <a:sym typeface="Montserrat"/>
              </a:rPr>
              <a:t>BLOCK</a:t>
            </a:r>
            <a:r>
              <a:rPr lang="en-US" sz="45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everything else</a:t>
            </a:r>
            <a:endParaRPr sz="45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291" name="Google Shape;291;p3"/>
          <p:cNvPicPr preferRelativeResize="0"/>
          <p:nvPr/>
        </p:nvPicPr>
        <p:blipFill rotWithShape="1">
          <a:blip r:embed="rId3">
            <a:alphaModFix/>
          </a:blip>
          <a:srcRect l="464" t="1600" r="700" b="2502"/>
          <a:stretch/>
        </p:blipFill>
        <p:spPr>
          <a:xfrm>
            <a:off x="1974300" y="2817795"/>
            <a:ext cx="8243400" cy="2205000"/>
          </a:xfrm>
          <a:prstGeom prst="roundRect">
            <a:avLst>
              <a:gd name="adj" fmla="val 8594"/>
            </a:avLst>
          </a:prstGeom>
          <a:solidFill>
            <a:srgbClr val="ECECEC"/>
          </a:solidFill>
          <a:ln>
            <a:noFill/>
          </a:ln>
          <a:effectLst>
            <a:reflection endPos="0" sy="-100000" algn="bl" rotWithShape="0"/>
          </a:effectLst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54271610-1CC6-F026-6626-F4CF3C9DE825}"/>
              </a:ext>
            </a:extLst>
          </p:cNvPr>
          <p:cNvGrpSpPr/>
          <p:nvPr/>
        </p:nvGrpSpPr>
        <p:grpSpPr>
          <a:xfrm>
            <a:off x="1912300" y="5288683"/>
            <a:ext cx="8367400" cy="954107"/>
            <a:chOff x="1780338" y="5288683"/>
            <a:chExt cx="8367400" cy="95410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11571463-8E81-B90D-4BC2-7882E85069F7}"/>
                </a:ext>
              </a:extLst>
            </p:cNvPr>
            <p:cNvSpPr txBox="1"/>
            <p:nvPr/>
          </p:nvSpPr>
          <p:spPr>
            <a:xfrm>
              <a:off x="1780338" y="5288683"/>
              <a:ext cx="2313442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Executables (e.g. Exe)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9394A14-D9DF-C496-2DDE-DD24C9CC1158}"/>
                </a:ext>
              </a:extLst>
            </p:cNvPr>
            <p:cNvSpPr txBox="1"/>
            <p:nvPr/>
          </p:nvSpPr>
          <p:spPr>
            <a:xfrm>
              <a:off x="4290324" y="5288683"/>
              <a:ext cx="28304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Libraries </a:t>
              </a:r>
            </a:p>
            <a:p>
              <a:pPr algn="ctr"/>
              <a:r>
                <a:rPr lang="en-US" sz="2800" b="1">
                  <a:solidFill>
                    <a:schemeClr val="bg1"/>
                  </a:solidFill>
                </a:rPr>
                <a:t>(e.g. DLL)</a:t>
              </a:r>
            </a:p>
          </p:txBody>
        </p:sp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728873EF-4381-D957-27F5-A96D4F23E000}"/>
                </a:ext>
              </a:extLst>
            </p:cNvPr>
            <p:cNvSpPr txBox="1"/>
            <p:nvPr/>
          </p:nvSpPr>
          <p:spPr>
            <a:xfrm>
              <a:off x="7317303" y="5288683"/>
              <a:ext cx="28304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Scripts </a:t>
              </a:r>
            </a:p>
            <a:p>
              <a:pPr algn="ctr"/>
              <a:r>
                <a:rPr lang="en-US" sz="2800" b="1" dirty="0">
                  <a:solidFill>
                    <a:schemeClr val="bg1"/>
                  </a:solidFill>
                </a:rPr>
                <a:t>(e.g. ps1)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73247365"/>
      </p:ext>
    </p:extLst>
  </p:cSld>
  <p:clrMapOvr>
    <a:masterClrMapping/>
  </p:clrMapOvr>
</p:sld>
</file>

<file path=ppt/slides/slide2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Graphical user interface, table&#10;&#10;Description automatically generated">
            <a:extLst>
              <a:ext uri="{FF2B5EF4-FFF2-40B4-BE49-F238E27FC236}">
                <a16:creationId xmlns:a16="http://schemas.microsoft.com/office/drawing/2014/main" id="{7C590BEB-F5EC-BBFB-A83B-FFB3D15E536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4400" y="1298155"/>
            <a:ext cx="6439200" cy="3553690"/>
          </a:xfrm>
          <a:prstGeom prst="rect">
            <a:avLst/>
          </a:prstGeom>
        </p:spPr>
      </p:pic>
      <p:sp>
        <p:nvSpPr>
          <p:cNvPr id="281" name="Google Shape;281;p39"/>
          <p:cNvSpPr txBox="1"/>
          <p:nvPr/>
        </p:nvSpPr>
        <p:spPr>
          <a:xfrm>
            <a:off x="792025" y="407225"/>
            <a:ext cx="6221700" cy="785100"/>
          </a:xfrm>
          <a:prstGeom prst="rect">
            <a:avLst/>
          </a:prstGeom>
          <a:noFill/>
          <a:ln w="19050" cap="flat" cmpd="sng">
            <a:solidFill>
              <a:srgbClr val="00B0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254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en-US" sz="3100" i="0" u="none" strike="noStrike" cap="none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Learning Mode</a:t>
            </a:r>
            <a:endParaRPr sz="3100" i="0" u="none" strike="noStrike" cap="none">
              <a:solidFill>
                <a:srgbClr val="000000"/>
              </a:solidFill>
              <a:latin typeface="Roboto Mono"/>
              <a:ea typeface="Roboto Mono"/>
              <a:cs typeface="Roboto Mono"/>
              <a:sym typeface="Roboto Mono"/>
            </a:endParaRPr>
          </a:p>
        </p:txBody>
      </p:sp>
      <p:sp>
        <p:nvSpPr>
          <p:cNvPr id="282" name="Google Shape;282;p39"/>
          <p:cNvSpPr txBox="1"/>
          <p:nvPr/>
        </p:nvSpPr>
        <p:spPr>
          <a:xfrm>
            <a:off x="6235238" y="5273325"/>
            <a:ext cx="5164800" cy="785100"/>
          </a:xfrm>
          <a:prstGeom prst="rect">
            <a:avLst/>
          </a:prstGeom>
          <a:noFill/>
          <a:ln w="19050" cap="flat" cmpd="sng">
            <a:solidFill>
              <a:srgbClr val="00B0D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5400" marR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44444"/>
              <a:buFont typeface="Arial"/>
              <a:buNone/>
            </a:pPr>
            <a:r>
              <a:rPr lang="en-US" sz="2800" i="0" u="none" strike="noStrike" cap="none">
                <a:solidFill>
                  <a:srgbClr val="FFFFFF"/>
                </a:solidFill>
                <a:latin typeface="Roboto Mono"/>
                <a:ea typeface="Roboto Mono"/>
                <a:cs typeface="Roboto Mono"/>
                <a:sym typeface="Roboto Mono"/>
              </a:rPr>
              <a:t>Updated Applications</a:t>
            </a:r>
            <a:endParaRPr lang="en-US" sz="2800" i="0" u="none" strike="noStrike" cap="none">
              <a:solidFill>
                <a:srgbClr val="000000"/>
              </a:solidFill>
              <a:latin typeface="Roboto Mono"/>
              <a:ea typeface="Roboto Mono"/>
              <a:cs typeface="Roboto Mono"/>
            </a:endParaRPr>
          </a:p>
        </p:txBody>
      </p:sp>
      <p:pic>
        <p:nvPicPr>
          <p:cNvPr id="284" name="Google Shape;284;p39"/>
          <p:cNvPicPr preferRelativeResize="0"/>
          <p:nvPr/>
        </p:nvPicPr>
        <p:blipFill rotWithShape="1">
          <a:blip r:embed="rId4">
            <a:alphaModFix/>
          </a:blip>
          <a:srcRect b="4251"/>
          <a:stretch/>
        </p:blipFill>
        <p:spPr>
          <a:xfrm>
            <a:off x="6235304" y="2557191"/>
            <a:ext cx="5164672" cy="2563886"/>
          </a:xfrm>
          <a:prstGeom prst="rect">
            <a:avLst/>
          </a:prstGeom>
          <a:noFill/>
          <a:ln w="28575" cap="flat" cmpd="sng">
            <a:solidFill>
              <a:srgbClr val="6D9EEB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76200" dir="12600000" algn="bl" rotWithShape="0">
              <a:srgbClr val="000000">
                <a:alpha val="20000"/>
              </a:srgbClr>
            </a:outerShdw>
          </a:effectLst>
        </p:spPr>
      </p:pic>
      <p:pic>
        <p:nvPicPr>
          <p:cNvPr id="285" name="Google Shape;285;p39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 rot="15121675">
            <a:off x="3329204" y="3772507"/>
            <a:ext cx="3239606" cy="18505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/>
          <p:nvPr/>
        </p:nvSpPr>
        <p:spPr>
          <a:xfrm>
            <a:off x="963066" y="350307"/>
            <a:ext cx="10265869" cy="8001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T</a:t>
            </a:r>
            <a:r>
              <a:rPr lang="en-US" sz="4000" b="1" dirty="0" err="1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ake</a:t>
            </a:r>
            <a:r>
              <a:rPr lang="en-US" sz="4000" b="1" dirty="0">
                <a:solidFill>
                  <a:srgbClr val="FFFFFF"/>
                </a:solidFill>
                <a:latin typeface="Montserrat"/>
                <a:ea typeface="Montserrat"/>
                <a:cs typeface="Montserrat"/>
                <a:sym typeface="Montserrat"/>
              </a:rPr>
              <a:t> Away Admin Rights</a:t>
            </a:r>
            <a:endParaRPr kumimoji="0" sz="40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6B83F11A-D553-45A0-A70D-C211744BAE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628" y="1514684"/>
            <a:ext cx="3295948" cy="43672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C841134E-DDB3-8EB4-FBAC-AF7873F2FFF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15205" y="1789643"/>
            <a:ext cx="3574838" cy="381733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D147ED5-69F7-B127-C557-E456233BC0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99673" y="2146635"/>
            <a:ext cx="3682699" cy="310334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5178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5"/>
          <p:cNvSpPr txBox="1"/>
          <p:nvPr/>
        </p:nvSpPr>
        <p:spPr>
          <a:xfrm>
            <a:off x="8848049" y="3334664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Storage Control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86" name="Google Shape;186;p5"/>
          <p:cNvSpPr txBox="1"/>
          <p:nvPr/>
        </p:nvSpPr>
        <p:spPr>
          <a:xfrm>
            <a:off x="899031" y="419200"/>
            <a:ext cx="10265869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Zero Trust Endpoint Protection Platform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Google Shape;179;p5">
            <a:extLst>
              <a:ext uri="{FF2B5EF4-FFF2-40B4-BE49-F238E27FC236}">
                <a16:creationId xmlns:a16="http://schemas.microsoft.com/office/drawing/2014/main" id="{5FB87088-D81A-3675-2CEC-2FDD27F1310C}"/>
              </a:ext>
            </a:extLst>
          </p:cNvPr>
          <p:cNvSpPr txBox="1"/>
          <p:nvPr/>
        </p:nvSpPr>
        <p:spPr>
          <a:xfrm>
            <a:off x="8848049" y="5692700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Arial"/>
              </a:rPr>
              <a:t>Community</a:t>
            </a:r>
          </a:p>
        </p:txBody>
      </p:sp>
      <p:sp>
        <p:nvSpPr>
          <p:cNvPr id="176" name="Google Shape;176;p5"/>
          <p:cNvSpPr txBox="1"/>
          <p:nvPr/>
        </p:nvSpPr>
        <p:spPr>
          <a:xfrm>
            <a:off x="611868" y="3334664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Allowlisting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8" name="Google Shape;178;p5"/>
          <p:cNvSpPr txBox="1"/>
          <p:nvPr/>
        </p:nvSpPr>
        <p:spPr>
          <a:xfrm>
            <a:off x="611868" y="5692700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Network Control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sp>
        <p:nvSpPr>
          <p:cNvPr id="179" name="Google Shape;179;p5"/>
          <p:cNvSpPr txBox="1"/>
          <p:nvPr/>
        </p:nvSpPr>
        <p:spPr>
          <a:xfrm>
            <a:off x="3269701" y="3334664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Ringfencing</a:t>
            </a:r>
            <a:endParaRPr kumimoji="0" sz="14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pic>
        <p:nvPicPr>
          <p:cNvPr id="2" name="Picture 2" descr="A picture containing text, monitor, screen, electronics&#10;&#10;Description automatically generated">
            <a:extLst>
              <a:ext uri="{FF2B5EF4-FFF2-40B4-BE49-F238E27FC236}">
                <a16:creationId xmlns:a16="http://schemas.microsoft.com/office/drawing/2014/main" id="{A19AD80C-80B7-C282-71DD-65FF9B9318B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40518" y="1678583"/>
            <a:ext cx="1485900" cy="1457300"/>
          </a:xfrm>
          <a:prstGeom prst="rect">
            <a:avLst/>
          </a:prstGeom>
        </p:spPr>
      </p:pic>
      <p:pic>
        <p:nvPicPr>
          <p:cNvPr id="4" name="Picture 4" descr="Icon&#10;&#10;Description automatically generated">
            <a:extLst>
              <a:ext uri="{FF2B5EF4-FFF2-40B4-BE49-F238E27FC236}">
                <a16:creationId xmlns:a16="http://schemas.microsoft.com/office/drawing/2014/main" id="{2DE7EB1A-2DC4-B446-4686-7DE7880780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312010" y="3993930"/>
            <a:ext cx="1342916" cy="1470473"/>
          </a:xfrm>
          <a:prstGeom prst="rect">
            <a:avLst/>
          </a:prstGeom>
        </p:spPr>
      </p:pic>
      <p:pic>
        <p:nvPicPr>
          <p:cNvPr id="6" name="Picture 6" descr="Icon&#10;&#10;Description automatically generated">
            <a:extLst>
              <a:ext uri="{FF2B5EF4-FFF2-40B4-BE49-F238E27FC236}">
                <a16:creationId xmlns:a16="http://schemas.microsoft.com/office/drawing/2014/main" id="{17D93F84-21F2-4C07-D4FD-9EF6E946C29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79874" y="1667953"/>
            <a:ext cx="1479550" cy="1484173"/>
          </a:xfrm>
          <a:prstGeom prst="rect">
            <a:avLst/>
          </a:prstGeom>
        </p:spPr>
      </p:pic>
      <p:sp>
        <p:nvSpPr>
          <p:cNvPr id="10" name="Google Shape;179;p5">
            <a:extLst>
              <a:ext uri="{FF2B5EF4-FFF2-40B4-BE49-F238E27FC236}">
                <a16:creationId xmlns:a16="http://schemas.microsoft.com/office/drawing/2014/main" id="{6941C397-4B21-23EC-4C6F-624D942E5F05}"/>
              </a:ext>
            </a:extLst>
          </p:cNvPr>
          <p:cNvSpPr txBox="1"/>
          <p:nvPr/>
        </p:nvSpPr>
        <p:spPr>
          <a:xfrm>
            <a:off x="3269701" y="5692700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Arial"/>
              </a:rPr>
              <a:t>OPS</a:t>
            </a:r>
          </a:p>
        </p:txBody>
      </p:sp>
      <p:sp>
        <p:nvSpPr>
          <p:cNvPr id="12" name="Google Shape;179;p5">
            <a:extLst>
              <a:ext uri="{FF2B5EF4-FFF2-40B4-BE49-F238E27FC236}">
                <a16:creationId xmlns:a16="http://schemas.microsoft.com/office/drawing/2014/main" id="{FFBDF1DE-09DF-3401-C26F-68EE9325FF8F}"/>
              </a:ext>
            </a:extLst>
          </p:cNvPr>
          <p:cNvSpPr txBox="1"/>
          <p:nvPr/>
        </p:nvSpPr>
        <p:spPr>
          <a:xfrm>
            <a:off x="6052307" y="5692700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Arial"/>
              </a:rPr>
              <a:t>Configuration Manager</a:t>
            </a: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CA4DD924-79DC-4B85-0378-18B3D3C3434C}"/>
              </a:ext>
            </a:extLst>
          </p:cNvPr>
          <p:cNvGrpSpPr/>
          <p:nvPr/>
        </p:nvGrpSpPr>
        <p:grpSpPr>
          <a:xfrm>
            <a:off x="3681627" y="3822938"/>
            <a:ext cx="1784823" cy="1731377"/>
            <a:chOff x="3681627" y="3822938"/>
            <a:chExt cx="1784823" cy="1731377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7B622316-5653-CFD2-FE67-2C72565E05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3816153" y="3904018"/>
              <a:ext cx="1650297" cy="1650297"/>
            </a:xfrm>
            <a:prstGeom prst="rect">
              <a:avLst/>
            </a:prstGeom>
          </p:spPr>
        </p:pic>
        <p:pic>
          <p:nvPicPr>
            <p:cNvPr id="21" name="Picture 20" descr="A red label with black text&#10;&#10;Description automatically generated">
              <a:extLst>
                <a:ext uri="{FF2B5EF4-FFF2-40B4-BE49-F238E27FC236}">
                  <a16:creationId xmlns:a16="http://schemas.microsoft.com/office/drawing/2014/main" id="{C6C500BA-F953-3C01-9C32-ED14436AF6D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992" t="19992" r="19499" b="19522"/>
            <a:stretch/>
          </p:blipFill>
          <p:spPr>
            <a:xfrm>
              <a:off x="3681627" y="3822938"/>
              <a:ext cx="515760" cy="507181"/>
            </a:xfrm>
            <a:prstGeom prst="rect">
              <a:avLst/>
            </a:prstGeom>
          </p:spPr>
        </p:pic>
      </p:grpSp>
      <p:sp>
        <p:nvSpPr>
          <p:cNvPr id="177" name="Google Shape;177;p5"/>
          <p:cNvSpPr txBox="1"/>
          <p:nvPr/>
        </p:nvSpPr>
        <p:spPr>
          <a:xfrm>
            <a:off x="6052307" y="3334664"/>
            <a:ext cx="27432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Nunito Sans"/>
                <a:ea typeface="Nunito Sans"/>
                <a:cs typeface="Nunito Sans"/>
                <a:sym typeface="Nunito Sans"/>
              </a:rPr>
              <a:t>Elevation Control</a:t>
            </a:r>
            <a:endParaRPr kumimoji="0" sz="1400" b="1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Nunito Sans"/>
              <a:ea typeface="Nunito Sans"/>
              <a:cs typeface="Nunito Sans"/>
              <a:sym typeface="Nunito Sans"/>
            </a:endParaRPr>
          </a:p>
        </p:txBody>
      </p: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CFF91B0-AC7A-C625-5553-BDB94A43D1F6}"/>
              </a:ext>
            </a:extLst>
          </p:cNvPr>
          <p:cNvGrpSpPr/>
          <p:nvPr/>
        </p:nvGrpSpPr>
        <p:grpSpPr>
          <a:xfrm>
            <a:off x="9307951" y="3831030"/>
            <a:ext cx="1613373" cy="1672065"/>
            <a:chOff x="9307951" y="3831030"/>
            <a:chExt cx="1613373" cy="1672065"/>
          </a:xfrm>
        </p:grpSpPr>
        <p:pic>
          <p:nvPicPr>
            <p:cNvPr id="17" name="Picture 16" descr="A group of people with speech bubbles&#10;&#10;Description automatically generated">
              <a:extLst>
                <a:ext uri="{FF2B5EF4-FFF2-40B4-BE49-F238E27FC236}">
                  <a16:creationId xmlns:a16="http://schemas.microsoft.com/office/drawing/2014/main" id="{02A62A36-3E25-72BF-4AC0-B8338531335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517975" y="3955237"/>
              <a:ext cx="1403349" cy="1547858"/>
            </a:xfrm>
            <a:prstGeom prst="rect">
              <a:avLst/>
            </a:prstGeom>
          </p:spPr>
        </p:pic>
        <p:pic>
          <p:nvPicPr>
            <p:cNvPr id="23" name="Picture 22" descr="A red label with black text&#10;&#10;Description automatically generated">
              <a:extLst>
                <a:ext uri="{FF2B5EF4-FFF2-40B4-BE49-F238E27FC236}">
                  <a16:creationId xmlns:a16="http://schemas.microsoft.com/office/drawing/2014/main" id="{71AB5DBB-15F1-950A-BC1C-832F5530616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992" t="19992" r="19499" b="19522"/>
            <a:stretch/>
          </p:blipFill>
          <p:spPr>
            <a:xfrm>
              <a:off x="9307951" y="3831030"/>
              <a:ext cx="499302" cy="490997"/>
            </a:xfrm>
            <a:prstGeom prst="rect">
              <a:avLst/>
            </a:prstGeom>
          </p:spPr>
        </p:pic>
      </p:grpSp>
      <p:pic>
        <p:nvPicPr>
          <p:cNvPr id="14" name="Graphic 13">
            <a:extLst>
              <a:ext uri="{FF2B5EF4-FFF2-40B4-BE49-F238E27FC236}">
                <a16:creationId xmlns:a16="http://schemas.microsoft.com/office/drawing/2014/main" id="{49A8A9A9-4BEC-CF26-5602-61BB94D3BE75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3915457" y="1684195"/>
            <a:ext cx="1451688" cy="1451688"/>
          </a:xfrm>
          <a:prstGeom prst="rect">
            <a:avLst/>
          </a:prstGeom>
        </p:spPr>
      </p:pic>
      <p:grpSp>
        <p:nvGrpSpPr>
          <p:cNvPr id="50" name="Group 49">
            <a:extLst>
              <a:ext uri="{FF2B5EF4-FFF2-40B4-BE49-F238E27FC236}">
                <a16:creationId xmlns:a16="http://schemas.microsoft.com/office/drawing/2014/main" id="{BF548AF4-7BC7-C9E4-3B3F-325E00097FF2}"/>
              </a:ext>
            </a:extLst>
          </p:cNvPr>
          <p:cNvGrpSpPr/>
          <p:nvPr/>
        </p:nvGrpSpPr>
        <p:grpSpPr>
          <a:xfrm>
            <a:off x="6494789" y="3822938"/>
            <a:ext cx="1754267" cy="1731377"/>
            <a:chOff x="6494789" y="3822938"/>
            <a:chExt cx="1754267" cy="1731377"/>
          </a:xfrm>
        </p:grpSpPr>
        <p:pic>
          <p:nvPicPr>
            <p:cNvPr id="26" name="Graphic 25">
              <a:extLst>
                <a:ext uri="{FF2B5EF4-FFF2-40B4-BE49-F238E27FC236}">
                  <a16:creationId xmlns:a16="http://schemas.microsoft.com/office/drawing/2014/main" id="{57E6F019-5E1D-68E7-D5CB-CA77FC49674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6598759" y="3904018"/>
              <a:ext cx="1650297" cy="1650297"/>
            </a:xfrm>
            <a:prstGeom prst="rect">
              <a:avLst/>
            </a:prstGeom>
          </p:spPr>
        </p:pic>
        <p:pic>
          <p:nvPicPr>
            <p:cNvPr id="29" name="Picture 28" descr="A red label with black text&#10;&#10;Description automatically generated">
              <a:extLst>
                <a:ext uri="{FF2B5EF4-FFF2-40B4-BE49-F238E27FC236}">
                  <a16:creationId xmlns:a16="http://schemas.microsoft.com/office/drawing/2014/main" id="{734F1672-DE43-F6F6-3D95-2BC6C08E57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/>
            <a:srcRect l="18992" t="19992" r="19499" b="19522"/>
            <a:stretch/>
          </p:blipFill>
          <p:spPr>
            <a:xfrm>
              <a:off x="6494789" y="3822938"/>
              <a:ext cx="515760" cy="507181"/>
            </a:xfrm>
            <a:prstGeom prst="rect">
              <a:avLst/>
            </a:prstGeom>
          </p:spPr>
        </p:pic>
      </p:grpSp>
      <p:pic>
        <p:nvPicPr>
          <p:cNvPr id="35" name="Graphic 34">
            <a:extLst>
              <a:ext uri="{FF2B5EF4-FFF2-40B4-BE49-F238E27FC236}">
                <a16:creationId xmlns:a16="http://schemas.microsoft.com/office/drawing/2014/main" id="{D33A7503-E731-DE46-4CA4-250C595DC40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663232" y="1649364"/>
            <a:ext cx="1521350" cy="1521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913031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p5"/>
          <p:cNvSpPr txBox="1"/>
          <p:nvPr/>
        </p:nvSpPr>
        <p:spPr>
          <a:xfrm>
            <a:off x="7228582" y="397111"/>
            <a:ext cx="3636597" cy="6770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Montserrat"/>
                <a:ea typeface="Montserrat"/>
                <a:cs typeface="Montserrat"/>
                <a:sym typeface="Montserrat"/>
              </a:rPr>
              <a:t>Book a Demo</a:t>
            </a:r>
            <a:endParaRPr kumimoji="0" sz="32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6D73F7A-662F-DE02-B3DF-751F0783B7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47366" y="991410"/>
            <a:ext cx="4103481" cy="487518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5" name="Picture 4" descr="A qr code with a keyhole in the middle&#10;&#10;Description automatically generated">
            <a:extLst>
              <a:ext uri="{FF2B5EF4-FFF2-40B4-BE49-F238E27FC236}">
                <a16:creationId xmlns:a16="http://schemas.microsoft.com/office/drawing/2014/main" id="{B8AF7F9D-3A76-57A4-10CB-0666552BDF3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55752" y="1439056"/>
            <a:ext cx="4182256" cy="4182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451294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[1010101001010001010101001010001010101001010001010101001010001010101011000011000110000000000101010101010001010101001010]</a:t>
            </a:r>
            <a:r>
              <a:rPr lang="en-US">
                <a:solidFill>
                  <a:schemeClr val="bg1"/>
                </a:solidFill>
              </a:rPr>
              <a:t>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6042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[0101010010100010101010010100010101010010100010101010010100010101010110000110001100000000001010101010100010101010010100]</a:t>
            </a:r>
            <a:r>
              <a:rPr lang="en-US">
                <a:solidFill>
                  <a:schemeClr val="bg1"/>
                </a:solidFill>
              </a:rPr>
              <a:t>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614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108;p1">
            <a:extLst>
              <a:ext uri="{FF2B5EF4-FFF2-40B4-BE49-F238E27FC236}">
                <a16:creationId xmlns:a16="http://schemas.microsoft.com/office/drawing/2014/main" id="{8B6FABFF-EA64-DAEE-61AB-DF2B88C312AC}"/>
              </a:ext>
            </a:extLst>
          </p:cNvPr>
          <p:cNvSpPr/>
          <p:nvPr/>
        </p:nvSpPr>
        <p:spPr>
          <a:xfrm>
            <a:off x="4417847" y="1338682"/>
            <a:ext cx="3442424" cy="50378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" name="Google Shape;110;p1">
            <a:extLst>
              <a:ext uri="{FF2B5EF4-FFF2-40B4-BE49-F238E27FC236}">
                <a16:creationId xmlns:a16="http://schemas.microsoft.com/office/drawing/2014/main" id="{2492CC95-4FEC-8AAC-0AEB-37EA68938770}"/>
              </a:ext>
            </a:extLst>
          </p:cNvPr>
          <p:cNvSpPr txBox="1"/>
          <p:nvPr/>
        </p:nvSpPr>
        <p:spPr>
          <a:xfrm>
            <a:off x="4594083" y="2312454"/>
            <a:ext cx="30064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Next-Gen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</a:t>
            </a:r>
            <a:endParaRPr sz="120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Malware Detected?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338682"/>
            <a:ext cx="3442424" cy="5037821"/>
            <a:chOff x="456800" y="1745604"/>
            <a:chExt cx="3442424" cy="4630899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657170" y="2640721"/>
              <a:ext cx="287488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tx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Traditional Antivirus</a:t>
              </a:r>
              <a:endParaRPr sz="1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10" name="Google Shape;108;p1">
            <a:extLst>
              <a:ext uri="{FF2B5EF4-FFF2-40B4-BE49-F238E27FC236}">
                <a16:creationId xmlns:a16="http://schemas.microsoft.com/office/drawing/2014/main" id="{14273DE9-1F07-963E-23B2-F8644CF317D2}"/>
              </a:ext>
            </a:extLst>
          </p:cNvPr>
          <p:cNvSpPr/>
          <p:nvPr/>
        </p:nvSpPr>
        <p:spPr>
          <a:xfrm>
            <a:off x="8194701" y="1354258"/>
            <a:ext cx="3442424" cy="50222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4417847" y="1238266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" name="Google Shape;110;p1">
            <a:extLst>
              <a:ext uri="{FF2B5EF4-FFF2-40B4-BE49-F238E27FC236}">
                <a16:creationId xmlns:a16="http://schemas.microsoft.com/office/drawing/2014/main" id="{0D13A2A6-5AEE-6D14-218B-AD2F2500B124}"/>
              </a:ext>
            </a:extLst>
          </p:cNvPr>
          <p:cNvSpPr txBox="1"/>
          <p:nvPr/>
        </p:nvSpPr>
        <p:spPr>
          <a:xfrm>
            <a:off x="8562290" y="2312453"/>
            <a:ext cx="28748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EDR</a:t>
            </a:r>
            <a:endParaRPr sz="120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8194701" y="1338682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70674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[1010100101000101010100101000101010100101000101010100101000101010101100001100011000000000010101010101000101010100101000]</a:t>
            </a:r>
            <a:r>
              <a:rPr lang="en-US">
                <a:solidFill>
                  <a:schemeClr val="bg1"/>
                </a:solidFill>
              </a:rPr>
              <a:t>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1418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[0101001010001010101001010001010101001010001010101001010001010101011000011000110000000000101010101010001010101001010001]</a:t>
            </a:r>
            <a:r>
              <a:rPr lang="en-US">
                <a:solidFill>
                  <a:schemeClr val="bg1"/>
                </a:solidFill>
              </a:rPr>
              <a:t>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5165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[1010010100010101010010100010101010010100010101010010100010101010110000110001100000000001010101010100010101010010100010]</a:t>
            </a:r>
            <a:r>
              <a:rPr lang="en-US">
                <a:solidFill>
                  <a:schemeClr val="bg1"/>
                </a:solidFill>
              </a:rPr>
              <a:t>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73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[0100101000101010100101000101010100101000101010100101000101010101100001100011000000000010101010101000101010100101000101]</a:t>
            </a:r>
            <a:r>
              <a:rPr lang="en-US">
                <a:solidFill>
                  <a:schemeClr val="bg1"/>
                </a:solidFill>
              </a:rPr>
              <a:t>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8650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[1001010001010101001010001010101001010001010101001010001010101011000011000110000000000101010101010001010101001010001010]</a:t>
            </a:r>
            <a:r>
              <a:rPr lang="en-US">
                <a:solidFill>
                  <a:schemeClr val="bg1"/>
                </a:solidFill>
              </a:rPr>
              <a:t>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84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[0010100010101010010100010101010010100010101010010100010101010110000110001100000000001010101010100010101010010100010101]</a:t>
            </a:r>
            <a:r>
              <a:rPr lang="en-US">
                <a:solidFill>
                  <a:schemeClr val="bg1"/>
                </a:solidFill>
              </a:rPr>
              <a:t>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377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[0101000101010100101000101010100101000101010100101000101010101100001100011000000000010101010101000101010100101000101010]</a:t>
            </a:r>
            <a:r>
              <a:rPr lang="en-US">
                <a:solidFill>
                  <a:schemeClr val="bg1"/>
                </a:solidFill>
              </a:rPr>
              <a:t>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644856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[1010001010101001010001010101001010001010101001010001010101011000011000110000000000101010101010001010101001010001010101]</a:t>
            </a:r>
            <a:r>
              <a:rPr lang="en-US">
                <a:solidFill>
                  <a:schemeClr val="bg1"/>
                </a:solidFill>
              </a:rPr>
              <a:t>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8877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[0100010101010010100010101010010100010101010010100010101010110000110001100000000001010101010100010101010010100010101010]</a:t>
            </a:r>
            <a:r>
              <a:rPr lang="en-US">
                <a:solidFill>
                  <a:schemeClr val="bg1"/>
                </a:solidFill>
              </a:rPr>
              <a:t>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9481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[1000101010100101000101010100101000101010100101000101010101100001100011000000000010101010101000101010100101000101010100]</a:t>
            </a:r>
            <a:r>
              <a:rPr lang="en-US">
                <a:solidFill>
                  <a:schemeClr val="bg1"/>
                </a:solidFill>
              </a:rPr>
              <a:t>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2594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Is it on a Malware List?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49" y="2480887"/>
            <a:ext cx="8672231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 dirty="0">
              <a:solidFill>
                <a:srgbClr val="FF0000"/>
              </a:solidFill>
            </a:endParaRP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8A5AE69-F2AA-8C79-7BF1-0DB9F4E0758B}"/>
              </a:ext>
            </a:extLst>
          </p:cNvPr>
          <p:cNvGrpSpPr/>
          <p:nvPr/>
        </p:nvGrpSpPr>
        <p:grpSpPr>
          <a:xfrm>
            <a:off x="1627050" y="5773426"/>
            <a:ext cx="6827829" cy="850900"/>
            <a:chOff x="1617576" y="5773426"/>
            <a:chExt cx="6827829" cy="850900"/>
          </a:xfrm>
        </p:grpSpPr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7B7D201F-6454-0563-B886-ED859BB5E12F}"/>
                </a:ext>
              </a:extLst>
            </p:cNvPr>
            <p:cNvSpPr/>
            <p:nvPr/>
          </p:nvSpPr>
          <p:spPr>
            <a:xfrm>
              <a:off x="1617576" y="5868676"/>
              <a:ext cx="1003300" cy="6604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691C59CB-66E4-BCC5-D427-1314BC4EA2A8}"/>
                </a:ext>
              </a:extLst>
            </p:cNvPr>
            <p:cNvSpPr/>
            <p:nvPr/>
          </p:nvSpPr>
          <p:spPr>
            <a:xfrm>
              <a:off x="2801007" y="5773426"/>
              <a:ext cx="2127250" cy="8509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Hash/SHA</a:t>
              </a:r>
            </a:p>
          </p:txBody>
        </p:sp>
        <p:sp>
          <p:nvSpPr>
            <p:cNvPr id="7" name="Arrow: Right 6">
              <a:extLst>
                <a:ext uri="{FF2B5EF4-FFF2-40B4-BE49-F238E27FC236}">
                  <a16:creationId xmlns:a16="http://schemas.microsoft.com/office/drawing/2014/main" id="{3B25B0C7-933B-9571-E7FB-F44F37CA7E34}"/>
                </a:ext>
              </a:extLst>
            </p:cNvPr>
            <p:cNvSpPr/>
            <p:nvPr/>
          </p:nvSpPr>
          <p:spPr>
            <a:xfrm>
              <a:off x="5108388" y="5868676"/>
              <a:ext cx="1029636" cy="660400"/>
            </a:xfrm>
            <a:prstGeom prst="rightArrow">
              <a:avLst/>
            </a:prstGeom>
            <a:ln>
              <a:noFill/>
            </a:ln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1D9275C1-2DCE-5382-4A63-DC9AA9B29066}"/>
                </a:ext>
              </a:extLst>
            </p:cNvPr>
            <p:cNvSpPr/>
            <p:nvPr/>
          </p:nvSpPr>
          <p:spPr>
            <a:xfrm>
              <a:off x="6318155" y="5773426"/>
              <a:ext cx="2127250" cy="85090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/>
                <a:t>Check Against List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96148403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[0001010101001010001010101001010001010101001010001010101011000011000110000000000101010101010001010101001010001010101001]</a:t>
            </a:r>
            <a:r>
              <a:rPr lang="en-US">
                <a:solidFill>
                  <a:schemeClr val="bg1"/>
                </a:solidFill>
              </a:rPr>
              <a:t>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775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[0010101010010100010101010010100010101010010100010101010110000110001100000000001010101010100010101010010100010101010010]</a:t>
            </a:r>
            <a:r>
              <a:rPr lang="en-US">
                <a:solidFill>
                  <a:schemeClr val="bg1"/>
                </a:solidFill>
              </a:rPr>
              <a:t>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06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[0101010100101000101010100101000101010100101000101010101100001100011000000000010101010101000101010100101000101010100101]</a:t>
            </a:r>
            <a:r>
              <a:rPr lang="en-US">
                <a:solidFill>
                  <a:schemeClr val="bg1"/>
                </a:solidFill>
              </a:rPr>
              <a:t>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906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[1010101001010001010101001010001010101001010001010101011000011000110000000000101010101010001010101001010001010101001010]</a:t>
            </a:r>
            <a:r>
              <a:rPr lang="en-US">
                <a:solidFill>
                  <a:schemeClr val="bg1"/>
                </a:solidFill>
              </a:rPr>
              <a:t>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849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[0101010010100010101010010100010101010010100010101010110000110001100000000001010101010100010101010010100010101010010100]</a:t>
            </a:r>
            <a:r>
              <a:rPr lang="en-US">
                <a:solidFill>
                  <a:schemeClr val="bg1"/>
                </a:solidFill>
              </a:rPr>
              <a:t>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827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[1010100101000101010100101000101010100101000101010101100001100011000000000010101010101000101010100101000101010100101000]</a:t>
            </a:r>
            <a:r>
              <a:rPr lang="en-US">
                <a:solidFill>
                  <a:schemeClr val="bg1"/>
                </a:solidFill>
              </a:rPr>
              <a:t>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8023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[0101001010001010101001010001010101001010001010101011000011000110000000000101010101010001010101001010001010101001010001]</a:t>
            </a:r>
            <a:r>
              <a:rPr lang="en-US">
                <a:solidFill>
                  <a:schemeClr val="bg1"/>
                </a:solidFill>
              </a:rPr>
              <a:t>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064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[1010010100010101010010100010101010010100010101010110000110001100000000001010101010100010101010010100010101010010100010]</a:t>
            </a:r>
            <a:r>
              <a:rPr lang="en-US">
                <a:solidFill>
                  <a:schemeClr val="bg1"/>
                </a:solidFill>
              </a:rPr>
              <a:t>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8007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[0100101000101010100101000101010100101000101010101100001100011000000000010101010101000101010100101000101010100101000101]</a:t>
            </a:r>
            <a:r>
              <a:rPr lang="en-US">
                <a:solidFill>
                  <a:schemeClr val="bg1"/>
                </a:solidFill>
              </a:rPr>
              <a:t>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2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[1001010001010101001010001010101001010001010101011000011000110000000000101010101010001010101001010001010101001010001010]</a:t>
            </a:r>
            <a:r>
              <a:rPr lang="en-US">
                <a:solidFill>
                  <a:schemeClr val="bg1"/>
                </a:solidFill>
              </a:rPr>
              <a:t>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3580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Good &gt; Bad &gt; Good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26796" y="2254116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010100010101010010100010101010010100010101010010100010101010010100010101010010100010101010110000110001100000000001010101]01010001010101001010001010101001010001010101001010001010101001010001010101001010001010101011000010101000101010100101000101010100</a:t>
            </a:r>
            <a:r>
              <a:rPr lang="en-US" b="1" dirty="0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265863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[0010100010101010010100010101010010100010101010110000110001100000000001010101010100010101010010100010101010010100010101]</a:t>
            </a:r>
            <a:r>
              <a:rPr lang="en-US">
                <a:solidFill>
                  <a:schemeClr val="bg1"/>
                </a:solidFill>
              </a:rPr>
              <a:t>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1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[0101000101010100101000101010100101000101010101100001100011000000000010101010101000101010100101000101010100101000101010]</a:t>
            </a:r>
            <a:r>
              <a:rPr lang="en-US">
                <a:solidFill>
                  <a:schemeClr val="bg1"/>
                </a:solidFill>
              </a:rPr>
              <a:t>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022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[1010001010101001010001010101001010001010101011000011000110000000000101010101010001010101001010001010101001010001010101]</a:t>
            </a:r>
            <a:r>
              <a:rPr lang="en-US">
                <a:solidFill>
                  <a:schemeClr val="bg1"/>
                </a:solidFill>
              </a:rPr>
              <a:t>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8836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[0100010101010010100010101010010100010101010110000110001100000000001010101010100010101010010100010101010010100010101010]</a:t>
            </a:r>
            <a:r>
              <a:rPr lang="en-US">
                <a:solidFill>
                  <a:schemeClr val="bg1"/>
                </a:solidFill>
              </a:rPr>
              <a:t>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172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[1000101010100101000101010100101000101010101100001100011000000000010101010101000101010100101000101010100101000101010100]</a:t>
            </a:r>
            <a:r>
              <a:rPr lang="en-US">
                <a:solidFill>
                  <a:schemeClr val="bg1"/>
                </a:solidFill>
              </a:rPr>
              <a:t>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0632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[0001010101001010001010101001010001010101011000011000110000000000101010101010001010101001010001010101001010001010101001]</a:t>
            </a:r>
            <a:r>
              <a:rPr lang="en-US">
                <a:solidFill>
                  <a:schemeClr val="bg1"/>
                </a:solidFill>
              </a:rPr>
              <a:t>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5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[0010101010010100010101010010100010101010110000110001100000000001010101010100010101010010100010101010010100010101010010]</a:t>
            </a:r>
            <a:r>
              <a:rPr lang="en-US">
                <a:solidFill>
                  <a:schemeClr val="bg1"/>
                </a:solidFill>
              </a:rPr>
              <a:t>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6410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[0101010100101000101010100101000101010101100001100011000000000010101010101000101010100101000101010100101000101010100101]</a:t>
            </a:r>
            <a:r>
              <a:rPr lang="en-US">
                <a:solidFill>
                  <a:schemeClr val="bg1"/>
                </a:solidFill>
              </a:rPr>
              <a:t>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850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[1010101001010001010101001010001010101011000011000110000000000101010101010001010101001010001010101001010001010101001010]</a:t>
            </a:r>
            <a:r>
              <a:rPr lang="en-US">
                <a:solidFill>
                  <a:schemeClr val="bg1"/>
                </a:solidFill>
              </a:rPr>
              <a:t>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3076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[0101010010100010101010010100010101010110000110001100000000001010101010100010101010010100010101010010100010101010010100]</a:t>
            </a:r>
            <a:r>
              <a:rPr lang="en-US">
                <a:solidFill>
                  <a:schemeClr val="bg1"/>
                </a:solidFill>
              </a:rPr>
              <a:t>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41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Good &gt; Bad &gt; Good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675589" y="2151703"/>
            <a:ext cx="803275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0101010100010101010010100010101010010100010101010010100010101010010100010101010010100010101010110000110001100000000001010101]00010101010010100010101010010100010101010010100010101010010100010101010010100010101010110000110001100000000001010101]01010001010101001010001010101001010001010101001010001010101001010001010101001010001010101011000010101000101010100101000101010100</a:t>
            </a:r>
            <a:r>
              <a:rPr lang="en-US" b="1" dirty="0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9286540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[1010100101000101010100101000101010101100001100011000000000010101010101000101010100101000101010100101000101010100101000]</a:t>
            </a:r>
            <a:r>
              <a:rPr lang="en-US">
                <a:solidFill>
                  <a:schemeClr val="bg1"/>
                </a:solidFill>
              </a:rPr>
              <a:t>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3867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[0101001010001010101001010001010101011000011000110000000000101010101010001010101001010001010101001010001010101001010001]</a:t>
            </a:r>
            <a:r>
              <a:rPr lang="en-US">
                <a:solidFill>
                  <a:schemeClr val="bg1"/>
                </a:solidFill>
              </a:rPr>
              <a:t>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979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[1010010100010101010010100010101010110000110001100000000001010101010100010101010010100010101010010100010101010010100010]</a:t>
            </a:r>
            <a:r>
              <a:rPr lang="en-US">
                <a:solidFill>
                  <a:schemeClr val="bg1"/>
                </a:solidFill>
              </a:rPr>
              <a:t>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6807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[0100101000101010100101000101010101100001100011000000000010101010101000101010100101000101010100101000101010100101000101]</a:t>
            </a:r>
            <a:r>
              <a:rPr lang="en-US">
                <a:solidFill>
                  <a:schemeClr val="bg1"/>
                </a:solidFill>
              </a:rPr>
              <a:t>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5369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[1001010001010101001010001010101011000011000110000000000101010101010001010101001010001010101001010001010101001010001010]</a:t>
            </a:r>
            <a:r>
              <a:rPr lang="en-US">
                <a:solidFill>
                  <a:schemeClr val="bg1"/>
                </a:solidFill>
              </a:rPr>
              <a:t>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8074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</a:t>
            </a:r>
            <a:r>
              <a:rPr lang="en-US">
                <a:solidFill>
                  <a:srgbClr val="A162D0"/>
                </a:solidFill>
              </a:rPr>
              <a:t>[0010100010101010010100010101010110000110001100000000001010101010100010101010010100010101010010100010101010010100010101]</a:t>
            </a:r>
            <a:r>
              <a:rPr lang="en-US">
                <a:solidFill>
                  <a:schemeClr val="bg1"/>
                </a:solidFill>
              </a:rPr>
              <a:t>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771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[0101000101010100101000101010101100001100011000000000010101010101000101010100101000101010100101000101010100101000101010]</a:t>
            </a:r>
            <a:r>
              <a:rPr lang="en-US">
                <a:solidFill>
                  <a:schemeClr val="bg1"/>
                </a:solidFill>
              </a:rPr>
              <a:t>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9133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[1010001010101001010001010101011000011000110000000000101010101010001010101001010001010101001010001010101001010001010101]</a:t>
            </a:r>
            <a:r>
              <a:rPr lang="en-US">
                <a:solidFill>
                  <a:schemeClr val="bg1"/>
                </a:solidFill>
              </a:rPr>
              <a:t>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349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[0100010101010010100010101010110000110001100000000001010101010100010101010010100010101010010100010101010010100010101010]</a:t>
            </a:r>
            <a:r>
              <a:rPr lang="en-US">
                <a:solidFill>
                  <a:schemeClr val="bg1"/>
                </a:solidFill>
              </a:rPr>
              <a:t>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1132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[1000101010100101000101010101100001100011000000000010101010101000101010100101000101010100101000101010100101000101010100]</a:t>
            </a:r>
            <a:r>
              <a:rPr lang="en-US">
                <a:solidFill>
                  <a:schemeClr val="bg1"/>
                </a:solidFill>
              </a:rPr>
              <a:t>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8242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8;p1">
            <a:extLst>
              <a:ext uri="{FF2B5EF4-FFF2-40B4-BE49-F238E27FC236}">
                <a16:creationId xmlns:a16="http://schemas.microsoft.com/office/drawing/2014/main" id="{14273DE9-1F07-963E-23B2-F8644CF317D2}"/>
              </a:ext>
            </a:extLst>
          </p:cNvPr>
          <p:cNvSpPr/>
          <p:nvPr/>
        </p:nvSpPr>
        <p:spPr>
          <a:xfrm>
            <a:off x="8194701" y="1354258"/>
            <a:ext cx="3442424" cy="5022246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" name="Google Shape;110;p1">
            <a:extLst>
              <a:ext uri="{FF2B5EF4-FFF2-40B4-BE49-F238E27FC236}">
                <a16:creationId xmlns:a16="http://schemas.microsoft.com/office/drawing/2014/main" id="{0D13A2A6-5AEE-6D14-218B-AD2F2500B124}"/>
              </a:ext>
            </a:extLst>
          </p:cNvPr>
          <p:cNvSpPr txBox="1"/>
          <p:nvPr/>
        </p:nvSpPr>
        <p:spPr>
          <a:xfrm>
            <a:off x="8562290" y="2312453"/>
            <a:ext cx="2874888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EDR</a:t>
            </a:r>
            <a:endParaRPr sz="120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  <p:sp>
        <p:nvSpPr>
          <p:cNvPr id="106" name="Google Shape;106;p1"/>
          <p:cNvSpPr txBox="1">
            <a:spLocks noGrp="1"/>
          </p:cNvSpPr>
          <p:nvPr>
            <p:ph type="title"/>
          </p:nvPr>
        </p:nvSpPr>
        <p:spPr>
          <a:xfrm>
            <a:off x="510274" y="201656"/>
            <a:ext cx="10786218" cy="8716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r>
              <a:rPr lang="en-US" sz="4200" dirty="0">
                <a:solidFill>
                  <a:schemeClr val="lt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How is Malware Detected?</a:t>
            </a:r>
            <a:endParaRPr sz="4200" dirty="0">
              <a:solidFill>
                <a:schemeClr val="lt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C960637-ECF0-18DA-199A-C89F0FDC97D5}"/>
              </a:ext>
            </a:extLst>
          </p:cNvPr>
          <p:cNvGrpSpPr/>
          <p:nvPr/>
        </p:nvGrpSpPr>
        <p:grpSpPr>
          <a:xfrm>
            <a:off x="554452" y="1338682"/>
            <a:ext cx="3442424" cy="5037821"/>
            <a:chOff x="456800" y="1745604"/>
            <a:chExt cx="3442424" cy="4630899"/>
          </a:xfrm>
        </p:grpSpPr>
        <p:sp>
          <p:nvSpPr>
            <p:cNvPr id="108" name="Google Shape;108;p1"/>
            <p:cNvSpPr/>
            <p:nvPr/>
          </p:nvSpPr>
          <p:spPr>
            <a:xfrm>
              <a:off x="456800" y="1745604"/>
              <a:ext cx="3442424" cy="4630899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 w="9525" cap="flat" cmpd="sng">
              <a:noFill/>
              <a:prstDash val="solid"/>
              <a:round/>
              <a:headEnd type="none" w="sm" len="sm"/>
              <a:tailEnd type="none" w="sm" len="sm"/>
            </a:ln>
            <a:effectLst>
              <a:outerShdw blurRad="271463" dist="219075" dir="4800000" algn="bl" rotWithShape="0">
                <a:srgbClr val="000000">
                  <a:alpha val="36862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400" b="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10" name="Google Shape;110;p1"/>
            <p:cNvSpPr txBox="1"/>
            <p:nvPr/>
          </p:nvSpPr>
          <p:spPr>
            <a:xfrm>
              <a:off x="657170" y="2640721"/>
              <a:ext cx="2874888" cy="1077178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t" anchorCtr="0">
              <a:sp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2500"/>
                <a:buFont typeface="Arial"/>
                <a:buNone/>
              </a:pPr>
              <a:r>
                <a:rPr lang="en-US" sz="3200" b="1" i="0" u="none" strike="noStrike" cap="none" dirty="0">
                  <a:solidFill>
                    <a:schemeClr val="tx1"/>
                  </a:solidFill>
                  <a:latin typeface="Montserrat SemiBold"/>
                  <a:ea typeface="Montserrat SemiBold"/>
                  <a:cs typeface="Montserrat SemiBold"/>
                  <a:sym typeface="Montserrat SemiBold"/>
                </a:rPr>
                <a:t>Traditional Antivirus</a:t>
              </a:r>
              <a:endParaRPr sz="1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endParaRPr>
            </a:p>
          </p:txBody>
        </p:sp>
      </p:grpSp>
      <p:sp>
        <p:nvSpPr>
          <p:cNvPr id="5" name="Google Shape;108;p1">
            <a:extLst>
              <a:ext uri="{FF2B5EF4-FFF2-40B4-BE49-F238E27FC236}">
                <a16:creationId xmlns:a16="http://schemas.microsoft.com/office/drawing/2014/main" id="{8B6FABFF-EA64-DAEE-61AB-DF2B88C312AC}"/>
              </a:ext>
            </a:extLst>
          </p:cNvPr>
          <p:cNvSpPr/>
          <p:nvPr/>
        </p:nvSpPr>
        <p:spPr>
          <a:xfrm>
            <a:off x="4417847" y="1338682"/>
            <a:ext cx="3442424" cy="5037821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 cap="flat" cmpd="sng">
            <a:noFill/>
            <a:prstDash val="solid"/>
            <a:round/>
            <a:headEnd type="none" w="sm" len="sm"/>
            <a:tailEnd type="none" w="sm" len="sm"/>
          </a:ln>
          <a:effectLst>
            <a:outerShdw blurRad="271463" dist="219075" dir="4800000" algn="bl" rotWithShape="0">
              <a:srgbClr val="000000">
                <a:alpha val="36862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7ECAB2D-F73F-4B5B-D420-56048C29E337}"/>
              </a:ext>
            </a:extLst>
          </p:cNvPr>
          <p:cNvSpPr/>
          <p:nvPr/>
        </p:nvSpPr>
        <p:spPr>
          <a:xfrm>
            <a:off x="8194701" y="1338682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136C9BAF-5F66-3C2B-D796-8770FFDBC6A8}"/>
              </a:ext>
            </a:extLst>
          </p:cNvPr>
          <p:cNvSpPr/>
          <p:nvPr/>
        </p:nvSpPr>
        <p:spPr>
          <a:xfrm>
            <a:off x="554452" y="1338682"/>
            <a:ext cx="3442424" cy="5238652"/>
          </a:xfrm>
          <a:prstGeom prst="rect">
            <a:avLst/>
          </a:prstGeom>
          <a:solidFill>
            <a:srgbClr val="0C263D">
              <a:alpha val="89804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Google Shape;110;p1">
            <a:extLst>
              <a:ext uri="{FF2B5EF4-FFF2-40B4-BE49-F238E27FC236}">
                <a16:creationId xmlns:a16="http://schemas.microsoft.com/office/drawing/2014/main" id="{2492CC95-4FEC-8AAC-0AEB-37EA68938770}"/>
              </a:ext>
            </a:extLst>
          </p:cNvPr>
          <p:cNvSpPr txBox="1"/>
          <p:nvPr/>
        </p:nvSpPr>
        <p:spPr>
          <a:xfrm>
            <a:off x="4594083" y="2312454"/>
            <a:ext cx="3006410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i="0" u="none" strike="noStrike" cap="none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Next-Gen</a:t>
            </a: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"/>
              <a:buFont typeface="Arial"/>
              <a:buNone/>
            </a:pPr>
            <a:r>
              <a:rPr lang="en-US" sz="3200" b="1" dirty="0">
                <a:solidFill>
                  <a:schemeClr val="tx1"/>
                </a:solidFill>
                <a:latin typeface="Montserrat SemiBold"/>
                <a:ea typeface="Montserrat SemiBold"/>
                <a:cs typeface="Montserrat SemiBold"/>
                <a:sym typeface="Montserrat SemiBold"/>
              </a:rPr>
              <a:t>AV</a:t>
            </a:r>
            <a:endParaRPr sz="1200" b="1" i="0" u="none" strike="noStrike" cap="none" dirty="0">
              <a:solidFill>
                <a:schemeClr val="tx1"/>
              </a:solidFill>
              <a:latin typeface="Montserrat SemiBold"/>
              <a:ea typeface="Montserrat SemiBold"/>
              <a:cs typeface="Montserrat SemiBold"/>
              <a:sym typeface="Montserrat SemiBold"/>
            </a:endParaRPr>
          </a:p>
        </p:txBody>
      </p:sp>
    </p:spTree>
    <p:extLst>
      <p:ext uri="{BB962C8B-B14F-4D97-AF65-F5344CB8AC3E}">
        <p14:creationId xmlns:p14="http://schemas.microsoft.com/office/powerpoint/2010/main" val="385985473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[0001010101001010001010101011000011000110000000000101010101010001010101001010001010101001010001010101001010001010101001]</a:t>
            </a:r>
            <a:r>
              <a:rPr lang="en-US">
                <a:solidFill>
                  <a:schemeClr val="bg1"/>
                </a:solidFill>
              </a:rPr>
              <a:t>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513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[0010101010010100010101010110000110001100000000001010101010100010101010010100010101010010100010101010010100010101010010]</a:t>
            </a:r>
            <a:r>
              <a:rPr lang="en-US">
                <a:solidFill>
                  <a:schemeClr val="bg1"/>
                </a:solidFill>
              </a:rPr>
              <a:t>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0777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[0101010100101000101010101100001100011000000000010101010101000101010100101000101010100101000101010100101000101010100101]</a:t>
            </a:r>
            <a:r>
              <a:rPr lang="en-US">
                <a:solidFill>
                  <a:schemeClr val="bg1"/>
                </a:solidFill>
              </a:rPr>
              <a:t>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604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[1010101001010001010101011000011000110000000000101010101010001010101001010001010101001010001010101001010001010101001010]</a:t>
            </a:r>
            <a:r>
              <a:rPr lang="en-US">
                <a:solidFill>
                  <a:schemeClr val="bg1"/>
                </a:solidFill>
              </a:rPr>
              <a:t>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34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[0101010010100010101010110000110001100000000001010101010100010101010010100010101010010100010101010010100010101010010100]</a:t>
            </a:r>
            <a:r>
              <a:rPr lang="en-US">
                <a:solidFill>
                  <a:schemeClr val="bg1"/>
                </a:solidFill>
              </a:rPr>
              <a:t>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5410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[1010100101000101010101100001100011000000000010101010101000101010100101000101010100101000101010100101000101010100101000]</a:t>
            </a:r>
            <a:r>
              <a:rPr lang="en-US">
                <a:solidFill>
                  <a:schemeClr val="bg1"/>
                </a:solidFill>
              </a:rPr>
              <a:t>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852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[0101001010001010101011000011000110000000000101010101010001010101001010001010101001010001010101001010001010101001010001]</a:t>
            </a:r>
            <a:r>
              <a:rPr lang="en-US">
                <a:solidFill>
                  <a:schemeClr val="bg1"/>
                </a:solidFill>
              </a:rPr>
              <a:t>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1935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[1010010100010101010110000110001100000000001010101010100010101010010100010101010010100010101010010100010101010010100010]</a:t>
            </a:r>
            <a:r>
              <a:rPr lang="en-US">
                <a:solidFill>
                  <a:schemeClr val="bg1"/>
                </a:solidFill>
              </a:rPr>
              <a:t>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442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[0100101000101010101100001100011000000000010101010101000101010100101000101010100101000101010100101000101010100101000101]</a:t>
            </a:r>
            <a:r>
              <a:rPr lang="en-US">
                <a:solidFill>
                  <a:schemeClr val="bg1"/>
                </a:solidFill>
              </a:rPr>
              <a:t>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0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[1001010001010101011000011000110000000000101010101010001010101001010001010101001010001010101001010001010101001010001010]</a:t>
            </a:r>
            <a:r>
              <a:rPr lang="en-US">
                <a:solidFill>
                  <a:schemeClr val="bg1"/>
                </a:solidFill>
              </a:rPr>
              <a:t>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22775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0</a:t>
            </a:r>
            <a:r>
              <a:rPr lang="en-US" dirty="0">
                <a:solidFill>
                  <a:srgbClr val="A162D0"/>
                </a:solidFill>
              </a:rPr>
              <a:t>[10100010101010010100010101010010100010101010010100010101010010100010101010010100010101010110000110001100000000001010101]</a:t>
            </a:r>
            <a:r>
              <a:rPr lang="en-US" dirty="0">
                <a:solidFill>
                  <a:schemeClr val="bg1"/>
                </a:solidFill>
              </a:rPr>
              <a:t>01010001010101001010001010101001010001010101001010001010101001010001010101001010001010101011000010101000101010100101000101010100</a:t>
            </a:r>
            <a:r>
              <a:rPr lang="en-US" b="1" dirty="0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 dirty="0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523118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</a:t>
            </a:r>
            <a:r>
              <a:rPr lang="en-US">
                <a:solidFill>
                  <a:srgbClr val="A162D0"/>
                </a:solidFill>
              </a:rPr>
              <a:t>[0010100010101010110000110001100000000001010101010100010101010010100010101010010100010101010010100010101010010100010101]</a:t>
            </a:r>
            <a:r>
              <a:rPr lang="en-US">
                <a:solidFill>
                  <a:schemeClr val="bg1"/>
                </a:solidFill>
              </a:rPr>
              <a:t>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6188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[0101000101010101100001100011000000000010101010101000101010100101000101010100101000101010100101000101010100101000101010]</a:t>
            </a:r>
            <a:r>
              <a:rPr lang="en-US">
                <a:solidFill>
                  <a:schemeClr val="bg1"/>
                </a:solidFill>
              </a:rPr>
              <a:t>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724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</a:t>
            </a:r>
            <a:r>
              <a:rPr lang="en-US">
                <a:solidFill>
                  <a:srgbClr val="A162D0"/>
                </a:solidFill>
              </a:rPr>
              <a:t>[1010001010101011000011000110000000000101010101010001010101001010001010101001010001010101001010001010101001010001010101]</a:t>
            </a:r>
            <a:r>
              <a:rPr lang="en-US">
                <a:solidFill>
                  <a:schemeClr val="bg1"/>
                </a:solidFill>
              </a:rPr>
              <a:t>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2454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</a:t>
            </a:r>
            <a:r>
              <a:rPr lang="en-US">
                <a:solidFill>
                  <a:srgbClr val="A162D0"/>
                </a:solidFill>
              </a:rPr>
              <a:t>[0100010101010110000110001100000000001010101010100010101010010100010101010010100010101010010100010101010010100010101010]</a:t>
            </a:r>
            <a:r>
              <a:rPr lang="en-US">
                <a:solidFill>
                  <a:schemeClr val="bg1"/>
                </a:solidFill>
              </a:rPr>
              <a:t>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83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</a:t>
            </a:r>
            <a:r>
              <a:rPr lang="en-US">
                <a:solidFill>
                  <a:srgbClr val="A162D0"/>
                </a:solidFill>
              </a:rPr>
              <a:t>[1000101010101100001100011000000000010101010101000101010100101000101010100101000101010100101000101010100101000101010100]</a:t>
            </a:r>
            <a:r>
              <a:rPr lang="en-US">
                <a:solidFill>
                  <a:schemeClr val="bg1"/>
                </a:solidFill>
              </a:rPr>
              <a:t>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268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</a:t>
            </a:r>
            <a:r>
              <a:rPr lang="en-US">
                <a:solidFill>
                  <a:srgbClr val="A162D0"/>
                </a:solidFill>
              </a:rPr>
              <a:t>[0001010101011000011000110000000000101010101010001010101001010001010101001010001010101001010001010101001010001010101001]</a:t>
            </a:r>
            <a:r>
              <a:rPr lang="en-US">
                <a:solidFill>
                  <a:schemeClr val="bg1"/>
                </a:solidFill>
              </a:rPr>
              <a:t>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308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</a:t>
            </a:r>
            <a:r>
              <a:rPr lang="en-US">
                <a:solidFill>
                  <a:srgbClr val="A162D0"/>
                </a:solidFill>
              </a:rPr>
              <a:t>[0010101010110000110001100000000001010101010100010101010010100010101010010100010101010010100010101010010100010101010010]</a:t>
            </a:r>
            <a:r>
              <a:rPr lang="en-US">
                <a:solidFill>
                  <a:schemeClr val="bg1"/>
                </a:solidFill>
              </a:rPr>
              <a:t>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7207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</a:t>
            </a:r>
            <a:r>
              <a:rPr lang="en-US">
                <a:solidFill>
                  <a:srgbClr val="A162D0"/>
                </a:solidFill>
              </a:rPr>
              <a:t>[0101010101100001100011000000000010101010101000101010100101000101010100101000101010100101000101010100101000101010100101]</a:t>
            </a:r>
            <a:r>
              <a:rPr lang="en-US">
                <a:solidFill>
                  <a:schemeClr val="bg1"/>
                </a:solidFill>
              </a:rPr>
              <a:t>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2219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</a:t>
            </a:r>
            <a:r>
              <a:rPr lang="en-US">
                <a:solidFill>
                  <a:srgbClr val="A162D0"/>
                </a:solidFill>
              </a:rPr>
              <a:t>[1010101011000011000110000000000101010101010001010101001010001010101001010001010101001010001010101001010001010101001010]</a:t>
            </a:r>
            <a:r>
              <a:rPr lang="en-US">
                <a:solidFill>
                  <a:schemeClr val="bg1"/>
                </a:solidFill>
              </a:rPr>
              <a:t>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994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</a:t>
            </a:r>
            <a:r>
              <a:rPr lang="en-US">
                <a:solidFill>
                  <a:srgbClr val="A162D0"/>
                </a:solidFill>
              </a:rPr>
              <a:t>[0101010110000110001100000000001010101010100010101010010100010101010010100010101010010100010101010010100010101010010100]</a:t>
            </a:r>
            <a:r>
              <a:rPr lang="en-US">
                <a:solidFill>
                  <a:schemeClr val="bg1"/>
                </a:solidFill>
              </a:rPr>
              <a:t>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9276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</a:t>
            </a:r>
            <a:r>
              <a:rPr lang="en-US">
                <a:solidFill>
                  <a:srgbClr val="A162D0"/>
                </a:solidFill>
              </a:rPr>
              <a:t>[01000101010100101000101010100101000101010100101000101010100101000101010100101000101010101100001100011000000000010101010]</a:t>
            </a:r>
            <a:r>
              <a:rPr lang="en-US">
                <a:solidFill>
                  <a:schemeClr val="bg1"/>
                </a:solidFill>
              </a:rPr>
              <a:t>1010001010101001010001010101001010001010101001010001010101001010001010101001010001010101011000010101000101010100101000101010100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3978232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</a:t>
            </a:r>
            <a:r>
              <a:rPr lang="en-US">
                <a:solidFill>
                  <a:srgbClr val="A162D0"/>
                </a:solidFill>
              </a:rPr>
              <a:t>[1010101100001100011000000000010101010101000101010100101000101010100101000101010100101000101010100101000101010100101000]</a:t>
            </a:r>
            <a:r>
              <a:rPr lang="en-US">
                <a:solidFill>
                  <a:schemeClr val="bg1"/>
                </a:solidFill>
              </a:rPr>
              <a:t>1010101011000010101000101010100101000101010100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8911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</a:t>
            </a:r>
            <a:r>
              <a:rPr lang="en-US">
                <a:solidFill>
                  <a:srgbClr val="A162D0"/>
                </a:solidFill>
              </a:rPr>
              <a:t>[0101011000011000110000000000101010101010001010101001010001010101001010001010101001010001010101001010001010101001010001]</a:t>
            </a:r>
            <a:r>
              <a:rPr lang="en-US">
                <a:solidFill>
                  <a:schemeClr val="bg1"/>
                </a:solidFill>
              </a:rPr>
              <a:t>010101011000010101000101010100101000101010100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0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</a:t>
            </a:r>
            <a:r>
              <a:rPr lang="en-US">
                <a:solidFill>
                  <a:srgbClr val="A162D0"/>
                </a:solidFill>
              </a:rPr>
              <a:t>[1010110000110001100000000001010101010100010101010010100010101010010100010101010010100010101010010100010101010010100010]</a:t>
            </a:r>
            <a:r>
              <a:rPr lang="en-US">
                <a:solidFill>
                  <a:schemeClr val="bg1"/>
                </a:solidFill>
              </a:rPr>
              <a:t>10101011000010101000101010100101000101010100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438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</a:t>
            </a:r>
            <a:r>
              <a:rPr lang="en-US">
                <a:solidFill>
                  <a:srgbClr val="A162D0"/>
                </a:solidFill>
              </a:rPr>
              <a:t>[0101100001100011000000000010101010101000101010100101000101010100101000101010100101000101010100101000101010100101000101]</a:t>
            </a:r>
            <a:r>
              <a:rPr lang="en-US">
                <a:solidFill>
                  <a:schemeClr val="bg1"/>
                </a:solidFill>
              </a:rPr>
              <a:t>0101011000010101000101010100101000101010100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4969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</a:t>
            </a:r>
            <a:r>
              <a:rPr lang="en-US">
                <a:solidFill>
                  <a:srgbClr val="A162D0"/>
                </a:solidFill>
              </a:rPr>
              <a:t>[1011000011000110000000000101010101010001010101001010001010101001010001010101001010001010101001010001010101001010001010]</a:t>
            </a:r>
            <a:r>
              <a:rPr lang="en-US">
                <a:solidFill>
                  <a:schemeClr val="bg1"/>
                </a:solidFill>
              </a:rPr>
              <a:t>101011000010101000101010100101000101010100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1342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</a:t>
            </a:r>
            <a:r>
              <a:rPr lang="en-US">
                <a:solidFill>
                  <a:srgbClr val="A162D0"/>
                </a:solidFill>
              </a:rPr>
              <a:t>[0110000110001100000000001010101010100010101010010100010101010010100010101010010100010101010010100010101010010100010101]</a:t>
            </a:r>
            <a:r>
              <a:rPr lang="en-US">
                <a:solidFill>
                  <a:schemeClr val="bg1"/>
                </a:solidFill>
              </a:rPr>
              <a:t>01011000010101000101010100101000101010100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7411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</a:t>
            </a:r>
            <a:r>
              <a:rPr lang="en-US">
                <a:solidFill>
                  <a:srgbClr val="A162D0"/>
                </a:solidFill>
              </a:rPr>
              <a:t>[1100001100011000000000010101010101000101010100101000101010100101000101010100101000101010100101000101010100101000101010]</a:t>
            </a:r>
            <a:r>
              <a:rPr lang="en-US">
                <a:solidFill>
                  <a:schemeClr val="bg1"/>
                </a:solidFill>
              </a:rPr>
              <a:t>1011000010101000101010100101000101010100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325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</a:t>
            </a:r>
            <a:r>
              <a:rPr lang="en-US">
                <a:solidFill>
                  <a:srgbClr val="A162D0"/>
                </a:solidFill>
              </a:rPr>
              <a:t>[1000011000110000000000101010101010001010101001010001010101001010001010101001010001010101001010001010101001010001010101]</a:t>
            </a:r>
            <a:r>
              <a:rPr lang="en-US">
                <a:solidFill>
                  <a:schemeClr val="bg1"/>
                </a:solidFill>
              </a:rPr>
              <a:t>011000010101000101010100101000101010100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797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</a:t>
            </a:r>
            <a:r>
              <a:rPr lang="en-US">
                <a:solidFill>
                  <a:srgbClr val="A162D0"/>
                </a:solidFill>
              </a:rPr>
              <a:t>[0000110001100000000001010101010100010101010010100010101010010100010101010010100010101010010100010101010010100010101010]</a:t>
            </a:r>
            <a:r>
              <a:rPr lang="en-US">
                <a:solidFill>
                  <a:schemeClr val="bg1"/>
                </a:solidFill>
              </a:rPr>
              <a:t>11000010101000101010100101000101010100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874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90;p3">
            <a:extLst>
              <a:ext uri="{FF2B5EF4-FFF2-40B4-BE49-F238E27FC236}">
                <a16:creationId xmlns:a16="http://schemas.microsoft.com/office/drawing/2014/main" id="{7C838885-22FE-8E37-C619-A3B82FE87D3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52544" y="307187"/>
            <a:ext cx="8824537" cy="226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ct val="30000"/>
              <a:buNone/>
            </a:pPr>
            <a:r>
              <a:rPr lang="en-US" sz="6000" b="1" dirty="0">
                <a:solidFill>
                  <a:schemeClr val="lt1"/>
                </a:solidFill>
                <a:latin typeface="Montserrat"/>
                <a:ea typeface="Montserrat Medium"/>
                <a:cs typeface="Montserrat Medium"/>
                <a:sym typeface="Montserrat"/>
              </a:rPr>
              <a:t>Partial Matching</a:t>
            </a:r>
            <a:endParaRPr sz="4800" dirty="0"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3C4EC88-83B0-9CDD-FE84-FE7D082E981E}"/>
              </a:ext>
            </a:extLst>
          </p:cNvPr>
          <p:cNvSpPr txBox="1"/>
          <p:nvPr/>
        </p:nvSpPr>
        <p:spPr>
          <a:xfrm>
            <a:off x="704850" y="2480887"/>
            <a:ext cx="803275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010100010101010010100010101010010100010101010010100010101010010100010101010010100010101010110</a:t>
            </a:r>
            <a:r>
              <a:rPr lang="en-US">
                <a:solidFill>
                  <a:srgbClr val="A162D0"/>
                </a:solidFill>
              </a:rPr>
              <a:t>[0001100011000000000010101010101000101010100101000101010100101000101010100101000101010100101000101010100101000101010101]</a:t>
            </a:r>
            <a:r>
              <a:rPr lang="en-US">
                <a:solidFill>
                  <a:schemeClr val="bg1"/>
                </a:solidFill>
              </a:rPr>
              <a:t>1000010101000101010100101000101010100</a:t>
            </a:r>
            <a:r>
              <a:rPr lang="en-US" b="1">
                <a:solidFill>
                  <a:srgbClr val="FE4F47"/>
                </a:solidFill>
              </a:rPr>
              <a:t>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r>
              <a:rPr lang="en-US">
                <a:solidFill>
                  <a:schemeClr val="bg1"/>
                </a:solidFill>
              </a:rPr>
              <a:t>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10001100000000001010101010100010101010010100010101010010100010101010010100010101010010100010101010010100010101010110000101010001010101001010001010101001010001010101001010001010101001010001010101001010001010101011000010101000101010100101000101010100101000101010100101000101010100101000101010100101000101010101100001</a:t>
            </a:r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rgbClr val="FF0000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  <a:p>
            <a:endParaRPr lang="en-US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346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"/>
    </mc:Choice>
    <mc:Fallback xmlns="">
      <p:transition spd="slow" advTm="1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7334765BCC57E4BA82CB8BDC84FEB72" ma:contentTypeVersion="17" ma:contentTypeDescription="Create a new document." ma:contentTypeScope="" ma:versionID="6b2ff2d804d1cc5bf5a3af546fdb4168">
  <xsd:schema xmlns:xsd="http://www.w3.org/2001/XMLSchema" xmlns:xs="http://www.w3.org/2001/XMLSchema" xmlns:p="http://schemas.microsoft.com/office/2006/metadata/properties" xmlns:ns2="23713f58-54a5-4b17-a4e8-803c5a479822" xmlns:ns3="57afdbc4-3a88-4e46-b4cc-bca755f3ff18" targetNamespace="http://schemas.microsoft.com/office/2006/metadata/properties" ma:root="true" ma:fieldsID="54b68057d898b5a55b926bdb5784da2e" ns2:_="" ns3:_="">
    <xsd:import namespace="23713f58-54a5-4b17-a4e8-803c5a479822"/>
    <xsd:import namespace="57afdbc4-3a88-4e46-b4cc-bca755f3ff18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LengthInSeconds" minOccurs="0"/>
                <xsd:element ref="ns2:lcf76f155ced4ddcb4097134ff3c332f" minOccurs="0"/>
                <xsd:element ref="ns3:TaxCatchAll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713f58-54a5-4b17-a4e8-803c5a479822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2" nillable="true" ma:taxonomy="true" ma:internalName="lcf76f155ced4ddcb4097134ff3c332f" ma:taxonomyFieldName="MediaServiceImageTags" ma:displayName="Image Tags" ma:readOnly="false" ma:fieldId="{5cf76f15-5ced-4ddc-b409-7134ff3c332f}" ma:taxonomyMulti="true" ma:sspId="c451cbd5-185a-4e93-8638-f19223a2b2d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7afdbc4-3a88-4e46-b4cc-bca755f3ff18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833499c-2635-4317-86f3-c0f1bc168141}" ma:internalName="TaxCatchAll" ma:showField="CatchAllData" ma:web="57afdbc4-3a88-4e46-b4cc-bca755f3ff18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57afdbc4-3a88-4e46-b4cc-bca755f3ff18" xsi:nil="true"/>
    <lcf76f155ced4ddcb4097134ff3c332f xmlns="23713f58-54a5-4b17-a4e8-803c5a479822">
      <Terms xmlns="http://schemas.microsoft.com/office/infopath/2007/PartnerControls"/>
    </lcf76f155ced4ddcb4097134ff3c332f>
    <SharedWithUsers xmlns="57afdbc4-3a88-4e46-b4cc-bca755f3ff18">
      <UserInfo>
        <DisplayName>Tairi Perez</DisplayName>
        <AccountId>17</AccountId>
        <AccountType/>
      </UserInfo>
      <UserInfo>
        <DisplayName>Robyn Vaughan</DisplayName>
        <AccountId>183</AccountId>
        <AccountType/>
      </UserInfo>
      <UserInfo>
        <DisplayName>Rob Allen</DisplayName>
        <AccountId>18</AccountId>
        <AccountType/>
      </UserInfo>
      <UserInfo>
        <DisplayName>Tammy Weiss</DisplayName>
        <AccountId>655</AccountId>
        <AccountType/>
      </UserInfo>
      <UserInfo>
        <DisplayName>Jason Ebanks</DisplayName>
        <AccountId>37</AccountId>
        <AccountType/>
      </UserInfo>
      <UserInfo>
        <DisplayName>Simon Puerta</DisplayName>
        <AccountId>845</AccountId>
        <AccountType/>
      </UserInfo>
    </SharedWithUsers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1D031A3-FC0B-4B5F-8AF7-A8F6E3F3E511}"/>
</file>

<file path=customXml/itemProps2.xml><?xml version="1.0" encoding="utf-8"?>
<ds:datastoreItem xmlns:ds="http://schemas.openxmlformats.org/officeDocument/2006/customXml" ds:itemID="{65162D40-B3A1-45DD-B20E-FFB34C0B794B}">
  <ds:schemaRefs>
    <ds:schemaRef ds:uri="4989c112-f36f-4718-9b15-d7753468c0c7"/>
    <ds:schemaRef ds:uri="911499af-5616-415b-9ca5-8dafb4f91d75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F1F39758-EC45-4EF1-96C5-DCCA93E0951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2023-10-18 Gartner IT Symposium Purpose and Future of Endpoint Security Danny Jenkins</Template>
  <TotalTime>0</TotalTime>
  <Words>21873</Words>
  <Application>Microsoft Office PowerPoint</Application>
  <PresentationFormat>Widescreen</PresentationFormat>
  <Paragraphs>1407</Paragraphs>
  <Slides>279</Slides>
  <Notes>279</Notes>
  <HiddenSlides>4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279</vt:i4>
      </vt:variant>
    </vt:vector>
  </HeadingPairs>
  <TitlesOfParts>
    <vt:vector size="287" baseType="lpstr">
      <vt:lpstr>Montserrat SemiBold</vt:lpstr>
      <vt:lpstr>Arial</vt:lpstr>
      <vt:lpstr>Calibri</vt:lpstr>
      <vt:lpstr>Roboto Mono</vt:lpstr>
      <vt:lpstr>Montserrat Medium</vt:lpstr>
      <vt:lpstr>Montserrat</vt:lpstr>
      <vt:lpstr>Nunito Sans</vt:lpstr>
      <vt:lpstr>Office Theme</vt:lpstr>
      <vt:lpstr>PowerPoint Presentation</vt:lpstr>
      <vt:lpstr>Malware is  Just Software!</vt:lpstr>
      <vt:lpstr>How is Malware Detected?</vt:lpstr>
      <vt:lpstr>Is it on a Malware List?</vt:lpstr>
      <vt:lpstr>Good &gt; Bad &gt; Good</vt:lpstr>
      <vt:lpstr>Good &gt; Bad &gt; Good</vt:lpstr>
      <vt:lpstr>How is Malware Detected?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Partial Matching</vt:lpstr>
      <vt:lpstr>Other Nextgen Methods</vt:lpstr>
      <vt:lpstr>How is Malware Detected?</vt:lpstr>
      <vt:lpstr>Tips and Tricks to  Create Successful Malware</vt:lpstr>
      <vt:lpstr>Write Unique Code</vt:lpstr>
      <vt:lpstr>PowerPoint Presentation</vt:lpstr>
      <vt:lpstr>PowerPoint Presentation</vt:lpstr>
      <vt:lpstr>Use an ICON?</vt:lpstr>
      <vt:lpstr>Sign Your Code?</vt:lpstr>
      <vt:lpstr>Use Local Servers</vt:lpstr>
      <vt:lpstr>Upload Before Encrypting</vt:lpstr>
      <vt:lpstr>Run in Trusted System Areas</vt:lpstr>
      <vt:lpstr>Install as a Service</vt:lpstr>
      <vt:lpstr>Use Existing Software</vt:lpstr>
      <vt:lpstr>PowerPoint Presentation</vt:lpstr>
      <vt:lpstr>100% of Malware  is Detected During  AV and EDR Tests </vt:lpstr>
      <vt:lpstr>100% of Successful Cyberattacks  Were Not Detected in Time, or at All. </vt:lpstr>
      <vt:lpstr>Every Time You Open Software on Your Computer  That Software Can Access EVERYTHING You Can.</vt:lpstr>
      <vt:lpstr>How Is It Distributed?</vt:lpstr>
      <vt:lpstr>PowerPoint Presentation</vt:lpstr>
      <vt:lpstr>How Is It Distributed?</vt:lpstr>
      <vt:lpstr>Microsoft ‘Follina’</vt:lpstr>
      <vt:lpstr>How Is It Distributed?</vt:lpstr>
      <vt:lpstr>The Future of Endpoint Security is ZT</vt:lpstr>
      <vt:lpstr>ALLOW what you need  and BLOCK everything else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Paige Jenkins</dc:creator>
  <cp:lastModifiedBy>Robyn Vaughan</cp:lastModifiedBy>
  <cp:revision>2</cp:revision>
  <dcterms:created xsi:type="dcterms:W3CDTF">2023-10-27T15:09:39Z</dcterms:created>
  <dcterms:modified xsi:type="dcterms:W3CDTF">2023-11-07T16:57:00Z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0x0101007642C192ACD60E4097AD3D258252893B</vt:lpwstr>
  </property>
  <property fmtid="{D5CDD505-2E9C-101B-9397-08002B2CF9AE}" pid="3" name="MediaServiceImageTags">
    <vt:lpwstr/>
  </property>
</Properties>
</file>