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5.xml" ContentType="application/vnd.openxmlformats-officedocument.theme+xml"/>
  <Override PartName="/ppt/slideLayouts/slideLayout2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852" r:id="rId5"/>
    <p:sldMasterId id="2147483713" r:id="rId6"/>
    <p:sldMasterId id="2147483716" r:id="rId7"/>
    <p:sldMasterId id="2147483824" r:id="rId8"/>
    <p:sldMasterId id="2147483768" r:id="rId9"/>
  </p:sldMasterIdLst>
  <p:notesMasterIdLst>
    <p:notesMasterId r:id="rId19"/>
  </p:notesMasterIdLst>
  <p:sldIdLst>
    <p:sldId id="739" r:id="rId10"/>
    <p:sldId id="726" r:id="rId11"/>
    <p:sldId id="727" r:id="rId12"/>
    <p:sldId id="735" r:id="rId13"/>
    <p:sldId id="736" r:id="rId14"/>
    <p:sldId id="683" r:id="rId15"/>
    <p:sldId id="737" r:id="rId16"/>
    <p:sldId id="738" r:id="rId17"/>
    <p:sldId id="6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 in progress slides" id="{C6A75B8B-9E9A-44FA-BFC3-094DEFB128A0}">
          <p14:sldIdLst>
            <p14:sldId id="739"/>
            <p14:sldId id="726"/>
            <p14:sldId id="727"/>
            <p14:sldId id="735"/>
            <p14:sldId id="736"/>
            <p14:sldId id="683"/>
            <p14:sldId id="737"/>
            <p14:sldId id="738"/>
            <p14:sldId id="6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2F3"/>
    <a:srgbClr val="E7E6E6"/>
    <a:srgbClr val="EEF24C"/>
    <a:srgbClr val="6BF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D5F0F-ECF9-44AC-B946-946A49F39B09}" v="81" dt="2023-10-26T07:34:50.152"/>
    <p1510:client id="{4D223818-88F5-4315-A5EF-88135425415A}" v="677" vWet="679" dt="2023-10-26T07:22:32.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26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4B3C5-0558-41AA-B09D-22899BE007F9}"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DC6D52-F37F-427E-B1C2-79F353810F7A}" type="slidenum">
              <a:rPr lang="en-GB" smtClean="0"/>
              <a:t>‹#›</a:t>
            </a:fld>
            <a:endParaRPr lang="en-GB"/>
          </a:p>
        </p:txBody>
      </p:sp>
    </p:spTree>
    <p:extLst>
      <p:ext uri="{BB962C8B-B14F-4D97-AF65-F5344CB8AC3E}">
        <p14:creationId xmlns:p14="http://schemas.microsoft.com/office/powerpoint/2010/main" val="117235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More components mean more potential failure points / Difficult to configure and maintain</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Combining multiple security solutions can lead to compatibility and interoperability issues.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Requires skilled personnel with specialized training / Increases overhead due to the need for continuous oversight</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Can slow down system performance / lead to reduced efficiency and productivity</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Different sensitivities between systems can trigger false alarms, requiring resources to address /  miss actual threats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This can be challenging with complex security setups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Some organisations might find it difficult to switch or integrate with other products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Difficult to demonstrate compliance with various regulatory standards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Security threats are constantly evolving - Complex systems need to be adaptable and agile to address new types of threats.</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Often more expensive to implement and maintain / cost of ongoing training and updates can be high</a:t>
            </a:r>
          </a:p>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B5DC6D52-F37F-427E-B1C2-79F353810F7A}" type="slidenum">
              <a:rPr lang="en-GB" smtClean="0"/>
              <a:t>5</a:t>
            </a:fld>
            <a:endParaRPr lang="en-GB"/>
          </a:p>
        </p:txBody>
      </p:sp>
    </p:spTree>
    <p:extLst>
      <p:ext uri="{BB962C8B-B14F-4D97-AF65-F5344CB8AC3E}">
        <p14:creationId xmlns:p14="http://schemas.microsoft.com/office/powerpoint/2010/main" val="186589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B3BB6D2-7558-43AD-AA66-CD5311AA616B}" type="slidenum">
              <a:rPr lang="en-GB" smtClean="0"/>
              <a:t>6</a:t>
            </a:fld>
            <a:endParaRPr lang="en-GB"/>
          </a:p>
        </p:txBody>
      </p:sp>
    </p:spTree>
    <p:extLst>
      <p:ext uri="{BB962C8B-B14F-4D97-AF65-F5344CB8AC3E}">
        <p14:creationId xmlns:p14="http://schemas.microsoft.com/office/powerpoint/2010/main" val="1816102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5.sv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40.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66.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3.xml"/><Relationship Id="rId4" Type="http://schemas.openxmlformats.org/officeDocument/2006/relationships/image" Target="../media/image43.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54.svg"/><Relationship Id="rId4" Type="http://schemas.openxmlformats.org/officeDocument/2006/relationships/image" Target="../media/image53.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18.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Master" Target="../slideMasters/slideMaster3.xml"/><Relationship Id="rId4" Type="http://schemas.openxmlformats.org/officeDocument/2006/relationships/image" Target="../media/image58.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6.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3.xml"/><Relationship Id="rId4" Type="http://schemas.openxmlformats.org/officeDocument/2006/relationships/image" Target="../media/image41.png"/></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41.png"/><Relationship Id="rId4" Type="http://schemas.openxmlformats.org/officeDocument/2006/relationships/image" Target="../media/image29.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41.png"/><Relationship Id="rId4" Type="http://schemas.openxmlformats.org/officeDocument/2006/relationships/image" Target="../media/image30.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33.png"/><Relationship Id="rId4" Type="http://schemas.openxmlformats.org/officeDocument/2006/relationships/image" Target="../media/image41.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41.png"/><Relationship Id="rId4" Type="http://schemas.openxmlformats.org/officeDocument/2006/relationships/image" Target="../media/image2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41.png"/></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40.emf"/><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0.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4.xml"/><Relationship Id="rId4" Type="http://schemas.openxmlformats.org/officeDocument/2006/relationships/image" Target="../media/image43.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Master" Target="../slideMasters/slideMaster4.xml"/><Relationship Id="rId4" Type="http://schemas.openxmlformats.org/officeDocument/2006/relationships/image" Target="../media/image69.sv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54.svg"/><Relationship Id="rId4" Type="http://schemas.openxmlformats.org/officeDocument/2006/relationships/image" Target="../media/image53.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Master" Target="../slideMasters/slideMaster4.xml"/><Relationship Id="rId4" Type="http://schemas.openxmlformats.org/officeDocument/2006/relationships/image" Target="../media/image58.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41.png"/><Relationship Id="rId1" Type="http://schemas.openxmlformats.org/officeDocument/2006/relationships/slideMaster" Target="../slideMasters/slideMaster4.xml"/><Relationship Id="rId4" Type="http://schemas.openxmlformats.org/officeDocument/2006/relationships/image" Target="../media/image71.sv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71.svg"/><Relationship Id="rId2" Type="http://schemas.openxmlformats.org/officeDocument/2006/relationships/image" Target="../media/image70.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73.svg"/><Relationship Id="rId2" Type="http://schemas.openxmlformats.org/officeDocument/2006/relationships/image" Target="../media/image72.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5" Type="http://schemas.openxmlformats.org/officeDocument/2006/relationships/image" Target="../media/image41.png"/><Relationship Id="rId4" Type="http://schemas.openxmlformats.org/officeDocument/2006/relationships/image" Target="../media/image30.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29.png"/><Relationship Id="rId4" Type="http://schemas.openxmlformats.org/officeDocument/2006/relationships/image" Target="../media/image41.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5" Type="http://schemas.openxmlformats.org/officeDocument/2006/relationships/image" Target="../media/image41.png"/><Relationship Id="rId4" Type="http://schemas.openxmlformats.org/officeDocument/2006/relationships/image" Target="../media/image29.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4.xml"/><Relationship Id="rId5" Type="http://schemas.openxmlformats.org/officeDocument/2006/relationships/image" Target="../media/image41.png"/><Relationship Id="rId4" Type="http://schemas.openxmlformats.org/officeDocument/2006/relationships/image" Target="../media/image30.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4.xml"/><Relationship Id="rId5" Type="http://schemas.openxmlformats.org/officeDocument/2006/relationships/image" Target="../media/image33.png"/><Relationship Id="rId4" Type="http://schemas.openxmlformats.org/officeDocument/2006/relationships/image" Target="../media/image41.png"/></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40.emf"/><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Master" Target="../slideMasters/slideMaster4.xml"/><Relationship Id="rId4" Type="http://schemas.openxmlformats.org/officeDocument/2006/relationships/image" Target="../media/image41.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emf"/></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7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2.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79.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2.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80.svg"/></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19.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81.svg"/><Relationship Id="rId4" Type="http://schemas.openxmlformats.org/officeDocument/2006/relationships/image" Target="../media/image19.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29.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3.png"/></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29.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31.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30.png"/></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5.xml"/><Relationship Id="rId4" Type="http://schemas.openxmlformats.org/officeDocument/2006/relationships/image" Target="../media/image2.sv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28.svg"/><Relationship Id="rId5" Type="http://schemas.openxmlformats.org/officeDocument/2006/relationships/image" Target="../media/image7.png"/><Relationship Id="rId4" Type="http://schemas.openxmlformats.org/officeDocument/2006/relationships/image" Target="../media/image3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9.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38.emf"/><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4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36.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1.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1.png"/><Relationship Id="rId1" Type="http://schemas.openxmlformats.org/officeDocument/2006/relationships/slideMaster" Target="../slideMasters/slideMaster2.xml"/><Relationship Id="rId5" Type="http://schemas.openxmlformats.org/officeDocument/2006/relationships/image" Target="../media/image54.svg"/><Relationship Id="rId4" Type="http://schemas.openxmlformats.org/officeDocument/2006/relationships/image" Target="../media/image5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1.png"/><Relationship Id="rId1" Type="http://schemas.openxmlformats.org/officeDocument/2006/relationships/slideMaster" Target="../slideMasters/slideMaster2.xml"/><Relationship Id="rId5" Type="http://schemas.openxmlformats.org/officeDocument/2006/relationships/image" Target="../media/image56.svg"/><Relationship Id="rId4" Type="http://schemas.openxmlformats.org/officeDocument/2006/relationships/image" Target="../media/image55.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58.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60.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emf"/><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2.xml"/><Relationship Id="rId4" Type="http://schemas.openxmlformats.org/officeDocument/2006/relationships/image" Target="../media/image4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44.png"/><Relationship Id="rId1" Type="http://schemas.openxmlformats.org/officeDocument/2006/relationships/slideMaster" Target="../slideMasters/slideMaster2.xml"/><Relationship Id="rId5" Type="http://schemas.openxmlformats.org/officeDocument/2006/relationships/image" Target="../media/image41.png"/><Relationship Id="rId4" Type="http://schemas.openxmlformats.org/officeDocument/2006/relationships/image" Target="../media/image29.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41.png"/><Relationship Id="rId4" Type="http://schemas.openxmlformats.org/officeDocument/2006/relationships/image" Target="../media/image30.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 Id="rId5" Type="http://schemas.openxmlformats.org/officeDocument/2006/relationships/image" Target="../media/image33.png"/><Relationship Id="rId4" Type="http://schemas.openxmlformats.org/officeDocument/2006/relationships/image" Target="../media/image41.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44.png"/><Relationship Id="rId1" Type="http://schemas.openxmlformats.org/officeDocument/2006/relationships/slideMaster" Target="../slideMasters/slideMaster2.xml"/><Relationship Id="rId5" Type="http://schemas.openxmlformats.org/officeDocument/2006/relationships/image" Target="../media/image41.png"/><Relationship Id="rId4" Type="http://schemas.openxmlformats.org/officeDocument/2006/relationships/image" Target="../media/image29.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 Id="rId5" Type="http://schemas.openxmlformats.org/officeDocument/2006/relationships/image" Target="../media/image30.png"/><Relationship Id="rId4" Type="http://schemas.openxmlformats.org/officeDocument/2006/relationships/image" Target="../media/image4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white">
    <p:bg>
      <p:bgPr>
        <a:solidFill>
          <a:schemeClr val="bg1"/>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0" y="1609976"/>
            <a:ext cx="5115439" cy="269995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1A3AFF18-28B5-F8E9-1F6A-D64E906B2B22}"/>
              </a:ext>
            </a:extLst>
          </p:cNvPr>
          <p:cNvSpPr>
            <a:spLocks noGrp="1"/>
          </p:cNvSpPr>
          <p:nvPr>
            <p:ph type="body" sz="quarter" idx="10"/>
          </p:nvPr>
        </p:nvSpPr>
        <p:spPr>
          <a:xfrm>
            <a:off x="770140" y="4600568"/>
            <a:ext cx="5145453" cy="1106064"/>
          </a:xfrm>
        </p:spPr>
        <p:txBody>
          <a:bodyPr lIns="0" tIns="0" rIns="0" bIns="0">
            <a:noAutofit/>
          </a:bodyPr>
          <a:lstStyle>
            <a:lvl1pPr marL="63500" indent="0">
              <a:buNone/>
              <a:defRPr sz="1800">
                <a:solidFill>
                  <a:schemeClr val="tx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7" name="Graphic 6">
            <a:extLst>
              <a:ext uri="{FF2B5EF4-FFF2-40B4-BE49-F238E27FC236}">
                <a16:creationId xmlns:a16="http://schemas.microsoft.com/office/drawing/2014/main" id="{FC63D058-D594-219C-15BF-BB7236140FB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703"/>
          <a:stretch/>
        </p:blipFill>
        <p:spPr>
          <a:xfrm>
            <a:off x="791404" y="684982"/>
            <a:ext cx="3268127" cy="723466"/>
          </a:xfrm>
          <a:prstGeom prst="rect">
            <a:avLst/>
          </a:prstGeom>
        </p:spPr>
      </p:pic>
      <p:pic>
        <p:nvPicPr>
          <p:cNvPr id="9" name="Picture 8">
            <a:extLst>
              <a:ext uri="{FF2B5EF4-FFF2-40B4-BE49-F238E27FC236}">
                <a16:creationId xmlns:a16="http://schemas.microsoft.com/office/drawing/2014/main" id="{ED2788C4-9CDA-9642-E9A7-E3A7E077A85D}"/>
              </a:ext>
            </a:extLst>
          </p:cNvPr>
          <p:cNvPicPr>
            <a:picLocks noChangeAspect="1"/>
          </p:cNvPicPr>
          <p:nvPr/>
        </p:nvPicPr>
        <p:blipFill rotWithShape="1">
          <a:blip r:embed="rId4"/>
          <a:srcRect t="12268" r="20529"/>
          <a:stretch/>
        </p:blipFill>
        <p:spPr>
          <a:xfrm>
            <a:off x="5791201" y="0"/>
            <a:ext cx="6400800" cy="6629941"/>
          </a:xfrm>
          <a:prstGeom prst="rect">
            <a:avLst/>
          </a:prstGeom>
        </p:spPr>
      </p:pic>
      <p:sp>
        <p:nvSpPr>
          <p:cNvPr id="2" name="Google Shape;35;p10">
            <a:extLst>
              <a:ext uri="{FF2B5EF4-FFF2-40B4-BE49-F238E27FC236}">
                <a16:creationId xmlns:a16="http://schemas.microsoft.com/office/drawing/2014/main" id="{357743BA-5CFD-1CD2-DE4D-B57DB17A24F2}"/>
              </a:ext>
            </a:extLst>
          </p:cNvPr>
          <p:cNvSpPr txBox="1"/>
          <p:nvPr/>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trustmarque.com</a:t>
            </a:r>
            <a:endParaRPr sz="1100" b="0">
              <a:solidFill>
                <a:schemeClr val="dk1"/>
              </a:solidFill>
              <a:latin typeface="Filson Pro Regular" panose="02000000000000000000" pitchFamily="2" charset="77"/>
              <a:ea typeface="Calibri"/>
              <a:cs typeface="Calibri"/>
              <a:sym typeface="Calibri"/>
            </a:endParaRPr>
          </a:p>
        </p:txBody>
      </p:sp>
      <p:pic>
        <p:nvPicPr>
          <p:cNvPr id="3" name="Graphic 2">
            <a:extLst>
              <a:ext uri="{FF2B5EF4-FFF2-40B4-BE49-F238E27FC236}">
                <a16:creationId xmlns:a16="http://schemas.microsoft.com/office/drawing/2014/main" id="{7BA537BC-DBB8-4816-0D73-F4796F03D13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703"/>
          <a:stretch/>
        </p:blipFill>
        <p:spPr>
          <a:xfrm>
            <a:off x="791404" y="684982"/>
            <a:ext cx="3268127" cy="723466"/>
          </a:xfrm>
          <a:prstGeom prst="rect">
            <a:avLst/>
          </a:prstGeom>
        </p:spPr>
      </p:pic>
      <p:pic>
        <p:nvPicPr>
          <p:cNvPr id="5" name="Picture 4">
            <a:extLst>
              <a:ext uri="{FF2B5EF4-FFF2-40B4-BE49-F238E27FC236}">
                <a16:creationId xmlns:a16="http://schemas.microsoft.com/office/drawing/2014/main" id="{92680D1F-1135-195F-83C5-E70DCF8B4290}"/>
              </a:ext>
            </a:extLst>
          </p:cNvPr>
          <p:cNvPicPr>
            <a:picLocks noChangeAspect="1"/>
          </p:cNvPicPr>
          <p:nvPr userDrawn="1"/>
        </p:nvPicPr>
        <p:blipFill rotWithShape="1">
          <a:blip r:embed="rId4"/>
          <a:srcRect t="12268" r="20529"/>
          <a:stretch/>
        </p:blipFill>
        <p:spPr>
          <a:xfrm>
            <a:off x="5791201" y="0"/>
            <a:ext cx="6400800" cy="6629941"/>
          </a:xfrm>
          <a:prstGeom prst="rect">
            <a:avLst/>
          </a:prstGeom>
        </p:spPr>
      </p:pic>
      <p:sp>
        <p:nvSpPr>
          <p:cNvPr id="8" name="Google Shape;35;p10">
            <a:extLst>
              <a:ext uri="{FF2B5EF4-FFF2-40B4-BE49-F238E27FC236}">
                <a16:creationId xmlns:a16="http://schemas.microsoft.com/office/drawing/2014/main" id="{2B8E85D6-8CC2-1063-438D-5E6E18EE8DA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trustmarque.com</a:t>
            </a:r>
            <a:endParaRPr sz="1100" b="0">
              <a:solidFill>
                <a:schemeClr val="dk1"/>
              </a:solidFill>
              <a:latin typeface="Filson Pro Regular" panose="02000000000000000000" pitchFamily="2" charset="77"/>
              <a:ea typeface="Calibri"/>
              <a:cs typeface="Calibri"/>
              <a:sym typeface="Calibri"/>
            </a:endParaRPr>
          </a:p>
        </p:txBody>
      </p:sp>
    </p:spTree>
    <p:extLst>
      <p:ext uri="{BB962C8B-B14F-4D97-AF65-F5344CB8AC3E}">
        <p14:creationId xmlns:p14="http://schemas.microsoft.com/office/powerpoint/2010/main" val="2247641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quote white">
    <p:bg>
      <p:bgPr>
        <a:solidFill>
          <a:schemeClr val="bg1"/>
        </a:solidFill>
        <a:effectLst/>
      </p:bgPr>
    </p:bg>
    <p:spTree>
      <p:nvGrpSpPr>
        <p:cNvPr id="1" name=""/>
        <p:cNvGrpSpPr/>
        <p:nvPr/>
      </p:nvGrpSpPr>
      <p:grpSpPr>
        <a:xfrm>
          <a:off x="0" y="0"/>
          <a:ext cx="0" cy="0"/>
          <a:chOff x="0" y="0"/>
          <a:chExt cx="0" cy="0"/>
        </a:xfrm>
      </p:grpSpPr>
      <p:sp>
        <p:nvSpPr>
          <p:cNvPr id="7" name="Google Shape;35;p10">
            <a:extLst>
              <a:ext uri="{FF2B5EF4-FFF2-40B4-BE49-F238E27FC236}">
                <a16:creationId xmlns:a16="http://schemas.microsoft.com/office/drawing/2014/main" id="{8C6E1BB3-4134-DE65-0C35-79EACAB649C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A682676F-54EC-4C42-825B-99E186002E7C}"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AABA3D39-A81E-7933-661D-A155D9C123FD}"/>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11" name="Graphic 10">
            <a:extLst>
              <a:ext uri="{FF2B5EF4-FFF2-40B4-BE49-F238E27FC236}">
                <a16:creationId xmlns:a16="http://schemas.microsoft.com/office/drawing/2014/main" id="{588FBE4D-2938-3113-C326-F06049422AB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5800" t="53053"/>
          <a:stretch/>
        </p:blipFill>
        <p:spPr>
          <a:xfrm>
            <a:off x="0" y="-17821"/>
            <a:ext cx="3928188" cy="2180086"/>
          </a:xfrm>
          <a:prstGeom prst="rect">
            <a:avLst/>
          </a:prstGeom>
        </p:spPr>
      </p:pic>
      <p:pic>
        <p:nvPicPr>
          <p:cNvPr id="3" name="Picture 2">
            <a:extLst>
              <a:ext uri="{FF2B5EF4-FFF2-40B4-BE49-F238E27FC236}">
                <a16:creationId xmlns:a16="http://schemas.microsoft.com/office/drawing/2014/main" id="{AB5E99B9-35E0-C2ED-35C0-072A0DA5A6E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417155" y="839096"/>
            <a:ext cx="5801034" cy="5179807"/>
          </a:xfrm>
          <a:prstGeom prst="rect">
            <a:avLst/>
          </a:prstGeom>
        </p:spPr>
      </p:pic>
      <p:sp>
        <p:nvSpPr>
          <p:cNvPr id="2" name="Google Shape;82;p19">
            <a:extLst>
              <a:ext uri="{FF2B5EF4-FFF2-40B4-BE49-F238E27FC236}">
                <a16:creationId xmlns:a16="http://schemas.microsoft.com/office/drawing/2014/main" id="{EF5D2A2E-6756-51E9-9EEC-378AE64630EB}"/>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6" name="Text Placeholder 2">
            <a:extLst>
              <a:ext uri="{FF2B5EF4-FFF2-40B4-BE49-F238E27FC236}">
                <a16:creationId xmlns:a16="http://schemas.microsoft.com/office/drawing/2014/main" id="{B190C9E5-AD26-D835-7AF2-835CB0C85474}"/>
              </a:ext>
            </a:extLst>
          </p:cNvPr>
          <p:cNvSpPr>
            <a:spLocks noGrp="1"/>
          </p:cNvSpPr>
          <p:nvPr>
            <p:ph type="body" sz="quarter" idx="12" hasCustomPrompt="1"/>
          </p:nvPr>
        </p:nvSpPr>
        <p:spPr>
          <a:xfrm>
            <a:off x="838200" y="5012575"/>
            <a:ext cx="4777154" cy="777438"/>
          </a:xfrm>
        </p:spPr>
        <p:txBody>
          <a:bodyPr lIns="72000" tIns="72000" rIns="72000" bIns="72000" anchor="t">
            <a:noAutofit/>
          </a:bodyPr>
          <a:lstStyle>
            <a:lvl1pPr marL="63500" indent="0">
              <a:buNone/>
              <a:defRPr sz="1600" b="0" i="0">
                <a:solidFill>
                  <a:schemeClr val="accent6"/>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22783611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ck cover slate">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EA6BEE-4D95-93DF-1B8A-96FE1BB0F7B4}"/>
              </a:ext>
            </a:extLst>
          </p:cNvPr>
          <p:cNvGrpSpPr/>
          <p:nvPr userDrawn="1"/>
        </p:nvGrpSpPr>
        <p:grpSpPr>
          <a:xfrm>
            <a:off x="223023" y="3053398"/>
            <a:ext cx="11742235" cy="3692101"/>
            <a:chOff x="223023" y="3053398"/>
            <a:chExt cx="11742235" cy="3692101"/>
          </a:xfrm>
        </p:grpSpPr>
        <p:sp>
          <p:nvSpPr>
            <p:cNvPr id="5" name="Text Placeholder 2">
              <a:extLst>
                <a:ext uri="{FF2B5EF4-FFF2-40B4-BE49-F238E27FC236}">
                  <a16:creationId xmlns:a16="http://schemas.microsoft.com/office/drawing/2014/main" id="{2517B560-BC5E-9E94-606D-7D27208DFC6C}"/>
                </a:ext>
              </a:extLst>
            </p:cNvPr>
            <p:cNvSpPr>
              <a:spLocks noGrp="1" noRot="1" noMove="1" noResize="1" noEditPoints="1" noAdjustHandles="1" noChangeArrowheads="1" noChangeShapeType="1"/>
            </p:cNvSpPr>
            <p:nvPr>
              <p:ph type="body" sz="quarter" idx="11" hasCustomPrompt="1"/>
            </p:nvPr>
          </p:nvSpPr>
          <p:spPr>
            <a:xfrm>
              <a:off x="223023" y="6092671"/>
              <a:ext cx="11742235" cy="652828"/>
            </a:xfrm>
            <a:prstGeom prst="rect">
              <a:avLst/>
            </a:prstGeom>
            <a:ln>
              <a:noFill/>
            </a:ln>
          </p:spPr>
          <p:txBody>
            <a:bodyPr lIns="0" tIns="0" rIns="0" bIns="0" anchor="t">
              <a:noAutofit/>
            </a:bodyPr>
            <a:lstStyle>
              <a:lvl1pPr marL="63500" indent="0" algn="ctr">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r>
                <a:rPr lang="en-GB">
                  <a:effectLst/>
                  <a:latin typeface="Filson Pro Regular" panose="02000000000000000000" pitchFamily="2" charset="77"/>
                </a:rPr>
                <a:t>0845 2101 500</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info@trustmarque.com </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trustmarque.com  </a:t>
              </a:r>
            </a:p>
          </p:txBody>
        </p:sp>
        <p:pic>
          <p:nvPicPr>
            <p:cNvPr id="6" name="Picture 5" descr="A close up of a logo&#10;&#10;Description automatically generated">
              <a:extLst>
                <a:ext uri="{FF2B5EF4-FFF2-40B4-BE49-F238E27FC236}">
                  <a16:creationId xmlns:a16="http://schemas.microsoft.com/office/drawing/2014/main" id="{838A47F9-E062-8C5A-6A9C-F1442700B28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410183" y="3053398"/>
              <a:ext cx="5371635" cy="751204"/>
            </a:xfrm>
            <a:prstGeom prst="rect">
              <a:avLst/>
            </a:prstGeom>
          </p:spPr>
        </p:pic>
      </p:grpSp>
    </p:spTree>
    <p:extLst>
      <p:ext uri="{BB962C8B-B14F-4D97-AF65-F5344CB8AC3E}">
        <p14:creationId xmlns:p14="http://schemas.microsoft.com/office/powerpoint/2010/main" val="4499233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xample CTA slate">
    <p:bg>
      <p:bgPr>
        <a:solidFill>
          <a:schemeClr val="tx1"/>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770140" y="1585572"/>
            <a:ext cx="5455771" cy="1949366"/>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5" name="Picture 4">
            <a:extLst>
              <a:ext uri="{FF2B5EF4-FFF2-40B4-BE49-F238E27FC236}">
                <a16:creationId xmlns:a16="http://schemas.microsoft.com/office/drawing/2014/main" id="{B0CA651E-626D-C4F5-8335-B4448DB50013}"/>
              </a:ext>
            </a:extLst>
          </p:cNvPr>
          <p:cNvPicPr>
            <a:picLocks noChangeAspect="1"/>
          </p:cNvPicPr>
          <p:nvPr userDrawn="1"/>
        </p:nvPicPr>
        <p:blipFill rotWithShape="1">
          <a:blip r:embed="rId2"/>
          <a:srcRect l="2844"/>
          <a:stretch/>
        </p:blipFill>
        <p:spPr>
          <a:xfrm>
            <a:off x="770140" y="672141"/>
            <a:ext cx="3314791" cy="745113"/>
          </a:xfrm>
          <a:prstGeom prst="rect">
            <a:avLst/>
          </a:prstGeom>
        </p:spPr>
      </p:pic>
      <p:pic>
        <p:nvPicPr>
          <p:cNvPr id="10" name="Picture 9">
            <a:extLst>
              <a:ext uri="{FF2B5EF4-FFF2-40B4-BE49-F238E27FC236}">
                <a16:creationId xmlns:a16="http://schemas.microsoft.com/office/drawing/2014/main" id="{F60F73BB-0CBD-F41D-AA43-CE79ED442382}"/>
              </a:ext>
            </a:extLst>
          </p:cNvPr>
          <p:cNvPicPr>
            <a:picLocks noChangeAspect="1"/>
          </p:cNvPicPr>
          <p:nvPr userDrawn="1"/>
        </p:nvPicPr>
        <p:blipFill rotWithShape="1">
          <a:blip r:embed="rId3"/>
          <a:srcRect t="4860" r="22677" b="17369"/>
          <a:stretch/>
        </p:blipFill>
        <p:spPr>
          <a:xfrm>
            <a:off x="6159063" y="684983"/>
            <a:ext cx="6032937" cy="6173017"/>
          </a:xfrm>
          <a:prstGeom prst="rect">
            <a:avLst/>
          </a:prstGeom>
        </p:spPr>
      </p:pic>
      <p:sp>
        <p:nvSpPr>
          <p:cNvPr id="11" name="Text Placeholder 2">
            <a:extLst>
              <a:ext uri="{FF2B5EF4-FFF2-40B4-BE49-F238E27FC236}">
                <a16:creationId xmlns:a16="http://schemas.microsoft.com/office/drawing/2014/main" id="{8909ABE5-5275-D7F3-1C08-A9FB894E5A57}"/>
              </a:ext>
            </a:extLst>
          </p:cNvPr>
          <p:cNvSpPr>
            <a:spLocks noGrp="1"/>
          </p:cNvSpPr>
          <p:nvPr>
            <p:ph type="body" sz="quarter" idx="10"/>
          </p:nvPr>
        </p:nvSpPr>
        <p:spPr>
          <a:xfrm>
            <a:off x="770140" y="3920344"/>
            <a:ext cx="5487781" cy="740866"/>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Click to edit Master text styles</a:t>
            </a:r>
          </a:p>
        </p:txBody>
      </p:sp>
      <p:sp>
        <p:nvSpPr>
          <p:cNvPr id="12" name="Rounded Rectangle 11">
            <a:extLst>
              <a:ext uri="{FF2B5EF4-FFF2-40B4-BE49-F238E27FC236}">
                <a16:creationId xmlns:a16="http://schemas.microsoft.com/office/drawing/2014/main" id="{2167A15B-FD54-595B-E871-E576BB6AB93E}"/>
              </a:ext>
            </a:extLst>
          </p:cNvPr>
          <p:cNvSpPr/>
          <p:nvPr userDrawn="1"/>
        </p:nvSpPr>
        <p:spPr>
          <a:xfrm>
            <a:off x="770140" y="4775954"/>
            <a:ext cx="2285294" cy="6358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2">
            <a:extLst>
              <a:ext uri="{FF2B5EF4-FFF2-40B4-BE49-F238E27FC236}">
                <a16:creationId xmlns:a16="http://schemas.microsoft.com/office/drawing/2014/main" id="{83023D3B-5609-D6D1-A4F7-FE75E412C719}"/>
              </a:ext>
            </a:extLst>
          </p:cNvPr>
          <p:cNvSpPr>
            <a:spLocks noGrp="1"/>
          </p:cNvSpPr>
          <p:nvPr>
            <p:ph type="body" sz="quarter" idx="11" hasCustomPrompt="1"/>
          </p:nvPr>
        </p:nvSpPr>
        <p:spPr>
          <a:xfrm>
            <a:off x="685800" y="4775955"/>
            <a:ext cx="2369634" cy="635860"/>
          </a:xfrm>
          <a:prstGeom prst="rect">
            <a:avLst/>
          </a:prstGeom>
          <a:ln>
            <a:solidFill>
              <a:schemeClr val="tx1"/>
            </a:solidFill>
          </a:ln>
        </p:spPr>
        <p:txBody>
          <a:bodyPr lIns="0" tIns="0" rIns="0" bIns="0" anchor="ctr">
            <a:noAutofit/>
          </a:bodyPr>
          <a:lstStyle>
            <a:lvl1pPr marL="63500" indent="0" algn="ctr">
              <a:buNone/>
              <a:defRPr sz="1600">
                <a:solidFill>
                  <a:schemeClr val="tx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Learn more</a:t>
            </a:r>
          </a:p>
        </p:txBody>
      </p:sp>
    </p:spTree>
    <p:extLst>
      <p:ext uri="{BB962C8B-B14F-4D97-AF65-F5344CB8AC3E}">
        <p14:creationId xmlns:p14="http://schemas.microsoft.com/office/powerpoint/2010/main" val="4288712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ver steel">
    <p:bg>
      <p:bgPr>
        <a:solidFill>
          <a:schemeClr val="accent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ACE79-6D87-B786-A0AE-8BE209C95AE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 t="15290" r="18928"/>
          <a:stretch/>
        </p:blipFill>
        <p:spPr bwMode="auto">
          <a:xfrm>
            <a:off x="5747093" y="0"/>
            <a:ext cx="6444907" cy="673408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1" y="1609976"/>
            <a:ext cx="5290930" cy="269995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1A3AFF18-28B5-F8E9-1F6A-D64E906B2B22}"/>
              </a:ext>
            </a:extLst>
          </p:cNvPr>
          <p:cNvSpPr>
            <a:spLocks noGrp="1"/>
          </p:cNvSpPr>
          <p:nvPr>
            <p:ph type="body" sz="quarter" idx="10"/>
          </p:nvPr>
        </p:nvSpPr>
        <p:spPr>
          <a:xfrm>
            <a:off x="770140" y="4600568"/>
            <a:ext cx="5321973" cy="1106064"/>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10" name="Picture 9">
            <a:extLst>
              <a:ext uri="{FF2B5EF4-FFF2-40B4-BE49-F238E27FC236}">
                <a16:creationId xmlns:a16="http://schemas.microsoft.com/office/drawing/2014/main" id="{E0F414CA-9CAD-A32C-2188-6875D1FEE78C}"/>
              </a:ext>
            </a:extLst>
          </p:cNvPr>
          <p:cNvPicPr>
            <a:picLocks noChangeAspect="1"/>
          </p:cNvPicPr>
          <p:nvPr/>
        </p:nvPicPr>
        <p:blipFill rotWithShape="1">
          <a:blip r:embed="rId3"/>
          <a:srcRect l="2844"/>
          <a:stretch/>
        </p:blipFill>
        <p:spPr>
          <a:xfrm>
            <a:off x="770140" y="672141"/>
            <a:ext cx="3314791" cy="745113"/>
          </a:xfrm>
          <a:prstGeom prst="rect">
            <a:avLst/>
          </a:prstGeom>
        </p:spPr>
      </p:pic>
      <p:sp>
        <p:nvSpPr>
          <p:cNvPr id="5" name="Google Shape;35;p10">
            <a:extLst>
              <a:ext uri="{FF2B5EF4-FFF2-40B4-BE49-F238E27FC236}">
                <a16:creationId xmlns:a16="http://schemas.microsoft.com/office/drawing/2014/main" id="{BD52D183-6DA3-DEA2-FDDD-479BC031D66E}"/>
              </a:ext>
            </a:extLst>
          </p:cNvPr>
          <p:cNvSpPr txBox="1"/>
          <p:nvPr/>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FFFFFF"/>
                </a:solidFill>
                <a:effectLst/>
                <a:uLnTx/>
                <a:uFillTx/>
                <a:latin typeface="Filson Pro Regular" panose="02000000000000000000" pitchFamily="2" charset="77"/>
                <a:ea typeface="Poppins SemiBold"/>
                <a:cs typeface="Poppins SemiBold"/>
                <a:sym typeface="Poppins SemiBold"/>
              </a:rPr>
              <a:t>trustmarque.com</a:t>
            </a:r>
            <a:endParaRPr kumimoji="0" sz="1100" b="0" i="0" u="none" strike="noStrike" kern="1200" cap="none" spc="0" normalizeH="0" baseline="0" noProof="0">
              <a:ln>
                <a:noFill/>
              </a:ln>
              <a:solidFill>
                <a:srgbClr val="FFFFFF"/>
              </a:solidFill>
              <a:effectLst/>
              <a:uLnTx/>
              <a:uFillTx/>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61FBB82C-BA82-6157-53D7-EA727075A673}"/>
              </a:ext>
            </a:extLst>
          </p:cNvPr>
          <p:cNvPicPr>
            <a:picLocks noChangeAspect="1"/>
          </p:cNvPicPr>
          <p:nvPr userDrawn="1"/>
        </p:nvPicPr>
        <p:blipFill rotWithShape="1">
          <a:blip r:embed="rId3"/>
          <a:srcRect l="2844"/>
          <a:stretch/>
        </p:blipFill>
        <p:spPr>
          <a:xfrm>
            <a:off x="770140" y="672141"/>
            <a:ext cx="3314791" cy="745113"/>
          </a:xfrm>
          <a:prstGeom prst="rect">
            <a:avLst/>
          </a:prstGeom>
        </p:spPr>
      </p:pic>
      <p:sp>
        <p:nvSpPr>
          <p:cNvPr id="8" name="Google Shape;35;p10">
            <a:extLst>
              <a:ext uri="{FF2B5EF4-FFF2-40B4-BE49-F238E27FC236}">
                <a16:creationId xmlns:a16="http://schemas.microsoft.com/office/drawing/2014/main" id="{16D331EE-CC30-2D90-6094-3D70E6DBC2E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FFFFFF"/>
                </a:solidFill>
                <a:effectLst/>
                <a:uLnTx/>
                <a:uFillTx/>
                <a:latin typeface="Filson Pro Regular" panose="02000000000000000000" pitchFamily="2" charset="77"/>
                <a:ea typeface="Poppins SemiBold"/>
                <a:cs typeface="Poppins SemiBold"/>
                <a:sym typeface="Poppins SemiBold"/>
              </a:rPr>
              <a:t>trustmarque.com</a:t>
            </a:r>
            <a:endParaRPr kumimoji="0" sz="1100" b="0" i="0" u="none" strike="noStrike" kern="1200" cap="none" spc="0" normalizeH="0" baseline="0" noProof="0">
              <a:ln>
                <a:noFill/>
              </a:ln>
              <a:solidFill>
                <a:srgbClr val="FFFFFF"/>
              </a:solidFill>
              <a:effectLst/>
              <a:uLnTx/>
              <a:uFillTx/>
              <a:latin typeface="Filson Pro Regular" panose="02000000000000000000" pitchFamily="2" charset="77"/>
              <a:ea typeface="Calibri"/>
              <a:cs typeface="Calibri"/>
              <a:sym typeface="Calibri"/>
            </a:endParaRPr>
          </a:p>
        </p:txBody>
      </p:sp>
    </p:spTree>
    <p:extLst>
      <p:ext uri="{BB962C8B-B14F-4D97-AF65-F5344CB8AC3E}">
        <p14:creationId xmlns:p14="http://schemas.microsoft.com/office/powerpoint/2010/main" val="38015759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genda/contents steel">
    <p:bg>
      <p:bgPr>
        <a:solidFill>
          <a:schemeClr val="accent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2C5E987-51E5-28AA-5DD8-5D10650BEDB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3" name="Title Placeholder 1">
            <a:extLst>
              <a:ext uri="{FF2B5EF4-FFF2-40B4-BE49-F238E27FC236}">
                <a16:creationId xmlns:a16="http://schemas.microsoft.com/office/drawing/2014/main" id="{E5D6A993-C2B4-1DD0-4BB0-4397553C28C6}"/>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17" name="Google Shape;35;p10">
            <a:extLst>
              <a:ext uri="{FF2B5EF4-FFF2-40B4-BE49-F238E27FC236}">
                <a16:creationId xmlns:a16="http://schemas.microsoft.com/office/drawing/2014/main" id="{01F453B9-480C-9721-03F4-4D9BD5D9426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3EBC2B24-F207-40F4-A5F9-8A4AC05F4EE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8" name="Picture 17" descr="A close up of a sign&#10;&#10;Description automatically generated">
            <a:extLst>
              <a:ext uri="{FF2B5EF4-FFF2-40B4-BE49-F238E27FC236}">
                <a16:creationId xmlns:a16="http://schemas.microsoft.com/office/drawing/2014/main" id="{D2767760-7572-DABB-2113-2318B523D9FA}"/>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5" name="Text Placeholder 3">
            <a:extLst>
              <a:ext uri="{FF2B5EF4-FFF2-40B4-BE49-F238E27FC236}">
                <a16:creationId xmlns:a16="http://schemas.microsoft.com/office/drawing/2014/main" id="{13A6E58F-BAC7-8ABE-D019-FF48241D29FC}"/>
              </a:ext>
            </a:extLst>
          </p:cNvPr>
          <p:cNvSpPr>
            <a:spLocks noGrp="1"/>
          </p:cNvSpPr>
          <p:nvPr>
            <p:ph type="body" sz="quarter" idx="10" hasCustomPrompt="1"/>
          </p:nvPr>
        </p:nvSpPr>
        <p:spPr>
          <a:xfrm>
            <a:off x="838201" y="2219316"/>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9" name="Text Placeholder 3">
            <a:extLst>
              <a:ext uri="{FF2B5EF4-FFF2-40B4-BE49-F238E27FC236}">
                <a16:creationId xmlns:a16="http://schemas.microsoft.com/office/drawing/2014/main" id="{2C1CC8FA-E01C-17C6-6224-98BD8B7955EB}"/>
              </a:ext>
            </a:extLst>
          </p:cNvPr>
          <p:cNvSpPr>
            <a:spLocks noGrp="1"/>
          </p:cNvSpPr>
          <p:nvPr>
            <p:ph type="body" sz="quarter" idx="22" hasCustomPrompt="1"/>
          </p:nvPr>
        </p:nvSpPr>
        <p:spPr>
          <a:xfrm>
            <a:off x="838201" y="3063505"/>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0" name="Text Placeholder 3">
            <a:extLst>
              <a:ext uri="{FF2B5EF4-FFF2-40B4-BE49-F238E27FC236}">
                <a16:creationId xmlns:a16="http://schemas.microsoft.com/office/drawing/2014/main" id="{EBBC6BF8-6382-FF6E-378C-F8B8B147A290}"/>
              </a:ext>
            </a:extLst>
          </p:cNvPr>
          <p:cNvSpPr>
            <a:spLocks noGrp="1"/>
          </p:cNvSpPr>
          <p:nvPr>
            <p:ph type="body" sz="quarter" idx="24" hasCustomPrompt="1"/>
          </p:nvPr>
        </p:nvSpPr>
        <p:spPr>
          <a:xfrm>
            <a:off x="838201" y="3907693"/>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1" name="Text Placeholder 3">
            <a:extLst>
              <a:ext uri="{FF2B5EF4-FFF2-40B4-BE49-F238E27FC236}">
                <a16:creationId xmlns:a16="http://schemas.microsoft.com/office/drawing/2014/main" id="{045BEBD9-9819-76AC-DC14-460281447D94}"/>
              </a:ext>
            </a:extLst>
          </p:cNvPr>
          <p:cNvSpPr>
            <a:spLocks noGrp="1"/>
          </p:cNvSpPr>
          <p:nvPr>
            <p:ph type="body" sz="quarter" idx="26" hasCustomPrompt="1"/>
          </p:nvPr>
        </p:nvSpPr>
        <p:spPr>
          <a:xfrm>
            <a:off x="838201" y="4751882"/>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3" name="Text Placeholder 3">
            <a:extLst>
              <a:ext uri="{FF2B5EF4-FFF2-40B4-BE49-F238E27FC236}">
                <a16:creationId xmlns:a16="http://schemas.microsoft.com/office/drawing/2014/main" id="{6B42A23A-0724-C337-C05D-4369BD73C662}"/>
              </a:ext>
            </a:extLst>
          </p:cNvPr>
          <p:cNvSpPr>
            <a:spLocks noGrp="1"/>
          </p:cNvSpPr>
          <p:nvPr>
            <p:ph type="body" sz="quarter" idx="28" hasCustomPrompt="1"/>
          </p:nvPr>
        </p:nvSpPr>
        <p:spPr>
          <a:xfrm>
            <a:off x="6436682" y="2250517"/>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6" name="Text Placeholder 3">
            <a:extLst>
              <a:ext uri="{FF2B5EF4-FFF2-40B4-BE49-F238E27FC236}">
                <a16:creationId xmlns:a16="http://schemas.microsoft.com/office/drawing/2014/main" id="{38BAE634-676D-7A3F-069D-866788A09274}"/>
              </a:ext>
            </a:extLst>
          </p:cNvPr>
          <p:cNvSpPr>
            <a:spLocks noGrp="1"/>
          </p:cNvSpPr>
          <p:nvPr>
            <p:ph type="body" sz="quarter" idx="30" hasCustomPrompt="1"/>
          </p:nvPr>
        </p:nvSpPr>
        <p:spPr>
          <a:xfrm>
            <a:off x="6436682" y="3094706"/>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7" name="Text Placeholder 3">
            <a:extLst>
              <a:ext uri="{FF2B5EF4-FFF2-40B4-BE49-F238E27FC236}">
                <a16:creationId xmlns:a16="http://schemas.microsoft.com/office/drawing/2014/main" id="{2BE7EA8A-3626-CAD1-6BE1-AC0234E8FC41}"/>
              </a:ext>
            </a:extLst>
          </p:cNvPr>
          <p:cNvSpPr>
            <a:spLocks noGrp="1"/>
          </p:cNvSpPr>
          <p:nvPr>
            <p:ph type="body" sz="quarter" idx="32" hasCustomPrompt="1"/>
          </p:nvPr>
        </p:nvSpPr>
        <p:spPr>
          <a:xfrm>
            <a:off x="6436682" y="3938894"/>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8" name="Text Placeholder 3">
            <a:extLst>
              <a:ext uri="{FF2B5EF4-FFF2-40B4-BE49-F238E27FC236}">
                <a16:creationId xmlns:a16="http://schemas.microsoft.com/office/drawing/2014/main" id="{1711F613-2A16-48B0-6CDC-1B370B5FAC19}"/>
              </a:ext>
            </a:extLst>
          </p:cNvPr>
          <p:cNvSpPr>
            <a:spLocks noGrp="1"/>
          </p:cNvSpPr>
          <p:nvPr>
            <p:ph type="body" sz="quarter" idx="34" hasCustomPrompt="1"/>
          </p:nvPr>
        </p:nvSpPr>
        <p:spPr>
          <a:xfrm>
            <a:off x="6436682" y="4783083"/>
            <a:ext cx="1205204" cy="644897"/>
          </a:xfrm>
          <a:prstGeom prst="rect">
            <a:avLst/>
          </a:prstGeom>
          <a:ln>
            <a:solidFill>
              <a:schemeClr val="accent2"/>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9" name="Text Placeholder 2">
            <a:extLst>
              <a:ext uri="{FF2B5EF4-FFF2-40B4-BE49-F238E27FC236}">
                <a16:creationId xmlns:a16="http://schemas.microsoft.com/office/drawing/2014/main" id="{C549068F-B145-F94E-5E7A-3A7E6D39C2B1}"/>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92FBA5F6-C7BD-8691-9D67-10E4F3FBCAF2}"/>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1" name="Text Placeholder 2">
            <a:extLst>
              <a:ext uri="{FF2B5EF4-FFF2-40B4-BE49-F238E27FC236}">
                <a16:creationId xmlns:a16="http://schemas.microsoft.com/office/drawing/2014/main" id="{611E35ED-85C7-3300-01B5-D29BF0EC4B2E}"/>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6EFD9CCF-12C2-5962-E9F4-BF438E064A80}"/>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3" name="Text Placeholder 2">
            <a:extLst>
              <a:ext uri="{FF2B5EF4-FFF2-40B4-BE49-F238E27FC236}">
                <a16:creationId xmlns:a16="http://schemas.microsoft.com/office/drawing/2014/main" id="{1F8BC41C-527E-88E7-661E-BCF544351263}"/>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7BFB89DB-CB9C-2269-EA36-68CF0E775B1E}"/>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5" name="Text Placeholder 2">
            <a:extLst>
              <a:ext uri="{FF2B5EF4-FFF2-40B4-BE49-F238E27FC236}">
                <a16:creationId xmlns:a16="http://schemas.microsoft.com/office/drawing/2014/main" id="{0B4CA46B-6074-C179-A701-60A37E0D03C1}"/>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6" name="Text Placeholder 2">
            <a:extLst>
              <a:ext uri="{FF2B5EF4-FFF2-40B4-BE49-F238E27FC236}">
                <a16:creationId xmlns:a16="http://schemas.microsoft.com/office/drawing/2014/main" id="{AE00C444-D255-C601-A90B-DABD6D03485F}"/>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9559893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reak page circles steel">
    <p:bg>
      <p:bgPr>
        <a:solidFill>
          <a:schemeClr val="accent2"/>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2B3D5EB4-D928-45E4-AFAD-01D39F9293F1}"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60A27B65-0485-6911-D8FF-AD656F98F19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2660" r="16303" b="8859"/>
          <a:stretch/>
        </p:blipFill>
        <p:spPr>
          <a:xfrm>
            <a:off x="4859130" y="0"/>
            <a:ext cx="7332870" cy="6875822"/>
          </a:xfrm>
          <a:prstGeom prst="rect">
            <a:avLst/>
          </a:prstGeom>
        </p:spPr>
      </p:pic>
      <p:sp>
        <p:nvSpPr>
          <p:cNvPr id="8" name="Google Shape;82;p19">
            <a:extLst>
              <a:ext uri="{FF2B5EF4-FFF2-40B4-BE49-F238E27FC236}">
                <a16:creationId xmlns:a16="http://schemas.microsoft.com/office/drawing/2014/main" id="{314E1561-0B4E-72AE-6A6B-99D06C9E9F1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4894B5E8-384D-8B3D-25BF-A8175210F64A}"/>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7861363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lide steel">
    <p:bg>
      <p:bgPr>
        <a:solidFill>
          <a:schemeClr val="accent2"/>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C2121854-0F93-F380-C077-B20F2A6C0FF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EB35EAF4-47E0-4A97-A4B8-88D441CC9D1D}"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36639419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reak page TM steel">
    <p:bg>
      <p:bgPr>
        <a:solidFill>
          <a:schemeClr val="accent2"/>
        </a:solidFill>
        <a:effectLst/>
      </p:bgPr>
    </p:bg>
    <p:spTree>
      <p:nvGrpSpPr>
        <p:cNvPr id="1" name=""/>
        <p:cNvGrpSpPr/>
        <p:nvPr/>
      </p:nvGrpSpPr>
      <p:grpSpPr>
        <a:xfrm>
          <a:off x="0" y="0"/>
          <a:ext cx="0" cy="0"/>
          <a:chOff x="0" y="0"/>
          <a:chExt cx="0" cy="0"/>
        </a:xfrm>
      </p:grpSpPr>
      <p:sp>
        <p:nvSpPr>
          <p:cNvPr id="3" name="Google Shape;82;p19">
            <a:extLst>
              <a:ext uri="{FF2B5EF4-FFF2-40B4-BE49-F238E27FC236}">
                <a16:creationId xmlns:a16="http://schemas.microsoft.com/office/drawing/2014/main" id="{FC170802-935D-50EA-CAEA-751E1692446A}"/>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2B845DBD-FB27-8C98-62CF-36E3AEFADF5E}"/>
              </a:ext>
            </a:extLst>
          </p:cNvPr>
          <p:cNvSpPr>
            <a:spLocks noGrp="1"/>
          </p:cNvSpPr>
          <p:nvPr>
            <p:ph type="body" sz="quarter" idx="11"/>
          </p:nvPr>
        </p:nvSpPr>
        <p:spPr>
          <a:xfrm>
            <a:off x="838200" y="3738164"/>
            <a:ext cx="3411071" cy="177032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31693ADF-BE82-62B2-1B65-D62E9F72470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11DD627-D471-477D-A6D8-686976DD337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ED946EED-D844-EA64-EBE1-FE041E9959B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Picture 1">
            <a:extLst>
              <a:ext uri="{FF2B5EF4-FFF2-40B4-BE49-F238E27FC236}">
                <a16:creationId xmlns:a16="http://schemas.microsoft.com/office/drawing/2014/main" id="{740A8160-F835-FDAD-9E7E-0589EB185427}"/>
              </a:ext>
            </a:extLst>
          </p:cNvPr>
          <p:cNvPicPr>
            <a:picLocks noChangeAspect="1"/>
          </p:cNvPicPr>
          <p:nvPr userDrawn="1"/>
        </p:nvPicPr>
        <p:blipFill rotWithShape="1">
          <a:blip r:embed="rId3"/>
          <a:srcRect l="-1" r="26461"/>
          <a:stretch/>
        </p:blipFill>
        <p:spPr>
          <a:xfrm>
            <a:off x="4841166" y="1048284"/>
            <a:ext cx="7350833" cy="5009020"/>
          </a:xfrm>
          <a:prstGeom prst="rect">
            <a:avLst/>
          </a:prstGeom>
        </p:spPr>
      </p:pic>
    </p:spTree>
    <p:extLst>
      <p:ext uri="{BB962C8B-B14F-4D97-AF65-F5344CB8AC3E}">
        <p14:creationId xmlns:p14="http://schemas.microsoft.com/office/powerpoint/2010/main" val="8580454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image/shape steel">
    <p:bg>
      <p:bgPr>
        <a:solidFill>
          <a:schemeClr val="accent2"/>
        </a:solidFill>
        <a:effectLst/>
      </p:bgPr>
    </p:bg>
    <p:spTree>
      <p:nvGrpSpPr>
        <p:cNvPr id="1" name=""/>
        <p:cNvGrpSpPr/>
        <p:nvPr/>
      </p:nvGrpSpPr>
      <p:grpSpPr>
        <a:xfrm>
          <a:off x="0" y="0"/>
          <a:ext cx="0" cy="0"/>
          <a:chOff x="0" y="0"/>
          <a:chExt cx="0" cy="0"/>
        </a:xfrm>
      </p:grpSpPr>
      <p:sp>
        <p:nvSpPr>
          <p:cNvPr id="6" name="Google Shape;35;p10">
            <a:extLst>
              <a:ext uri="{FF2B5EF4-FFF2-40B4-BE49-F238E27FC236}">
                <a16:creationId xmlns:a16="http://schemas.microsoft.com/office/drawing/2014/main" id="{DD152BB5-9728-91FB-59E7-2F38D86319A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B9B50FD-EA40-450D-A178-8F47356CD2F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CF9F6B24-28E7-E883-6227-51194E5984B5}"/>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7F7E77B-EE38-2040-D326-10A83D05AD01}"/>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Text Placeholder 2">
            <a:extLst>
              <a:ext uri="{FF2B5EF4-FFF2-40B4-BE49-F238E27FC236}">
                <a16:creationId xmlns:a16="http://schemas.microsoft.com/office/drawing/2014/main" id="{09C3311D-902D-6244-FCFF-D0C75451F880}"/>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4" name="Picture 3">
            <a:extLst>
              <a:ext uri="{FF2B5EF4-FFF2-40B4-BE49-F238E27FC236}">
                <a16:creationId xmlns:a16="http://schemas.microsoft.com/office/drawing/2014/main" id="{49E2D685-5DBC-E5CD-0271-1300E7FB9A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43397" y="521618"/>
            <a:ext cx="4612284" cy="5419433"/>
          </a:xfrm>
          <a:prstGeom prst="rect">
            <a:avLst/>
          </a:prstGeom>
        </p:spPr>
      </p:pic>
    </p:spTree>
    <p:extLst>
      <p:ext uri="{BB962C8B-B14F-4D97-AF65-F5344CB8AC3E}">
        <p14:creationId xmlns:p14="http://schemas.microsoft.com/office/powerpoint/2010/main" val="31041793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lide quote Dark 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FC93EB-F514-3EC3-729A-F6A0152DA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17155" y="839096"/>
            <a:ext cx="5801034" cy="5179807"/>
          </a:xfrm>
          <a:prstGeom prst="rect">
            <a:avLst/>
          </a:prstGeom>
        </p:spPr>
      </p:pic>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C9209CE5-AED2-4AFD-959A-163300B07129}"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14" name="Graphic 13">
            <a:extLst>
              <a:ext uri="{FF2B5EF4-FFF2-40B4-BE49-F238E27FC236}">
                <a16:creationId xmlns:a16="http://schemas.microsoft.com/office/drawing/2014/main" id="{EE0586F7-A3FA-21E1-D016-B145B705911F}"/>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
        <p:nvSpPr>
          <p:cNvPr id="5" name="Google Shape;82;p19">
            <a:extLst>
              <a:ext uri="{FF2B5EF4-FFF2-40B4-BE49-F238E27FC236}">
                <a16:creationId xmlns:a16="http://schemas.microsoft.com/office/drawing/2014/main" id="{AC3AE951-BC6E-E30B-C637-A3F686520437}"/>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6" name="Text Placeholder 2">
            <a:extLst>
              <a:ext uri="{FF2B5EF4-FFF2-40B4-BE49-F238E27FC236}">
                <a16:creationId xmlns:a16="http://schemas.microsoft.com/office/drawing/2014/main" id="{330FB6C0-56E0-E691-2029-B775674B6280}"/>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25323803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One collumn steel plain">
    <p:bg>
      <p:bgPr>
        <a:solidFill>
          <a:schemeClr val="accent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906A55CD-CF71-4B03-93C6-46C15DD5F1B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1E017B28-D660-EEB8-5896-DA0B0366D2EF}"/>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4579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quote white">
    <p:bg>
      <p:bgPr>
        <a:solidFill>
          <a:schemeClr val="bg1"/>
        </a:solidFill>
        <a:effectLst/>
      </p:bgPr>
    </p:bg>
    <p:spTree>
      <p:nvGrpSpPr>
        <p:cNvPr id="1" name=""/>
        <p:cNvGrpSpPr/>
        <p:nvPr/>
      </p:nvGrpSpPr>
      <p:grpSpPr>
        <a:xfrm>
          <a:off x="0" y="0"/>
          <a:ext cx="0" cy="0"/>
          <a:chOff x="0" y="0"/>
          <a:chExt cx="0" cy="0"/>
        </a:xfrm>
      </p:grpSpPr>
      <p:sp>
        <p:nvSpPr>
          <p:cNvPr id="7" name="Google Shape;35;p10">
            <a:extLst>
              <a:ext uri="{FF2B5EF4-FFF2-40B4-BE49-F238E27FC236}">
                <a16:creationId xmlns:a16="http://schemas.microsoft.com/office/drawing/2014/main" id="{8C6E1BB3-4134-DE65-0C35-79EACAB649C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A682676F-54EC-4C42-825B-99E186002E7C}"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AABA3D39-A81E-7933-661D-A155D9C123FD}"/>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11" name="Graphic 10">
            <a:extLst>
              <a:ext uri="{FF2B5EF4-FFF2-40B4-BE49-F238E27FC236}">
                <a16:creationId xmlns:a16="http://schemas.microsoft.com/office/drawing/2014/main" id="{588FBE4D-2938-3113-C326-F06049422AB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5800" t="53053"/>
          <a:stretch/>
        </p:blipFill>
        <p:spPr>
          <a:xfrm>
            <a:off x="0" y="-17821"/>
            <a:ext cx="3928188" cy="2180086"/>
          </a:xfrm>
          <a:prstGeom prst="rect">
            <a:avLst/>
          </a:prstGeom>
        </p:spPr>
      </p:pic>
      <p:pic>
        <p:nvPicPr>
          <p:cNvPr id="3" name="Picture 2">
            <a:extLst>
              <a:ext uri="{FF2B5EF4-FFF2-40B4-BE49-F238E27FC236}">
                <a16:creationId xmlns:a16="http://schemas.microsoft.com/office/drawing/2014/main" id="{AB5E99B9-35E0-C2ED-35C0-072A0DA5A6E7}"/>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417155" y="839097"/>
            <a:ext cx="5801034" cy="5179807"/>
          </a:xfrm>
          <a:prstGeom prst="rect">
            <a:avLst/>
          </a:prstGeom>
        </p:spPr>
      </p:pic>
      <p:sp>
        <p:nvSpPr>
          <p:cNvPr id="2" name="Google Shape;82;p19">
            <a:extLst>
              <a:ext uri="{FF2B5EF4-FFF2-40B4-BE49-F238E27FC236}">
                <a16:creationId xmlns:a16="http://schemas.microsoft.com/office/drawing/2014/main" id="{EF5D2A2E-6756-51E9-9EEC-378AE64630EB}"/>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accent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6" name="Text Placeholder 2">
            <a:extLst>
              <a:ext uri="{FF2B5EF4-FFF2-40B4-BE49-F238E27FC236}">
                <a16:creationId xmlns:a16="http://schemas.microsoft.com/office/drawing/2014/main" id="{B190C9E5-AD26-D835-7AF2-835CB0C85474}"/>
              </a:ext>
            </a:extLst>
          </p:cNvPr>
          <p:cNvSpPr>
            <a:spLocks noGrp="1"/>
          </p:cNvSpPr>
          <p:nvPr>
            <p:ph type="body" sz="quarter" idx="12" hasCustomPrompt="1"/>
          </p:nvPr>
        </p:nvSpPr>
        <p:spPr>
          <a:xfrm>
            <a:off x="838200" y="5012575"/>
            <a:ext cx="4777154" cy="777438"/>
          </a:xfrm>
        </p:spPr>
        <p:txBody>
          <a:bodyPr lIns="72000" tIns="72000" rIns="72000" bIns="72000" anchor="t">
            <a:noAutofit/>
          </a:bodyPr>
          <a:lstStyle>
            <a:lvl1pPr marL="63500" indent="0">
              <a:buNone/>
              <a:defRPr sz="1600" b="0" i="0">
                <a:solidFill>
                  <a:schemeClr val="accent6"/>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34798050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One collumn steel circles">
    <p:bg>
      <p:bgPr>
        <a:solidFill>
          <a:schemeClr val="accent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3FFDCCB-568C-4FE5-B141-08C05DF979EB}"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CC811C77-E088-3DCC-9EE2-8293FF16828C}"/>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4" name="Text Placeholder 2">
            <a:extLst>
              <a:ext uri="{FF2B5EF4-FFF2-40B4-BE49-F238E27FC236}">
                <a16:creationId xmlns:a16="http://schemas.microsoft.com/office/drawing/2014/main" id="{8086E7A1-D83B-4198-B648-2F6C527FF4F2}"/>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919954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One collumn steel shape outline">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63B406E-4A52-E9B0-F05E-2581270ED2E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3FFDCCB-568C-4FE5-B141-08C05DF979EB}"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417D596F-80FF-9E0A-6D1E-35897E4A517A}"/>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3940514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ne collumn steel shape colour">
    <p:bg>
      <p:bgPr>
        <a:solidFill>
          <a:schemeClr val="accent2"/>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D054188-F859-466F-928A-A64D5E6B63B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13" name="Picture 12" descr="A colorful circles on a black background&#10;&#10;Description automatically generated">
            <a:extLst>
              <a:ext uri="{FF2B5EF4-FFF2-40B4-BE49-F238E27FC236}">
                <a16:creationId xmlns:a16="http://schemas.microsoft.com/office/drawing/2014/main" id="{D3F91C86-79CF-ECEE-18D7-351546B524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786" b="18362"/>
          <a:stretch/>
        </p:blipFill>
        <p:spPr>
          <a:xfrm>
            <a:off x="7494663" y="2304371"/>
            <a:ext cx="4697337" cy="4553630"/>
          </a:xfrm>
          <a:prstGeom prst="rect">
            <a:avLst/>
          </a:prstGeom>
        </p:spPr>
      </p:pic>
      <p:sp>
        <p:nvSpPr>
          <p:cNvPr id="3" name="Title Placeholder 1">
            <a:extLst>
              <a:ext uri="{FF2B5EF4-FFF2-40B4-BE49-F238E27FC236}">
                <a16:creationId xmlns:a16="http://schemas.microsoft.com/office/drawing/2014/main" id="{C39DDE95-7FB3-EFD4-6A61-A4045B32E391}"/>
              </a:ext>
            </a:extLst>
          </p:cNvPr>
          <p:cNvSpPr txBox="1">
            <a:spLocks/>
          </p:cNvSpPr>
          <p:nvPr userDrawn="1"/>
        </p:nvSpPr>
        <p:spPr>
          <a:xfrm>
            <a:off x="838200" y="484395"/>
            <a:ext cx="1051560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bg1"/>
                </a:solidFill>
                <a:latin typeface="Filson Pro Regular" panose="02000000000000000000" pitchFamily="2" charset="77"/>
                <a:ea typeface="+mj-ea"/>
                <a:cs typeface="+mj-cs"/>
              </a:defRPr>
            </a:lvl1pPr>
          </a:lstStyle>
          <a:p>
            <a:r>
              <a:rPr lang="en-US"/>
              <a:t>Click to edit title</a:t>
            </a:r>
          </a:p>
        </p:txBody>
      </p:sp>
      <p:sp>
        <p:nvSpPr>
          <p:cNvPr id="5" name="Text Placeholder 2">
            <a:extLst>
              <a:ext uri="{FF2B5EF4-FFF2-40B4-BE49-F238E27FC236}">
                <a16:creationId xmlns:a16="http://schemas.microsoft.com/office/drawing/2014/main" id="{CB27A26E-2607-4FAA-4684-8022D40328EB}"/>
              </a:ext>
            </a:extLst>
          </p:cNvPr>
          <p:cNvSpPr>
            <a:spLocks noGrp="1"/>
          </p:cNvSpPr>
          <p:nvPr>
            <p:ph type="body" sz="quarter" idx="12"/>
          </p:nvPr>
        </p:nvSpPr>
        <p:spPr>
          <a:xfrm>
            <a:off x="838198" y="1598277"/>
            <a:ext cx="5336571" cy="4478432"/>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6561755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wo collumn steel plain">
    <p:bg>
      <p:bgPr>
        <a:solidFill>
          <a:schemeClr val="accent2"/>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D054188-F859-466F-928A-A64D5E6B63B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DC08BE1F-8E4E-6967-6927-FDB395195B66}"/>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0A95164D-0CD9-4FEA-86C6-9E2AA4B059F1}"/>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4352E50B-5D50-B2EE-C5F5-024AE786A899}"/>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1" name="Text Placeholder 2">
            <a:extLst>
              <a:ext uri="{FF2B5EF4-FFF2-40B4-BE49-F238E27FC236}">
                <a16:creationId xmlns:a16="http://schemas.microsoft.com/office/drawing/2014/main" id="{1D148E4E-3379-8E3A-7B4B-B53C615F99BF}"/>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009124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wo collumn steel circles">
    <p:bg>
      <p:bgPr>
        <a:solidFill>
          <a:schemeClr val="accent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58DC324-EB05-2172-53FB-FC38374557A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D054188-F859-466F-928A-A64D5E6B63B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03D36486-84CA-DDE7-6113-DBAAC35B56F3}"/>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820F10F0-135B-28D5-F358-929F71E150E9}"/>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FF4C8CC9-3298-81CC-F2E1-CF7AC77236D2}"/>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8CDA9F9B-F106-6FCD-4493-1B97CA5CDF81}"/>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7320586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wo collumn steel plain">
    <p:bg>
      <p:bgPr>
        <a:solidFill>
          <a:schemeClr val="accent2"/>
        </a:solidFill>
        <a:effectLst/>
      </p:bgPr>
    </p:bg>
    <p:spTree>
      <p:nvGrpSpPr>
        <p:cNvPr id="1" name=""/>
        <p:cNvGrpSpPr/>
        <p:nvPr/>
      </p:nvGrpSpPr>
      <p:grpSpPr>
        <a:xfrm>
          <a:off x="0" y="0"/>
          <a:ext cx="0" cy="0"/>
          <a:chOff x="0" y="0"/>
          <a:chExt cx="0" cy="0"/>
        </a:xfrm>
      </p:grpSpPr>
      <p:pic>
        <p:nvPicPr>
          <p:cNvPr id="6" name="Picture 5" descr="A colorful circles on a black background&#10;&#10;Description automatically generated">
            <a:extLst>
              <a:ext uri="{FF2B5EF4-FFF2-40B4-BE49-F238E27FC236}">
                <a16:creationId xmlns:a16="http://schemas.microsoft.com/office/drawing/2014/main" id="{9F3E7014-3CE6-F22D-A6C8-C24971D42B04}"/>
              </a:ext>
            </a:extLst>
          </p:cNvPr>
          <p:cNvPicPr>
            <a:picLocks noChangeAspect="1"/>
          </p:cNvPicPr>
          <p:nvPr userDrawn="1"/>
        </p:nvPicPr>
        <p:blipFill rotWithShape="1">
          <a:blip r:embed="rId2">
            <a:alphaModFix amt="15000"/>
            <a:extLst>
              <a:ext uri="{28A0092B-C50C-407E-A947-70E740481C1C}">
                <a14:useLocalDpi xmlns:a14="http://schemas.microsoft.com/office/drawing/2010/main" val="0"/>
              </a:ext>
            </a:extLst>
          </a:blip>
          <a:srcRect r="15786" b="18362"/>
          <a:stretch/>
        </p:blipFill>
        <p:spPr>
          <a:xfrm>
            <a:off x="7494663" y="2304371"/>
            <a:ext cx="4697337" cy="4553630"/>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D054188-F859-466F-928A-A64D5E6B63B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7" name="Text Placeholder 2">
            <a:extLst>
              <a:ext uri="{FF2B5EF4-FFF2-40B4-BE49-F238E27FC236}">
                <a16:creationId xmlns:a16="http://schemas.microsoft.com/office/drawing/2014/main" id="{4FA9ED72-EB18-F700-AC99-00793A70212B}"/>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AD2D721F-90C6-0721-CC31-2D710370845F}"/>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90A5C1E5-E73F-F5BA-0FF6-CE2C08BB8E71}"/>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41129E6B-A88A-D155-A060-C2840A2D6805}"/>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35191804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Two collumn steel plain">
    <p:bg>
      <p:bgPr>
        <a:solidFill>
          <a:schemeClr val="accent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BFDB98B-05A5-E76C-B75C-9EF028AD278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D054188-F859-466F-928A-A64D5E6B63B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7" name="Text Placeholder 2">
            <a:extLst>
              <a:ext uri="{FF2B5EF4-FFF2-40B4-BE49-F238E27FC236}">
                <a16:creationId xmlns:a16="http://schemas.microsoft.com/office/drawing/2014/main" id="{9EB9CCB4-1A76-B394-BC9A-0EA2F1E751F6}"/>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036D432A-4BC4-62C0-DD3D-D7AD9E1B90D4}"/>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4CE75031-8F67-3233-0171-8565513FEEDF}"/>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0C984F66-E4DD-B6A1-A80A-77A16956DF7E}"/>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2348338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hree collumn steel">
    <p:bg>
      <p:bgPr>
        <a:solidFill>
          <a:schemeClr val="accent2"/>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92F2BB42-DFDA-48E9-86D6-343C8EF5F70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60349D60-0DF0-3320-B0A9-A9A0DFD626E1}"/>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Text Placeholder 2">
            <a:extLst>
              <a:ext uri="{FF2B5EF4-FFF2-40B4-BE49-F238E27FC236}">
                <a16:creationId xmlns:a16="http://schemas.microsoft.com/office/drawing/2014/main" id="{E94402F9-63CA-4D58-7DC3-5585ED209D10}"/>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B667AF87-6C7F-788F-C963-AAB5A693B063}"/>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2309BE78-410A-3E40-E603-34C121A13913}"/>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4" name="Text Placeholder 2">
            <a:extLst>
              <a:ext uri="{FF2B5EF4-FFF2-40B4-BE49-F238E27FC236}">
                <a16:creationId xmlns:a16="http://schemas.microsoft.com/office/drawing/2014/main" id="{FF8173B3-8224-693F-DD55-4A12EB7BA707}"/>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6" name="Text Placeholder 2">
            <a:extLst>
              <a:ext uri="{FF2B5EF4-FFF2-40B4-BE49-F238E27FC236}">
                <a16:creationId xmlns:a16="http://schemas.microsoft.com/office/drawing/2014/main" id="{696D39FA-FBE7-7548-3BD9-725FF96AC315}"/>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602958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hree collumn steel outline circle">
    <p:bg>
      <p:bgPr>
        <a:solidFill>
          <a:schemeClr val="accent2"/>
        </a:solidFill>
        <a:effectLst/>
      </p:bgPr>
    </p:bg>
    <p:spTree>
      <p:nvGrpSpPr>
        <p:cNvPr id="1" name=""/>
        <p:cNvGrpSpPr/>
        <p:nvPr/>
      </p:nvGrpSpPr>
      <p:grpSpPr>
        <a:xfrm>
          <a:off x="0" y="0"/>
          <a:ext cx="0" cy="0"/>
          <a:chOff x="0" y="0"/>
          <a:chExt cx="0" cy="0"/>
        </a:xfrm>
      </p:grpSpPr>
      <p:pic>
        <p:nvPicPr>
          <p:cNvPr id="9" name="Graphic 6">
            <a:extLst>
              <a:ext uri="{FF2B5EF4-FFF2-40B4-BE49-F238E27FC236}">
                <a16:creationId xmlns:a16="http://schemas.microsoft.com/office/drawing/2014/main" id="{6D03B708-898F-98E6-EF1B-142B71771FA4}"/>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92F2BB42-DFDA-48E9-86D6-343C8EF5F70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10" name="Text Placeholder 2">
            <a:extLst>
              <a:ext uri="{FF2B5EF4-FFF2-40B4-BE49-F238E27FC236}">
                <a16:creationId xmlns:a16="http://schemas.microsoft.com/office/drawing/2014/main" id="{0DFB316E-258B-6012-A141-B7A8FCAAD7EC}"/>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351B96FB-A7CC-E594-519A-420D59B84A63}"/>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69E039ED-A4F9-AD0C-E615-022EDADC545C}"/>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3B6A0113-24AC-12A0-51B5-6CF75FF00F49}"/>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6" name="Text Placeholder 2">
            <a:extLst>
              <a:ext uri="{FF2B5EF4-FFF2-40B4-BE49-F238E27FC236}">
                <a16:creationId xmlns:a16="http://schemas.microsoft.com/office/drawing/2014/main" id="{464F8341-366A-D9F2-35AD-3713F15C1EB0}"/>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D3393F8F-A304-53B2-2973-42A1E729E1F3}"/>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9626729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hree large collumn steel">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A15A31D-DA67-CF69-CBEA-9C339FC222B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6" name="Google Shape;35;p10">
            <a:extLst>
              <a:ext uri="{FF2B5EF4-FFF2-40B4-BE49-F238E27FC236}">
                <a16:creationId xmlns:a16="http://schemas.microsoft.com/office/drawing/2014/main" id="{CB839A31-5ABE-FC1C-60CF-1DB17914E11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2410DAA8-8562-4577-A57F-CC5D88FF5054}"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1BAEE587-E4D9-1C6A-5831-C3BD08E6E70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Google Shape;37;p11">
            <a:extLst>
              <a:ext uri="{FF2B5EF4-FFF2-40B4-BE49-F238E27FC236}">
                <a16:creationId xmlns:a16="http://schemas.microsoft.com/office/drawing/2014/main" id="{0934CBCD-3B07-B181-D62F-0CDACAAA66FB}"/>
              </a:ext>
            </a:extLst>
          </p:cNvPr>
          <p:cNvSpPr txBox="1">
            <a:spLocks noGrp="1"/>
          </p:cNvSpPr>
          <p:nvPr>
            <p:ph type="title" hasCustomPrompt="1"/>
          </p:nvPr>
        </p:nvSpPr>
        <p:spPr>
          <a:xfrm>
            <a:off x="838198" y="818904"/>
            <a:ext cx="3247103" cy="5220192"/>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9" name="Text Placeholder 2">
            <a:extLst>
              <a:ext uri="{FF2B5EF4-FFF2-40B4-BE49-F238E27FC236}">
                <a16:creationId xmlns:a16="http://schemas.microsoft.com/office/drawing/2014/main" id="{632350BC-9FA8-9C79-B99E-120CD017A46B}"/>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4459E415-17EC-93B5-A837-28765695E976}"/>
              </a:ext>
            </a:extLst>
          </p:cNvPr>
          <p:cNvSpPr>
            <a:spLocks noGrp="1"/>
          </p:cNvSpPr>
          <p:nvPr>
            <p:ph type="body" sz="quarter" idx="12"/>
          </p:nvPr>
        </p:nvSpPr>
        <p:spPr>
          <a:xfrm>
            <a:off x="7983610"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4238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lumn plai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3" name="Text Placeholder 2">
            <a:extLst>
              <a:ext uri="{FF2B5EF4-FFF2-40B4-BE49-F238E27FC236}">
                <a16:creationId xmlns:a16="http://schemas.microsoft.com/office/drawing/2014/main" id="{42CD2158-62CF-383A-4F28-CBDBB8F1325A}"/>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defRPr sz="1600" b="0" i="0">
                <a:latin typeface="Mulish" pitchFamily="2" charset="77"/>
                <a:cs typeface="Poppins SemiBold" pitchFamily="2" charset="77"/>
              </a:defRPr>
            </a:lvl1pPr>
            <a:lvl2pPr marL="546100" indent="0">
              <a:buClr>
                <a:schemeClr val="accent5"/>
              </a:buClr>
              <a:buNone/>
              <a:defRPr/>
            </a:lvl2pPr>
            <a:lvl3pPr marL="1028700" indent="0">
              <a:buClr>
                <a:schemeClr val="accent5"/>
              </a:buClr>
              <a:buNone/>
              <a:defRPr/>
            </a:lvl3pPr>
            <a:lvl4pPr marL="1498600" indent="0">
              <a:buClr>
                <a:schemeClr val="accent5"/>
              </a:buClr>
              <a:buNone/>
              <a:defRPr/>
            </a:lvl4pPr>
            <a:lvl5pPr marL="1968500" indent="0">
              <a:buClr>
                <a:schemeClr val="accent5"/>
              </a:buClr>
              <a:buNone/>
              <a:defRPr/>
            </a:lvl5pPr>
          </a:lstStyle>
          <a:p>
            <a:pPr lvl="0"/>
            <a:r>
              <a:rPr lang="en-US"/>
              <a:t>Click to edit Master text styles</a:t>
            </a:r>
          </a:p>
          <a:p>
            <a:pPr marL="630238" marR="0" lvl="1" indent="-173038"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Second level</a:t>
            </a:r>
          </a:p>
          <a:p>
            <a:pPr marL="1077913" marR="0" lvl="2" indent="-163513"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Third level</a:t>
            </a:r>
          </a:p>
          <a:p>
            <a:pPr marL="1527175" marR="0" lvl="3" indent="-155575"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Fourth level</a:t>
            </a:r>
          </a:p>
          <a:p>
            <a:pPr marL="1974850" marR="0" lvl="4" indent="-146050"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Fifth level</a:t>
            </a:r>
          </a:p>
          <a:p>
            <a:pPr lvl="0"/>
            <a:endParaRPr lang="en-US"/>
          </a:p>
        </p:txBody>
      </p:sp>
      <p:sp>
        <p:nvSpPr>
          <p:cNvPr id="6" name="Google Shape;35;p10">
            <a:extLst>
              <a:ext uri="{FF2B5EF4-FFF2-40B4-BE49-F238E27FC236}">
                <a16:creationId xmlns:a16="http://schemas.microsoft.com/office/drawing/2014/main" id="{0925BD12-0204-C35B-AAE9-44F8374F6C6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6BD45C72-8F91-470B-97E3-6F6D383F24C6}"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BBFDD306-773B-AECD-4330-6C96D6E81AD3}"/>
              </a:ext>
            </a:extLst>
          </p:cNvPr>
          <p:cNvPicPr>
            <a:picLocks noChangeAspect="1"/>
          </p:cNvPicPr>
          <p:nvPr userDrawn="1"/>
        </p:nvPicPr>
        <p:blipFill>
          <a:blip r:embed="rId2"/>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215055099"/>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ur collumn Steel shape outline">
    <p:bg>
      <p:bgPr>
        <a:solidFill>
          <a:schemeClr val="accent2"/>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4903BB9D-B883-FB74-E428-0BF84CDC98E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24956" y="2567418"/>
            <a:ext cx="4475357" cy="4315522"/>
          </a:xfrm>
          <a:prstGeom prst="rect">
            <a:avLst/>
          </a:prstGeom>
        </p:spPr>
      </p:pic>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5A0955D-02BF-4C58-A8F7-7A3F07D77C04}"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22" name="Text Placeholder 2">
            <a:extLst>
              <a:ext uri="{FF2B5EF4-FFF2-40B4-BE49-F238E27FC236}">
                <a16:creationId xmlns:a16="http://schemas.microsoft.com/office/drawing/2014/main" id="{0066DF77-08DF-4FDA-079A-9A6DE60CF05C}"/>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AF0B07F5-053E-A555-F70C-853214F84A74}"/>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9650F85A-1699-F54D-89B2-0115130BF7E5}"/>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8344C305-0BB2-472C-0E5F-29619D5E66AA}"/>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311CE082-5D16-4272-2226-7497267E2847}"/>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7" name="Text Placeholder 2">
            <a:extLst>
              <a:ext uri="{FF2B5EF4-FFF2-40B4-BE49-F238E27FC236}">
                <a16:creationId xmlns:a16="http://schemas.microsoft.com/office/drawing/2014/main" id="{3044FE93-EF7F-D6ED-3393-4454E77480F7}"/>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8" name="Text Placeholder 2">
            <a:extLst>
              <a:ext uri="{FF2B5EF4-FFF2-40B4-BE49-F238E27FC236}">
                <a16:creationId xmlns:a16="http://schemas.microsoft.com/office/drawing/2014/main" id="{74294BBF-EB3C-68CF-5594-F061CC03B00C}"/>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9" name="Text Placeholder 2">
            <a:extLst>
              <a:ext uri="{FF2B5EF4-FFF2-40B4-BE49-F238E27FC236}">
                <a16:creationId xmlns:a16="http://schemas.microsoft.com/office/drawing/2014/main" id="{68BB7F07-372C-FF8E-0FB0-8E29781AB5B9}"/>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399679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Four collumn Steel">
    <p:bg>
      <p:bgPr>
        <a:solidFill>
          <a:schemeClr val="accent2"/>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5A0955D-02BF-4C58-A8F7-7A3F07D77C04}"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Text Placeholder 2">
            <a:extLst>
              <a:ext uri="{FF2B5EF4-FFF2-40B4-BE49-F238E27FC236}">
                <a16:creationId xmlns:a16="http://schemas.microsoft.com/office/drawing/2014/main" id="{A711A63D-3558-3569-B5F0-E6DB498AB8EA}"/>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4BFFE7A-8959-F4AC-6E69-2539AAD9E77B}"/>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CE68A0DF-8632-3CDE-8DD6-B81BC01F75F3}"/>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6A214738-3FEA-3F4F-8590-AD503263BE69}"/>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DF091D08-60A0-DFF8-AD91-EB4FD9D372DE}"/>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15A2C8EF-6B07-1AB6-4FBC-BDCB24CD9393}"/>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B75E4B56-7870-6CDA-F5E6-DB0E83E62045}"/>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8BF441A4-D6F6-6C0A-6230-07AA5A7C26FF}"/>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52944606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llumn shape steel">
    <p:bg>
      <p:bgPr>
        <a:solidFill>
          <a:schemeClr val="accent2"/>
        </a:solidFill>
        <a:effectLst/>
      </p:bgPr>
    </p:bg>
    <p:spTree>
      <p:nvGrpSpPr>
        <p:cNvPr id="1" name=""/>
        <p:cNvGrpSpPr/>
        <p:nvPr/>
      </p:nvGrpSpPr>
      <p:grpSpPr>
        <a:xfrm>
          <a:off x="0" y="0"/>
          <a:ext cx="0" cy="0"/>
          <a:chOff x="0" y="0"/>
          <a:chExt cx="0" cy="0"/>
        </a:xfrm>
      </p:grpSpPr>
      <p:sp>
        <p:nvSpPr>
          <p:cNvPr id="5" name="Google Shape;37;p11">
            <a:extLst>
              <a:ext uri="{FF2B5EF4-FFF2-40B4-BE49-F238E27FC236}">
                <a16:creationId xmlns:a16="http://schemas.microsoft.com/office/drawing/2014/main" id="{93619EDA-7A05-F3BD-E699-C9E7F457F06D}"/>
              </a:ext>
            </a:extLst>
          </p:cNvPr>
          <p:cNvSpPr txBox="1">
            <a:spLocks noGrp="1"/>
          </p:cNvSpPr>
          <p:nvPr>
            <p:ph type="title" hasCustomPrompt="1"/>
          </p:nvPr>
        </p:nvSpPr>
        <p:spPr>
          <a:xfrm>
            <a:off x="838198" y="818904"/>
            <a:ext cx="3247103" cy="5220192"/>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B24875B6-F108-B876-7AD0-6C466772DBB0}"/>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Google Shape;35;p10">
            <a:extLst>
              <a:ext uri="{FF2B5EF4-FFF2-40B4-BE49-F238E27FC236}">
                <a16:creationId xmlns:a16="http://schemas.microsoft.com/office/drawing/2014/main" id="{BFA89E2C-CA66-998E-A843-2E557A28A33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8279EE88-61EA-4BCD-AF83-505CFBBAA0B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E580716B-D41C-2E16-4248-4B40A1ED3009}"/>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9" name="Picture 8">
            <a:extLst>
              <a:ext uri="{FF2B5EF4-FFF2-40B4-BE49-F238E27FC236}">
                <a16:creationId xmlns:a16="http://schemas.microsoft.com/office/drawing/2014/main" id="{869A8C57-212E-4AA6-8F7F-5102299197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822276" y="997526"/>
            <a:ext cx="3825812" cy="4495329"/>
          </a:xfrm>
          <a:prstGeom prst="rect">
            <a:avLst/>
          </a:prstGeom>
        </p:spPr>
      </p:pic>
    </p:spTree>
    <p:extLst>
      <p:ext uri="{BB962C8B-B14F-4D97-AF65-F5344CB8AC3E}">
        <p14:creationId xmlns:p14="http://schemas.microsoft.com/office/powerpoint/2010/main" val="31003215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hape/image steel">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19560-4C3F-4B07-71AE-C38D7087E38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B5659D97-63DF-4362-91C5-A61D0506EBFF}"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5" name="Text Placeholder 2">
            <a:extLst>
              <a:ext uri="{FF2B5EF4-FFF2-40B4-BE49-F238E27FC236}">
                <a16:creationId xmlns:a16="http://schemas.microsoft.com/office/drawing/2014/main" id="{3A5EF62D-0AD9-4799-1494-B40DC76AF851}"/>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460247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 shape/image steel2">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CC031-3671-9839-490A-1B8593D8A6E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3" name="Picture 12">
            <a:extLst>
              <a:ext uri="{FF2B5EF4-FFF2-40B4-BE49-F238E27FC236}">
                <a16:creationId xmlns:a16="http://schemas.microsoft.com/office/drawing/2014/main" id="{EDD9ABA2-0821-8456-7020-02A3BC6E8BD8}"/>
              </a:ext>
            </a:extLst>
          </p:cNvPr>
          <p:cNvPicPr>
            <a:picLocks noChangeAspect="1"/>
          </p:cNvPicPr>
          <p:nvPr/>
        </p:nvPicPr>
        <p:blipFill>
          <a:blip r:embed="rId4"/>
          <a:stretch>
            <a:fillRect/>
          </a:stretch>
        </p:blipFill>
        <p:spPr>
          <a:xfrm>
            <a:off x="6665958" y="699247"/>
            <a:ext cx="4123971" cy="6158753"/>
          </a:xfrm>
          <a:prstGeom prst="rect">
            <a:avLst/>
          </a:prstGeom>
        </p:spPr>
      </p:pic>
      <p:sp>
        <p:nvSpPr>
          <p:cNvPr id="6" name="Google Shape;35;p10">
            <a:extLst>
              <a:ext uri="{FF2B5EF4-FFF2-40B4-BE49-F238E27FC236}">
                <a16:creationId xmlns:a16="http://schemas.microsoft.com/office/drawing/2014/main" id="{FF410894-06BA-2A82-02CE-A2B45C62FC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D79A7E7-0CCA-498A-9948-A18A4D181F5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96C68D8D-2DFC-5AB1-6C1D-EBA7FDA7FB13}"/>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005CD67D-87D0-BD61-DE4B-19D655120CAA}"/>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2311113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 shape/image steel3">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19560-4C3F-4B07-71AE-C38D7087E38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57F13186-F854-40A3-9E50-4E59594C21C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5" name="Picture 4">
            <a:extLst>
              <a:ext uri="{FF2B5EF4-FFF2-40B4-BE49-F238E27FC236}">
                <a16:creationId xmlns:a16="http://schemas.microsoft.com/office/drawing/2014/main" id="{5FA0754D-ECF4-7169-963A-CDB0E9411AD8}"/>
              </a:ext>
            </a:extLst>
          </p:cNvPr>
          <p:cNvPicPr>
            <a:picLocks noChangeAspect="1"/>
          </p:cNvPicPr>
          <p:nvPr userDrawn="1"/>
        </p:nvPicPr>
        <p:blipFill rotWithShape="1">
          <a:blip r:embed="rId5"/>
          <a:srcRect b="9563"/>
          <a:stretch/>
        </p:blipFill>
        <p:spPr>
          <a:xfrm>
            <a:off x="6490587" y="580914"/>
            <a:ext cx="5891465" cy="6294908"/>
          </a:xfrm>
          <a:prstGeom prst="rect">
            <a:avLst/>
          </a:prstGeom>
        </p:spPr>
      </p:pic>
      <p:sp>
        <p:nvSpPr>
          <p:cNvPr id="6" name="Text Placeholder 2">
            <a:extLst>
              <a:ext uri="{FF2B5EF4-FFF2-40B4-BE49-F238E27FC236}">
                <a16:creationId xmlns:a16="http://schemas.microsoft.com/office/drawing/2014/main" id="{C5CB71CA-E037-8B44-291A-8E2E8574C5AA}"/>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314753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peaker custom steel">
    <p:bg>
      <p:bgPr>
        <a:solidFill>
          <a:schemeClr val="accent2"/>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A61A0F6A-CD38-8B39-324C-CEAB55AB979B}"/>
              </a:ext>
            </a:extLst>
          </p:cNvPr>
          <p:cNvSpPr>
            <a:spLocks noGrp="1"/>
          </p:cNvSpPr>
          <p:nvPr>
            <p:ph type="pic" sz="quarter" idx="12" hasCustomPrompt="1"/>
          </p:nvPr>
        </p:nvSpPr>
        <p:spPr>
          <a:xfrm>
            <a:off x="6954941" y="1033458"/>
            <a:ext cx="3987333" cy="3985631"/>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800">
                <a:solidFill>
                  <a:schemeClr val="bg1"/>
                </a:solidFill>
              </a:defRPr>
            </a:lvl1pPr>
          </a:lstStyle>
          <a:p>
            <a:r>
              <a:rPr lang="en-US"/>
              <a:t>Speaker image</a:t>
            </a:r>
          </a:p>
        </p:txBody>
      </p:sp>
      <p:sp>
        <p:nvSpPr>
          <p:cNvPr id="16" name="Oval 15">
            <a:extLst>
              <a:ext uri="{FF2B5EF4-FFF2-40B4-BE49-F238E27FC236}">
                <a16:creationId xmlns:a16="http://schemas.microsoft.com/office/drawing/2014/main" id="{C7A5B02C-073D-9891-CEFB-54F956B59A4A}"/>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5D44696-938A-F09A-6CD9-AF44E1A44483}"/>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2;p19">
            <a:extLst>
              <a:ext uri="{FF2B5EF4-FFF2-40B4-BE49-F238E27FC236}">
                <a16:creationId xmlns:a16="http://schemas.microsoft.com/office/drawing/2014/main" id="{1F966D7C-49DE-344B-325D-59298AD819C4}"/>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F21F3576-1C76-D5CB-F885-2CD010346334}"/>
              </a:ext>
            </a:extLst>
          </p:cNvPr>
          <p:cNvSpPr>
            <a:spLocks noGrp="1"/>
          </p:cNvSpPr>
          <p:nvPr>
            <p:ph type="body" sz="quarter" idx="13" hasCustomPrompt="1"/>
          </p:nvPr>
        </p:nvSpPr>
        <p:spPr>
          <a:xfrm>
            <a:off x="6954940" y="5292383"/>
            <a:ext cx="3987333" cy="475390"/>
          </a:xfrm>
          <a:prstGeom prst="rect">
            <a:avLst/>
          </a:prstGeom>
        </p:spPr>
        <p:txBody>
          <a:bodyPr lIns="0" tIns="0" rIns="0" bIns="0" anchor="t">
            <a:noAutofit/>
          </a:bodyPr>
          <a:lstStyle>
            <a:lvl1pPr marL="63500" indent="0" algn="ctr">
              <a:buNone/>
              <a:defRPr sz="20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8" name="Text Placeholder 2">
            <a:extLst>
              <a:ext uri="{FF2B5EF4-FFF2-40B4-BE49-F238E27FC236}">
                <a16:creationId xmlns:a16="http://schemas.microsoft.com/office/drawing/2014/main" id="{ABF15C4D-B469-399F-D94D-0F595BE31425}"/>
              </a:ext>
            </a:extLst>
          </p:cNvPr>
          <p:cNvSpPr>
            <a:spLocks noGrp="1"/>
          </p:cNvSpPr>
          <p:nvPr>
            <p:ph type="body" sz="quarter" idx="14" hasCustomPrompt="1"/>
          </p:nvPr>
        </p:nvSpPr>
        <p:spPr>
          <a:xfrm>
            <a:off x="6954939" y="5775950"/>
            <a:ext cx="3987333" cy="475390"/>
          </a:xfrm>
          <a:prstGeom prst="rect">
            <a:avLst/>
          </a:prstGeom>
        </p:spPr>
        <p:txBody>
          <a:bodyPr lIns="0" tIns="0" rIns="0" bIns="0" anchor="t">
            <a:noAutofit/>
          </a:bodyPr>
          <a:lstStyle>
            <a:lvl1pPr marL="63500" indent="0" algn="ctr">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7" name="Google Shape;35;p10">
            <a:extLst>
              <a:ext uri="{FF2B5EF4-FFF2-40B4-BE49-F238E27FC236}">
                <a16:creationId xmlns:a16="http://schemas.microsoft.com/office/drawing/2014/main" id="{5CFB3C95-4CC1-594A-1414-EA211270C86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3B5C5A52-B4AA-4A41-8C1A-F9E44E67EC7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46B5C4D8-2883-D300-25BF-0E91C080F86A}"/>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245B5515-F5B5-A4F5-3C6B-5851B6AEFAEC}"/>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1083829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peaker x3 custom steel ">
    <p:bg>
      <p:bgPr>
        <a:solidFill>
          <a:schemeClr val="accent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F8EC229-EAB2-E59C-DB80-697767FDF1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6" name="Google Shape;35;p10">
            <a:extLst>
              <a:ext uri="{FF2B5EF4-FFF2-40B4-BE49-F238E27FC236}">
                <a16:creationId xmlns:a16="http://schemas.microsoft.com/office/drawing/2014/main" id="{DEDDB67E-47FF-7119-6A2E-47F4CF4D26C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218C8F7-482A-4060-8094-80281990F90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22E30A9F-0B64-D312-D5CD-545EE3B7E3C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Picture Placeholder 8">
            <a:extLst>
              <a:ext uri="{FF2B5EF4-FFF2-40B4-BE49-F238E27FC236}">
                <a16:creationId xmlns:a16="http://schemas.microsoft.com/office/drawing/2014/main" id="{ADAE51F7-1D99-E556-408A-863608635378}"/>
              </a:ext>
            </a:extLst>
          </p:cNvPr>
          <p:cNvSpPr>
            <a:spLocks noGrp="1"/>
          </p:cNvSpPr>
          <p:nvPr>
            <p:ph type="pic" sz="quarter" idx="12" hasCustomPrompt="1"/>
          </p:nvPr>
        </p:nvSpPr>
        <p:spPr>
          <a:xfrm>
            <a:off x="838198"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3" name="Picture Placeholder 8">
            <a:extLst>
              <a:ext uri="{FF2B5EF4-FFF2-40B4-BE49-F238E27FC236}">
                <a16:creationId xmlns:a16="http://schemas.microsoft.com/office/drawing/2014/main" id="{9D573EE2-AF0F-2816-3949-A1E352697D79}"/>
              </a:ext>
            </a:extLst>
          </p:cNvPr>
          <p:cNvSpPr>
            <a:spLocks noGrp="1"/>
          </p:cNvSpPr>
          <p:nvPr>
            <p:ph type="pic" sz="quarter" idx="15" hasCustomPrompt="1"/>
          </p:nvPr>
        </p:nvSpPr>
        <p:spPr>
          <a:xfrm>
            <a:off x="4487513"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9" name="Picture Placeholder 8">
            <a:extLst>
              <a:ext uri="{FF2B5EF4-FFF2-40B4-BE49-F238E27FC236}">
                <a16:creationId xmlns:a16="http://schemas.microsoft.com/office/drawing/2014/main" id="{E6BEAB5F-51FC-860B-B085-D9C690945249}"/>
              </a:ext>
            </a:extLst>
          </p:cNvPr>
          <p:cNvSpPr>
            <a:spLocks noGrp="1"/>
          </p:cNvSpPr>
          <p:nvPr>
            <p:ph type="pic" sz="quarter" idx="18" hasCustomPrompt="1"/>
          </p:nvPr>
        </p:nvSpPr>
        <p:spPr>
          <a:xfrm>
            <a:off x="8136832"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4" name="Text Placeholder 2">
            <a:extLst>
              <a:ext uri="{FF2B5EF4-FFF2-40B4-BE49-F238E27FC236}">
                <a16:creationId xmlns:a16="http://schemas.microsoft.com/office/drawing/2014/main" id="{DE67F284-9388-6A05-E3BA-4FE87BE9FA88}"/>
              </a:ext>
            </a:extLst>
          </p:cNvPr>
          <p:cNvSpPr>
            <a:spLocks noGrp="1"/>
          </p:cNvSpPr>
          <p:nvPr>
            <p:ph type="body" sz="quarter" idx="10"/>
          </p:nvPr>
        </p:nvSpPr>
        <p:spPr>
          <a:xfrm>
            <a:off x="838197"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E68EC144-BCBB-299E-7666-8DB9EAF6156D}"/>
              </a:ext>
            </a:extLst>
          </p:cNvPr>
          <p:cNvSpPr>
            <a:spLocks noGrp="1"/>
          </p:cNvSpPr>
          <p:nvPr>
            <p:ph type="body" sz="quarter" idx="11"/>
          </p:nvPr>
        </p:nvSpPr>
        <p:spPr>
          <a:xfrm>
            <a:off x="838196"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1D46B8C9-11B5-A69E-8C25-DB94F025CAEA}"/>
              </a:ext>
            </a:extLst>
          </p:cNvPr>
          <p:cNvSpPr>
            <a:spLocks noGrp="1"/>
          </p:cNvSpPr>
          <p:nvPr>
            <p:ph type="body" sz="quarter" idx="13"/>
          </p:nvPr>
        </p:nvSpPr>
        <p:spPr>
          <a:xfrm>
            <a:off x="4487512"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C5AEA46E-DB0E-D874-20C1-1BD79F5FB324}"/>
              </a:ext>
            </a:extLst>
          </p:cNvPr>
          <p:cNvSpPr>
            <a:spLocks noGrp="1"/>
          </p:cNvSpPr>
          <p:nvPr>
            <p:ph type="body" sz="quarter" idx="14"/>
          </p:nvPr>
        </p:nvSpPr>
        <p:spPr>
          <a:xfrm>
            <a:off x="4487511"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7F9B836B-EE91-2D83-66FE-4913C29FE291}"/>
              </a:ext>
            </a:extLst>
          </p:cNvPr>
          <p:cNvSpPr>
            <a:spLocks noGrp="1"/>
          </p:cNvSpPr>
          <p:nvPr>
            <p:ph type="body" sz="quarter" idx="16"/>
          </p:nvPr>
        </p:nvSpPr>
        <p:spPr>
          <a:xfrm>
            <a:off x="8136831"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90E93282-8724-F5F3-80B6-1B4C3A49862A}"/>
              </a:ext>
            </a:extLst>
          </p:cNvPr>
          <p:cNvSpPr>
            <a:spLocks noGrp="1"/>
          </p:cNvSpPr>
          <p:nvPr>
            <p:ph type="body" sz="quarter" idx="17"/>
          </p:nvPr>
        </p:nvSpPr>
        <p:spPr>
          <a:xfrm>
            <a:off x="8136830"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8968668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icons steel">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11E1B-F688-6F23-0562-5F69D51E472C}"/>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3" name="Google Shape;121;p27">
            <a:extLst>
              <a:ext uri="{FF2B5EF4-FFF2-40B4-BE49-F238E27FC236}">
                <a16:creationId xmlns:a16="http://schemas.microsoft.com/office/drawing/2014/main" id="{AF1939E5-B86D-1F83-7DE6-E255AC33E605}"/>
              </a:ext>
            </a:extLst>
          </p:cNvPr>
          <p:cNvSpPr>
            <a:spLocks noGrp="1"/>
          </p:cNvSpPr>
          <p:nvPr>
            <p:ph type="pic" idx="3" hasCustomPrompt="1"/>
          </p:nvPr>
        </p:nvSpPr>
        <p:spPr>
          <a:xfrm>
            <a:off x="838200"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7" name="Google Shape;121;p27">
            <a:extLst>
              <a:ext uri="{FF2B5EF4-FFF2-40B4-BE49-F238E27FC236}">
                <a16:creationId xmlns:a16="http://schemas.microsoft.com/office/drawing/2014/main" id="{AD0DEA7F-3F93-4FFB-2E7D-33C88738F762}"/>
              </a:ext>
            </a:extLst>
          </p:cNvPr>
          <p:cNvSpPr>
            <a:spLocks noGrp="1"/>
          </p:cNvSpPr>
          <p:nvPr>
            <p:ph type="pic" idx="12" hasCustomPrompt="1"/>
          </p:nvPr>
        </p:nvSpPr>
        <p:spPr>
          <a:xfrm>
            <a:off x="3544359"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8" name="Google Shape;121;p27">
            <a:extLst>
              <a:ext uri="{FF2B5EF4-FFF2-40B4-BE49-F238E27FC236}">
                <a16:creationId xmlns:a16="http://schemas.microsoft.com/office/drawing/2014/main" id="{02D9D386-A98B-F69F-AC9F-726C70A62448}"/>
              </a:ext>
            </a:extLst>
          </p:cNvPr>
          <p:cNvSpPr>
            <a:spLocks noGrp="1"/>
          </p:cNvSpPr>
          <p:nvPr>
            <p:ph type="pic" idx="15" hasCustomPrompt="1"/>
          </p:nvPr>
        </p:nvSpPr>
        <p:spPr>
          <a:xfrm>
            <a:off x="6250522"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9" name="Google Shape;121;p27">
            <a:extLst>
              <a:ext uri="{FF2B5EF4-FFF2-40B4-BE49-F238E27FC236}">
                <a16:creationId xmlns:a16="http://schemas.microsoft.com/office/drawing/2014/main" id="{2889A74D-8E26-58A0-A33F-791AB5A7E739}"/>
              </a:ext>
            </a:extLst>
          </p:cNvPr>
          <p:cNvSpPr>
            <a:spLocks noGrp="1"/>
          </p:cNvSpPr>
          <p:nvPr>
            <p:ph type="pic" idx="18" hasCustomPrompt="1"/>
          </p:nvPr>
        </p:nvSpPr>
        <p:spPr>
          <a:xfrm>
            <a:off x="8956685"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5" name="Google Shape;35;p10">
            <a:extLst>
              <a:ext uri="{FF2B5EF4-FFF2-40B4-BE49-F238E27FC236}">
                <a16:creationId xmlns:a16="http://schemas.microsoft.com/office/drawing/2014/main" id="{7D288140-4E71-FE7D-BAA3-FF1A8CE1AA2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B5F3493B-9794-4B03-8175-C084C27519C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9E56DF7C-A415-6286-DEE3-80322BE2244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4BF97950-2D3E-DF07-E8BE-BD9A816B1B4C}"/>
              </a:ext>
            </a:extLst>
          </p:cNvPr>
          <p:cNvSpPr>
            <a:spLocks noGrp="1"/>
          </p:cNvSpPr>
          <p:nvPr>
            <p:ph type="body" sz="quarter" idx="10"/>
          </p:nvPr>
        </p:nvSpPr>
        <p:spPr>
          <a:xfrm>
            <a:off x="838199"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2">
            <a:extLst>
              <a:ext uri="{FF2B5EF4-FFF2-40B4-BE49-F238E27FC236}">
                <a16:creationId xmlns:a16="http://schemas.microsoft.com/office/drawing/2014/main" id="{7AE33F8B-604C-2777-2289-68EE50D40AE2}"/>
              </a:ext>
            </a:extLst>
          </p:cNvPr>
          <p:cNvSpPr>
            <a:spLocks noGrp="1"/>
          </p:cNvSpPr>
          <p:nvPr>
            <p:ph type="body" sz="quarter" idx="11"/>
          </p:nvPr>
        </p:nvSpPr>
        <p:spPr>
          <a:xfrm>
            <a:off x="838198"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Text Placeholder 2">
            <a:extLst>
              <a:ext uri="{FF2B5EF4-FFF2-40B4-BE49-F238E27FC236}">
                <a16:creationId xmlns:a16="http://schemas.microsoft.com/office/drawing/2014/main" id="{42239F56-8A21-B1C8-56CD-F9870C3B59E2}"/>
              </a:ext>
            </a:extLst>
          </p:cNvPr>
          <p:cNvSpPr>
            <a:spLocks noGrp="1"/>
          </p:cNvSpPr>
          <p:nvPr>
            <p:ph type="body" sz="quarter" idx="13"/>
          </p:nvPr>
        </p:nvSpPr>
        <p:spPr>
          <a:xfrm>
            <a:off x="3544358"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233061F8-80E3-B31C-16BF-00E076F36627}"/>
              </a:ext>
            </a:extLst>
          </p:cNvPr>
          <p:cNvSpPr>
            <a:spLocks noGrp="1"/>
          </p:cNvSpPr>
          <p:nvPr>
            <p:ph type="body" sz="quarter" idx="14"/>
          </p:nvPr>
        </p:nvSpPr>
        <p:spPr>
          <a:xfrm>
            <a:off x="3544357"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8FBE28C1-4411-0962-ED07-8AF15FBB94B0}"/>
              </a:ext>
            </a:extLst>
          </p:cNvPr>
          <p:cNvSpPr>
            <a:spLocks noGrp="1"/>
          </p:cNvSpPr>
          <p:nvPr>
            <p:ph type="body" sz="quarter" idx="16"/>
          </p:nvPr>
        </p:nvSpPr>
        <p:spPr>
          <a:xfrm>
            <a:off x="6250521"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9DC6ABBA-C88F-89FE-557D-C7FFB3EA5DAD}"/>
              </a:ext>
            </a:extLst>
          </p:cNvPr>
          <p:cNvSpPr>
            <a:spLocks noGrp="1"/>
          </p:cNvSpPr>
          <p:nvPr>
            <p:ph type="body" sz="quarter" idx="17"/>
          </p:nvPr>
        </p:nvSpPr>
        <p:spPr>
          <a:xfrm>
            <a:off x="6250520"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62735234-9913-DB4F-339B-826BAE516647}"/>
              </a:ext>
            </a:extLst>
          </p:cNvPr>
          <p:cNvSpPr>
            <a:spLocks noGrp="1"/>
          </p:cNvSpPr>
          <p:nvPr>
            <p:ph type="body" sz="quarter" idx="19"/>
          </p:nvPr>
        </p:nvSpPr>
        <p:spPr>
          <a:xfrm>
            <a:off x="8956684"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28A9B4CB-0444-527C-F1E4-5CFD8E4B60D9}"/>
              </a:ext>
            </a:extLst>
          </p:cNvPr>
          <p:cNvSpPr>
            <a:spLocks noGrp="1"/>
          </p:cNvSpPr>
          <p:nvPr>
            <p:ph type="body" sz="quarter" idx="20"/>
          </p:nvPr>
        </p:nvSpPr>
        <p:spPr>
          <a:xfrm>
            <a:off x="8956683"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47170713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hape/image w/ boxes steel">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6D01BB-38E8-1548-B187-8DF9E0FC409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pic>
        <p:nvPicPr>
          <p:cNvPr id="7" name="Picture 6">
            <a:extLst>
              <a:ext uri="{FF2B5EF4-FFF2-40B4-BE49-F238E27FC236}">
                <a16:creationId xmlns:a16="http://schemas.microsoft.com/office/drawing/2014/main" id="{71959A76-6129-7653-D76A-1D5C738A785E}"/>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C067FCFD-A974-4D10-8DBC-510668922BE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3" name="Rectangle: Rounded Corners 2">
            <a:extLst>
              <a:ext uri="{FF2B5EF4-FFF2-40B4-BE49-F238E27FC236}">
                <a16:creationId xmlns:a16="http://schemas.microsoft.com/office/drawing/2014/main" id="{B11B167B-C09C-63EF-11C2-25DD42838C1F}"/>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6" name="Text Placeholder 2">
            <a:extLst>
              <a:ext uri="{FF2B5EF4-FFF2-40B4-BE49-F238E27FC236}">
                <a16:creationId xmlns:a16="http://schemas.microsoft.com/office/drawing/2014/main" id="{A969E2E3-BE57-79CB-155F-DFA3F7023067}"/>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Rectangle: Rounded Corners 17">
            <a:extLst>
              <a:ext uri="{FF2B5EF4-FFF2-40B4-BE49-F238E27FC236}">
                <a16:creationId xmlns:a16="http://schemas.microsoft.com/office/drawing/2014/main" id="{3353FF3E-6EBE-3250-240B-D1967294AFE2}"/>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9" name="Text Placeholder 2">
            <a:extLst>
              <a:ext uri="{FF2B5EF4-FFF2-40B4-BE49-F238E27FC236}">
                <a16:creationId xmlns:a16="http://schemas.microsoft.com/office/drawing/2014/main" id="{BF0D59AD-5164-E820-2DBA-3DC7E22D4C0F}"/>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Rectangle: Rounded Corners 19">
            <a:extLst>
              <a:ext uri="{FF2B5EF4-FFF2-40B4-BE49-F238E27FC236}">
                <a16:creationId xmlns:a16="http://schemas.microsoft.com/office/drawing/2014/main" id="{AAA5BE38-3BA5-57C8-376F-A201152D6392}"/>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21" name="Text Placeholder 2">
            <a:extLst>
              <a:ext uri="{FF2B5EF4-FFF2-40B4-BE49-F238E27FC236}">
                <a16:creationId xmlns:a16="http://schemas.microsoft.com/office/drawing/2014/main" id="{0E068CFA-1EEF-691D-5F6D-68F3E6211CF2}"/>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Rectangle: Rounded Corners 21">
            <a:extLst>
              <a:ext uri="{FF2B5EF4-FFF2-40B4-BE49-F238E27FC236}">
                <a16:creationId xmlns:a16="http://schemas.microsoft.com/office/drawing/2014/main" id="{27C012E1-E90F-C64A-BE46-C073440ADD98}"/>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3" name="Text Placeholder 2">
            <a:extLst>
              <a:ext uri="{FF2B5EF4-FFF2-40B4-BE49-F238E27FC236}">
                <a16:creationId xmlns:a16="http://schemas.microsoft.com/office/drawing/2014/main" id="{0BC0869D-B887-27ED-21A3-FB0267792E5B}"/>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195606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lumn white circles ">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6" name="Google Shape;35;p10">
            <a:extLst>
              <a:ext uri="{FF2B5EF4-FFF2-40B4-BE49-F238E27FC236}">
                <a16:creationId xmlns:a16="http://schemas.microsoft.com/office/drawing/2014/main" id="{0925BD12-0204-C35B-AAE9-44F8374F6C6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AC31A561-865A-4D37-8EE7-331D7E17447B}"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BBFDD306-773B-AECD-4330-6C96D6E81AD3}"/>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B985E7DA-2B4E-C23A-F274-1B15F799756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3" name="Text Placeholder 2">
            <a:extLst>
              <a:ext uri="{FF2B5EF4-FFF2-40B4-BE49-F238E27FC236}">
                <a16:creationId xmlns:a16="http://schemas.microsoft.com/office/drawing/2014/main" id="{DC7580CF-B4FF-E222-E444-30A2BFD521BD}"/>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494108624"/>
      </p:ext>
    </p:extLst>
  </p:cSld>
  <p:clrMapOvr>
    <a:masterClrMapping/>
  </p:clrMapOvr>
  <p:extLst>
    <p:ext uri="{DCECCB84-F9BA-43D5-87BE-67443E8EF086}">
      <p15:sldGuideLst xmlns:p15="http://schemas.microsoft.com/office/powerpoint/2012/main">
        <p15:guide id="1" orient="horz" pos="3827"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hape/image w/ boxes steel2">
    <p:bg>
      <p:bgPr>
        <a:solidFill>
          <a:schemeClr val="accent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7A1A657-38B3-63A1-CB72-F8827744D83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C067FCFD-A974-4D10-8DBC-510668922BE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3" name="Picture 2">
            <a:extLst>
              <a:ext uri="{FF2B5EF4-FFF2-40B4-BE49-F238E27FC236}">
                <a16:creationId xmlns:a16="http://schemas.microsoft.com/office/drawing/2014/main" id="{66B8E075-CBCA-8058-82D5-1DD58F5943E8}"/>
              </a:ext>
            </a:extLst>
          </p:cNvPr>
          <p:cNvPicPr>
            <a:picLocks noChangeAspect="1"/>
          </p:cNvPicPr>
          <p:nvPr userDrawn="1"/>
        </p:nvPicPr>
        <p:blipFill>
          <a:blip r:embed="rId5"/>
          <a:stretch>
            <a:fillRect/>
          </a:stretch>
        </p:blipFill>
        <p:spPr>
          <a:xfrm>
            <a:off x="6665958" y="699247"/>
            <a:ext cx="4123971" cy="6158753"/>
          </a:xfrm>
          <a:prstGeom prst="rect">
            <a:avLst/>
          </a:prstGeom>
        </p:spPr>
      </p:pic>
      <p:sp>
        <p:nvSpPr>
          <p:cNvPr id="6" name="Rectangle: Rounded Corners 5">
            <a:extLst>
              <a:ext uri="{FF2B5EF4-FFF2-40B4-BE49-F238E27FC236}">
                <a16:creationId xmlns:a16="http://schemas.microsoft.com/office/drawing/2014/main" id="{3F371B37-31FD-6C82-D2CE-B2D8B817AD00}"/>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7" name="Text Placeholder 2">
            <a:extLst>
              <a:ext uri="{FF2B5EF4-FFF2-40B4-BE49-F238E27FC236}">
                <a16:creationId xmlns:a16="http://schemas.microsoft.com/office/drawing/2014/main" id="{0F46A71F-D566-A684-7DAD-E60E8ACADA25}"/>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Rectangle: Rounded Corners 10">
            <a:extLst>
              <a:ext uri="{FF2B5EF4-FFF2-40B4-BE49-F238E27FC236}">
                <a16:creationId xmlns:a16="http://schemas.microsoft.com/office/drawing/2014/main" id="{B77794EE-9AEA-3580-B004-4F20B4112C5D}"/>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E12FACC4-E0FD-F697-49CE-C6ADA4D4D221}"/>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ACD0CE92-2370-FCAC-EFA8-570333E9539C}"/>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85CCADAB-5B6F-2587-2FC6-B0F73FBCF0C9}"/>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AC0EE6F5-FD11-A463-E639-D8F86F29E283}"/>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44EEDAE3-3689-548F-2CAB-2B977CE9D876}"/>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23595344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ack cover steel">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89DEF3C-4189-6040-A5BC-BB8F0EA0B19D}"/>
              </a:ext>
            </a:extLst>
          </p:cNvPr>
          <p:cNvGrpSpPr>
            <a:grpSpLocks noGrp="1" noUngrp="1" noRot="1" noMove="1" noResize="1"/>
          </p:cNvGrpSpPr>
          <p:nvPr userDrawn="1"/>
        </p:nvGrpSpPr>
        <p:grpSpPr>
          <a:xfrm>
            <a:off x="223023" y="3053398"/>
            <a:ext cx="11742235" cy="3692101"/>
            <a:chOff x="223023" y="3053398"/>
            <a:chExt cx="11742235" cy="3692101"/>
          </a:xfrm>
        </p:grpSpPr>
        <p:sp>
          <p:nvSpPr>
            <p:cNvPr id="3" name="Text Placeholder 2">
              <a:extLst>
                <a:ext uri="{FF2B5EF4-FFF2-40B4-BE49-F238E27FC236}">
                  <a16:creationId xmlns:a16="http://schemas.microsoft.com/office/drawing/2014/main" id="{DAE6424A-17AF-BF65-3C33-0CC894F5E7D6}"/>
                </a:ext>
              </a:extLst>
            </p:cNvPr>
            <p:cNvSpPr>
              <a:spLocks noGrp="1" noRot="1" noMove="1" noResize="1" noEditPoints="1" noAdjustHandles="1" noChangeArrowheads="1" noChangeShapeType="1"/>
            </p:cNvSpPr>
            <p:nvPr>
              <p:ph type="body" sz="quarter" idx="11" hasCustomPrompt="1"/>
            </p:nvPr>
          </p:nvSpPr>
          <p:spPr>
            <a:xfrm>
              <a:off x="223023" y="6092671"/>
              <a:ext cx="11742235" cy="652828"/>
            </a:xfrm>
            <a:prstGeom prst="rect">
              <a:avLst/>
            </a:prstGeom>
            <a:ln>
              <a:solidFill>
                <a:schemeClr val="accent2"/>
              </a:solidFill>
            </a:ln>
          </p:spPr>
          <p:txBody>
            <a:bodyPr lIns="0" tIns="0" rIns="0" bIns="0" anchor="t">
              <a:noAutofit/>
            </a:bodyPr>
            <a:lstStyle>
              <a:lvl1pPr marL="63500" indent="0" algn="ctr">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r>
                <a:rPr lang="en-GB">
                  <a:effectLst/>
                  <a:latin typeface="Filson Pro Regular" panose="02000000000000000000" pitchFamily="2" charset="77"/>
                </a:rPr>
                <a:t>0845 2101 500</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info@trustmarque.com </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trustmarque.com  </a:t>
              </a:r>
            </a:p>
          </p:txBody>
        </p:sp>
        <p:pic>
          <p:nvPicPr>
            <p:cNvPr id="6" name="Picture 5" descr="A close up of a logo&#10;&#10;Description automatically generated">
              <a:extLst>
                <a:ext uri="{FF2B5EF4-FFF2-40B4-BE49-F238E27FC236}">
                  <a16:creationId xmlns:a16="http://schemas.microsoft.com/office/drawing/2014/main" id="{0DCDCDA5-F2D6-2566-9BC1-7C223ECFC444}"/>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410183" y="3053398"/>
              <a:ext cx="5371635" cy="751204"/>
            </a:xfrm>
            <a:prstGeom prst="rect">
              <a:avLst/>
            </a:prstGeom>
          </p:spPr>
        </p:pic>
      </p:grpSp>
    </p:spTree>
    <p:extLst>
      <p:ext uri="{BB962C8B-B14F-4D97-AF65-F5344CB8AC3E}">
        <p14:creationId xmlns:p14="http://schemas.microsoft.com/office/powerpoint/2010/main" val="304041137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Example CTA steel">
    <p:bg>
      <p:bgPr>
        <a:solidFill>
          <a:schemeClr val="accent2"/>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770140" y="1585572"/>
            <a:ext cx="5409118" cy="1949366"/>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5" name="Picture 4">
            <a:extLst>
              <a:ext uri="{FF2B5EF4-FFF2-40B4-BE49-F238E27FC236}">
                <a16:creationId xmlns:a16="http://schemas.microsoft.com/office/drawing/2014/main" id="{E4F4A3C9-861F-3322-2CDF-B6A7625C86FF}"/>
              </a:ext>
            </a:extLst>
          </p:cNvPr>
          <p:cNvPicPr>
            <a:picLocks noChangeAspect="1"/>
          </p:cNvPicPr>
          <p:nvPr userDrawn="1"/>
        </p:nvPicPr>
        <p:blipFill rotWithShape="1">
          <a:blip r:embed="rId2"/>
          <a:srcRect l="2844"/>
          <a:stretch/>
        </p:blipFill>
        <p:spPr>
          <a:xfrm>
            <a:off x="770140" y="672141"/>
            <a:ext cx="3314791" cy="745113"/>
          </a:xfrm>
          <a:prstGeom prst="rect">
            <a:avLst/>
          </a:prstGeom>
        </p:spPr>
      </p:pic>
      <p:pic>
        <p:nvPicPr>
          <p:cNvPr id="11" name="Picture 10">
            <a:extLst>
              <a:ext uri="{FF2B5EF4-FFF2-40B4-BE49-F238E27FC236}">
                <a16:creationId xmlns:a16="http://schemas.microsoft.com/office/drawing/2014/main" id="{A6799D81-E182-88AF-E091-0AFC6DA0B744}"/>
              </a:ext>
            </a:extLst>
          </p:cNvPr>
          <p:cNvPicPr>
            <a:picLocks noChangeAspect="1"/>
          </p:cNvPicPr>
          <p:nvPr userDrawn="1"/>
        </p:nvPicPr>
        <p:blipFill rotWithShape="1">
          <a:blip r:embed="rId3"/>
          <a:srcRect l="11722" t="4722" r="20480" b="19402"/>
          <a:stretch/>
        </p:blipFill>
        <p:spPr>
          <a:xfrm>
            <a:off x="6096000" y="684983"/>
            <a:ext cx="6096000" cy="6173017"/>
          </a:xfrm>
          <a:prstGeom prst="rect">
            <a:avLst/>
          </a:prstGeom>
        </p:spPr>
      </p:pic>
      <p:sp>
        <p:nvSpPr>
          <p:cNvPr id="2" name="Text Placeholder 2">
            <a:extLst>
              <a:ext uri="{FF2B5EF4-FFF2-40B4-BE49-F238E27FC236}">
                <a16:creationId xmlns:a16="http://schemas.microsoft.com/office/drawing/2014/main" id="{342C8BBA-0AD0-6998-950F-FEB8EF4B895A}"/>
              </a:ext>
            </a:extLst>
          </p:cNvPr>
          <p:cNvSpPr>
            <a:spLocks noGrp="1"/>
          </p:cNvSpPr>
          <p:nvPr>
            <p:ph type="body" sz="quarter" idx="10"/>
          </p:nvPr>
        </p:nvSpPr>
        <p:spPr>
          <a:xfrm>
            <a:off x="770140" y="3920344"/>
            <a:ext cx="5440855" cy="740866"/>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Click to edit Master text styles</a:t>
            </a:r>
          </a:p>
        </p:txBody>
      </p:sp>
      <p:sp>
        <p:nvSpPr>
          <p:cNvPr id="3" name="Rounded Rectangle 2">
            <a:extLst>
              <a:ext uri="{FF2B5EF4-FFF2-40B4-BE49-F238E27FC236}">
                <a16:creationId xmlns:a16="http://schemas.microsoft.com/office/drawing/2014/main" id="{29387B94-6CDF-6B8F-9EBC-8BF6FD67F39B}"/>
              </a:ext>
            </a:extLst>
          </p:cNvPr>
          <p:cNvSpPr/>
          <p:nvPr userDrawn="1"/>
        </p:nvSpPr>
        <p:spPr>
          <a:xfrm>
            <a:off x="770140" y="4775954"/>
            <a:ext cx="2285294" cy="63586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3863F515-D47E-151F-2481-BA401267ECC0}"/>
              </a:ext>
            </a:extLst>
          </p:cNvPr>
          <p:cNvSpPr>
            <a:spLocks noGrp="1"/>
          </p:cNvSpPr>
          <p:nvPr>
            <p:ph type="body" sz="quarter" idx="11" hasCustomPrompt="1"/>
          </p:nvPr>
        </p:nvSpPr>
        <p:spPr>
          <a:xfrm>
            <a:off x="770140" y="4775954"/>
            <a:ext cx="2285294" cy="635859"/>
          </a:xfrm>
          <a:prstGeom prst="rect">
            <a:avLst/>
          </a:prstGeom>
          <a:ln>
            <a:solidFill>
              <a:schemeClr val="accent2"/>
            </a:solidFill>
          </a:ln>
        </p:spPr>
        <p:txBody>
          <a:bodyPr lIns="0" tIns="0" rIns="0" bIns="0" anchor="ctr">
            <a:noAutofit/>
          </a:bodyPr>
          <a:lstStyle>
            <a:lvl1pPr marL="63500" indent="0" algn="ctr">
              <a:buNone/>
              <a:defRPr sz="1600">
                <a:solidFill>
                  <a:schemeClr val="tx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Learn more</a:t>
            </a:r>
          </a:p>
        </p:txBody>
      </p:sp>
    </p:spTree>
    <p:extLst>
      <p:ext uri="{BB962C8B-B14F-4D97-AF65-F5344CB8AC3E}">
        <p14:creationId xmlns:p14="http://schemas.microsoft.com/office/powerpoint/2010/main" val="28934683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ver teal">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F414CA-9CAD-A32C-2188-6875D1FEE78C}"/>
              </a:ext>
            </a:extLst>
          </p:cNvPr>
          <p:cNvPicPr>
            <a:picLocks noChangeAspect="1"/>
          </p:cNvPicPr>
          <p:nvPr/>
        </p:nvPicPr>
        <p:blipFill rotWithShape="1">
          <a:blip r:embed="rId2"/>
          <a:srcRect l="2844"/>
          <a:stretch/>
        </p:blipFill>
        <p:spPr>
          <a:xfrm>
            <a:off x="770140" y="672141"/>
            <a:ext cx="3314791" cy="745113"/>
          </a:xfrm>
          <a:prstGeom prst="rect">
            <a:avLst/>
          </a:prstGeom>
        </p:spPr>
      </p:pic>
      <p:sp>
        <p:nvSpPr>
          <p:cNvPr id="5" name="Google Shape;35;p10">
            <a:extLst>
              <a:ext uri="{FF2B5EF4-FFF2-40B4-BE49-F238E27FC236}">
                <a16:creationId xmlns:a16="http://schemas.microsoft.com/office/drawing/2014/main" id="{BD52D183-6DA3-DEA2-FDDD-479BC031D66E}"/>
              </a:ext>
            </a:extLst>
          </p:cNvPr>
          <p:cNvSpPr txBox="1"/>
          <p:nvPr/>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trustmarque.com</a:t>
            </a:r>
            <a:endParaRPr sz="1100" b="0">
              <a:solidFill>
                <a:schemeClr val="bg1"/>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61FBB82C-BA82-6157-53D7-EA727075A673}"/>
              </a:ext>
            </a:extLst>
          </p:cNvPr>
          <p:cNvPicPr>
            <a:picLocks noChangeAspect="1"/>
          </p:cNvPicPr>
          <p:nvPr userDrawn="1"/>
        </p:nvPicPr>
        <p:blipFill rotWithShape="1">
          <a:blip r:embed="rId2"/>
          <a:srcRect l="2844"/>
          <a:stretch/>
        </p:blipFill>
        <p:spPr>
          <a:xfrm>
            <a:off x="770140" y="672141"/>
            <a:ext cx="3314791" cy="745113"/>
          </a:xfrm>
          <a:prstGeom prst="rect">
            <a:avLst/>
          </a:prstGeom>
        </p:spPr>
      </p:pic>
      <p:sp>
        <p:nvSpPr>
          <p:cNvPr id="8" name="Google Shape;35;p10">
            <a:extLst>
              <a:ext uri="{FF2B5EF4-FFF2-40B4-BE49-F238E27FC236}">
                <a16:creationId xmlns:a16="http://schemas.microsoft.com/office/drawing/2014/main" id="{16D331EE-CC30-2D90-6094-3D70E6DBC2E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trustmarque.com</a:t>
            </a:r>
            <a:endParaRPr sz="1100" b="0">
              <a:solidFill>
                <a:schemeClr val="bg1"/>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9BB78340-A2AC-15F0-0E13-021FB7F2EC5F}"/>
              </a:ext>
            </a:extLst>
          </p:cNvPr>
          <p:cNvPicPr>
            <a:picLocks noChangeAspect="1"/>
          </p:cNvPicPr>
          <p:nvPr userDrawn="1"/>
        </p:nvPicPr>
        <p:blipFill rotWithShape="1">
          <a:blip r:embed="rId3"/>
          <a:srcRect t="12268" r="20529"/>
          <a:stretch/>
        </p:blipFill>
        <p:spPr>
          <a:xfrm>
            <a:off x="5791200" y="0"/>
            <a:ext cx="6400800" cy="6629941"/>
          </a:xfrm>
          <a:prstGeom prst="rect">
            <a:avLst/>
          </a:prstGeom>
        </p:spPr>
      </p:pic>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1" y="1609976"/>
            <a:ext cx="5290929" cy="269995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1A3AFF18-28B5-F8E9-1F6A-D64E906B2B22}"/>
              </a:ext>
            </a:extLst>
          </p:cNvPr>
          <p:cNvSpPr>
            <a:spLocks noGrp="1"/>
          </p:cNvSpPr>
          <p:nvPr>
            <p:ph type="body" sz="quarter" idx="10"/>
          </p:nvPr>
        </p:nvSpPr>
        <p:spPr>
          <a:xfrm>
            <a:off x="770141" y="4600568"/>
            <a:ext cx="5321972" cy="1106064"/>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2430416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genda/contents teal">
    <p:bg>
      <p:bgPr>
        <a:solidFill>
          <a:schemeClr val="accent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1E6F5EE-07A7-9D01-1BFA-F2E918CDB18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3" name="Title Placeholder 1">
            <a:extLst>
              <a:ext uri="{FF2B5EF4-FFF2-40B4-BE49-F238E27FC236}">
                <a16:creationId xmlns:a16="http://schemas.microsoft.com/office/drawing/2014/main" id="{E5D6A993-C2B4-1DD0-4BB0-4397553C28C6}"/>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17" name="Google Shape;35;p10">
            <a:extLst>
              <a:ext uri="{FF2B5EF4-FFF2-40B4-BE49-F238E27FC236}">
                <a16:creationId xmlns:a16="http://schemas.microsoft.com/office/drawing/2014/main" id="{01F453B9-480C-9721-03F4-4D9BD5D9426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A05D978-1DE3-469B-9E25-4C920CBF204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8" name="Picture 17" descr="A close up of a sign&#10;&#10;Description automatically generated">
            <a:extLst>
              <a:ext uri="{FF2B5EF4-FFF2-40B4-BE49-F238E27FC236}">
                <a16:creationId xmlns:a16="http://schemas.microsoft.com/office/drawing/2014/main" id="{D2767760-7572-DABB-2113-2318B523D9FA}"/>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5" name="Text Placeholder 3">
            <a:extLst>
              <a:ext uri="{FF2B5EF4-FFF2-40B4-BE49-F238E27FC236}">
                <a16:creationId xmlns:a16="http://schemas.microsoft.com/office/drawing/2014/main" id="{873E4FEE-3F78-35C4-7BD7-CBA826735C72}"/>
              </a:ext>
            </a:extLst>
          </p:cNvPr>
          <p:cNvSpPr>
            <a:spLocks noGrp="1"/>
          </p:cNvSpPr>
          <p:nvPr>
            <p:ph type="body" sz="quarter" idx="10" hasCustomPrompt="1"/>
          </p:nvPr>
        </p:nvSpPr>
        <p:spPr>
          <a:xfrm>
            <a:off x="838201" y="2219316"/>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9" name="Text Placeholder 3">
            <a:extLst>
              <a:ext uri="{FF2B5EF4-FFF2-40B4-BE49-F238E27FC236}">
                <a16:creationId xmlns:a16="http://schemas.microsoft.com/office/drawing/2014/main" id="{67B0E443-DF1D-7A39-0F3A-110BC9C0ADD2}"/>
              </a:ext>
            </a:extLst>
          </p:cNvPr>
          <p:cNvSpPr>
            <a:spLocks noGrp="1"/>
          </p:cNvSpPr>
          <p:nvPr>
            <p:ph type="body" sz="quarter" idx="22" hasCustomPrompt="1"/>
          </p:nvPr>
        </p:nvSpPr>
        <p:spPr>
          <a:xfrm>
            <a:off x="838201" y="3063505"/>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0" name="Text Placeholder 3">
            <a:extLst>
              <a:ext uri="{FF2B5EF4-FFF2-40B4-BE49-F238E27FC236}">
                <a16:creationId xmlns:a16="http://schemas.microsoft.com/office/drawing/2014/main" id="{F475992E-E9A6-9F95-A1E0-840DBD2CD019}"/>
              </a:ext>
            </a:extLst>
          </p:cNvPr>
          <p:cNvSpPr>
            <a:spLocks noGrp="1"/>
          </p:cNvSpPr>
          <p:nvPr>
            <p:ph type="body" sz="quarter" idx="24" hasCustomPrompt="1"/>
          </p:nvPr>
        </p:nvSpPr>
        <p:spPr>
          <a:xfrm>
            <a:off x="838201" y="3907693"/>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1" name="Text Placeholder 3">
            <a:extLst>
              <a:ext uri="{FF2B5EF4-FFF2-40B4-BE49-F238E27FC236}">
                <a16:creationId xmlns:a16="http://schemas.microsoft.com/office/drawing/2014/main" id="{8D0A418D-5618-1B82-05CD-EA741E8BFE56}"/>
              </a:ext>
            </a:extLst>
          </p:cNvPr>
          <p:cNvSpPr>
            <a:spLocks noGrp="1"/>
          </p:cNvSpPr>
          <p:nvPr>
            <p:ph type="body" sz="quarter" idx="26" hasCustomPrompt="1"/>
          </p:nvPr>
        </p:nvSpPr>
        <p:spPr>
          <a:xfrm>
            <a:off x="838201" y="4751882"/>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3" name="Text Placeholder 3">
            <a:extLst>
              <a:ext uri="{FF2B5EF4-FFF2-40B4-BE49-F238E27FC236}">
                <a16:creationId xmlns:a16="http://schemas.microsoft.com/office/drawing/2014/main" id="{D609C719-3613-6E1C-BB96-9F864C5589C6}"/>
              </a:ext>
            </a:extLst>
          </p:cNvPr>
          <p:cNvSpPr>
            <a:spLocks noGrp="1"/>
          </p:cNvSpPr>
          <p:nvPr>
            <p:ph type="body" sz="quarter" idx="28" hasCustomPrompt="1"/>
          </p:nvPr>
        </p:nvSpPr>
        <p:spPr>
          <a:xfrm>
            <a:off x="6436682" y="2250517"/>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6" name="Text Placeholder 3">
            <a:extLst>
              <a:ext uri="{FF2B5EF4-FFF2-40B4-BE49-F238E27FC236}">
                <a16:creationId xmlns:a16="http://schemas.microsoft.com/office/drawing/2014/main" id="{26268D2D-87B8-5F37-983D-36089518A26C}"/>
              </a:ext>
            </a:extLst>
          </p:cNvPr>
          <p:cNvSpPr>
            <a:spLocks noGrp="1"/>
          </p:cNvSpPr>
          <p:nvPr>
            <p:ph type="body" sz="quarter" idx="30" hasCustomPrompt="1"/>
          </p:nvPr>
        </p:nvSpPr>
        <p:spPr>
          <a:xfrm>
            <a:off x="6436682" y="3094706"/>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7" name="Text Placeholder 3">
            <a:extLst>
              <a:ext uri="{FF2B5EF4-FFF2-40B4-BE49-F238E27FC236}">
                <a16:creationId xmlns:a16="http://schemas.microsoft.com/office/drawing/2014/main" id="{50CC846C-B6F2-20C5-A1E5-F71689C5F468}"/>
              </a:ext>
            </a:extLst>
          </p:cNvPr>
          <p:cNvSpPr>
            <a:spLocks noGrp="1"/>
          </p:cNvSpPr>
          <p:nvPr>
            <p:ph type="body" sz="quarter" idx="32" hasCustomPrompt="1"/>
          </p:nvPr>
        </p:nvSpPr>
        <p:spPr>
          <a:xfrm>
            <a:off x="6436682" y="3938894"/>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8" name="Text Placeholder 3">
            <a:extLst>
              <a:ext uri="{FF2B5EF4-FFF2-40B4-BE49-F238E27FC236}">
                <a16:creationId xmlns:a16="http://schemas.microsoft.com/office/drawing/2014/main" id="{964491FF-77DA-8C1A-1848-014B21D63A18}"/>
              </a:ext>
            </a:extLst>
          </p:cNvPr>
          <p:cNvSpPr>
            <a:spLocks noGrp="1"/>
          </p:cNvSpPr>
          <p:nvPr>
            <p:ph type="body" sz="quarter" idx="34" hasCustomPrompt="1"/>
          </p:nvPr>
        </p:nvSpPr>
        <p:spPr>
          <a:xfrm>
            <a:off x="6436682" y="4783083"/>
            <a:ext cx="1205204" cy="644897"/>
          </a:xfrm>
          <a:prstGeom prst="rect">
            <a:avLst/>
          </a:prstGeom>
          <a:ln>
            <a:solidFill>
              <a:schemeClr val="accent1"/>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9" name="Text Placeholder 2">
            <a:extLst>
              <a:ext uri="{FF2B5EF4-FFF2-40B4-BE49-F238E27FC236}">
                <a16:creationId xmlns:a16="http://schemas.microsoft.com/office/drawing/2014/main" id="{625A486B-E18F-BB52-4042-5C490B322793}"/>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B39BB346-AE4C-9E4F-581A-3A84D67A75F4}"/>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1" name="Text Placeholder 2">
            <a:extLst>
              <a:ext uri="{FF2B5EF4-FFF2-40B4-BE49-F238E27FC236}">
                <a16:creationId xmlns:a16="http://schemas.microsoft.com/office/drawing/2014/main" id="{E9D24931-17A4-7AC9-7EA9-B229451EA2E3}"/>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7BFF8AF4-CF3A-BC16-8627-DD12B10EF5BC}"/>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3" name="Text Placeholder 2">
            <a:extLst>
              <a:ext uri="{FF2B5EF4-FFF2-40B4-BE49-F238E27FC236}">
                <a16:creationId xmlns:a16="http://schemas.microsoft.com/office/drawing/2014/main" id="{7FFAD38C-FCC6-868F-1C08-C26A3961CD89}"/>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89D5BC77-2798-BE07-FCE9-08B29D3067ED}"/>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5" name="Text Placeholder 2">
            <a:extLst>
              <a:ext uri="{FF2B5EF4-FFF2-40B4-BE49-F238E27FC236}">
                <a16:creationId xmlns:a16="http://schemas.microsoft.com/office/drawing/2014/main" id="{E60E5F4F-7C34-548E-8241-C01F05092C1C}"/>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6" name="Text Placeholder 2">
            <a:extLst>
              <a:ext uri="{FF2B5EF4-FFF2-40B4-BE49-F238E27FC236}">
                <a16:creationId xmlns:a16="http://schemas.microsoft.com/office/drawing/2014/main" id="{6BA1A731-8764-B3E1-E0A8-43154587D5C5}"/>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9781873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M - Title slide circles teal">
    <p:bg>
      <p:bgPr>
        <a:solidFill>
          <a:schemeClr val="accent1"/>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BD0219B-DBA9-4727-B568-7F77F4DE3AE9}"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60A27B65-0485-6911-D8FF-AD656F98F19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2660" r="16303" b="8859"/>
          <a:stretch/>
        </p:blipFill>
        <p:spPr>
          <a:xfrm>
            <a:off x="4859130" y="0"/>
            <a:ext cx="7332870" cy="6875822"/>
          </a:xfrm>
          <a:prstGeom prst="rect">
            <a:avLst/>
          </a:prstGeom>
        </p:spPr>
      </p:pic>
      <p:sp>
        <p:nvSpPr>
          <p:cNvPr id="8" name="Google Shape;82;p19">
            <a:extLst>
              <a:ext uri="{FF2B5EF4-FFF2-40B4-BE49-F238E27FC236}">
                <a16:creationId xmlns:a16="http://schemas.microsoft.com/office/drawing/2014/main" id="{314E1561-0B4E-72AE-6A6B-99D06C9E9F1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51AAB552-F64F-591E-15AD-7F27E9E37ECC}"/>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00331149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circles teal2">
    <p:bg>
      <p:bgPr>
        <a:solidFill>
          <a:schemeClr val="accent1"/>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BD0219B-DBA9-4727-B568-7F77F4DE3AE9}"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60A27B65-0485-6911-D8FF-AD656F98F19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2660" r="16303" b="8859"/>
          <a:stretch/>
        </p:blipFill>
        <p:spPr>
          <a:xfrm>
            <a:off x="4859130" y="0"/>
            <a:ext cx="7332870" cy="6875822"/>
          </a:xfrm>
          <a:prstGeom prst="rect">
            <a:avLst/>
          </a:prstGeom>
        </p:spPr>
      </p:pic>
      <p:sp>
        <p:nvSpPr>
          <p:cNvPr id="8" name="Google Shape;82;p19">
            <a:extLst>
              <a:ext uri="{FF2B5EF4-FFF2-40B4-BE49-F238E27FC236}">
                <a16:creationId xmlns:a16="http://schemas.microsoft.com/office/drawing/2014/main" id="{314E1561-0B4E-72AE-6A6B-99D06C9E9F1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51AAB552-F64F-591E-15AD-7F27E9E37ECC}"/>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1995193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C2121854-0F93-F380-C077-B20F2A6C0FF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25E35EF-D3DE-4304-BF77-E8FEEEB12B96}"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2187531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slide teal2">
    <p:bg>
      <p:bgPr>
        <a:solidFill>
          <a:schemeClr val="accent1"/>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C2121854-0F93-F380-C077-B20F2A6C0FF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25E35EF-D3DE-4304-BF77-E8FEEEB12B96}"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4848135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reak page TM teal">
    <p:bg>
      <p:bgPr>
        <a:solidFill>
          <a:schemeClr val="accent1"/>
        </a:solidFill>
        <a:effectLst/>
      </p:bgPr>
    </p:bg>
    <p:spTree>
      <p:nvGrpSpPr>
        <p:cNvPr id="1" name=""/>
        <p:cNvGrpSpPr/>
        <p:nvPr/>
      </p:nvGrpSpPr>
      <p:grpSpPr>
        <a:xfrm>
          <a:off x="0" y="0"/>
          <a:ext cx="0" cy="0"/>
          <a:chOff x="0" y="0"/>
          <a:chExt cx="0" cy="0"/>
        </a:xfrm>
      </p:grpSpPr>
      <p:sp>
        <p:nvSpPr>
          <p:cNvPr id="3" name="Google Shape;82;p19">
            <a:extLst>
              <a:ext uri="{FF2B5EF4-FFF2-40B4-BE49-F238E27FC236}">
                <a16:creationId xmlns:a16="http://schemas.microsoft.com/office/drawing/2014/main" id="{FC170802-935D-50EA-CAEA-751E1692446A}"/>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2B845DBD-FB27-8C98-62CF-36E3AEFADF5E}"/>
              </a:ext>
            </a:extLst>
          </p:cNvPr>
          <p:cNvSpPr>
            <a:spLocks noGrp="1"/>
          </p:cNvSpPr>
          <p:nvPr>
            <p:ph type="body" sz="quarter" idx="11"/>
          </p:nvPr>
        </p:nvSpPr>
        <p:spPr>
          <a:xfrm>
            <a:off x="838200" y="3738164"/>
            <a:ext cx="3411071" cy="177032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31693ADF-BE82-62B2-1B65-D62E9F72470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A76849EF-3C15-47F7-8361-BF6D9959AD54}"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ED946EED-D844-EA64-EBE1-FE041E9959B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5" name="Picture 4">
            <a:extLst>
              <a:ext uri="{FF2B5EF4-FFF2-40B4-BE49-F238E27FC236}">
                <a16:creationId xmlns:a16="http://schemas.microsoft.com/office/drawing/2014/main" id="{D42FF023-A149-8BCD-F065-5CFDBF36F94C}"/>
              </a:ext>
            </a:extLst>
          </p:cNvPr>
          <p:cNvPicPr>
            <a:picLocks noChangeAspect="1"/>
          </p:cNvPicPr>
          <p:nvPr userDrawn="1"/>
        </p:nvPicPr>
        <p:blipFill rotWithShape="1">
          <a:blip r:embed="rId3"/>
          <a:srcRect r="26377"/>
          <a:stretch/>
        </p:blipFill>
        <p:spPr>
          <a:xfrm>
            <a:off x="4832854" y="1048284"/>
            <a:ext cx="7359146" cy="5009020"/>
          </a:xfrm>
          <a:prstGeom prst="rect">
            <a:avLst/>
          </a:prstGeom>
        </p:spPr>
      </p:pic>
    </p:spTree>
    <p:extLst>
      <p:ext uri="{BB962C8B-B14F-4D97-AF65-F5344CB8AC3E}">
        <p14:creationId xmlns:p14="http://schemas.microsoft.com/office/powerpoint/2010/main" val="60738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lumn white circles green">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6" name="Google Shape;35;p10">
            <a:extLst>
              <a:ext uri="{FF2B5EF4-FFF2-40B4-BE49-F238E27FC236}">
                <a16:creationId xmlns:a16="http://schemas.microsoft.com/office/drawing/2014/main" id="{0925BD12-0204-C35B-AAE9-44F8374F6C6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AC31A561-865A-4D37-8EE7-331D7E17447B}"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BBFDD306-773B-AECD-4330-6C96D6E81AD3}"/>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B985E7DA-2B4E-C23A-F274-1B15F7997563}"/>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3" name="Text Placeholder 2">
            <a:extLst>
              <a:ext uri="{FF2B5EF4-FFF2-40B4-BE49-F238E27FC236}">
                <a16:creationId xmlns:a16="http://schemas.microsoft.com/office/drawing/2014/main" id="{4246AD5F-4C20-9AD0-B856-38EB481965D9}"/>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60712321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image/shape Teal">
    <p:bg>
      <p:bgPr>
        <a:solidFill>
          <a:schemeClr val="accent1"/>
        </a:solidFill>
        <a:effectLst/>
      </p:bgPr>
    </p:bg>
    <p:spTree>
      <p:nvGrpSpPr>
        <p:cNvPr id="1" name=""/>
        <p:cNvGrpSpPr/>
        <p:nvPr/>
      </p:nvGrpSpPr>
      <p:grpSpPr>
        <a:xfrm>
          <a:off x="0" y="0"/>
          <a:ext cx="0" cy="0"/>
          <a:chOff x="0" y="0"/>
          <a:chExt cx="0" cy="0"/>
        </a:xfrm>
      </p:grpSpPr>
      <p:sp>
        <p:nvSpPr>
          <p:cNvPr id="6" name="Google Shape;35;p10">
            <a:extLst>
              <a:ext uri="{FF2B5EF4-FFF2-40B4-BE49-F238E27FC236}">
                <a16:creationId xmlns:a16="http://schemas.microsoft.com/office/drawing/2014/main" id="{DD152BB5-9728-91FB-59E7-2F38D86319A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527EBFA7-0670-4838-992A-90EEF20207F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CF9F6B24-28E7-E883-6227-51194E5984B5}"/>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7F7E77B-EE38-2040-D326-10A83D05AD01}"/>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Text Placeholder 2">
            <a:extLst>
              <a:ext uri="{FF2B5EF4-FFF2-40B4-BE49-F238E27FC236}">
                <a16:creationId xmlns:a16="http://schemas.microsoft.com/office/drawing/2014/main" id="{0CD0365D-B4E6-842D-CEFE-E5D39E1BE04D}"/>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4" name="Picture 3">
            <a:extLst>
              <a:ext uri="{FF2B5EF4-FFF2-40B4-BE49-F238E27FC236}">
                <a16:creationId xmlns:a16="http://schemas.microsoft.com/office/drawing/2014/main" id="{C468CBA0-8AC1-C9B4-6908-9BE16305783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543397" y="521618"/>
            <a:ext cx="4612284" cy="5419433"/>
          </a:xfrm>
          <a:prstGeom prst="rect">
            <a:avLst/>
          </a:prstGeom>
        </p:spPr>
      </p:pic>
    </p:spTree>
    <p:extLst>
      <p:ext uri="{BB962C8B-B14F-4D97-AF65-F5344CB8AC3E}">
        <p14:creationId xmlns:p14="http://schemas.microsoft.com/office/powerpoint/2010/main" val="2661328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lide quote dusty teal">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FC93EB-F514-3EC3-729A-F6A0152DA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17155" y="839096"/>
            <a:ext cx="5801034" cy="5179807"/>
          </a:xfrm>
          <a:prstGeom prst="rect">
            <a:avLst/>
          </a:prstGeom>
        </p:spPr>
      </p:pic>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32E1447-6788-462F-B6C7-BE7088DC5F4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2" name="Graphic 1">
            <a:extLst>
              <a:ext uri="{FF2B5EF4-FFF2-40B4-BE49-F238E27FC236}">
                <a16:creationId xmlns:a16="http://schemas.microsoft.com/office/drawing/2014/main" id="{D2690E43-3549-C4C2-A301-A8B13FD22CAD}"/>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
        <p:nvSpPr>
          <p:cNvPr id="4" name="Google Shape;82;p19">
            <a:extLst>
              <a:ext uri="{FF2B5EF4-FFF2-40B4-BE49-F238E27FC236}">
                <a16:creationId xmlns:a16="http://schemas.microsoft.com/office/drawing/2014/main" id="{C5B9CADF-007B-AEE8-77DC-B17C6558D478}"/>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7" name="Text Placeholder 2">
            <a:extLst>
              <a:ext uri="{FF2B5EF4-FFF2-40B4-BE49-F238E27FC236}">
                <a16:creationId xmlns:a16="http://schemas.microsoft.com/office/drawing/2014/main" id="{4B2E5DDA-E246-AA8D-AB35-8D65D2F1D6EE}"/>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26907099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Slide quote dusty teal">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FC93EB-F514-3EC3-729A-F6A0152DAE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17155" y="839096"/>
            <a:ext cx="5801034" cy="5179807"/>
          </a:xfrm>
          <a:prstGeom prst="rect">
            <a:avLst/>
          </a:prstGeom>
        </p:spPr>
      </p:pic>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32E1447-6788-462F-B6C7-BE7088DC5F4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2" name="Graphic 1">
            <a:extLst>
              <a:ext uri="{FF2B5EF4-FFF2-40B4-BE49-F238E27FC236}">
                <a16:creationId xmlns:a16="http://schemas.microsoft.com/office/drawing/2014/main" id="{D2690E43-3549-C4C2-A301-A8B13FD22CAD}"/>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
        <p:nvSpPr>
          <p:cNvPr id="4" name="Google Shape;82;p19">
            <a:extLst>
              <a:ext uri="{FF2B5EF4-FFF2-40B4-BE49-F238E27FC236}">
                <a16:creationId xmlns:a16="http://schemas.microsoft.com/office/drawing/2014/main" id="{C5B9CADF-007B-AEE8-77DC-B17C6558D478}"/>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7" name="Text Placeholder 2">
            <a:extLst>
              <a:ext uri="{FF2B5EF4-FFF2-40B4-BE49-F238E27FC236}">
                <a16:creationId xmlns:a16="http://schemas.microsoft.com/office/drawing/2014/main" id="{4B2E5DDA-E246-AA8D-AB35-8D65D2F1D6EE}"/>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947925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ne collumn teal plain">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91F3B39B-85F5-4175-A6F6-487FDC579AC9}"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0DD70CB8-CBD4-0C19-BDB8-F9D95DD6A0D9}"/>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8184253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e collumn teal circles">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406B8AF-95A9-499C-8105-989EAC32E2F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AB863C0A-930D-3366-3CFF-945762CAF1C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4" name="Text Placeholder 2">
            <a:extLst>
              <a:ext uri="{FF2B5EF4-FFF2-40B4-BE49-F238E27FC236}">
                <a16:creationId xmlns:a16="http://schemas.microsoft.com/office/drawing/2014/main" id="{A5000FC9-810B-4B1C-FDC9-3BFBB0240662}"/>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843890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One collumn teal circles2">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406B8AF-95A9-499C-8105-989EAC32E2F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AB863C0A-930D-3366-3CFF-945762CAF1C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4" name="Text Placeholder 2">
            <a:extLst>
              <a:ext uri="{FF2B5EF4-FFF2-40B4-BE49-F238E27FC236}">
                <a16:creationId xmlns:a16="http://schemas.microsoft.com/office/drawing/2014/main" id="{8519EFEE-8D8C-3A32-1460-10FD469603A0}"/>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7320964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One collumn teal shape outlin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DE3F83A1-E376-0E21-B375-1D77B121DBFA}"/>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406B8AF-95A9-499C-8105-989EAC32E2F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A83F1481-F8D5-7D91-CB13-7B0398614EAA}"/>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Clr>
                <a:schemeClr val="accent3"/>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chemeClr val="accent3"/>
              </a:buClr>
              <a:buFont typeface="Arial" panose="020B0604020202020204" pitchFamily="34" charset="0"/>
              <a:buChar char="•"/>
              <a:defRPr>
                <a:solidFill>
                  <a:schemeClr val="bg1"/>
                </a:solidFill>
              </a:defRPr>
            </a:lvl2pPr>
            <a:lvl3pPr marL="1165225" indent="-174625">
              <a:buClr>
                <a:schemeClr val="accent3"/>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882871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ne collumn teal shape colour">
    <p:bg>
      <p:bgPr>
        <a:solidFill>
          <a:schemeClr val="accent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11" name="Picture 10">
            <a:extLst>
              <a:ext uri="{FF2B5EF4-FFF2-40B4-BE49-F238E27FC236}">
                <a16:creationId xmlns:a16="http://schemas.microsoft.com/office/drawing/2014/main" id="{43789E6D-C17C-F841-5BCD-6A20C45A94D6}"/>
              </a:ext>
            </a:extLst>
          </p:cNvPr>
          <p:cNvPicPr>
            <a:picLocks noChangeAspect="1"/>
          </p:cNvPicPr>
          <p:nvPr userDrawn="1"/>
        </p:nvPicPr>
        <p:blipFill rotWithShape="1">
          <a:blip r:embed="rId3">
            <a:alphaModFix/>
          </a:blip>
          <a:srcRect t="-475" r="16172" b="17004"/>
          <a:stretch/>
        </p:blipFill>
        <p:spPr>
          <a:xfrm>
            <a:off x="7549527" y="2520706"/>
            <a:ext cx="4642473" cy="4337294"/>
          </a:xfrm>
          <a:prstGeom prst="rect">
            <a:avLst/>
          </a:prstGeom>
        </p:spPr>
      </p:pic>
      <p:sp>
        <p:nvSpPr>
          <p:cNvPr id="3" name="Text Placeholder 2">
            <a:extLst>
              <a:ext uri="{FF2B5EF4-FFF2-40B4-BE49-F238E27FC236}">
                <a16:creationId xmlns:a16="http://schemas.microsoft.com/office/drawing/2014/main" id="{F63B84C8-B2EE-00DC-E952-AE78C08FE6A5}"/>
              </a:ext>
            </a:extLst>
          </p:cNvPr>
          <p:cNvSpPr>
            <a:spLocks noGrp="1"/>
          </p:cNvSpPr>
          <p:nvPr>
            <p:ph type="body" sz="quarter" idx="12"/>
          </p:nvPr>
        </p:nvSpPr>
        <p:spPr>
          <a:xfrm>
            <a:off x="838198" y="1598277"/>
            <a:ext cx="5336571" cy="4478432"/>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9062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wo collumn teal plain">
    <p:bg>
      <p:bgPr>
        <a:solidFill>
          <a:schemeClr val="accent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898DD015-3C54-12C0-2B06-ACCC96065A98}"/>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4B760DD2-3ECA-E804-0BCF-FE07D4570310}"/>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A99A9862-9F8E-3899-A309-DCF6BD4C6C74}"/>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7" name="Text Placeholder 2">
            <a:extLst>
              <a:ext uri="{FF2B5EF4-FFF2-40B4-BE49-F238E27FC236}">
                <a16:creationId xmlns:a16="http://schemas.microsoft.com/office/drawing/2014/main" id="{BA766FD5-29F8-A832-D34C-B0D63D2FE810}"/>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333493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llumn teal circles">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625BA75-EC0D-1155-877D-C7D66132E56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0"/>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9357DA6C-4080-1E3B-20AF-F1D552912070}"/>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D3373A4E-5A1C-FFEC-5DCE-775FF5C4A692}"/>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2423F5BA-057F-E27A-E8F5-39AE4D33BC91}"/>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B22FF882-CD0A-5A18-4652-67A7DDDDBF2A}"/>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9846768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lumn white shape watermark">
    <p:spTree>
      <p:nvGrpSpPr>
        <p:cNvPr id="1" name=""/>
        <p:cNvGrpSpPr/>
        <p:nvPr/>
      </p:nvGrpSpPr>
      <p:grpSpPr>
        <a:xfrm>
          <a:off x="0" y="0"/>
          <a:ext cx="0" cy="0"/>
          <a:chOff x="0" y="0"/>
          <a:chExt cx="0" cy="0"/>
        </a:xfrm>
      </p:grpSpPr>
      <p:sp>
        <p:nvSpPr>
          <p:cNvPr id="7" name="Google Shape;35;p10">
            <a:extLst>
              <a:ext uri="{FF2B5EF4-FFF2-40B4-BE49-F238E27FC236}">
                <a16:creationId xmlns:a16="http://schemas.microsoft.com/office/drawing/2014/main" id="{FDF29994-2682-57E6-8C9A-473F3E7A764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EB4E030D-8A3A-48D0-B353-F55067F3CB9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DB05B3DB-4D60-BC29-FE7A-2242F277B1CF}"/>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B63D24E6-8498-AF6E-13AF-F90AB6C1BCFC}"/>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pic>
        <p:nvPicPr>
          <p:cNvPr id="5" name="Picture 4">
            <a:extLst>
              <a:ext uri="{FF2B5EF4-FFF2-40B4-BE49-F238E27FC236}">
                <a16:creationId xmlns:a16="http://schemas.microsoft.com/office/drawing/2014/main" id="{99D28B17-804C-7B24-2DB9-4D45262E8127}"/>
              </a:ext>
            </a:extLst>
          </p:cNvPr>
          <p:cNvPicPr>
            <a:picLocks noChangeAspect="1"/>
          </p:cNvPicPr>
          <p:nvPr userDrawn="1"/>
        </p:nvPicPr>
        <p:blipFill rotWithShape="1">
          <a:blip r:embed="rId3">
            <a:alphaModFix amt="5000"/>
          </a:blip>
          <a:srcRect t="-475" r="16172" b="17004"/>
          <a:stretch/>
        </p:blipFill>
        <p:spPr>
          <a:xfrm>
            <a:off x="7549527" y="2520706"/>
            <a:ext cx="4642473" cy="4337294"/>
          </a:xfrm>
          <a:prstGeom prst="rect">
            <a:avLst/>
          </a:prstGeom>
        </p:spPr>
      </p:pic>
      <p:sp>
        <p:nvSpPr>
          <p:cNvPr id="4" name="Text Placeholder 2">
            <a:extLst>
              <a:ext uri="{FF2B5EF4-FFF2-40B4-BE49-F238E27FC236}">
                <a16:creationId xmlns:a16="http://schemas.microsoft.com/office/drawing/2014/main" id="{A39BE757-5F07-EA10-AC77-A8AA9704AB2F}"/>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54467067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llumn teal circles2">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625BA75-EC0D-1155-877D-C7D66132E56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0"/>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575BFBCE-21CA-36A1-D1AD-0B65B870648D}"/>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11D9B8B3-D5EA-BBF3-11D5-A160F932D915}"/>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490D8D72-D3BB-FAEF-F622-352A5245C543}"/>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67AA6849-903F-B428-6C0C-DD57C4F5BB4C}"/>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4646532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One collumn teal shape colour">
    <p:bg>
      <p:bgPr>
        <a:solidFill>
          <a:schemeClr val="accent1"/>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11" name="Picture 10">
            <a:extLst>
              <a:ext uri="{FF2B5EF4-FFF2-40B4-BE49-F238E27FC236}">
                <a16:creationId xmlns:a16="http://schemas.microsoft.com/office/drawing/2014/main" id="{43789E6D-C17C-F841-5BCD-6A20C45A94D6}"/>
              </a:ext>
            </a:extLst>
          </p:cNvPr>
          <p:cNvPicPr>
            <a:picLocks noChangeAspect="1"/>
          </p:cNvPicPr>
          <p:nvPr userDrawn="1"/>
        </p:nvPicPr>
        <p:blipFill rotWithShape="1">
          <a:blip r:embed="rId3">
            <a:alphaModFix amt="10000"/>
          </a:blip>
          <a:srcRect t="-475" r="16172" b="17004"/>
          <a:stretch/>
        </p:blipFill>
        <p:spPr>
          <a:xfrm>
            <a:off x="7549527" y="2520706"/>
            <a:ext cx="4642473" cy="4337294"/>
          </a:xfrm>
          <a:prstGeom prst="rect">
            <a:avLst/>
          </a:prstGeom>
        </p:spPr>
      </p:pic>
      <p:sp>
        <p:nvSpPr>
          <p:cNvPr id="3" name="Text Placeholder 2">
            <a:extLst>
              <a:ext uri="{FF2B5EF4-FFF2-40B4-BE49-F238E27FC236}">
                <a16:creationId xmlns:a16="http://schemas.microsoft.com/office/drawing/2014/main" id="{7F02F546-CF0A-E691-9F1A-B818D2A74DBC}"/>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7E24D645-C7A9-EE0F-19DD-08AAA63B9738}"/>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3E87C270-05CB-72CE-9359-00B047861D52}"/>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5E7E0434-BA74-1871-4689-F4B5C575247C}"/>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492858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llumn teal shape outline">
    <p:bg>
      <p:bgPr>
        <a:solidFill>
          <a:schemeClr val="accent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F5BA87A-A606-A20D-DACD-5C36DEBCE34C}"/>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9F4DAE0-693D-44DA-8726-D984149736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F6473E7D-14A1-793A-0667-480B5F13E48D}"/>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CDDCACCF-8C33-33A1-B416-8CA53A369119}"/>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30F4911A-7CE3-3089-31F2-CAB4089FFCAB}"/>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746F0C21-F131-AB0C-5F13-9048ABD41951}"/>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689416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collumn Teal">
    <p:bg>
      <p:bgPr>
        <a:solidFill>
          <a:schemeClr val="accent1"/>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schemeClr val="bg1"/>
                </a:solidFill>
                <a:effectLst/>
                <a:uLnTx/>
                <a:uFillTx/>
                <a:latin typeface="Filson Pro Regular" panose="02000000000000000000" pitchFamily="2" charset="77"/>
                <a:ea typeface="Poppins SemiBold"/>
                <a:cs typeface="Poppins SemiBold"/>
                <a:sym typeface="Poppins SemiBold"/>
              </a:rPr>
              <a:t>|      </a:t>
            </a:r>
            <a:fld id="{279382D1-2083-4F80-ADC1-B9756AE97A4A}" type="slidenum">
              <a:rPr kumimoji="0" lang="en-GB" sz="1100" b="0" i="0" u="none" strike="noStrike" kern="1200" cap="none" spc="0" normalizeH="0" baseline="0" noProof="0" smtClean="0">
                <a:ln>
                  <a:noFill/>
                </a:ln>
                <a:solidFill>
                  <a:schemeClr val="bg1"/>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chemeClr val="bg1"/>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6" name="Text Placeholder 2">
            <a:extLst>
              <a:ext uri="{FF2B5EF4-FFF2-40B4-BE49-F238E27FC236}">
                <a16:creationId xmlns:a16="http://schemas.microsoft.com/office/drawing/2014/main" id="{E8190E8E-DE94-394A-6C00-A283C0BFD7A0}"/>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Text Placeholder 2">
            <a:extLst>
              <a:ext uri="{FF2B5EF4-FFF2-40B4-BE49-F238E27FC236}">
                <a16:creationId xmlns:a16="http://schemas.microsoft.com/office/drawing/2014/main" id="{472BA970-AB02-1347-8AE9-EDF71EF87115}"/>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61C4E3FB-D4CE-4D92-B767-EFEAC394DFD9}"/>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FDA166A6-AC86-121F-9EFC-01F744089297}"/>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4" name="Text Placeholder 2">
            <a:extLst>
              <a:ext uri="{FF2B5EF4-FFF2-40B4-BE49-F238E27FC236}">
                <a16:creationId xmlns:a16="http://schemas.microsoft.com/office/drawing/2014/main" id="{14BA12AB-6A4E-55C2-197B-B25BF37CE086}"/>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6" name="Text Placeholder 2">
            <a:extLst>
              <a:ext uri="{FF2B5EF4-FFF2-40B4-BE49-F238E27FC236}">
                <a16:creationId xmlns:a16="http://schemas.microsoft.com/office/drawing/2014/main" id="{7DAFA3BE-C72D-F594-CB99-1376F89B4FF9}"/>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768146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collumn Teal outline circle">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4FA211E-C524-D936-E295-417A93564AA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279382D1-2083-4F80-ADC1-B9756AE97A4A}"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11" name="Text Placeholder 2">
            <a:extLst>
              <a:ext uri="{FF2B5EF4-FFF2-40B4-BE49-F238E27FC236}">
                <a16:creationId xmlns:a16="http://schemas.microsoft.com/office/drawing/2014/main" id="{3734FE1C-39CB-7CD2-671A-D9EE1A8CB27A}"/>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2243FA27-0B12-C15E-DE15-DE28664BCB19}"/>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8A5A82C3-B68E-770B-A1C3-D45D1CB0BD9A}"/>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B0C3D7D0-DFB1-2D68-A44C-77C215E6E91F}"/>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6" name="Text Placeholder 2">
            <a:extLst>
              <a:ext uri="{FF2B5EF4-FFF2-40B4-BE49-F238E27FC236}">
                <a16:creationId xmlns:a16="http://schemas.microsoft.com/office/drawing/2014/main" id="{6775AEF4-194F-2D8E-8E6E-938A3AFE13C6}"/>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B5BA360C-B159-E8C1-6E15-B0F0279659B9}"/>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1880258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hree large collumn teal">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A2FFE7-A425-F7FA-8460-DC45C083529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6" name="Google Shape;35;p10">
            <a:extLst>
              <a:ext uri="{FF2B5EF4-FFF2-40B4-BE49-F238E27FC236}">
                <a16:creationId xmlns:a16="http://schemas.microsoft.com/office/drawing/2014/main" id="{CB839A31-5ABE-FC1C-60CF-1DB17914E11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C79900D3-F3DB-412A-A7A0-232B46E5D976}"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1BAEE587-E4D9-1C6A-5831-C3BD08E6E70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Google Shape;37;p11">
            <a:extLst>
              <a:ext uri="{FF2B5EF4-FFF2-40B4-BE49-F238E27FC236}">
                <a16:creationId xmlns:a16="http://schemas.microsoft.com/office/drawing/2014/main" id="{0934CBCD-3B07-B181-D62F-0CDACAAA66FB}"/>
              </a:ext>
            </a:extLst>
          </p:cNvPr>
          <p:cNvSpPr txBox="1">
            <a:spLocks noGrp="1"/>
          </p:cNvSpPr>
          <p:nvPr>
            <p:ph type="title" hasCustomPrompt="1"/>
          </p:nvPr>
        </p:nvSpPr>
        <p:spPr>
          <a:xfrm>
            <a:off x="838198" y="818904"/>
            <a:ext cx="3247103" cy="5220192"/>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9" name="Text Placeholder 2">
            <a:extLst>
              <a:ext uri="{FF2B5EF4-FFF2-40B4-BE49-F238E27FC236}">
                <a16:creationId xmlns:a16="http://schemas.microsoft.com/office/drawing/2014/main" id="{632350BC-9FA8-9C79-B99E-120CD017A46B}"/>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4459E415-17EC-93B5-A837-28765695E976}"/>
              </a:ext>
            </a:extLst>
          </p:cNvPr>
          <p:cNvSpPr>
            <a:spLocks noGrp="1"/>
          </p:cNvSpPr>
          <p:nvPr>
            <p:ph type="body" sz="quarter" idx="12"/>
          </p:nvPr>
        </p:nvSpPr>
        <p:spPr>
          <a:xfrm>
            <a:off x="7983610"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1258849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collumn teal">
    <p:bg>
      <p:bgPr>
        <a:solidFill>
          <a:schemeClr val="accent1"/>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6DC0411-50E7-42FB-8EAB-C5371FC42B0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12" name="Text Placeholder 2">
            <a:extLst>
              <a:ext uri="{FF2B5EF4-FFF2-40B4-BE49-F238E27FC236}">
                <a16:creationId xmlns:a16="http://schemas.microsoft.com/office/drawing/2014/main" id="{DD6B03FF-DE34-9E5E-A8DC-BBEAFFFC6573}"/>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756DF054-1802-2B39-E54A-0BB417D20B37}"/>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62B2E50C-A713-1E5B-ECFB-BBD40273E5B3}"/>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964180B6-0FDF-45A8-9C7A-F68E6DEAB129}"/>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F8506040-175F-1CE9-5D86-2E19B6CC85EB}"/>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40D4B396-6C16-0EBB-99B4-F5980D95EE12}"/>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DB522A20-BED4-36FA-9888-AEC048751CC3}"/>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D80A5041-B7A1-CBA5-0704-8D6FB2315081}"/>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022076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collumn teal shape outline">
    <p:bg>
      <p:bgPr>
        <a:solidFill>
          <a:schemeClr val="accent1"/>
        </a:solidFill>
        <a:effectLst/>
      </p:bgPr>
    </p:bg>
    <p:spTree>
      <p:nvGrpSpPr>
        <p:cNvPr id="1" name=""/>
        <p:cNvGrpSpPr/>
        <p:nvPr/>
      </p:nvGrpSpPr>
      <p:grpSpPr>
        <a:xfrm>
          <a:off x="0" y="0"/>
          <a:ext cx="0" cy="0"/>
          <a:chOff x="0" y="0"/>
          <a:chExt cx="0" cy="0"/>
        </a:xfrm>
      </p:grpSpPr>
      <p:pic>
        <p:nvPicPr>
          <p:cNvPr id="2" name="Graphic 6">
            <a:extLst>
              <a:ext uri="{FF2B5EF4-FFF2-40B4-BE49-F238E27FC236}">
                <a16:creationId xmlns:a16="http://schemas.microsoft.com/office/drawing/2014/main" id="{98BAA181-40D9-E6B3-E34A-1C1B4E9C414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24956" y="2567418"/>
            <a:ext cx="4475357" cy="4315522"/>
          </a:xfrm>
          <a:prstGeom prst="rect">
            <a:avLst/>
          </a:prstGeom>
        </p:spPr>
      </p:pic>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6DC0411-50E7-42FB-8EAB-C5371FC42B0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13" name="Text Placeholder 2">
            <a:extLst>
              <a:ext uri="{FF2B5EF4-FFF2-40B4-BE49-F238E27FC236}">
                <a16:creationId xmlns:a16="http://schemas.microsoft.com/office/drawing/2014/main" id="{812D71FB-60E8-D642-C8C9-FFA4543910CA}"/>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70400EC9-7D21-78F7-EF25-BCF17EB20EB2}"/>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BC9EAD09-156D-1E09-D59E-2B3AAF9A8373}"/>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A148BDB8-EBD8-369D-0B85-C36923E3BA88}"/>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E4F44926-9652-1068-9792-B3957CD81B99}"/>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E38B93D8-5724-E1A3-3798-BDB42458FDAA}"/>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96E4F502-B914-890C-0A7B-EF354D8E453E}"/>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1" name="Text Placeholder 2">
            <a:extLst>
              <a:ext uri="{FF2B5EF4-FFF2-40B4-BE49-F238E27FC236}">
                <a16:creationId xmlns:a16="http://schemas.microsoft.com/office/drawing/2014/main" id="{99DA25B2-8444-2DC4-8CB1-B835EB9D5F27}"/>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0480497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TM - Steel teal shape">
    <p:bg>
      <p:bgPr>
        <a:solidFill>
          <a:schemeClr val="accent1"/>
        </a:solidFill>
        <a:effectLst/>
      </p:bgPr>
    </p:bg>
    <p:spTree>
      <p:nvGrpSpPr>
        <p:cNvPr id="1" name=""/>
        <p:cNvGrpSpPr/>
        <p:nvPr/>
      </p:nvGrpSpPr>
      <p:grpSpPr>
        <a:xfrm>
          <a:off x="0" y="0"/>
          <a:ext cx="0" cy="0"/>
          <a:chOff x="0" y="0"/>
          <a:chExt cx="0" cy="0"/>
        </a:xfrm>
      </p:grpSpPr>
      <p:sp>
        <p:nvSpPr>
          <p:cNvPr id="5" name="Google Shape;37;p11">
            <a:extLst>
              <a:ext uri="{FF2B5EF4-FFF2-40B4-BE49-F238E27FC236}">
                <a16:creationId xmlns:a16="http://schemas.microsoft.com/office/drawing/2014/main" id="{93619EDA-7A05-F3BD-E699-C9E7F457F06D}"/>
              </a:ext>
            </a:extLst>
          </p:cNvPr>
          <p:cNvSpPr txBox="1">
            <a:spLocks noGrp="1"/>
          </p:cNvSpPr>
          <p:nvPr>
            <p:ph type="title" hasCustomPrompt="1"/>
          </p:nvPr>
        </p:nvSpPr>
        <p:spPr>
          <a:xfrm>
            <a:off x="838198" y="818904"/>
            <a:ext cx="3247103" cy="5220192"/>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B24875B6-F108-B876-7AD0-6C466772DBB0}"/>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Google Shape;35;p10">
            <a:extLst>
              <a:ext uri="{FF2B5EF4-FFF2-40B4-BE49-F238E27FC236}">
                <a16:creationId xmlns:a16="http://schemas.microsoft.com/office/drawing/2014/main" id="{BFA89E2C-CA66-998E-A843-2E557A28A33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98F12315-7B32-4941-8F4E-8A86478CEFF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E580716B-D41C-2E16-4248-4B40A1ED3009}"/>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Picture 1">
            <a:extLst>
              <a:ext uri="{FF2B5EF4-FFF2-40B4-BE49-F238E27FC236}">
                <a16:creationId xmlns:a16="http://schemas.microsoft.com/office/drawing/2014/main" id="{2D53D399-ABF2-5C02-0DD4-17FB8250B0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822276" y="997526"/>
            <a:ext cx="3825812" cy="4495329"/>
          </a:xfrm>
          <a:prstGeom prst="rect">
            <a:avLst/>
          </a:prstGeom>
        </p:spPr>
      </p:pic>
    </p:spTree>
    <p:extLst>
      <p:ext uri="{BB962C8B-B14F-4D97-AF65-F5344CB8AC3E}">
        <p14:creationId xmlns:p14="http://schemas.microsoft.com/office/powerpoint/2010/main" val="327362799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Pull out quote/stat steel">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6715125"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5" name="Text Placeholder 2">
            <a:extLst>
              <a:ext uri="{FF2B5EF4-FFF2-40B4-BE49-F238E27FC236}">
                <a16:creationId xmlns:a16="http://schemas.microsoft.com/office/drawing/2014/main" id="{2C1FFCBD-8202-FB7F-DE4E-A24DA51FAD6D}"/>
              </a:ext>
            </a:extLst>
          </p:cNvPr>
          <p:cNvSpPr>
            <a:spLocks noGrp="1"/>
          </p:cNvSpPr>
          <p:nvPr>
            <p:ph type="body" sz="quarter" idx="11"/>
          </p:nvPr>
        </p:nvSpPr>
        <p:spPr>
          <a:xfrm>
            <a:off x="838198" y="1598277"/>
            <a:ext cx="7267577" cy="4478432"/>
          </a:xfrm>
          <a:prstGeom prst="rect">
            <a:avLst/>
          </a:prstGeo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2889D4FB-95F7-47F3-AAE7-7B46FCD87EBC}"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Rectangle 1">
            <a:extLst>
              <a:ext uri="{FF2B5EF4-FFF2-40B4-BE49-F238E27FC236}">
                <a16:creationId xmlns:a16="http://schemas.microsoft.com/office/drawing/2014/main" id="{B0C8B0FE-E4D3-6635-B554-A00BB6158A13}"/>
              </a:ext>
            </a:extLst>
          </p:cNvPr>
          <p:cNvSpPr/>
          <p:nvPr userDrawn="1"/>
        </p:nvSpPr>
        <p:spPr>
          <a:xfrm>
            <a:off x="8515350" y="0"/>
            <a:ext cx="36766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5AE62A0E-8A9A-9939-65D4-95EE149003E6}"/>
              </a:ext>
            </a:extLst>
          </p:cNvPr>
          <p:cNvSpPr>
            <a:spLocks noGrp="1"/>
          </p:cNvSpPr>
          <p:nvPr>
            <p:ph type="body" sz="quarter" idx="12" hasCustomPrompt="1"/>
          </p:nvPr>
        </p:nvSpPr>
        <p:spPr>
          <a:xfrm>
            <a:off x="8686800" y="1598277"/>
            <a:ext cx="3267075" cy="4478432"/>
          </a:xfrm>
          <a:prstGeom prst="rect">
            <a:avLst/>
          </a:prstGeom>
        </p:spPr>
        <p:txBody>
          <a:bodyPr lIns="72000" tIns="72000" rIns="72000" bIns="72000" anchor="t">
            <a:noAutofit/>
          </a:bodyPr>
          <a:lstStyle>
            <a:lvl1pPr marL="63500" indent="0">
              <a:buFont typeface="Arial" panose="020B0604020202020204" pitchFamily="34" charset="0"/>
              <a:buNone/>
              <a:defRPr sz="1600" b="0" i="0">
                <a:solidFill>
                  <a:schemeClr val="accent2"/>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 (Use for pull out stat/quote) </a:t>
            </a:r>
          </a:p>
        </p:txBody>
      </p:sp>
    </p:spTree>
    <p:extLst>
      <p:ext uri="{BB962C8B-B14F-4D97-AF65-F5344CB8AC3E}">
        <p14:creationId xmlns:p14="http://schemas.microsoft.com/office/powerpoint/2010/main" val="4177527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collumn white shape outline">
    <p:spTree>
      <p:nvGrpSpPr>
        <p:cNvPr id="1" name=""/>
        <p:cNvGrpSpPr/>
        <p:nvPr/>
      </p:nvGrpSpPr>
      <p:grpSpPr>
        <a:xfrm>
          <a:off x="0" y="0"/>
          <a:ext cx="0" cy="0"/>
          <a:chOff x="0" y="0"/>
          <a:chExt cx="0" cy="0"/>
        </a:xfrm>
      </p:grpSpPr>
      <p:sp>
        <p:nvSpPr>
          <p:cNvPr id="7" name="Google Shape;35;p10">
            <a:extLst>
              <a:ext uri="{FF2B5EF4-FFF2-40B4-BE49-F238E27FC236}">
                <a16:creationId xmlns:a16="http://schemas.microsoft.com/office/drawing/2014/main" id="{FDF29994-2682-57E6-8C9A-473F3E7A764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EB4E030D-8A3A-48D0-B353-F55067F3CB9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DB05B3DB-4D60-BC29-FE7A-2242F277B1CF}"/>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B63D24E6-8498-AF6E-13AF-F90AB6C1BCFC}"/>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pic>
        <p:nvPicPr>
          <p:cNvPr id="3" name="Graphic 6">
            <a:extLst>
              <a:ext uri="{FF2B5EF4-FFF2-40B4-BE49-F238E27FC236}">
                <a16:creationId xmlns:a16="http://schemas.microsoft.com/office/drawing/2014/main" id="{A26319D0-1529-5564-59A7-029B05F479FA}"/>
              </a:ext>
            </a:extLst>
          </p:cNvPr>
          <p:cNvPicPr>
            <a:picLocks noChangeAspect="1"/>
          </p:cNvPicPr>
          <p:nvPr userDrawn="1"/>
        </p:nvPicPr>
        <p:blipFill rotWithShape="1">
          <a:blip r:embed="rId3"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5" name="Text Placeholder 2">
            <a:extLst>
              <a:ext uri="{FF2B5EF4-FFF2-40B4-BE49-F238E27FC236}">
                <a16:creationId xmlns:a16="http://schemas.microsoft.com/office/drawing/2014/main" id="{11209D30-6279-235D-EF34-83F431FA1081}"/>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6905473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hape/image w/ boxes steel">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CC031-3671-9839-490A-1B8593D8A6E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3" name="Picture 12">
            <a:extLst>
              <a:ext uri="{FF2B5EF4-FFF2-40B4-BE49-F238E27FC236}">
                <a16:creationId xmlns:a16="http://schemas.microsoft.com/office/drawing/2014/main" id="{EDD9ABA2-0821-8456-7020-02A3BC6E8BD8}"/>
              </a:ext>
            </a:extLst>
          </p:cNvPr>
          <p:cNvPicPr>
            <a:picLocks noChangeAspect="1"/>
          </p:cNvPicPr>
          <p:nvPr/>
        </p:nvPicPr>
        <p:blipFill>
          <a:blip r:embed="rId4"/>
          <a:stretch>
            <a:fillRect/>
          </a:stretch>
        </p:blipFill>
        <p:spPr>
          <a:xfrm>
            <a:off x="6665958" y="699247"/>
            <a:ext cx="4123971" cy="6158753"/>
          </a:xfrm>
          <a:prstGeom prst="rect">
            <a:avLst/>
          </a:prstGeom>
        </p:spPr>
      </p:pic>
      <p:pic>
        <p:nvPicPr>
          <p:cNvPr id="2" name="Graphic 1">
            <a:extLst>
              <a:ext uri="{FF2B5EF4-FFF2-40B4-BE49-F238E27FC236}">
                <a16:creationId xmlns:a16="http://schemas.microsoft.com/office/drawing/2014/main" id="{6F8718DD-09F9-A25E-D515-4A3613446F3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5" name="Picture 4">
            <a:extLst>
              <a:ext uri="{FF2B5EF4-FFF2-40B4-BE49-F238E27FC236}">
                <a16:creationId xmlns:a16="http://schemas.microsoft.com/office/drawing/2014/main" id="{542346B8-DC39-C291-4AAE-D8A5E2F0DC17}"/>
              </a:ext>
            </a:extLst>
          </p:cNvPr>
          <p:cNvPicPr>
            <a:picLocks noChangeAspect="1"/>
          </p:cNvPicPr>
          <p:nvPr userDrawn="1"/>
        </p:nvPicPr>
        <p:blipFill>
          <a:blip r:embed="rId4"/>
          <a:stretch>
            <a:fillRect/>
          </a:stretch>
        </p:blipFill>
        <p:spPr>
          <a:xfrm>
            <a:off x="6665958" y="699247"/>
            <a:ext cx="4123971" cy="6158753"/>
          </a:xfrm>
          <a:prstGeom prst="rect">
            <a:avLst/>
          </a:prstGeom>
        </p:spPr>
      </p:pic>
      <p:sp>
        <p:nvSpPr>
          <p:cNvPr id="6" name="Google Shape;35;p10">
            <a:extLst>
              <a:ext uri="{FF2B5EF4-FFF2-40B4-BE49-F238E27FC236}">
                <a16:creationId xmlns:a16="http://schemas.microsoft.com/office/drawing/2014/main" id="{FF410894-06BA-2A82-02CE-A2B45C62FC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EF145D99-839E-4007-A2AF-2BECC46318F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96C68D8D-2DFC-5AB1-6C1D-EBA7FDA7FB13}"/>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11" name="Rectangle: Rounded Corners 10">
            <a:extLst>
              <a:ext uri="{FF2B5EF4-FFF2-40B4-BE49-F238E27FC236}">
                <a16:creationId xmlns:a16="http://schemas.microsoft.com/office/drawing/2014/main" id="{1D041B6E-23AE-D00E-DB15-B78A00A696F7}"/>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086F5D4E-27B3-6ADC-9B05-F204AA8D1948}"/>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6D3FB6F4-AF86-1FE0-608E-76F7444AFC85}"/>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446FD5F9-9315-93A6-ED26-EBDA40F6CA8F}"/>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DB160949-7DE5-A400-198B-C90BD03D89DE}"/>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703E96C7-521D-387D-8906-527B7D50BDCD}"/>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BB7BDEF3-C4D6-4E11-BC01-4AAA2DE7942A}"/>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4" name="Text Placeholder 2">
            <a:extLst>
              <a:ext uri="{FF2B5EF4-FFF2-40B4-BE49-F238E27FC236}">
                <a16:creationId xmlns:a16="http://schemas.microsoft.com/office/drawing/2014/main" id="{5E95A28B-D473-0714-3A51-AD3508D52728}"/>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7100651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hape/image w/ boxes steel2">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4891AA3-E2A0-E255-34BB-0E6B24A84A9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64654" y="53383"/>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Google Shape;35;p10">
            <a:extLst>
              <a:ext uri="{FF2B5EF4-FFF2-40B4-BE49-F238E27FC236}">
                <a16:creationId xmlns:a16="http://schemas.microsoft.com/office/drawing/2014/main" id="{FF410894-06BA-2A82-02CE-A2B45C62FC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EF145D99-839E-4007-A2AF-2BECC46318F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96C68D8D-2DFC-5AB1-6C1D-EBA7FDA7FB13}"/>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18" name="Picture 17">
            <a:extLst>
              <a:ext uri="{FF2B5EF4-FFF2-40B4-BE49-F238E27FC236}">
                <a16:creationId xmlns:a16="http://schemas.microsoft.com/office/drawing/2014/main" id="{A95634D3-2138-29F6-6FD1-B5DBA2FFC1CD}"/>
              </a:ext>
            </a:extLst>
          </p:cNvPr>
          <p:cNvPicPr>
            <a:picLocks noChangeAspect="1"/>
          </p:cNvPicPr>
          <p:nvPr userDrawn="1"/>
        </p:nvPicPr>
        <p:blipFill>
          <a:blip r:embed="rId5"/>
          <a:stretch>
            <a:fillRect/>
          </a:stretch>
        </p:blipFill>
        <p:spPr>
          <a:xfrm>
            <a:off x="6738279" y="580913"/>
            <a:ext cx="4337668" cy="6294908"/>
          </a:xfrm>
          <a:prstGeom prst="rect">
            <a:avLst/>
          </a:prstGeom>
        </p:spPr>
      </p:pic>
      <p:sp>
        <p:nvSpPr>
          <p:cNvPr id="2" name="Rectangle: Rounded Corners 1">
            <a:extLst>
              <a:ext uri="{FF2B5EF4-FFF2-40B4-BE49-F238E27FC236}">
                <a16:creationId xmlns:a16="http://schemas.microsoft.com/office/drawing/2014/main" id="{E35F7A23-A946-610A-8687-3A43FF30EEC3}"/>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3" name="Text Placeholder 2">
            <a:extLst>
              <a:ext uri="{FF2B5EF4-FFF2-40B4-BE49-F238E27FC236}">
                <a16:creationId xmlns:a16="http://schemas.microsoft.com/office/drawing/2014/main" id="{BA7F6956-ED7D-E785-CA47-48B34E8E3570}"/>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Rectangle: Rounded Corners 4">
            <a:extLst>
              <a:ext uri="{FF2B5EF4-FFF2-40B4-BE49-F238E27FC236}">
                <a16:creationId xmlns:a16="http://schemas.microsoft.com/office/drawing/2014/main" id="{A51AD546-7504-4F4B-F8FA-5B53934222CA}"/>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3" name="Text Placeholder 2">
            <a:extLst>
              <a:ext uri="{FF2B5EF4-FFF2-40B4-BE49-F238E27FC236}">
                <a16:creationId xmlns:a16="http://schemas.microsoft.com/office/drawing/2014/main" id="{93962E2B-7F4B-FB29-3001-EB6B6D507DD8}"/>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7FD85518-6CC8-503A-083F-99501198343E}"/>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654C4CCE-DF53-146F-D1AB-75D799A293C2}"/>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9F91F77E-CDBF-7358-2FA6-EB59D08B1008}"/>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05A28A0B-1B68-E2F7-5854-A55ECCFEEB3F}"/>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36207915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hape/image teal">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19560-4C3F-4B07-71AE-C38D7087E38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schemeClr val="bg1"/>
                </a:solidFill>
                <a:effectLst/>
                <a:uLnTx/>
                <a:uFillTx/>
                <a:latin typeface="Filson Pro Regular" panose="02000000000000000000" pitchFamily="2" charset="77"/>
                <a:ea typeface="Poppins SemiBold"/>
                <a:cs typeface="Poppins SemiBold"/>
                <a:sym typeface="Poppins SemiBold"/>
              </a:rPr>
              <a:t>|      </a:t>
            </a:r>
            <a:fld id="{3E23CD1F-488B-45C6-B0F2-0E20ED80FB31}" type="slidenum">
              <a:rPr kumimoji="0" lang="en-GB" sz="1100" b="0" i="0" u="none" strike="noStrike" kern="1200" cap="none" spc="0" normalizeH="0" baseline="0" noProof="0" smtClean="0">
                <a:ln>
                  <a:noFill/>
                </a:ln>
                <a:solidFill>
                  <a:schemeClr val="bg1"/>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chemeClr val="bg1"/>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8119BCC6-897E-0200-54A3-829DA58EA981}"/>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1938783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hape/image teal2">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CC031-3671-9839-490A-1B8593D8A6E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3" name="Picture 12">
            <a:extLst>
              <a:ext uri="{FF2B5EF4-FFF2-40B4-BE49-F238E27FC236}">
                <a16:creationId xmlns:a16="http://schemas.microsoft.com/office/drawing/2014/main" id="{EDD9ABA2-0821-8456-7020-02A3BC6E8BD8}"/>
              </a:ext>
            </a:extLst>
          </p:cNvPr>
          <p:cNvPicPr>
            <a:picLocks noChangeAspect="1"/>
          </p:cNvPicPr>
          <p:nvPr/>
        </p:nvPicPr>
        <p:blipFill>
          <a:blip r:embed="rId4"/>
          <a:stretch>
            <a:fillRect/>
          </a:stretch>
        </p:blipFill>
        <p:spPr>
          <a:xfrm>
            <a:off x="6665958" y="699247"/>
            <a:ext cx="4123971" cy="6158753"/>
          </a:xfrm>
          <a:prstGeom prst="rect">
            <a:avLst/>
          </a:prstGeom>
        </p:spPr>
      </p:pic>
      <p:sp>
        <p:nvSpPr>
          <p:cNvPr id="6" name="Google Shape;35;p10">
            <a:extLst>
              <a:ext uri="{FF2B5EF4-FFF2-40B4-BE49-F238E27FC236}">
                <a16:creationId xmlns:a16="http://schemas.microsoft.com/office/drawing/2014/main" id="{FF410894-06BA-2A82-02CE-A2B45C62FC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592AEF0-113B-4E22-BFE7-778065863A7F}"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96C68D8D-2DFC-5AB1-6C1D-EBA7FDA7FB13}"/>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867ACDA1-E670-D3F5-7C47-DC9A033EB9E9}"/>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3372946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hape/image teal3">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681612-CECF-523E-D2A4-FFA0C68EB7F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6E0355A8-77B8-4EA6-8085-FDF2876B7FC1}"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9" name="Picture 8">
            <a:extLst>
              <a:ext uri="{FF2B5EF4-FFF2-40B4-BE49-F238E27FC236}">
                <a16:creationId xmlns:a16="http://schemas.microsoft.com/office/drawing/2014/main" id="{6D669E55-8231-59A0-0B07-87F034AC7132}"/>
              </a:ext>
            </a:extLst>
          </p:cNvPr>
          <p:cNvPicPr>
            <a:picLocks noChangeAspect="1"/>
          </p:cNvPicPr>
          <p:nvPr userDrawn="1"/>
        </p:nvPicPr>
        <p:blipFill rotWithShape="1">
          <a:blip r:embed="rId5"/>
          <a:srcRect b="9563"/>
          <a:stretch/>
        </p:blipFill>
        <p:spPr>
          <a:xfrm>
            <a:off x="6490587" y="580914"/>
            <a:ext cx="5891465" cy="6294908"/>
          </a:xfrm>
          <a:prstGeom prst="rect">
            <a:avLst/>
          </a:prstGeom>
        </p:spPr>
      </p:pic>
      <p:sp>
        <p:nvSpPr>
          <p:cNvPr id="5" name="Text Placeholder 2">
            <a:extLst>
              <a:ext uri="{FF2B5EF4-FFF2-40B4-BE49-F238E27FC236}">
                <a16:creationId xmlns:a16="http://schemas.microsoft.com/office/drawing/2014/main" id="{DC8C3B21-AC30-00C6-04DC-4F0AB038F889}"/>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rgbClr val="6BFAD8"/>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0991938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peaker custom teal">
    <p:bg>
      <p:bgPr>
        <a:solidFill>
          <a:schemeClr val="accent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A61A0F6A-CD38-8B39-324C-CEAB55AB979B}"/>
              </a:ext>
            </a:extLst>
          </p:cNvPr>
          <p:cNvSpPr>
            <a:spLocks noGrp="1"/>
          </p:cNvSpPr>
          <p:nvPr>
            <p:ph type="pic" sz="quarter" idx="12" hasCustomPrompt="1"/>
          </p:nvPr>
        </p:nvSpPr>
        <p:spPr>
          <a:xfrm>
            <a:off x="6954941" y="1033458"/>
            <a:ext cx="3987333" cy="3985631"/>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800">
                <a:solidFill>
                  <a:schemeClr val="bg1"/>
                </a:solidFill>
              </a:defRPr>
            </a:lvl1pPr>
          </a:lstStyle>
          <a:p>
            <a:r>
              <a:rPr lang="en-US"/>
              <a:t>Speaker image</a:t>
            </a:r>
          </a:p>
        </p:txBody>
      </p:sp>
      <p:sp>
        <p:nvSpPr>
          <p:cNvPr id="16" name="Oval 15">
            <a:extLst>
              <a:ext uri="{FF2B5EF4-FFF2-40B4-BE49-F238E27FC236}">
                <a16:creationId xmlns:a16="http://schemas.microsoft.com/office/drawing/2014/main" id="{C7A5B02C-073D-9891-CEFB-54F956B59A4A}"/>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5D44696-938A-F09A-6CD9-AF44E1A44483}"/>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2;p19">
            <a:extLst>
              <a:ext uri="{FF2B5EF4-FFF2-40B4-BE49-F238E27FC236}">
                <a16:creationId xmlns:a16="http://schemas.microsoft.com/office/drawing/2014/main" id="{1F966D7C-49DE-344B-325D-59298AD819C4}"/>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F21F3576-1C76-D5CB-F885-2CD010346334}"/>
              </a:ext>
            </a:extLst>
          </p:cNvPr>
          <p:cNvSpPr>
            <a:spLocks noGrp="1"/>
          </p:cNvSpPr>
          <p:nvPr>
            <p:ph type="body" sz="quarter" idx="13" hasCustomPrompt="1"/>
          </p:nvPr>
        </p:nvSpPr>
        <p:spPr>
          <a:xfrm>
            <a:off x="6954940" y="5292383"/>
            <a:ext cx="3987333" cy="475390"/>
          </a:xfrm>
          <a:prstGeom prst="rect">
            <a:avLst/>
          </a:prstGeom>
        </p:spPr>
        <p:txBody>
          <a:bodyPr lIns="0" tIns="0" rIns="0" bIns="0" anchor="t">
            <a:noAutofit/>
          </a:bodyPr>
          <a:lstStyle>
            <a:lvl1pPr marL="63500" indent="0" algn="ctr">
              <a:buNone/>
              <a:defRPr sz="20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8" name="Text Placeholder 2">
            <a:extLst>
              <a:ext uri="{FF2B5EF4-FFF2-40B4-BE49-F238E27FC236}">
                <a16:creationId xmlns:a16="http://schemas.microsoft.com/office/drawing/2014/main" id="{ABF15C4D-B469-399F-D94D-0F595BE31425}"/>
              </a:ext>
            </a:extLst>
          </p:cNvPr>
          <p:cNvSpPr>
            <a:spLocks noGrp="1"/>
          </p:cNvSpPr>
          <p:nvPr>
            <p:ph type="body" sz="quarter" idx="14" hasCustomPrompt="1"/>
          </p:nvPr>
        </p:nvSpPr>
        <p:spPr>
          <a:xfrm>
            <a:off x="6954939" y="5775950"/>
            <a:ext cx="3987333" cy="475390"/>
          </a:xfrm>
          <a:prstGeom prst="rect">
            <a:avLst/>
          </a:prstGeom>
        </p:spPr>
        <p:txBody>
          <a:bodyPr lIns="0" tIns="0" rIns="0" bIns="0" anchor="t">
            <a:noAutofit/>
          </a:bodyPr>
          <a:lstStyle>
            <a:lvl1pPr marL="63500" indent="0" algn="ctr">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7" name="Google Shape;35;p10">
            <a:extLst>
              <a:ext uri="{FF2B5EF4-FFF2-40B4-BE49-F238E27FC236}">
                <a16:creationId xmlns:a16="http://schemas.microsoft.com/office/drawing/2014/main" id="{5CFB3C95-4CC1-594A-1414-EA211270C86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3B5C5A52-B4AA-4A41-8C1A-F9E44E67EC7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46B5C4D8-2883-D300-25BF-0E91C080F86A}"/>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21C2CE11-FD0F-00C5-557F-15257FBC2026}"/>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266700" indent="-180975">
              <a:buClr>
                <a:srgbClr val="6BFAD8"/>
              </a:buClr>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Clr>
                <a:srgbClr val="6BFAD8"/>
              </a:buClr>
              <a:buFont typeface="Arial" panose="020B0604020202020204" pitchFamily="34" charset="0"/>
              <a:buChar char="•"/>
              <a:defRPr>
                <a:solidFill>
                  <a:schemeClr val="bg1"/>
                </a:solidFill>
              </a:defRPr>
            </a:lvl2pPr>
            <a:lvl3pPr marL="1165225" indent="-174625">
              <a:buClr>
                <a:srgbClr val="6BFAD8"/>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720151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peaker x3 custom teal">
    <p:bg>
      <p:bgPr>
        <a:solidFill>
          <a:schemeClr val="accent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F8EC229-EAB2-E59C-DB80-697767FDF1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6" name="Google Shape;35;p10">
            <a:extLst>
              <a:ext uri="{FF2B5EF4-FFF2-40B4-BE49-F238E27FC236}">
                <a16:creationId xmlns:a16="http://schemas.microsoft.com/office/drawing/2014/main" id="{DEDDB67E-47FF-7119-6A2E-47F4CF4D26C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5B91014E-069B-4EE7-A7C3-78D2E4800C14}"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22E30A9F-0B64-D312-D5CD-545EE3B7E3C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Picture Placeholder 8">
            <a:extLst>
              <a:ext uri="{FF2B5EF4-FFF2-40B4-BE49-F238E27FC236}">
                <a16:creationId xmlns:a16="http://schemas.microsoft.com/office/drawing/2014/main" id="{2ACB2683-BF21-4927-6BA0-3521BA5706C4}"/>
              </a:ext>
            </a:extLst>
          </p:cNvPr>
          <p:cNvSpPr>
            <a:spLocks noGrp="1"/>
          </p:cNvSpPr>
          <p:nvPr>
            <p:ph type="pic" sz="quarter" idx="12" hasCustomPrompt="1"/>
          </p:nvPr>
        </p:nvSpPr>
        <p:spPr>
          <a:xfrm>
            <a:off x="838198"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3" name="Picture Placeholder 8">
            <a:extLst>
              <a:ext uri="{FF2B5EF4-FFF2-40B4-BE49-F238E27FC236}">
                <a16:creationId xmlns:a16="http://schemas.microsoft.com/office/drawing/2014/main" id="{6EED54E2-60F9-344A-4C44-3DF4BE35B1BC}"/>
              </a:ext>
            </a:extLst>
          </p:cNvPr>
          <p:cNvSpPr>
            <a:spLocks noGrp="1"/>
          </p:cNvSpPr>
          <p:nvPr>
            <p:ph type="pic" sz="quarter" idx="15" hasCustomPrompt="1"/>
          </p:nvPr>
        </p:nvSpPr>
        <p:spPr>
          <a:xfrm>
            <a:off x="4487513"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9" name="Picture Placeholder 8">
            <a:extLst>
              <a:ext uri="{FF2B5EF4-FFF2-40B4-BE49-F238E27FC236}">
                <a16:creationId xmlns:a16="http://schemas.microsoft.com/office/drawing/2014/main" id="{2BF747C6-AE55-8827-F207-587D379F506C}"/>
              </a:ext>
            </a:extLst>
          </p:cNvPr>
          <p:cNvSpPr>
            <a:spLocks noGrp="1"/>
          </p:cNvSpPr>
          <p:nvPr>
            <p:ph type="pic" sz="quarter" idx="18" hasCustomPrompt="1"/>
          </p:nvPr>
        </p:nvSpPr>
        <p:spPr>
          <a:xfrm>
            <a:off x="8136832"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4" name="Text Placeholder 2">
            <a:extLst>
              <a:ext uri="{FF2B5EF4-FFF2-40B4-BE49-F238E27FC236}">
                <a16:creationId xmlns:a16="http://schemas.microsoft.com/office/drawing/2014/main" id="{D4D63C5D-FE41-E79B-C705-6BBA469CB2A9}"/>
              </a:ext>
            </a:extLst>
          </p:cNvPr>
          <p:cNvSpPr>
            <a:spLocks noGrp="1"/>
          </p:cNvSpPr>
          <p:nvPr>
            <p:ph type="body" sz="quarter" idx="10"/>
          </p:nvPr>
        </p:nvSpPr>
        <p:spPr>
          <a:xfrm>
            <a:off x="838197"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25BD5018-D529-721D-23A9-C9F3A96A5ACB}"/>
              </a:ext>
            </a:extLst>
          </p:cNvPr>
          <p:cNvSpPr>
            <a:spLocks noGrp="1"/>
          </p:cNvSpPr>
          <p:nvPr>
            <p:ph type="body" sz="quarter" idx="11"/>
          </p:nvPr>
        </p:nvSpPr>
        <p:spPr>
          <a:xfrm>
            <a:off x="838196"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373A82C5-22AD-D644-261A-AB5A7945FDA0}"/>
              </a:ext>
            </a:extLst>
          </p:cNvPr>
          <p:cNvSpPr>
            <a:spLocks noGrp="1"/>
          </p:cNvSpPr>
          <p:nvPr>
            <p:ph type="body" sz="quarter" idx="13"/>
          </p:nvPr>
        </p:nvSpPr>
        <p:spPr>
          <a:xfrm>
            <a:off x="4487512"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45AB66F3-C368-3FD6-2F38-E8F4B31601CF}"/>
              </a:ext>
            </a:extLst>
          </p:cNvPr>
          <p:cNvSpPr>
            <a:spLocks noGrp="1"/>
          </p:cNvSpPr>
          <p:nvPr>
            <p:ph type="body" sz="quarter" idx="14"/>
          </p:nvPr>
        </p:nvSpPr>
        <p:spPr>
          <a:xfrm>
            <a:off x="4487511"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205ACA8E-6453-EA85-C8C7-D4EC87421896}"/>
              </a:ext>
            </a:extLst>
          </p:cNvPr>
          <p:cNvSpPr>
            <a:spLocks noGrp="1"/>
          </p:cNvSpPr>
          <p:nvPr>
            <p:ph type="body" sz="quarter" idx="16"/>
          </p:nvPr>
        </p:nvSpPr>
        <p:spPr>
          <a:xfrm>
            <a:off x="8136831"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AEC0C609-A3A6-2C69-996B-62FB4A832B90}"/>
              </a:ext>
            </a:extLst>
          </p:cNvPr>
          <p:cNvSpPr>
            <a:spLocks noGrp="1"/>
          </p:cNvSpPr>
          <p:nvPr>
            <p:ph type="body" sz="quarter" idx="17"/>
          </p:nvPr>
        </p:nvSpPr>
        <p:spPr>
          <a:xfrm>
            <a:off x="8136830"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251886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 Four icons teal">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11E1B-F688-6F23-0562-5F69D51E472C}"/>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3" name="Google Shape;121;p27">
            <a:extLst>
              <a:ext uri="{FF2B5EF4-FFF2-40B4-BE49-F238E27FC236}">
                <a16:creationId xmlns:a16="http://schemas.microsoft.com/office/drawing/2014/main" id="{AF1939E5-B86D-1F83-7DE6-E255AC33E605}"/>
              </a:ext>
            </a:extLst>
          </p:cNvPr>
          <p:cNvSpPr>
            <a:spLocks noGrp="1"/>
          </p:cNvSpPr>
          <p:nvPr>
            <p:ph type="pic" idx="3" hasCustomPrompt="1"/>
          </p:nvPr>
        </p:nvSpPr>
        <p:spPr>
          <a:xfrm>
            <a:off x="838200"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7" name="Google Shape;121;p27">
            <a:extLst>
              <a:ext uri="{FF2B5EF4-FFF2-40B4-BE49-F238E27FC236}">
                <a16:creationId xmlns:a16="http://schemas.microsoft.com/office/drawing/2014/main" id="{AD0DEA7F-3F93-4FFB-2E7D-33C88738F762}"/>
              </a:ext>
            </a:extLst>
          </p:cNvPr>
          <p:cNvSpPr>
            <a:spLocks noGrp="1"/>
          </p:cNvSpPr>
          <p:nvPr>
            <p:ph type="pic" idx="12" hasCustomPrompt="1"/>
          </p:nvPr>
        </p:nvSpPr>
        <p:spPr>
          <a:xfrm>
            <a:off x="3544359"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8" name="Google Shape;121;p27">
            <a:extLst>
              <a:ext uri="{FF2B5EF4-FFF2-40B4-BE49-F238E27FC236}">
                <a16:creationId xmlns:a16="http://schemas.microsoft.com/office/drawing/2014/main" id="{02D9D386-A98B-F69F-AC9F-726C70A62448}"/>
              </a:ext>
            </a:extLst>
          </p:cNvPr>
          <p:cNvSpPr>
            <a:spLocks noGrp="1"/>
          </p:cNvSpPr>
          <p:nvPr>
            <p:ph type="pic" idx="15" hasCustomPrompt="1"/>
          </p:nvPr>
        </p:nvSpPr>
        <p:spPr>
          <a:xfrm>
            <a:off x="6250522"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19" name="Google Shape;121;p27">
            <a:extLst>
              <a:ext uri="{FF2B5EF4-FFF2-40B4-BE49-F238E27FC236}">
                <a16:creationId xmlns:a16="http://schemas.microsoft.com/office/drawing/2014/main" id="{2889A74D-8E26-58A0-A33F-791AB5A7E739}"/>
              </a:ext>
            </a:extLst>
          </p:cNvPr>
          <p:cNvSpPr>
            <a:spLocks noGrp="1"/>
          </p:cNvSpPr>
          <p:nvPr>
            <p:ph type="pic" idx="18" hasCustomPrompt="1"/>
          </p:nvPr>
        </p:nvSpPr>
        <p:spPr>
          <a:xfrm>
            <a:off x="8956685"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tx1"/>
                </a:solidFill>
              </a:defRPr>
            </a:lvl1pPr>
          </a:lstStyle>
          <a:p>
            <a:r>
              <a:rPr lang="en-US"/>
              <a:t>Icon</a:t>
            </a:r>
          </a:p>
        </p:txBody>
      </p:sp>
      <p:sp>
        <p:nvSpPr>
          <p:cNvPr id="5" name="Google Shape;35;p10">
            <a:extLst>
              <a:ext uri="{FF2B5EF4-FFF2-40B4-BE49-F238E27FC236}">
                <a16:creationId xmlns:a16="http://schemas.microsoft.com/office/drawing/2014/main" id="{7D288140-4E71-FE7D-BAA3-FF1A8CE1AA2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3A28C3C-ED29-4F7C-8511-0A95214CD4E4}"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9E56DF7C-A415-6286-DEE3-80322BE2244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D69E4BC9-788E-CBC2-7EC6-1C89B8F34048}"/>
              </a:ext>
            </a:extLst>
          </p:cNvPr>
          <p:cNvSpPr>
            <a:spLocks noGrp="1"/>
          </p:cNvSpPr>
          <p:nvPr>
            <p:ph type="body" sz="quarter" idx="10"/>
          </p:nvPr>
        </p:nvSpPr>
        <p:spPr>
          <a:xfrm>
            <a:off x="838199"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2">
            <a:extLst>
              <a:ext uri="{FF2B5EF4-FFF2-40B4-BE49-F238E27FC236}">
                <a16:creationId xmlns:a16="http://schemas.microsoft.com/office/drawing/2014/main" id="{BC53E429-A20B-AE30-A9C9-55D3845DDF6F}"/>
              </a:ext>
            </a:extLst>
          </p:cNvPr>
          <p:cNvSpPr>
            <a:spLocks noGrp="1"/>
          </p:cNvSpPr>
          <p:nvPr>
            <p:ph type="body" sz="quarter" idx="11"/>
          </p:nvPr>
        </p:nvSpPr>
        <p:spPr>
          <a:xfrm>
            <a:off x="838198"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Text Placeholder 2">
            <a:extLst>
              <a:ext uri="{FF2B5EF4-FFF2-40B4-BE49-F238E27FC236}">
                <a16:creationId xmlns:a16="http://schemas.microsoft.com/office/drawing/2014/main" id="{A3C54FB8-2069-47C5-36DE-4C047CFFC874}"/>
              </a:ext>
            </a:extLst>
          </p:cNvPr>
          <p:cNvSpPr>
            <a:spLocks noGrp="1"/>
          </p:cNvSpPr>
          <p:nvPr>
            <p:ph type="body" sz="quarter" idx="13"/>
          </p:nvPr>
        </p:nvSpPr>
        <p:spPr>
          <a:xfrm>
            <a:off x="3544358"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D94FAFA6-2094-CEE2-ECD3-DDFFFED9A01C}"/>
              </a:ext>
            </a:extLst>
          </p:cNvPr>
          <p:cNvSpPr>
            <a:spLocks noGrp="1"/>
          </p:cNvSpPr>
          <p:nvPr>
            <p:ph type="body" sz="quarter" idx="14"/>
          </p:nvPr>
        </p:nvSpPr>
        <p:spPr>
          <a:xfrm>
            <a:off x="3544357"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D653ABBB-AD9E-4FB9-6042-C7CE44D398F0}"/>
              </a:ext>
            </a:extLst>
          </p:cNvPr>
          <p:cNvSpPr>
            <a:spLocks noGrp="1"/>
          </p:cNvSpPr>
          <p:nvPr>
            <p:ph type="body" sz="quarter" idx="16"/>
          </p:nvPr>
        </p:nvSpPr>
        <p:spPr>
          <a:xfrm>
            <a:off x="6250521"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1A27DF9B-10D7-AEA9-9CFB-63305E03D4D1}"/>
              </a:ext>
            </a:extLst>
          </p:cNvPr>
          <p:cNvSpPr>
            <a:spLocks noGrp="1"/>
          </p:cNvSpPr>
          <p:nvPr>
            <p:ph type="body" sz="quarter" idx="17"/>
          </p:nvPr>
        </p:nvSpPr>
        <p:spPr>
          <a:xfrm>
            <a:off x="6250520"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42D4C7CA-604E-DB9A-14B9-9C6A76EC66CA}"/>
              </a:ext>
            </a:extLst>
          </p:cNvPr>
          <p:cNvSpPr>
            <a:spLocks noGrp="1"/>
          </p:cNvSpPr>
          <p:nvPr>
            <p:ph type="body" sz="quarter" idx="19"/>
          </p:nvPr>
        </p:nvSpPr>
        <p:spPr>
          <a:xfrm>
            <a:off x="8956684"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E43BCE99-0C2B-F7FF-359C-70E59F190CCC}"/>
              </a:ext>
            </a:extLst>
          </p:cNvPr>
          <p:cNvSpPr>
            <a:spLocks noGrp="1"/>
          </p:cNvSpPr>
          <p:nvPr>
            <p:ph type="body" sz="quarter" idx="20"/>
          </p:nvPr>
        </p:nvSpPr>
        <p:spPr>
          <a:xfrm>
            <a:off x="8956683"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3416636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Pull out quote/stat teal">
    <p:bg>
      <p:bgPr>
        <a:solidFill>
          <a:schemeClr val="accent1"/>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6715125"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5" name="Text Placeholder 2">
            <a:extLst>
              <a:ext uri="{FF2B5EF4-FFF2-40B4-BE49-F238E27FC236}">
                <a16:creationId xmlns:a16="http://schemas.microsoft.com/office/drawing/2014/main" id="{2C1FFCBD-8202-FB7F-DE4E-A24DA51FAD6D}"/>
              </a:ext>
            </a:extLst>
          </p:cNvPr>
          <p:cNvSpPr>
            <a:spLocks noGrp="1"/>
          </p:cNvSpPr>
          <p:nvPr>
            <p:ph type="body" sz="quarter" idx="11"/>
          </p:nvPr>
        </p:nvSpPr>
        <p:spPr>
          <a:xfrm>
            <a:off x="838198" y="1598277"/>
            <a:ext cx="7267577" cy="4478432"/>
          </a:xfrm>
          <a:prstGeom prst="rect">
            <a:avLst/>
          </a:prstGeo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AF16B0B-69B9-48BA-884F-17E053F4A2E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Rectangle 1">
            <a:extLst>
              <a:ext uri="{FF2B5EF4-FFF2-40B4-BE49-F238E27FC236}">
                <a16:creationId xmlns:a16="http://schemas.microsoft.com/office/drawing/2014/main" id="{B0C8B0FE-E4D3-6635-B554-A00BB6158A13}"/>
              </a:ext>
            </a:extLst>
          </p:cNvPr>
          <p:cNvSpPr/>
          <p:nvPr userDrawn="1"/>
        </p:nvSpPr>
        <p:spPr>
          <a:xfrm>
            <a:off x="8515350" y="0"/>
            <a:ext cx="36766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5AE62A0E-8A9A-9939-65D4-95EE149003E6}"/>
              </a:ext>
            </a:extLst>
          </p:cNvPr>
          <p:cNvSpPr>
            <a:spLocks noGrp="1"/>
          </p:cNvSpPr>
          <p:nvPr>
            <p:ph type="body" sz="quarter" idx="12" hasCustomPrompt="1"/>
          </p:nvPr>
        </p:nvSpPr>
        <p:spPr>
          <a:xfrm>
            <a:off x="8686800" y="1598277"/>
            <a:ext cx="3267075" cy="4478432"/>
          </a:xfrm>
          <a:prstGeom prst="rect">
            <a:avLst/>
          </a:prstGeom>
        </p:spPr>
        <p:txBody>
          <a:bodyPr lIns="72000" tIns="72000" rIns="72000" bIns="72000" anchor="t">
            <a:noAutofit/>
          </a:bodyPr>
          <a:lstStyle>
            <a:lvl1pPr marL="63500" indent="0">
              <a:buFont typeface="Arial" panose="020B0604020202020204" pitchFamily="34" charset="0"/>
              <a:buNone/>
              <a:defRPr sz="1600" b="0" i="0">
                <a:solidFill>
                  <a:schemeClr val="accent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 (Use for pull out stat/quote) </a:t>
            </a:r>
          </a:p>
        </p:txBody>
      </p:sp>
    </p:spTree>
    <p:extLst>
      <p:ext uri="{BB962C8B-B14F-4D97-AF65-F5344CB8AC3E}">
        <p14:creationId xmlns:p14="http://schemas.microsoft.com/office/powerpoint/2010/main" val="1807793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TM - Back cover teal">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B45B9C7-8356-EE1E-8BC8-C30D2BF2C984}"/>
              </a:ext>
            </a:extLst>
          </p:cNvPr>
          <p:cNvGrpSpPr/>
          <p:nvPr userDrawn="1"/>
        </p:nvGrpSpPr>
        <p:grpSpPr>
          <a:xfrm>
            <a:off x="223023" y="3053398"/>
            <a:ext cx="11742235" cy="3692101"/>
            <a:chOff x="223023" y="3053398"/>
            <a:chExt cx="11742235" cy="3692101"/>
          </a:xfrm>
        </p:grpSpPr>
        <p:sp>
          <p:nvSpPr>
            <p:cNvPr id="5" name="Text Placeholder 2">
              <a:extLst>
                <a:ext uri="{FF2B5EF4-FFF2-40B4-BE49-F238E27FC236}">
                  <a16:creationId xmlns:a16="http://schemas.microsoft.com/office/drawing/2014/main" id="{1B41E644-9B69-8DE5-2811-593E766EBF7A}"/>
                </a:ext>
              </a:extLst>
            </p:cNvPr>
            <p:cNvSpPr>
              <a:spLocks noGrp="1" noRot="1" noMove="1" noResize="1" noEditPoints="1" noAdjustHandles="1" noChangeArrowheads="1" noChangeShapeType="1"/>
            </p:cNvSpPr>
            <p:nvPr>
              <p:ph type="body" sz="quarter" idx="11" hasCustomPrompt="1"/>
            </p:nvPr>
          </p:nvSpPr>
          <p:spPr>
            <a:xfrm>
              <a:off x="223023" y="6092671"/>
              <a:ext cx="11742235" cy="652828"/>
            </a:xfrm>
            <a:prstGeom prst="rect">
              <a:avLst/>
            </a:prstGeom>
            <a:ln>
              <a:noFill/>
            </a:ln>
          </p:spPr>
          <p:txBody>
            <a:bodyPr lIns="0" tIns="0" rIns="0" bIns="0" anchor="t">
              <a:noAutofit/>
            </a:bodyPr>
            <a:lstStyle>
              <a:lvl1pPr marL="63500" indent="0" algn="ctr">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r>
                <a:rPr lang="en-GB">
                  <a:effectLst/>
                  <a:latin typeface="Filson Pro Regular" panose="02000000000000000000" pitchFamily="2" charset="77"/>
                </a:rPr>
                <a:t>0845 2101 500</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info@trustmarque.com </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trustmarque.com  </a:t>
              </a:r>
            </a:p>
          </p:txBody>
        </p:sp>
        <p:pic>
          <p:nvPicPr>
            <p:cNvPr id="6" name="Picture 5" descr="A close up of a logo&#10;&#10;Description automatically generated">
              <a:extLst>
                <a:ext uri="{FF2B5EF4-FFF2-40B4-BE49-F238E27FC236}">
                  <a16:creationId xmlns:a16="http://schemas.microsoft.com/office/drawing/2014/main" id="{C1BE4DBC-C4AD-0996-F1B6-B57D7F89809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3410183" y="3053398"/>
              <a:ext cx="5371635" cy="751204"/>
            </a:xfrm>
            <a:prstGeom prst="rect">
              <a:avLst/>
            </a:prstGeom>
          </p:spPr>
        </p:pic>
      </p:grpSp>
    </p:spTree>
    <p:extLst>
      <p:ext uri="{BB962C8B-B14F-4D97-AF65-F5344CB8AC3E}">
        <p14:creationId xmlns:p14="http://schemas.microsoft.com/office/powerpoint/2010/main" val="29251460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lumn white shape colou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FB84E-5876-6DE6-70E4-4529BA5B4537}"/>
              </a:ext>
            </a:extLst>
          </p:cNvPr>
          <p:cNvPicPr>
            <a:picLocks noChangeAspect="1"/>
          </p:cNvPicPr>
          <p:nvPr userDrawn="1"/>
        </p:nvPicPr>
        <p:blipFill rotWithShape="1">
          <a:blip r:embed="rId2">
            <a:alphaModFix/>
          </a:blip>
          <a:srcRect t="-475" r="16172" b="17004"/>
          <a:stretch/>
        </p:blipFill>
        <p:spPr>
          <a:xfrm>
            <a:off x="7549527" y="2520706"/>
            <a:ext cx="4642473" cy="4337294"/>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6F9754DF-B202-59F5-DD6E-79F5B8346287}"/>
              </a:ext>
            </a:extLst>
          </p:cNvPr>
          <p:cNvSpPr>
            <a:spLocks noGrp="1"/>
          </p:cNvSpPr>
          <p:nvPr>
            <p:ph type="body" sz="quarter" idx="11"/>
          </p:nvPr>
        </p:nvSpPr>
        <p:spPr>
          <a:xfrm>
            <a:off x="838199" y="1598277"/>
            <a:ext cx="5257802"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6159062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Example CTA teal">
    <p:bg>
      <p:bgPr>
        <a:solidFill>
          <a:schemeClr val="accent1"/>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770140" y="1585572"/>
            <a:ext cx="5418448" cy="1949366"/>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5" name="Picture 4">
            <a:extLst>
              <a:ext uri="{FF2B5EF4-FFF2-40B4-BE49-F238E27FC236}">
                <a16:creationId xmlns:a16="http://schemas.microsoft.com/office/drawing/2014/main" id="{E4F4A3C9-861F-3322-2CDF-B6A7625C86FF}"/>
              </a:ext>
            </a:extLst>
          </p:cNvPr>
          <p:cNvPicPr>
            <a:picLocks noChangeAspect="1"/>
          </p:cNvPicPr>
          <p:nvPr userDrawn="1"/>
        </p:nvPicPr>
        <p:blipFill rotWithShape="1">
          <a:blip r:embed="rId2"/>
          <a:srcRect l="2844"/>
          <a:stretch/>
        </p:blipFill>
        <p:spPr>
          <a:xfrm>
            <a:off x="770140" y="672141"/>
            <a:ext cx="3314791" cy="745113"/>
          </a:xfrm>
          <a:prstGeom prst="rect">
            <a:avLst/>
          </a:prstGeom>
        </p:spPr>
      </p:pic>
      <p:pic>
        <p:nvPicPr>
          <p:cNvPr id="11" name="Picture 10">
            <a:extLst>
              <a:ext uri="{FF2B5EF4-FFF2-40B4-BE49-F238E27FC236}">
                <a16:creationId xmlns:a16="http://schemas.microsoft.com/office/drawing/2014/main" id="{A6799D81-E182-88AF-E091-0AFC6DA0B744}"/>
              </a:ext>
            </a:extLst>
          </p:cNvPr>
          <p:cNvPicPr>
            <a:picLocks noChangeAspect="1"/>
          </p:cNvPicPr>
          <p:nvPr userDrawn="1"/>
        </p:nvPicPr>
        <p:blipFill rotWithShape="1">
          <a:blip r:embed="rId3"/>
          <a:srcRect l="11722" t="4722" r="20480" b="19402"/>
          <a:stretch/>
        </p:blipFill>
        <p:spPr>
          <a:xfrm>
            <a:off x="6096000" y="684983"/>
            <a:ext cx="6096000" cy="6173017"/>
          </a:xfrm>
          <a:prstGeom prst="rect">
            <a:avLst/>
          </a:prstGeom>
        </p:spPr>
      </p:pic>
      <p:sp>
        <p:nvSpPr>
          <p:cNvPr id="2" name="Text Placeholder 2">
            <a:extLst>
              <a:ext uri="{FF2B5EF4-FFF2-40B4-BE49-F238E27FC236}">
                <a16:creationId xmlns:a16="http://schemas.microsoft.com/office/drawing/2014/main" id="{342C8BBA-0AD0-6998-950F-FEB8EF4B895A}"/>
              </a:ext>
            </a:extLst>
          </p:cNvPr>
          <p:cNvSpPr>
            <a:spLocks noGrp="1"/>
          </p:cNvSpPr>
          <p:nvPr>
            <p:ph type="body" sz="quarter" idx="10"/>
          </p:nvPr>
        </p:nvSpPr>
        <p:spPr>
          <a:xfrm>
            <a:off x="770140" y="3920344"/>
            <a:ext cx="5450239" cy="740866"/>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Click to edit Master text styles</a:t>
            </a:r>
          </a:p>
        </p:txBody>
      </p:sp>
      <p:sp>
        <p:nvSpPr>
          <p:cNvPr id="3" name="Rounded Rectangle 2">
            <a:extLst>
              <a:ext uri="{FF2B5EF4-FFF2-40B4-BE49-F238E27FC236}">
                <a16:creationId xmlns:a16="http://schemas.microsoft.com/office/drawing/2014/main" id="{29387B94-6CDF-6B8F-9EBC-8BF6FD67F39B}"/>
              </a:ext>
            </a:extLst>
          </p:cNvPr>
          <p:cNvSpPr/>
          <p:nvPr userDrawn="1"/>
        </p:nvSpPr>
        <p:spPr>
          <a:xfrm>
            <a:off x="770140" y="4775954"/>
            <a:ext cx="2285294" cy="63586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3863F515-D47E-151F-2481-BA401267ECC0}"/>
              </a:ext>
            </a:extLst>
          </p:cNvPr>
          <p:cNvSpPr>
            <a:spLocks noGrp="1"/>
          </p:cNvSpPr>
          <p:nvPr>
            <p:ph type="body" sz="quarter" idx="11" hasCustomPrompt="1"/>
          </p:nvPr>
        </p:nvSpPr>
        <p:spPr>
          <a:xfrm>
            <a:off x="621792" y="4775954"/>
            <a:ext cx="2433642" cy="635859"/>
          </a:xfrm>
          <a:prstGeom prst="rect">
            <a:avLst/>
          </a:prstGeom>
          <a:ln>
            <a:solidFill>
              <a:schemeClr val="accent1"/>
            </a:solidFill>
          </a:ln>
        </p:spPr>
        <p:txBody>
          <a:bodyPr lIns="0" tIns="0" rIns="0" bIns="0" anchor="ctr">
            <a:noAutofit/>
          </a:bodyPr>
          <a:lstStyle>
            <a:lvl1pPr marL="63500" indent="0" algn="ctr">
              <a:buNone/>
              <a:defRPr sz="16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Learn more</a:t>
            </a:r>
          </a:p>
        </p:txBody>
      </p:sp>
    </p:spTree>
    <p:extLst>
      <p:ext uri="{BB962C8B-B14F-4D97-AF65-F5344CB8AC3E}">
        <p14:creationId xmlns:p14="http://schemas.microsoft.com/office/powerpoint/2010/main" val="35980764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TM - One collumn grey plain">
    <p:bg>
      <p:bgPr>
        <a:solidFill>
          <a:schemeClr val="accent3">
            <a:alpha val="10324"/>
          </a:schemeClr>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B85FC436-B03E-2A04-C2AF-7EB6C149515A}"/>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11" name="Google Shape;35;p10">
            <a:extLst>
              <a:ext uri="{FF2B5EF4-FFF2-40B4-BE49-F238E27FC236}">
                <a16:creationId xmlns:a16="http://schemas.microsoft.com/office/drawing/2014/main" id="{0914D1AB-9AB3-F7FE-D89B-A4FAA3F3E95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err="1">
                <a:solidFill>
                  <a:schemeClr val="dk2"/>
                </a:solidFill>
                <a:latin typeface="Filson Pro Regular" panose="02000000000000000000" pitchFamily="2" charset="77"/>
                <a:ea typeface="Poppins SemiBold"/>
                <a:cs typeface="Poppins SemiBold"/>
                <a:sym typeface="Poppins SemiBold"/>
              </a:rPr>
              <a:t>trustmarque.com</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      </a:t>
            </a:r>
            <a:fld id="{00000000-1234-1234-1234-123412341234}" type="slidenum">
              <a:rPr lang="en-GB" sz="1100" b="0" i="0" u="none" strike="noStrike" cap="none" smtClean="0">
                <a:solidFill>
                  <a:schemeClr val="accent1"/>
                </a:solidFill>
                <a:latin typeface="Filson Pro Regular" panose="02000000000000000000" pitchFamily="2" charset="77"/>
                <a:ea typeface="Poppins"/>
                <a:cs typeface="Poppins"/>
                <a:sym typeface="Poppins"/>
              </a:rPr>
              <a:pPr marL="0" marR="0" lvl="0" indent="0" algn="l" rtl="0">
                <a:lnSpc>
                  <a:spcPct val="100000"/>
                </a:lnSpc>
                <a:spcBef>
                  <a:spcPts val="0"/>
                </a:spcBef>
                <a:spcAft>
                  <a:spcPts val="0"/>
                </a:spcAft>
                <a:buClr>
                  <a:schemeClr val="dk2"/>
                </a:buClr>
                <a:buSzPts val="1000"/>
                <a:buFont typeface="Poppins SemiBold"/>
                <a:buNone/>
              </a:pPr>
              <a:t>‹#›</a:t>
            </a:fld>
            <a:endParaRPr sz="1100" b="0">
              <a:solidFill>
                <a:schemeClr val="dk1"/>
              </a:solidFill>
              <a:latin typeface="Filson Pro Regular" panose="02000000000000000000" pitchFamily="2" charset="77"/>
              <a:ea typeface="Calibri"/>
              <a:cs typeface="Calibri"/>
              <a:sym typeface="Calibri"/>
            </a:endParaRPr>
          </a:p>
        </p:txBody>
      </p:sp>
      <p:sp>
        <p:nvSpPr>
          <p:cNvPr id="4" name="Text Placeholder 2">
            <a:extLst>
              <a:ext uri="{FF2B5EF4-FFF2-40B4-BE49-F238E27FC236}">
                <a16:creationId xmlns:a16="http://schemas.microsoft.com/office/drawing/2014/main" id="{E88E9293-8059-C9DA-AB2E-A906DC11C82F}"/>
              </a:ext>
            </a:extLst>
          </p:cNvPr>
          <p:cNvSpPr>
            <a:spLocks noGrp="1"/>
          </p:cNvSpPr>
          <p:nvPr>
            <p:ph type="body" sz="quarter" idx="10"/>
          </p:nvPr>
        </p:nvSpPr>
        <p:spPr>
          <a:xfrm>
            <a:off x="838199" y="1598277"/>
            <a:ext cx="10515599" cy="495928"/>
          </a:xfrm>
        </p:spPr>
        <p:txBody>
          <a:bodyPr lIns="0" tIns="0" rIns="0" bIns="0" anchor="t">
            <a:noAutofit/>
          </a:bodyPr>
          <a:lstStyle>
            <a:lvl1pPr marL="63500" indent="0">
              <a:buNone/>
              <a:defRPr sz="1800" b="1"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Text Placeholder 2">
            <a:extLst>
              <a:ext uri="{FF2B5EF4-FFF2-40B4-BE49-F238E27FC236}">
                <a16:creationId xmlns:a16="http://schemas.microsoft.com/office/drawing/2014/main" id="{D76646C4-062B-4E10-BC5C-399072292945}"/>
              </a:ext>
            </a:extLst>
          </p:cNvPr>
          <p:cNvSpPr>
            <a:spLocks noGrp="1"/>
          </p:cNvSpPr>
          <p:nvPr>
            <p:ph type="body" sz="quarter" idx="11"/>
          </p:nvPr>
        </p:nvSpPr>
        <p:spPr>
          <a:xfrm>
            <a:off x="838198" y="2320883"/>
            <a:ext cx="10515599" cy="3755826"/>
          </a:xfrm>
        </p:spPr>
        <p:txBody>
          <a:bodyPr lIns="0" tIns="0" rIns="0" bIns="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2098786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Pull out quote/stat slate">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6715125"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5" name="Text Placeholder 2">
            <a:extLst>
              <a:ext uri="{FF2B5EF4-FFF2-40B4-BE49-F238E27FC236}">
                <a16:creationId xmlns:a16="http://schemas.microsoft.com/office/drawing/2014/main" id="{2C1FFCBD-8202-FB7F-DE4E-A24DA51FAD6D}"/>
              </a:ext>
            </a:extLst>
          </p:cNvPr>
          <p:cNvSpPr>
            <a:spLocks noGrp="1"/>
          </p:cNvSpPr>
          <p:nvPr>
            <p:ph type="body" sz="quarter" idx="11"/>
          </p:nvPr>
        </p:nvSpPr>
        <p:spPr>
          <a:xfrm>
            <a:off x="838198" y="1598277"/>
            <a:ext cx="7267577" cy="4478432"/>
          </a:xfrm>
        </p:spPr>
        <p:txBody>
          <a:bodyPr lIns="72000" tIns="72000" rIns="72000" bIns="72000" anchor="t">
            <a:noAutofit/>
          </a:bodyPr>
          <a:lstStyle>
            <a:lvl1pPr marL="266700" indent="-203200">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 name="Rectangle 1">
            <a:extLst>
              <a:ext uri="{FF2B5EF4-FFF2-40B4-BE49-F238E27FC236}">
                <a16:creationId xmlns:a16="http://schemas.microsoft.com/office/drawing/2014/main" id="{B0C8B0FE-E4D3-6635-B554-A00BB6158A13}"/>
              </a:ext>
            </a:extLst>
          </p:cNvPr>
          <p:cNvSpPr/>
          <p:nvPr userDrawn="1"/>
        </p:nvSpPr>
        <p:spPr>
          <a:xfrm>
            <a:off x="8515350" y="0"/>
            <a:ext cx="36766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5AE62A0E-8A9A-9939-65D4-95EE149003E6}"/>
              </a:ext>
            </a:extLst>
          </p:cNvPr>
          <p:cNvSpPr>
            <a:spLocks noGrp="1"/>
          </p:cNvSpPr>
          <p:nvPr>
            <p:ph type="body" sz="quarter" idx="12" hasCustomPrompt="1"/>
          </p:nvPr>
        </p:nvSpPr>
        <p:spPr>
          <a:xfrm>
            <a:off x="8686800" y="1598277"/>
            <a:ext cx="3267075" cy="4478432"/>
          </a:xfrm>
        </p:spPr>
        <p:txBody>
          <a:bodyPr lIns="72000" tIns="72000" rIns="72000" bIns="72000" anchor="t">
            <a:noAutofit/>
          </a:bodyPr>
          <a:lstStyle>
            <a:lvl1pPr marL="63500" indent="0">
              <a:buFont typeface="Arial" panose="020B0604020202020204" pitchFamily="34" charset="0"/>
              <a:buNone/>
              <a:defRPr sz="1600" b="0" i="0">
                <a:solidFill>
                  <a:schemeClr val="accent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 (Use for pull out stat/quote) </a:t>
            </a:r>
          </a:p>
        </p:txBody>
      </p:sp>
      <p:sp>
        <p:nvSpPr>
          <p:cNvPr id="6" name="Google Shape;35;p10">
            <a:extLst>
              <a:ext uri="{FF2B5EF4-FFF2-40B4-BE49-F238E27FC236}">
                <a16:creationId xmlns:a16="http://schemas.microsoft.com/office/drawing/2014/main" id="{7778B8F4-716A-A1EB-00C9-85E24482665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D79A7E7-0CCA-498A-9948-A18A4D181F5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02A001EA-1F51-7535-785F-8EFD70A21519}"/>
              </a:ext>
            </a:extLst>
          </p:cNvPr>
          <p:cNvPicPr>
            <a:picLocks noChangeAspect="1"/>
          </p:cNvPicPr>
          <p:nvPr userDrawn="1"/>
        </p:nvPicPr>
        <p:blipFill rotWithShape="1">
          <a:blip r:embed="rId2"/>
          <a:srcRect r="69356" b="-13219"/>
          <a:stretch/>
        </p:blipFill>
        <p:spPr>
          <a:xfrm>
            <a:off x="838200" y="6352796"/>
            <a:ext cx="278606" cy="150611"/>
          </a:xfrm>
          <a:prstGeom prst="rect">
            <a:avLst/>
          </a:prstGeom>
        </p:spPr>
      </p:pic>
    </p:spTree>
    <p:extLst>
      <p:ext uri="{BB962C8B-B14F-4D97-AF65-F5344CB8AC3E}">
        <p14:creationId xmlns:p14="http://schemas.microsoft.com/office/powerpoint/2010/main" val="14012333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Break page circles slate3">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B89C22CA-7BBC-8A82-4BC0-F643EF263754}"/>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5" name="Google Shape;35;p10">
            <a:extLst>
              <a:ext uri="{FF2B5EF4-FFF2-40B4-BE49-F238E27FC236}">
                <a16:creationId xmlns:a16="http://schemas.microsoft.com/office/drawing/2014/main" id="{1264754C-42AF-E768-19ED-BC9EE2F7C73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61ADCF7-6F2E-4FD5-BAA2-DDDE2DDE2C0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sp>
        <p:nvSpPr>
          <p:cNvPr id="4" name="Text Placeholder 2">
            <a:extLst>
              <a:ext uri="{FF2B5EF4-FFF2-40B4-BE49-F238E27FC236}">
                <a16:creationId xmlns:a16="http://schemas.microsoft.com/office/drawing/2014/main" id="{3CE1ADD9-DF45-5D17-C662-AFDF4B341CCF}"/>
              </a:ext>
            </a:extLst>
          </p:cNvPr>
          <p:cNvSpPr>
            <a:spLocks noGrp="1"/>
          </p:cNvSpPr>
          <p:nvPr>
            <p:ph type="body" sz="quarter" idx="11"/>
          </p:nvPr>
        </p:nvSpPr>
        <p:spPr>
          <a:xfrm>
            <a:off x="838200" y="3552794"/>
            <a:ext cx="4777154" cy="1325564"/>
          </a:xfr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Graphic 15" descr="Graphic 15">
            <a:extLst>
              <a:ext uri="{FF2B5EF4-FFF2-40B4-BE49-F238E27FC236}">
                <a16:creationId xmlns:a16="http://schemas.microsoft.com/office/drawing/2014/main" id="{7D75AF1B-6459-0B15-94B6-A4C14A1C0688}"/>
              </a:ext>
            </a:extLst>
          </p:cNvPr>
          <p:cNvPicPr>
            <a:picLocks noChangeAspect="1"/>
          </p:cNvPicPr>
          <p:nvPr userDrawn="1"/>
        </p:nvPicPr>
        <p:blipFill>
          <a:blip r:embed="rId2"/>
          <a:srcRect/>
          <a:stretch>
            <a:fillRect/>
          </a:stretch>
        </p:blipFill>
        <p:spPr>
          <a:xfrm>
            <a:off x="3667685" y="1435250"/>
            <a:ext cx="4572761" cy="4551601"/>
          </a:xfrm>
          <a:prstGeom prst="rect">
            <a:avLst/>
          </a:prstGeom>
          <a:ln w="12700">
            <a:miter lim="400000"/>
          </a:ln>
        </p:spPr>
      </p:pic>
      <p:pic>
        <p:nvPicPr>
          <p:cNvPr id="3" name="Picture 3" descr="Picture 3">
            <a:extLst>
              <a:ext uri="{FF2B5EF4-FFF2-40B4-BE49-F238E27FC236}">
                <a16:creationId xmlns:a16="http://schemas.microsoft.com/office/drawing/2014/main" id="{B78EFD1E-1A06-FE37-60BB-74E5C5FCCD21}"/>
              </a:ext>
            </a:extLst>
          </p:cNvPr>
          <p:cNvPicPr>
            <a:picLocks noChangeAspect="1"/>
          </p:cNvPicPr>
          <p:nvPr userDrawn="1"/>
        </p:nvPicPr>
        <p:blipFill>
          <a:blip r:embed="rId3"/>
          <a:srcRect l="2844" t="7464" r="67404"/>
          <a:stretch>
            <a:fillRect/>
          </a:stretch>
        </p:blipFill>
        <p:spPr>
          <a:xfrm>
            <a:off x="5307757" y="3014266"/>
            <a:ext cx="1719895" cy="1168251"/>
          </a:xfrm>
          <a:prstGeom prst="rect">
            <a:avLst/>
          </a:prstGeom>
          <a:ln w="12700">
            <a:miter lim="400000"/>
          </a:ln>
        </p:spPr>
      </p:pic>
      <p:pic>
        <p:nvPicPr>
          <p:cNvPr id="8" name="Picture 7" descr="A close up of a sign&#10;&#10;Description automatically generated">
            <a:extLst>
              <a:ext uri="{FF2B5EF4-FFF2-40B4-BE49-F238E27FC236}">
                <a16:creationId xmlns:a16="http://schemas.microsoft.com/office/drawing/2014/main" id="{0BE54D7A-8345-D188-A0C9-C2741DE8EECF}"/>
              </a:ext>
            </a:extLst>
          </p:cNvPr>
          <p:cNvPicPr>
            <a:picLocks noChangeAspect="1"/>
          </p:cNvPicPr>
          <p:nvPr userDrawn="1"/>
        </p:nvPicPr>
        <p:blipFill rotWithShape="1">
          <a:blip r:embed="rId4"/>
          <a:srcRect r="69356" b="-13219"/>
          <a:stretch/>
        </p:blipFill>
        <p:spPr>
          <a:xfrm>
            <a:off x="838200" y="6352796"/>
            <a:ext cx="278606" cy="150611"/>
          </a:xfrm>
          <a:prstGeom prst="rect">
            <a:avLst/>
          </a:prstGeom>
        </p:spPr>
      </p:pic>
    </p:spTree>
    <p:extLst>
      <p:ext uri="{BB962C8B-B14F-4D97-AF65-F5344CB8AC3E}">
        <p14:creationId xmlns:p14="http://schemas.microsoft.com/office/powerpoint/2010/main" val="3081761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Speaker example white">
    <p:spTree>
      <p:nvGrpSpPr>
        <p:cNvPr id="1" name=""/>
        <p:cNvGrpSpPr/>
        <p:nvPr/>
      </p:nvGrpSpPr>
      <p:grpSpPr>
        <a:xfrm>
          <a:off x="0" y="0"/>
          <a:ext cx="0" cy="0"/>
          <a:chOff x="0" y="0"/>
          <a:chExt cx="0" cy="0"/>
        </a:xfrm>
      </p:grpSpPr>
      <p:sp>
        <p:nvSpPr>
          <p:cNvPr id="38" name="Google Shape;82;p19">
            <a:extLst>
              <a:ext uri="{FF2B5EF4-FFF2-40B4-BE49-F238E27FC236}">
                <a16:creationId xmlns:a16="http://schemas.microsoft.com/office/drawing/2014/main" id="{C0C5A88D-EF4E-E12A-DD2E-2A16D99ECB8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9" name="Text Placeholder 2">
            <a:extLst>
              <a:ext uri="{FF2B5EF4-FFF2-40B4-BE49-F238E27FC236}">
                <a16:creationId xmlns:a16="http://schemas.microsoft.com/office/drawing/2014/main" id="{86C44256-93BE-FB9D-A468-855C957A61CD}"/>
              </a:ext>
            </a:extLst>
          </p:cNvPr>
          <p:cNvSpPr>
            <a:spLocks noGrp="1"/>
          </p:cNvSpPr>
          <p:nvPr>
            <p:ph type="body" sz="quarter" idx="11"/>
          </p:nvPr>
        </p:nvSpPr>
        <p:spPr>
          <a:xfrm>
            <a:off x="838200" y="2081463"/>
            <a:ext cx="4777154" cy="4169877"/>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C99F6588-F6CE-445F-EA7A-F2ED4FF0B60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2" name="Google Shape;35;p10">
            <a:extLst>
              <a:ext uri="{FF2B5EF4-FFF2-40B4-BE49-F238E27FC236}">
                <a16:creationId xmlns:a16="http://schemas.microsoft.com/office/drawing/2014/main" id="{703B313F-9645-D6C2-EDEC-046471E52CE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31FFDDA1-3183-F818-A148-ED1ED2D4DABD}"/>
              </a:ext>
            </a:extLst>
          </p:cNvPr>
          <p:cNvPicPr>
            <a:picLocks noChangeAspect="1"/>
          </p:cNvPicPr>
          <p:nvPr userDrawn="1"/>
        </p:nvPicPr>
        <p:blipFill>
          <a:blip r:embed="rId4"/>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6089267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Cover grey">
    <p:bg>
      <p:bgPr>
        <a:solidFill>
          <a:srgbClr val="ECF2F3"/>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C63D058-D594-219C-15BF-BB7236140FB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703"/>
          <a:stretch/>
        </p:blipFill>
        <p:spPr>
          <a:xfrm>
            <a:off x="791404" y="684982"/>
            <a:ext cx="3268127" cy="723466"/>
          </a:xfrm>
          <a:prstGeom prst="rect">
            <a:avLst/>
          </a:prstGeom>
        </p:spPr>
      </p:pic>
      <p:pic>
        <p:nvPicPr>
          <p:cNvPr id="9" name="Picture 8">
            <a:extLst>
              <a:ext uri="{FF2B5EF4-FFF2-40B4-BE49-F238E27FC236}">
                <a16:creationId xmlns:a16="http://schemas.microsoft.com/office/drawing/2014/main" id="{ED2788C4-9CDA-9642-E9A7-E3A7E077A85D}"/>
              </a:ext>
            </a:extLst>
          </p:cNvPr>
          <p:cNvPicPr>
            <a:picLocks noChangeAspect="1"/>
          </p:cNvPicPr>
          <p:nvPr/>
        </p:nvPicPr>
        <p:blipFill rotWithShape="1">
          <a:blip r:embed="rId4"/>
          <a:srcRect t="12268" r="20529"/>
          <a:stretch/>
        </p:blipFill>
        <p:spPr>
          <a:xfrm>
            <a:off x="5791201" y="0"/>
            <a:ext cx="6400800" cy="6629941"/>
          </a:xfrm>
          <a:prstGeom prst="rect">
            <a:avLst/>
          </a:prstGeom>
        </p:spPr>
      </p:pic>
      <p:sp>
        <p:nvSpPr>
          <p:cNvPr id="2" name="Google Shape;35;p10">
            <a:extLst>
              <a:ext uri="{FF2B5EF4-FFF2-40B4-BE49-F238E27FC236}">
                <a16:creationId xmlns:a16="http://schemas.microsoft.com/office/drawing/2014/main" id="{357743BA-5CFD-1CD2-DE4D-B57DB17A24F2}"/>
              </a:ext>
            </a:extLst>
          </p:cNvPr>
          <p:cNvSpPr txBox="1"/>
          <p:nvPr/>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trustmarque.com</a:t>
            </a:r>
            <a:endParaRPr sz="1100" b="0">
              <a:solidFill>
                <a:schemeClr val="dk1"/>
              </a:solidFill>
              <a:latin typeface="Filson Pro Regular" panose="02000000000000000000" pitchFamily="2" charset="77"/>
              <a:ea typeface="Calibri"/>
              <a:cs typeface="Calibri"/>
              <a:sym typeface="Calibri"/>
            </a:endParaRPr>
          </a:p>
        </p:txBody>
      </p:sp>
      <p:pic>
        <p:nvPicPr>
          <p:cNvPr id="3" name="Graphic 2">
            <a:extLst>
              <a:ext uri="{FF2B5EF4-FFF2-40B4-BE49-F238E27FC236}">
                <a16:creationId xmlns:a16="http://schemas.microsoft.com/office/drawing/2014/main" id="{7BA537BC-DBB8-4816-0D73-F4796F03D13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703"/>
          <a:stretch/>
        </p:blipFill>
        <p:spPr>
          <a:xfrm>
            <a:off x="791404" y="684982"/>
            <a:ext cx="3268127" cy="723466"/>
          </a:xfrm>
          <a:prstGeom prst="rect">
            <a:avLst/>
          </a:prstGeom>
        </p:spPr>
      </p:pic>
      <p:pic>
        <p:nvPicPr>
          <p:cNvPr id="5" name="Picture 4">
            <a:extLst>
              <a:ext uri="{FF2B5EF4-FFF2-40B4-BE49-F238E27FC236}">
                <a16:creationId xmlns:a16="http://schemas.microsoft.com/office/drawing/2014/main" id="{92680D1F-1135-195F-83C5-E70DCF8B4290}"/>
              </a:ext>
            </a:extLst>
          </p:cNvPr>
          <p:cNvPicPr>
            <a:picLocks noChangeAspect="1"/>
          </p:cNvPicPr>
          <p:nvPr userDrawn="1"/>
        </p:nvPicPr>
        <p:blipFill rotWithShape="1">
          <a:blip r:embed="rId4"/>
          <a:srcRect t="12268" r="20529"/>
          <a:stretch/>
        </p:blipFill>
        <p:spPr>
          <a:xfrm>
            <a:off x="5791201" y="0"/>
            <a:ext cx="6400800" cy="6629941"/>
          </a:xfrm>
          <a:prstGeom prst="rect">
            <a:avLst/>
          </a:prstGeom>
        </p:spPr>
      </p:pic>
      <p:sp>
        <p:nvSpPr>
          <p:cNvPr id="8" name="Google Shape;35;p10">
            <a:extLst>
              <a:ext uri="{FF2B5EF4-FFF2-40B4-BE49-F238E27FC236}">
                <a16:creationId xmlns:a16="http://schemas.microsoft.com/office/drawing/2014/main" id="{2B8E85D6-8CC2-1063-438D-5E6E18EE8DA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1"/>
                </a:solidFill>
                <a:latin typeface="Filson Pro Regular" panose="02000000000000000000" pitchFamily="2" charset="77"/>
                <a:ea typeface="Poppins SemiBold"/>
                <a:cs typeface="Poppins SemiBold"/>
                <a:sym typeface="Poppins SemiBold"/>
              </a:rPr>
              <a:t>trustmarque.com</a:t>
            </a:r>
            <a:endParaRPr sz="1100" b="0">
              <a:solidFill>
                <a:schemeClr val="accent1"/>
              </a:solidFill>
              <a:latin typeface="Filson Pro Regular" panose="02000000000000000000" pitchFamily="2" charset="77"/>
              <a:ea typeface="Calibri"/>
              <a:cs typeface="Calibri"/>
              <a:sym typeface="Calibri"/>
            </a:endParaRPr>
          </a:p>
        </p:txBody>
      </p:sp>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0" y="1609976"/>
            <a:ext cx="5953539" cy="269995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1A3AFF18-28B5-F8E9-1F6A-D64E906B2B22}"/>
              </a:ext>
            </a:extLst>
          </p:cNvPr>
          <p:cNvSpPr>
            <a:spLocks noGrp="1"/>
          </p:cNvSpPr>
          <p:nvPr>
            <p:ph type="body" sz="quarter" idx="10"/>
          </p:nvPr>
        </p:nvSpPr>
        <p:spPr>
          <a:xfrm>
            <a:off x="770140" y="4600568"/>
            <a:ext cx="5988470" cy="1106064"/>
          </a:xfrm>
          <a:prstGeom prst="rect">
            <a:avLst/>
          </a:prstGeom>
        </p:spPr>
        <p:txBody>
          <a:bodyPr lIns="0" tIns="0" rIns="0" bIns="0">
            <a:noAutofit/>
          </a:bodyPr>
          <a:lstStyle>
            <a:lvl1pPr marL="63500" indent="0">
              <a:buNone/>
              <a:defRPr sz="1800">
                <a:solidFill>
                  <a:schemeClr val="accent3"/>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39130481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Agenda/contents grey">
    <p:bg>
      <p:bgPr>
        <a:solidFill>
          <a:srgbClr val="ECF2F3"/>
        </a:solidFill>
        <a:effectLst/>
      </p:bgPr>
    </p:bg>
    <p:spTree>
      <p:nvGrpSpPr>
        <p:cNvPr id="1" name=""/>
        <p:cNvGrpSpPr/>
        <p:nvPr/>
      </p:nvGrpSpPr>
      <p:grpSpPr>
        <a:xfrm>
          <a:off x="0" y="0"/>
          <a:ext cx="0" cy="0"/>
          <a:chOff x="0" y="0"/>
          <a:chExt cx="0" cy="0"/>
        </a:xfrm>
      </p:grpSpPr>
      <p:pic>
        <p:nvPicPr>
          <p:cNvPr id="66" name="Graphic 65">
            <a:extLst>
              <a:ext uri="{FF2B5EF4-FFF2-40B4-BE49-F238E27FC236}">
                <a16:creationId xmlns:a16="http://schemas.microsoft.com/office/drawing/2014/main" id="{6E1FD612-EDCE-AF93-7A68-4E0B0581F529}"/>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2" name="Title Placeholder 1">
            <a:extLst>
              <a:ext uri="{FF2B5EF4-FFF2-40B4-BE49-F238E27FC236}">
                <a16:creationId xmlns:a16="http://schemas.microsoft.com/office/drawing/2014/main" id="{5DFC005C-A8CC-46C4-6D36-A10E2B1BA627}"/>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accent3"/>
                </a:solidFill>
              </a:defRPr>
            </a:lvl1pPr>
          </a:lstStyle>
          <a:p>
            <a:r>
              <a:rPr lang="en-US"/>
              <a:t>Click to edit title</a:t>
            </a:r>
          </a:p>
        </p:txBody>
      </p:sp>
      <p:pic>
        <p:nvPicPr>
          <p:cNvPr id="5" name="Graphic 4">
            <a:extLst>
              <a:ext uri="{FF2B5EF4-FFF2-40B4-BE49-F238E27FC236}">
                <a16:creationId xmlns:a16="http://schemas.microsoft.com/office/drawing/2014/main" id="{AC9D5E63-A7E7-B6A0-FAB1-93A2873F855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7" name="Google Shape;35;p10">
            <a:extLst>
              <a:ext uri="{FF2B5EF4-FFF2-40B4-BE49-F238E27FC236}">
                <a16:creationId xmlns:a16="http://schemas.microsoft.com/office/drawing/2014/main" id="{CB7BCEF1-FB4D-EDE6-BD3A-CF6BA8186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0000000-1234-1234-1234-123412341234}" type="slidenum">
              <a:rPr lang="en-GB" sz="1100" b="0" i="0" u="none" strike="noStrike" cap="none" smtClean="0">
                <a:solidFill>
                  <a:schemeClr val="accent1"/>
                </a:solidFill>
                <a:latin typeface="Filson Pro Regular" panose="02000000000000000000" pitchFamily="2" charset="77"/>
                <a:ea typeface="Poppins"/>
                <a:cs typeface="Poppins"/>
                <a:sym typeface="Poppins"/>
              </a:rPr>
              <a:pPr marL="457200" marR="0" lvl="1" indent="0" algn="l" rtl="0">
                <a:lnSpc>
                  <a:spcPct val="100000"/>
                </a:lnSpc>
                <a:spcBef>
                  <a:spcPts val="0"/>
                </a:spcBef>
                <a:spcAft>
                  <a:spcPts val="0"/>
                </a:spcAft>
                <a:buClr>
                  <a:schemeClr val="dk2"/>
                </a:buClr>
                <a:buSzPts val="1000"/>
                <a:buFont typeface="Poppins SemiBold"/>
                <a:buNone/>
              </a:p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8867FBE7-2026-AC0B-9543-0733AB9B635E}"/>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Text Placeholder 3">
            <a:extLst>
              <a:ext uri="{FF2B5EF4-FFF2-40B4-BE49-F238E27FC236}">
                <a16:creationId xmlns:a16="http://schemas.microsoft.com/office/drawing/2014/main" id="{A9C70C0A-6221-8776-0798-F6FA29C6E41D}"/>
              </a:ext>
            </a:extLst>
          </p:cNvPr>
          <p:cNvSpPr>
            <a:spLocks noGrp="1"/>
          </p:cNvSpPr>
          <p:nvPr>
            <p:ph type="body" sz="quarter" idx="10" hasCustomPrompt="1"/>
          </p:nvPr>
        </p:nvSpPr>
        <p:spPr>
          <a:xfrm>
            <a:off x="838201" y="2219316"/>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6" name="Text Placeholder 3">
            <a:extLst>
              <a:ext uri="{FF2B5EF4-FFF2-40B4-BE49-F238E27FC236}">
                <a16:creationId xmlns:a16="http://schemas.microsoft.com/office/drawing/2014/main" id="{7B5BF13A-6091-F100-78C0-307FB1163017}"/>
              </a:ext>
            </a:extLst>
          </p:cNvPr>
          <p:cNvSpPr>
            <a:spLocks noGrp="1"/>
          </p:cNvSpPr>
          <p:nvPr>
            <p:ph type="body" sz="quarter" idx="22" hasCustomPrompt="1"/>
          </p:nvPr>
        </p:nvSpPr>
        <p:spPr>
          <a:xfrm>
            <a:off x="838201" y="3063505"/>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30DDC0B0-67DC-A3BC-786E-2C4FD70ED1AE}"/>
              </a:ext>
            </a:extLst>
          </p:cNvPr>
          <p:cNvSpPr>
            <a:spLocks noGrp="1"/>
          </p:cNvSpPr>
          <p:nvPr>
            <p:ph type="body" sz="quarter" idx="24" hasCustomPrompt="1"/>
          </p:nvPr>
        </p:nvSpPr>
        <p:spPr>
          <a:xfrm>
            <a:off x="838201" y="3907693"/>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1BF57FE8-C2F4-0F17-EA9A-8D531DDBBA3D}"/>
              </a:ext>
            </a:extLst>
          </p:cNvPr>
          <p:cNvSpPr>
            <a:spLocks noGrp="1"/>
          </p:cNvSpPr>
          <p:nvPr>
            <p:ph type="body" sz="quarter" idx="26" hasCustomPrompt="1"/>
          </p:nvPr>
        </p:nvSpPr>
        <p:spPr>
          <a:xfrm>
            <a:off x="838201" y="4751882"/>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1" name="Text Placeholder 3">
            <a:extLst>
              <a:ext uri="{FF2B5EF4-FFF2-40B4-BE49-F238E27FC236}">
                <a16:creationId xmlns:a16="http://schemas.microsoft.com/office/drawing/2014/main" id="{D9AEE911-2256-88F0-03C1-A051F60A322A}"/>
              </a:ext>
            </a:extLst>
          </p:cNvPr>
          <p:cNvSpPr>
            <a:spLocks noGrp="1"/>
          </p:cNvSpPr>
          <p:nvPr>
            <p:ph type="body" sz="quarter" idx="28" hasCustomPrompt="1"/>
          </p:nvPr>
        </p:nvSpPr>
        <p:spPr>
          <a:xfrm>
            <a:off x="6436682" y="2250517"/>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2" name="Text Placeholder 3">
            <a:extLst>
              <a:ext uri="{FF2B5EF4-FFF2-40B4-BE49-F238E27FC236}">
                <a16:creationId xmlns:a16="http://schemas.microsoft.com/office/drawing/2014/main" id="{DD3826E0-38EC-CB17-1035-BBA922E9D08C}"/>
              </a:ext>
            </a:extLst>
          </p:cNvPr>
          <p:cNvSpPr>
            <a:spLocks noGrp="1"/>
          </p:cNvSpPr>
          <p:nvPr>
            <p:ph type="body" sz="quarter" idx="30" hasCustomPrompt="1"/>
          </p:nvPr>
        </p:nvSpPr>
        <p:spPr>
          <a:xfrm>
            <a:off x="6436682" y="3094706"/>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1" name="Text Placeholder 3">
            <a:extLst>
              <a:ext uri="{FF2B5EF4-FFF2-40B4-BE49-F238E27FC236}">
                <a16:creationId xmlns:a16="http://schemas.microsoft.com/office/drawing/2014/main" id="{245CA42D-2269-86E2-F2D8-7922073048A2}"/>
              </a:ext>
            </a:extLst>
          </p:cNvPr>
          <p:cNvSpPr>
            <a:spLocks noGrp="1"/>
          </p:cNvSpPr>
          <p:nvPr>
            <p:ph type="body" sz="quarter" idx="32" hasCustomPrompt="1"/>
          </p:nvPr>
        </p:nvSpPr>
        <p:spPr>
          <a:xfrm>
            <a:off x="6436682" y="3938894"/>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2" name="Text Placeholder 3">
            <a:extLst>
              <a:ext uri="{FF2B5EF4-FFF2-40B4-BE49-F238E27FC236}">
                <a16:creationId xmlns:a16="http://schemas.microsoft.com/office/drawing/2014/main" id="{156D4518-A06A-76C0-CE49-F593B4E1921F}"/>
              </a:ext>
            </a:extLst>
          </p:cNvPr>
          <p:cNvSpPr>
            <a:spLocks noGrp="1"/>
          </p:cNvSpPr>
          <p:nvPr>
            <p:ph type="body" sz="quarter" idx="34" hasCustomPrompt="1"/>
          </p:nvPr>
        </p:nvSpPr>
        <p:spPr>
          <a:xfrm>
            <a:off x="6436682" y="4783083"/>
            <a:ext cx="1205204" cy="644897"/>
          </a:xfrm>
          <a:prstGeom prst="rect">
            <a:avLst/>
          </a:prstGeom>
          <a:ln>
            <a:solidFill>
              <a:schemeClr val="bg1">
                <a:lumMod val="95000"/>
              </a:schemeClr>
            </a:solidFill>
          </a:ln>
        </p:spPr>
        <p:txBody>
          <a:bodyPr lIns="72000" tIns="72000" rIns="72000" bIns="72000" anchor="t">
            <a:noAutofit/>
          </a:bodyPr>
          <a:lstStyle>
            <a:lvl1pPr marL="63500" indent="0">
              <a:buNone/>
              <a:defRPr sz="54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3" name="Text Placeholder 2">
            <a:extLst>
              <a:ext uri="{FF2B5EF4-FFF2-40B4-BE49-F238E27FC236}">
                <a16:creationId xmlns:a16="http://schemas.microsoft.com/office/drawing/2014/main" id="{5705ACB4-FFD2-95F8-C276-8BC91887CD44}"/>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7275D5DC-C7FC-0591-254B-2D2F26FB0CA9}"/>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A01C547B-DBEA-D65B-B86A-B6214DD4B7A0}"/>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50C2F104-D264-B663-8BF8-605080DE207F}"/>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D4F55B83-0E63-9C0C-5275-D709EA0F9EB5}"/>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579BE004-EA56-4639-F58A-34FF7425F41D}"/>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9" name="Text Placeholder 2">
            <a:extLst>
              <a:ext uri="{FF2B5EF4-FFF2-40B4-BE49-F238E27FC236}">
                <a16:creationId xmlns:a16="http://schemas.microsoft.com/office/drawing/2014/main" id="{E7260661-A75F-6862-F13A-21817A2ED66B}"/>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8119334F-FD8C-EA61-5DD0-DCD3538E404A}"/>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6283833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Break page circles  grey">
    <p:bg>
      <p:bgPr>
        <a:solidFill>
          <a:srgbClr val="ECF2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3DD29AF-7146-C9C1-1DCB-0E5095F1DC1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pic>
        <p:nvPicPr>
          <p:cNvPr id="5" name="Graphic 4">
            <a:extLst>
              <a:ext uri="{FF2B5EF4-FFF2-40B4-BE49-F238E27FC236}">
                <a16:creationId xmlns:a16="http://schemas.microsoft.com/office/drawing/2014/main" id="{891673B3-1384-6141-4C52-4E17CFA7CAF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8" name="Google Shape;35;p10">
            <a:extLst>
              <a:ext uri="{FF2B5EF4-FFF2-40B4-BE49-F238E27FC236}">
                <a16:creationId xmlns:a16="http://schemas.microsoft.com/office/drawing/2014/main" id="{6817B299-4CA6-AD45-C154-472DC6A348A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0000000-1234-1234-1234-123412341234}" type="slidenum">
              <a:rPr lang="en-GB" sz="1100" b="0" i="0" u="none" strike="noStrike" cap="none" smtClean="0">
                <a:solidFill>
                  <a:schemeClr val="accent1"/>
                </a:solidFill>
                <a:latin typeface="Filson Pro Regular" panose="02000000000000000000" pitchFamily="2" charset="77"/>
                <a:ea typeface="Poppins"/>
                <a:cs typeface="Poppins"/>
                <a:sym typeface="Poppins"/>
              </a:rPr>
              <a:pPr marL="457200" marR="0" lvl="1" indent="0" algn="l" rtl="0">
                <a:lnSpc>
                  <a:spcPct val="100000"/>
                </a:lnSpc>
                <a:spcBef>
                  <a:spcPts val="0"/>
                </a:spcBef>
                <a:spcAft>
                  <a:spcPts val="0"/>
                </a:spcAft>
                <a:buClr>
                  <a:schemeClr val="dk2"/>
                </a:buClr>
                <a:buSzPts val="1000"/>
                <a:buFont typeface="Poppins SemiBold"/>
                <a:buNone/>
              </a:pPr>
              <a:t>‹#›</a:t>
            </a:fld>
            <a:endParaRPr sz="1100" b="0">
              <a:solidFill>
                <a:schemeClr val="accent1"/>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CDFB5D63-1054-9BF6-B732-0B7F0DF876D5}"/>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5285877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reak page circles grey2">
    <p:bg>
      <p:bgPr>
        <a:solidFill>
          <a:srgbClr val="ECF2F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261F7A5-866A-8667-7EF0-5F4AB76555A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8" name="Google Shape;35;p10">
            <a:extLst>
              <a:ext uri="{FF2B5EF4-FFF2-40B4-BE49-F238E27FC236}">
                <a16:creationId xmlns:a16="http://schemas.microsoft.com/office/drawing/2014/main" id="{6817B299-4CA6-AD45-C154-472DC6A348A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0000000-1234-1234-1234-123412341234}" type="slidenum">
              <a:rPr lang="en-GB" sz="1100" b="0" i="0" u="none" strike="noStrike" cap="none" smtClean="0">
                <a:solidFill>
                  <a:schemeClr val="accent1"/>
                </a:solidFill>
                <a:latin typeface="Filson Pro Regular" panose="02000000000000000000" pitchFamily="2" charset="77"/>
                <a:ea typeface="Poppins"/>
                <a:cs typeface="Poppins"/>
                <a:sym typeface="Poppins"/>
              </a:rPr>
              <a:pPr marL="457200" marR="0" lvl="1" indent="0" algn="l" rtl="0">
                <a:lnSpc>
                  <a:spcPct val="100000"/>
                </a:lnSpc>
                <a:spcBef>
                  <a:spcPts val="0"/>
                </a:spcBef>
                <a:spcAft>
                  <a:spcPts val="0"/>
                </a:spcAft>
                <a:buClr>
                  <a:schemeClr val="dk2"/>
                </a:buClr>
                <a:buSzPts val="1000"/>
                <a:buFont typeface="Poppins SemiBold"/>
                <a:buNone/>
              </a:pPr>
              <a:t>‹#›</a:t>
            </a:fld>
            <a:endParaRPr sz="1100" b="0">
              <a:solidFill>
                <a:schemeClr val="accent1"/>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CDFB5D63-1054-9BF6-B732-0B7F0DF876D5}"/>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33765836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grey2">
    <p:bg>
      <p:bgPr>
        <a:solidFill>
          <a:srgbClr val="EC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B2B7-1DBD-615C-5E24-7A8925C98179}"/>
              </a:ext>
            </a:extLst>
          </p:cNvPr>
          <p:cNvSpPr>
            <a:spLocks noGrp="1"/>
          </p:cNvSpPr>
          <p:nvPr>
            <p:ph type="ctrTitle" hasCustomPrompt="1"/>
          </p:nvPr>
        </p:nvSpPr>
        <p:spPr>
          <a:xfrm>
            <a:off x="732182" y="1122363"/>
            <a:ext cx="7219121" cy="2387600"/>
          </a:xfrm>
          <a:prstGeom prst="rect">
            <a:avLst/>
          </a:prstGeom>
        </p:spPr>
        <p:txBody>
          <a:bodyPr anchor="b"/>
          <a:lstStyle>
            <a:lvl1pPr algn="l">
              <a:defRPr sz="6000">
                <a:solidFill>
                  <a:schemeClr val="accent3"/>
                </a:solidFill>
              </a:defRPr>
            </a:lvl1pPr>
          </a:lstStyle>
          <a:p>
            <a:r>
              <a:rPr lang="en-US"/>
              <a:t>Click to edit title</a:t>
            </a:r>
          </a:p>
        </p:txBody>
      </p:sp>
      <p:sp>
        <p:nvSpPr>
          <p:cNvPr id="3" name="Subtitle 2">
            <a:extLst>
              <a:ext uri="{FF2B5EF4-FFF2-40B4-BE49-F238E27FC236}">
                <a16:creationId xmlns:a16="http://schemas.microsoft.com/office/drawing/2014/main" id="{A7EF8700-02F5-B947-B0DB-2E0F2432E65C}"/>
              </a:ext>
            </a:extLst>
          </p:cNvPr>
          <p:cNvSpPr>
            <a:spLocks noGrp="1"/>
          </p:cNvSpPr>
          <p:nvPr>
            <p:ph type="subTitle" idx="1"/>
          </p:nvPr>
        </p:nvSpPr>
        <p:spPr>
          <a:xfrm>
            <a:off x="732182" y="3602038"/>
            <a:ext cx="7219121" cy="1655762"/>
          </a:xfrm>
          <a:prstGeom prst="rect">
            <a:avLst/>
          </a:prstGeo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CB514C-437E-EB8C-8F31-144B2672C7D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4872A072-EAD2-CF22-DD20-7433715FB5AE}"/>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9" name="Graphic 6">
            <a:extLst>
              <a:ext uri="{FF2B5EF4-FFF2-40B4-BE49-F238E27FC236}">
                <a16:creationId xmlns:a16="http://schemas.microsoft.com/office/drawing/2014/main" id="{5F4B0382-EE67-27EE-4E52-DCECD76B36E7}"/>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95" r="34132" b="36289"/>
          <a:stretch/>
        </p:blipFill>
        <p:spPr>
          <a:xfrm>
            <a:off x="7716643" y="2542479"/>
            <a:ext cx="4475357" cy="4315522"/>
          </a:xfrm>
          <a:prstGeom prst="rect">
            <a:avLst/>
          </a:prstGeom>
        </p:spPr>
      </p:pic>
    </p:spTree>
    <p:extLst>
      <p:ext uri="{BB962C8B-B14F-4D97-AF65-F5344CB8AC3E}">
        <p14:creationId xmlns:p14="http://schemas.microsoft.com/office/powerpoint/2010/main" val="2461971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lumn white plain">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2" name="Text Placeholder 2">
            <a:extLst>
              <a:ext uri="{FF2B5EF4-FFF2-40B4-BE49-F238E27FC236}">
                <a16:creationId xmlns:a16="http://schemas.microsoft.com/office/drawing/2014/main" id="{B0FD9BDB-891E-E8A0-B23D-EE1F31571F61}"/>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876E01F-F4B4-68CF-92B1-51D1FAF9EEF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2" name="Text Placeholder 2">
            <a:extLst>
              <a:ext uri="{FF2B5EF4-FFF2-40B4-BE49-F238E27FC236}">
                <a16:creationId xmlns:a16="http://schemas.microsoft.com/office/drawing/2014/main" id="{C9AE1356-F779-0484-9C18-4A160FB954F8}"/>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3" name="Text Placeholder 2">
            <a:extLst>
              <a:ext uri="{FF2B5EF4-FFF2-40B4-BE49-F238E27FC236}">
                <a16:creationId xmlns:a16="http://schemas.microsoft.com/office/drawing/2014/main" id="{A272480D-A6D6-7E73-15E4-0BF4737CB2A7}"/>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8887361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grey">
    <p:bg>
      <p:bgPr>
        <a:solidFill>
          <a:srgbClr val="ECF2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B2B7-1DBD-615C-5E24-7A8925C98179}"/>
              </a:ext>
            </a:extLst>
          </p:cNvPr>
          <p:cNvSpPr>
            <a:spLocks noGrp="1"/>
          </p:cNvSpPr>
          <p:nvPr>
            <p:ph type="ctrTitle" hasCustomPrompt="1"/>
          </p:nvPr>
        </p:nvSpPr>
        <p:spPr>
          <a:xfrm>
            <a:off x="732182" y="1122363"/>
            <a:ext cx="7219121" cy="2387600"/>
          </a:xfrm>
          <a:prstGeom prst="rect">
            <a:avLst/>
          </a:prstGeom>
        </p:spPr>
        <p:txBody>
          <a:bodyPr anchor="b"/>
          <a:lstStyle>
            <a:lvl1pPr algn="l">
              <a:defRPr sz="6000">
                <a:solidFill>
                  <a:schemeClr val="accent3"/>
                </a:solidFill>
              </a:defRPr>
            </a:lvl1pPr>
          </a:lstStyle>
          <a:p>
            <a:r>
              <a:rPr lang="en-US"/>
              <a:t>Click to edit title</a:t>
            </a:r>
          </a:p>
        </p:txBody>
      </p:sp>
      <p:sp>
        <p:nvSpPr>
          <p:cNvPr id="3" name="Subtitle 2">
            <a:extLst>
              <a:ext uri="{FF2B5EF4-FFF2-40B4-BE49-F238E27FC236}">
                <a16:creationId xmlns:a16="http://schemas.microsoft.com/office/drawing/2014/main" id="{A7EF8700-02F5-B947-B0DB-2E0F2432E65C}"/>
              </a:ext>
            </a:extLst>
          </p:cNvPr>
          <p:cNvSpPr>
            <a:spLocks noGrp="1"/>
          </p:cNvSpPr>
          <p:nvPr>
            <p:ph type="subTitle" idx="1"/>
          </p:nvPr>
        </p:nvSpPr>
        <p:spPr>
          <a:xfrm>
            <a:off x="732182" y="3602038"/>
            <a:ext cx="7219121" cy="1655762"/>
          </a:xfrm>
          <a:prstGeom prst="rect">
            <a:avLst/>
          </a:prstGeom>
        </p:spPr>
        <p:txBody>
          <a:bodyPr/>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6">
            <a:extLst>
              <a:ext uri="{FF2B5EF4-FFF2-40B4-BE49-F238E27FC236}">
                <a16:creationId xmlns:a16="http://schemas.microsoft.com/office/drawing/2014/main" id="{04578462-B71F-ADA6-CCE0-E978603BF14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Google Shape;35;p10">
            <a:extLst>
              <a:ext uri="{FF2B5EF4-FFF2-40B4-BE49-F238E27FC236}">
                <a16:creationId xmlns:a16="http://schemas.microsoft.com/office/drawing/2014/main" id="{8C88A791-F1D2-694A-7580-38DE2A13E99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4F04010-57E0-F9B9-2B93-849D04AB783C}"/>
              </a:ext>
            </a:extLst>
          </p:cNvPr>
          <p:cNvPicPr>
            <a:picLocks noChangeAspect="1"/>
          </p:cNvPicPr>
          <p:nvPr userDrawn="1"/>
        </p:nvPicPr>
        <p:blipFill>
          <a:blip r:embed="rId4"/>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41034256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reak page TM grey">
    <p:bg>
      <p:bgPr>
        <a:solidFill>
          <a:srgbClr val="ECF2F3"/>
        </a:solidFill>
        <a:effectLst/>
      </p:bgPr>
    </p:bg>
    <p:spTree>
      <p:nvGrpSpPr>
        <p:cNvPr id="1" name=""/>
        <p:cNvGrpSpPr/>
        <p:nvPr/>
      </p:nvGrpSpPr>
      <p:grpSpPr>
        <a:xfrm>
          <a:off x="0" y="0"/>
          <a:ext cx="0" cy="0"/>
          <a:chOff x="0" y="0"/>
          <a:chExt cx="0" cy="0"/>
        </a:xfrm>
      </p:grpSpPr>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738164"/>
            <a:ext cx="3411071" cy="1770320"/>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Picture 1">
            <a:extLst>
              <a:ext uri="{FF2B5EF4-FFF2-40B4-BE49-F238E27FC236}">
                <a16:creationId xmlns:a16="http://schemas.microsoft.com/office/drawing/2014/main" id="{939B51C0-01F1-26CE-031B-31D3860DB6D0}"/>
              </a:ext>
            </a:extLst>
          </p:cNvPr>
          <p:cNvPicPr>
            <a:picLocks noChangeAspect="1"/>
          </p:cNvPicPr>
          <p:nvPr userDrawn="1"/>
        </p:nvPicPr>
        <p:blipFill rotWithShape="1">
          <a:blip r:embed="rId2"/>
          <a:srcRect l="-1" r="26391"/>
          <a:stretch/>
        </p:blipFill>
        <p:spPr>
          <a:xfrm>
            <a:off x="4834190" y="1048284"/>
            <a:ext cx="7357810" cy="5009020"/>
          </a:xfrm>
          <a:prstGeom prst="rect">
            <a:avLst/>
          </a:prstGeom>
        </p:spPr>
      </p:pic>
      <p:sp>
        <p:nvSpPr>
          <p:cNvPr id="5" name="Google Shape;35;p10">
            <a:extLst>
              <a:ext uri="{FF2B5EF4-FFF2-40B4-BE49-F238E27FC236}">
                <a16:creationId xmlns:a16="http://schemas.microsoft.com/office/drawing/2014/main" id="{50E3C0F9-E528-E86A-42A5-C9A1ECEA42D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D0293796-9973-CBE0-77FD-881D8E2511E9}"/>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45608534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ivider image/shape grey">
    <p:bg>
      <p:bgPr>
        <a:solidFill>
          <a:srgbClr val="ECF2F3"/>
        </a:solidFill>
        <a:effectLst/>
      </p:bgPr>
    </p:bg>
    <p:spTree>
      <p:nvGrpSpPr>
        <p:cNvPr id="1" name=""/>
        <p:cNvGrpSpPr/>
        <p:nvPr/>
      </p:nvGrpSpPr>
      <p:grpSpPr>
        <a:xfrm>
          <a:off x="0" y="0"/>
          <a:ext cx="0" cy="0"/>
          <a:chOff x="0" y="0"/>
          <a:chExt cx="0" cy="0"/>
        </a:xfrm>
      </p:grpSpPr>
      <p:sp>
        <p:nvSpPr>
          <p:cNvPr id="4" name="Google Shape;82;p19">
            <a:extLst>
              <a:ext uri="{FF2B5EF4-FFF2-40B4-BE49-F238E27FC236}">
                <a16:creationId xmlns:a16="http://schemas.microsoft.com/office/drawing/2014/main" id="{F6AE5C7B-A43D-E50F-A6B7-5576A26BD068}"/>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Text Placeholder 2">
            <a:extLst>
              <a:ext uri="{FF2B5EF4-FFF2-40B4-BE49-F238E27FC236}">
                <a16:creationId xmlns:a16="http://schemas.microsoft.com/office/drawing/2014/main" id="{CAFA52B7-9C44-CF82-1DE4-1B6402AC2AE9}"/>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5" name="Picture 4">
            <a:extLst>
              <a:ext uri="{FF2B5EF4-FFF2-40B4-BE49-F238E27FC236}">
                <a16:creationId xmlns:a16="http://schemas.microsoft.com/office/drawing/2014/main" id="{220DC3B0-6487-EFA9-0A6E-EEB5601A52D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95335" y="1033106"/>
            <a:ext cx="4109730" cy="4605542"/>
          </a:xfrm>
          <a:prstGeom prst="rect">
            <a:avLst/>
          </a:prstGeom>
        </p:spPr>
      </p:pic>
      <p:sp>
        <p:nvSpPr>
          <p:cNvPr id="3" name="Google Shape;35;p10">
            <a:extLst>
              <a:ext uri="{FF2B5EF4-FFF2-40B4-BE49-F238E27FC236}">
                <a16:creationId xmlns:a16="http://schemas.microsoft.com/office/drawing/2014/main" id="{2F1F39E2-AE02-2C83-90E2-096CF0D3FE3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E216BEA4-5325-3C43-298B-8D5326129F53}"/>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2196884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lide quote grey">
    <p:bg>
      <p:bgPr>
        <a:solidFill>
          <a:srgbClr val="ECF2F3"/>
        </a:solidFill>
        <a:effectLst/>
      </p:bgPr>
    </p:bg>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D7D4E3FC-0DD8-1BE3-0843-E29332021C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17154" y="838895"/>
            <a:ext cx="5774846" cy="5180210"/>
          </a:xfrm>
          <a:prstGeom prst="rect">
            <a:avLst/>
          </a:prstGeom>
        </p:spPr>
      </p:pic>
      <p:pic>
        <p:nvPicPr>
          <p:cNvPr id="11" name="Graphic 10">
            <a:extLst>
              <a:ext uri="{FF2B5EF4-FFF2-40B4-BE49-F238E27FC236}">
                <a16:creationId xmlns:a16="http://schemas.microsoft.com/office/drawing/2014/main" id="{588FBE4D-2938-3113-C326-F06049422AB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5800" t="53053"/>
          <a:stretch/>
        </p:blipFill>
        <p:spPr>
          <a:xfrm>
            <a:off x="0" y="-17821"/>
            <a:ext cx="3928188" cy="2180086"/>
          </a:xfrm>
          <a:prstGeom prst="rect">
            <a:avLst/>
          </a:prstGeom>
        </p:spPr>
      </p:pic>
      <p:sp>
        <p:nvSpPr>
          <p:cNvPr id="2" name="Google Shape;82;p19">
            <a:extLst>
              <a:ext uri="{FF2B5EF4-FFF2-40B4-BE49-F238E27FC236}">
                <a16:creationId xmlns:a16="http://schemas.microsoft.com/office/drawing/2014/main" id="{58352984-69C6-FAB8-F2C8-AAAAC9F81BD6}"/>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5" name="Text Placeholder 2">
            <a:extLst>
              <a:ext uri="{FF2B5EF4-FFF2-40B4-BE49-F238E27FC236}">
                <a16:creationId xmlns:a16="http://schemas.microsoft.com/office/drawing/2014/main" id="{84921E51-5C72-90DD-DF6D-A5C0153C325C}"/>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
        <p:nvSpPr>
          <p:cNvPr id="3" name="Google Shape;35;p10">
            <a:extLst>
              <a:ext uri="{FF2B5EF4-FFF2-40B4-BE49-F238E27FC236}">
                <a16:creationId xmlns:a16="http://schemas.microsoft.com/office/drawing/2014/main" id="{3E50BD26-85CF-8137-1EE7-6DD339E60009}"/>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4" name="Picture 3">
            <a:extLst>
              <a:ext uri="{FF2B5EF4-FFF2-40B4-BE49-F238E27FC236}">
                <a16:creationId xmlns:a16="http://schemas.microsoft.com/office/drawing/2014/main" id="{F2E16342-B965-6540-F70E-907EB7E82F69}"/>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1396988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Slide quote grey2">
    <p:bg>
      <p:bgPr>
        <a:solidFill>
          <a:srgbClr val="ECF2F3"/>
        </a:solidFill>
        <a:effectLst/>
      </p:bgPr>
    </p:bg>
    <p:spTree>
      <p:nvGrpSpPr>
        <p:cNvPr id="1" name=""/>
        <p:cNvGrpSpPr/>
        <p:nvPr/>
      </p:nvGrpSpPr>
      <p:grpSpPr>
        <a:xfrm>
          <a:off x="0" y="0"/>
          <a:ext cx="0" cy="0"/>
          <a:chOff x="0" y="0"/>
          <a:chExt cx="0" cy="0"/>
        </a:xfrm>
      </p:grpSpPr>
      <p:pic>
        <p:nvPicPr>
          <p:cNvPr id="10" name="Picture 9" descr="A picture containing person&#10;&#10;Description automatically generated">
            <a:extLst>
              <a:ext uri="{FF2B5EF4-FFF2-40B4-BE49-F238E27FC236}">
                <a16:creationId xmlns:a16="http://schemas.microsoft.com/office/drawing/2014/main" id="{D7D4E3FC-0DD8-1BE3-0843-E29332021C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17154" y="838895"/>
            <a:ext cx="5774846" cy="5180210"/>
          </a:xfrm>
          <a:prstGeom prst="rect">
            <a:avLst/>
          </a:prstGeom>
        </p:spPr>
      </p:pic>
      <p:sp>
        <p:nvSpPr>
          <p:cNvPr id="2" name="Google Shape;82;p19">
            <a:extLst>
              <a:ext uri="{FF2B5EF4-FFF2-40B4-BE49-F238E27FC236}">
                <a16:creationId xmlns:a16="http://schemas.microsoft.com/office/drawing/2014/main" id="{58352984-69C6-FAB8-F2C8-AAAAC9F81BD6}"/>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5" name="Text Placeholder 2">
            <a:extLst>
              <a:ext uri="{FF2B5EF4-FFF2-40B4-BE49-F238E27FC236}">
                <a16:creationId xmlns:a16="http://schemas.microsoft.com/office/drawing/2014/main" id="{84921E51-5C72-90DD-DF6D-A5C0153C325C}"/>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pic>
        <p:nvPicPr>
          <p:cNvPr id="3" name="Graphic 2">
            <a:extLst>
              <a:ext uri="{FF2B5EF4-FFF2-40B4-BE49-F238E27FC236}">
                <a16:creationId xmlns:a16="http://schemas.microsoft.com/office/drawing/2014/main" id="{DB24D7E3-77D3-01BD-49C8-8A686FF1804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5800" t="53053"/>
          <a:stretch/>
        </p:blipFill>
        <p:spPr>
          <a:xfrm>
            <a:off x="0" y="-17821"/>
            <a:ext cx="3928188" cy="2180086"/>
          </a:xfrm>
          <a:prstGeom prst="rect">
            <a:avLst/>
          </a:prstGeom>
        </p:spPr>
      </p:pic>
      <p:sp>
        <p:nvSpPr>
          <p:cNvPr id="4" name="Google Shape;35;p10">
            <a:extLst>
              <a:ext uri="{FF2B5EF4-FFF2-40B4-BE49-F238E27FC236}">
                <a16:creationId xmlns:a16="http://schemas.microsoft.com/office/drawing/2014/main" id="{8FA3C814-95DF-9136-48F2-B9897397275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392452F0-91E2-4241-9FAC-16032BCB14B4}"/>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8240830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One collumn plain grey">
    <p:bg>
      <p:bgPr>
        <a:solidFill>
          <a:srgbClr val="ECF2F3"/>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2" name="Text Placeholder 2">
            <a:extLst>
              <a:ext uri="{FF2B5EF4-FFF2-40B4-BE49-F238E27FC236}">
                <a16:creationId xmlns:a16="http://schemas.microsoft.com/office/drawing/2014/main" id="{D78E8915-1FD3-51D7-84B5-70F4F8A6AE1C}"/>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defRPr sz="1600" b="0" i="0">
                <a:latin typeface="Mulish" pitchFamily="2" charset="77"/>
                <a:cs typeface="Poppins SemiBold" pitchFamily="2" charset="77"/>
              </a:defRPr>
            </a:lvl1pPr>
            <a:lvl2pPr marL="546100" indent="0">
              <a:buClr>
                <a:schemeClr val="accent5"/>
              </a:buClr>
              <a:buNone/>
              <a:defRPr/>
            </a:lvl2pPr>
            <a:lvl3pPr marL="1028700" indent="0">
              <a:buClr>
                <a:schemeClr val="accent5"/>
              </a:buClr>
              <a:buNone/>
              <a:defRPr/>
            </a:lvl3pPr>
            <a:lvl4pPr marL="1498600" indent="0">
              <a:buClr>
                <a:schemeClr val="accent5"/>
              </a:buClr>
              <a:buNone/>
              <a:defRPr/>
            </a:lvl4pPr>
            <a:lvl5pPr marL="1968500" indent="0">
              <a:buClr>
                <a:schemeClr val="accent5"/>
              </a:buClr>
              <a:buNone/>
              <a:defRPr/>
            </a:lvl5pPr>
          </a:lstStyle>
          <a:p>
            <a:pPr lvl="0"/>
            <a:r>
              <a:rPr lang="en-US"/>
              <a:t>Click to edit Master text styles</a:t>
            </a:r>
          </a:p>
          <a:p>
            <a:pPr marL="630238" marR="0" lvl="1" indent="-173038"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Second level</a:t>
            </a:r>
          </a:p>
          <a:p>
            <a:pPr marL="1077913" marR="0" lvl="2" indent="-163513"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Third level</a:t>
            </a:r>
          </a:p>
          <a:p>
            <a:pPr marL="1527175" marR="0" lvl="3" indent="-155575"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Fourth level</a:t>
            </a:r>
          </a:p>
          <a:p>
            <a:pPr marL="1974850" marR="0" lvl="4" indent="-146050" algn="l" defTabSz="914400" rtl="0" eaLnBrk="1" fontAlgn="auto" latinLnBrk="0" hangingPunct="1">
              <a:lnSpc>
                <a:spcPct val="90000"/>
              </a:lnSpc>
              <a:spcBef>
                <a:spcPts val="500"/>
              </a:spcBef>
              <a:spcAft>
                <a:spcPts val="0"/>
              </a:spcAft>
              <a:buClr>
                <a:srgbClr val="BF0DF6"/>
              </a:buClr>
              <a:buSzTx/>
              <a:buFont typeface="Arial" panose="020B0604020202020204" pitchFamily="34" charset="0"/>
              <a:buChar char="•"/>
              <a:tabLst/>
              <a:defRPr/>
            </a:pPr>
            <a:r>
              <a:rPr kumimoji="0" lang="en-US" sz="1600" b="0" i="0" u="none" strike="noStrike" kern="1200" cap="none" spc="0" normalizeH="0" baseline="0" noProof="0">
                <a:ln>
                  <a:noFill/>
                </a:ln>
                <a:solidFill>
                  <a:srgbClr val="0D3A41"/>
                </a:solidFill>
                <a:effectLst/>
                <a:uLnTx/>
                <a:uFillTx/>
                <a:latin typeface="Mulish" pitchFamily="2" charset="77"/>
                <a:ea typeface="+mn-ea"/>
                <a:cs typeface="+mn-cs"/>
              </a:rPr>
              <a:t>Fifth level</a:t>
            </a:r>
          </a:p>
          <a:p>
            <a:pPr lvl="0"/>
            <a:endParaRPr lang="en-US"/>
          </a:p>
        </p:txBody>
      </p:sp>
      <p:sp>
        <p:nvSpPr>
          <p:cNvPr id="3" name="Google Shape;35;p10">
            <a:extLst>
              <a:ext uri="{FF2B5EF4-FFF2-40B4-BE49-F238E27FC236}">
                <a16:creationId xmlns:a16="http://schemas.microsoft.com/office/drawing/2014/main" id="{3259D074-2F04-E877-BDF3-F191D6A47A11}"/>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F1EFBAEE-3812-AB19-CCA7-DD2E042A93D0}"/>
              </a:ext>
            </a:extLst>
          </p:cNvPr>
          <p:cNvPicPr>
            <a:picLocks noChangeAspect="1"/>
          </p:cNvPicPr>
          <p:nvPr userDrawn="1"/>
        </p:nvPicPr>
        <p:blipFill>
          <a:blip r:embed="rId2"/>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171674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ne collumn grey circles">
    <p:bg>
      <p:bgPr>
        <a:solidFill>
          <a:srgbClr val="ECF2F3"/>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2" name="Graphic 1">
            <a:extLst>
              <a:ext uri="{FF2B5EF4-FFF2-40B4-BE49-F238E27FC236}">
                <a16:creationId xmlns:a16="http://schemas.microsoft.com/office/drawing/2014/main" id="{8A880C6B-FBE1-6773-E60F-012485CE624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3" name="Text Placeholder 2">
            <a:extLst>
              <a:ext uri="{FF2B5EF4-FFF2-40B4-BE49-F238E27FC236}">
                <a16:creationId xmlns:a16="http://schemas.microsoft.com/office/drawing/2014/main" id="{FB6844E8-C747-A8E7-1DAC-171664100D32}"/>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5" name="Google Shape;35;p10">
            <a:extLst>
              <a:ext uri="{FF2B5EF4-FFF2-40B4-BE49-F238E27FC236}">
                <a16:creationId xmlns:a16="http://schemas.microsoft.com/office/drawing/2014/main" id="{D68AC80D-5049-A5ED-1775-21062A358A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3FE522FB-C556-A397-98FA-F478251390E1}"/>
              </a:ext>
            </a:extLst>
          </p:cNvPr>
          <p:cNvPicPr>
            <a:picLocks noChangeAspect="1"/>
          </p:cNvPicPr>
          <p:nvPr userDrawn="1"/>
        </p:nvPicPr>
        <p:blipFill>
          <a:blip r:embed="rId4"/>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2310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One collumn grey circles2">
    <p:bg>
      <p:bgPr>
        <a:solidFill>
          <a:srgbClr val="ECF2F3"/>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4FC17A7-D24D-5EA9-C26E-FEC13131D3F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2" name="Graphic 1">
            <a:extLst>
              <a:ext uri="{FF2B5EF4-FFF2-40B4-BE49-F238E27FC236}">
                <a16:creationId xmlns:a16="http://schemas.microsoft.com/office/drawing/2014/main" id="{8A880C6B-FBE1-6773-E60F-012485CE624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3" name="Text Placeholder 2">
            <a:extLst>
              <a:ext uri="{FF2B5EF4-FFF2-40B4-BE49-F238E27FC236}">
                <a16:creationId xmlns:a16="http://schemas.microsoft.com/office/drawing/2014/main" id="{13448A1B-1FC1-F149-5A86-248C68DB9072}"/>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5" name="Google Shape;35;p10">
            <a:extLst>
              <a:ext uri="{FF2B5EF4-FFF2-40B4-BE49-F238E27FC236}">
                <a16:creationId xmlns:a16="http://schemas.microsoft.com/office/drawing/2014/main" id="{CD27694E-38F1-355D-7D2E-6C8BE483C11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89765973-8447-6130-1AAA-1A9CD3B00EF0}"/>
              </a:ext>
            </a:extLst>
          </p:cNvPr>
          <p:cNvPicPr>
            <a:picLocks noChangeAspect="1"/>
          </p:cNvPicPr>
          <p:nvPr userDrawn="1"/>
        </p:nvPicPr>
        <p:blipFill>
          <a:blip r:embed="rId4"/>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877582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One collumn grey shape watermark grey">
    <p:bg>
      <p:bgPr>
        <a:solidFill>
          <a:srgbClr val="EC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D24E6-8498-AF6E-13AF-F90AB6C1BCFC}"/>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5" name="Picture 4">
            <a:extLst>
              <a:ext uri="{FF2B5EF4-FFF2-40B4-BE49-F238E27FC236}">
                <a16:creationId xmlns:a16="http://schemas.microsoft.com/office/drawing/2014/main" id="{99D28B17-804C-7B24-2DB9-4D45262E8127}"/>
              </a:ext>
            </a:extLst>
          </p:cNvPr>
          <p:cNvPicPr>
            <a:picLocks noChangeAspect="1"/>
          </p:cNvPicPr>
          <p:nvPr userDrawn="1"/>
        </p:nvPicPr>
        <p:blipFill rotWithShape="1">
          <a:blip r:embed="rId2">
            <a:alphaModFix amt="5000"/>
          </a:blip>
          <a:srcRect t="-475" r="16172" b="17004"/>
          <a:stretch/>
        </p:blipFill>
        <p:spPr>
          <a:xfrm>
            <a:off x="7549527" y="2520706"/>
            <a:ext cx="4642473" cy="4337294"/>
          </a:xfrm>
          <a:prstGeom prst="rect">
            <a:avLst/>
          </a:prstGeom>
        </p:spPr>
      </p:pic>
      <p:sp>
        <p:nvSpPr>
          <p:cNvPr id="4" name="Text Placeholder 2">
            <a:extLst>
              <a:ext uri="{FF2B5EF4-FFF2-40B4-BE49-F238E27FC236}">
                <a16:creationId xmlns:a16="http://schemas.microsoft.com/office/drawing/2014/main" id="{291D64FC-5A2D-4BCB-BB07-17600790CAB9}"/>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3" name="Google Shape;35;p10">
            <a:extLst>
              <a:ext uri="{FF2B5EF4-FFF2-40B4-BE49-F238E27FC236}">
                <a16:creationId xmlns:a16="http://schemas.microsoft.com/office/drawing/2014/main" id="{8DB3E875-1B42-8872-355B-84997D8AAAA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81918D43-BFFC-5435-23BB-48C3C8B9C55F}"/>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350909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One collumn grey shape outline">
    <p:bg>
      <p:bgPr>
        <a:solidFill>
          <a:srgbClr val="EC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D24E6-8498-AF6E-13AF-F90AB6C1BCFC}"/>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3" name="Graphic 6">
            <a:extLst>
              <a:ext uri="{FF2B5EF4-FFF2-40B4-BE49-F238E27FC236}">
                <a16:creationId xmlns:a16="http://schemas.microsoft.com/office/drawing/2014/main" id="{52CF2BEC-6A13-CB00-6F5E-AF946B0529F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4" name="Text Placeholder 2">
            <a:extLst>
              <a:ext uri="{FF2B5EF4-FFF2-40B4-BE49-F238E27FC236}">
                <a16:creationId xmlns:a16="http://schemas.microsoft.com/office/drawing/2014/main" id="{007F73E6-274A-8BC9-71F0-45364B1ECEAC}"/>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5" name="Google Shape;35;p10">
            <a:extLst>
              <a:ext uri="{FF2B5EF4-FFF2-40B4-BE49-F238E27FC236}">
                <a16:creationId xmlns:a16="http://schemas.microsoft.com/office/drawing/2014/main" id="{7DFDA21A-1B45-9EAD-E36B-4A7C33C73FB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71EC54B2-91C5-D089-F0C0-192CBCE9D939}"/>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4152526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lumn white circles">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A003299-E69F-742F-75F5-233A86F38026}"/>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2" name="Text Placeholder 2">
            <a:extLst>
              <a:ext uri="{FF2B5EF4-FFF2-40B4-BE49-F238E27FC236}">
                <a16:creationId xmlns:a16="http://schemas.microsoft.com/office/drawing/2014/main" id="{B0FD9BDB-891E-E8A0-B23D-EE1F31571F61}"/>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876E01F-F4B4-68CF-92B1-51D1FAF9EEF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4" name="Graphic 3">
            <a:extLst>
              <a:ext uri="{FF2B5EF4-FFF2-40B4-BE49-F238E27FC236}">
                <a16:creationId xmlns:a16="http://schemas.microsoft.com/office/drawing/2014/main" id="{D15DFD53-7CB5-F085-CB14-7D0088FF471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13" name="Text Placeholder 2">
            <a:extLst>
              <a:ext uri="{FF2B5EF4-FFF2-40B4-BE49-F238E27FC236}">
                <a16:creationId xmlns:a16="http://schemas.microsoft.com/office/drawing/2014/main" id="{807A7901-500D-7A20-1579-8EB98D3C0010}"/>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4" name="Text Placeholder 2">
            <a:extLst>
              <a:ext uri="{FF2B5EF4-FFF2-40B4-BE49-F238E27FC236}">
                <a16:creationId xmlns:a16="http://schemas.microsoft.com/office/drawing/2014/main" id="{24E69372-1460-E7CF-D030-C5FD8A478BDB}"/>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54623557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One collumn grey shape colour">
    <p:bg>
      <p:bgPr>
        <a:solidFill>
          <a:srgbClr val="ECF2F3"/>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4" name="Picture 3">
            <a:extLst>
              <a:ext uri="{FF2B5EF4-FFF2-40B4-BE49-F238E27FC236}">
                <a16:creationId xmlns:a16="http://schemas.microsoft.com/office/drawing/2014/main" id="{BCD5A1E5-B85D-6471-4383-FA849991B447}"/>
              </a:ext>
            </a:extLst>
          </p:cNvPr>
          <p:cNvPicPr>
            <a:picLocks noChangeAspect="1"/>
          </p:cNvPicPr>
          <p:nvPr userDrawn="1"/>
        </p:nvPicPr>
        <p:blipFill rotWithShape="1">
          <a:blip r:embed="rId2">
            <a:alphaModFix/>
          </a:blip>
          <a:srcRect t="-475" r="16172" b="17004"/>
          <a:stretch/>
        </p:blipFill>
        <p:spPr>
          <a:xfrm>
            <a:off x="7549527" y="2520706"/>
            <a:ext cx="4642473" cy="4337294"/>
          </a:xfrm>
          <a:prstGeom prst="rect">
            <a:avLst/>
          </a:prstGeom>
        </p:spPr>
      </p:pic>
      <p:sp>
        <p:nvSpPr>
          <p:cNvPr id="5" name="Text Placeholder 2">
            <a:extLst>
              <a:ext uri="{FF2B5EF4-FFF2-40B4-BE49-F238E27FC236}">
                <a16:creationId xmlns:a16="http://schemas.microsoft.com/office/drawing/2014/main" id="{5F99F0D5-A5F0-F248-4DBC-B3C3EB8FA163}"/>
              </a:ext>
            </a:extLst>
          </p:cNvPr>
          <p:cNvSpPr>
            <a:spLocks noGrp="1"/>
          </p:cNvSpPr>
          <p:nvPr>
            <p:ph type="body" sz="quarter" idx="11"/>
          </p:nvPr>
        </p:nvSpPr>
        <p:spPr>
          <a:xfrm>
            <a:off x="838199" y="1598277"/>
            <a:ext cx="5257802"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 name="Google Shape;35;p10">
            <a:extLst>
              <a:ext uri="{FF2B5EF4-FFF2-40B4-BE49-F238E27FC236}">
                <a16:creationId xmlns:a16="http://schemas.microsoft.com/office/drawing/2014/main" id="{D3E4C181-242C-168F-62A9-48D9678D393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3" name="Picture 2">
            <a:extLst>
              <a:ext uri="{FF2B5EF4-FFF2-40B4-BE49-F238E27FC236}">
                <a16:creationId xmlns:a16="http://schemas.microsoft.com/office/drawing/2014/main" id="{98C25BBE-305D-D325-7817-6B4C9D91A59E}"/>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551233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Two collumn grey plain">
    <p:bg>
      <p:bgPr>
        <a:solidFill>
          <a:srgbClr val="ECF2F3"/>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13" name="Google Shape;35;p10">
            <a:extLst>
              <a:ext uri="{FF2B5EF4-FFF2-40B4-BE49-F238E27FC236}">
                <a16:creationId xmlns:a16="http://schemas.microsoft.com/office/drawing/2014/main" id="{3D666836-FD45-F453-BB78-262A2779DD3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4" name="Picture 13">
            <a:extLst>
              <a:ext uri="{FF2B5EF4-FFF2-40B4-BE49-F238E27FC236}">
                <a16:creationId xmlns:a16="http://schemas.microsoft.com/office/drawing/2014/main" id="{A0D04E47-1E2E-B96A-2F91-147D6FBAA0B2}"/>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5" name="Text Placeholder 2">
            <a:extLst>
              <a:ext uri="{FF2B5EF4-FFF2-40B4-BE49-F238E27FC236}">
                <a16:creationId xmlns:a16="http://schemas.microsoft.com/office/drawing/2014/main" id="{2011FFEE-F7FA-B86C-19E9-25AA187FE09E}"/>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3674A43D-8545-5D48-9595-B110C5D22627}"/>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9289AACC-2056-9E87-B8CD-3DB278D55F9D}"/>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BA9045F3-CADD-D7DA-F23D-E68F09EAEF46}"/>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90278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llumn grey circles">
    <p:bg>
      <p:bgPr>
        <a:solidFill>
          <a:srgbClr val="ECF2F3"/>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A003299-E69F-742F-75F5-233A86F38026}"/>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4" name="Graphic 3">
            <a:extLst>
              <a:ext uri="{FF2B5EF4-FFF2-40B4-BE49-F238E27FC236}">
                <a16:creationId xmlns:a16="http://schemas.microsoft.com/office/drawing/2014/main" id="{D15DFD53-7CB5-F085-CB14-7D0088FF471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5" name="Google Shape;35;p10">
            <a:extLst>
              <a:ext uri="{FF2B5EF4-FFF2-40B4-BE49-F238E27FC236}">
                <a16:creationId xmlns:a16="http://schemas.microsoft.com/office/drawing/2014/main" id="{01942389-DFDB-13B2-28F3-D0E2C52C9C1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6" name="Picture 15">
            <a:extLst>
              <a:ext uri="{FF2B5EF4-FFF2-40B4-BE49-F238E27FC236}">
                <a16:creationId xmlns:a16="http://schemas.microsoft.com/office/drawing/2014/main" id="{026E33DC-712C-6FF9-D5A3-32EDE9D0B3EE}"/>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17" name="Text Placeholder 2">
            <a:extLst>
              <a:ext uri="{FF2B5EF4-FFF2-40B4-BE49-F238E27FC236}">
                <a16:creationId xmlns:a16="http://schemas.microsoft.com/office/drawing/2014/main" id="{5CFD1A17-7AF5-188A-8D22-32A115D05CF6}"/>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40A3D911-D2F5-0440-76D9-5016F5B920BD}"/>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C098574D-4B86-683A-D9CA-DDE336B3C380}"/>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84B59750-BC49-26ED-CFBA-F3C5E26E8F98}"/>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168975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wo collumn grey circles2">
    <p:bg>
      <p:bgPr>
        <a:solidFill>
          <a:srgbClr val="ECF2F3"/>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A003299-E69F-742F-75F5-233A86F38026}"/>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4" name="Graphic 3">
            <a:extLst>
              <a:ext uri="{FF2B5EF4-FFF2-40B4-BE49-F238E27FC236}">
                <a16:creationId xmlns:a16="http://schemas.microsoft.com/office/drawing/2014/main" id="{D15DFD53-7CB5-F085-CB14-7D0088FF4713}"/>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t="51684" r="34737" b="167"/>
          <a:stretch/>
        </p:blipFill>
        <p:spPr>
          <a:xfrm>
            <a:off x="8607981" y="-27710"/>
            <a:ext cx="3584019" cy="2644149"/>
          </a:xfrm>
          <a:prstGeom prst="rect">
            <a:avLst/>
          </a:prstGeom>
        </p:spPr>
      </p:pic>
      <p:sp>
        <p:nvSpPr>
          <p:cNvPr id="15" name="Google Shape;35;p10">
            <a:extLst>
              <a:ext uri="{FF2B5EF4-FFF2-40B4-BE49-F238E27FC236}">
                <a16:creationId xmlns:a16="http://schemas.microsoft.com/office/drawing/2014/main" id="{5AA66689-1600-8A9A-3C55-B3B7B42E3DB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6" name="Picture 15">
            <a:extLst>
              <a:ext uri="{FF2B5EF4-FFF2-40B4-BE49-F238E27FC236}">
                <a16:creationId xmlns:a16="http://schemas.microsoft.com/office/drawing/2014/main" id="{3C0DAE29-8104-4076-0A61-465375AE72B7}"/>
              </a:ext>
            </a:extLst>
          </p:cNvPr>
          <p:cNvPicPr>
            <a:picLocks noChangeAspect="1"/>
          </p:cNvPicPr>
          <p:nvPr userDrawn="1"/>
        </p:nvPicPr>
        <p:blipFill>
          <a:blip r:embed="rId6"/>
          <a:srcRect t="22971" b="22971"/>
          <a:stretch/>
        </p:blipFill>
        <p:spPr>
          <a:xfrm>
            <a:off x="838200" y="6354654"/>
            <a:ext cx="278606" cy="150611"/>
          </a:xfrm>
          <a:prstGeom prst="rect">
            <a:avLst/>
          </a:prstGeom>
        </p:spPr>
      </p:pic>
      <p:sp>
        <p:nvSpPr>
          <p:cNvPr id="17" name="Text Placeholder 2">
            <a:extLst>
              <a:ext uri="{FF2B5EF4-FFF2-40B4-BE49-F238E27FC236}">
                <a16:creationId xmlns:a16="http://schemas.microsoft.com/office/drawing/2014/main" id="{8D6DEDF3-489E-EF17-8B6E-64BE498B524C}"/>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F342B4D2-41E2-4374-0DFA-9557C9712692}"/>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E40FAFB1-5F9F-7B15-F1D3-69C041AE5579}"/>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F1F94DAB-D09C-4498-BAF3-53ADC8C03376}"/>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759226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wo collumn grey plain">
    <p:bg>
      <p:bgPr>
        <a:solidFill>
          <a:srgbClr val="ECF2F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DC3D0-B70F-C953-5651-9544D640F8FD}"/>
              </a:ext>
            </a:extLst>
          </p:cNvPr>
          <p:cNvPicPr>
            <a:picLocks noChangeAspect="1"/>
          </p:cNvPicPr>
          <p:nvPr userDrawn="1"/>
        </p:nvPicPr>
        <p:blipFill rotWithShape="1">
          <a:blip r:embed="rId2">
            <a:alphaModFix amt="10000"/>
          </a:blip>
          <a:srcRect t="-475" r="16172" b="17004"/>
          <a:stretch/>
        </p:blipFill>
        <p:spPr>
          <a:xfrm>
            <a:off x="7549527" y="2520706"/>
            <a:ext cx="4642473" cy="4337294"/>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14" name="Google Shape;35;p10">
            <a:extLst>
              <a:ext uri="{FF2B5EF4-FFF2-40B4-BE49-F238E27FC236}">
                <a16:creationId xmlns:a16="http://schemas.microsoft.com/office/drawing/2014/main" id="{E9ACF48B-B90F-EC4D-ADDE-CFE9E7DA283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5" name="Picture 14">
            <a:extLst>
              <a:ext uri="{FF2B5EF4-FFF2-40B4-BE49-F238E27FC236}">
                <a16:creationId xmlns:a16="http://schemas.microsoft.com/office/drawing/2014/main" id="{B443CE39-CBAB-131F-4573-5146A80F8C6F}"/>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16" name="Text Placeholder 2">
            <a:extLst>
              <a:ext uri="{FF2B5EF4-FFF2-40B4-BE49-F238E27FC236}">
                <a16:creationId xmlns:a16="http://schemas.microsoft.com/office/drawing/2014/main" id="{3B7BF705-6257-AA4C-6EEB-F9A8222AF7EB}"/>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49B4B08F-D8B2-533C-F12F-DCC5E9421FA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DEBFD57B-3412-DEF2-45D4-5C9C21596903}"/>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9" name="Text Placeholder 2">
            <a:extLst>
              <a:ext uri="{FF2B5EF4-FFF2-40B4-BE49-F238E27FC236}">
                <a16:creationId xmlns:a16="http://schemas.microsoft.com/office/drawing/2014/main" id="{3C36215C-5933-8A38-AD59-DD7738C1CEF2}"/>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0624876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wo collumn grey shape outline">
    <p:bg>
      <p:bgPr>
        <a:solidFill>
          <a:srgbClr val="ECF2F3"/>
        </a:solidFill>
        <a:effectLst/>
      </p:bgPr>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pic>
        <p:nvPicPr>
          <p:cNvPr id="5" name="Graphic 6">
            <a:extLst>
              <a:ext uri="{FF2B5EF4-FFF2-40B4-BE49-F238E27FC236}">
                <a16:creationId xmlns:a16="http://schemas.microsoft.com/office/drawing/2014/main" id="{D1B0456B-BF74-4D2A-73A6-652071EB55AC}"/>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14" name="Google Shape;35;p10">
            <a:extLst>
              <a:ext uri="{FF2B5EF4-FFF2-40B4-BE49-F238E27FC236}">
                <a16:creationId xmlns:a16="http://schemas.microsoft.com/office/drawing/2014/main" id="{3B262272-205C-A15C-4AA3-D2CC675B8F8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5" name="Picture 14">
            <a:extLst>
              <a:ext uri="{FF2B5EF4-FFF2-40B4-BE49-F238E27FC236}">
                <a16:creationId xmlns:a16="http://schemas.microsoft.com/office/drawing/2014/main" id="{0DF968C6-85FF-FAAA-3AB5-8C3A8F293820}"/>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16" name="Text Placeholder 2">
            <a:extLst>
              <a:ext uri="{FF2B5EF4-FFF2-40B4-BE49-F238E27FC236}">
                <a16:creationId xmlns:a16="http://schemas.microsoft.com/office/drawing/2014/main" id="{14F534F2-4193-E4C3-93A8-E0CEFD6D46DB}"/>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35EE538D-0CB7-B0D3-8251-6B94CBE58F94}"/>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D43ABC89-2DE6-B5D2-3A7E-FD8BB4E7A6EA}"/>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9" name="Text Placeholder 2">
            <a:extLst>
              <a:ext uri="{FF2B5EF4-FFF2-40B4-BE49-F238E27FC236}">
                <a16:creationId xmlns:a16="http://schemas.microsoft.com/office/drawing/2014/main" id="{399D8C92-CBD8-D2FB-5D75-F58F3E2E1094}"/>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559999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hree collumn grey">
    <p:bg>
      <p:bgPr>
        <a:solidFill>
          <a:srgbClr val="ECF2F3"/>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17" name="Google Shape;35;p10">
            <a:extLst>
              <a:ext uri="{FF2B5EF4-FFF2-40B4-BE49-F238E27FC236}">
                <a16:creationId xmlns:a16="http://schemas.microsoft.com/office/drawing/2014/main" id="{7E63C75E-1EDE-9FCF-B5CD-A683167883D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8" name="Picture 17">
            <a:extLst>
              <a:ext uri="{FF2B5EF4-FFF2-40B4-BE49-F238E27FC236}">
                <a16:creationId xmlns:a16="http://schemas.microsoft.com/office/drawing/2014/main" id="{7E3C49AD-A101-B743-C6D4-A0A493194D6B}"/>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9" name="Text Placeholder 2">
            <a:extLst>
              <a:ext uri="{FF2B5EF4-FFF2-40B4-BE49-F238E27FC236}">
                <a16:creationId xmlns:a16="http://schemas.microsoft.com/office/drawing/2014/main" id="{81A25D82-3039-3DE8-904E-5D52FF874144}"/>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7500B93D-446A-14B9-F8D7-096F5ECC27D7}"/>
              </a:ext>
            </a:extLst>
          </p:cNvPr>
          <p:cNvSpPr>
            <a:spLocks noGrp="1"/>
          </p:cNvSpPr>
          <p:nvPr>
            <p:ph type="body" sz="quarter" idx="12"/>
          </p:nvPr>
        </p:nvSpPr>
        <p:spPr>
          <a:xfrm>
            <a:off x="448751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3012E995-2966-DFC3-DB84-0CF170E3C9D9}"/>
              </a:ext>
            </a:extLst>
          </p:cNvPr>
          <p:cNvSpPr>
            <a:spLocks noGrp="1"/>
          </p:cNvSpPr>
          <p:nvPr>
            <p:ph type="body" sz="quarter" idx="14"/>
          </p:nvPr>
        </p:nvSpPr>
        <p:spPr>
          <a:xfrm>
            <a:off x="813683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9EA51A6E-EE4B-933C-43B9-7F4DDF1CDB13}"/>
              </a:ext>
            </a:extLst>
          </p:cNvPr>
          <p:cNvSpPr>
            <a:spLocks noGrp="1"/>
          </p:cNvSpPr>
          <p:nvPr>
            <p:ph type="body" sz="quarter" idx="16"/>
          </p:nvPr>
        </p:nvSpPr>
        <p:spPr>
          <a:xfrm>
            <a:off x="838198"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3" name="Text Placeholder 2">
            <a:extLst>
              <a:ext uri="{FF2B5EF4-FFF2-40B4-BE49-F238E27FC236}">
                <a16:creationId xmlns:a16="http://schemas.microsoft.com/office/drawing/2014/main" id="{0C557FD6-B947-613B-A2B3-9BA7EC5C3309}"/>
              </a:ext>
            </a:extLst>
          </p:cNvPr>
          <p:cNvSpPr>
            <a:spLocks noGrp="1"/>
          </p:cNvSpPr>
          <p:nvPr>
            <p:ph type="body" sz="quarter" idx="17"/>
          </p:nvPr>
        </p:nvSpPr>
        <p:spPr>
          <a:xfrm>
            <a:off x="4487519"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4" name="Text Placeholder 2">
            <a:extLst>
              <a:ext uri="{FF2B5EF4-FFF2-40B4-BE49-F238E27FC236}">
                <a16:creationId xmlns:a16="http://schemas.microsoft.com/office/drawing/2014/main" id="{4754DD1B-5ACF-DA13-CDC3-53078896AB83}"/>
              </a:ext>
            </a:extLst>
          </p:cNvPr>
          <p:cNvSpPr>
            <a:spLocks noGrp="1"/>
          </p:cNvSpPr>
          <p:nvPr>
            <p:ph type="body" sz="quarter" idx="18"/>
          </p:nvPr>
        </p:nvSpPr>
        <p:spPr>
          <a:xfrm>
            <a:off x="8136837"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5318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hree collumn grey outline circles">
    <p:bg>
      <p:bgPr>
        <a:solidFill>
          <a:srgbClr val="ECF2F3"/>
        </a:solidFill>
        <a:effectLst/>
      </p:bgPr>
    </p:bg>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EC82705A-F720-27E3-BEEA-2611C9E6972A}"/>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18" name="Google Shape;35;p10">
            <a:extLst>
              <a:ext uri="{FF2B5EF4-FFF2-40B4-BE49-F238E27FC236}">
                <a16:creationId xmlns:a16="http://schemas.microsoft.com/office/drawing/2014/main" id="{01A760EE-8D17-0399-BD87-1CACBAEF7FD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9" name="Picture 18">
            <a:extLst>
              <a:ext uri="{FF2B5EF4-FFF2-40B4-BE49-F238E27FC236}">
                <a16:creationId xmlns:a16="http://schemas.microsoft.com/office/drawing/2014/main" id="{F015E447-8268-1A27-8AAA-C0BEC86E906D}"/>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20" name="Text Placeholder 2">
            <a:extLst>
              <a:ext uri="{FF2B5EF4-FFF2-40B4-BE49-F238E27FC236}">
                <a16:creationId xmlns:a16="http://schemas.microsoft.com/office/drawing/2014/main" id="{CF410A5C-09D7-F8C7-6EEF-EB2535F535F6}"/>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89E5802A-8E9F-A44E-5FF7-9D9608B81DF5}"/>
              </a:ext>
            </a:extLst>
          </p:cNvPr>
          <p:cNvSpPr>
            <a:spLocks noGrp="1"/>
          </p:cNvSpPr>
          <p:nvPr>
            <p:ph type="body" sz="quarter" idx="12"/>
          </p:nvPr>
        </p:nvSpPr>
        <p:spPr>
          <a:xfrm>
            <a:off x="448751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06C8561B-FDD6-B4EF-0F66-4ADB23FE7D72}"/>
              </a:ext>
            </a:extLst>
          </p:cNvPr>
          <p:cNvSpPr>
            <a:spLocks noGrp="1"/>
          </p:cNvSpPr>
          <p:nvPr>
            <p:ph type="body" sz="quarter" idx="14"/>
          </p:nvPr>
        </p:nvSpPr>
        <p:spPr>
          <a:xfrm>
            <a:off x="813683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319690D8-132E-1389-E69A-4883771B1DF5}"/>
              </a:ext>
            </a:extLst>
          </p:cNvPr>
          <p:cNvSpPr>
            <a:spLocks noGrp="1"/>
          </p:cNvSpPr>
          <p:nvPr>
            <p:ph type="body" sz="quarter" idx="16"/>
          </p:nvPr>
        </p:nvSpPr>
        <p:spPr>
          <a:xfrm>
            <a:off x="838198"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4" name="Text Placeholder 2">
            <a:extLst>
              <a:ext uri="{FF2B5EF4-FFF2-40B4-BE49-F238E27FC236}">
                <a16:creationId xmlns:a16="http://schemas.microsoft.com/office/drawing/2014/main" id="{7AC9751E-8FD0-46C4-2506-D0FF9F36AFEC}"/>
              </a:ext>
            </a:extLst>
          </p:cNvPr>
          <p:cNvSpPr>
            <a:spLocks noGrp="1"/>
          </p:cNvSpPr>
          <p:nvPr>
            <p:ph type="body" sz="quarter" idx="17"/>
          </p:nvPr>
        </p:nvSpPr>
        <p:spPr>
          <a:xfrm>
            <a:off x="4487519"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5" name="Text Placeholder 2">
            <a:extLst>
              <a:ext uri="{FF2B5EF4-FFF2-40B4-BE49-F238E27FC236}">
                <a16:creationId xmlns:a16="http://schemas.microsoft.com/office/drawing/2014/main" id="{5DEC8705-E4A5-4E8E-2573-257AAD281D36}"/>
              </a:ext>
            </a:extLst>
          </p:cNvPr>
          <p:cNvSpPr>
            <a:spLocks noGrp="1"/>
          </p:cNvSpPr>
          <p:nvPr>
            <p:ph type="body" sz="quarter" idx="18"/>
          </p:nvPr>
        </p:nvSpPr>
        <p:spPr>
          <a:xfrm>
            <a:off x="8136837"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116402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hree large collumn grey">
    <p:bg>
      <p:bgPr>
        <a:solidFill>
          <a:srgbClr val="ECF2F3"/>
        </a:solidFill>
        <a:effectLst/>
      </p:bgPr>
    </p:bg>
    <p:spTree>
      <p:nvGrpSpPr>
        <p:cNvPr id="1" name=""/>
        <p:cNvGrpSpPr/>
        <p:nvPr/>
      </p:nvGrpSpPr>
      <p:grpSpPr>
        <a:xfrm>
          <a:off x="0" y="0"/>
          <a:ext cx="0" cy="0"/>
          <a:chOff x="0" y="0"/>
          <a:chExt cx="0" cy="0"/>
        </a:xfrm>
      </p:grpSpPr>
      <p:pic>
        <p:nvPicPr>
          <p:cNvPr id="9" name="Graphic 6">
            <a:extLst>
              <a:ext uri="{FF2B5EF4-FFF2-40B4-BE49-F238E27FC236}">
                <a16:creationId xmlns:a16="http://schemas.microsoft.com/office/drawing/2014/main" id="{8B7FD3A6-E40B-B6BD-E36F-9FE37CDB29E7}"/>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4" name="Google Shape;35;p10">
            <a:extLst>
              <a:ext uri="{FF2B5EF4-FFF2-40B4-BE49-F238E27FC236}">
                <a16:creationId xmlns:a16="http://schemas.microsoft.com/office/drawing/2014/main" id="{A645E46B-EB30-D74B-76B1-1A8332E9FA6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35EFAFA6-B632-B5AE-51C4-DE6905CFF24C}"/>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10" name="Google Shape;37;p11">
            <a:extLst>
              <a:ext uri="{FF2B5EF4-FFF2-40B4-BE49-F238E27FC236}">
                <a16:creationId xmlns:a16="http://schemas.microsoft.com/office/drawing/2014/main" id="{EC4803D5-88B8-B9CC-7514-BA29B54B2252}"/>
              </a:ext>
            </a:extLst>
          </p:cNvPr>
          <p:cNvSpPr txBox="1">
            <a:spLocks noGrp="1"/>
          </p:cNvSpPr>
          <p:nvPr>
            <p:ph type="title" hasCustomPrompt="1"/>
          </p:nvPr>
        </p:nvSpPr>
        <p:spPr>
          <a:xfrm>
            <a:off x="838198" y="818905"/>
            <a:ext cx="3247103" cy="5256458"/>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11" name="Text Placeholder 2">
            <a:extLst>
              <a:ext uri="{FF2B5EF4-FFF2-40B4-BE49-F238E27FC236}">
                <a16:creationId xmlns:a16="http://schemas.microsoft.com/office/drawing/2014/main" id="{C8B69F07-59DB-6307-2C72-A0F43E1E94FF}"/>
              </a:ext>
            </a:extLst>
          </p:cNvPr>
          <p:cNvSpPr>
            <a:spLocks noGrp="1"/>
          </p:cNvSpPr>
          <p:nvPr>
            <p:ph type="body" sz="quarter" idx="11"/>
          </p:nvPr>
        </p:nvSpPr>
        <p:spPr>
          <a:xfrm>
            <a:off x="4384441"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28E6ACE2-7F0E-E464-81C8-B76BA1795DE7}"/>
              </a:ext>
            </a:extLst>
          </p:cNvPr>
          <p:cNvSpPr>
            <a:spLocks noGrp="1"/>
          </p:cNvSpPr>
          <p:nvPr>
            <p:ph type="body" sz="quarter" idx="12"/>
          </p:nvPr>
        </p:nvSpPr>
        <p:spPr>
          <a:xfrm>
            <a:off x="7983610"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769599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TM - Two collumn grey">
    <p:bg>
      <p:bgPr>
        <a:solidFill>
          <a:srgbClr val="ECF2F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AED4FF-572F-F326-F872-0D77808E6ABE}"/>
              </a:ext>
            </a:extLst>
          </p:cNvPr>
          <p:cNvPicPr>
            <a:picLocks noChangeAspect="1"/>
          </p:cNvPicPr>
          <p:nvPr/>
        </p:nvPicPr>
        <p:blipFill rotWithShape="1">
          <a:blip r:embed="rId2">
            <a:alphaModFix amt="5000"/>
          </a:blip>
          <a:srcRect t="-475" r="16172" b="17004"/>
          <a:stretch/>
        </p:blipFill>
        <p:spPr>
          <a:xfrm>
            <a:off x="7549527" y="2520706"/>
            <a:ext cx="4642473" cy="4337294"/>
          </a:xfrm>
          <a:prstGeom prst="rect">
            <a:avLst/>
          </a:prstGeom>
        </p:spPr>
      </p:pic>
      <p:sp>
        <p:nvSpPr>
          <p:cNvPr id="2" name="Google Shape;35;p10">
            <a:extLst>
              <a:ext uri="{FF2B5EF4-FFF2-40B4-BE49-F238E27FC236}">
                <a16:creationId xmlns:a16="http://schemas.microsoft.com/office/drawing/2014/main" id="{4D4B1CD6-86EA-3A35-2B85-DE847C5A48A1}"/>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3" name="Picture 2">
            <a:extLst>
              <a:ext uri="{FF2B5EF4-FFF2-40B4-BE49-F238E27FC236}">
                <a16:creationId xmlns:a16="http://schemas.microsoft.com/office/drawing/2014/main" id="{9E3FA1A6-BEFC-7B06-3EA8-F904BF51791D}"/>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4" name="Google Shape;37;p11">
            <a:extLst>
              <a:ext uri="{FF2B5EF4-FFF2-40B4-BE49-F238E27FC236}">
                <a16:creationId xmlns:a16="http://schemas.microsoft.com/office/drawing/2014/main" id="{44027E72-055A-9BB7-F660-1C6551A603D8}"/>
              </a:ext>
            </a:extLst>
          </p:cNvPr>
          <p:cNvSpPr txBox="1">
            <a:spLocks noGrp="1"/>
          </p:cNvSpPr>
          <p:nvPr>
            <p:ph type="title" hasCustomPrompt="1"/>
          </p:nvPr>
        </p:nvSpPr>
        <p:spPr>
          <a:xfrm>
            <a:off x="838198" y="818905"/>
            <a:ext cx="3247103" cy="5256458"/>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10" name="Text Placeholder 2">
            <a:extLst>
              <a:ext uri="{FF2B5EF4-FFF2-40B4-BE49-F238E27FC236}">
                <a16:creationId xmlns:a16="http://schemas.microsoft.com/office/drawing/2014/main" id="{0602E6AC-32F2-2614-8C36-887EE70FA0F2}"/>
              </a:ext>
            </a:extLst>
          </p:cNvPr>
          <p:cNvSpPr>
            <a:spLocks noGrp="1"/>
          </p:cNvSpPr>
          <p:nvPr>
            <p:ph type="body" sz="quarter" idx="11"/>
          </p:nvPr>
        </p:nvSpPr>
        <p:spPr>
          <a:xfrm>
            <a:off x="4384441"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CA60B6C4-B621-9435-95FC-FD7F63C000A6}"/>
              </a:ext>
            </a:extLst>
          </p:cNvPr>
          <p:cNvSpPr>
            <a:spLocks noGrp="1"/>
          </p:cNvSpPr>
          <p:nvPr>
            <p:ph type="body" sz="quarter" idx="12"/>
          </p:nvPr>
        </p:nvSpPr>
        <p:spPr>
          <a:xfrm>
            <a:off x="7983610"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40490291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contents white">
    <p:spTree>
      <p:nvGrpSpPr>
        <p:cNvPr id="1" name=""/>
        <p:cNvGrpSpPr/>
        <p:nvPr/>
      </p:nvGrpSpPr>
      <p:grpSpPr>
        <a:xfrm>
          <a:off x="0" y="0"/>
          <a:ext cx="0" cy="0"/>
          <a:chOff x="0" y="0"/>
          <a:chExt cx="0" cy="0"/>
        </a:xfrm>
      </p:grpSpPr>
      <p:pic>
        <p:nvPicPr>
          <p:cNvPr id="66" name="Graphic 65">
            <a:extLst>
              <a:ext uri="{FF2B5EF4-FFF2-40B4-BE49-F238E27FC236}">
                <a16:creationId xmlns:a16="http://schemas.microsoft.com/office/drawing/2014/main" id="{6E1FD612-EDCE-AF93-7A68-4E0B0581F529}"/>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2" name="Title Placeholder 1">
            <a:extLst>
              <a:ext uri="{FF2B5EF4-FFF2-40B4-BE49-F238E27FC236}">
                <a16:creationId xmlns:a16="http://schemas.microsoft.com/office/drawing/2014/main" id="{5DFC005C-A8CC-46C4-6D36-A10E2B1BA627}"/>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p>
            <a:r>
              <a:rPr lang="en-US"/>
              <a:t>Click to edit title</a:t>
            </a:r>
          </a:p>
        </p:txBody>
      </p:sp>
      <p:pic>
        <p:nvPicPr>
          <p:cNvPr id="5" name="Graphic 4">
            <a:extLst>
              <a:ext uri="{FF2B5EF4-FFF2-40B4-BE49-F238E27FC236}">
                <a16:creationId xmlns:a16="http://schemas.microsoft.com/office/drawing/2014/main" id="{AC9D5E63-A7E7-B6A0-FAB1-93A2873F855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7" name="Google Shape;35;p10">
            <a:extLst>
              <a:ext uri="{FF2B5EF4-FFF2-40B4-BE49-F238E27FC236}">
                <a16:creationId xmlns:a16="http://schemas.microsoft.com/office/drawing/2014/main" id="{CB7BCEF1-FB4D-EDE6-BD3A-CF6BA8186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715127DC-4F3B-475A-820D-DDB7A9D86E3C}"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8867FBE7-2026-AC0B-9543-0733AB9B635E}"/>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Text Placeholder 3">
            <a:extLst>
              <a:ext uri="{FF2B5EF4-FFF2-40B4-BE49-F238E27FC236}">
                <a16:creationId xmlns:a16="http://schemas.microsoft.com/office/drawing/2014/main" id="{60F815B2-9AD8-7D3E-2F6B-D923E2655050}"/>
              </a:ext>
            </a:extLst>
          </p:cNvPr>
          <p:cNvSpPr>
            <a:spLocks noGrp="1"/>
          </p:cNvSpPr>
          <p:nvPr>
            <p:ph type="body" sz="quarter" idx="10" hasCustomPrompt="1"/>
          </p:nvPr>
        </p:nvSpPr>
        <p:spPr>
          <a:xfrm>
            <a:off x="838201" y="2219316"/>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01</a:t>
            </a:r>
            <a:endParaRPr lang="en-US"/>
          </a:p>
        </p:txBody>
      </p:sp>
      <p:sp>
        <p:nvSpPr>
          <p:cNvPr id="6" name="Text Placeholder 3">
            <a:extLst>
              <a:ext uri="{FF2B5EF4-FFF2-40B4-BE49-F238E27FC236}">
                <a16:creationId xmlns:a16="http://schemas.microsoft.com/office/drawing/2014/main" id="{31CA4E95-C0A0-CA37-A78D-FDDDCC7D161F}"/>
              </a:ext>
            </a:extLst>
          </p:cNvPr>
          <p:cNvSpPr>
            <a:spLocks noGrp="1"/>
          </p:cNvSpPr>
          <p:nvPr>
            <p:ph type="body" sz="quarter" idx="22" hasCustomPrompt="1"/>
          </p:nvPr>
        </p:nvSpPr>
        <p:spPr>
          <a:xfrm>
            <a:off x="838201" y="3063505"/>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664DDC41-C598-B1F2-B19A-C44019BF14FE}"/>
              </a:ext>
            </a:extLst>
          </p:cNvPr>
          <p:cNvSpPr>
            <a:spLocks noGrp="1"/>
          </p:cNvSpPr>
          <p:nvPr>
            <p:ph type="body" sz="quarter" idx="24" hasCustomPrompt="1"/>
          </p:nvPr>
        </p:nvSpPr>
        <p:spPr>
          <a:xfrm>
            <a:off x="838201" y="3907693"/>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D439C3B3-30DA-2745-C4E6-D4CF43721AFA}"/>
              </a:ext>
            </a:extLst>
          </p:cNvPr>
          <p:cNvSpPr>
            <a:spLocks noGrp="1"/>
          </p:cNvSpPr>
          <p:nvPr>
            <p:ph type="body" sz="quarter" idx="26" hasCustomPrompt="1"/>
          </p:nvPr>
        </p:nvSpPr>
        <p:spPr>
          <a:xfrm>
            <a:off x="838201" y="4751882"/>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1" name="Text Placeholder 3">
            <a:extLst>
              <a:ext uri="{FF2B5EF4-FFF2-40B4-BE49-F238E27FC236}">
                <a16:creationId xmlns:a16="http://schemas.microsoft.com/office/drawing/2014/main" id="{9B59F432-242D-83FA-A4B4-683521751C7F}"/>
              </a:ext>
            </a:extLst>
          </p:cNvPr>
          <p:cNvSpPr>
            <a:spLocks noGrp="1"/>
          </p:cNvSpPr>
          <p:nvPr>
            <p:ph type="body" sz="quarter" idx="28" hasCustomPrompt="1"/>
          </p:nvPr>
        </p:nvSpPr>
        <p:spPr>
          <a:xfrm>
            <a:off x="6436682" y="2250517"/>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2" name="Text Placeholder 3">
            <a:extLst>
              <a:ext uri="{FF2B5EF4-FFF2-40B4-BE49-F238E27FC236}">
                <a16:creationId xmlns:a16="http://schemas.microsoft.com/office/drawing/2014/main" id="{654F91BB-8E78-EAFC-4866-E13519EBF5DC}"/>
              </a:ext>
            </a:extLst>
          </p:cNvPr>
          <p:cNvSpPr>
            <a:spLocks noGrp="1"/>
          </p:cNvSpPr>
          <p:nvPr>
            <p:ph type="body" sz="quarter" idx="30" hasCustomPrompt="1"/>
          </p:nvPr>
        </p:nvSpPr>
        <p:spPr>
          <a:xfrm>
            <a:off x="6436682" y="3094706"/>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1" name="Text Placeholder 3">
            <a:extLst>
              <a:ext uri="{FF2B5EF4-FFF2-40B4-BE49-F238E27FC236}">
                <a16:creationId xmlns:a16="http://schemas.microsoft.com/office/drawing/2014/main" id="{E2C107AB-B043-4E2C-FD70-0D5D0E79ECC0}"/>
              </a:ext>
            </a:extLst>
          </p:cNvPr>
          <p:cNvSpPr>
            <a:spLocks noGrp="1"/>
          </p:cNvSpPr>
          <p:nvPr>
            <p:ph type="body" sz="quarter" idx="32" hasCustomPrompt="1"/>
          </p:nvPr>
        </p:nvSpPr>
        <p:spPr>
          <a:xfrm>
            <a:off x="6436682" y="3938894"/>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2" name="Text Placeholder 3">
            <a:extLst>
              <a:ext uri="{FF2B5EF4-FFF2-40B4-BE49-F238E27FC236}">
                <a16:creationId xmlns:a16="http://schemas.microsoft.com/office/drawing/2014/main" id="{45901C49-BE31-E72B-295F-7FA91B986D93}"/>
              </a:ext>
            </a:extLst>
          </p:cNvPr>
          <p:cNvSpPr>
            <a:spLocks noGrp="1"/>
          </p:cNvSpPr>
          <p:nvPr>
            <p:ph type="body" sz="quarter" idx="34" hasCustomPrompt="1"/>
          </p:nvPr>
        </p:nvSpPr>
        <p:spPr>
          <a:xfrm>
            <a:off x="6436682" y="4783083"/>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3" name="Text Placeholder 2">
            <a:extLst>
              <a:ext uri="{FF2B5EF4-FFF2-40B4-BE49-F238E27FC236}">
                <a16:creationId xmlns:a16="http://schemas.microsoft.com/office/drawing/2014/main" id="{BFC0C63E-F5F4-0A87-3938-0BE2FF6B5C30}"/>
              </a:ext>
            </a:extLst>
          </p:cNvPr>
          <p:cNvSpPr>
            <a:spLocks noGrp="1"/>
          </p:cNvSpPr>
          <p:nvPr>
            <p:ph type="body" sz="quarter" idx="21"/>
          </p:nvPr>
        </p:nvSpPr>
        <p:spPr>
          <a:xfrm>
            <a:off x="2060969" y="2219316"/>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40EEBB40-B795-A7A3-A218-20B8EE0C3032}"/>
              </a:ext>
            </a:extLst>
          </p:cNvPr>
          <p:cNvSpPr>
            <a:spLocks noGrp="1"/>
          </p:cNvSpPr>
          <p:nvPr>
            <p:ph type="body" sz="quarter" idx="23"/>
          </p:nvPr>
        </p:nvSpPr>
        <p:spPr>
          <a:xfrm>
            <a:off x="2060969" y="3063505"/>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3EC28FFE-9877-597A-DBE2-0921A3E96D02}"/>
              </a:ext>
            </a:extLst>
          </p:cNvPr>
          <p:cNvSpPr>
            <a:spLocks noGrp="1"/>
          </p:cNvSpPr>
          <p:nvPr>
            <p:ph type="body" sz="quarter" idx="25"/>
          </p:nvPr>
        </p:nvSpPr>
        <p:spPr>
          <a:xfrm>
            <a:off x="2060969" y="3907693"/>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AA767E5B-10B5-F0F5-428D-B18522040405}"/>
              </a:ext>
            </a:extLst>
          </p:cNvPr>
          <p:cNvSpPr>
            <a:spLocks noGrp="1"/>
          </p:cNvSpPr>
          <p:nvPr>
            <p:ph type="body" sz="quarter" idx="27"/>
          </p:nvPr>
        </p:nvSpPr>
        <p:spPr>
          <a:xfrm>
            <a:off x="2060969" y="4751882"/>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FBBF8D43-9EE3-8E68-4D77-9A298E09100A}"/>
              </a:ext>
            </a:extLst>
          </p:cNvPr>
          <p:cNvSpPr>
            <a:spLocks noGrp="1"/>
          </p:cNvSpPr>
          <p:nvPr>
            <p:ph type="body" sz="quarter" idx="29"/>
          </p:nvPr>
        </p:nvSpPr>
        <p:spPr>
          <a:xfrm>
            <a:off x="7724704" y="2250517"/>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587A2A11-3D80-7254-D01B-E670DC241F3C}"/>
              </a:ext>
            </a:extLst>
          </p:cNvPr>
          <p:cNvSpPr>
            <a:spLocks noGrp="1"/>
          </p:cNvSpPr>
          <p:nvPr>
            <p:ph type="body" sz="quarter" idx="31"/>
          </p:nvPr>
        </p:nvSpPr>
        <p:spPr>
          <a:xfrm>
            <a:off x="7724704" y="3094706"/>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9" name="Text Placeholder 2">
            <a:extLst>
              <a:ext uri="{FF2B5EF4-FFF2-40B4-BE49-F238E27FC236}">
                <a16:creationId xmlns:a16="http://schemas.microsoft.com/office/drawing/2014/main" id="{B1E0CDEE-37C6-176D-64F5-D79F934FB63E}"/>
              </a:ext>
            </a:extLst>
          </p:cNvPr>
          <p:cNvSpPr>
            <a:spLocks noGrp="1"/>
          </p:cNvSpPr>
          <p:nvPr>
            <p:ph type="body" sz="quarter" idx="33"/>
          </p:nvPr>
        </p:nvSpPr>
        <p:spPr>
          <a:xfrm>
            <a:off x="7724704" y="3938894"/>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74F4CF5A-5F54-96B5-C286-F269E26D89EE}"/>
              </a:ext>
            </a:extLst>
          </p:cNvPr>
          <p:cNvSpPr>
            <a:spLocks noGrp="1"/>
          </p:cNvSpPr>
          <p:nvPr>
            <p:ph type="body" sz="quarter" idx="35"/>
          </p:nvPr>
        </p:nvSpPr>
        <p:spPr>
          <a:xfrm>
            <a:off x="7724704" y="4783083"/>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15059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lumn white circles2">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2" name="Text Placeholder 2">
            <a:extLst>
              <a:ext uri="{FF2B5EF4-FFF2-40B4-BE49-F238E27FC236}">
                <a16:creationId xmlns:a16="http://schemas.microsoft.com/office/drawing/2014/main" id="{B0FD9BDB-891E-E8A0-B23D-EE1F31571F61}"/>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876E01F-F4B4-68CF-92B1-51D1FAF9EEF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5" name="Graphic 4">
            <a:extLst>
              <a:ext uri="{FF2B5EF4-FFF2-40B4-BE49-F238E27FC236}">
                <a16:creationId xmlns:a16="http://schemas.microsoft.com/office/drawing/2014/main" id="{55262A28-B412-3A69-42FE-9813CAF9A07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12" name="Text Placeholder 2">
            <a:extLst>
              <a:ext uri="{FF2B5EF4-FFF2-40B4-BE49-F238E27FC236}">
                <a16:creationId xmlns:a16="http://schemas.microsoft.com/office/drawing/2014/main" id="{7A91B1F9-7485-F2A6-C7AC-4499F6672DCB}"/>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3" name="Text Placeholder 2">
            <a:extLst>
              <a:ext uri="{FF2B5EF4-FFF2-40B4-BE49-F238E27FC236}">
                <a16:creationId xmlns:a16="http://schemas.microsoft.com/office/drawing/2014/main" id="{AAEE443E-6A24-D9F2-1315-A670C4716027}"/>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536298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collumn grey">
    <p:bg>
      <p:bgPr>
        <a:solidFill>
          <a:srgbClr val="ECF2F3"/>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7E02EC8-DB5C-E4AF-E9CA-16D338236A9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21" name="Google Shape;35;p10">
            <a:extLst>
              <a:ext uri="{FF2B5EF4-FFF2-40B4-BE49-F238E27FC236}">
                <a16:creationId xmlns:a16="http://schemas.microsoft.com/office/drawing/2014/main" id="{24775C10-CA81-DF57-FD13-3138887BED0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22" name="Picture 21">
            <a:extLst>
              <a:ext uri="{FF2B5EF4-FFF2-40B4-BE49-F238E27FC236}">
                <a16:creationId xmlns:a16="http://schemas.microsoft.com/office/drawing/2014/main" id="{D4DD69D4-01AC-5B24-2F02-9D944B1F650D}"/>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23" name="Text Placeholder 2">
            <a:extLst>
              <a:ext uri="{FF2B5EF4-FFF2-40B4-BE49-F238E27FC236}">
                <a16:creationId xmlns:a16="http://schemas.microsoft.com/office/drawing/2014/main" id="{641A4CC0-63AF-092F-D80C-9213C851ADD7}"/>
              </a:ext>
            </a:extLst>
          </p:cNvPr>
          <p:cNvSpPr>
            <a:spLocks noGrp="1"/>
          </p:cNvSpPr>
          <p:nvPr>
            <p:ph type="body" sz="quarter" idx="10"/>
          </p:nvPr>
        </p:nvSpPr>
        <p:spPr>
          <a:xfrm>
            <a:off x="838200"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3F5B300A-0A6D-2676-3415-3DC71B2DF462}"/>
              </a:ext>
            </a:extLst>
          </p:cNvPr>
          <p:cNvSpPr>
            <a:spLocks noGrp="1"/>
          </p:cNvSpPr>
          <p:nvPr>
            <p:ph type="body" sz="quarter" idx="12"/>
          </p:nvPr>
        </p:nvSpPr>
        <p:spPr>
          <a:xfrm>
            <a:off x="357642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0C1E11E0-2E44-4692-6BFA-EE4F6C94630F}"/>
              </a:ext>
            </a:extLst>
          </p:cNvPr>
          <p:cNvSpPr>
            <a:spLocks noGrp="1"/>
          </p:cNvSpPr>
          <p:nvPr>
            <p:ph type="body" sz="quarter" idx="14"/>
          </p:nvPr>
        </p:nvSpPr>
        <p:spPr>
          <a:xfrm>
            <a:off x="6314661"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4F7AD723-2FEE-375C-A3E4-953AFFF1E9A4}"/>
              </a:ext>
            </a:extLst>
          </p:cNvPr>
          <p:cNvSpPr>
            <a:spLocks noGrp="1"/>
          </p:cNvSpPr>
          <p:nvPr>
            <p:ph type="body" sz="quarter" idx="16"/>
          </p:nvPr>
        </p:nvSpPr>
        <p:spPr>
          <a:xfrm>
            <a:off x="905288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691A8849-EF12-370C-3980-452599DDC9D4}"/>
              </a:ext>
            </a:extLst>
          </p:cNvPr>
          <p:cNvSpPr>
            <a:spLocks noGrp="1"/>
          </p:cNvSpPr>
          <p:nvPr>
            <p:ph type="body" sz="quarter" idx="18"/>
          </p:nvPr>
        </p:nvSpPr>
        <p:spPr>
          <a:xfrm>
            <a:off x="838199"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8" name="Text Placeholder 2">
            <a:extLst>
              <a:ext uri="{FF2B5EF4-FFF2-40B4-BE49-F238E27FC236}">
                <a16:creationId xmlns:a16="http://schemas.microsoft.com/office/drawing/2014/main" id="{C50E04D2-BAAC-3ACF-3D63-9EF74D5AA482}"/>
              </a:ext>
            </a:extLst>
          </p:cNvPr>
          <p:cNvSpPr>
            <a:spLocks noGrp="1"/>
          </p:cNvSpPr>
          <p:nvPr>
            <p:ph type="body" sz="quarter" idx="19"/>
          </p:nvPr>
        </p:nvSpPr>
        <p:spPr>
          <a:xfrm>
            <a:off x="357643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9" name="Text Placeholder 2">
            <a:extLst>
              <a:ext uri="{FF2B5EF4-FFF2-40B4-BE49-F238E27FC236}">
                <a16:creationId xmlns:a16="http://schemas.microsoft.com/office/drawing/2014/main" id="{04539C4B-51B2-167C-C0BC-2D715E7089A4}"/>
              </a:ext>
            </a:extLst>
          </p:cNvPr>
          <p:cNvSpPr>
            <a:spLocks noGrp="1"/>
          </p:cNvSpPr>
          <p:nvPr>
            <p:ph type="body" sz="quarter" idx="20"/>
          </p:nvPr>
        </p:nvSpPr>
        <p:spPr>
          <a:xfrm>
            <a:off x="631466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30" name="Text Placeholder 2">
            <a:extLst>
              <a:ext uri="{FF2B5EF4-FFF2-40B4-BE49-F238E27FC236}">
                <a16:creationId xmlns:a16="http://schemas.microsoft.com/office/drawing/2014/main" id="{CB6E352E-4E5B-F988-3D0C-62E8DFCDE2B1}"/>
              </a:ext>
            </a:extLst>
          </p:cNvPr>
          <p:cNvSpPr>
            <a:spLocks noGrp="1"/>
          </p:cNvSpPr>
          <p:nvPr>
            <p:ph type="body" sz="quarter" idx="21"/>
          </p:nvPr>
        </p:nvSpPr>
        <p:spPr>
          <a:xfrm>
            <a:off x="9052893"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789359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1_Four collumn grey shape watermark">
    <p:bg>
      <p:bgPr>
        <a:solidFill>
          <a:srgbClr val="ECF2F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FAB855-9D3C-433E-52D9-12CD0A34A920}"/>
              </a:ext>
            </a:extLst>
          </p:cNvPr>
          <p:cNvPicPr>
            <a:picLocks noChangeAspect="1"/>
          </p:cNvPicPr>
          <p:nvPr userDrawn="1"/>
        </p:nvPicPr>
        <p:blipFill rotWithShape="1">
          <a:blip r:embed="rId2">
            <a:alphaModFix amt="5000"/>
          </a:blip>
          <a:srcRect t="-475" r="19174" b="19884"/>
          <a:stretch/>
        </p:blipFill>
        <p:spPr>
          <a:xfrm>
            <a:off x="7715785" y="2670330"/>
            <a:ext cx="4476216" cy="4187670"/>
          </a:xfrm>
          <a:prstGeom prst="rect">
            <a:avLst/>
          </a:prstGeom>
        </p:spPr>
      </p:pic>
      <p:sp>
        <p:nvSpPr>
          <p:cNvPr id="12" name="Title Placeholder 1">
            <a:extLst>
              <a:ext uri="{FF2B5EF4-FFF2-40B4-BE49-F238E27FC236}">
                <a16:creationId xmlns:a16="http://schemas.microsoft.com/office/drawing/2014/main" id="{E7E02EC8-DB5C-E4AF-E9CA-16D338236A9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22" name="Google Shape;35;p10">
            <a:extLst>
              <a:ext uri="{FF2B5EF4-FFF2-40B4-BE49-F238E27FC236}">
                <a16:creationId xmlns:a16="http://schemas.microsoft.com/office/drawing/2014/main" id="{E76F9BE4-8776-C7A6-E448-FABEB3386DC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23" name="Picture 22">
            <a:extLst>
              <a:ext uri="{FF2B5EF4-FFF2-40B4-BE49-F238E27FC236}">
                <a16:creationId xmlns:a16="http://schemas.microsoft.com/office/drawing/2014/main" id="{F833D105-2D39-DE52-DA49-DE9F452A17FB}"/>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24" name="Text Placeholder 2">
            <a:extLst>
              <a:ext uri="{FF2B5EF4-FFF2-40B4-BE49-F238E27FC236}">
                <a16:creationId xmlns:a16="http://schemas.microsoft.com/office/drawing/2014/main" id="{710F9FF3-1325-9F2C-C589-A24C230E0272}"/>
              </a:ext>
            </a:extLst>
          </p:cNvPr>
          <p:cNvSpPr>
            <a:spLocks noGrp="1"/>
          </p:cNvSpPr>
          <p:nvPr>
            <p:ph type="body" sz="quarter" idx="10"/>
          </p:nvPr>
        </p:nvSpPr>
        <p:spPr>
          <a:xfrm>
            <a:off x="838200"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3A79ABCB-C3A7-A800-2500-42771CDE1371}"/>
              </a:ext>
            </a:extLst>
          </p:cNvPr>
          <p:cNvSpPr>
            <a:spLocks noGrp="1"/>
          </p:cNvSpPr>
          <p:nvPr>
            <p:ph type="body" sz="quarter" idx="12"/>
          </p:nvPr>
        </p:nvSpPr>
        <p:spPr>
          <a:xfrm>
            <a:off x="357642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D93D58F4-1CBA-CA9D-3398-CC4FE9E6CBB8}"/>
              </a:ext>
            </a:extLst>
          </p:cNvPr>
          <p:cNvSpPr>
            <a:spLocks noGrp="1"/>
          </p:cNvSpPr>
          <p:nvPr>
            <p:ph type="body" sz="quarter" idx="14"/>
          </p:nvPr>
        </p:nvSpPr>
        <p:spPr>
          <a:xfrm>
            <a:off x="6314661"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33FC9129-644F-DDFB-A4AA-93AE8816F369}"/>
              </a:ext>
            </a:extLst>
          </p:cNvPr>
          <p:cNvSpPr>
            <a:spLocks noGrp="1"/>
          </p:cNvSpPr>
          <p:nvPr>
            <p:ph type="body" sz="quarter" idx="16"/>
          </p:nvPr>
        </p:nvSpPr>
        <p:spPr>
          <a:xfrm>
            <a:off x="905288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CDB0215A-02BD-54DB-15F1-E77B0B638E05}"/>
              </a:ext>
            </a:extLst>
          </p:cNvPr>
          <p:cNvSpPr>
            <a:spLocks noGrp="1"/>
          </p:cNvSpPr>
          <p:nvPr>
            <p:ph type="body" sz="quarter" idx="18"/>
          </p:nvPr>
        </p:nvSpPr>
        <p:spPr>
          <a:xfrm>
            <a:off x="838199"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9" name="Text Placeholder 2">
            <a:extLst>
              <a:ext uri="{FF2B5EF4-FFF2-40B4-BE49-F238E27FC236}">
                <a16:creationId xmlns:a16="http://schemas.microsoft.com/office/drawing/2014/main" id="{A3A08411-E5B4-9A89-D1C5-DEA33759A3F9}"/>
              </a:ext>
            </a:extLst>
          </p:cNvPr>
          <p:cNvSpPr>
            <a:spLocks noGrp="1"/>
          </p:cNvSpPr>
          <p:nvPr>
            <p:ph type="body" sz="quarter" idx="19"/>
          </p:nvPr>
        </p:nvSpPr>
        <p:spPr>
          <a:xfrm>
            <a:off x="357643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30" name="Text Placeholder 2">
            <a:extLst>
              <a:ext uri="{FF2B5EF4-FFF2-40B4-BE49-F238E27FC236}">
                <a16:creationId xmlns:a16="http://schemas.microsoft.com/office/drawing/2014/main" id="{5E37853A-3159-B4D5-D22E-F28EC593156A}"/>
              </a:ext>
            </a:extLst>
          </p:cNvPr>
          <p:cNvSpPr>
            <a:spLocks noGrp="1"/>
          </p:cNvSpPr>
          <p:nvPr>
            <p:ph type="body" sz="quarter" idx="20"/>
          </p:nvPr>
        </p:nvSpPr>
        <p:spPr>
          <a:xfrm>
            <a:off x="631466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31" name="Text Placeholder 2">
            <a:extLst>
              <a:ext uri="{FF2B5EF4-FFF2-40B4-BE49-F238E27FC236}">
                <a16:creationId xmlns:a16="http://schemas.microsoft.com/office/drawing/2014/main" id="{0BBA94FE-DDB3-63FB-A25A-4520A5E7BEE6}"/>
              </a:ext>
            </a:extLst>
          </p:cNvPr>
          <p:cNvSpPr>
            <a:spLocks noGrp="1"/>
          </p:cNvSpPr>
          <p:nvPr>
            <p:ph type="body" sz="quarter" idx="21"/>
          </p:nvPr>
        </p:nvSpPr>
        <p:spPr>
          <a:xfrm>
            <a:off x="9052893"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21452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shapes grey">
    <p:bg>
      <p:bgPr>
        <a:solidFill>
          <a:srgbClr val="ECF2F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D6017-F5E0-20B6-027D-80DC448AF85C}"/>
              </a:ext>
            </a:extLst>
          </p:cNvPr>
          <p:cNvPicPr>
            <a:picLocks noChangeAspect="1"/>
          </p:cNvPicPr>
          <p:nvPr/>
        </p:nvPicPr>
        <p:blipFill>
          <a:blip r:embed="rId2"/>
          <a:srcRect/>
          <a:stretch/>
        </p:blipFill>
        <p:spPr>
          <a:xfrm>
            <a:off x="6690932" y="572676"/>
            <a:ext cx="5501066" cy="5712645"/>
          </a:xfrm>
          <a:prstGeom prst="rect">
            <a:avLst/>
          </a:prstGeom>
        </p:spPr>
      </p:pic>
      <p:sp>
        <p:nvSpPr>
          <p:cNvPr id="6" name="Google Shape;82;p19">
            <a:extLst>
              <a:ext uri="{FF2B5EF4-FFF2-40B4-BE49-F238E27FC236}">
                <a16:creationId xmlns:a16="http://schemas.microsoft.com/office/drawing/2014/main" id="{CE38DCCA-76B3-7D1A-6E56-58100975E3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E7BD5359-DD91-CAD7-47A3-7B4EEAFFBF58}"/>
              </a:ext>
            </a:extLst>
          </p:cNvPr>
          <p:cNvSpPr>
            <a:spLocks noGrp="1"/>
          </p:cNvSpPr>
          <p:nvPr>
            <p:ph type="body" sz="quarter" idx="12"/>
          </p:nvPr>
        </p:nvSpPr>
        <p:spPr>
          <a:xfrm>
            <a:off x="838198" y="2086627"/>
            <a:ext cx="4777154" cy="3987148"/>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7" name="Google Shape;35;p10">
            <a:extLst>
              <a:ext uri="{FF2B5EF4-FFF2-40B4-BE49-F238E27FC236}">
                <a16:creationId xmlns:a16="http://schemas.microsoft.com/office/drawing/2014/main" id="{07DE1413-DEBB-B2AD-AA74-C1D24315039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3600EE75-BDE1-88FD-71F7-F0B4884BDD6F}"/>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6218821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Image shapes grey2">
    <p:bg>
      <p:bgPr>
        <a:solidFill>
          <a:srgbClr val="ECF2F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D6017-F5E0-20B6-027D-80DC448AF85C}"/>
              </a:ext>
            </a:extLst>
          </p:cNvPr>
          <p:cNvPicPr>
            <a:picLocks noChangeAspect="1"/>
          </p:cNvPicPr>
          <p:nvPr/>
        </p:nvPicPr>
        <p:blipFill>
          <a:blip r:embed="rId2"/>
          <a:srcRect/>
          <a:stretch/>
        </p:blipFill>
        <p:spPr>
          <a:xfrm>
            <a:off x="6690932" y="572676"/>
            <a:ext cx="5501066" cy="5712645"/>
          </a:xfrm>
          <a:prstGeom prst="rect">
            <a:avLst/>
          </a:prstGeom>
        </p:spPr>
      </p:pic>
      <p:sp>
        <p:nvSpPr>
          <p:cNvPr id="4" name="Google Shape;82;p19">
            <a:extLst>
              <a:ext uri="{FF2B5EF4-FFF2-40B4-BE49-F238E27FC236}">
                <a16:creationId xmlns:a16="http://schemas.microsoft.com/office/drawing/2014/main" id="{90A3BB3A-5C73-1750-1A2A-D36EF04FEF96}"/>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7" name="Google Shape;35;p10">
            <a:extLst>
              <a:ext uri="{FF2B5EF4-FFF2-40B4-BE49-F238E27FC236}">
                <a16:creationId xmlns:a16="http://schemas.microsoft.com/office/drawing/2014/main" id="{047B4F8C-E75E-498A-724F-11482AC6AFD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CA749467-962F-7554-80E9-F6CA94901E89}"/>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9" name="Text Placeholder 2">
            <a:extLst>
              <a:ext uri="{FF2B5EF4-FFF2-40B4-BE49-F238E27FC236}">
                <a16:creationId xmlns:a16="http://schemas.microsoft.com/office/drawing/2014/main" id="{38E96D32-2499-3265-9B83-D36E2158694D}"/>
              </a:ext>
            </a:extLst>
          </p:cNvPr>
          <p:cNvSpPr>
            <a:spLocks noGrp="1"/>
          </p:cNvSpPr>
          <p:nvPr>
            <p:ph type="body" sz="quarter" idx="12"/>
          </p:nvPr>
        </p:nvSpPr>
        <p:spPr>
          <a:xfrm>
            <a:off x="838198" y="2086627"/>
            <a:ext cx="4777154" cy="3987148"/>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0041956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Full image grey">
    <p:bg>
      <p:bgPr>
        <a:solidFill>
          <a:srgbClr val="ECF2F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3A124-89C8-5490-AE33-3E7B28F42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6" name="Google Shape;82;p19">
            <a:extLst>
              <a:ext uri="{FF2B5EF4-FFF2-40B4-BE49-F238E27FC236}">
                <a16:creationId xmlns:a16="http://schemas.microsoft.com/office/drawing/2014/main" id="{8BDFF4A4-07FF-C6ED-1105-8B9F13D4824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Text Placeholder 2">
            <a:extLst>
              <a:ext uri="{FF2B5EF4-FFF2-40B4-BE49-F238E27FC236}">
                <a16:creationId xmlns:a16="http://schemas.microsoft.com/office/drawing/2014/main" id="{76CCAF08-8555-4B38-B321-B819D6C468D2}"/>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Picture 2">
            <a:extLst>
              <a:ext uri="{FF2B5EF4-FFF2-40B4-BE49-F238E27FC236}">
                <a16:creationId xmlns:a16="http://schemas.microsoft.com/office/drawing/2014/main" id="{4CDBAF76-CEC5-04AD-A191-33C5A7A57F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4" name="Google Shape;35;p10">
            <a:extLst>
              <a:ext uri="{FF2B5EF4-FFF2-40B4-BE49-F238E27FC236}">
                <a16:creationId xmlns:a16="http://schemas.microsoft.com/office/drawing/2014/main" id="{A4D531AD-AC61-2E01-4C08-556C26F542E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FEAFD583-1BB0-276A-B671-0E0EA01F07BA}"/>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3436209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ull image Grey2">
    <p:bg>
      <p:bgPr>
        <a:solidFill>
          <a:srgbClr val="ECF2F3"/>
        </a:solidFill>
        <a:effectLst/>
      </p:bgPr>
    </p:bg>
    <p:spTree>
      <p:nvGrpSpPr>
        <p:cNvPr id="1" name=""/>
        <p:cNvGrpSpPr/>
        <p:nvPr/>
      </p:nvGrpSpPr>
      <p:grpSpPr>
        <a:xfrm>
          <a:off x="0" y="0"/>
          <a:ext cx="0" cy="0"/>
          <a:chOff x="0" y="0"/>
          <a:chExt cx="0" cy="0"/>
        </a:xfrm>
      </p:grpSpPr>
      <p:sp>
        <p:nvSpPr>
          <p:cNvPr id="2" name="Google Shape;82;p19">
            <a:extLst>
              <a:ext uri="{FF2B5EF4-FFF2-40B4-BE49-F238E27FC236}">
                <a16:creationId xmlns:a16="http://schemas.microsoft.com/office/drawing/2014/main" id="{1C9F520F-F5E2-3C53-A940-4AC1F1D9DEB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8" name="Picture 7">
            <a:extLst>
              <a:ext uri="{FF2B5EF4-FFF2-40B4-BE49-F238E27FC236}">
                <a16:creationId xmlns:a16="http://schemas.microsoft.com/office/drawing/2014/main" id="{4AC3F260-3776-9207-E0DB-20E9373183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5" name="Google Shape;35;p10">
            <a:extLst>
              <a:ext uri="{FF2B5EF4-FFF2-40B4-BE49-F238E27FC236}">
                <a16:creationId xmlns:a16="http://schemas.microsoft.com/office/drawing/2014/main" id="{BEB0CAA8-F97C-63B1-5CEA-824FFFD3054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F1415A68-2243-EB21-BF6C-D4D69266ADB1}"/>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9" name="Text Placeholder 2">
            <a:extLst>
              <a:ext uri="{FF2B5EF4-FFF2-40B4-BE49-F238E27FC236}">
                <a16:creationId xmlns:a16="http://schemas.microsoft.com/office/drawing/2014/main" id="{99D129E6-F753-5A46-68C0-1DFAEA814929}"/>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49715496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ull image grey3">
    <p:bg>
      <p:bgPr>
        <a:solidFill>
          <a:srgbClr val="ECF2F3"/>
        </a:solidFill>
        <a:effectLst/>
      </p:bgPr>
    </p:bg>
    <p:spTree>
      <p:nvGrpSpPr>
        <p:cNvPr id="1" name=""/>
        <p:cNvGrpSpPr/>
        <p:nvPr/>
      </p:nvGrpSpPr>
      <p:grpSpPr>
        <a:xfrm>
          <a:off x="0" y="0"/>
          <a:ext cx="0" cy="0"/>
          <a:chOff x="0" y="0"/>
          <a:chExt cx="0" cy="0"/>
        </a:xfrm>
      </p:grpSpPr>
      <p:sp>
        <p:nvSpPr>
          <p:cNvPr id="2" name="Google Shape;82;p19">
            <a:extLst>
              <a:ext uri="{FF2B5EF4-FFF2-40B4-BE49-F238E27FC236}">
                <a16:creationId xmlns:a16="http://schemas.microsoft.com/office/drawing/2014/main" id="{1C9F520F-F5E2-3C53-A940-4AC1F1D9DEB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6" name="Picture 5">
            <a:extLst>
              <a:ext uri="{FF2B5EF4-FFF2-40B4-BE49-F238E27FC236}">
                <a16:creationId xmlns:a16="http://schemas.microsoft.com/office/drawing/2014/main" id="{A1128FE2-420E-5D77-8C62-76E75D14E97C}"/>
              </a:ext>
            </a:extLst>
          </p:cNvPr>
          <p:cNvPicPr>
            <a:picLocks noChangeAspect="1"/>
          </p:cNvPicPr>
          <p:nvPr userDrawn="1"/>
        </p:nvPicPr>
        <p:blipFill rotWithShape="1">
          <a:blip r:embed="rId2"/>
          <a:srcRect l="1" r="20337"/>
          <a:stretch/>
        </p:blipFill>
        <p:spPr>
          <a:xfrm>
            <a:off x="6095999" y="-1"/>
            <a:ext cx="6096001" cy="6857999"/>
          </a:xfrm>
          <a:prstGeom prst="rect">
            <a:avLst/>
          </a:prstGeom>
        </p:spPr>
      </p:pic>
      <p:sp>
        <p:nvSpPr>
          <p:cNvPr id="5" name="Google Shape;35;p10">
            <a:extLst>
              <a:ext uri="{FF2B5EF4-FFF2-40B4-BE49-F238E27FC236}">
                <a16:creationId xmlns:a16="http://schemas.microsoft.com/office/drawing/2014/main" id="{44601C22-E7C7-FD50-1F18-73C113ADF41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F46E922C-9A12-C8E4-5418-1070EA19AC9C}"/>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9" name="Text Placeholder 2">
            <a:extLst>
              <a:ext uri="{FF2B5EF4-FFF2-40B4-BE49-F238E27FC236}">
                <a16:creationId xmlns:a16="http://schemas.microsoft.com/office/drawing/2014/main" id="{D6439AEF-5B61-0372-F34E-C211DAAB523A}"/>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64628795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Two collumn shape grey">
    <p:bg>
      <p:bgPr>
        <a:solidFill>
          <a:srgbClr val="ECF2F3"/>
        </a:solidFill>
        <a:effectLst/>
      </p:bgPr>
    </p:bg>
    <p:spTree>
      <p:nvGrpSpPr>
        <p:cNvPr id="1" name=""/>
        <p:cNvGrpSpPr/>
        <p:nvPr/>
      </p:nvGrpSpPr>
      <p:grpSpPr>
        <a:xfrm>
          <a:off x="0" y="0"/>
          <a:ext cx="0" cy="0"/>
          <a:chOff x="0" y="0"/>
          <a:chExt cx="0" cy="0"/>
        </a:xfrm>
      </p:grpSpPr>
      <p:sp>
        <p:nvSpPr>
          <p:cNvPr id="3" name="Google Shape;37;p11">
            <a:extLst>
              <a:ext uri="{FF2B5EF4-FFF2-40B4-BE49-F238E27FC236}">
                <a16:creationId xmlns:a16="http://schemas.microsoft.com/office/drawing/2014/main" id="{1C6F2435-03DC-71D6-8E8C-DD901690FEE5}"/>
              </a:ext>
            </a:extLst>
          </p:cNvPr>
          <p:cNvSpPr txBox="1">
            <a:spLocks noGrp="1"/>
          </p:cNvSpPr>
          <p:nvPr>
            <p:ph type="title" hasCustomPrompt="1"/>
          </p:nvPr>
        </p:nvSpPr>
        <p:spPr>
          <a:xfrm>
            <a:off x="838198" y="818905"/>
            <a:ext cx="3247103" cy="5246230"/>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6" name="Picture 5">
            <a:extLst>
              <a:ext uri="{FF2B5EF4-FFF2-40B4-BE49-F238E27FC236}">
                <a16:creationId xmlns:a16="http://schemas.microsoft.com/office/drawing/2014/main" id="{E9693FE7-939E-79B0-3E7A-BC1A1A87972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29367" y="1413365"/>
            <a:ext cx="3416930" cy="3829161"/>
          </a:xfrm>
          <a:prstGeom prst="rect">
            <a:avLst/>
          </a:prstGeom>
        </p:spPr>
      </p:pic>
      <p:sp>
        <p:nvSpPr>
          <p:cNvPr id="5" name="Text Placeholder 2">
            <a:extLst>
              <a:ext uri="{FF2B5EF4-FFF2-40B4-BE49-F238E27FC236}">
                <a16:creationId xmlns:a16="http://schemas.microsoft.com/office/drawing/2014/main" id="{045FE2D9-6B5C-A790-8FF6-BABE62D6DCBC}"/>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Picture 1">
            <a:extLst>
              <a:ext uri="{FF2B5EF4-FFF2-40B4-BE49-F238E27FC236}">
                <a16:creationId xmlns:a16="http://schemas.microsoft.com/office/drawing/2014/main" id="{4FC463A6-AB9B-0041-8D9F-1AEABE611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29367" y="1413365"/>
            <a:ext cx="3416930" cy="3829161"/>
          </a:xfrm>
          <a:prstGeom prst="rect">
            <a:avLst/>
          </a:prstGeom>
        </p:spPr>
      </p:pic>
      <p:sp>
        <p:nvSpPr>
          <p:cNvPr id="4" name="Google Shape;35;p10">
            <a:extLst>
              <a:ext uri="{FF2B5EF4-FFF2-40B4-BE49-F238E27FC236}">
                <a16:creationId xmlns:a16="http://schemas.microsoft.com/office/drawing/2014/main" id="{CF6C86D5-24FF-06C4-5DDE-5BD75D1DB96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035D7332-1033-7DD7-8696-565B0085C95B}"/>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9909312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hape/image grey">
    <p:bg>
      <p:bgPr>
        <a:solidFill>
          <a:srgbClr val="ECF2F3"/>
        </a:solidFill>
        <a:effectLst/>
      </p:bgPr>
    </p:bg>
    <p:spTree>
      <p:nvGrpSpPr>
        <p:cNvPr id="1" name=""/>
        <p:cNvGrpSpPr/>
        <p:nvPr/>
      </p:nvGrpSpPr>
      <p:grpSpPr>
        <a:xfrm>
          <a:off x="0" y="0"/>
          <a:ext cx="0" cy="0"/>
          <a:chOff x="0" y="0"/>
          <a:chExt cx="0" cy="0"/>
        </a:xfrm>
      </p:grpSpPr>
      <p:sp>
        <p:nvSpPr>
          <p:cNvPr id="4" name="Google Shape;82;p19">
            <a:extLst>
              <a:ext uri="{FF2B5EF4-FFF2-40B4-BE49-F238E27FC236}">
                <a16:creationId xmlns:a16="http://schemas.microsoft.com/office/drawing/2014/main" id="{59BE4CA5-39F2-512F-2A14-1348FE898BB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Text Placeholder 2">
            <a:extLst>
              <a:ext uri="{FF2B5EF4-FFF2-40B4-BE49-F238E27FC236}">
                <a16:creationId xmlns:a16="http://schemas.microsoft.com/office/drawing/2014/main" id="{3D9DFF5C-4ED8-A62D-AA5A-8DCEDEBBDAC5}"/>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10" name="Graphic 9">
            <a:extLst>
              <a:ext uri="{FF2B5EF4-FFF2-40B4-BE49-F238E27FC236}">
                <a16:creationId xmlns:a16="http://schemas.microsoft.com/office/drawing/2014/main" id="{D1EA8443-E113-C93D-AE55-B09B059A01B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2" name="Picture 1">
            <a:extLst>
              <a:ext uri="{FF2B5EF4-FFF2-40B4-BE49-F238E27FC236}">
                <a16:creationId xmlns:a16="http://schemas.microsoft.com/office/drawing/2014/main" id="{07785975-CD8F-8250-830F-D7853ABB04BD}"/>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3" name="Google Shape;35;p10">
            <a:extLst>
              <a:ext uri="{FF2B5EF4-FFF2-40B4-BE49-F238E27FC236}">
                <a16:creationId xmlns:a16="http://schemas.microsoft.com/office/drawing/2014/main" id="{449AF7F5-B87D-F287-E13C-4C9771F4C6C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9FD87EF4-9C2A-4F9A-7CA1-9841FCE00F36}"/>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08491748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shape/image grey2">
    <p:bg>
      <p:bgPr>
        <a:solidFill>
          <a:srgbClr val="ECF2F3"/>
        </a:solidFill>
        <a:effectLst/>
      </p:bgPr>
    </p:bg>
    <p:spTree>
      <p:nvGrpSpPr>
        <p:cNvPr id="1" name=""/>
        <p:cNvGrpSpPr/>
        <p:nvPr/>
      </p:nvGrpSpPr>
      <p:grpSpPr>
        <a:xfrm>
          <a:off x="0" y="0"/>
          <a:ext cx="0" cy="0"/>
          <a:chOff x="0" y="0"/>
          <a:chExt cx="0" cy="0"/>
        </a:xfrm>
      </p:grpSpPr>
      <p:sp>
        <p:nvSpPr>
          <p:cNvPr id="4" name="Google Shape;82;p19">
            <a:extLst>
              <a:ext uri="{FF2B5EF4-FFF2-40B4-BE49-F238E27FC236}">
                <a16:creationId xmlns:a16="http://schemas.microsoft.com/office/drawing/2014/main" id="{59BE4CA5-39F2-512F-2A14-1348FE898BB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0" name="Graphic 9">
            <a:extLst>
              <a:ext uri="{FF2B5EF4-FFF2-40B4-BE49-F238E27FC236}">
                <a16:creationId xmlns:a16="http://schemas.microsoft.com/office/drawing/2014/main" id="{D1EA8443-E113-C93D-AE55-B09B059A01B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11" name="Picture 10">
            <a:extLst>
              <a:ext uri="{FF2B5EF4-FFF2-40B4-BE49-F238E27FC236}">
                <a16:creationId xmlns:a16="http://schemas.microsoft.com/office/drawing/2014/main" id="{AF718CA3-84AF-3CD9-9C6E-7505FDA48D31}"/>
              </a:ext>
            </a:extLst>
          </p:cNvPr>
          <p:cNvPicPr>
            <a:picLocks noChangeAspect="1"/>
          </p:cNvPicPr>
          <p:nvPr userDrawn="1"/>
        </p:nvPicPr>
        <p:blipFill>
          <a:blip r:embed="rId4"/>
          <a:stretch>
            <a:fillRect/>
          </a:stretch>
        </p:blipFill>
        <p:spPr>
          <a:xfrm>
            <a:off x="6665958" y="699247"/>
            <a:ext cx="4123971" cy="6158753"/>
          </a:xfrm>
          <a:prstGeom prst="rect">
            <a:avLst/>
          </a:prstGeom>
        </p:spPr>
      </p:pic>
      <p:sp>
        <p:nvSpPr>
          <p:cNvPr id="2" name="Google Shape;35;p10">
            <a:extLst>
              <a:ext uri="{FF2B5EF4-FFF2-40B4-BE49-F238E27FC236}">
                <a16:creationId xmlns:a16="http://schemas.microsoft.com/office/drawing/2014/main" id="{14A5D61E-7521-A5BB-F5C0-323879A9E98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3" name="Picture 2">
            <a:extLst>
              <a:ext uri="{FF2B5EF4-FFF2-40B4-BE49-F238E27FC236}">
                <a16:creationId xmlns:a16="http://schemas.microsoft.com/office/drawing/2014/main" id="{C5DA5E7A-30BD-3FBF-B83A-367BA6CED43F}"/>
              </a:ext>
            </a:extLst>
          </p:cNvPr>
          <p:cNvPicPr>
            <a:picLocks noChangeAspect="1"/>
          </p:cNvPicPr>
          <p:nvPr userDrawn="1"/>
        </p:nvPicPr>
        <p:blipFill>
          <a:blip r:embed="rId5"/>
          <a:srcRect t="22971" b="22971"/>
          <a:stretch/>
        </p:blipFill>
        <p:spPr>
          <a:xfrm>
            <a:off x="838200" y="6354654"/>
            <a:ext cx="278606" cy="150611"/>
          </a:xfrm>
          <a:prstGeom prst="rect">
            <a:avLst/>
          </a:prstGeom>
        </p:spPr>
      </p:pic>
      <p:sp>
        <p:nvSpPr>
          <p:cNvPr id="5" name="Text Placeholder 2">
            <a:extLst>
              <a:ext uri="{FF2B5EF4-FFF2-40B4-BE49-F238E27FC236}">
                <a16:creationId xmlns:a16="http://schemas.microsoft.com/office/drawing/2014/main" id="{842E95FE-2817-10A0-009F-E1EFB0A730DB}"/>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584626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lumn white shape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FB84E-5876-6DE6-70E4-4529BA5B4537}"/>
              </a:ext>
            </a:extLst>
          </p:cNvPr>
          <p:cNvPicPr>
            <a:picLocks noChangeAspect="1"/>
          </p:cNvPicPr>
          <p:nvPr userDrawn="1"/>
        </p:nvPicPr>
        <p:blipFill rotWithShape="1">
          <a:blip r:embed="rId2">
            <a:alphaModFix amt="5000"/>
          </a:blip>
          <a:srcRect t="-475" r="16172" b="17004"/>
          <a:stretch/>
        </p:blipFill>
        <p:spPr>
          <a:xfrm>
            <a:off x="7549527" y="2520706"/>
            <a:ext cx="4642473" cy="4337294"/>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2" name="Text Placeholder 2">
            <a:extLst>
              <a:ext uri="{FF2B5EF4-FFF2-40B4-BE49-F238E27FC236}">
                <a16:creationId xmlns:a16="http://schemas.microsoft.com/office/drawing/2014/main" id="{B0FD9BDB-891E-E8A0-B23D-EE1F31571F61}"/>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876E01F-F4B4-68CF-92B1-51D1FAF9EEF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12" name="Text Placeholder 2">
            <a:extLst>
              <a:ext uri="{FF2B5EF4-FFF2-40B4-BE49-F238E27FC236}">
                <a16:creationId xmlns:a16="http://schemas.microsoft.com/office/drawing/2014/main" id="{E1F01EF9-4EB8-DD76-58DE-CDF586D540CA}"/>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3" name="Text Placeholder 2">
            <a:extLst>
              <a:ext uri="{FF2B5EF4-FFF2-40B4-BE49-F238E27FC236}">
                <a16:creationId xmlns:a16="http://schemas.microsoft.com/office/drawing/2014/main" id="{A340E017-529E-8711-78A2-036AB6D0573F}"/>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60956934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shape/image grey3">
    <p:bg>
      <p:bgPr>
        <a:solidFill>
          <a:srgbClr val="ECF2F3"/>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281E291-E00C-B7EC-616F-2A0A05CB11A0}"/>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8" name="Picture 7">
            <a:extLst>
              <a:ext uri="{FF2B5EF4-FFF2-40B4-BE49-F238E27FC236}">
                <a16:creationId xmlns:a16="http://schemas.microsoft.com/office/drawing/2014/main" id="{40EAB8BA-12F3-38EA-FC2F-DDFC514D2C69}"/>
              </a:ext>
            </a:extLst>
          </p:cNvPr>
          <p:cNvPicPr>
            <a:picLocks noChangeAspect="1"/>
          </p:cNvPicPr>
          <p:nvPr userDrawn="1"/>
        </p:nvPicPr>
        <p:blipFill rotWithShape="1">
          <a:blip r:embed="rId4"/>
          <a:srcRect b="9563"/>
          <a:stretch/>
        </p:blipFill>
        <p:spPr>
          <a:xfrm>
            <a:off x="6490587" y="580914"/>
            <a:ext cx="5891465" cy="6294908"/>
          </a:xfrm>
          <a:prstGeom prst="rect">
            <a:avLst/>
          </a:prstGeom>
        </p:spPr>
      </p:pic>
      <p:sp>
        <p:nvSpPr>
          <p:cNvPr id="3" name="Google Shape;82;p19">
            <a:extLst>
              <a:ext uri="{FF2B5EF4-FFF2-40B4-BE49-F238E27FC236}">
                <a16:creationId xmlns:a16="http://schemas.microsoft.com/office/drawing/2014/main" id="{21DB3167-C7B2-EAB8-759C-8BC7EC45F1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Google Shape;35;p10">
            <a:extLst>
              <a:ext uri="{FF2B5EF4-FFF2-40B4-BE49-F238E27FC236}">
                <a16:creationId xmlns:a16="http://schemas.microsoft.com/office/drawing/2014/main" id="{C39CBCAF-DA7E-9849-6C57-95F0BED19D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4" name="Picture 3">
            <a:extLst>
              <a:ext uri="{FF2B5EF4-FFF2-40B4-BE49-F238E27FC236}">
                <a16:creationId xmlns:a16="http://schemas.microsoft.com/office/drawing/2014/main" id="{3167466A-A0B5-613E-4410-F881AA981265}"/>
              </a:ext>
            </a:extLst>
          </p:cNvPr>
          <p:cNvPicPr>
            <a:picLocks noChangeAspect="1"/>
          </p:cNvPicPr>
          <p:nvPr userDrawn="1"/>
        </p:nvPicPr>
        <p:blipFill>
          <a:blip r:embed="rId5"/>
          <a:srcRect t="22971" b="22971"/>
          <a:stretch/>
        </p:blipFill>
        <p:spPr>
          <a:xfrm>
            <a:off x="838200" y="6354654"/>
            <a:ext cx="278606" cy="150611"/>
          </a:xfrm>
          <a:prstGeom prst="rect">
            <a:avLst/>
          </a:prstGeom>
        </p:spPr>
      </p:pic>
      <p:sp>
        <p:nvSpPr>
          <p:cNvPr id="7" name="Text Placeholder 2">
            <a:extLst>
              <a:ext uri="{FF2B5EF4-FFF2-40B4-BE49-F238E27FC236}">
                <a16:creationId xmlns:a16="http://schemas.microsoft.com/office/drawing/2014/main" id="{4DAFE31A-BEF5-B0BB-7A39-720C99519877}"/>
              </a:ext>
            </a:extLst>
          </p:cNvPr>
          <p:cNvSpPr>
            <a:spLocks noGrp="1"/>
          </p:cNvSpPr>
          <p:nvPr>
            <p:ph type="body" sz="quarter" idx="11"/>
          </p:nvPr>
        </p:nvSpPr>
        <p:spPr>
          <a:xfrm>
            <a:off x="838200" y="2081464"/>
            <a:ext cx="4777154" cy="399231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23742705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Speaker custom grey">
    <p:bg>
      <p:bgPr>
        <a:solidFill>
          <a:srgbClr val="ECF2F3"/>
        </a:solidFill>
        <a:effectLst/>
      </p:bgPr>
    </p:bg>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1C69A656-7010-06C5-CFC7-F59B6C014488}"/>
              </a:ext>
            </a:extLst>
          </p:cNvPr>
          <p:cNvSpPr>
            <a:spLocks noGrp="1"/>
          </p:cNvSpPr>
          <p:nvPr>
            <p:ph type="pic" sz="quarter" idx="12" hasCustomPrompt="1"/>
          </p:nvPr>
        </p:nvSpPr>
        <p:spPr>
          <a:xfrm>
            <a:off x="6954939" y="1001327"/>
            <a:ext cx="3987333" cy="3985631"/>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800">
                <a:solidFill>
                  <a:schemeClr val="bg1"/>
                </a:solidFill>
              </a:defRPr>
            </a:lvl1pPr>
          </a:lstStyle>
          <a:p>
            <a:r>
              <a:rPr lang="en-US"/>
              <a:t>Speaker image</a:t>
            </a:r>
          </a:p>
        </p:txBody>
      </p:sp>
      <p:sp>
        <p:nvSpPr>
          <p:cNvPr id="10" name="Oval 9">
            <a:extLst>
              <a:ext uri="{FF2B5EF4-FFF2-40B4-BE49-F238E27FC236}">
                <a16:creationId xmlns:a16="http://schemas.microsoft.com/office/drawing/2014/main" id="{24B08049-3BF9-E872-3952-2733C9E0D5BC}"/>
              </a:ext>
            </a:extLst>
          </p:cNvPr>
          <p:cNvSpPr/>
          <p:nvPr/>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3F03CE5-C0FC-A53A-DD6B-5279A6ABC834}"/>
              </a:ext>
            </a:extLst>
          </p:cNvPr>
          <p:cNvSpPr/>
          <p:nvPr/>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2;p19">
            <a:extLst>
              <a:ext uri="{FF2B5EF4-FFF2-40B4-BE49-F238E27FC236}">
                <a16:creationId xmlns:a16="http://schemas.microsoft.com/office/drawing/2014/main" id="{B42470C5-E17E-A648-1D50-9157D27FE5A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p>
        </p:txBody>
      </p:sp>
      <p:sp>
        <p:nvSpPr>
          <p:cNvPr id="5" name="Text Placeholder 2">
            <a:extLst>
              <a:ext uri="{FF2B5EF4-FFF2-40B4-BE49-F238E27FC236}">
                <a16:creationId xmlns:a16="http://schemas.microsoft.com/office/drawing/2014/main" id="{13D56C91-A4D9-2A98-1B9D-F1D837F79D68}"/>
              </a:ext>
            </a:extLst>
          </p:cNvPr>
          <p:cNvSpPr>
            <a:spLocks noGrp="1"/>
          </p:cNvSpPr>
          <p:nvPr>
            <p:ph type="body" sz="quarter" idx="13" hasCustomPrompt="1"/>
          </p:nvPr>
        </p:nvSpPr>
        <p:spPr>
          <a:xfrm>
            <a:off x="6954940" y="5292383"/>
            <a:ext cx="3987333" cy="475390"/>
          </a:xfrm>
          <a:prstGeom prst="rect">
            <a:avLst/>
          </a:prstGeom>
        </p:spPr>
        <p:txBody>
          <a:bodyPr lIns="72000" tIns="72000" rIns="72000" bIns="72000" anchor="t">
            <a:noAutofit/>
          </a:bodyPr>
          <a:lstStyle>
            <a:lvl1pPr marL="63500" indent="0" algn="ctr">
              <a:buNone/>
              <a:defRPr sz="2000" b="0" i="0">
                <a:solidFill>
                  <a:schemeClr val="accent3"/>
                </a:solidFill>
                <a:latin typeface="Filson Pro Regular" pitchFamily="50"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6" name="Text Placeholder 2">
            <a:extLst>
              <a:ext uri="{FF2B5EF4-FFF2-40B4-BE49-F238E27FC236}">
                <a16:creationId xmlns:a16="http://schemas.microsoft.com/office/drawing/2014/main" id="{9200CDBD-B075-40D2-46C0-8570BA6D9D3D}"/>
              </a:ext>
            </a:extLst>
          </p:cNvPr>
          <p:cNvSpPr>
            <a:spLocks noGrp="1"/>
          </p:cNvSpPr>
          <p:nvPr>
            <p:ph type="body" sz="quarter" idx="14" hasCustomPrompt="1"/>
          </p:nvPr>
        </p:nvSpPr>
        <p:spPr>
          <a:xfrm>
            <a:off x="6954939" y="5775950"/>
            <a:ext cx="3987333" cy="475390"/>
          </a:xfrm>
          <a:prstGeom prst="rect">
            <a:avLst/>
          </a:prstGeom>
        </p:spPr>
        <p:txBody>
          <a:bodyPr lIns="72000" tIns="72000" rIns="72000" bIns="72000" anchor="t">
            <a:noAutofit/>
          </a:bodyPr>
          <a:lstStyle>
            <a:lvl1pPr marL="63500" indent="0" algn="ctr">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7" name="Text Placeholder 2">
            <a:extLst>
              <a:ext uri="{FF2B5EF4-FFF2-40B4-BE49-F238E27FC236}">
                <a16:creationId xmlns:a16="http://schemas.microsoft.com/office/drawing/2014/main" id="{00EC6542-7CC0-1D39-3C6D-2276DD85EC69}"/>
              </a:ext>
            </a:extLst>
          </p:cNvPr>
          <p:cNvSpPr>
            <a:spLocks noGrp="1"/>
          </p:cNvSpPr>
          <p:nvPr>
            <p:ph type="body" sz="quarter" idx="11"/>
          </p:nvPr>
        </p:nvSpPr>
        <p:spPr>
          <a:xfrm>
            <a:off x="838200" y="2081464"/>
            <a:ext cx="4777154" cy="3985632"/>
          </a:xfrm>
          <a:prstGeom prst="rect">
            <a:avLst/>
          </a:prstGeom>
        </p:spPr>
        <p:txBody>
          <a:bodyPr lIns="72000" tIns="72000" rIns="72000" bIns="72000" anchor="t">
            <a:noAutofit/>
          </a:bodyPr>
          <a:lstStyle>
            <a:lvl1pPr marL="63500" indent="0">
              <a:buNone/>
              <a:defRPr sz="1600" b="0" i="0">
                <a:solidFill>
                  <a:schemeClr val="accent3"/>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Oval 2">
            <a:extLst>
              <a:ext uri="{FF2B5EF4-FFF2-40B4-BE49-F238E27FC236}">
                <a16:creationId xmlns:a16="http://schemas.microsoft.com/office/drawing/2014/main" id="{15E09F96-38FA-410F-E896-E4E6411FD545}"/>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8C2E74-38BF-863F-2A7F-443A236C3BA4}"/>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35;p10">
            <a:extLst>
              <a:ext uri="{FF2B5EF4-FFF2-40B4-BE49-F238E27FC236}">
                <a16:creationId xmlns:a16="http://schemas.microsoft.com/office/drawing/2014/main" id="{5B33C6A3-9F6E-2464-383C-C65D7FD5B19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1" name="Picture 10">
            <a:extLst>
              <a:ext uri="{FF2B5EF4-FFF2-40B4-BE49-F238E27FC236}">
                <a16:creationId xmlns:a16="http://schemas.microsoft.com/office/drawing/2014/main" id="{E751D4B5-1541-0008-0942-C7ECD0C23C37}"/>
              </a:ext>
            </a:extLst>
          </p:cNvPr>
          <p:cNvPicPr>
            <a:picLocks noChangeAspect="1"/>
          </p:cNvPicPr>
          <p:nvPr userDrawn="1"/>
        </p:nvPicPr>
        <p:blipFill>
          <a:blip r:embed="rId2"/>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05323095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peaker x3 custom grey ">
    <p:bg>
      <p:bgPr>
        <a:solidFill>
          <a:srgbClr val="ECF2F3"/>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0D756F0-3813-1529-0390-0F9632511F1C}"/>
              </a:ext>
            </a:extLst>
          </p:cNvPr>
          <p:cNvSpPr>
            <a:spLocks noGrp="1"/>
          </p:cNvSpPr>
          <p:nvPr>
            <p:ph type="pic" sz="quarter" idx="12" hasCustomPrompt="1"/>
          </p:nvPr>
        </p:nvSpPr>
        <p:spPr>
          <a:xfrm>
            <a:off x="838198"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16" name="Picture Placeholder 8">
            <a:extLst>
              <a:ext uri="{FF2B5EF4-FFF2-40B4-BE49-F238E27FC236}">
                <a16:creationId xmlns:a16="http://schemas.microsoft.com/office/drawing/2014/main" id="{AE42C5AE-3FA4-F1A8-2CF2-CBD0A98C60E4}"/>
              </a:ext>
            </a:extLst>
          </p:cNvPr>
          <p:cNvSpPr>
            <a:spLocks noGrp="1"/>
          </p:cNvSpPr>
          <p:nvPr>
            <p:ph type="pic" sz="quarter" idx="15" hasCustomPrompt="1"/>
          </p:nvPr>
        </p:nvSpPr>
        <p:spPr>
          <a:xfrm>
            <a:off x="4487513"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24" name="Picture Placeholder 8">
            <a:extLst>
              <a:ext uri="{FF2B5EF4-FFF2-40B4-BE49-F238E27FC236}">
                <a16:creationId xmlns:a16="http://schemas.microsoft.com/office/drawing/2014/main" id="{E30A7717-406B-6676-6CFC-CFFB7E9C6256}"/>
              </a:ext>
            </a:extLst>
          </p:cNvPr>
          <p:cNvSpPr>
            <a:spLocks noGrp="1"/>
          </p:cNvSpPr>
          <p:nvPr>
            <p:ph type="pic" sz="quarter" idx="18" hasCustomPrompt="1"/>
          </p:nvPr>
        </p:nvSpPr>
        <p:spPr>
          <a:xfrm>
            <a:off x="8136832"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6" name="Title Placeholder 1">
            <a:extLst>
              <a:ext uri="{FF2B5EF4-FFF2-40B4-BE49-F238E27FC236}">
                <a16:creationId xmlns:a16="http://schemas.microsoft.com/office/drawing/2014/main" id="{E8AFFAB9-B441-9BC1-683B-610AC8553CB5}"/>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accent3"/>
                </a:solidFill>
              </a:defRPr>
            </a:lvl1pPr>
          </a:lstStyle>
          <a:p>
            <a:r>
              <a:rPr lang="en-US"/>
              <a:t>Click to edit title</a:t>
            </a:r>
          </a:p>
        </p:txBody>
      </p:sp>
      <p:sp>
        <p:nvSpPr>
          <p:cNvPr id="19" name="Google Shape;35;p10">
            <a:extLst>
              <a:ext uri="{FF2B5EF4-FFF2-40B4-BE49-F238E27FC236}">
                <a16:creationId xmlns:a16="http://schemas.microsoft.com/office/drawing/2014/main" id="{544FEC78-0B27-4976-9589-37A73D122B5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20" name="Picture 19">
            <a:extLst>
              <a:ext uri="{FF2B5EF4-FFF2-40B4-BE49-F238E27FC236}">
                <a16:creationId xmlns:a16="http://schemas.microsoft.com/office/drawing/2014/main" id="{7C24AE89-925F-8DEF-A023-CA705DE217E0}"/>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21" name="Text Placeholder 2">
            <a:extLst>
              <a:ext uri="{FF2B5EF4-FFF2-40B4-BE49-F238E27FC236}">
                <a16:creationId xmlns:a16="http://schemas.microsoft.com/office/drawing/2014/main" id="{EB79DCC3-BFD3-7F33-10C1-EA176FE013CC}"/>
              </a:ext>
            </a:extLst>
          </p:cNvPr>
          <p:cNvSpPr>
            <a:spLocks noGrp="1"/>
          </p:cNvSpPr>
          <p:nvPr>
            <p:ph type="body" sz="quarter" idx="10"/>
          </p:nvPr>
        </p:nvSpPr>
        <p:spPr>
          <a:xfrm>
            <a:off x="838197" y="3794010"/>
            <a:ext cx="3216967" cy="67547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B126A676-E038-E51D-F355-6D33D3CBE6D5}"/>
              </a:ext>
            </a:extLst>
          </p:cNvPr>
          <p:cNvSpPr>
            <a:spLocks noGrp="1"/>
          </p:cNvSpPr>
          <p:nvPr>
            <p:ph type="body" sz="quarter" idx="11"/>
          </p:nvPr>
        </p:nvSpPr>
        <p:spPr>
          <a:xfrm>
            <a:off x="838196" y="4495017"/>
            <a:ext cx="3216967" cy="1580346"/>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226FC005-E4ED-BE88-F3D8-867B0BAE92EA}"/>
              </a:ext>
            </a:extLst>
          </p:cNvPr>
          <p:cNvSpPr>
            <a:spLocks noGrp="1"/>
          </p:cNvSpPr>
          <p:nvPr>
            <p:ph type="body" sz="quarter" idx="13"/>
          </p:nvPr>
        </p:nvSpPr>
        <p:spPr>
          <a:xfrm>
            <a:off x="4487512" y="3794010"/>
            <a:ext cx="3216967" cy="67547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B2AC3BDF-3F29-1CF9-DC72-386D64A91A5A}"/>
              </a:ext>
            </a:extLst>
          </p:cNvPr>
          <p:cNvSpPr>
            <a:spLocks noGrp="1"/>
          </p:cNvSpPr>
          <p:nvPr>
            <p:ph type="body" sz="quarter" idx="14"/>
          </p:nvPr>
        </p:nvSpPr>
        <p:spPr>
          <a:xfrm>
            <a:off x="4487511" y="4495017"/>
            <a:ext cx="3216967" cy="1580346"/>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2108B8A8-4DD2-C1E3-1EC4-5902A1FAB83C}"/>
              </a:ext>
            </a:extLst>
          </p:cNvPr>
          <p:cNvSpPr>
            <a:spLocks noGrp="1"/>
          </p:cNvSpPr>
          <p:nvPr>
            <p:ph type="body" sz="quarter" idx="16"/>
          </p:nvPr>
        </p:nvSpPr>
        <p:spPr>
          <a:xfrm>
            <a:off x="8136831" y="3794010"/>
            <a:ext cx="3216967" cy="67547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A8F6A9E0-C9BB-3779-99A3-9BA69278E24B}"/>
              </a:ext>
            </a:extLst>
          </p:cNvPr>
          <p:cNvSpPr>
            <a:spLocks noGrp="1"/>
          </p:cNvSpPr>
          <p:nvPr>
            <p:ph type="body" sz="quarter" idx="17"/>
          </p:nvPr>
        </p:nvSpPr>
        <p:spPr>
          <a:xfrm>
            <a:off x="8136830" y="4495017"/>
            <a:ext cx="3216967" cy="1580346"/>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32753786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Four icons grey">
    <p:bg>
      <p:bgPr>
        <a:solidFill>
          <a:srgbClr val="ECF2F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79E05-46C4-94D1-F6A7-D89879093B10}"/>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accent3"/>
                </a:solidFill>
              </a:defRPr>
            </a:lvl1pPr>
          </a:lstStyle>
          <a:p>
            <a:r>
              <a:rPr lang="en-US"/>
              <a:t>Click to edit title</a:t>
            </a:r>
          </a:p>
        </p:txBody>
      </p:sp>
      <p:sp>
        <p:nvSpPr>
          <p:cNvPr id="3" name="Google Shape;121;p27">
            <a:extLst>
              <a:ext uri="{FF2B5EF4-FFF2-40B4-BE49-F238E27FC236}">
                <a16:creationId xmlns:a16="http://schemas.microsoft.com/office/drawing/2014/main" id="{8060B2A0-8B33-D334-3173-B4B6D24B68E7}"/>
              </a:ext>
            </a:extLst>
          </p:cNvPr>
          <p:cNvSpPr>
            <a:spLocks noGrp="1"/>
          </p:cNvSpPr>
          <p:nvPr>
            <p:ph type="pic" idx="3" hasCustomPrompt="1"/>
          </p:nvPr>
        </p:nvSpPr>
        <p:spPr>
          <a:xfrm>
            <a:off x="838200"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6" name="Google Shape;121;p27">
            <a:extLst>
              <a:ext uri="{FF2B5EF4-FFF2-40B4-BE49-F238E27FC236}">
                <a16:creationId xmlns:a16="http://schemas.microsoft.com/office/drawing/2014/main" id="{54FF9351-2978-0227-63EE-E5B6C65489C8}"/>
              </a:ext>
            </a:extLst>
          </p:cNvPr>
          <p:cNvSpPr>
            <a:spLocks noGrp="1"/>
          </p:cNvSpPr>
          <p:nvPr>
            <p:ph type="pic" idx="12" hasCustomPrompt="1"/>
          </p:nvPr>
        </p:nvSpPr>
        <p:spPr>
          <a:xfrm>
            <a:off x="3544359"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7" name="Google Shape;121;p27">
            <a:extLst>
              <a:ext uri="{FF2B5EF4-FFF2-40B4-BE49-F238E27FC236}">
                <a16:creationId xmlns:a16="http://schemas.microsoft.com/office/drawing/2014/main" id="{985BE624-3C85-DDFD-0B0F-5EB9CBAFEF72}"/>
              </a:ext>
            </a:extLst>
          </p:cNvPr>
          <p:cNvSpPr>
            <a:spLocks noGrp="1"/>
          </p:cNvSpPr>
          <p:nvPr>
            <p:ph type="pic" idx="15" hasCustomPrompt="1"/>
          </p:nvPr>
        </p:nvSpPr>
        <p:spPr>
          <a:xfrm>
            <a:off x="6250522"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9" name="Google Shape;121;p27">
            <a:extLst>
              <a:ext uri="{FF2B5EF4-FFF2-40B4-BE49-F238E27FC236}">
                <a16:creationId xmlns:a16="http://schemas.microsoft.com/office/drawing/2014/main" id="{5A7F3995-565F-0385-C19A-7B5E2E0C91C0}"/>
              </a:ext>
            </a:extLst>
          </p:cNvPr>
          <p:cNvSpPr>
            <a:spLocks noGrp="1"/>
          </p:cNvSpPr>
          <p:nvPr>
            <p:ph type="pic" idx="18" hasCustomPrompt="1"/>
          </p:nvPr>
        </p:nvSpPr>
        <p:spPr>
          <a:xfrm>
            <a:off x="8956685"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4" name="Google Shape;35;p10">
            <a:extLst>
              <a:ext uri="{FF2B5EF4-FFF2-40B4-BE49-F238E27FC236}">
                <a16:creationId xmlns:a16="http://schemas.microsoft.com/office/drawing/2014/main" id="{A35B4C64-4016-0839-A3F2-A874AAEEA27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5" name="Picture 14">
            <a:extLst>
              <a:ext uri="{FF2B5EF4-FFF2-40B4-BE49-F238E27FC236}">
                <a16:creationId xmlns:a16="http://schemas.microsoft.com/office/drawing/2014/main" id="{1E1580CA-5115-8E31-95BF-D209D3BC17DA}"/>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8" name="Text Placeholder 2">
            <a:extLst>
              <a:ext uri="{FF2B5EF4-FFF2-40B4-BE49-F238E27FC236}">
                <a16:creationId xmlns:a16="http://schemas.microsoft.com/office/drawing/2014/main" id="{333C2CD2-BCC4-FB7C-592E-CD22FE502F6E}"/>
              </a:ext>
            </a:extLst>
          </p:cNvPr>
          <p:cNvSpPr>
            <a:spLocks noGrp="1"/>
          </p:cNvSpPr>
          <p:nvPr>
            <p:ph type="body" sz="quarter" idx="10"/>
          </p:nvPr>
        </p:nvSpPr>
        <p:spPr>
          <a:xfrm>
            <a:off x="838198" y="3256023"/>
            <a:ext cx="2302565" cy="65282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F162B68F-A0BB-2FEC-4AB6-899AFE8CA179}"/>
              </a:ext>
            </a:extLst>
          </p:cNvPr>
          <p:cNvSpPr>
            <a:spLocks noGrp="1"/>
          </p:cNvSpPr>
          <p:nvPr>
            <p:ph type="body" sz="quarter" idx="11"/>
          </p:nvPr>
        </p:nvSpPr>
        <p:spPr>
          <a:xfrm>
            <a:off x="838198" y="3928369"/>
            <a:ext cx="2302565" cy="2146993"/>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9" name="Text Placeholder 2">
            <a:extLst>
              <a:ext uri="{FF2B5EF4-FFF2-40B4-BE49-F238E27FC236}">
                <a16:creationId xmlns:a16="http://schemas.microsoft.com/office/drawing/2014/main" id="{9CFBF863-8726-2119-0773-5B79D30C3B34}"/>
              </a:ext>
            </a:extLst>
          </p:cNvPr>
          <p:cNvSpPr>
            <a:spLocks noGrp="1"/>
          </p:cNvSpPr>
          <p:nvPr>
            <p:ph type="body" sz="quarter" idx="13"/>
          </p:nvPr>
        </p:nvSpPr>
        <p:spPr>
          <a:xfrm>
            <a:off x="3544357" y="3256023"/>
            <a:ext cx="2302565" cy="65282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24633E2F-7E98-8724-9797-CF388760E1E7}"/>
              </a:ext>
            </a:extLst>
          </p:cNvPr>
          <p:cNvSpPr>
            <a:spLocks noGrp="1"/>
          </p:cNvSpPr>
          <p:nvPr>
            <p:ph type="body" sz="quarter" idx="14"/>
          </p:nvPr>
        </p:nvSpPr>
        <p:spPr>
          <a:xfrm>
            <a:off x="3544357" y="3928369"/>
            <a:ext cx="2302565" cy="2146993"/>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1" name="Text Placeholder 2">
            <a:extLst>
              <a:ext uri="{FF2B5EF4-FFF2-40B4-BE49-F238E27FC236}">
                <a16:creationId xmlns:a16="http://schemas.microsoft.com/office/drawing/2014/main" id="{EF61529B-C30D-7A5F-8EC3-B54676E575DA}"/>
              </a:ext>
            </a:extLst>
          </p:cNvPr>
          <p:cNvSpPr>
            <a:spLocks noGrp="1"/>
          </p:cNvSpPr>
          <p:nvPr>
            <p:ph type="body" sz="quarter" idx="16"/>
          </p:nvPr>
        </p:nvSpPr>
        <p:spPr>
          <a:xfrm>
            <a:off x="6250520" y="3256023"/>
            <a:ext cx="2302565" cy="65282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E5BEFDD6-37F7-F4D3-5F6B-A46EC969B740}"/>
              </a:ext>
            </a:extLst>
          </p:cNvPr>
          <p:cNvSpPr>
            <a:spLocks noGrp="1"/>
          </p:cNvSpPr>
          <p:nvPr>
            <p:ph type="body" sz="quarter" idx="17"/>
          </p:nvPr>
        </p:nvSpPr>
        <p:spPr>
          <a:xfrm>
            <a:off x="6250520" y="3928369"/>
            <a:ext cx="2302565" cy="2146993"/>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3" name="Text Placeholder 2">
            <a:extLst>
              <a:ext uri="{FF2B5EF4-FFF2-40B4-BE49-F238E27FC236}">
                <a16:creationId xmlns:a16="http://schemas.microsoft.com/office/drawing/2014/main" id="{F24232DD-8492-50E6-FCD0-530AA0A38039}"/>
              </a:ext>
            </a:extLst>
          </p:cNvPr>
          <p:cNvSpPr>
            <a:spLocks noGrp="1"/>
          </p:cNvSpPr>
          <p:nvPr>
            <p:ph type="body" sz="quarter" idx="19"/>
          </p:nvPr>
        </p:nvSpPr>
        <p:spPr>
          <a:xfrm>
            <a:off x="8956684" y="3256023"/>
            <a:ext cx="2302565" cy="652828"/>
          </a:xfrm>
        </p:spPr>
        <p:txBody>
          <a:bodyPr lIns="72000" tIns="72000" rIns="72000" bIns="72000" anchor="t">
            <a:noAutofit/>
          </a:bodyPr>
          <a:lstStyle>
            <a:lvl1pPr marL="63500" indent="0">
              <a:buNone/>
              <a:defRPr sz="18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7397BA46-8C23-67C0-893A-4494FC7892C2}"/>
              </a:ext>
            </a:extLst>
          </p:cNvPr>
          <p:cNvSpPr>
            <a:spLocks noGrp="1"/>
          </p:cNvSpPr>
          <p:nvPr>
            <p:ph type="body" sz="quarter" idx="20"/>
          </p:nvPr>
        </p:nvSpPr>
        <p:spPr>
          <a:xfrm>
            <a:off x="8956683" y="3928369"/>
            <a:ext cx="2302565" cy="2146993"/>
          </a:xfrm>
        </p:spPr>
        <p:txBody>
          <a:bodyPr lIns="72000" tIns="72000" rIns="72000" bIns="72000" anchor="t">
            <a:noAutofit/>
          </a:bodyPr>
          <a:lstStyle>
            <a:lvl1pPr marL="63500" indent="0">
              <a:buNone/>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9717314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hape/image w/ boxes grey">
    <p:bg>
      <p:bgPr>
        <a:solidFill>
          <a:srgbClr val="ECF2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46D01BB-38E8-1548-B187-8DF9E0FC4092}"/>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pic>
        <p:nvPicPr>
          <p:cNvPr id="7" name="Picture 6">
            <a:extLst>
              <a:ext uri="{FF2B5EF4-FFF2-40B4-BE49-F238E27FC236}">
                <a16:creationId xmlns:a16="http://schemas.microsoft.com/office/drawing/2014/main" id="{71959A76-6129-7653-D76A-1D5C738A785E}"/>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3" name="Rectangle: Rounded Corners 2">
            <a:extLst>
              <a:ext uri="{FF2B5EF4-FFF2-40B4-BE49-F238E27FC236}">
                <a16:creationId xmlns:a16="http://schemas.microsoft.com/office/drawing/2014/main" id="{B11B167B-C09C-63EF-11C2-25DD42838C1F}"/>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6" name="Text Placeholder 2">
            <a:extLst>
              <a:ext uri="{FF2B5EF4-FFF2-40B4-BE49-F238E27FC236}">
                <a16:creationId xmlns:a16="http://schemas.microsoft.com/office/drawing/2014/main" id="{A969E2E3-BE57-79CB-155F-DFA3F7023067}"/>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Rectangle: Rounded Corners 17">
            <a:extLst>
              <a:ext uri="{FF2B5EF4-FFF2-40B4-BE49-F238E27FC236}">
                <a16:creationId xmlns:a16="http://schemas.microsoft.com/office/drawing/2014/main" id="{3353FF3E-6EBE-3250-240B-D1967294AFE2}"/>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19" name="Text Placeholder 2">
            <a:extLst>
              <a:ext uri="{FF2B5EF4-FFF2-40B4-BE49-F238E27FC236}">
                <a16:creationId xmlns:a16="http://schemas.microsoft.com/office/drawing/2014/main" id="{BF0D59AD-5164-E820-2DBA-3DC7E22D4C0F}"/>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Rectangle: Rounded Corners 19">
            <a:extLst>
              <a:ext uri="{FF2B5EF4-FFF2-40B4-BE49-F238E27FC236}">
                <a16:creationId xmlns:a16="http://schemas.microsoft.com/office/drawing/2014/main" id="{AAA5BE38-3BA5-57C8-376F-A201152D6392}"/>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21" name="Text Placeholder 2">
            <a:extLst>
              <a:ext uri="{FF2B5EF4-FFF2-40B4-BE49-F238E27FC236}">
                <a16:creationId xmlns:a16="http://schemas.microsoft.com/office/drawing/2014/main" id="{0E068CFA-1EEF-691D-5F6D-68F3E6211CF2}"/>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Rectangle: Rounded Corners 21">
            <a:extLst>
              <a:ext uri="{FF2B5EF4-FFF2-40B4-BE49-F238E27FC236}">
                <a16:creationId xmlns:a16="http://schemas.microsoft.com/office/drawing/2014/main" id="{27C012E1-E90F-C64A-BE46-C073440ADD98}"/>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23" name="Text Placeholder 2">
            <a:extLst>
              <a:ext uri="{FF2B5EF4-FFF2-40B4-BE49-F238E27FC236}">
                <a16:creationId xmlns:a16="http://schemas.microsoft.com/office/drawing/2014/main" id="{0BC0869D-B887-27ED-21A3-FB0267792E5B}"/>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Google Shape;82;p19">
            <a:extLst>
              <a:ext uri="{FF2B5EF4-FFF2-40B4-BE49-F238E27FC236}">
                <a16:creationId xmlns:a16="http://schemas.microsoft.com/office/drawing/2014/main" id="{01E02F9C-DC69-4953-E420-B6F9ED90CF9E}"/>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p>
        </p:txBody>
      </p:sp>
      <p:sp>
        <p:nvSpPr>
          <p:cNvPr id="8" name="Google Shape;35;p10">
            <a:extLst>
              <a:ext uri="{FF2B5EF4-FFF2-40B4-BE49-F238E27FC236}">
                <a16:creationId xmlns:a16="http://schemas.microsoft.com/office/drawing/2014/main" id="{650F63A7-2B78-C53F-5F87-336F48730BB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0" name="Picture 9">
            <a:extLst>
              <a:ext uri="{FF2B5EF4-FFF2-40B4-BE49-F238E27FC236}">
                <a16:creationId xmlns:a16="http://schemas.microsoft.com/office/drawing/2014/main" id="{16ED4FC3-B79B-AFA6-0812-C5CB3CE46E9D}"/>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4271078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shape/image w/ boxes grey2">
    <p:bg>
      <p:bgPr>
        <a:solidFill>
          <a:srgbClr val="ECF2F3"/>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7A1A657-38B3-63A1-CB72-F8827744D83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3" name="Picture 2">
            <a:extLst>
              <a:ext uri="{FF2B5EF4-FFF2-40B4-BE49-F238E27FC236}">
                <a16:creationId xmlns:a16="http://schemas.microsoft.com/office/drawing/2014/main" id="{66B8E075-CBCA-8058-82D5-1DD58F5943E8}"/>
              </a:ext>
            </a:extLst>
          </p:cNvPr>
          <p:cNvPicPr>
            <a:picLocks noChangeAspect="1"/>
          </p:cNvPicPr>
          <p:nvPr userDrawn="1"/>
        </p:nvPicPr>
        <p:blipFill>
          <a:blip r:embed="rId4"/>
          <a:stretch>
            <a:fillRect/>
          </a:stretch>
        </p:blipFill>
        <p:spPr>
          <a:xfrm>
            <a:off x="6665958" y="699247"/>
            <a:ext cx="4123971" cy="6158753"/>
          </a:xfrm>
          <a:prstGeom prst="rect">
            <a:avLst/>
          </a:prstGeom>
        </p:spPr>
      </p:pic>
      <p:sp>
        <p:nvSpPr>
          <p:cNvPr id="6" name="Rectangle: Rounded Corners 5">
            <a:extLst>
              <a:ext uri="{FF2B5EF4-FFF2-40B4-BE49-F238E27FC236}">
                <a16:creationId xmlns:a16="http://schemas.microsoft.com/office/drawing/2014/main" id="{3F371B37-31FD-6C82-D2CE-B2D8B817AD00}"/>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7" name="Text Placeholder 2">
            <a:extLst>
              <a:ext uri="{FF2B5EF4-FFF2-40B4-BE49-F238E27FC236}">
                <a16:creationId xmlns:a16="http://schemas.microsoft.com/office/drawing/2014/main" id="{0F46A71F-D566-A684-7DAD-E60E8ACADA25}"/>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Rectangle: Rounded Corners 10">
            <a:extLst>
              <a:ext uri="{FF2B5EF4-FFF2-40B4-BE49-F238E27FC236}">
                <a16:creationId xmlns:a16="http://schemas.microsoft.com/office/drawing/2014/main" id="{B77794EE-9AEA-3580-B004-4F20B4112C5D}"/>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E12FACC4-E0FD-F697-49CE-C6ADA4D4D221}"/>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ACD0CE92-2370-FCAC-EFA8-570333E9539C}"/>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85CCADAB-5B6F-2587-2FC6-B0F73FBCF0C9}"/>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AC0EE6F5-FD11-A463-E639-D8F86F29E283}"/>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44EEDAE3-3689-548F-2CAB-2B977CE9D876}"/>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accent3"/>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Google Shape;82;p19">
            <a:extLst>
              <a:ext uri="{FF2B5EF4-FFF2-40B4-BE49-F238E27FC236}">
                <a16:creationId xmlns:a16="http://schemas.microsoft.com/office/drawing/2014/main" id="{707305DB-1BCC-F314-1D3C-60A40C0C77A3}"/>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p>
        </p:txBody>
      </p:sp>
      <p:sp>
        <p:nvSpPr>
          <p:cNvPr id="8" name="Google Shape;35;p10">
            <a:extLst>
              <a:ext uri="{FF2B5EF4-FFF2-40B4-BE49-F238E27FC236}">
                <a16:creationId xmlns:a16="http://schemas.microsoft.com/office/drawing/2014/main" id="{F1F3F07D-27C6-A2CF-F8C2-9F87F3A9003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accent3"/>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CD3302B-5CE6-40A3-A7A9-1AF90BD2A027}" type="slidenum">
              <a:rPr lang="en-GB" sz="1100" b="0" i="0" u="none" strike="noStrike" cap="none" smtClean="0">
                <a:solidFill>
                  <a:schemeClr val="accent1"/>
                </a:solidFill>
                <a:latin typeface="Filson Pro Regular" panose="02000000000000000000" pitchFamily="2" charset="77"/>
                <a:ea typeface="Poppins"/>
                <a:cs typeface="Poppins"/>
                <a:sym typeface="Poppins"/>
              </a:rPr>
              <a:t>‹#›</a:t>
            </a:fld>
            <a:endParaRPr sz="1100" b="0">
              <a:solidFill>
                <a:schemeClr val="accent1"/>
              </a:solidFill>
              <a:latin typeface="Filson Pro Regular" panose="02000000000000000000" pitchFamily="2" charset="77"/>
              <a:ea typeface="Calibri"/>
              <a:cs typeface="Calibri"/>
              <a:sym typeface="Calibri"/>
            </a:endParaRPr>
          </a:p>
        </p:txBody>
      </p:sp>
      <p:pic>
        <p:nvPicPr>
          <p:cNvPr id="10" name="Picture 9">
            <a:extLst>
              <a:ext uri="{FF2B5EF4-FFF2-40B4-BE49-F238E27FC236}">
                <a16:creationId xmlns:a16="http://schemas.microsoft.com/office/drawing/2014/main" id="{8AB777D7-7BCB-F961-6581-D3F9D5DAAE22}"/>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5697144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Back cover grey">
    <p:bg>
      <p:bgPr>
        <a:solidFill>
          <a:srgbClr val="ECF2F3"/>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E6BE231-589E-D019-0C0D-3F3F66BCD7C9}"/>
              </a:ext>
            </a:extLst>
          </p:cNvPr>
          <p:cNvGrpSpPr>
            <a:grpSpLocks noGrp="1" noUngrp="1" noRot="1" noMove="1" noResize="1"/>
          </p:cNvGrpSpPr>
          <p:nvPr userDrawn="1"/>
        </p:nvGrpSpPr>
        <p:grpSpPr>
          <a:xfrm>
            <a:off x="223022" y="3053397"/>
            <a:ext cx="11742235" cy="3692102"/>
            <a:chOff x="223022" y="3053397"/>
            <a:chExt cx="11742235" cy="3692102"/>
          </a:xfrm>
        </p:grpSpPr>
        <p:sp>
          <p:nvSpPr>
            <p:cNvPr id="5" name="Text Placeholder 2">
              <a:extLst>
                <a:ext uri="{FF2B5EF4-FFF2-40B4-BE49-F238E27FC236}">
                  <a16:creationId xmlns:a16="http://schemas.microsoft.com/office/drawing/2014/main" id="{3568EFD7-15A6-0EF8-FBC8-0ACBFA711873}"/>
                </a:ext>
              </a:extLst>
            </p:cNvPr>
            <p:cNvSpPr>
              <a:spLocks noGrp="1" noRot="1" noMove="1" noResize="1" noEditPoints="1" noAdjustHandles="1" noChangeArrowheads="1" noChangeShapeType="1"/>
            </p:cNvSpPr>
            <p:nvPr>
              <p:ph type="body" sz="quarter" idx="11" hasCustomPrompt="1"/>
            </p:nvPr>
          </p:nvSpPr>
          <p:spPr>
            <a:xfrm>
              <a:off x="223022" y="6092671"/>
              <a:ext cx="11742235" cy="652828"/>
            </a:xfrm>
            <a:prstGeom prst="rect">
              <a:avLst/>
            </a:prstGeom>
            <a:ln>
              <a:noFill/>
            </a:ln>
          </p:spPr>
          <p:txBody>
            <a:bodyPr lIns="0" tIns="0" rIns="0" bIns="0" anchor="t">
              <a:noAutofit/>
            </a:bodyPr>
            <a:lstStyle>
              <a:lvl1pPr marL="63500" indent="0" algn="ctr">
                <a:buNone/>
                <a:defRPr sz="1600" b="0" i="0">
                  <a:solidFill>
                    <a:schemeClr val="accent3"/>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r>
                <a:rPr lang="en-GB">
                  <a:effectLst/>
                  <a:latin typeface="Filson Pro Regular" panose="02000000000000000000" pitchFamily="2" charset="77"/>
                </a:rPr>
                <a:t>0845 2101 500</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info@trustmarque.com </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trustmarque.com  </a:t>
              </a:r>
            </a:p>
          </p:txBody>
        </p:sp>
        <p:pic>
          <p:nvPicPr>
            <p:cNvPr id="6" name="Picture 5">
              <a:extLst>
                <a:ext uri="{FF2B5EF4-FFF2-40B4-BE49-F238E27FC236}">
                  <a16:creationId xmlns:a16="http://schemas.microsoft.com/office/drawing/2014/main" id="{0650A421-B0E8-D9C2-A249-F7C8441BA8F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3406096" y="3053397"/>
              <a:ext cx="5375721" cy="755479"/>
            </a:xfrm>
            <a:prstGeom prst="rect">
              <a:avLst/>
            </a:prstGeom>
          </p:spPr>
        </p:pic>
      </p:grpSp>
    </p:spTree>
    <p:extLst>
      <p:ext uri="{BB962C8B-B14F-4D97-AF65-F5344CB8AC3E}">
        <p14:creationId xmlns:p14="http://schemas.microsoft.com/office/powerpoint/2010/main" val="1192301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Example CTA grey">
    <p:bg>
      <p:bgPr>
        <a:solidFill>
          <a:srgbClr val="ECF2F3"/>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1" y="1585572"/>
            <a:ext cx="5446439" cy="1949366"/>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2" name="Picture 1">
            <a:extLst>
              <a:ext uri="{FF2B5EF4-FFF2-40B4-BE49-F238E27FC236}">
                <a16:creationId xmlns:a16="http://schemas.microsoft.com/office/drawing/2014/main" id="{37A647A7-36AB-C1B8-567F-7A6329ECDAB1}"/>
              </a:ext>
            </a:extLst>
          </p:cNvPr>
          <p:cNvPicPr>
            <a:picLocks noChangeAspect="1"/>
          </p:cNvPicPr>
          <p:nvPr userDrawn="1"/>
        </p:nvPicPr>
        <p:blipFill rotWithShape="1">
          <a:blip r:embed="rId2"/>
          <a:srcRect t="2748" r="23112" b="17039"/>
          <a:stretch/>
        </p:blipFill>
        <p:spPr>
          <a:xfrm>
            <a:off x="5999232" y="796269"/>
            <a:ext cx="6192768" cy="6061731"/>
          </a:xfrm>
          <a:prstGeom prst="rect">
            <a:avLst/>
          </a:prstGeom>
        </p:spPr>
      </p:pic>
      <p:pic>
        <p:nvPicPr>
          <p:cNvPr id="5" name="Graphic 4">
            <a:extLst>
              <a:ext uri="{FF2B5EF4-FFF2-40B4-BE49-F238E27FC236}">
                <a16:creationId xmlns:a16="http://schemas.microsoft.com/office/drawing/2014/main" id="{5996D6BA-E36F-C582-581E-20D0799FB66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703"/>
          <a:stretch/>
        </p:blipFill>
        <p:spPr>
          <a:xfrm>
            <a:off x="791404" y="684982"/>
            <a:ext cx="3268127" cy="723466"/>
          </a:xfrm>
          <a:prstGeom prst="rect">
            <a:avLst/>
          </a:prstGeom>
        </p:spPr>
      </p:pic>
      <p:sp>
        <p:nvSpPr>
          <p:cNvPr id="3" name="Text Placeholder 2">
            <a:extLst>
              <a:ext uri="{FF2B5EF4-FFF2-40B4-BE49-F238E27FC236}">
                <a16:creationId xmlns:a16="http://schemas.microsoft.com/office/drawing/2014/main" id="{923E6504-D621-9745-AABD-B5C7AADB7379}"/>
              </a:ext>
            </a:extLst>
          </p:cNvPr>
          <p:cNvSpPr>
            <a:spLocks noGrp="1"/>
          </p:cNvSpPr>
          <p:nvPr>
            <p:ph type="body" sz="quarter" idx="10"/>
          </p:nvPr>
        </p:nvSpPr>
        <p:spPr>
          <a:xfrm>
            <a:off x="770140" y="3920344"/>
            <a:ext cx="5498628" cy="740866"/>
          </a:xfrm>
          <a:prstGeom prst="rect">
            <a:avLst/>
          </a:prstGeom>
        </p:spPr>
        <p:txBody>
          <a:bodyPr lIns="0" tIns="0" rIns="0" bIns="0">
            <a:noAutofit/>
          </a:bodyPr>
          <a:lstStyle>
            <a:lvl1pPr marL="63500" indent="0">
              <a:buNone/>
              <a:defRPr sz="1800">
                <a:solidFill>
                  <a:schemeClr val="accent3"/>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Click to edit Master text styles</a:t>
            </a:r>
          </a:p>
        </p:txBody>
      </p:sp>
      <p:sp>
        <p:nvSpPr>
          <p:cNvPr id="7" name="Rounded Rectangle 6">
            <a:extLst>
              <a:ext uri="{FF2B5EF4-FFF2-40B4-BE49-F238E27FC236}">
                <a16:creationId xmlns:a16="http://schemas.microsoft.com/office/drawing/2014/main" id="{7118CDE6-AE40-5E3D-19A1-A0FFBF1DAE26}"/>
              </a:ext>
            </a:extLst>
          </p:cNvPr>
          <p:cNvSpPr/>
          <p:nvPr userDrawn="1"/>
        </p:nvSpPr>
        <p:spPr>
          <a:xfrm>
            <a:off x="791404" y="4775955"/>
            <a:ext cx="2264029" cy="61824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698BD2A2-A1E2-02EB-82C7-230B12805C68}"/>
              </a:ext>
            </a:extLst>
          </p:cNvPr>
          <p:cNvSpPr>
            <a:spLocks noGrp="1"/>
          </p:cNvSpPr>
          <p:nvPr>
            <p:ph type="body" sz="quarter" idx="11" hasCustomPrompt="1"/>
          </p:nvPr>
        </p:nvSpPr>
        <p:spPr>
          <a:xfrm>
            <a:off x="770138" y="4775955"/>
            <a:ext cx="2366253" cy="618244"/>
          </a:xfrm>
          <a:prstGeom prst="rect">
            <a:avLst/>
          </a:prstGeom>
          <a:ln>
            <a:solidFill>
              <a:srgbClr val="ECF2F3"/>
            </a:solidFill>
          </a:ln>
        </p:spPr>
        <p:txBody>
          <a:bodyPr lIns="0" tIns="0" rIns="0" bIns="0" anchor="ctr">
            <a:noAutofit/>
          </a:bodyPr>
          <a:lstStyle>
            <a:lvl1pPr marL="63500" indent="0" algn="ctr">
              <a:buNone/>
              <a:defRPr sz="16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Learn more</a:t>
            </a:r>
          </a:p>
        </p:txBody>
      </p:sp>
    </p:spTree>
    <p:extLst>
      <p:ext uri="{BB962C8B-B14F-4D97-AF65-F5344CB8AC3E}">
        <p14:creationId xmlns:p14="http://schemas.microsoft.com/office/powerpoint/2010/main" val="378781601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5C81-56DA-0BE8-D4FF-1D8EFABDE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6021B9-E692-F32D-97B0-87ABB7368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635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lumn white shape outline">
    <p:spTree>
      <p:nvGrpSpPr>
        <p:cNvPr id="1" name=""/>
        <p:cNvGrpSpPr/>
        <p:nvPr/>
      </p:nvGrpSpPr>
      <p:grpSpPr>
        <a:xfrm>
          <a:off x="0" y="0"/>
          <a:ext cx="0" cy="0"/>
          <a:chOff x="0" y="0"/>
          <a:chExt cx="0" cy="0"/>
        </a:xfrm>
      </p:grpSpPr>
      <p:pic>
        <p:nvPicPr>
          <p:cNvPr id="4" name="Graphic 6">
            <a:extLst>
              <a:ext uri="{FF2B5EF4-FFF2-40B4-BE49-F238E27FC236}">
                <a16:creationId xmlns:a16="http://schemas.microsoft.com/office/drawing/2014/main" id="{DCA9F536-BA16-099A-A471-1347099B6629}"/>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8" name="Title Placeholder 1">
            <a:extLst>
              <a:ext uri="{FF2B5EF4-FFF2-40B4-BE49-F238E27FC236}">
                <a16:creationId xmlns:a16="http://schemas.microsoft.com/office/drawing/2014/main" id="{6BA38A2B-3A73-BDAD-C8B0-60AB94322B1A}"/>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2" name="Text Placeholder 2">
            <a:extLst>
              <a:ext uri="{FF2B5EF4-FFF2-40B4-BE49-F238E27FC236}">
                <a16:creationId xmlns:a16="http://schemas.microsoft.com/office/drawing/2014/main" id="{B0FD9BDB-891E-E8A0-B23D-EE1F31571F61}"/>
              </a:ext>
            </a:extLst>
          </p:cNvPr>
          <p:cNvSpPr>
            <a:spLocks noGrp="1"/>
          </p:cNvSpPr>
          <p:nvPr>
            <p:ph type="body" sz="quarter" idx="10"/>
          </p:nvPr>
        </p:nvSpPr>
        <p:spPr>
          <a:xfrm>
            <a:off x="838199"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Text Placeholder 2">
            <a:extLst>
              <a:ext uri="{FF2B5EF4-FFF2-40B4-BE49-F238E27FC236}">
                <a16:creationId xmlns:a16="http://schemas.microsoft.com/office/drawing/2014/main" id="{7876E01F-F4B4-68CF-92B1-51D1FAF9EEFB}"/>
              </a:ext>
            </a:extLst>
          </p:cNvPr>
          <p:cNvSpPr>
            <a:spLocks noGrp="1"/>
          </p:cNvSpPr>
          <p:nvPr>
            <p:ph type="body" sz="quarter" idx="12"/>
          </p:nvPr>
        </p:nvSpPr>
        <p:spPr>
          <a:xfrm>
            <a:off x="6224950" y="1635741"/>
            <a:ext cx="5128847" cy="495928"/>
          </a:xfrm>
        </p:spPr>
        <p:txBody>
          <a:bodyPr lIns="72000" tIns="72000" rIns="72000" bIns="72000" anchor="t">
            <a:noAutofit/>
          </a:bodyPr>
          <a:lstStyle>
            <a:lvl1pPr marL="63500" indent="0">
              <a:buNone/>
              <a:defRPr sz="18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0A174317-761C-0398-BCFC-8B7EAB56132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E26B450-B936-42A5-8E88-9F1BC65ECF4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C5C9D22F-8724-B725-3BE9-2CD77F45990E}"/>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5" name="Text Placeholder 2">
            <a:extLst>
              <a:ext uri="{FF2B5EF4-FFF2-40B4-BE49-F238E27FC236}">
                <a16:creationId xmlns:a16="http://schemas.microsoft.com/office/drawing/2014/main" id="{74CB602F-CE68-470C-8F18-58856CA8963D}"/>
              </a:ext>
            </a:extLst>
          </p:cNvPr>
          <p:cNvSpPr>
            <a:spLocks noGrp="1"/>
          </p:cNvSpPr>
          <p:nvPr>
            <p:ph type="body" sz="quarter" idx="14"/>
          </p:nvPr>
        </p:nvSpPr>
        <p:spPr>
          <a:xfrm>
            <a:off x="838198"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0" name="Text Placeholder 2">
            <a:extLst>
              <a:ext uri="{FF2B5EF4-FFF2-40B4-BE49-F238E27FC236}">
                <a16:creationId xmlns:a16="http://schemas.microsoft.com/office/drawing/2014/main" id="{0B8B4299-A0E4-62F0-3E28-38BCDE3E05B8}"/>
              </a:ext>
            </a:extLst>
          </p:cNvPr>
          <p:cNvSpPr>
            <a:spLocks noGrp="1"/>
          </p:cNvSpPr>
          <p:nvPr>
            <p:ph type="body" sz="quarter" idx="15"/>
          </p:nvPr>
        </p:nvSpPr>
        <p:spPr>
          <a:xfrm>
            <a:off x="6224950" y="2159507"/>
            <a:ext cx="5128847" cy="3915856"/>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540946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lumn white">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2" name="Text Placeholder 2">
            <a:extLst>
              <a:ext uri="{FF2B5EF4-FFF2-40B4-BE49-F238E27FC236}">
                <a16:creationId xmlns:a16="http://schemas.microsoft.com/office/drawing/2014/main" id="{C056C001-7BCC-D156-7A18-5028E7CAD50F}"/>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7C5859E-CAE1-25B7-5744-5C02FB44ADB7}"/>
              </a:ext>
            </a:extLst>
          </p:cNvPr>
          <p:cNvSpPr>
            <a:spLocks noGrp="1"/>
          </p:cNvSpPr>
          <p:nvPr>
            <p:ph type="body" sz="quarter" idx="12"/>
          </p:nvPr>
        </p:nvSpPr>
        <p:spPr>
          <a:xfrm>
            <a:off x="448751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33936424-3210-51EB-99B0-FAB07E4CDF4B}"/>
              </a:ext>
            </a:extLst>
          </p:cNvPr>
          <p:cNvSpPr>
            <a:spLocks noGrp="1"/>
          </p:cNvSpPr>
          <p:nvPr>
            <p:ph type="body" sz="quarter" idx="14"/>
          </p:nvPr>
        </p:nvSpPr>
        <p:spPr>
          <a:xfrm>
            <a:off x="8136833"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E4E5EDE3-BFC0-9771-2593-DA67DCC7F93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4DD9E04-C0E4-4446-AA6B-4CAA9188DBC1}"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A31291C8-2327-EF52-AE44-D591A21958E3}"/>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6" name="Text Placeholder 2">
            <a:extLst>
              <a:ext uri="{FF2B5EF4-FFF2-40B4-BE49-F238E27FC236}">
                <a16:creationId xmlns:a16="http://schemas.microsoft.com/office/drawing/2014/main" id="{E0395C3F-5A97-481A-15FF-8DBB8402DEA0}"/>
              </a:ext>
            </a:extLst>
          </p:cNvPr>
          <p:cNvSpPr>
            <a:spLocks noGrp="1"/>
          </p:cNvSpPr>
          <p:nvPr>
            <p:ph type="body" sz="quarter" idx="16"/>
          </p:nvPr>
        </p:nvSpPr>
        <p:spPr>
          <a:xfrm>
            <a:off x="838198"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3EA0DE04-37A4-0431-39BF-685850944814}"/>
              </a:ext>
            </a:extLst>
          </p:cNvPr>
          <p:cNvSpPr>
            <a:spLocks noGrp="1"/>
          </p:cNvSpPr>
          <p:nvPr>
            <p:ph type="body" sz="quarter" idx="17"/>
          </p:nvPr>
        </p:nvSpPr>
        <p:spPr>
          <a:xfrm>
            <a:off x="4487519"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0DE7D87D-6689-8698-FB44-AA4C86DB1E68}"/>
              </a:ext>
            </a:extLst>
          </p:cNvPr>
          <p:cNvSpPr>
            <a:spLocks noGrp="1"/>
          </p:cNvSpPr>
          <p:nvPr>
            <p:ph type="body" sz="quarter" idx="18"/>
          </p:nvPr>
        </p:nvSpPr>
        <p:spPr>
          <a:xfrm>
            <a:off x="8136837"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83684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lumn white circle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B73B7C0-41EE-9CBE-C46D-6C536EBBA47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2" name="Text Placeholder 2">
            <a:extLst>
              <a:ext uri="{FF2B5EF4-FFF2-40B4-BE49-F238E27FC236}">
                <a16:creationId xmlns:a16="http://schemas.microsoft.com/office/drawing/2014/main" id="{C056C001-7BCC-D156-7A18-5028E7CAD50F}"/>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7C5859E-CAE1-25B7-5744-5C02FB44ADB7}"/>
              </a:ext>
            </a:extLst>
          </p:cNvPr>
          <p:cNvSpPr>
            <a:spLocks noGrp="1"/>
          </p:cNvSpPr>
          <p:nvPr>
            <p:ph type="body" sz="quarter" idx="12"/>
          </p:nvPr>
        </p:nvSpPr>
        <p:spPr>
          <a:xfrm>
            <a:off x="448751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33936424-3210-51EB-99B0-FAB07E4CDF4B}"/>
              </a:ext>
            </a:extLst>
          </p:cNvPr>
          <p:cNvSpPr>
            <a:spLocks noGrp="1"/>
          </p:cNvSpPr>
          <p:nvPr>
            <p:ph type="body" sz="quarter" idx="14"/>
          </p:nvPr>
        </p:nvSpPr>
        <p:spPr>
          <a:xfrm>
            <a:off x="813683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E4E5EDE3-BFC0-9771-2593-DA67DCC7F93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4DD9E04-C0E4-4446-AA6B-4CAA9188DBC1}"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A31291C8-2327-EF52-AE44-D591A21958E3}"/>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16" name="Text Placeholder 2">
            <a:extLst>
              <a:ext uri="{FF2B5EF4-FFF2-40B4-BE49-F238E27FC236}">
                <a16:creationId xmlns:a16="http://schemas.microsoft.com/office/drawing/2014/main" id="{E0395C3F-5A97-481A-15FF-8DBB8402DEA0}"/>
              </a:ext>
            </a:extLst>
          </p:cNvPr>
          <p:cNvSpPr>
            <a:spLocks noGrp="1"/>
          </p:cNvSpPr>
          <p:nvPr>
            <p:ph type="body" sz="quarter" idx="16"/>
          </p:nvPr>
        </p:nvSpPr>
        <p:spPr>
          <a:xfrm>
            <a:off x="838198"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3EA0DE04-37A4-0431-39BF-685850944814}"/>
              </a:ext>
            </a:extLst>
          </p:cNvPr>
          <p:cNvSpPr>
            <a:spLocks noGrp="1"/>
          </p:cNvSpPr>
          <p:nvPr>
            <p:ph type="body" sz="quarter" idx="17"/>
          </p:nvPr>
        </p:nvSpPr>
        <p:spPr>
          <a:xfrm>
            <a:off x="4487519"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0DE7D87D-6689-8698-FB44-AA4C86DB1E68}"/>
              </a:ext>
            </a:extLst>
          </p:cNvPr>
          <p:cNvSpPr>
            <a:spLocks noGrp="1"/>
          </p:cNvSpPr>
          <p:nvPr>
            <p:ph type="body" sz="quarter" idx="18"/>
          </p:nvPr>
        </p:nvSpPr>
        <p:spPr>
          <a:xfrm>
            <a:off x="8136837"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833277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lumn white circles tea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BB977EF-D309-9C1E-49FB-700AE6F8AEE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2" name="Text Placeholder 2">
            <a:extLst>
              <a:ext uri="{FF2B5EF4-FFF2-40B4-BE49-F238E27FC236}">
                <a16:creationId xmlns:a16="http://schemas.microsoft.com/office/drawing/2014/main" id="{C056C001-7BCC-D156-7A18-5028E7CAD50F}"/>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7C5859E-CAE1-25B7-5744-5C02FB44ADB7}"/>
              </a:ext>
            </a:extLst>
          </p:cNvPr>
          <p:cNvSpPr>
            <a:spLocks noGrp="1"/>
          </p:cNvSpPr>
          <p:nvPr>
            <p:ph type="body" sz="quarter" idx="12"/>
          </p:nvPr>
        </p:nvSpPr>
        <p:spPr>
          <a:xfrm>
            <a:off x="448751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33936424-3210-51EB-99B0-FAB07E4CDF4B}"/>
              </a:ext>
            </a:extLst>
          </p:cNvPr>
          <p:cNvSpPr>
            <a:spLocks noGrp="1"/>
          </p:cNvSpPr>
          <p:nvPr>
            <p:ph type="body" sz="quarter" idx="14"/>
          </p:nvPr>
        </p:nvSpPr>
        <p:spPr>
          <a:xfrm>
            <a:off x="813683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E4E5EDE3-BFC0-9771-2593-DA67DCC7F93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4DD9E04-C0E4-4446-AA6B-4CAA9188DBC1}"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A31291C8-2327-EF52-AE44-D591A21958E3}"/>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16" name="Text Placeholder 2">
            <a:extLst>
              <a:ext uri="{FF2B5EF4-FFF2-40B4-BE49-F238E27FC236}">
                <a16:creationId xmlns:a16="http://schemas.microsoft.com/office/drawing/2014/main" id="{E0395C3F-5A97-481A-15FF-8DBB8402DEA0}"/>
              </a:ext>
            </a:extLst>
          </p:cNvPr>
          <p:cNvSpPr>
            <a:spLocks noGrp="1"/>
          </p:cNvSpPr>
          <p:nvPr>
            <p:ph type="body" sz="quarter" idx="16"/>
          </p:nvPr>
        </p:nvSpPr>
        <p:spPr>
          <a:xfrm>
            <a:off x="838198"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3EA0DE04-37A4-0431-39BF-685850944814}"/>
              </a:ext>
            </a:extLst>
          </p:cNvPr>
          <p:cNvSpPr>
            <a:spLocks noGrp="1"/>
          </p:cNvSpPr>
          <p:nvPr>
            <p:ph type="body" sz="quarter" idx="17"/>
          </p:nvPr>
        </p:nvSpPr>
        <p:spPr>
          <a:xfrm>
            <a:off x="4487519"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0DE7D87D-6689-8698-FB44-AA4C86DB1E68}"/>
              </a:ext>
            </a:extLst>
          </p:cNvPr>
          <p:cNvSpPr>
            <a:spLocks noGrp="1"/>
          </p:cNvSpPr>
          <p:nvPr>
            <p:ph type="body" sz="quarter" idx="18"/>
          </p:nvPr>
        </p:nvSpPr>
        <p:spPr>
          <a:xfrm>
            <a:off x="8136837" y="2122463"/>
            <a:ext cx="3216965" cy="395290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938666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lumn white shape waterm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107BD6-B096-43BC-5B97-E34E8EC7F487}"/>
              </a:ext>
            </a:extLst>
          </p:cNvPr>
          <p:cNvPicPr>
            <a:picLocks noChangeAspect="1"/>
          </p:cNvPicPr>
          <p:nvPr userDrawn="1"/>
        </p:nvPicPr>
        <p:blipFill rotWithShape="1">
          <a:blip r:embed="rId2">
            <a:alphaModFix amt="5000"/>
          </a:blip>
          <a:srcRect t="-475" r="16172" b="17004"/>
          <a:stretch/>
        </p:blipFill>
        <p:spPr>
          <a:xfrm>
            <a:off x="7549527" y="2520706"/>
            <a:ext cx="4642473" cy="4337294"/>
          </a:xfrm>
          <a:prstGeom prst="rect">
            <a:avLst/>
          </a:prstGeom>
        </p:spPr>
      </p:pic>
      <p:sp>
        <p:nvSpPr>
          <p:cNvPr id="10" name="Title Placeholder 1">
            <a:extLst>
              <a:ext uri="{FF2B5EF4-FFF2-40B4-BE49-F238E27FC236}">
                <a16:creationId xmlns:a16="http://schemas.microsoft.com/office/drawing/2014/main" id="{2623C64B-AF34-874A-9C31-BAA0CBFA255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2" name="Text Placeholder 2">
            <a:extLst>
              <a:ext uri="{FF2B5EF4-FFF2-40B4-BE49-F238E27FC236}">
                <a16:creationId xmlns:a16="http://schemas.microsoft.com/office/drawing/2014/main" id="{C056C001-7BCC-D156-7A18-5028E7CAD50F}"/>
              </a:ext>
            </a:extLst>
          </p:cNvPr>
          <p:cNvSpPr>
            <a:spLocks noGrp="1"/>
          </p:cNvSpPr>
          <p:nvPr>
            <p:ph type="body" sz="quarter" idx="10"/>
          </p:nvPr>
        </p:nvSpPr>
        <p:spPr>
          <a:xfrm>
            <a:off x="838199"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57C5859E-CAE1-25B7-5744-5C02FB44ADB7}"/>
              </a:ext>
            </a:extLst>
          </p:cNvPr>
          <p:cNvSpPr>
            <a:spLocks noGrp="1"/>
          </p:cNvSpPr>
          <p:nvPr>
            <p:ph type="body" sz="quarter" idx="12"/>
          </p:nvPr>
        </p:nvSpPr>
        <p:spPr>
          <a:xfrm>
            <a:off x="448751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33936424-3210-51EB-99B0-FAB07E4CDF4B}"/>
              </a:ext>
            </a:extLst>
          </p:cNvPr>
          <p:cNvSpPr>
            <a:spLocks noGrp="1"/>
          </p:cNvSpPr>
          <p:nvPr>
            <p:ph type="body" sz="quarter" idx="14"/>
          </p:nvPr>
        </p:nvSpPr>
        <p:spPr>
          <a:xfrm>
            <a:off x="8136837" y="1617218"/>
            <a:ext cx="3216967"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Google Shape;35;p10">
            <a:extLst>
              <a:ext uri="{FF2B5EF4-FFF2-40B4-BE49-F238E27FC236}">
                <a16:creationId xmlns:a16="http://schemas.microsoft.com/office/drawing/2014/main" id="{E4E5EDE3-BFC0-9771-2593-DA67DCC7F93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4DD9E04-C0E4-4446-AA6B-4CAA9188DBC1}"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A31291C8-2327-EF52-AE44-D591A21958E3}"/>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5" name="Text Placeholder 2">
            <a:extLst>
              <a:ext uri="{FF2B5EF4-FFF2-40B4-BE49-F238E27FC236}">
                <a16:creationId xmlns:a16="http://schemas.microsoft.com/office/drawing/2014/main" id="{591239D2-8010-D0C4-725B-1DCE9FEC4471}"/>
              </a:ext>
            </a:extLst>
          </p:cNvPr>
          <p:cNvSpPr>
            <a:spLocks noGrp="1"/>
          </p:cNvSpPr>
          <p:nvPr>
            <p:ph type="body" sz="quarter" idx="16"/>
          </p:nvPr>
        </p:nvSpPr>
        <p:spPr>
          <a:xfrm>
            <a:off x="838198" y="2122461"/>
            <a:ext cx="3216965" cy="395290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8" name="Text Placeholder 2">
            <a:extLst>
              <a:ext uri="{FF2B5EF4-FFF2-40B4-BE49-F238E27FC236}">
                <a16:creationId xmlns:a16="http://schemas.microsoft.com/office/drawing/2014/main" id="{0FCE6178-8463-55A2-2C66-EF6578D786B1}"/>
              </a:ext>
            </a:extLst>
          </p:cNvPr>
          <p:cNvSpPr>
            <a:spLocks noGrp="1"/>
          </p:cNvSpPr>
          <p:nvPr>
            <p:ph type="body" sz="quarter" idx="17"/>
          </p:nvPr>
        </p:nvSpPr>
        <p:spPr>
          <a:xfrm>
            <a:off x="4487519" y="2122461"/>
            <a:ext cx="3216965" cy="395290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9" name="Text Placeholder 2">
            <a:extLst>
              <a:ext uri="{FF2B5EF4-FFF2-40B4-BE49-F238E27FC236}">
                <a16:creationId xmlns:a16="http://schemas.microsoft.com/office/drawing/2014/main" id="{926C2DF7-67ED-67E1-649C-848DD978F766}"/>
              </a:ext>
            </a:extLst>
          </p:cNvPr>
          <p:cNvSpPr>
            <a:spLocks noGrp="1"/>
          </p:cNvSpPr>
          <p:nvPr>
            <p:ph type="body" sz="quarter" idx="18"/>
          </p:nvPr>
        </p:nvSpPr>
        <p:spPr>
          <a:xfrm>
            <a:off x="8136837" y="2122461"/>
            <a:ext cx="3216965" cy="395290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01547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large collumn white">
    <p:spTree>
      <p:nvGrpSpPr>
        <p:cNvPr id="1" name=""/>
        <p:cNvGrpSpPr/>
        <p:nvPr/>
      </p:nvGrpSpPr>
      <p:grpSpPr>
        <a:xfrm>
          <a:off x="0" y="0"/>
          <a:ext cx="0" cy="0"/>
          <a:chOff x="0" y="0"/>
          <a:chExt cx="0" cy="0"/>
        </a:xfrm>
      </p:grpSpPr>
      <p:pic>
        <p:nvPicPr>
          <p:cNvPr id="9" name="Graphic 6">
            <a:extLst>
              <a:ext uri="{FF2B5EF4-FFF2-40B4-BE49-F238E27FC236}">
                <a16:creationId xmlns:a16="http://schemas.microsoft.com/office/drawing/2014/main" id="{8B7FD3A6-E40B-B6BD-E36F-9FE37CDB29E7}"/>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5" name="Google Shape;35;p10">
            <a:extLst>
              <a:ext uri="{FF2B5EF4-FFF2-40B4-BE49-F238E27FC236}">
                <a16:creationId xmlns:a16="http://schemas.microsoft.com/office/drawing/2014/main" id="{82464695-10AF-1F55-712F-769002D5A57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D62A143-9525-4E41-8FD3-3A61AFC1F9DA}"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31B45215-5413-DD44-A177-481DA0D3D38F}"/>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4" name="Google Shape;37;p11">
            <a:extLst>
              <a:ext uri="{FF2B5EF4-FFF2-40B4-BE49-F238E27FC236}">
                <a16:creationId xmlns:a16="http://schemas.microsoft.com/office/drawing/2014/main" id="{BBD7E2B2-5E3D-1C20-7A37-5519BCC2C611}"/>
              </a:ext>
            </a:extLst>
          </p:cNvPr>
          <p:cNvSpPr txBox="1">
            <a:spLocks noGrp="1"/>
          </p:cNvSpPr>
          <p:nvPr>
            <p:ph type="title" hasCustomPrompt="1"/>
          </p:nvPr>
        </p:nvSpPr>
        <p:spPr>
          <a:xfrm>
            <a:off x="838198" y="818905"/>
            <a:ext cx="3247103" cy="5256458"/>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Text Placeholder 2">
            <a:extLst>
              <a:ext uri="{FF2B5EF4-FFF2-40B4-BE49-F238E27FC236}">
                <a16:creationId xmlns:a16="http://schemas.microsoft.com/office/drawing/2014/main" id="{4F4F9239-2289-E830-C122-FD37FC7951B1}"/>
              </a:ext>
            </a:extLst>
          </p:cNvPr>
          <p:cNvSpPr>
            <a:spLocks noGrp="1"/>
          </p:cNvSpPr>
          <p:nvPr>
            <p:ph type="body" sz="quarter" idx="11"/>
          </p:nvPr>
        </p:nvSpPr>
        <p:spPr>
          <a:xfrm>
            <a:off x="4384441"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E69D476B-7EE5-99CD-38B8-FBC83C48BF38}"/>
              </a:ext>
            </a:extLst>
          </p:cNvPr>
          <p:cNvSpPr>
            <a:spLocks noGrp="1"/>
          </p:cNvSpPr>
          <p:nvPr>
            <p:ph type="body" sz="quarter" idx="12"/>
          </p:nvPr>
        </p:nvSpPr>
        <p:spPr>
          <a:xfrm>
            <a:off x="7983610"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965728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M - Two collumn whi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AED4FF-572F-F326-F872-0D77808E6ABE}"/>
              </a:ext>
            </a:extLst>
          </p:cNvPr>
          <p:cNvPicPr>
            <a:picLocks noChangeAspect="1"/>
          </p:cNvPicPr>
          <p:nvPr/>
        </p:nvPicPr>
        <p:blipFill rotWithShape="1">
          <a:blip r:embed="rId2">
            <a:alphaModFix amt="5000"/>
          </a:blip>
          <a:srcRect t="-475" r="16172" b="17004"/>
          <a:stretch/>
        </p:blipFill>
        <p:spPr>
          <a:xfrm>
            <a:off x="7549527" y="2520706"/>
            <a:ext cx="4642473" cy="4337294"/>
          </a:xfrm>
          <a:prstGeom prst="rect">
            <a:avLst/>
          </a:prstGeom>
        </p:spPr>
      </p:pic>
      <p:sp>
        <p:nvSpPr>
          <p:cNvPr id="5" name="Google Shape;35;p10">
            <a:extLst>
              <a:ext uri="{FF2B5EF4-FFF2-40B4-BE49-F238E27FC236}">
                <a16:creationId xmlns:a16="http://schemas.microsoft.com/office/drawing/2014/main" id="{2E58A0B6-AF3B-5A7A-A42F-A7F21480D56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69F5A996-E780-47FE-9B10-5E673538F8E3}"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9FB05E73-9528-F23E-16A6-09644502BC46}"/>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10" name="Google Shape;37;p11">
            <a:extLst>
              <a:ext uri="{FF2B5EF4-FFF2-40B4-BE49-F238E27FC236}">
                <a16:creationId xmlns:a16="http://schemas.microsoft.com/office/drawing/2014/main" id="{B786AE76-F334-7864-0EAC-3A7D58919C4E}"/>
              </a:ext>
            </a:extLst>
          </p:cNvPr>
          <p:cNvSpPr txBox="1">
            <a:spLocks noGrp="1"/>
          </p:cNvSpPr>
          <p:nvPr>
            <p:ph type="title" hasCustomPrompt="1"/>
          </p:nvPr>
        </p:nvSpPr>
        <p:spPr>
          <a:xfrm>
            <a:off x="838198" y="818905"/>
            <a:ext cx="3247103" cy="5256458"/>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11" name="Text Placeholder 2">
            <a:extLst>
              <a:ext uri="{FF2B5EF4-FFF2-40B4-BE49-F238E27FC236}">
                <a16:creationId xmlns:a16="http://schemas.microsoft.com/office/drawing/2014/main" id="{2CC24A6E-1EB0-BBCB-E1A2-39D1A45B3113}"/>
              </a:ext>
            </a:extLst>
          </p:cNvPr>
          <p:cNvSpPr>
            <a:spLocks noGrp="1"/>
          </p:cNvSpPr>
          <p:nvPr>
            <p:ph type="body" sz="quarter" idx="11"/>
          </p:nvPr>
        </p:nvSpPr>
        <p:spPr>
          <a:xfrm>
            <a:off x="4384441"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C4258A4E-F484-9294-8BF8-070A8F98AB72}"/>
              </a:ext>
            </a:extLst>
          </p:cNvPr>
          <p:cNvSpPr>
            <a:spLocks noGrp="1"/>
          </p:cNvSpPr>
          <p:nvPr>
            <p:ph type="body" sz="quarter" idx="12"/>
          </p:nvPr>
        </p:nvSpPr>
        <p:spPr>
          <a:xfrm>
            <a:off x="7983610"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865426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collumn whit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E7E02EC8-DB5C-E4AF-E9CA-16D338236A9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6" name="Google Shape;35;p10">
            <a:extLst>
              <a:ext uri="{FF2B5EF4-FFF2-40B4-BE49-F238E27FC236}">
                <a16:creationId xmlns:a16="http://schemas.microsoft.com/office/drawing/2014/main" id="{7CD28386-B8E8-5DDA-7879-2131CB7DAAC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CFA62D38-F72C-4878-A07B-8EF7E63D7D68}"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335EF2E7-DC90-3F81-5D7C-E37EF67987FA}"/>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15" name="Text Placeholder 2">
            <a:extLst>
              <a:ext uri="{FF2B5EF4-FFF2-40B4-BE49-F238E27FC236}">
                <a16:creationId xmlns:a16="http://schemas.microsoft.com/office/drawing/2014/main" id="{C2F75D86-9F31-A03A-8F91-1167C31370BD}"/>
              </a:ext>
            </a:extLst>
          </p:cNvPr>
          <p:cNvSpPr>
            <a:spLocks noGrp="1"/>
          </p:cNvSpPr>
          <p:nvPr>
            <p:ph type="body" sz="quarter" idx="10"/>
          </p:nvPr>
        </p:nvSpPr>
        <p:spPr>
          <a:xfrm>
            <a:off x="838200"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12525E16-9FE1-A186-0BE1-FF3EE06A006B}"/>
              </a:ext>
            </a:extLst>
          </p:cNvPr>
          <p:cNvSpPr>
            <a:spLocks noGrp="1"/>
          </p:cNvSpPr>
          <p:nvPr>
            <p:ph type="body" sz="quarter" idx="12"/>
          </p:nvPr>
        </p:nvSpPr>
        <p:spPr>
          <a:xfrm>
            <a:off x="357642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86760CB8-B689-C04B-14CA-22BA9226AF8E}"/>
              </a:ext>
            </a:extLst>
          </p:cNvPr>
          <p:cNvSpPr>
            <a:spLocks noGrp="1"/>
          </p:cNvSpPr>
          <p:nvPr>
            <p:ph type="body" sz="quarter" idx="14"/>
          </p:nvPr>
        </p:nvSpPr>
        <p:spPr>
          <a:xfrm>
            <a:off x="6314661"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3B0F8DBA-DE06-F034-0DFC-09F17D3B6814}"/>
              </a:ext>
            </a:extLst>
          </p:cNvPr>
          <p:cNvSpPr>
            <a:spLocks noGrp="1"/>
          </p:cNvSpPr>
          <p:nvPr>
            <p:ph type="body" sz="quarter" idx="16"/>
          </p:nvPr>
        </p:nvSpPr>
        <p:spPr>
          <a:xfrm>
            <a:off x="905288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8FC1B857-D9E3-E656-1314-8D49D3CEE55D}"/>
              </a:ext>
            </a:extLst>
          </p:cNvPr>
          <p:cNvSpPr>
            <a:spLocks noGrp="1"/>
          </p:cNvSpPr>
          <p:nvPr>
            <p:ph type="body" sz="quarter" idx="18"/>
          </p:nvPr>
        </p:nvSpPr>
        <p:spPr>
          <a:xfrm>
            <a:off x="838199"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6" name="Text Placeholder 2">
            <a:extLst>
              <a:ext uri="{FF2B5EF4-FFF2-40B4-BE49-F238E27FC236}">
                <a16:creationId xmlns:a16="http://schemas.microsoft.com/office/drawing/2014/main" id="{44135874-BBFA-6127-667A-A65CF5FFFB19}"/>
              </a:ext>
            </a:extLst>
          </p:cNvPr>
          <p:cNvSpPr>
            <a:spLocks noGrp="1"/>
          </p:cNvSpPr>
          <p:nvPr>
            <p:ph type="body" sz="quarter" idx="19"/>
          </p:nvPr>
        </p:nvSpPr>
        <p:spPr>
          <a:xfrm>
            <a:off x="357643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7" name="Text Placeholder 2">
            <a:extLst>
              <a:ext uri="{FF2B5EF4-FFF2-40B4-BE49-F238E27FC236}">
                <a16:creationId xmlns:a16="http://schemas.microsoft.com/office/drawing/2014/main" id="{CB028622-199F-59E0-C543-BCFCD83E2B8C}"/>
              </a:ext>
            </a:extLst>
          </p:cNvPr>
          <p:cNvSpPr>
            <a:spLocks noGrp="1"/>
          </p:cNvSpPr>
          <p:nvPr>
            <p:ph type="body" sz="quarter" idx="20"/>
          </p:nvPr>
        </p:nvSpPr>
        <p:spPr>
          <a:xfrm>
            <a:off x="631466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8" name="Text Placeholder 2">
            <a:extLst>
              <a:ext uri="{FF2B5EF4-FFF2-40B4-BE49-F238E27FC236}">
                <a16:creationId xmlns:a16="http://schemas.microsoft.com/office/drawing/2014/main" id="{E6FF64FF-8AE3-1356-A126-B7E4D2FEB8CB}"/>
              </a:ext>
            </a:extLst>
          </p:cNvPr>
          <p:cNvSpPr>
            <a:spLocks noGrp="1"/>
          </p:cNvSpPr>
          <p:nvPr>
            <p:ph type="body" sz="quarter" idx="21"/>
          </p:nvPr>
        </p:nvSpPr>
        <p:spPr>
          <a:xfrm>
            <a:off x="9052893"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97511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contents white2">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FC005C-A8CC-46C4-6D36-A10E2B1BA627}"/>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p>
            <a:r>
              <a:rPr lang="en-US"/>
              <a:t>Click to edit title</a:t>
            </a:r>
          </a:p>
        </p:txBody>
      </p:sp>
      <p:sp>
        <p:nvSpPr>
          <p:cNvPr id="7" name="Google Shape;35;p10">
            <a:extLst>
              <a:ext uri="{FF2B5EF4-FFF2-40B4-BE49-F238E27FC236}">
                <a16:creationId xmlns:a16="http://schemas.microsoft.com/office/drawing/2014/main" id="{CB7BCEF1-FB4D-EDE6-BD3A-CF6BA8186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715127DC-4F3B-475A-820D-DDB7A9D86E3C}"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8867FBE7-2026-AC0B-9543-0733AB9B635E}"/>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3" name="Text Placeholder 3">
            <a:extLst>
              <a:ext uri="{FF2B5EF4-FFF2-40B4-BE49-F238E27FC236}">
                <a16:creationId xmlns:a16="http://schemas.microsoft.com/office/drawing/2014/main" id="{60F815B2-9AD8-7D3E-2F6B-D923E2655050}"/>
              </a:ext>
            </a:extLst>
          </p:cNvPr>
          <p:cNvSpPr>
            <a:spLocks noGrp="1"/>
          </p:cNvSpPr>
          <p:nvPr>
            <p:ph type="body" sz="quarter" idx="10" hasCustomPrompt="1"/>
          </p:nvPr>
        </p:nvSpPr>
        <p:spPr>
          <a:xfrm>
            <a:off x="838201" y="2219316"/>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6" name="Text Placeholder 3">
            <a:extLst>
              <a:ext uri="{FF2B5EF4-FFF2-40B4-BE49-F238E27FC236}">
                <a16:creationId xmlns:a16="http://schemas.microsoft.com/office/drawing/2014/main" id="{31CA4E95-C0A0-CA37-A78D-FDDDCC7D161F}"/>
              </a:ext>
            </a:extLst>
          </p:cNvPr>
          <p:cNvSpPr>
            <a:spLocks noGrp="1"/>
          </p:cNvSpPr>
          <p:nvPr>
            <p:ph type="body" sz="quarter" idx="22" hasCustomPrompt="1"/>
          </p:nvPr>
        </p:nvSpPr>
        <p:spPr>
          <a:xfrm>
            <a:off x="838201" y="3063505"/>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664DDC41-C598-B1F2-B19A-C44019BF14FE}"/>
              </a:ext>
            </a:extLst>
          </p:cNvPr>
          <p:cNvSpPr>
            <a:spLocks noGrp="1"/>
          </p:cNvSpPr>
          <p:nvPr>
            <p:ph type="body" sz="quarter" idx="24" hasCustomPrompt="1"/>
          </p:nvPr>
        </p:nvSpPr>
        <p:spPr>
          <a:xfrm>
            <a:off x="838201" y="3907693"/>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D439C3B3-30DA-2745-C4E6-D4CF43721AFA}"/>
              </a:ext>
            </a:extLst>
          </p:cNvPr>
          <p:cNvSpPr>
            <a:spLocks noGrp="1"/>
          </p:cNvSpPr>
          <p:nvPr>
            <p:ph type="body" sz="quarter" idx="26" hasCustomPrompt="1"/>
          </p:nvPr>
        </p:nvSpPr>
        <p:spPr>
          <a:xfrm>
            <a:off x="838201" y="4751882"/>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1" name="Text Placeholder 3">
            <a:extLst>
              <a:ext uri="{FF2B5EF4-FFF2-40B4-BE49-F238E27FC236}">
                <a16:creationId xmlns:a16="http://schemas.microsoft.com/office/drawing/2014/main" id="{9B59F432-242D-83FA-A4B4-683521751C7F}"/>
              </a:ext>
            </a:extLst>
          </p:cNvPr>
          <p:cNvSpPr>
            <a:spLocks noGrp="1"/>
          </p:cNvSpPr>
          <p:nvPr>
            <p:ph type="body" sz="quarter" idx="28" hasCustomPrompt="1"/>
          </p:nvPr>
        </p:nvSpPr>
        <p:spPr>
          <a:xfrm>
            <a:off x="6436682" y="2250517"/>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2" name="Text Placeholder 3">
            <a:extLst>
              <a:ext uri="{FF2B5EF4-FFF2-40B4-BE49-F238E27FC236}">
                <a16:creationId xmlns:a16="http://schemas.microsoft.com/office/drawing/2014/main" id="{654F91BB-8E78-EAFC-4866-E13519EBF5DC}"/>
              </a:ext>
            </a:extLst>
          </p:cNvPr>
          <p:cNvSpPr>
            <a:spLocks noGrp="1"/>
          </p:cNvSpPr>
          <p:nvPr>
            <p:ph type="body" sz="quarter" idx="30" hasCustomPrompt="1"/>
          </p:nvPr>
        </p:nvSpPr>
        <p:spPr>
          <a:xfrm>
            <a:off x="6436682" y="3094706"/>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1" name="Text Placeholder 3">
            <a:extLst>
              <a:ext uri="{FF2B5EF4-FFF2-40B4-BE49-F238E27FC236}">
                <a16:creationId xmlns:a16="http://schemas.microsoft.com/office/drawing/2014/main" id="{E2C107AB-B043-4E2C-FD70-0D5D0E79ECC0}"/>
              </a:ext>
            </a:extLst>
          </p:cNvPr>
          <p:cNvSpPr>
            <a:spLocks noGrp="1"/>
          </p:cNvSpPr>
          <p:nvPr>
            <p:ph type="body" sz="quarter" idx="32" hasCustomPrompt="1"/>
          </p:nvPr>
        </p:nvSpPr>
        <p:spPr>
          <a:xfrm>
            <a:off x="6436682" y="3938894"/>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2" name="Text Placeholder 3">
            <a:extLst>
              <a:ext uri="{FF2B5EF4-FFF2-40B4-BE49-F238E27FC236}">
                <a16:creationId xmlns:a16="http://schemas.microsoft.com/office/drawing/2014/main" id="{45901C49-BE31-E72B-295F-7FA91B986D93}"/>
              </a:ext>
            </a:extLst>
          </p:cNvPr>
          <p:cNvSpPr>
            <a:spLocks noGrp="1"/>
          </p:cNvSpPr>
          <p:nvPr>
            <p:ph type="body" sz="quarter" idx="34" hasCustomPrompt="1"/>
          </p:nvPr>
        </p:nvSpPr>
        <p:spPr>
          <a:xfrm>
            <a:off x="6436682" y="4783083"/>
            <a:ext cx="1205204" cy="644897"/>
          </a:xfrm>
          <a:ln>
            <a:solidFill>
              <a:schemeClr val="bg1"/>
            </a:solidFill>
          </a:ln>
        </p:spPr>
        <p:txBody>
          <a:bodyPr lIns="72000" tIns="72000" rIns="72000" bIns="72000" anchor="t">
            <a:noAutofit/>
          </a:bodyPr>
          <a:lstStyle>
            <a:lvl1pPr marL="63500" indent="0">
              <a:buNone/>
              <a:defRPr sz="54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23" name="Text Placeholder 2">
            <a:extLst>
              <a:ext uri="{FF2B5EF4-FFF2-40B4-BE49-F238E27FC236}">
                <a16:creationId xmlns:a16="http://schemas.microsoft.com/office/drawing/2014/main" id="{BFC0C63E-F5F4-0A87-3938-0BE2FF6B5C30}"/>
              </a:ext>
            </a:extLst>
          </p:cNvPr>
          <p:cNvSpPr>
            <a:spLocks noGrp="1"/>
          </p:cNvSpPr>
          <p:nvPr>
            <p:ph type="body" sz="quarter" idx="21"/>
          </p:nvPr>
        </p:nvSpPr>
        <p:spPr>
          <a:xfrm>
            <a:off x="2060969" y="2219316"/>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40EEBB40-B795-A7A3-A218-20B8EE0C3032}"/>
              </a:ext>
            </a:extLst>
          </p:cNvPr>
          <p:cNvSpPr>
            <a:spLocks noGrp="1"/>
          </p:cNvSpPr>
          <p:nvPr>
            <p:ph type="body" sz="quarter" idx="23"/>
          </p:nvPr>
        </p:nvSpPr>
        <p:spPr>
          <a:xfrm>
            <a:off x="2060969" y="3063505"/>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3EC28FFE-9877-597A-DBE2-0921A3E96D02}"/>
              </a:ext>
            </a:extLst>
          </p:cNvPr>
          <p:cNvSpPr>
            <a:spLocks noGrp="1"/>
          </p:cNvSpPr>
          <p:nvPr>
            <p:ph type="body" sz="quarter" idx="25"/>
          </p:nvPr>
        </p:nvSpPr>
        <p:spPr>
          <a:xfrm>
            <a:off x="2060969" y="3907693"/>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AA767E5B-10B5-F0F5-428D-B18522040405}"/>
              </a:ext>
            </a:extLst>
          </p:cNvPr>
          <p:cNvSpPr>
            <a:spLocks noGrp="1"/>
          </p:cNvSpPr>
          <p:nvPr>
            <p:ph type="body" sz="quarter" idx="27"/>
          </p:nvPr>
        </p:nvSpPr>
        <p:spPr>
          <a:xfrm>
            <a:off x="2060969" y="4751882"/>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FBBF8D43-9EE3-8E68-4D77-9A298E09100A}"/>
              </a:ext>
            </a:extLst>
          </p:cNvPr>
          <p:cNvSpPr>
            <a:spLocks noGrp="1"/>
          </p:cNvSpPr>
          <p:nvPr>
            <p:ph type="body" sz="quarter" idx="29"/>
          </p:nvPr>
        </p:nvSpPr>
        <p:spPr>
          <a:xfrm>
            <a:off x="7724704" y="2250517"/>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8" name="Text Placeholder 2">
            <a:extLst>
              <a:ext uri="{FF2B5EF4-FFF2-40B4-BE49-F238E27FC236}">
                <a16:creationId xmlns:a16="http://schemas.microsoft.com/office/drawing/2014/main" id="{587A2A11-3D80-7254-D01B-E670DC241F3C}"/>
              </a:ext>
            </a:extLst>
          </p:cNvPr>
          <p:cNvSpPr>
            <a:spLocks noGrp="1"/>
          </p:cNvSpPr>
          <p:nvPr>
            <p:ph type="body" sz="quarter" idx="31"/>
          </p:nvPr>
        </p:nvSpPr>
        <p:spPr>
          <a:xfrm>
            <a:off x="7724704" y="3094706"/>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9" name="Text Placeholder 2">
            <a:extLst>
              <a:ext uri="{FF2B5EF4-FFF2-40B4-BE49-F238E27FC236}">
                <a16:creationId xmlns:a16="http://schemas.microsoft.com/office/drawing/2014/main" id="{B1E0CDEE-37C6-176D-64F5-D79F934FB63E}"/>
              </a:ext>
            </a:extLst>
          </p:cNvPr>
          <p:cNvSpPr>
            <a:spLocks noGrp="1"/>
          </p:cNvSpPr>
          <p:nvPr>
            <p:ph type="body" sz="quarter" idx="33"/>
          </p:nvPr>
        </p:nvSpPr>
        <p:spPr>
          <a:xfrm>
            <a:off x="7724704" y="3938894"/>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0" name="Text Placeholder 2">
            <a:extLst>
              <a:ext uri="{FF2B5EF4-FFF2-40B4-BE49-F238E27FC236}">
                <a16:creationId xmlns:a16="http://schemas.microsoft.com/office/drawing/2014/main" id="{74F4CF5A-5F54-96B5-C286-F269E26D89EE}"/>
              </a:ext>
            </a:extLst>
          </p:cNvPr>
          <p:cNvSpPr>
            <a:spLocks noGrp="1"/>
          </p:cNvSpPr>
          <p:nvPr>
            <p:ph type="body" sz="quarter" idx="35"/>
          </p:nvPr>
        </p:nvSpPr>
        <p:spPr>
          <a:xfrm>
            <a:off x="7724704" y="4783083"/>
            <a:ext cx="3199887" cy="644898"/>
          </a:xfrm>
          <a:ln>
            <a:noFill/>
          </a:ln>
        </p:spPr>
        <p:txBody>
          <a:bodyPr lIns="72000" tIns="72000" rIns="72000" bIns="72000" anchor="ctr">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4" name="Graphic 3">
            <a:extLst>
              <a:ext uri="{FF2B5EF4-FFF2-40B4-BE49-F238E27FC236}">
                <a16:creationId xmlns:a16="http://schemas.microsoft.com/office/drawing/2014/main" id="{8E0AC659-AAE4-8F8E-CA3E-222D3E0818E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 t="64902" r="6719" b="168"/>
          <a:stretch/>
        </p:blipFill>
        <p:spPr>
          <a:xfrm>
            <a:off x="7069245" y="-46453"/>
            <a:ext cx="5122755" cy="1918203"/>
          </a:xfrm>
          <a:prstGeom prst="rect">
            <a:avLst/>
          </a:prstGeom>
        </p:spPr>
      </p:pic>
    </p:spTree>
    <p:extLst>
      <p:ext uri="{BB962C8B-B14F-4D97-AF65-F5344CB8AC3E}">
        <p14:creationId xmlns:p14="http://schemas.microsoft.com/office/powerpoint/2010/main" val="31939512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ollumn white shape waterm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B384C9-4AB7-4961-024D-E893EC0FD681}"/>
              </a:ext>
            </a:extLst>
          </p:cNvPr>
          <p:cNvPicPr>
            <a:picLocks noChangeAspect="1"/>
          </p:cNvPicPr>
          <p:nvPr userDrawn="1"/>
        </p:nvPicPr>
        <p:blipFill rotWithShape="1">
          <a:blip r:embed="rId2">
            <a:alphaModFix amt="5000"/>
          </a:blip>
          <a:srcRect t="-475" r="16172" b="17004"/>
          <a:stretch/>
        </p:blipFill>
        <p:spPr>
          <a:xfrm>
            <a:off x="7549527" y="2520706"/>
            <a:ext cx="4642473" cy="4337294"/>
          </a:xfrm>
          <a:prstGeom prst="rect">
            <a:avLst/>
          </a:prstGeom>
        </p:spPr>
      </p:pic>
      <p:sp>
        <p:nvSpPr>
          <p:cNvPr id="12" name="Title Placeholder 1">
            <a:extLst>
              <a:ext uri="{FF2B5EF4-FFF2-40B4-BE49-F238E27FC236}">
                <a16:creationId xmlns:a16="http://schemas.microsoft.com/office/drawing/2014/main" id="{E7E02EC8-DB5C-E4AF-E9CA-16D338236A9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6" name="Google Shape;35;p10">
            <a:extLst>
              <a:ext uri="{FF2B5EF4-FFF2-40B4-BE49-F238E27FC236}">
                <a16:creationId xmlns:a16="http://schemas.microsoft.com/office/drawing/2014/main" id="{7CD28386-B8E8-5DDA-7879-2131CB7DAAC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CFA62D38-F72C-4878-A07B-8EF7E63D7D68}"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335EF2E7-DC90-3F81-5D7C-E37EF67987FA}"/>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AE7C8BAC-7D0D-D628-63F6-F56A07EE8FFF}"/>
              </a:ext>
            </a:extLst>
          </p:cNvPr>
          <p:cNvSpPr>
            <a:spLocks noGrp="1"/>
          </p:cNvSpPr>
          <p:nvPr>
            <p:ph type="body" sz="quarter" idx="10"/>
          </p:nvPr>
        </p:nvSpPr>
        <p:spPr>
          <a:xfrm>
            <a:off x="838200"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Text Placeholder 2">
            <a:extLst>
              <a:ext uri="{FF2B5EF4-FFF2-40B4-BE49-F238E27FC236}">
                <a16:creationId xmlns:a16="http://schemas.microsoft.com/office/drawing/2014/main" id="{87F5A96B-66E2-5300-E83C-FECD20C81090}"/>
              </a:ext>
            </a:extLst>
          </p:cNvPr>
          <p:cNvSpPr>
            <a:spLocks noGrp="1"/>
          </p:cNvSpPr>
          <p:nvPr>
            <p:ph type="body" sz="quarter" idx="12"/>
          </p:nvPr>
        </p:nvSpPr>
        <p:spPr>
          <a:xfrm>
            <a:off x="357642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B0E9F58D-9ECC-8488-612B-4B1459E349A3}"/>
              </a:ext>
            </a:extLst>
          </p:cNvPr>
          <p:cNvSpPr>
            <a:spLocks noGrp="1"/>
          </p:cNvSpPr>
          <p:nvPr>
            <p:ph type="body" sz="quarter" idx="14"/>
          </p:nvPr>
        </p:nvSpPr>
        <p:spPr>
          <a:xfrm>
            <a:off x="6314661"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3" name="Text Placeholder 2">
            <a:extLst>
              <a:ext uri="{FF2B5EF4-FFF2-40B4-BE49-F238E27FC236}">
                <a16:creationId xmlns:a16="http://schemas.microsoft.com/office/drawing/2014/main" id="{2DC84889-B8E2-92B4-E2F6-B0367E4B8169}"/>
              </a:ext>
            </a:extLst>
          </p:cNvPr>
          <p:cNvSpPr>
            <a:spLocks noGrp="1"/>
          </p:cNvSpPr>
          <p:nvPr>
            <p:ph type="body" sz="quarter" idx="16"/>
          </p:nvPr>
        </p:nvSpPr>
        <p:spPr>
          <a:xfrm>
            <a:off x="905288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Text Placeholder 2">
            <a:extLst>
              <a:ext uri="{FF2B5EF4-FFF2-40B4-BE49-F238E27FC236}">
                <a16:creationId xmlns:a16="http://schemas.microsoft.com/office/drawing/2014/main" id="{8A996175-6778-C50D-33E2-56E7E85B7B5A}"/>
              </a:ext>
            </a:extLst>
          </p:cNvPr>
          <p:cNvSpPr>
            <a:spLocks noGrp="1"/>
          </p:cNvSpPr>
          <p:nvPr>
            <p:ph type="body" sz="quarter" idx="18"/>
          </p:nvPr>
        </p:nvSpPr>
        <p:spPr>
          <a:xfrm>
            <a:off x="838199"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5" name="Text Placeholder 2">
            <a:extLst>
              <a:ext uri="{FF2B5EF4-FFF2-40B4-BE49-F238E27FC236}">
                <a16:creationId xmlns:a16="http://schemas.microsoft.com/office/drawing/2014/main" id="{D058C944-CA92-8073-E990-4B447B6496A4}"/>
              </a:ext>
            </a:extLst>
          </p:cNvPr>
          <p:cNvSpPr>
            <a:spLocks noGrp="1"/>
          </p:cNvSpPr>
          <p:nvPr>
            <p:ph type="body" sz="quarter" idx="19"/>
          </p:nvPr>
        </p:nvSpPr>
        <p:spPr>
          <a:xfrm>
            <a:off x="357643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78F90756-6C19-0129-AE6C-5A58BDC5E07A}"/>
              </a:ext>
            </a:extLst>
          </p:cNvPr>
          <p:cNvSpPr>
            <a:spLocks noGrp="1"/>
          </p:cNvSpPr>
          <p:nvPr>
            <p:ph type="body" sz="quarter" idx="20"/>
          </p:nvPr>
        </p:nvSpPr>
        <p:spPr>
          <a:xfrm>
            <a:off x="631466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9" name="Text Placeholder 2">
            <a:extLst>
              <a:ext uri="{FF2B5EF4-FFF2-40B4-BE49-F238E27FC236}">
                <a16:creationId xmlns:a16="http://schemas.microsoft.com/office/drawing/2014/main" id="{89566B9E-E613-F545-E102-CDDC2697984E}"/>
              </a:ext>
            </a:extLst>
          </p:cNvPr>
          <p:cNvSpPr>
            <a:spLocks noGrp="1"/>
          </p:cNvSpPr>
          <p:nvPr>
            <p:ph type="body" sz="quarter" idx="21"/>
          </p:nvPr>
        </p:nvSpPr>
        <p:spPr>
          <a:xfrm>
            <a:off x="9052893"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107204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llumn white outline shape">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C30ED815-53E5-8F66-5DDD-181730380B1D}"/>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1155"/>
          <a:stretch/>
        </p:blipFill>
        <p:spPr>
          <a:xfrm>
            <a:off x="7722631" y="2503170"/>
            <a:ext cx="4469369" cy="4372651"/>
          </a:xfrm>
          <a:prstGeom prst="rect">
            <a:avLst/>
          </a:prstGeom>
        </p:spPr>
      </p:pic>
      <p:sp>
        <p:nvSpPr>
          <p:cNvPr id="12" name="Title Placeholder 1">
            <a:extLst>
              <a:ext uri="{FF2B5EF4-FFF2-40B4-BE49-F238E27FC236}">
                <a16:creationId xmlns:a16="http://schemas.microsoft.com/office/drawing/2014/main" id="{E7E02EC8-DB5C-E4AF-E9CA-16D338236A9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tx1"/>
                </a:solidFill>
              </a:defRPr>
            </a:lvl1pPr>
          </a:lstStyle>
          <a:p>
            <a:r>
              <a:rPr lang="en-US"/>
              <a:t>Click to edit title</a:t>
            </a:r>
          </a:p>
        </p:txBody>
      </p:sp>
      <p:sp>
        <p:nvSpPr>
          <p:cNvPr id="6" name="Google Shape;35;p10">
            <a:extLst>
              <a:ext uri="{FF2B5EF4-FFF2-40B4-BE49-F238E27FC236}">
                <a16:creationId xmlns:a16="http://schemas.microsoft.com/office/drawing/2014/main" id="{7CD28386-B8E8-5DDA-7879-2131CB7DAAC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CFA62D38-F72C-4878-A07B-8EF7E63D7D68}"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7" name="Picture 6">
            <a:extLst>
              <a:ext uri="{FF2B5EF4-FFF2-40B4-BE49-F238E27FC236}">
                <a16:creationId xmlns:a16="http://schemas.microsoft.com/office/drawing/2014/main" id="{335EF2E7-DC90-3F81-5D7C-E37EF67987FA}"/>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3" name="Text Placeholder 2">
            <a:extLst>
              <a:ext uri="{FF2B5EF4-FFF2-40B4-BE49-F238E27FC236}">
                <a16:creationId xmlns:a16="http://schemas.microsoft.com/office/drawing/2014/main" id="{AC08073A-6AAC-50E7-03A9-D24F977DBD45}"/>
              </a:ext>
            </a:extLst>
          </p:cNvPr>
          <p:cNvSpPr>
            <a:spLocks noGrp="1"/>
          </p:cNvSpPr>
          <p:nvPr>
            <p:ph type="body" sz="quarter" idx="10"/>
          </p:nvPr>
        </p:nvSpPr>
        <p:spPr>
          <a:xfrm>
            <a:off x="838200"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ABB4ABDB-9CE6-E345-6623-894A1E395BDE}"/>
              </a:ext>
            </a:extLst>
          </p:cNvPr>
          <p:cNvSpPr>
            <a:spLocks noGrp="1"/>
          </p:cNvSpPr>
          <p:nvPr>
            <p:ph type="body" sz="quarter" idx="12"/>
          </p:nvPr>
        </p:nvSpPr>
        <p:spPr>
          <a:xfrm>
            <a:off x="357642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F6215696-CC83-D639-976D-9F66D173C401}"/>
              </a:ext>
            </a:extLst>
          </p:cNvPr>
          <p:cNvSpPr>
            <a:spLocks noGrp="1"/>
          </p:cNvSpPr>
          <p:nvPr>
            <p:ph type="body" sz="quarter" idx="14"/>
          </p:nvPr>
        </p:nvSpPr>
        <p:spPr>
          <a:xfrm>
            <a:off x="6314661"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0329E5DE-42A0-8365-D89E-C0C7EBCA47E5}"/>
              </a:ext>
            </a:extLst>
          </p:cNvPr>
          <p:cNvSpPr>
            <a:spLocks noGrp="1"/>
          </p:cNvSpPr>
          <p:nvPr>
            <p:ph type="body" sz="quarter" idx="16"/>
          </p:nvPr>
        </p:nvSpPr>
        <p:spPr>
          <a:xfrm>
            <a:off x="9052889" y="1720169"/>
            <a:ext cx="2242932" cy="495928"/>
          </a:xfrm>
        </p:spPr>
        <p:txBody>
          <a:bodyPr lIns="72000" tIns="72000" rIns="72000" bIns="72000" anchor="t">
            <a:noAutofit/>
          </a:bodyPr>
          <a:lstStyle>
            <a:lvl1pPr marL="63500" indent="0">
              <a:buNone/>
              <a:defRPr sz="16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3AEB0B92-5FD3-40F1-D28C-62921B1EF3C7}"/>
              </a:ext>
            </a:extLst>
          </p:cNvPr>
          <p:cNvSpPr>
            <a:spLocks noGrp="1"/>
          </p:cNvSpPr>
          <p:nvPr>
            <p:ph type="body" sz="quarter" idx="18"/>
          </p:nvPr>
        </p:nvSpPr>
        <p:spPr>
          <a:xfrm>
            <a:off x="838199"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9" name="Text Placeholder 2">
            <a:extLst>
              <a:ext uri="{FF2B5EF4-FFF2-40B4-BE49-F238E27FC236}">
                <a16:creationId xmlns:a16="http://schemas.microsoft.com/office/drawing/2014/main" id="{23032E4E-BF4B-0E32-EA6D-B0528ED15C86}"/>
              </a:ext>
            </a:extLst>
          </p:cNvPr>
          <p:cNvSpPr>
            <a:spLocks noGrp="1"/>
          </p:cNvSpPr>
          <p:nvPr>
            <p:ph type="body" sz="quarter" idx="19"/>
          </p:nvPr>
        </p:nvSpPr>
        <p:spPr>
          <a:xfrm>
            <a:off x="357643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27B9E256-218A-73AE-104A-4BCEBD6C46F6}"/>
              </a:ext>
            </a:extLst>
          </p:cNvPr>
          <p:cNvSpPr>
            <a:spLocks noGrp="1"/>
          </p:cNvSpPr>
          <p:nvPr>
            <p:ph type="body" sz="quarter" idx="20"/>
          </p:nvPr>
        </p:nvSpPr>
        <p:spPr>
          <a:xfrm>
            <a:off x="6314661"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1" name="Text Placeholder 2">
            <a:extLst>
              <a:ext uri="{FF2B5EF4-FFF2-40B4-BE49-F238E27FC236}">
                <a16:creationId xmlns:a16="http://schemas.microsoft.com/office/drawing/2014/main" id="{FC6F6D43-9EFB-DE27-5419-E5DE19D4450F}"/>
              </a:ext>
            </a:extLst>
          </p:cNvPr>
          <p:cNvSpPr>
            <a:spLocks noGrp="1"/>
          </p:cNvSpPr>
          <p:nvPr>
            <p:ph type="body" sz="quarter" idx="21"/>
          </p:nvPr>
        </p:nvSpPr>
        <p:spPr>
          <a:xfrm>
            <a:off x="9052893" y="2254170"/>
            <a:ext cx="2242929" cy="3821193"/>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54824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 Image shapes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D6017-F5E0-20B6-027D-80DC448AF85C}"/>
              </a:ext>
            </a:extLst>
          </p:cNvPr>
          <p:cNvPicPr>
            <a:picLocks noChangeAspect="1"/>
          </p:cNvPicPr>
          <p:nvPr/>
        </p:nvPicPr>
        <p:blipFill>
          <a:blip r:embed="rId2"/>
          <a:srcRect/>
          <a:stretch/>
        </p:blipFill>
        <p:spPr>
          <a:xfrm>
            <a:off x="6690932" y="572676"/>
            <a:ext cx="5501066" cy="5712645"/>
          </a:xfrm>
          <a:prstGeom prst="rect">
            <a:avLst/>
          </a:prstGeom>
        </p:spPr>
      </p:pic>
      <p:sp>
        <p:nvSpPr>
          <p:cNvPr id="6" name="Google Shape;82;p19">
            <a:extLst>
              <a:ext uri="{FF2B5EF4-FFF2-40B4-BE49-F238E27FC236}">
                <a16:creationId xmlns:a16="http://schemas.microsoft.com/office/drawing/2014/main" id="{CE38DCCA-76B3-7D1A-6E56-58100975E3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Google Shape;35;p10">
            <a:extLst>
              <a:ext uri="{FF2B5EF4-FFF2-40B4-BE49-F238E27FC236}">
                <a16:creationId xmlns:a16="http://schemas.microsoft.com/office/drawing/2014/main" id="{A4E41F18-CCDB-D6B0-3784-C28B9D500D3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E2DBDFAE-7A60-4DC2-BBDD-052311A738A9}"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3" name="Picture 2">
            <a:extLst>
              <a:ext uri="{FF2B5EF4-FFF2-40B4-BE49-F238E27FC236}">
                <a16:creationId xmlns:a16="http://schemas.microsoft.com/office/drawing/2014/main" id="{67B14D1D-56A2-396B-53F2-F186F2F17EC6}"/>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9" name="Text Placeholder 2">
            <a:extLst>
              <a:ext uri="{FF2B5EF4-FFF2-40B4-BE49-F238E27FC236}">
                <a16:creationId xmlns:a16="http://schemas.microsoft.com/office/drawing/2014/main" id="{A0400AA1-0840-78C9-C944-AE82A0B2010B}"/>
              </a:ext>
            </a:extLst>
          </p:cNvPr>
          <p:cNvSpPr>
            <a:spLocks noGrp="1"/>
          </p:cNvSpPr>
          <p:nvPr>
            <p:ph type="body" sz="quarter" idx="12"/>
          </p:nvPr>
        </p:nvSpPr>
        <p:spPr>
          <a:xfrm>
            <a:off x="838198" y="2086627"/>
            <a:ext cx="4777154" cy="3988736"/>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106298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shapes white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D6017-F5E0-20B6-027D-80DC448AF85C}"/>
              </a:ext>
            </a:extLst>
          </p:cNvPr>
          <p:cNvPicPr>
            <a:picLocks noChangeAspect="1"/>
          </p:cNvPicPr>
          <p:nvPr/>
        </p:nvPicPr>
        <p:blipFill>
          <a:blip r:embed="rId2"/>
          <a:srcRect/>
          <a:stretch/>
        </p:blipFill>
        <p:spPr>
          <a:xfrm>
            <a:off x="6690932" y="572676"/>
            <a:ext cx="5501066" cy="5712645"/>
          </a:xfrm>
          <a:prstGeom prst="rect">
            <a:avLst/>
          </a:prstGeom>
        </p:spPr>
      </p:pic>
      <p:sp>
        <p:nvSpPr>
          <p:cNvPr id="2" name="Google Shape;35;p10">
            <a:extLst>
              <a:ext uri="{FF2B5EF4-FFF2-40B4-BE49-F238E27FC236}">
                <a16:creationId xmlns:a16="http://schemas.microsoft.com/office/drawing/2014/main" id="{D4AE52E4-18B8-3561-5FF8-2DE7E7D92CC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7AFE9471-9D30-461A-AF89-90DEF3BC52EA}"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3" name="Picture 2">
            <a:extLst>
              <a:ext uri="{FF2B5EF4-FFF2-40B4-BE49-F238E27FC236}">
                <a16:creationId xmlns:a16="http://schemas.microsoft.com/office/drawing/2014/main" id="{E2E58B02-D5C5-0201-04D6-F95298AD841D}"/>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4" name="Google Shape;82;p19">
            <a:extLst>
              <a:ext uri="{FF2B5EF4-FFF2-40B4-BE49-F238E27FC236}">
                <a16:creationId xmlns:a16="http://schemas.microsoft.com/office/drawing/2014/main" id="{90A3BB3A-5C73-1750-1A2A-D36EF04FEF96}"/>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F4E087DC-B10A-A512-052F-F34149378CE4}"/>
              </a:ext>
            </a:extLst>
          </p:cNvPr>
          <p:cNvSpPr>
            <a:spLocks noGrp="1"/>
          </p:cNvSpPr>
          <p:nvPr>
            <p:ph type="body" sz="quarter" idx="12"/>
          </p:nvPr>
        </p:nvSpPr>
        <p:spPr>
          <a:xfrm>
            <a:off x="838198" y="2086627"/>
            <a:ext cx="4777154" cy="3988736"/>
          </a:xfrm>
        </p:spPr>
        <p:txBody>
          <a:bodyPr lIns="72000" tIns="72000" rIns="72000" bIns="72000" anchor="t">
            <a:noAutofit/>
          </a:bodyPr>
          <a:lstStyle>
            <a:lvl1pPr marL="266700" indent="-203200">
              <a:buFont typeface="Arial" panose="020B0604020202020204" pitchFamily="34" charset="0"/>
              <a:buChar char="•"/>
              <a:tabLst>
                <a:tab pos="266700" algn="l"/>
              </a:tabLst>
              <a:defRPr sz="1600" b="0" i="0">
                <a:latin typeface="Mulish" pitchFamily="2" charset="77"/>
                <a:cs typeface="Poppins SemiBold" pitchFamily="2" charset="77"/>
              </a:defRPr>
            </a:lvl1pPr>
            <a:lvl2pPr marL="715963" indent="-169863">
              <a:buFont typeface="Arial" panose="020B0604020202020204" pitchFamily="34" charset="0"/>
              <a:buChar char="•"/>
              <a:defRPr/>
            </a:lvl2pPr>
            <a:lvl3pPr marL="1165225" indent="-174625">
              <a:buFont typeface="Arial" panose="020B0604020202020204" pitchFamily="34" charset="0"/>
              <a:buChar char="•"/>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6426175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ull imag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3A124-89C8-5490-AE33-3E7B28F42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6" name="Google Shape;82;p19">
            <a:extLst>
              <a:ext uri="{FF2B5EF4-FFF2-40B4-BE49-F238E27FC236}">
                <a16:creationId xmlns:a16="http://schemas.microsoft.com/office/drawing/2014/main" id="{8BDFF4A4-07FF-C6ED-1105-8B9F13D4824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2" name="Text Placeholder 2">
            <a:extLst>
              <a:ext uri="{FF2B5EF4-FFF2-40B4-BE49-F238E27FC236}">
                <a16:creationId xmlns:a16="http://schemas.microsoft.com/office/drawing/2014/main" id="{76CCAF08-8555-4B38-B321-B819D6C468D2}"/>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Picture 2">
            <a:extLst>
              <a:ext uri="{FF2B5EF4-FFF2-40B4-BE49-F238E27FC236}">
                <a16:creationId xmlns:a16="http://schemas.microsoft.com/office/drawing/2014/main" id="{4CDBAF76-CEC5-04AD-A191-33C5A7A57F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8" name="Google Shape;35;p10">
            <a:extLst>
              <a:ext uri="{FF2B5EF4-FFF2-40B4-BE49-F238E27FC236}">
                <a16:creationId xmlns:a16="http://schemas.microsoft.com/office/drawing/2014/main" id="{33D3305D-7CF3-7597-B906-E707151EA26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F65EC71-48D4-4E67-BDC2-8DD33A590182}"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5047BFC3-1BBF-245C-89D0-6EE5C3F1BC1C}"/>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67406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image white2">
    <p:spTree>
      <p:nvGrpSpPr>
        <p:cNvPr id="1" name=""/>
        <p:cNvGrpSpPr/>
        <p:nvPr/>
      </p:nvGrpSpPr>
      <p:grpSpPr>
        <a:xfrm>
          <a:off x="0" y="0"/>
          <a:ext cx="0" cy="0"/>
          <a:chOff x="0" y="0"/>
          <a:chExt cx="0" cy="0"/>
        </a:xfrm>
      </p:grpSpPr>
      <p:sp>
        <p:nvSpPr>
          <p:cNvPr id="2" name="Google Shape;82;p19">
            <a:extLst>
              <a:ext uri="{FF2B5EF4-FFF2-40B4-BE49-F238E27FC236}">
                <a16:creationId xmlns:a16="http://schemas.microsoft.com/office/drawing/2014/main" id="{1C9F520F-F5E2-3C53-A940-4AC1F1D9DEB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7" name="Text Placeholder 2">
            <a:extLst>
              <a:ext uri="{FF2B5EF4-FFF2-40B4-BE49-F238E27FC236}">
                <a16:creationId xmlns:a16="http://schemas.microsoft.com/office/drawing/2014/main" id="{CC9E0EFA-CBFA-8374-218A-53AFFFF638EA}"/>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Google Shape;35;p10">
            <a:extLst>
              <a:ext uri="{FF2B5EF4-FFF2-40B4-BE49-F238E27FC236}">
                <a16:creationId xmlns:a16="http://schemas.microsoft.com/office/drawing/2014/main" id="{40CA2F1E-9F8D-3E8F-0396-F88B78188B4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6B6CDCEE-6A47-4169-A81B-1E2EDE84D620}"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4" name="Picture 3">
            <a:extLst>
              <a:ext uri="{FF2B5EF4-FFF2-40B4-BE49-F238E27FC236}">
                <a16:creationId xmlns:a16="http://schemas.microsoft.com/office/drawing/2014/main" id="{338AAF68-85DE-B402-ED20-A9F8772768C3}"/>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8" name="Picture 7">
            <a:extLst>
              <a:ext uri="{FF2B5EF4-FFF2-40B4-BE49-F238E27FC236}">
                <a16:creationId xmlns:a16="http://schemas.microsoft.com/office/drawing/2014/main" id="{4AC3F260-3776-9207-E0DB-20E9373183C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Tree>
    <p:extLst>
      <p:ext uri="{BB962C8B-B14F-4D97-AF65-F5344CB8AC3E}">
        <p14:creationId xmlns:p14="http://schemas.microsoft.com/office/powerpoint/2010/main" val="971815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image white3">
    <p:spTree>
      <p:nvGrpSpPr>
        <p:cNvPr id="1" name=""/>
        <p:cNvGrpSpPr/>
        <p:nvPr/>
      </p:nvGrpSpPr>
      <p:grpSpPr>
        <a:xfrm>
          <a:off x="0" y="0"/>
          <a:ext cx="0" cy="0"/>
          <a:chOff x="0" y="0"/>
          <a:chExt cx="0" cy="0"/>
        </a:xfrm>
      </p:grpSpPr>
      <p:sp>
        <p:nvSpPr>
          <p:cNvPr id="2" name="Google Shape;82;p19">
            <a:extLst>
              <a:ext uri="{FF2B5EF4-FFF2-40B4-BE49-F238E27FC236}">
                <a16:creationId xmlns:a16="http://schemas.microsoft.com/office/drawing/2014/main" id="{1C9F520F-F5E2-3C53-A940-4AC1F1D9DEB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7" name="Text Placeholder 2">
            <a:extLst>
              <a:ext uri="{FF2B5EF4-FFF2-40B4-BE49-F238E27FC236}">
                <a16:creationId xmlns:a16="http://schemas.microsoft.com/office/drawing/2014/main" id="{CC9E0EFA-CBFA-8374-218A-53AFFFF638EA}"/>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Google Shape;35;p10">
            <a:extLst>
              <a:ext uri="{FF2B5EF4-FFF2-40B4-BE49-F238E27FC236}">
                <a16:creationId xmlns:a16="http://schemas.microsoft.com/office/drawing/2014/main" id="{40CA2F1E-9F8D-3E8F-0396-F88B78188B4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F447539-71CF-4800-8317-664237887F4E}"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4" name="Picture 3">
            <a:extLst>
              <a:ext uri="{FF2B5EF4-FFF2-40B4-BE49-F238E27FC236}">
                <a16:creationId xmlns:a16="http://schemas.microsoft.com/office/drawing/2014/main" id="{338AAF68-85DE-B402-ED20-A9F8772768C3}"/>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6" name="Picture 5">
            <a:extLst>
              <a:ext uri="{FF2B5EF4-FFF2-40B4-BE49-F238E27FC236}">
                <a16:creationId xmlns:a16="http://schemas.microsoft.com/office/drawing/2014/main" id="{A1128FE2-420E-5D77-8C62-76E75D14E97C}"/>
              </a:ext>
            </a:extLst>
          </p:cNvPr>
          <p:cNvPicPr>
            <a:picLocks noChangeAspect="1"/>
          </p:cNvPicPr>
          <p:nvPr userDrawn="1"/>
        </p:nvPicPr>
        <p:blipFill rotWithShape="1">
          <a:blip r:embed="rId3"/>
          <a:srcRect l="1" r="20337"/>
          <a:stretch/>
        </p:blipFill>
        <p:spPr>
          <a:xfrm>
            <a:off x="6095999" y="-1"/>
            <a:ext cx="6096001" cy="6857999"/>
          </a:xfrm>
          <a:prstGeom prst="rect">
            <a:avLst/>
          </a:prstGeom>
        </p:spPr>
      </p:pic>
    </p:spTree>
    <p:extLst>
      <p:ext uri="{BB962C8B-B14F-4D97-AF65-F5344CB8AC3E}">
        <p14:creationId xmlns:p14="http://schemas.microsoft.com/office/powerpoint/2010/main" val="2806727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llumn shape white">
    <p:bg>
      <p:bgPr>
        <a:solidFill>
          <a:schemeClr val="bg1">
            <a:alpha val="10000"/>
          </a:schemeClr>
        </a:solidFill>
        <a:effectLst/>
      </p:bgPr>
    </p:bg>
    <p:spTree>
      <p:nvGrpSpPr>
        <p:cNvPr id="1" name=""/>
        <p:cNvGrpSpPr/>
        <p:nvPr/>
      </p:nvGrpSpPr>
      <p:grpSpPr>
        <a:xfrm>
          <a:off x="0" y="0"/>
          <a:ext cx="0" cy="0"/>
          <a:chOff x="0" y="0"/>
          <a:chExt cx="0" cy="0"/>
        </a:xfrm>
      </p:grpSpPr>
      <p:sp>
        <p:nvSpPr>
          <p:cNvPr id="3" name="Google Shape;37;p11">
            <a:extLst>
              <a:ext uri="{FF2B5EF4-FFF2-40B4-BE49-F238E27FC236}">
                <a16:creationId xmlns:a16="http://schemas.microsoft.com/office/drawing/2014/main" id="{1C6F2435-03DC-71D6-8E8C-DD901690FEE5}"/>
              </a:ext>
            </a:extLst>
          </p:cNvPr>
          <p:cNvSpPr txBox="1">
            <a:spLocks noGrp="1"/>
          </p:cNvSpPr>
          <p:nvPr>
            <p:ph type="title" hasCustomPrompt="1"/>
          </p:nvPr>
        </p:nvSpPr>
        <p:spPr>
          <a:xfrm>
            <a:off x="838198" y="818905"/>
            <a:ext cx="3247103" cy="5256458"/>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6" name="Picture 5">
            <a:extLst>
              <a:ext uri="{FF2B5EF4-FFF2-40B4-BE49-F238E27FC236}">
                <a16:creationId xmlns:a16="http://schemas.microsoft.com/office/drawing/2014/main" id="{E9693FE7-939E-79B0-3E7A-BC1A1A87972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8029367" y="1413365"/>
            <a:ext cx="3416930" cy="3829161"/>
          </a:xfrm>
          <a:prstGeom prst="rect">
            <a:avLst/>
          </a:prstGeom>
        </p:spPr>
      </p:pic>
      <p:sp>
        <p:nvSpPr>
          <p:cNvPr id="5" name="Text Placeholder 2">
            <a:extLst>
              <a:ext uri="{FF2B5EF4-FFF2-40B4-BE49-F238E27FC236}">
                <a16:creationId xmlns:a16="http://schemas.microsoft.com/office/drawing/2014/main" id="{045FE2D9-6B5C-A790-8FF6-BABE62D6DCBC}"/>
              </a:ext>
            </a:extLst>
          </p:cNvPr>
          <p:cNvSpPr>
            <a:spLocks noGrp="1"/>
          </p:cNvSpPr>
          <p:nvPr>
            <p:ph type="body" sz="quarter" idx="11"/>
          </p:nvPr>
        </p:nvSpPr>
        <p:spPr>
          <a:xfrm>
            <a:off x="4384441" y="818905"/>
            <a:ext cx="3300029" cy="524623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Picture 1">
            <a:extLst>
              <a:ext uri="{FF2B5EF4-FFF2-40B4-BE49-F238E27FC236}">
                <a16:creationId xmlns:a16="http://schemas.microsoft.com/office/drawing/2014/main" id="{4FC463A6-AB9B-0041-8D9F-1AEABE61124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29367" y="1413365"/>
            <a:ext cx="3416930" cy="3829161"/>
          </a:xfrm>
          <a:prstGeom prst="rect">
            <a:avLst/>
          </a:prstGeom>
        </p:spPr>
      </p:pic>
      <p:sp>
        <p:nvSpPr>
          <p:cNvPr id="7" name="Google Shape;35;p10">
            <a:extLst>
              <a:ext uri="{FF2B5EF4-FFF2-40B4-BE49-F238E27FC236}">
                <a16:creationId xmlns:a16="http://schemas.microsoft.com/office/drawing/2014/main" id="{77EEADF5-2475-8A38-3261-48B5C8BC4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288765F-7D00-4832-9D6C-ED1FC244FA0B}"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685F176B-31D1-3A13-7A5A-E463BA3F4E57}"/>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4036864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hape/image whit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D7250E1-ACE4-48ED-FB41-807CBC5A8FE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59130" y="48682"/>
            <a:ext cx="7332870" cy="6875822"/>
          </a:xfrm>
          <a:prstGeom prst="rect">
            <a:avLst/>
          </a:prstGeom>
        </p:spPr>
      </p:pic>
      <p:pic>
        <p:nvPicPr>
          <p:cNvPr id="6" name="Picture 5">
            <a:extLst>
              <a:ext uri="{FF2B5EF4-FFF2-40B4-BE49-F238E27FC236}">
                <a16:creationId xmlns:a16="http://schemas.microsoft.com/office/drawing/2014/main" id="{72ACDB12-AC96-95A1-C811-9FA2DAEB318A}"/>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7" name="Google Shape;35;p10">
            <a:extLst>
              <a:ext uri="{FF2B5EF4-FFF2-40B4-BE49-F238E27FC236}">
                <a16:creationId xmlns:a16="http://schemas.microsoft.com/office/drawing/2014/main" id="{77EEADF5-2475-8A38-3261-48B5C8BC4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53E628A-714F-4E8F-87F5-F17064392C81}"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685F176B-31D1-3A13-7A5A-E463BA3F4E57}"/>
              </a:ext>
            </a:extLst>
          </p:cNvPr>
          <p:cNvPicPr>
            <a:picLocks noChangeAspect="1"/>
          </p:cNvPicPr>
          <p:nvPr userDrawn="1"/>
        </p:nvPicPr>
        <p:blipFill>
          <a:blip r:embed="rId5"/>
          <a:srcRect t="22971" b="22971"/>
          <a:stretch/>
        </p:blipFill>
        <p:spPr>
          <a:xfrm>
            <a:off x="838200" y="6354654"/>
            <a:ext cx="278606" cy="150611"/>
          </a:xfrm>
          <a:prstGeom prst="rect">
            <a:avLst/>
          </a:prstGeom>
        </p:spPr>
      </p:pic>
      <p:sp>
        <p:nvSpPr>
          <p:cNvPr id="4" name="Google Shape;82;p19">
            <a:extLst>
              <a:ext uri="{FF2B5EF4-FFF2-40B4-BE49-F238E27FC236}">
                <a16:creationId xmlns:a16="http://schemas.microsoft.com/office/drawing/2014/main" id="{59BE4CA5-39F2-512F-2A14-1348FE898BB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Text Placeholder 2">
            <a:extLst>
              <a:ext uri="{FF2B5EF4-FFF2-40B4-BE49-F238E27FC236}">
                <a16:creationId xmlns:a16="http://schemas.microsoft.com/office/drawing/2014/main" id="{3D9DFF5C-4ED8-A62D-AA5A-8DCEDEBBDAC5}"/>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829054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hape/image white2">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7F2A40C-F980-71B4-A7CF-A1FD284C87C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59130" y="48682"/>
            <a:ext cx="7332870" cy="6875822"/>
          </a:xfrm>
          <a:prstGeom prst="rect">
            <a:avLst/>
          </a:prstGeom>
        </p:spPr>
      </p:pic>
      <p:pic>
        <p:nvPicPr>
          <p:cNvPr id="5" name="Picture 4">
            <a:extLst>
              <a:ext uri="{FF2B5EF4-FFF2-40B4-BE49-F238E27FC236}">
                <a16:creationId xmlns:a16="http://schemas.microsoft.com/office/drawing/2014/main" id="{7E431374-8A06-41FB-448F-04C5EB576B31}"/>
              </a:ext>
            </a:extLst>
          </p:cNvPr>
          <p:cNvPicPr>
            <a:picLocks noChangeAspect="1"/>
          </p:cNvPicPr>
          <p:nvPr userDrawn="1"/>
        </p:nvPicPr>
        <p:blipFill>
          <a:blip r:embed="rId4"/>
          <a:stretch>
            <a:fillRect/>
          </a:stretch>
        </p:blipFill>
        <p:spPr>
          <a:xfrm>
            <a:off x="6665958" y="699247"/>
            <a:ext cx="4123971" cy="6158753"/>
          </a:xfrm>
          <a:prstGeom prst="rect">
            <a:avLst/>
          </a:prstGeom>
        </p:spPr>
      </p:pic>
      <p:sp>
        <p:nvSpPr>
          <p:cNvPr id="7" name="Google Shape;35;p10">
            <a:extLst>
              <a:ext uri="{FF2B5EF4-FFF2-40B4-BE49-F238E27FC236}">
                <a16:creationId xmlns:a16="http://schemas.microsoft.com/office/drawing/2014/main" id="{77EEADF5-2475-8A38-3261-48B5C8BC447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6F5AB04E-3B83-4226-A364-48743EEB2588}"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685F176B-31D1-3A13-7A5A-E463BA3F4E57}"/>
              </a:ext>
            </a:extLst>
          </p:cNvPr>
          <p:cNvPicPr>
            <a:picLocks noChangeAspect="1"/>
          </p:cNvPicPr>
          <p:nvPr userDrawn="1"/>
        </p:nvPicPr>
        <p:blipFill>
          <a:blip r:embed="rId5"/>
          <a:srcRect t="22971" b="22971"/>
          <a:stretch/>
        </p:blipFill>
        <p:spPr>
          <a:xfrm>
            <a:off x="838200" y="6354654"/>
            <a:ext cx="278606" cy="150611"/>
          </a:xfrm>
          <a:prstGeom prst="rect">
            <a:avLst/>
          </a:prstGeom>
        </p:spPr>
      </p:pic>
      <p:sp>
        <p:nvSpPr>
          <p:cNvPr id="4" name="Google Shape;82;p19">
            <a:extLst>
              <a:ext uri="{FF2B5EF4-FFF2-40B4-BE49-F238E27FC236}">
                <a16:creationId xmlns:a16="http://schemas.microsoft.com/office/drawing/2014/main" id="{59BE4CA5-39F2-512F-2A14-1348FE898BB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Text Placeholder 2">
            <a:extLst>
              <a:ext uri="{FF2B5EF4-FFF2-40B4-BE49-F238E27FC236}">
                <a16:creationId xmlns:a16="http://schemas.microsoft.com/office/drawing/2014/main" id="{3D9DFF5C-4ED8-A62D-AA5A-8DCEDEBBDAC5}"/>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21310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eak page circles white">
    <p:bg>
      <p:bgPr>
        <a:solidFill>
          <a:schemeClr val="bg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3DD29AF-7146-C9C1-1DCB-0E5095F1DC1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552794"/>
            <a:ext cx="4777154" cy="1325564"/>
          </a:xfrm>
        </p:spPr>
        <p:txBody>
          <a:bodyPr lIns="72000" tIns="72000" rIns="72000" bIns="72000" anchor="t">
            <a:noAutofit/>
          </a:bodyPr>
          <a:lstStyle>
            <a:lvl1pPr marL="63500" indent="0">
              <a:buNone/>
              <a:defRPr sz="1600" b="0" i="0">
                <a:solidFill>
                  <a:schemeClr val="tx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5" name="Graphic 4">
            <a:extLst>
              <a:ext uri="{FF2B5EF4-FFF2-40B4-BE49-F238E27FC236}">
                <a16:creationId xmlns:a16="http://schemas.microsoft.com/office/drawing/2014/main" id="{891673B3-1384-6141-4C52-4E17CFA7CAF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8" name="Google Shape;35;p10">
            <a:extLst>
              <a:ext uri="{FF2B5EF4-FFF2-40B4-BE49-F238E27FC236}">
                <a16:creationId xmlns:a16="http://schemas.microsoft.com/office/drawing/2014/main" id="{6817B299-4CA6-AD45-C154-472DC6A348A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86E699F-A136-4704-98B1-02193E8F8C5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CDFB5D63-1054-9BF6-B732-0B7F0DF876D5}"/>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Tree>
    <p:extLst>
      <p:ext uri="{BB962C8B-B14F-4D97-AF65-F5344CB8AC3E}">
        <p14:creationId xmlns:p14="http://schemas.microsoft.com/office/powerpoint/2010/main" val="2795547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hape/image white3">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EECEAEA-0332-3C45-6F9C-B0BBF4ED168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pic>
        <p:nvPicPr>
          <p:cNvPr id="8" name="Picture 7">
            <a:extLst>
              <a:ext uri="{FF2B5EF4-FFF2-40B4-BE49-F238E27FC236}">
                <a16:creationId xmlns:a16="http://schemas.microsoft.com/office/drawing/2014/main" id="{D17B26B0-E206-C3D3-A4E0-8389C3F65613}"/>
              </a:ext>
            </a:extLst>
          </p:cNvPr>
          <p:cNvPicPr>
            <a:picLocks noChangeAspect="1"/>
          </p:cNvPicPr>
          <p:nvPr userDrawn="1"/>
        </p:nvPicPr>
        <p:blipFill rotWithShape="1">
          <a:blip r:embed="rId4"/>
          <a:srcRect b="9563"/>
          <a:stretch/>
        </p:blipFill>
        <p:spPr>
          <a:xfrm>
            <a:off x="6490587" y="580914"/>
            <a:ext cx="5891465" cy="6294908"/>
          </a:xfrm>
          <a:prstGeom prst="rect">
            <a:avLst/>
          </a:prstGeom>
        </p:spPr>
      </p:pic>
      <p:sp>
        <p:nvSpPr>
          <p:cNvPr id="3" name="Google Shape;82;p19">
            <a:extLst>
              <a:ext uri="{FF2B5EF4-FFF2-40B4-BE49-F238E27FC236}">
                <a16:creationId xmlns:a16="http://schemas.microsoft.com/office/drawing/2014/main" id="{21DB3167-C7B2-EAB8-759C-8BC7EC45F1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5" name="Text Placeholder 2">
            <a:extLst>
              <a:ext uri="{FF2B5EF4-FFF2-40B4-BE49-F238E27FC236}">
                <a16:creationId xmlns:a16="http://schemas.microsoft.com/office/drawing/2014/main" id="{726B0767-E2EF-5A16-859B-7A69A024FF99}"/>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9" name="Google Shape;35;p10">
            <a:extLst>
              <a:ext uri="{FF2B5EF4-FFF2-40B4-BE49-F238E27FC236}">
                <a16:creationId xmlns:a16="http://schemas.microsoft.com/office/drawing/2014/main" id="{11E93322-A520-F643-2F02-C7F38BB6243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AA4DF9F-D3F4-4610-AF4F-F97BB3530547}"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10" name="Picture 9">
            <a:extLst>
              <a:ext uri="{FF2B5EF4-FFF2-40B4-BE49-F238E27FC236}">
                <a16:creationId xmlns:a16="http://schemas.microsoft.com/office/drawing/2014/main" id="{6301B7DD-B31B-57C4-AAD4-000DDFE14A8A}"/>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789517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peaker example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B23F0-AE5F-51D0-5285-E1F75D68D9F6}"/>
              </a:ext>
            </a:extLst>
          </p:cNvPr>
          <p:cNvPicPr>
            <a:picLocks noChangeAspect="1"/>
          </p:cNvPicPr>
          <p:nvPr/>
        </p:nvPicPr>
        <p:blipFill>
          <a:blip r:embed="rId2"/>
          <a:srcRect/>
          <a:stretch/>
        </p:blipFill>
        <p:spPr>
          <a:xfrm>
            <a:off x="6924903" y="1002571"/>
            <a:ext cx="4017369" cy="4017369"/>
          </a:xfrm>
          <a:prstGeom prst="rect">
            <a:avLst/>
          </a:prstGeom>
        </p:spPr>
      </p:pic>
      <p:sp>
        <p:nvSpPr>
          <p:cNvPr id="4" name="Oval 3">
            <a:extLst>
              <a:ext uri="{FF2B5EF4-FFF2-40B4-BE49-F238E27FC236}">
                <a16:creationId xmlns:a16="http://schemas.microsoft.com/office/drawing/2014/main" id="{AB4C3F79-EA74-1D9C-ACD2-0F4AD31C5748}"/>
              </a:ext>
            </a:extLst>
          </p:cNvPr>
          <p:cNvSpPr/>
          <p:nvPr/>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793538A-39B6-6E3B-7663-8C1E0DC329AA}"/>
              </a:ext>
            </a:extLst>
          </p:cNvPr>
          <p:cNvSpPr/>
          <p:nvPr/>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B1F6603D-BFAD-DB00-62BB-CF8BBF2327D6}"/>
              </a:ext>
            </a:extLst>
          </p:cNvPr>
          <p:cNvSpPr>
            <a:spLocks noGrp="1"/>
          </p:cNvSpPr>
          <p:nvPr>
            <p:ph type="body" sz="quarter" idx="13" hasCustomPrompt="1"/>
          </p:nvPr>
        </p:nvSpPr>
        <p:spPr>
          <a:xfrm>
            <a:off x="6954940" y="5292383"/>
            <a:ext cx="3987333" cy="475390"/>
          </a:xfrm>
        </p:spPr>
        <p:txBody>
          <a:bodyPr lIns="72000" tIns="72000" rIns="72000" bIns="72000" anchor="t">
            <a:noAutofit/>
          </a:bodyPr>
          <a:lstStyle>
            <a:lvl1pPr marL="63500" indent="0" algn="ctr">
              <a:buNone/>
              <a:defRPr sz="2000" b="0" i="0">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11" name="Text Placeholder 2">
            <a:extLst>
              <a:ext uri="{FF2B5EF4-FFF2-40B4-BE49-F238E27FC236}">
                <a16:creationId xmlns:a16="http://schemas.microsoft.com/office/drawing/2014/main" id="{7B791D85-06F9-5392-A073-372DCA427B8B}"/>
              </a:ext>
            </a:extLst>
          </p:cNvPr>
          <p:cNvSpPr>
            <a:spLocks noGrp="1"/>
          </p:cNvSpPr>
          <p:nvPr>
            <p:ph type="body" sz="quarter" idx="14" hasCustomPrompt="1"/>
          </p:nvPr>
        </p:nvSpPr>
        <p:spPr>
          <a:xfrm>
            <a:off x="6954939" y="5775950"/>
            <a:ext cx="3987333" cy="475390"/>
          </a:xfrm>
        </p:spPr>
        <p:txBody>
          <a:bodyPr lIns="72000" tIns="72000" rIns="72000" bIns="72000" anchor="t">
            <a:noAutofit/>
          </a:bodyPr>
          <a:lstStyle>
            <a:lvl1pPr marL="63500" indent="0" algn="ctr">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38" name="Google Shape;82;p19">
            <a:extLst>
              <a:ext uri="{FF2B5EF4-FFF2-40B4-BE49-F238E27FC236}">
                <a16:creationId xmlns:a16="http://schemas.microsoft.com/office/drawing/2014/main" id="{C0C5A88D-EF4E-E12A-DD2E-2A16D99ECB8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9" name="Text Placeholder 2">
            <a:extLst>
              <a:ext uri="{FF2B5EF4-FFF2-40B4-BE49-F238E27FC236}">
                <a16:creationId xmlns:a16="http://schemas.microsoft.com/office/drawing/2014/main" id="{86C44256-93BE-FB9D-A468-855C957A61CD}"/>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Picture 1">
            <a:extLst>
              <a:ext uri="{FF2B5EF4-FFF2-40B4-BE49-F238E27FC236}">
                <a16:creationId xmlns:a16="http://schemas.microsoft.com/office/drawing/2014/main" id="{FAAD0E36-4DA3-E75F-B447-353C2BA2745E}"/>
              </a:ext>
            </a:extLst>
          </p:cNvPr>
          <p:cNvPicPr>
            <a:picLocks noChangeAspect="1"/>
          </p:cNvPicPr>
          <p:nvPr userDrawn="1"/>
        </p:nvPicPr>
        <p:blipFill>
          <a:blip r:embed="rId2"/>
          <a:srcRect/>
          <a:stretch/>
        </p:blipFill>
        <p:spPr>
          <a:xfrm>
            <a:off x="6924903" y="1002571"/>
            <a:ext cx="4017369" cy="4017369"/>
          </a:xfrm>
          <a:prstGeom prst="rect">
            <a:avLst/>
          </a:prstGeom>
        </p:spPr>
      </p:pic>
      <p:sp>
        <p:nvSpPr>
          <p:cNvPr id="3" name="Oval 2">
            <a:extLst>
              <a:ext uri="{FF2B5EF4-FFF2-40B4-BE49-F238E27FC236}">
                <a16:creationId xmlns:a16="http://schemas.microsoft.com/office/drawing/2014/main" id="{1F5DF8D5-870C-067D-3F93-E175DBF6DF8F}"/>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EA54EE2-D781-CAE9-EA8D-0951D6B387DC}"/>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35;p10">
            <a:extLst>
              <a:ext uri="{FF2B5EF4-FFF2-40B4-BE49-F238E27FC236}">
                <a16:creationId xmlns:a16="http://schemas.microsoft.com/office/drawing/2014/main" id="{EE2756A7-4B7D-1655-C275-84F3F10D382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0100D86-E048-4AD1-A43D-5642A1C524C6}"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12" name="Picture 11">
            <a:extLst>
              <a:ext uri="{FF2B5EF4-FFF2-40B4-BE49-F238E27FC236}">
                <a16:creationId xmlns:a16="http://schemas.microsoft.com/office/drawing/2014/main" id="{36869050-A2BB-58ED-CC01-45949034DF7D}"/>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074488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peaker custom white2">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1C69A656-7010-06C5-CFC7-F59B6C014488}"/>
              </a:ext>
            </a:extLst>
          </p:cNvPr>
          <p:cNvSpPr>
            <a:spLocks noGrp="1"/>
          </p:cNvSpPr>
          <p:nvPr>
            <p:ph type="pic" sz="quarter" idx="12" hasCustomPrompt="1"/>
          </p:nvPr>
        </p:nvSpPr>
        <p:spPr>
          <a:xfrm>
            <a:off x="6954941" y="1033458"/>
            <a:ext cx="3987333" cy="3985631"/>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800">
                <a:solidFill>
                  <a:schemeClr val="bg1"/>
                </a:solidFill>
              </a:defRPr>
            </a:lvl1pPr>
          </a:lstStyle>
          <a:p>
            <a:r>
              <a:rPr lang="en-US"/>
              <a:t>Speaker image</a:t>
            </a:r>
          </a:p>
        </p:txBody>
      </p:sp>
      <p:sp>
        <p:nvSpPr>
          <p:cNvPr id="10" name="Oval 9">
            <a:extLst>
              <a:ext uri="{FF2B5EF4-FFF2-40B4-BE49-F238E27FC236}">
                <a16:creationId xmlns:a16="http://schemas.microsoft.com/office/drawing/2014/main" id="{24B08049-3BF9-E872-3952-2733C9E0D5BC}"/>
              </a:ext>
            </a:extLst>
          </p:cNvPr>
          <p:cNvSpPr/>
          <p:nvPr/>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3F03CE5-C0FC-A53A-DD6B-5279A6ABC834}"/>
              </a:ext>
            </a:extLst>
          </p:cNvPr>
          <p:cNvSpPr/>
          <p:nvPr/>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2;p19">
            <a:extLst>
              <a:ext uri="{FF2B5EF4-FFF2-40B4-BE49-F238E27FC236}">
                <a16:creationId xmlns:a16="http://schemas.microsoft.com/office/drawing/2014/main" id="{B42470C5-E17E-A648-1D50-9157D27FE5A8}"/>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lang="en-GB"/>
          </a:p>
        </p:txBody>
      </p:sp>
      <p:sp>
        <p:nvSpPr>
          <p:cNvPr id="5" name="Text Placeholder 2">
            <a:extLst>
              <a:ext uri="{FF2B5EF4-FFF2-40B4-BE49-F238E27FC236}">
                <a16:creationId xmlns:a16="http://schemas.microsoft.com/office/drawing/2014/main" id="{13D56C91-A4D9-2A98-1B9D-F1D837F79D68}"/>
              </a:ext>
            </a:extLst>
          </p:cNvPr>
          <p:cNvSpPr>
            <a:spLocks noGrp="1"/>
          </p:cNvSpPr>
          <p:nvPr>
            <p:ph type="body" sz="quarter" idx="13" hasCustomPrompt="1"/>
          </p:nvPr>
        </p:nvSpPr>
        <p:spPr>
          <a:xfrm>
            <a:off x="6954940" y="5292383"/>
            <a:ext cx="3987333" cy="475390"/>
          </a:xfrm>
        </p:spPr>
        <p:txBody>
          <a:bodyPr lIns="72000" tIns="72000" rIns="72000" bIns="72000" anchor="t">
            <a:noAutofit/>
          </a:bodyPr>
          <a:lstStyle>
            <a:lvl1pPr marL="63500" indent="0" algn="ctr">
              <a:buNone/>
              <a:defRPr sz="2000" b="0" i="0">
                <a:latin typeface="Filson Pro Regular" pitchFamily="50"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6" name="Text Placeholder 2">
            <a:extLst>
              <a:ext uri="{FF2B5EF4-FFF2-40B4-BE49-F238E27FC236}">
                <a16:creationId xmlns:a16="http://schemas.microsoft.com/office/drawing/2014/main" id="{9200CDBD-B075-40D2-46C0-8570BA6D9D3D}"/>
              </a:ext>
            </a:extLst>
          </p:cNvPr>
          <p:cNvSpPr>
            <a:spLocks noGrp="1"/>
          </p:cNvSpPr>
          <p:nvPr>
            <p:ph type="body" sz="quarter" idx="14" hasCustomPrompt="1"/>
          </p:nvPr>
        </p:nvSpPr>
        <p:spPr>
          <a:xfrm>
            <a:off x="6954939" y="5775950"/>
            <a:ext cx="3987333" cy="475390"/>
          </a:xfrm>
        </p:spPr>
        <p:txBody>
          <a:bodyPr lIns="72000" tIns="72000" rIns="72000" bIns="72000" anchor="t">
            <a:noAutofit/>
          </a:bodyPr>
          <a:lstStyle>
            <a:lvl1pPr marL="63500" indent="0" algn="ctr">
              <a:buNone/>
              <a:defRPr sz="1600" b="0" i="0">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7" name="Text Placeholder 2">
            <a:extLst>
              <a:ext uri="{FF2B5EF4-FFF2-40B4-BE49-F238E27FC236}">
                <a16:creationId xmlns:a16="http://schemas.microsoft.com/office/drawing/2014/main" id="{00EC6542-7CC0-1D39-3C6D-2276DD85EC69}"/>
              </a:ext>
            </a:extLst>
          </p:cNvPr>
          <p:cNvSpPr>
            <a:spLocks noGrp="1"/>
          </p:cNvSpPr>
          <p:nvPr>
            <p:ph type="body" sz="quarter" idx="11"/>
          </p:nvPr>
        </p:nvSpPr>
        <p:spPr>
          <a:xfrm>
            <a:off x="838200" y="2081464"/>
            <a:ext cx="4777154" cy="3993900"/>
          </a:xfrm>
        </p:spPr>
        <p:txBody>
          <a:bodyPr lIns="72000" tIns="72000" rIns="72000" bIns="72000" anchor="t">
            <a:noAutofit/>
          </a:bodyPr>
          <a:lstStyle>
            <a:lvl1pPr marL="63500" indent="0">
              <a:buNone/>
              <a:defRPr sz="1600" b="0" i="0">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Oval 2">
            <a:extLst>
              <a:ext uri="{FF2B5EF4-FFF2-40B4-BE49-F238E27FC236}">
                <a16:creationId xmlns:a16="http://schemas.microsoft.com/office/drawing/2014/main" id="{15E09F96-38FA-410F-E896-E4E6411FD545}"/>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68C2E74-38BF-863F-2A7F-443A236C3BA4}"/>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35;p10">
            <a:extLst>
              <a:ext uri="{FF2B5EF4-FFF2-40B4-BE49-F238E27FC236}">
                <a16:creationId xmlns:a16="http://schemas.microsoft.com/office/drawing/2014/main" id="{F3ACC118-1D75-05DA-F89F-B133AAFA9F0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7332D62D-39B0-4CEF-BD2E-6365075D1172}"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13" name="Picture 12">
            <a:extLst>
              <a:ext uri="{FF2B5EF4-FFF2-40B4-BE49-F238E27FC236}">
                <a16:creationId xmlns:a16="http://schemas.microsoft.com/office/drawing/2014/main" id="{0EC4F87D-E9D0-7F03-33D5-2A1A5904CFB5}"/>
              </a:ext>
            </a:extLst>
          </p:cNvPr>
          <p:cNvPicPr>
            <a:picLocks noChangeAspect="1"/>
          </p:cNvPicPr>
          <p:nvPr userDrawn="1"/>
        </p:nvPicPr>
        <p:blipFill>
          <a:blip r:embed="rId2"/>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993186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 x3 custom white ">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8AFFAB9-B441-9BC1-683B-610AC8553CB5}"/>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p>
            <a:r>
              <a:rPr lang="en-US"/>
              <a:t>Click to edit title</a:t>
            </a:r>
          </a:p>
        </p:txBody>
      </p:sp>
      <p:sp>
        <p:nvSpPr>
          <p:cNvPr id="7" name="Google Shape;35;p10">
            <a:extLst>
              <a:ext uri="{FF2B5EF4-FFF2-40B4-BE49-F238E27FC236}">
                <a16:creationId xmlns:a16="http://schemas.microsoft.com/office/drawing/2014/main" id="{18E04889-1C78-0E96-BF95-1FB66CBB0FB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D78B97A-2907-48A2-8C60-7F19F01BA076}"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E2DA50CC-3030-3AE6-D111-B51D267458D3}"/>
              </a:ext>
            </a:extLst>
          </p:cNvPr>
          <p:cNvPicPr>
            <a:picLocks noChangeAspect="1"/>
          </p:cNvPicPr>
          <p:nvPr userDrawn="1"/>
        </p:nvPicPr>
        <p:blipFill>
          <a:blip r:embed="rId2"/>
          <a:srcRect t="22971" b="22971"/>
          <a:stretch/>
        </p:blipFill>
        <p:spPr>
          <a:xfrm>
            <a:off x="838200" y="6354654"/>
            <a:ext cx="278606" cy="150611"/>
          </a:xfrm>
          <a:prstGeom prst="rect">
            <a:avLst/>
          </a:prstGeom>
        </p:spPr>
      </p:pic>
      <p:sp>
        <p:nvSpPr>
          <p:cNvPr id="2" name="Picture Placeholder 8">
            <a:extLst>
              <a:ext uri="{FF2B5EF4-FFF2-40B4-BE49-F238E27FC236}">
                <a16:creationId xmlns:a16="http://schemas.microsoft.com/office/drawing/2014/main" id="{AD66DB48-CA61-80EE-04CC-EF0D400D4A45}"/>
              </a:ext>
            </a:extLst>
          </p:cNvPr>
          <p:cNvSpPr>
            <a:spLocks noGrp="1"/>
          </p:cNvSpPr>
          <p:nvPr>
            <p:ph type="pic" sz="quarter" idx="12" hasCustomPrompt="1"/>
          </p:nvPr>
        </p:nvSpPr>
        <p:spPr>
          <a:xfrm>
            <a:off x="838198"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3" name="Picture Placeholder 8">
            <a:extLst>
              <a:ext uri="{FF2B5EF4-FFF2-40B4-BE49-F238E27FC236}">
                <a16:creationId xmlns:a16="http://schemas.microsoft.com/office/drawing/2014/main" id="{514EA76A-0E4F-6C32-C32C-943CB5E52799}"/>
              </a:ext>
            </a:extLst>
          </p:cNvPr>
          <p:cNvSpPr>
            <a:spLocks noGrp="1"/>
          </p:cNvSpPr>
          <p:nvPr>
            <p:ph type="pic" sz="quarter" idx="15" hasCustomPrompt="1"/>
          </p:nvPr>
        </p:nvSpPr>
        <p:spPr>
          <a:xfrm>
            <a:off x="4487513"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9" name="Picture Placeholder 8">
            <a:extLst>
              <a:ext uri="{FF2B5EF4-FFF2-40B4-BE49-F238E27FC236}">
                <a16:creationId xmlns:a16="http://schemas.microsoft.com/office/drawing/2014/main" id="{992CB8EB-64AB-F7BA-CA97-01965D8BB1D5}"/>
              </a:ext>
            </a:extLst>
          </p:cNvPr>
          <p:cNvSpPr>
            <a:spLocks noGrp="1"/>
          </p:cNvSpPr>
          <p:nvPr>
            <p:ph type="pic" sz="quarter" idx="18" hasCustomPrompt="1"/>
          </p:nvPr>
        </p:nvSpPr>
        <p:spPr>
          <a:xfrm>
            <a:off x="8136832"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11" name="Text Placeholder 2">
            <a:extLst>
              <a:ext uri="{FF2B5EF4-FFF2-40B4-BE49-F238E27FC236}">
                <a16:creationId xmlns:a16="http://schemas.microsoft.com/office/drawing/2014/main" id="{7F842240-A471-25E8-0B55-DD8F3850E004}"/>
              </a:ext>
            </a:extLst>
          </p:cNvPr>
          <p:cNvSpPr>
            <a:spLocks noGrp="1"/>
          </p:cNvSpPr>
          <p:nvPr>
            <p:ph type="body" sz="quarter" idx="10"/>
          </p:nvPr>
        </p:nvSpPr>
        <p:spPr>
          <a:xfrm>
            <a:off x="838197" y="3794010"/>
            <a:ext cx="3216967" cy="675478"/>
          </a:xfrm>
        </p:spPr>
        <p:txBody>
          <a:bodyPr lIns="72000" tIns="72000" rIns="72000" bIns="72000" anchor="t">
            <a:noAutofit/>
          </a:bodyPr>
          <a:lstStyle>
            <a:lvl1pPr marL="63500" indent="0">
              <a:buNone/>
              <a:defRPr sz="18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FA7495E7-E32C-0BC6-7401-FFAE33466B1B}"/>
              </a:ext>
            </a:extLst>
          </p:cNvPr>
          <p:cNvSpPr>
            <a:spLocks noGrp="1"/>
          </p:cNvSpPr>
          <p:nvPr>
            <p:ph type="body" sz="quarter" idx="11"/>
          </p:nvPr>
        </p:nvSpPr>
        <p:spPr>
          <a:xfrm>
            <a:off x="838196" y="4495017"/>
            <a:ext cx="3216967" cy="1580346"/>
          </a:xfrm>
        </p:spPr>
        <p:txBody>
          <a:bodyPr lIns="72000" tIns="72000" rIns="72000" bIns="72000" anchor="t">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5BA3B8AD-5E93-D553-8720-A920239A0E1B}"/>
              </a:ext>
            </a:extLst>
          </p:cNvPr>
          <p:cNvSpPr>
            <a:spLocks noGrp="1"/>
          </p:cNvSpPr>
          <p:nvPr>
            <p:ph type="body" sz="quarter" idx="13"/>
          </p:nvPr>
        </p:nvSpPr>
        <p:spPr>
          <a:xfrm>
            <a:off x="4487512" y="3794010"/>
            <a:ext cx="3216967" cy="675478"/>
          </a:xfrm>
        </p:spPr>
        <p:txBody>
          <a:bodyPr lIns="72000" tIns="72000" rIns="72000" bIns="72000" anchor="t">
            <a:noAutofit/>
          </a:bodyPr>
          <a:lstStyle>
            <a:lvl1pPr marL="63500" indent="0">
              <a:buNone/>
              <a:defRPr sz="18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27C82488-A4EE-FF8B-A540-93CB7DD1C8F3}"/>
              </a:ext>
            </a:extLst>
          </p:cNvPr>
          <p:cNvSpPr>
            <a:spLocks noGrp="1"/>
          </p:cNvSpPr>
          <p:nvPr>
            <p:ph type="body" sz="quarter" idx="14"/>
          </p:nvPr>
        </p:nvSpPr>
        <p:spPr>
          <a:xfrm>
            <a:off x="4487511" y="4495017"/>
            <a:ext cx="3216967" cy="1580346"/>
          </a:xfrm>
        </p:spPr>
        <p:txBody>
          <a:bodyPr lIns="72000" tIns="72000" rIns="72000" bIns="72000" anchor="t">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4F6FFBA1-1D61-D645-FC2C-9C595F12D54A}"/>
              </a:ext>
            </a:extLst>
          </p:cNvPr>
          <p:cNvSpPr>
            <a:spLocks noGrp="1"/>
          </p:cNvSpPr>
          <p:nvPr>
            <p:ph type="body" sz="quarter" idx="16"/>
          </p:nvPr>
        </p:nvSpPr>
        <p:spPr>
          <a:xfrm>
            <a:off x="8136831" y="3794010"/>
            <a:ext cx="3216967" cy="675478"/>
          </a:xfrm>
        </p:spPr>
        <p:txBody>
          <a:bodyPr lIns="72000" tIns="72000" rIns="72000" bIns="72000" anchor="t">
            <a:noAutofit/>
          </a:bodyPr>
          <a:lstStyle>
            <a:lvl1pPr marL="63500" indent="0">
              <a:buNone/>
              <a:defRPr sz="1800" b="0" i="0">
                <a:solidFill>
                  <a:schemeClr val="tx2"/>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19045667-F265-1B45-987F-045DE825CFF6}"/>
              </a:ext>
            </a:extLst>
          </p:cNvPr>
          <p:cNvSpPr>
            <a:spLocks noGrp="1"/>
          </p:cNvSpPr>
          <p:nvPr>
            <p:ph type="body" sz="quarter" idx="17"/>
          </p:nvPr>
        </p:nvSpPr>
        <p:spPr>
          <a:xfrm>
            <a:off x="8136830" y="4495017"/>
            <a:ext cx="3216967" cy="1580346"/>
          </a:xfrm>
        </p:spPr>
        <p:txBody>
          <a:bodyPr lIns="72000" tIns="72000" rIns="72000" bIns="72000" anchor="t">
            <a:noAutofit/>
          </a:bodyPr>
          <a:lstStyle>
            <a:lvl1pPr marL="63500" indent="0">
              <a:buNone/>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282778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 Four icons grey">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79E05-46C4-94D1-F6A7-D89879093B10}"/>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tx1"/>
                </a:solidFill>
              </a:defRPr>
            </a:lvl1pPr>
          </a:lstStyle>
          <a:p>
            <a:r>
              <a:rPr lang="en-US"/>
              <a:t>Click to edit title</a:t>
            </a:r>
          </a:p>
        </p:txBody>
      </p:sp>
      <p:sp>
        <p:nvSpPr>
          <p:cNvPr id="3" name="Google Shape;121;p27">
            <a:extLst>
              <a:ext uri="{FF2B5EF4-FFF2-40B4-BE49-F238E27FC236}">
                <a16:creationId xmlns:a16="http://schemas.microsoft.com/office/drawing/2014/main" id="{8060B2A0-8B33-D334-3173-B4B6D24B68E7}"/>
              </a:ext>
            </a:extLst>
          </p:cNvPr>
          <p:cNvSpPr>
            <a:spLocks noGrp="1"/>
          </p:cNvSpPr>
          <p:nvPr>
            <p:ph type="pic" idx="3" hasCustomPrompt="1"/>
          </p:nvPr>
        </p:nvSpPr>
        <p:spPr>
          <a:xfrm>
            <a:off x="838200"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6" name="Google Shape;121;p27">
            <a:extLst>
              <a:ext uri="{FF2B5EF4-FFF2-40B4-BE49-F238E27FC236}">
                <a16:creationId xmlns:a16="http://schemas.microsoft.com/office/drawing/2014/main" id="{54FF9351-2978-0227-63EE-E5B6C65489C8}"/>
              </a:ext>
            </a:extLst>
          </p:cNvPr>
          <p:cNvSpPr>
            <a:spLocks noGrp="1"/>
          </p:cNvSpPr>
          <p:nvPr>
            <p:ph type="pic" idx="12" hasCustomPrompt="1"/>
          </p:nvPr>
        </p:nvSpPr>
        <p:spPr>
          <a:xfrm>
            <a:off x="3544359"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7" name="Google Shape;121;p27">
            <a:extLst>
              <a:ext uri="{FF2B5EF4-FFF2-40B4-BE49-F238E27FC236}">
                <a16:creationId xmlns:a16="http://schemas.microsoft.com/office/drawing/2014/main" id="{985BE624-3C85-DDFD-0B0F-5EB9CBAFEF72}"/>
              </a:ext>
            </a:extLst>
          </p:cNvPr>
          <p:cNvSpPr>
            <a:spLocks noGrp="1"/>
          </p:cNvSpPr>
          <p:nvPr>
            <p:ph type="pic" idx="15" hasCustomPrompt="1"/>
          </p:nvPr>
        </p:nvSpPr>
        <p:spPr>
          <a:xfrm>
            <a:off x="6250522"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19" name="Google Shape;121;p27">
            <a:extLst>
              <a:ext uri="{FF2B5EF4-FFF2-40B4-BE49-F238E27FC236}">
                <a16:creationId xmlns:a16="http://schemas.microsoft.com/office/drawing/2014/main" id="{5A7F3995-565F-0385-C19A-7B5E2E0C91C0}"/>
              </a:ext>
            </a:extLst>
          </p:cNvPr>
          <p:cNvSpPr>
            <a:spLocks noGrp="1"/>
          </p:cNvSpPr>
          <p:nvPr>
            <p:ph type="pic" idx="18" hasCustomPrompt="1"/>
          </p:nvPr>
        </p:nvSpPr>
        <p:spPr>
          <a:xfrm>
            <a:off x="8956685"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accent1"/>
                </a:solidFill>
              </a:defRPr>
            </a:lvl1pPr>
          </a:lstStyle>
          <a:p>
            <a:r>
              <a:rPr lang="en-US"/>
              <a:t>Icon</a:t>
            </a:r>
          </a:p>
        </p:txBody>
      </p:sp>
      <p:sp>
        <p:nvSpPr>
          <p:cNvPr id="20" name="Text Placeholder 2">
            <a:extLst>
              <a:ext uri="{FF2B5EF4-FFF2-40B4-BE49-F238E27FC236}">
                <a16:creationId xmlns:a16="http://schemas.microsoft.com/office/drawing/2014/main" id="{5E434DD0-A123-5DCD-6068-0041101B2D86}"/>
              </a:ext>
            </a:extLst>
          </p:cNvPr>
          <p:cNvSpPr>
            <a:spLocks noGrp="1"/>
          </p:cNvSpPr>
          <p:nvPr>
            <p:ph type="body" sz="quarter" idx="10"/>
          </p:nvPr>
        </p:nvSpPr>
        <p:spPr>
          <a:xfrm>
            <a:off x="838198" y="3256023"/>
            <a:ext cx="2302565" cy="652828"/>
          </a:xfrm>
        </p:spPr>
        <p:txBody>
          <a:bodyPr lIns="72000" tIns="72000" rIns="72000" bIns="72000" anchor="t">
            <a:noAutofit/>
          </a:bodyPr>
          <a:lstStyle>
            <a:lvl1pPr marL="63500" indent="0">
              <a:buNone/>
              <a:defRPr sz="1800" b="0" i="0">
                <a:solidFill>
                  <a:schemeClr val="tx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613971B9-3B71-836F-78B7-90E46E685A0C}"/>
              </a:ext>
            </a:extLst>
          </p:cNvPr>
          <p:cNvSpPr>
            <a:spLocks noGrp="1"/>
          </p:cNvSpPr>
          <p:nvPr>
            <p:ph type="body" sz="quarter" idx="11"/>
          </p:nvPr>
        </p:nvSpPr>
        <p:spPr>
          <a:xfrm>
            <a:off x="838198" y="3928369"/>
            <a:ext cx="2302565" cy="2146993"/>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373C3838-FB2D-548B-F8E0-9C01B5EFD1B9}"/>
              </a:ext>
            </a:extLst>
          </p:cNvPr>
          <p:cNvSpPr>
            <a:spLocks noGrp="1"/>
          </p:cNvSpPr>
          <p:nvPr>
            <p:ph type="body" sz="quarter" idx="13"/>
          </p:nvPr>
        </p:nvSpPr>
        <p:spPr>
          <a:xfrm>
            <a:off x="3544357" y="3256023"/>
            <a:ext cx="2302565" cy="652828"/>
          </a:xfrm>
        </p:spPr>
        <p:txBody>
          <a:bodyPr lIns="72000" tIns="72000" rIns="72000" bIns="72000" anchor="t">
            <a:noAutofit/>
          </a:bodyPr>
          <a:lstStyle>
            <a:lvl1pPr marL="63500" indent="0">
              <a:buNone/>
              <a:defRPr sz="1800" b="0" i="0">
                <a:solidFill>
                  <a:schemeClr val="tx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8E71B54E-8884-A0E9-F7EF-9208ECE1E914}"/>
              </a:ext>
            </a:extLst>
          </p:cNvPr>
          <p:cNvSpPr>
            <a:spLocks noGrp="1"/>
          </p:cNvSpPr>
          <p:nvPr>
            <p:ph type="body" sz="quarter" idx="14"/>
          </p:nvPr>
        </p:nvSpPr>
        <p:spPr>
          <a:xfrm>
            <a:off x="3544357" y="3928369"/>
            <a:ext cx="2302565" cy="2146993"/>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7430441F-5A12-0C21-5DFA-F54358FA75B6}"/>
              </a:ext>
            </a:extLst>
          </p:cNvPr>
          <p:cNvSpPr>
            <a:spLocks noGrp="1"/>
          </p:cNvSpPr>
          <p:nvPr>
            <p:ph type="body" sz="quarter" idx="16"/>
          </p:nvPr>
        </p:nvSpPr>
        <p:spPr>
          <a:xfrm>
            <a:off x="6250520" y="3256023"/>
            <a:ext cx="2302565" cy="652828"/>
          </a:xfrm>
        </p:spPr>
        <p:txBody>
          <a:bodyPr lIns="72000" tIns="72000" rIns="72000" bIns="72000" anchor="t">
            <a:noAutofit/>
          </a:bodyPr>
          <a:lstStyle>
            <a:lvl1pPr marL="63500" indent="0">
              <a:buNone/>
              <a:defRPr sz="1800" b="0" i="0">
                <a:solidFill>
                  <a:schemeClr val="tx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A3038690-1486-B74B-B413-B628B19BF443}"/>
              </a:ext>
            </a:extLst>
          </p:cNvPr>
          <p:cNvSpPr>
            <a:spLocks noGrp="1"/>
          </p:cNvSpPr>
          <p:nvPr>
            <p:ph type="body" sz="quarter" idx="17"/>
          </p:nvPr>
        </p:nvSpPr>
        <p:spPr>
          <a:xfrm>
            <a:off x="6250520" y="3928369"/>
            <a:ext cx="2302565" cy="2146993"/>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9E986F5D-F976-A5B0-B5B0-662EA9267662}"/>
              </a:ext>
            </a:extLst>
          </p:cNvPr>
          <p:cNvSpPr>
            <a:spLocks noGrp="1"/>
          </p:cNvSpPr>
          <p:nvPr>
            <p:ph type="body" sz="quarter" idx="19"/>
          </p:nvPr>
        </p:nvSpPr>
        <p:spPr>
          <a:xfrm>
            <a:off x="8956684" y="3256023"/>
            <a:ext cx="2302565" cy="652828"/>
          </a:xfrm>
        </p:spPr>
        <p:txBody>
          <a:bodyPr lIns="72000" tIns="72000" rIns="72000" bIns="72000" anchor="t">
            <a:noAutofit/>
          </a:bodyPr>
          <a:lstStyle>
            <a:lvl1pPr marL="63500" indent="0">
              <a:buNone/>
              <a:defRPr sz="1800" b="0" i="0">
                <a:solidFill>
                  <a:schemeClr val="tx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639D4B49-7A5C-3BCE-1D22-53775ECD5120}"/>
              </a:ext>
            </a:extLst>
          </p:cNvPr>
          <p:cNvSpPr>
            <a:spLocks noGrp="1"/>
          </p:cNvSpPr>
          <p:nvPr>
            <p:ph type="body" sz="quarter" idx="20"/>
          </p:nvPr>
        </p:nvSpPr>
        <p:spPr>
          <a:xfrm>
            <a:off x="8956683" y="3928369"/>
            <a:ext cx="2302565" cy="2146993"/>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Google Shape;35;p10">
            <a:extLst>
              <a:ext uri="{FF2B5EF4-FFF2-40B4-BE49-F238E27FC236}">
                <a16:creationId xmlns:a16="http://schemas.microsoft.com/office/drawing/2014/main" id="{ED540262-971F-A64B-64C5-4D28488D4D4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4DD89FBD-39BD-4E5D-8C65-57760CDB96AD}"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6" name="Picture 5">
            <a:extLst>
              <a:ext uri="{FF2B5EF4-FFF2-40B4-BE49-F238E27FC236}">
                <a16:creationId xmlns:a16="http://schemas.microsoft.com/office/drawing/2014/main" id="{0B293E39-10DA-8D9B-7EFA-B5E711F3626A}"/>
              </a:ext>
            </a:extLst>
          </p:cNvPr>
          <p:cNvPicPr>
            <a:picLocks noChangeAspect="1"/>
          </p:cNvPicPr>
          <p:nvPr userDrawn="1"/>
        </p:nvPicPr>
        <p:blipFill>
          <a:blip r:embed="rId2"/>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3304876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hape/image w/ boxes white">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CC031-3671-9839-490A-1B8593D8A6E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3" name="Picture 12">
            <a:extLst>
              <a:ext uri="{FF2B5EF4-FFF2-40B4-BE49-F238E27FC236}">
                <a16:creationId xmlns:a16="http://schemas.microsoft.com/office/drawing/2014/main" id="{EDD9ABA2-0821-8456-7020-02A3BC6E8BD8}"/>
              </a:ext>
            </a:extLst>
          </p:cNvPr>
          <p:cNvPicPr>
            <a:picLocks noChangeAspect="1"/>
          </p:cNvPicPr>
          <p:nvPr/>
        </p:nvPicPr>
        <p:blipFill>
          <a:blip r:embed="rId4"/>
          <a:stretch>
            <a:fillRect/>
          </a:stretch>
        </p:blipFill>
        <p:spPr>
          <a:xfrm>
            <a:off x="6665958" y="699247"/>
            <a:ext cx="4123971" cy="6158753"/>
          </a:xfrm>
          <a:prstGeom prst="rect">
            <a:avLst/>
          </a:prstGeom>
        </p:spPr>
      </p:pic>
      <p:pic>
        <p:nvPicPr>
          <p:cNvPr id="2" name="Graphic 1">
            <a:extLst>
              <a:ext uri="{FF2B5EF4-FFF2-40B4-BE49-F238E27FC236}">
                <a16:creationId xmlns:a16="http://schemas.microsoft.com/office/drawing/2014/main" id="{6F8718DD-09F9-A25E-D515-4A3613446F3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6415" t="-5363" r="3894" b="9228"/>
          <a:stretch/>
        </p:blipFill>
        <p:spPr>
          <a:xfrm>
            <a:off x="4890662" y="78829"/>
            <a:ext cx="7332870" cy="6875822"/>
          </a:xfrm>
          <a:prstGeom prst="rect">
            <a:avLst/>
          </a:prstGeom>
        </p:spPr>
      </p:pic>
      <p:pic>
        <p:nvPicPr>
          <p:cNvPr id="5" name="Picture 4">
            <a:extLst>
              <a:ext uri="{FF2B5EF4-FFF2-40B4-BE49-F238E27FC236}">
                <a16:creationId xmlns:a16="http://schemas.microsoft.com/office/drawing/2014/main" id="{542346B8-DC39-C291-4AAE-D8A5E2F0DC17}"/>
              </a:ext>
            </a:extLst>
          </p:cNvPr>
          <p:cNvPicPr>
            <a:picLocks noChangeAspect="1"/>
          </p:cNvPicPr>
          <p:nvPr userDrawn="1"/>
        </p:nvPicPr>
        <p:blipFill>
          <a:blip r:embed="rId4"/>
          <a:stretch>
            <a:fillRect/>
          </a:stretch>
        </p:blipFill>
        <p:spPr>
          <a:xfrm>
            <a:off x="6665958" y="699247"/>
            <a:ext cx="4123971" cy="6158753"/>
          </a:xfrm>
          <a:prstGeom prst="rect">
            <a:avLst/>
          </a:prstGeom>
        </p:spPr>
      </p:pic>
      <p:sp>
        <p:nvSpPr>
          <p:cNvPr id="11" name="Rectangle: Rounded Corners 10">
            <a:extLst>
              <a:ext uri="{FF2B5EF4-FFF2-40B4-BE49-F238E27FC236}">
                <a16:creationId xmlns:a16="http://schemas.microsoft.com/office/drawing/2014/main" id="{1D041B6E-23AE-D00E-DB15-B78A00A696F7}"/>
              </a:ext>
            </a:extLst>
          </p:cNvPr>
          <p:cNvSpPr/>
          <p:nvPr userDrawn="1"/>
        </p:nvSpPr>
        <p:spPr>
          <a:xfrm>
            <a:off x="838198" y="2395810"/>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086F5D4E-27B3-6ADC-9B05-F204AA8D1948}"/>
              </a:ext>
            </a:extLst>
          </p:cNvPr>
          <p:cNvSpPr>
            <a:spLocks noGrp="1"/>
          </p:cNvSpPr>
          <p:nvPr>
            <p:ph type="body" sz="quarter" idx="11"/>
          </p:nvPr>
        </p:nvSpPr>
        <p:spPr>
          <a:xfrm>
            <a:off x="977502" y="2511258"/>
            <a:ext cx="4849719"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6D3FB6F4-AF86-1FE0-608E-76F7444AFC85}"/>
              </a:ext>
            </a:extLst>
          </p:cNvPr>
          <p:cNvSpPr/>
          <p:nvPr userDrawn="1"/>
        </p:nvSpPr>
        <p:spPr>
          <a:xfrm>
            <a:off x="838198" y="3375846"/>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446FD5F9-9315-93A6-ED26-EBDA40F6CA8F}"/>
              </a:ext>
            </a:extLst>
          </p:cNvPr>
          <p:cNvSpPr>
            <a:spLocks noGrp="1"/>
          </p:cNvSpPr>
          <p:nvPr>
            <p:ph type="body" sz="quarter" idx="14"/>
          </p:nvPr>
        </p:nvSpPr>
        <p:spPr>
          <a:xfrm>
            <a:off x="977503" y="3491294"/>
            <a:ext cx="4849718"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DB160949-7DE5-A400-198B-C90BD03D89DE}"/>
              </a:ext>
            </a:extLst>
          </p:cNvPr>
          <p:cNvSpPr/>
          <p:nvPr userDrawn="1"/>
        </p:nvSpPr>
        <p:spPr>
          <a:xfrm>
            <a:off x="845176" y="4354006"/>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703E96C7-521D-387D-8906-527B7D50BDCD}"/>
              </a:ext>
            </a:extLst>
          </p:cNvPr>
          <p:cNvSpPr>
            <a:spLocks noGrp="1"/>
          </p:cNvSpPr>
          <p:nvPr>
            <p:ph type="body" sz="quarter" idx="15"/>
          </p:nvPr>
        </p:nvSpPr>
        <p:spPr>
          <a:xfrm>
            <a:off x="984481" y="4469454"/>
            <a:ext cx="4842740"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BB7BDEF3-C4D6-4E11-BC01-4AAA2DE7942A}"/>
              </a:ext>
            </a:extLst>
          </p:cNvPr>
          <p:cNvSpPr/>
          <p:nvPr userDrawn="1"/>
        </p:nvSpPr>
        <p:spPr>
          <a:xfrm>
            <a:off x="845176" y="5328607"/>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4" name="Text Placeholder 2">
            <a:extLst>
              <a:ext uri="{FF2B5EF4-FFF2-40B4-BE49-F238E27FC236}">
                <a16:creationId xmlns:a16="http://schemas.microsoft.com/office/drawing/2014/main" id="{5E95A28B-D473-0714-3A51-AD3508D52728}"/>
              </a:ext>
            </a:extLst>
          </p:cNvPr>
          <p:cNvSpPr>
            <a:spLocks noGrp="1"/>
          </p:cNvSpPr>
          <p:nvPr>
            <p:ph type="body" sz="quarter" idx="16"/>
          </p:nvPr>
        </p:nvSpPr>
        <p:spPr>
          <a:xfrm>
            <a:off x="984481" y="5444055"/>
            <a:ext cx="4842740"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4" name="Google Shape;35;p10">
            <a:extLst>
              <a:ext uri="{FF2B5EF4-FFF2-40B4-BE49-F238E27FC236}">
                <a16:creationId xmlns:a16="http://schemas.microsoft.com/office/drawing/2014/main" id="{7B14D468-31A3-B4A6-0F7E-878E23769C4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F4FA7FEC-EE5F-4F0C-B03A-71C516EFC968}"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C1D7A93D-8C22-7687-3441-9341E3EEBDCA}"/>
              </a:ext>
            </a:extLst>
          </p:cNvPr>
          <p:cNvPicPr>
            <a:picLocks noChangeAspect="1"/>
          </p:cNvPicPr>
          <p:nvPr userDrawn="1"/>
        </p:nvPicPr>
        <p:blipFill>
          <a:blip r:embed="rId7"/>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764421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ape/image w/ boxes white2">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F90F730-120A-4CB9-5944-2F8E2F34D1E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64654" y="53383"/>
            <a:ext cx="7332870" cy="6875822"/>
          </a:xfrm>
          <a:prstGeom prst="rect">
            <a:avLst/>
          </a:prstGeom>
        </p:spPr>
      </p:pic>
      <p:pic>
        <p:nvPicPr>
          <p:cNvPr id="12" name="Picture 11">
            <a:extLst>
              <a:ext uri="{FF2B5EF4-FFF2-40B4-BE49-F238E27FC236}">
                <a16:creationId xmlns:a16="http://schemas.microsoft.com/office/drawing/2014/main" id="{D86BD602-BA6E-D6B6-6044-564DC8BE1990}"/>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11" name="Rectangle: Rounded Corners 10">
            <a:extLst>
              <a:ext uri="{FF2B5EF4-FFF2-40B4-BE49-F238E27FC236}">
                <a16:creationId xmlns:a16="http://schemas.microsoft.com/office/drawing/2014/main" id="{1D041B6E-23AE-D00E-DB15-B78A00A696F7}"/>
              </a:ext>
            </a:extLst>
          </p:cNvPr>
          <p:cNvSpPr/>
          <p:nvPr userDrawn="1"/>
        </p:nvSpPr>
        <p:spPr>
          <a:xfrm>
            <a:off x="838198" y="2395810"/>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086F5D4E-27B3-6ADC-9B05-F204AA8D1948}"/>
              </a:ext>
            </a:extLst>
          </p:cNvPr>
          <p:cNvSpPr>
            <a:spLocks noGrp="1"/>
          </p:cNvSpPr>
          <p:nvPr>
            <p:ph type="body" sz="quarter" idx="11"/>
          </p:nvPr>
        </p:nvSpPr>
        <p:spPr>
          <a:xfrm>
            <a:off x="977502" y="2511258"/>
            <a:ext cx="4849719"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6D3FB6F4-AF86-1FE0-608E-76F7444AFC85}"/>
              </a:ext>
            </a:extLst>
          </p:cNvPr>
          <p:cNvSpPr/>
          <p:nvPr userDrawn="1"/>
        </p:nvSpPr>
        <p:spPr>
          <a:xfrm>
            <a:off x="838198" y="3375846"/>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446FD5F9-9315-93A6-ED26-EBDA40F6CA8F}"/>
              </a:ext>
            </a:extLst>
          </p:cNvPr>
          <p:cNvSpPr>
            <a:spLocks noGrp="1"/>
          </p:cNvSpPr>
          <p:nvPr>
            <p:ph type="body" sz="quarter" idx="14"/>
          </p:nvPr>
        </p:nvSpPr>
        <p:spPr>
          <a:xfrm>
            <a:off x="977503" y="3491294"/>
            <a:ext cx="4849718"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DB160949-7DE5-A400-198B-C90BD03D89DE}"/>
              </a:ext>
            </a:extLst>
          </p:cNvPr>
          <p:cNvSpPr/>
          <p:nvPr userDrawn="1"/>
        </p:nvSpPr>
        <p:spPr>
          <a:xfrm>
            <a:off x="845176" y="4354006"/>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703E96C7-521D-387D-8906-527B7D50BDCD}"/>
              </a:ext>
            </a:extLst>
          </p:cNvPr>
          <p:cNvSpPr>
            <a:spLocks noGrp="1"/>
          </p:cNvSpPr>
          <p:nvPr>
            <p:ph type="body" sz="quarter" idx="15"/>
          </p:nvPr>
        </p:nvSpPr>
        <p:spPr>
          <a:xfrm>
            <a:off x="984481" y="4469454"/>
            <a:ext cx="4842740"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Rectangle: Rounded Corners 22">
            <a:extLst>
              <a:ext uri="{FF2B5EF4-FFF2-40B4-BE49-F238E27FC236}">
                <a16:creationId xmlns:a16="http://schemas.microsoft.com/office/drawing/2014/main" id="{BB7BDEF3-C4D6-4E11-BC01-4AAA2DE7942A}"/>
              </a:ext>
            </a:extLst>
          </p:cNvPr>
          <p:cNvSpPr/>
          <p:nvPr userDrawn="1"/>
        </p:nvSpPr>
        <p:spPr>
          <a:xfrm>
            <a:off x="845176" y="5328607"/>
            <a:ext cx="5128847" cy="704850"/>
          </a:xfrm>
          <a:prstGeom prst="roundRect">
            <a:avLst/>
          </a:prstGeom>
          <a:solidFill>
            <a:schemeClr val="accent2"/>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bg1"/>
              </a:solidFill>
              <a:effectLst/>
              <a:uLnTx/>
              <a:uFillTx/>
              <a:latin typeface="Mulish" pitchFamily="2" charset="0"/>
              <a:ea typeface="+mn-ea"/>
              <a:cs typeface="+mn-cs"/>
            </a:endParaRPr>
          </a:p>
        </p:txBody>
      </p:sp>
      <p:sp>
        <p:nvSpPr>
          <p:cNvPr id="24" name="Text Placeholder 2">
            <a:extLst>
              <a:ext uri="{FF2B5EF4-FFF2-40B4-BE49-F238E27FC236}">
                <a16:creationId xmlns:a16="http://schemas.microsoft.com/office/drawing/2014/main" id="{5E95A28B-D473-0714-3A51-AD3508D52728}"/>
              </a:ext>
            </a:extLst>
          </p:cNvPr>
          <p:cNvSpPr>
            <a:spLocks noGrp="1"/>
          </p:cNvSpPr>
          <p:nvPr>
            <p:ph type="body" sz="quarter" idx="16"/>
          </p:nvPr>
        </p:nvSpPr>
        <p:spPr>
          <a:xfrm>
            <a:off x="984481" y="5444055"/>
            <a:ext cx="4842740" cy="465512"/>
          </a:xfrm>
        </p:spPr>
        <p:txBody>
          <a:bodyPr lIns="72000" tIns="72000" rIns="72000" bIns="72000" anchor="t">
            <a:noAutofit/>
          </a:bodyPr>
          <a:lstStyle>
            <a:lvl1pPr marL="266700" indent="-203200">
              <a:buClr>
                <a:schemeClr val="accent3"/>
              </a:buClr>
              <a:buFont typeface="Arial" panose="020B0604020202020204" pitchFamily="34" charset="0"/>
              <a:buChar char="•"/>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4" name="Google Shape;35;p10">
            <a:extLst>
              <a:ext uri="{FF2B5EF4-FFF2-40B4-BE49-F238E27FC236}">
                <a16:creationId xmlns:a16="http://schemas.microsoft.com/office/drawing/2014/main" id="{7B14D468-31A3-B4A6-0F7E-878E23769C4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F4FA7FEC-EE5F-4F0C-B03A-71C516EFC968}"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8" name="Picture 7">
            <a:extLst>
              <a:ext uri="{FF2B5EF4-FFF2-40B4-BE49-F238E27FC236}">
                <a16:creationId xmlns:a16="http://schemas.microsoft.com/office/drawing/2014/main" id="{C1D7A93D-8C22-7687-3441-9341E3EEBDCA}"/>
              </a:ext>
            </a:extLst>
          </p:cNvPr>
          <p:cNvPicPr>
            <a:picLocks noChangeAspect="1"/>
          </p:cNvPicPr>
          <p:nvPr userDrawn="1"/>
        </p:nvPicPr>
        <p:blipFill>
          <a:blip r:embed="rId5"/>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2956514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ck cover whit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411E0EB-D2E9-4048-433E-24B5B284F55C}"/>
              </a:ext>
            </a:extLst>
          </p:cNvPr>
          <p:cNvGrpSpPr>
            <a:grpSpLocks noGrp="1" noUngrp="1" noRot="1" noMove="1" noResize="1"/>
          </p:cNvGrpSpPr>
          <p:nvPr userDrawn="1"/>
        </p:nvGrpSpPr>
        <p:grpSpPr>
          <a:xfrm>
            <a:off x="223022" y="3053397"/>
            <a:ext cx="11742235" cy="3692102"/>
            <a:chOff x="223022" y="3053397"/>
            <a:chExt cx="11742235" cy="3692102"/>
          </a:xfrm>
        </p:grpSpPr>
        <p:sp>
          <p:nvSpPr>
            <p:cNvPr id="15" name="Text Placeholder 2">
              <a:extLst>
                <a:ext uri="{FF2B5EF4-FFF2-40B4-BE49-F238E27FC236}">
                  <a16:creationId xmlns:a16="http://schemas.microsoft.com/office/drawing/2014/main" id="{112CA26A-5E07-F619-1D49-1D729B744C6E}"/>
                </a:ext>
              </a:extLst>
            </p:cNvPr>
            <p:cNvSpPr>
              <a:spLocks noGrp="1" noRot="1" noMove="1" noResize="1" noEditPoints="1" noAdjustHandles="1" noChangeArrowheads="1" noChangeShapeType="1"/>
            </p:cNvSpPr>
            <p:nvPr>
              <p:ph type="body" sz="quarter" idx="11" hasCustomPrompt="1"/>
            </p:nvPr>
          </p:nvSpPr>
          <p:spPr>
            <a:xfrm>
              <a:off x="223022" y="6092671"/>
              <a:ext cx="11742235" cy="652828"/>
            </a:xfrm>
            <a:prstGeom prst="rect">
              <a:avLst/>
            </a:prstGeom>
            <a:ln>
              <a:noFill/>
            </a:ln>
          </p:spPr>
          <p:txBody>
            <a:bodyPr lIns="0" tIns="0" rIns="0" bIns="0" anchor="t">
              <a:noAutofit/>
            </a:bodyPr>
            <a:lstStyle>
              <a:lvl1pPr marL="63500" indent="0" algn="ctr">
                <a:buNone/>
                <a:defRPr sz="1600" b="0" i="0">
                  <a:solidFill>
                    <a:schemeClr val="tx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r>
                <a:rPr lang="en-GB">
                  <a:effectLst/>
                  <a:latin typeface="Filson Pro Regular" panose="02000000000000000000" pitchFamily="2" charset="77"/>
                </a:rPr>
                <a:t>0845 2101 500</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info@trustmarque.com </a:t>
              </a:r>
              <a:r>
                <a:rPr lang="en-GB">
                  <a:solidFill>
                    <a:srgbClr val="0D3A42"/>
                  </a:solidFill>
                  <a:effectLst/>
                  <a:latin typeface="Filson Pro Regular" panose="02000000000000000000" pitchFamily="2" charset="77"/>
                </a:rPr>
                <a:t>      </a:t>
              </a:r>
              <a:r>
                <a:rPr lang="en-GB">
                  <a:solidFill>
                    <a:srgbClr val="6BFAD8"/>
                  </a:solidFill>
                  <a:effectLst/>
                  <a:latin typeface="Filson Pro Regular" panose="02000000000000000000" pitchFamily="2" charset="77"/>
                </a:rPr>
                <a:t>|</a:t>
              </a:r>
              <a:r>
                <a:rPr lang="en-GB">
                  <a:solidFill>
                    <a:srgbClr val="0D3A42"/>
                  </a:solidFill>
                  <a:effectLst/>
                  <a:latin typeface="Filson Pro Regular" panose="02000000000000000000" pitchFamily="2" charset="77"/>
                </a:rPr>
                <a:t>    </a:t>
              </a:r>
              <a:r>
                <a:rPr lang="en-GB">
                  <a:effectLst/>
                  <a:latin typeface="Filson Pro Regular" panose="02000000000000000000" pitchFamily="2" charset="77"/>
                </a:rPr>
                <a:t> trustmarque.com  </a:t>
              </a:r>
            </a:p>
          </p:txBody>
        </p:sp>
        <p:pic>
          <p:nvPicPr>
            <p:cNvPr id="16" name="Picture 15">
              <a:extLst>
                <a:ext uri="{FF2B5EF4-FFF2-40B4-BE49-F238E27FC236}">
                  <a16:creationId xmlns:a16="http://schemas.microsoft.com/office/drawing/2014/main" id="{DE3446E8-FEB9-D926-35EE-99546AFD85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3406096" y="3053397"/>
              <a:ext cx="5375721" cy="755479"/>
            </a:xfrm>
            <a:prstGeom prst="rect">
              <a:avLst/>
            </a:prstGeom>
          </p:spPr>
        </p:pic>
      </p:grpSp>
    </p:spTree>
    <p:extLst>
      <p:ext uri="{BB962C8B-B14F-4D97-AF65-F5344CB8AC3E}">
        <p14:creationId xmlns:p14="http://schemas.microsoft.com/office/powerpoint/2010/main" val="4253439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xample CTA white">
    <p:bg>
      <p:bgPr>
        <a:solidFill>
          <a:schemeClr val="bg1"/>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770140" y="1585572"/>
            <a:ext cx="5474432" cy="1949366"/>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2" name="Picture 1">
            <a:extLst>
              <a:ext uri="{FF2B5EF4-FFF2-40B4-BE49-F238E27FC236}">
                <a16:creationId xmlns:a16="http://schemas.microsoft.com/office/drawing/2014/main" id="{10C34FE9-7EBD-8D62-92B4-430EA4881AF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05070" y="796268"/>
            <a:ext cx="2470150" cy="595369"/>
          </a:xfrm>
          <a:prstGeom prst="rect">
            <a:avLst/>
          </a:prstGeom>
        </p:spPr>
      </p:pic>
      <p:pic>
        <p:nvPicPr>
          <p:cNvPr id="8" name="Picture 7">
            <a:extLst>
              <a:ext uri="{FF2B5EF4-FFF2-40B4-BE49-F238E27FC236}">
                <a16:creationId xmlns:a16="http://schemas.microsoft.com/office/drawing/2014/main" id="{34B0FD1F-85CB-DAE9-3C1F-F36EC3C7F863}"/>
              </a:ext>
            </a:extLst>
          </p:cNvPr>
          <p:cNvPicPr>
            <a:picLocks noChangeAspect="1"/>
          </p:cNvPicPr>
          <p:nvPr userDrawn="1"/>
        </p:nvPicPr>
        <p:blipFill rotWithShape="1">
          <a:blip r:embed="rId3"/>
          <a:srcRect t="2748" r="23112" b="17039"/>
          <a:stretch/>
        </p:blipFill>
        <p:spPr>
          <a:xfrm>
            <a:off x="5999232" y="796269"/>
            <a:ext cx="6192768" cy="6061731"/>
          </a:xfrm>
          <a:prstGeom prst="rect">
            <a:avLst/>
          </a:prstGeom>
        </p:spPr>
      </p:pic>
      <p:pic>
        <p:nvPicPr>
          <p:cNvPr id="9" name="Graphic 8">
            <a:extLst>
              <a:ext uri="{FF2B5EF4-FFF2-40B4-BE49-F238E27FC236}">
                <a16:creationId xmlns:a16="http://schemas.microsoft.com/office/drawing/2014/main" id="{24A004CE-1501-E6FF-5900-945814BF135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703"/>
          <a:stretch/>
        </p:blipFill>
        <p:spPr>
          <a:xfrm>
            <a:off x="791404" y="684982"/>
            <a:ext cx="3268127" cy="723466"/>
          </a:xfrm>
          <a:prstGeom prst="rect">
            <a:avLst/>
          </a:prstGeom>
        </p:spPr>
      </p:pic>
      <p:sp>
        <p:nvSpPr>
          <p:cNvPr id="3" name="Text Placeholder 2">
            <a:extLst>
              <a:ext uri="{FF2B5EF4-FFF2-40B4-BE49-F238E27FC236}">
                <a16:creationId xmlns:a16="http://schemas.microsoft.com/office/drawing/2014/main" id="{BF2FF861-3ADC-8E18-F595-DAB5866D20DA}"/>
              </a:ext>
            </a:extLst>
          </p:cNvPr>
          <p:cNvSpPr>
            <a:spLocks noGrp="1"/>
          </p:cNvSpPr>
          <p:nvPr>
            <p:ph type="body" sz="quarter" idx="10"/>
          </p:nvPr>
        </p:nvSpPr>
        <p:spPr>
          <a:xfrm>
            <a:off x="770140" y="3920344"/>
            <a:ext cx="5506552" cy="740866"/>
          </a:xfrm>
        </p:spPr>
        <p:txBody>
          <a:bodyPr lIns="0" tIns="0" rIns="0" bIns="0">
            <a:noAutofit/>
          </a:bodyPr>
          <a:lstStyle>
            <a:lvl1pPr marL="63500" indent="0">
              <a:buNone/>
              <a:defRPr sz="1800">
                <a:solidFill>
                  <a:schemeClr val="tx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Click to edit Master text styles</a:t>
            </a:r>
          </a:p>
        </p:txBody>
      </p:sp>
      <p:sp>
        <p:nvSpPr>
          <p:cNvPr id="5" name="Rounded Rectangle 4">
            <a:extLst>
              <a:ext uri="{FF2B5EF4-FFF2-40B4-BE49-F238E27FC236}">
                <a16:creationId xmlns:a16="http://schemas.microsoft.com/office/drawing/2014/main" id="{6538C1F4-0F66-BCC2-59D4-DA2B84907D6F}"/>
              </a:ext>
            </a:extLst>
          </p:cNvPr>
          <p:cNvSpPr/>
          <p:nvPr userDrawn="1"/>
        </p:nvSpPr>
        <p:spPr>
          <a:xfrm>
            <a:off x="770140" y="4775954"/>
            <a:ext cx="2285294" cy="63586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69DA1C75-C5A0-66D0-6A00-C6C32AFE4D1D}"/>
              </a:ext>
            </a:extLst>
          </p:cNvPr>
          <p:cNvSpPr>
            <a:spLocks noGrp="1"/>
          </p:cNvSpPr>
          <p:nvPr>
            <p:ph type="body" sz="quarter" idx="11" hasCustomPrompt="1"/>
          </p:nvPr>
        </p:nvSpPr>
        <p:spPr>
          <a:xfrm>
            <a:off x="770139" y="4775954"/>
            <a:ext cx="2285293" cy="635859"/>
          </a:xfrm>
          <a:ln>
            <a:solidFill>
              <a:schemeClr val="bg1"/>
            </a:solidFill>
          </a:ln>
        </p:spPr>
        <p:txBody>
          <a:bodyPr lIns="0" tIns="0" rIns="0" bIns="0" anchor="ctr">
            <a:noAutofit/>
          </a:bodyPr>
          <a:lstStyle>
            <a:lvl1pPr marL="63500" indent="0" algn="ctr">
              <a:buNone/>
              <a:defRPr sz="16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GB"/>
              <a:t>Learn more</a:t>
            </a:r>
          </a:p>
        </p:txBody>
      </p:sp>
    </p:spTree>
    <p:extLst>
      <p:ext uri="{BB962C8B-B14F-4D97-AF65-F5344CB8AC3E}">
        <p14:creationId xmlns:p14="http://schemas.microsoft.com/office/powerpoint/2010/main" val="489224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ver slate">
    <p:bg>
      <p:bgPr>
        <a:solidFill>
          <a:schemeClr val="tx2"/>
        </a:solidFill>
        <a:effectLst/>
      </p:bgPr>
    </p:bg>
    <p:spTree>
      <p:nvGrpSpPr>
        <p:cNvPr id="1" name=""/>
        <p:cNvGrpSpPr/>
        <p:nvPr/>
      </p:nvGrpSpPr>
      <p:grpSpPr>
        <a:xfrm>
          <a:off x="0" y="0"/>
          <a:ext cx="0" cy="0"/>
          <a:chOff x="0" y="0"/>
          <a:chExt cx="0" cy="0"/>
        </a:xfrm>
      </p:grpSpPr>
      <p:sp>
        <p:nvSpPr>
          <p:cNvPr id="4" name="Google Shape;13;p6">
            <a:extLst>
              <a:ext uri="{FF2B5EF4-FFF2-40B4-BE49-F238E27FC236}">
                <a16:creationId xmlns:a16="http://schemas.microsoft.com/office/drawing/2014/main" id="{1E6AF60B-D4FF-41FA-CEE9-4FFAE6620188}"/>
              </a:ext>
            </a:extLst>
          </p:cNvPr>
          <p:cNvSpPr txBox="1">
            <a:spLocks noGrp="1"/>
          </p:cNvSpPr>
          <p:nvPr>
            <p:ph type="title" hasCustomPrompt="1"/>
          </p:nvPr>
        </p:nvSpPr>
        <p:spPr>
          <a:xfrm>
            <a:off x="805071" y="1609976"/>
            <a:ext cx="5290930" cy="2699951"/>
          </a:xfrm>
          <a:prstGeom prst="rect">
            <a:avLst/>
          </a:prstGeom>
          <a:noFill/>
          <a:ln>
            <a:noFill/>
          </a:ln>
        </p:spPr>
        <p:txBody>
          <a:bodyPr spcFirstLastPara="1" wrap="square" lIns="0" tIns="0" rIns="0" bIns="0" anchor="b" anchorCtr="0">
            <a:noAutofit/>
          </a:bodyPr>
          <a:lstStyle>
            <a:lvl1pPr marR="0" lvl="0" algn="l">
              <a:lnSpc>
                <a:spcPct val="90000"/>
              </a:lnSpc>
              <a:spcBef>
                <a:spcPts val="0"/>
              </a:spcBef>
              <a:spcAft>
                <a:spcPts val="0"/>
              </a:spcAft>
              <a:buClr>
                <a:schemeClr val="lt1"/>
              </a:buClr>
              <a:buSzPts val="4800"/>
              <a:buFont typeface="Poppins SemiBold"/>
              <a:buNone/>
              <a:defRPr sz="42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6" name="Text Placeholder 2">
            <a:extLst>
              <a:ext uri="{FF2B5EF4-FFF2-40B4-BE49-F238E27FC236}">
                <a16:creationId xmlns:a16="http://schemas.microsoft.com/office/drawing/2014/main" id="{1A3AFF18-28B5-F8E9-1F6A-D64E906B2B22}"/>
              </a:ext>
            </a:extLst>
          </p:cNvPr>
          <p:cNvSpPr>
            <a:spLocks noGrp="1"/>
          </p:cNvSpPr>
          <p:nvPr>
            <p:ph type="body" sz="quarter" idx="10"/>
          </p:nvPr>
        </p:nvSpPr>
        <p:spPr>
          <a:xfrm>
            <a:off x="770140" y="4600568"/>
            <a:ext cx="5321973" cy="1106064"/>
          </a:xfrm>
          <a:prstGeom prst="rect">
            <a:avLst/>
          </a:prstGeom>
        </p:spPr>
        <p:txBody>
          <a:bodyPr lIns="0" tIns="0" rIns="0" bIns="0">
            <a:noAutofit/>
          </a:bodyPr>
          <a:lstStyle>
            <a:lvl1pPr marL="63500" indent="0">
              <a:buNone/>
              <a:defRPr sz="1800">
                <a:solidFill>
                  <a:schemeClr val="bg1"/>
                </a:solidFill>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Picture 2">
            <a:extLst>
              <a:ext uri="{FF2B5EF4-FFF2-40B4-BE49-F238E27FC236}">
                <a16:creationId xmlns:a16="http://schemas.microsoft.com/office/drawing/2014/main" id="{24F4ED0B-B09B-8FF8-0EFF-09AE788A2957}"/>
              </a:ext>
            </a:extLst>
          </p:cNvPr>
          <p:cNvPicPr>
            <a:picLocks noChangeAspect="1"/>
          </p:cNvPicPr>
          <p:nvPr/>
        </p:nvPicPr>
        <p:blipFill rotWithShape="1">
          <a:blip r:embed="rId2"/>
          <a:srcRect l="-1" t="15519" r="20274" b="2219"/>
          <a:stretch/>
        </p:blipFill>
        <p:spPr>
          <a:xfrm>
            <a:off x="5971445" y="-1"/>
            <a:ext cx="6220555" cy="6529463"/>
          </a:xfrm>
          <a:prstGeom prst="rect">
            <a:avLst/>
          </a:prstGeom>
        </p:spPr>
      </p:pic>
      <p:pic>
        <p:nvPicPr>
          <p:cNvPr id="10" name="Picture 9">
            <a:extLst>
              <a:ext uri="{FF2B5EF4-FFF2-40B4-BE49-F238E27FC236}">
                <a16:creationId xmlns:a16="http://schemas.microsoft.com/office/drawing/2014/main" id="{E0F414CA-9CAD-A32C-2188-6875D1FEE78C}"/>
              </a:ext>
            </a:extLst>
          </p:cNvPr>
          <p:cNvPicPr>
            <a:picLocks noChangeAspect="1"/>
          </p:cNvPicPr>
          <p:nvPr/>
        </p:nvPicPr>
        <p:blipFill rotWithShape="1">
          <a:blip r:embed="rId3"/>
          <a:srcRect l="2844"/>
          <a:stretch/>
        </p:blipFill>
        <p:spPr>
          <a:xfrm>
            <a:off x="770140" y="672141"/>
            <a:ext cx="3314791" cy="745113"/>
          </a:xfrm>
          <a:prstGeom prst="rect">
            <a:avLst/>
          </a:prstGeom>
        </p:spPr>
      </p:pic>
      <p:sp>
        <p:nvSpPr>
          <p:cNvPr id="5" name="Google Shape;35;p10">
            <a:extLst>
              <a:ext uri="{FF2B5EF4-FFF2-40B4-BE49-F238E27FC236}">
                <a16:creationId xmlns:a16="http://schemas.microsoft.com/office/drawing/2014/main" id="{BD52D183-6DA3-DEA2-FDDD-479BC031D66E}"/>
              </a:ext>
            </a:extLst>
          </p:cNvPr>
          <p:cNvSpPr txBox="1"/>
          <p:nvPr/>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FFFFFF"/>
                </a:solidFill>
                <a:effectLst/>
                <a:uLnTx/>
                <a:uFillTx/>
                <a:latin typeface="Filson Pro Regular" panose="02000000000000000000" pitchFamily="2" charset="77"/>
                <a:ea typeface="Poppins SemiBold"/>
                <a:cs typeface="Poppins SemiBold"/>
                <a:sym typeface="Poppins SemiBold"/>
              </a:rPr>
              <a:t>trustmarque.com</a:t>
            </a:r>
            <a:endParaRPr kumimoji="0" sz="1100" b="0" i="0" u="none" strike="noStrike" kern="1200" cap="none" spc="0" normalizeH="0" baseline="0" noProof="0">
              <a:ln>
                <a:noFill/>
              </a:ln>
              <a:solidFill>
                <a:srgbClr val="FFFFFF"/>
              </a:solidFill>
              <a:effectLst/>
              <a:uLnTx/>
              <a:uFillTx/>
              <a:latin typeface="Filson Pro Regular" panose="02000000000000000000" pitchFamily="2" charset="77"/>
              <a:ea typeface="Calibri"/>
              <a:cs typeface="Calibri"/>
              <a:sym typeface="Calibri"/>
            </a:endParaRPr>
          </a:p>
        </p:txBody>
      </p:sp>
      <p:pic>
        <p:nvPicPr>
          <p:cNvPr id="2" name="Picture 1">
            <a:extLst>
              <a:ext uri="{FF2B5EF4-FFF2-40B4-BE49-F238E27FC236}">
                <a16:creationId xmlns:a16="http://schemas.microsoft.com/office/drawing/2014/main" id="{DB422DE6-FA71-F183-45EE-22864880CE34}"/>
              </a:ext>
            </a:extLst>
          </p:cNvPr>
          <p:cNvPicPr>
            <a:picLocks noChangeAspect="1"/>
          </p:cNvPicPr>
          <p:nvPr userDrawn="1"/>
        </p:nvPicPr>
        <p:blipFill rotWithShape="1">
          <a:blip r:embed="rId2"/>
          <a:srcRect l="-1" t="15519" r="20274" b="2219"/>
          <a:stretch/>
        </p:blipFill>
        <p:spPr>
          <a:xfrm>
            <a:off x="5971445" y="-1"/>
            <a:ext cx="6220555" cy="6529463"/>
          </a:xfrm>
          <a:prstGeom prst="rect">
            <a:avLst/>
          </a:prstGeom>
        </p:spPr>
      </p:pic>
      <p:pic>
        <p:nvPicPr>
          <p:cNvPr id="7" name="Picture 6">
            <a:extLst>
              <a:ext uri="{FF2B5EF4-FFF2-40B4-BE49-F238E27FC236}">
                <a16:creationId xmlns:a16="http://schemas.microsoft.com/office/drawing/2014/main" id="{61FBB82C-BA82-6157-53D7-EA727075A673}"/>
              </a:ext>
            </a:extLst>
          </p:cNvPr>
          <p:cNvPicPr>
            <a:picLocks noChangeAspect="1"/>
          </p:cNvPicPr>
          <p:nvPr userDrawn="1"/>
        </p:nvPicPr>
        <p:blipFill rotWithShape="1">
          <a:blip r:embed="rId3"/>
          <a:srcRect l="2844"/>
          <a:stretch/>
        </p:blipFill>
        <p:spPr>
          <a:xfrm>
            <a:off x="770140" y="672141"/>
            <a:ext cx="3314791" cy="745113"/>
          </a:xfrm>
          <a:prstGeom prst="rect">
            <a:avLst/>
          </a:prstGeom>
        </p:spPr>
      </p:pic>
      <p:sp>
        <p:nvSpPr>
          <p:cNvPr id="8" name="Google Shape;35;p10">
            <a:extLst>
              <a:ext uri="{FF2B5EF4-FFF2-40B4-BE49-F238E27FC236}">
                <a16:creationId xmlns:a16="http://schemas.microsoft.com/office/drawing/2014/main" id="{16D331EE-CC30-2D90-6094-3D70E6DBC2E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FFFFFF"/>
                </a:solidFill>
                <a:effectLst/>
                <a:uLnTx/>
                <a:uFillTx/>
                <a:latin typeface="Filson Pro Regular" panose="02000000000000000000" pitchFamily="2" charset="77"/>
                <a:ea typeface="Poppins SemiBold"/>
                <a:cs typeface="Poppins SemiBold"/>
                <a:sym typeface="Poppins SemiBold"/>
              </a:rPr>
              <a:t>trustmarque.com</a:t>
            </a:r>
            <a:endParaRPr kumimoji="0" sz="1100" b="0" i="0" u="none" strike="noStrike" kern="1200" cap="none" spc="0" normalizeH="0" baseline="0" noProof="0">
              <a:ln>
                <a:noFill/>
              </a:ln>
              <a:solidFill>
                <a:srgbClr val="FFFFFF"/>
              </a:solidFill>
              <a:effectLst/>
              <a:uLnTx/>
              <a:uFillTx/>
              <a:latin typeface="Filson Pro Regular" panose="02000000000000000000" pitchFamily="2" charset="77"/>
              <a:ea typeface="Calibri"/>
              <a:cs typeface="Calibri"/>
              <a:sym typeface="Calibri"/>
            </a:endParaRPr>
          </a:p>
        </p:txBody>
      </p:sp>
    </p:spTree>
    <p:extLst>
      <p:ext uri="{BB962C8B-B14F-4D97-AF65-F5344CB8AC3E}">
        <p14:creationId xmlns:p14="http://schemas.microsoft.com/office/powerpoint/2010/main" val="44191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eak page white circles teal">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6881D92-A331-D970-7534-FEDB2878F1D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552794"/>
            <a:ext cx="4777154" cy="1325564"/>
          </a:xfrm>
        </p:spPr>
        <p:txBody>
          <a:bodyPr lIns="72000" tIns="72000" rIns="72000" bIns="72000" anchor="t">
            <a:noAutofit/>
          </a:bodyPr>
          <a:lstStyle>
            <a:lvl1pPr marL="63500" indent="0">
              <a:buNone/>
              <a:defRPr sz="1600" b="0" i="0">
                <a:solidFill>
                  <a:schemeClr val="tx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6817B299-4CA6-AD45-C154-472DC6A348A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B86E699F-A136-4704-98B1-02193E8F8C5D}"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CDFB5D63-1054-9BF6-B732-0B7F0DF876D5}"/>
              </a:ext>
            </a:extLst>
          </p:cNvPr>
          <p:cNvPicPr>
            <a:picLocks noChangeAspect="1"/>
          </p:cNvPicPr>
          <p:nvPr userDrawn="1"/>
        </p:nvPicPr>
        <p:blipFill>
          <a:blip r:embed="rId4"/>
          <a:srcRect t="22971" b="22971"/>
          <a:stretch/>
        </p:blipFill>
        <p:spPr>
          <a:xfrm>
            <a:off x="838200" y="6354654"/>
            <a:ext cx="278606" cy="150611"/>
          </a:xfrm>
          <a:prstGeom prst="rect">
            <a:avLst/>
          </a:prstGeom>
        </p:spPr>
      </p:pic>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Tree>
    <p:extLst>
      <p:ext uri="{BB962C8B-B14F-4D97-AF65-F5344CB8AC3E}">
        <p14:creationId xmlns:p14="http://schemas.microsoft.com/office/powerpoint/2010/main" val="3100287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contents slate ">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3964E74-C21E-8F25-5D87-B1DF2CEB1BB5}"/>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2" name="Title Placeholder 1">
            <a:extLst>
              <a:ext uri="{FF2B5EF4-FFF2-40B4-BE49-F238E27FC236}">
                <a16:creationId xmlns:a16="http://schemas.microsoft.com/office/drawing/2014/main" id="{C7C962DF-033D-DCED-E6FA-19F70F579CA9}"/>
              </a:ext>
            </a:extLst>
          </p:cNvPr>
          <p:cNvSpPr>
            <a:spLocks noGrp="1"/>
          </p:cNvSpPr>
          <p:nvPr>
            <p:ph type="title" hasCustomPrompt="1"/>
          </p:nvPr>
        </p:nvSpPr>
        <p:spPr>
          <a:xfrm>
            <a:off x="838200" y="484395"/>
            <a:ext cx="10515600" cy="887205"/>
          </a:xfrm>
          <a:prstGeom prst="rect">
            <a:avLst/>
          </a:prstGeom>
          <a:ln>
            <a:noFill/>
          </a:ln>
        </p:spPr>
        <p:txBody>
          <a:bodyPr vert="horz" lIns="91440" tIns="45720" rIns="91440" bIns="45720" rtlCol="0" anchor="ctr">
            <a:normAutofit/>
          </a:bodyPr>
          <a:lstStyle>
            <a:lvl1pPr>
              <a:defRPr>
                <a:solidFill>
                  <a:schemeClr val="bg1"/>
                </a:solidFill>
              </a:defRPr>
            </a:lvl1pPr>
          </a:lstStyle>
          <a:p>
            <a:r>
              <a:rPr lang="en-US"/>
              <a:t>Click to edit title</a:t>
            </a:r>
          </a:p>
        </p:txBody>
      </p:sp>
      <p:pic>
        <p:nvPicPr>
          <p:cNvPr id="3" name="Graphic 2">
            <a:extLst>
              <a:ext uri="{FF2B5EF4-FFF2-40B4-BE49-F238E27FC236}">
                <a16:creationId xmlns:a16="http://schemas.microsoft.com/office/drawing/2014/main" id="{1B7872D6-ABB5-2C35-F81B-0D7EDB388D2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5" name="Google Shape;35;p10">
            <a:extLst>
              <a:ext uri="{FF2B5EF4-FFF2-40B4-BE49-F238E27FC236}">
                <a16:creationId xmlns:a16="http://schemas.microsoft.com/office/drawing/2014/main" id="{3622C416-2F8E-62C6-6BFD-B7D10F4C3AC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A291B497-B64B-452C-80EE-1A26F972209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16" name="Picture 15" descr="A close up of a sign&#10;&#10;Description automatically generated">
            <a:extLst>
              <a:ext uri="{FF2B5EF4-FFF2-40B4-BE49-F238E27FC236}">
                <a16:creationId xmlns:a16="http://schemas.microsoft.com/office/drawing/2014/main" id="{1DC2A8D3-30DD-B8FD-BDC7-E5A5EFC0DB18}"/>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7" name="Text Placeholder 3">
            <a:extLst>
              <a:ext uri="{FF2B5EF4-FFF2-40B4-BE49-F238E27FC236}">
                <a16:creationId xmlns:a16="http://schemas.microsoft.com/office/drawing/2014/main" id="{8F90E3D0-BD5B-35A1-A669-E1BBD141FEA6}"/>
              </a:ext>
            </a:extLst>
          </p:cNvPr>
          <p:cNvSpPr>
            <a:spLocks noGrp="1"/>
          </p:cNvSpPr>
          <p:nvPr>
            <p:ph type="body" sz="quarter" idx="10" hasCustomPrompt="1"/>
          </p:nvPr>
        </p:nvSpPr>
        <p:spPr>
          <a:xfrm>
            <a:off x="838201" y="221931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8" name="Text Placeholder 3">
            <a:extLst>
              <a:ext uri="{FF2B5EF4-FFF2-40B4-BE49-F238E27FC236}">
                <a16:creationId xmlns:a16="http://schemas.microsoft.com/office/drawing/2014/main" id="{57574109-3D43-B933-E4CC-E88EA9167D8C}"/>
              </a:ext>
            </a:extLst>
          </p:cNvPr>
          <p:cNvSpPr>
            <a:spLocks noGrp="1"/>
          </p:cNvSpPr>
          <p:nvPr>
            <p:ph type="body" sz="quarter" idx="22" hasCustomPrompt="1"/>
          </p:nvPr>
        </p:nvSpPr>
        <p:spPr>
          <a:xfrm>
            <a:off x="838201" y="3063505"/>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D633CF32-F164-8DB3-1C86-0903477F9B35}"/>
              </a:ext>
            </a:extLst>
          </p:cNvPr>
          <p:cNvSpPr>
            <a:spLocks noGrp="1"/>
          </p:cNvSpPr>
          <p:nvPr>
            <p:ph type="body" sz="quarter" idx="24" hasCustomPrompt="1"/>
          </p:nvPr>
        </p:nvSpPr>
        <p:spPr>
          <a:xfrm>
            <a:off x="838201" y="390769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2130AA28-0020-7E1B-0C59-50227E9375A1}"/>
              </a:ext>
            </a:extLst>
          </p:cNvPr>
          <p:cNvSpPr>
            <a:spLocks noGrp="1"/>
          </p:cNvSpPr>
          <p:nvPr>
            <p:ph type="body" sz="quarter" idx="26" hasCustomPrompt="1"/>
          </p:nvPr>
        </p:nvSpPr>
        <p:spPr>
          <a:xfrm>
            <a:off x="838201" y="4751882"/>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1" name="Text Placeholder 3">
            <a:extLst>
              <a:ext uri="{FF2B5EF4-FFF2-40B4-BE49-F238E27FC236}">
                <a16:creationId xmlns:a16="http://schemas.microsoft.com/office/drawing/2014/main" id="{F1501284-AC18-CCBD-95F6-219FEECC2580}"/>
              </a:ext>
            </a:extLst>
          </p:cNvPr>
          <p:cNvSpPr>
            <a:spLocks noGrp="1"/>
          </p:cNvSpPr>
          <p:nvPr>
            <p:ph type="body" sz="quarter" idx="28" hasCustomPrompt="1"/>
          </p:nvPr>
        </p:nvSpPr>
        <p:spPr>
          <a:xfrm>
            <a:off x="6436682" y="2250517"/>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2" name="Text Placeholder 3">
            <a:extLst>
              <a:ext uri="{FF2B5EF4-FFF2-40B4-BE49-F238E27FC236}">
                <a16:creationId xmlns:a16="http://schemas.microsoft.com/office/drawing/2014/main" id="{3B748D10-E94A-C5F3-5E0E-61A27C741973}"/>
              </a:ext>
            </a:extLst>
          </p:cNvPr>
          <p:cNvSpPr>
            <a:spLocks noGrp="1"/>
          </p:cNvSpPr>
          <p:nvPr>
            <p:ph type="body" sz="quarter" idx="30" hasCustomPrompt="1"/>
          </p:nvPr>
        </p:nvSpPr>
        <p:spPr>
          <a:xfrm>
            <a:off x="6436682" y="309470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3" name="Text Placeholder 3">
            <a:extLst>
              <a:ext uri="{FF2B5EF4-FFF2-40B4-BE49-F238E27FC236}">
                <a16:creationId xmlns:a16="http://schemas.microsoft.com/office/drawing/2014/main" id="{EAF1F3BA-7037-223C-B6F7-E04E84417376}"/>
              </a:ext>
            </a:extLst>
          </p:cNvPr>
          <p:cNvSpPr>
            <a:spLocks noGrp="1"/>
          </p:cNvSpPr>
          <p:nvPr>
            <p:ph type="body" sz="quarter" idx="32" hasCustomPrompt="1"/>
          </p:nvPr>
        </p:nvSpPr>
        <p:spPr>
          <a:xfrm>
            <a:off x="6436682" y="3938894"/>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4" name="Text Placeholder 3">
            <a:extLst>
              <a:ext uri="{FF2B5EF4-FFF2-40B4-BE49-F238E27FC236}">
                <a16:creationId xmlns:a16="http://schemas.microsoft.com/office/drawing/2014/main" id="{31033698-1065-05EF-618B-F0D573C2AD23}"/>
              </a:ext>
            </a:extLst>
          </p:cNvPr>
          <p:cNvSpPr>
            <a:spLocks noGrp="1"/>
          </p:cNvSpPr>
          <p:nvPr>
            <p:ph type="body" sz="quarter" idx="34" hasCustomPrompt="1"/>
          </p:nvPr>
        </p:nvSpPr>
        <p:spPr>
          <a:xfrm>
            <a:off x="6436682" y="478308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5" name="Text Placeholder 2">
            <a:extLst>
              <a:ext uri="{FF2B5EF4-FFF2-40B4-BE49-F238E27FC236}">
                <a16:creationId xmlns:a16="http://schemas.microsoft.com/office/drawing/2014/main" id="{16814255-965D-9470-4AEE-1CAB3AB1645E}"/>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037A2061-6D9A-A1C0-DEBC-1D5CA0C8A950}"/>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3BED1230-BEC4-D0F3-0652-54748452C6CE}"/>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F7020F9B-D2AE-42B8-E890-E25E37418311}"/>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Font typeface="Arial" panose="020B0604020202020204" pitchFamily="34" charse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A73FC18A-A2A7-A0B7-B1AE-F9653A11F8FB}"/>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1B1757B5-8BE9-6281-BBC9-A169CEADC866}"/>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81289F95-3EB5-6EB4-8B9B-DA22729ED768}"/>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A48FFDA7-B61B-E091-EC22-CAA4038701BF}"/>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667890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contents slate">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962DF-033D-DCED-E6FA-19F70F579CA9}"/>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5" name="Google Shape;35;p10">
            <a:extLst>
              <a:ext uri="{FF2B5EF4-FFF2-40B4-BE49-F238E27FC236}">
                <a16:creationId xmlns:a16="http://schemas.microsoft.com/office/drawing/2014/main" id="{3622C416-2F8E-62C6-6BFD-B7D10F4C3AC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83158AFB-83D2-4E4A-A1FD-7B028BE5CE30}"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16" name="Picture 15" descr="A close up of a sign&#10;&#10;Description automatically generated">
            <a:extLst>
              <a:ext uri="{FF2B5EF4-FFF2-40B4-BE49-F238E27FC236}">
                <a16:creationId xmlns:a16="http://schemas.microsoft.com/office/drawing/2014/main" id="{1DC2A8D3-30DD-B8FD-BDC7-E5A5EFC0DB18}"/>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4" name="Graphic 3">
            <a:extLst>
              <a:ext uri="{FF2B5EF4-FFF2-40B4-BE49-F238E27FC236}">
                <a16:creationId xmlns:a16="http://schemas.microsoft.com/office/drawing/2014/main" id="{423F49E3-F0B4-5EF1-4C89-D7410EC4DA04}"/>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1" t="64902" r="6719" b="168"/>
          <a:stretch/>
        </p:blipFill>
        <p:spPr>
          <a:xfrm>
            <a:off x="7069245" y="-46453"/>
            <a:ext cx="5122755" cy="1918203"/>
          </a:xfrm>
          <a:prstGeom prst="rect">
            <a:avLst/>
          </a:prstGeom>
        </p:spPr>
      </p:pic>
      <p:sp>
        <p:nvSpPr>
          <p:cNvPr id="30" name="Text Placeholder 2">
            <a:extLst>
              <a:ext uri="{FF2B5EF4-FFF2-40B4-BE49-F238E27FC236}">
                <a16:creationId xmlns:a16="http://schemas.microsoft.com/office/drawing/2014/main" id="{47CEEAFC-683F-FA36-70E2-E07CE767E345}"/>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1" name="Text Placeholder 2">
            <a:extLst>
              <a:ext uri="{FF2B5EF4-FFF2-40B4-BE49-F238E27FC236}">
                <a16:creationId xmlns:a16="http://schemas.microsoft.com/office/drawing/2014/main" id="{E6DAB740-818F-8BD0-7D3B-0E0CCB4EEE03}"/>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819B428D-5ACF-8C9C-5862-70AE72F845F3}"/>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3" name="Text Placeholder 2">
            <a:extLst>
              <a:ext uri="{FF2B5EF4-FFF2-40B4-BE49-F238E27FC236}">
                <a16:creationId xmlns:a16="http://schemas.microsoft.com/office/drawing/2014/main" id="{D55A7F69-B6AD-CF57-44F8-048897F2F4D9}"/>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B70940A3-6DE1-1324-3BE3-AFDACCB6DE6E}"/>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5" name="Text Placeholder 2">
            <a:extLst>
              <a:ext uri="{FF2B5EF4-FFF2-40B4-BE49-F238E27FC236}">
                <a16:creationId xmlns:a16="http://schemas.microsoft.com/office/drawing/2014/main" id="{2732B551-86A0-BEE3-B42B-D9F442AC25E7}"/>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6" name="Text Placeholder 2">
            <a:extLst>
              <a:ext uri="{FF2B5EF4-FFF2-40B4-BE49-F238E27FC236}">
                <a16:creationId xmlns:a16="http://schemas.microsoft.com/office/drawing/2014/main" id="{92A73102-A287-AB3A-DCED-A5BAC4623FE1}"/>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7" name="Text Placeholder 2">
            <a:extLst>
              <a:ext uri="{FF2B5EF4-FFF2-40B4-BE49-F238E27FC236}">
                <a16:creationId xmlns:a16="http://schemas.microsoft.com/office/drawing/2014/main" id="{CB6A2C59-8329-422E-376B-360724F2BFFF}"/>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3">
            <a:extLst>
              <a:ext uri="{FF2B5EF4-FFF2-40B4-BE49-F238E27FC236}">
                <a16:creationId xmlns:a16="http://schemas.microsoft.com/office/drawing/2014/main" id="{A26C2EED-5DED-0FD6-1EAD-2A8BF4DE45EB}"/>
              </a:ext>
            </a:extLst>
          </p:cNvPr>
          <p:cNvSpPr>
            <a:spLocks noGrp="1"/>
          </p:cNvSpPr>
          <p:nvPr>
            <p:ph type="body" sz="quarter" idx="10" hasCustomPrompt="1"/>
          </p:nvPr>
        </p:nvSpPr>
        <p:spPr>
          <a:xfrm>
            <a:off x="838201" y="221931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8" name="Text Placeholder 3">
            <a:extLst>
              <a:ext uri="{FF2B5EF4-FFF2-40B4-BE49-F238E27FC236}">
                <a16:creationId xmlns:a16="http://schemas.microsoft.com/office/drawing/2014/main" id="{AD73E8B3-385B-15BF-D29C-7D508C6EBEFB}"/>
              </a:ext>
            </a:extLst>
          </p:cNvPr>
          <p:cNvSpPr>
            <a:spLocks noGrp="1"/>
          </p:cNvSpPr>
          <p:nvPr>
            <p:ph type="body" sz="quarter" idx="22" hasCustomPrompt="1"/>
          </p:nvPr>
        </p:nvSpPr>
        <p:spPr>
          <a:xfrm>
            <a:off x="838201" y="3063505"/>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2D411C53-0DB2-5B1E-D2F7-4E96C78B371E}"/>
              </a:ext>
            </a:extLst>
          </p:cNvPr>
          <p:cNvSpPr>
            <a:spLocks noGrp="1"/>
          </p:cNvSpPr>
          <p:nvPr>
            <p:ph type="body" sz="quarter" idx="24" hasCustomPrompt="1"/>
          </p:nvPr>
        </p:nvSpPr>
        <p:spPr>
          <a:xfrm>
            <a:off x="838201" y="390769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A0CADD97-BB39-EE20-3F85-152DE9BF4976}"/>
              </a:ext>
            </a:extLst>
          </p:cNvPr>
          <p:cNvSpPr>
            <a:spLocks noGrp="1"/>
          </p:cNvSpPr>
          <p:nvPr>
            <p:ph type="body" sz="quarter" idx="26" hasCustomPrompt="1"/>
          </p:nvPr>
        </p:nvSpPr>
        <p:spPr>
          <a:xfrm>
            <a:off x="838201" y="4751882"/>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5" name="Text Placeholder 3">
            <a:extLst>
              <a:ext uri="{FF2B5EF4-FFF2-40B4-BE49-F238E27FC236}">
                <a16:creationId xmlns:a16="http://schemas.microsoft.com/office/drawing/2014/main" id="{9838FD8B-3274-B2CF-389B-0478F247138C}"/>
              </a:ext>
            </a:extLst>
          </p:cNvPr>
          <p:cNvSpPr>
            <a:spLocks noGrp="1"/>
          </p:cNvSpPr>
          <p:nvPr>
            <p:ph type="body" sz="quarter" idx="28" hasCustomPrompt="1"/>
          </p:nvPr>
        </p:nvSpPr>
        <p:spPr>
          <a:xfrm>
            <a:off x="6436682" y="2250517"/>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7" name="Text Placeholder 3">
            <a:extLst>
              <a:ext uri="{FF2B5EF4-FFF2-40B4-BE49-F238E27FC236}">
                <a16:creationId xmlns:a16="http://schemas.microsoft.com/office/drawing/2014/main" id="{0C77FF03-F4DF-56A1-8D45-3637F63C8D3C}"/>
              </a:ext>
            </a:extLst>
          </p:cNvPr>
          <p:cNvSpPr>
            <a:spLocks noGrp="1"/>
          </p:cNvSpPr>
          <p:nvPr>
            <p:ph type="body" sz="quarter" idx="30" hasCustomPrompt="1"/>
          </p:nvPr>
        </p:nvSpPr>
        <p:spPr>
          <a:xfrm>
            <a:off x="6436682" y="309470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8" name="Text Placeholder 3">
            <a:extLst>
              <a:ext uri="{FF2B5EF4-FFF2-40B4-BE49-F238E27FC236}">
                <a16:creationId xmlns:a16="http://schemas.microsoft.com/office/drawing/2014/main" id="{B7BC9908-8BF7-46F7-F066-0587FFF977B6}"/>
              </a:ext>
            </a:extLst>
          </p:cNvPr>
          <p:cNvSpPr>
            <a:spLocks noGrp="1"/>
          </p:cNvSpPr>
          <p:nvPr>
            <p:ph type="body" sz="quarter" idx="32" hasCustomPrompt="1"/>
          </p:nvPr>
        </p:nvSpPr>
        <p:spPr>
          <a:xfrm>
            <a:off x="6436682" y="3938894"/>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9" name="Text Placeholder 3">
            <a:extLst>
              <a:ext uri="{FF2B5EF4-FFF2-40B4-BE49-F238E27FC236}">
                <a16:creationId xmlns:a16="http://schemas.microsoft.com/office/drawing/2014/main" id="{8DB1EC5F-DDE6-2BC6-1850-76647BB6281D}"/>
              </a:ext>
            </a:extLst>
          </p:cNvPr>
          <p:cNvSpPr>
            <a:spLocks noGrp="1"/>
          </p:cNvSpPr>
          <p:nvPr>
            <p:ph type="body" sz="quarter" idx="34" hasCustomPrompt="1"/>
          </p:nvPr>
        </p:nvSpPr>
        <p:spPr>
          <a:xfrm>
            <a:off x="6436682" y="478308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Tree>
    <p:extLst>
      <p:ext uri="{BB962C8B-B14F-4D97-AF65-F5344CB8AC3E}">
        <p14:creationId xmlns:p14="http://schemas.microsoft.com/office/powerpoint/2010/main" val="2660177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genda/contents slate2">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3964E74-C21E-8F25-5D87-B1DF2CEB1BB5}"/>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 t="64902" r="6719" b="168"/>
          <a:stretch/>
        </p:blipFill>
        <p:spPr>
          <a:xfrm>
            <a:off x="7069245" y="-46453"/>
            <a:ext cx="5122755" cy="1918203"/>
          </a:xfrm>
          <a:prstGeom prst="rect">
            <a:avLst/>
          </a:prstGeom>
        </p:spPr>
      </p:pic>
      <p:sp>
        <p:nvSpPr>
          <p:cNvPr id="2" name="Title Placeholder 1">
            <a:extLst>
              <a:ext uri="{FF2B5EF4-FFF2-40B4-BE49-F238E27FC236}">
                <a16:creationId xmlns:a16="http://schemas.microsoft.com/office/drawing/2014/main" id="{C7C962DF-033D-DCED-E6FA-19F70F579CA9}"/>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pic>
        <p:nvPicPr>
          <p:cNvPr id="3" name="Graphic 2">
            <a:extLst>
              <a:ext uri="{FF2B5EF4-FFF2-40B4-BE49-F238E27FC236}">
                <a16:creationId xmlns:a16="http://schemas.microsoft.com/office/drawing/2014/main" id="{1B7872D6-ABB5-2C35-F81B-0D7EDB388D26}"/>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 t="64902" r="6719" b="168"/>
          <a:stretch/>
        </p:blipFill>
        <p:spPr>
          <a:xfrm>
            <a:off x="7069245" y="-46453"/>
            <a:ext cx="5122755" cy="1918203"/>
          </a:xfrm>
          <a:prstGeom prst="rect">
            <a:avLst/>
          </a:prstGeom>
        </p:spPr>
      </p:pic>
      <p:sp>
        <p:nvSpPr>
          <p:cNvPr id="5" name="Google Shape;35;p10">
            <a:extLst>
              <a:ext uri="{FF2B5EF4-FFF2-40B4-BE49-F238E27FC236}">
                <a16:creationId xmlns:a16="http://schemas.microsoft.com/office/drawing/2014/main" id="{3622C416-2F8E-62C6-6BFD-B7D10F4C3AC3}"/>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AF9675D-1AE6-421B-A043-C8F3ADD349F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16" name="Picture 15" descr="A close up of a sign&#10;&#10;Description automatically generated">
            <a:extLst>
              <a:ext uri="{FF2B5EF4-FFF2-40B4-BE49-F238E27FC236}">
                <a16:creationId xmlns:a16="http://schemas.microsoft.com/office/drawing/2014/main" id="{1DC2A8D3-30DD-B8FD-BDC7-E5A5EFC0DB18}"/>
              </a:ext>
            </a:extLst>
          </p:cNvPr>
          <p:cNvPicPr>
            <a:picLocks noChangeAspect="1"/>
          </p:cNvPicPr>
          <p:nvPr userDrawn="1"/>
        </p:nvPicPr>
        <p:blipFill rotWithShape="1">
          <a:blip r:embed="rId6"/>
          <a:srcRect r="69356" b="-13219"/>
          <a:stretch/>
        </p:blipFill>
        <p:spPr>
          <a:xfrm>
            <a:off x="838200" y="6354654"/>
            <a:ext cx="278606" cy="150611"/>
          </a:xfrm>
          <a:prstGeom prst="rect">
            <a:avLst/>
          </a:prstGeom>
        </p:spPr>
      </p:pic>
      <p:sp>
        <p:nvSpPr>
          <p:cNvPr id="31" name="Text Placeholder 2">
            <a:extLst>
              <a:ext uri="{FF2B5EF4-FFF2-40B4-BE49-F238E27FC236}">
                <a16:creationId xmlns:a16="http://schemas.microsoft.com/office/drawing/2014/main" id="{03972852-877A-50D2-31CE-5831860DA94B}"/>
              </a:ext>
            </a:extLst>
          </p:cNvPr>
          <p:cNvSpPr>
            <a:spLocks noGrp="1"/>
          </p:cNvSpPr>
          <p:nvPr>
            <p:ph type="body" sz="quarter" idx="21"/>
          </p:nvPr>
        </p:nvSpPr>
        <p:spPr>
          <a:xfrm>
            <a:off x="2060969" y="221931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2" name="Text Placeholder 2">
            <a:extLst>
              <a:ext uri="{FF2B5EF4-FFF2-40B4-BE49-F238E27FC236}">
                <a16:creationId xmlns:a16="http://schemas.microsoft.com/office/drawing/2014/main" id="{1356C7C5-BA1C-DD9C-4CD3-1F9274D55913}"/>
              </a:ext>
            </a:extLst>
          </p:cNvPr>
          <p:cNvSpPr>
            <a:spLocks noGrp="1"/>
          </p:cNvSpPr>
          <p:nvPr>
            <p:ph type="body" sz="quarter" idx="23"/>
          </p:nvPr>
        </p:nvSpPr>
        <p:spPr>
          <a:xfrm>
            <a:off x="2060969" y="3063505"/>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3" name="Text Placeholder 2">
            <a:extLst>
              <a:ext uri="{FF2B5EF4-FFF2-40B4-BE49-F238E27FC236}">
                <a16:creationId xmlns:a16="http://schemas.microsoft.com/office/drawing/2014/main" id="{17AB92DF-C341-D9B1-3A9A-BB2E74FCDCB9}"/>
              </a:ext>
            </a:extLst>
          </p:cNvPr>
          <p:cNvSpPr>
            <a:spLocks noGrp="1"/>
          </p:cNvSpPr>
          <p:nvPr>
            <p:ph type="body" sz="quarter" idx="25"/>
          </p:nvPr>
        </p:nvSpPr>
        <p:spPr>
          <a:xfrm>
            <a:off x="2060969" y="390769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4" name="Text Placeholder 2">
            <a:extLst>
              <a:ext uri="{FF2B5EF4-FFF2-40B4-BE49-F238E27FC236}">
                <a16:creationId xmlns:a16="http://schemas.microsoft.com/office/drawing/2014/main" id="{09FDEA7B-298B-479F-880C-0E63221905CD}"/>
              </a:ext>
            </a:extLst>
          </p:cNvPr>
          <p:cNvSpPr>
            <a:spLocks noGrp="1"/>
          </p:cNvSpPr>
          <p:nvPr>
            <p:ph type="body" sz="quarter" idx="27"/>
          </p:nvPr>
        </p:nvSpPr>
        <p:spPr>
          <a:xfrm>
            <a:off x="2060969" y="4751882"/>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5" name="Text Placeholder 2">
            <a:extLst>
              <a:ext uri="{FF2B5EF4-FFF2-40B4-BE49-F238E27FC236}">
                <a16:creationId xmlns:a16="http://schemas.microsoft.com/office/drawing/2014/main" id="{A40345C7-8ED8-954C-6BA4-9C20C0F1EB9C}"/>
              </a:ext>
            </a:extLst>
          </p:cNvPr>
          <p:cNvSpPr>
            <a:spLocks noGrp="1"/>
          </p:cNvSpPr>
          <p:nvPr>
            <p:ph type="body" sz="quarter" idx="29"/>
          </p:nvPr>
        </p:nvSpPr>
        <p:spPr>
          <a:xfrm>
            <a:off x="7724704" y="2250517"/>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6" name="Text Placeholder 2">
            <a:extLst>
              <a:ext uri="{FF2B5EF4-FFF2-40B4-BE49-F238E27FC236}">
                <a16:creationId xmlns:a16="http://schemas.microsoft.com/office/drawing/2014/main" id="{020349F0-8C6B-C04F-F18F-EF7FC7B1461A}"/>
              </a:ext>
            </a:extLst>
          </p:cNvPr>
          <p:cNvSpPr>
            <a:spLocks noGrp="1"/>
          </p:cNvSpPr>
          <p:nvPr>
            <p:ph type="body" sz="quarter" idx="31"/>
          </p:nvPr>
        </p:nvSpPr>
        <p:spPr>
          <a:xfrm>
            <a:off x="7724704" y="3094706"/>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7" name="Text Placeholder 2">
            <a:extLst>
              <a:ext uri="{FF2B5EF4-FFF2-40B4-BE49-F238E27FC236}">
                <a16:creationId xmlns:a16="http://schemas.microsoft.com/office/drawing/2014/main" id="{A32FE56F-3DDA-F5C6-7796-AB6BB08C7991}"/>
              </a:ext>
            </a:extLst>
          </p:cNvPr>
          <p:cNvSpPr>
            <a:spLocks noGrp="1"/>
          </p:cNvSpPr>
          <p:nvPr>
            <p:ph type="body" sz="quarter" idx="33"/>
          </p:nvPr>
        </p:nvSpPr>
        <p:spPr>
          <a:xfrm>
            <a:off x="7724704" y="3938894"/>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8" name="Text Placeholder 2">
            <a:extLst>
              <a:ext uri="{FF2B5EF4-FFF2-40B4-BE49-F238E27FC236}">
                <a16:creationId xmlns:a16="http://schemas.microsoft.com/office/drawing/2014/main" id="{5B402D69-8BFF-FF89-6783-98919C297FC3}"/>
              </a:ext>
            </a:extLst>
          </p:cNvPr>
          <p:cNvSpPr>
            <a:spLocks noGrp="1"/>
          </p:cNvSpPr>
          <p:nvPr>
            <p:ph type="body" sz="quarter" idx="35"/>
          </p:nvPr>
        </p:nvSpPr>
        <p:spPr>
          <a:xfrm>
            <a:off x="7724704" y="4783083"/>
            <a:ext cx="3199887" cy="644898"/>
          </a:xfrm>
          <a:prstGeom prst="rect">
            <a:avLst/>
          </a:prstGeom>
          <a:ln>
            <a:noFill/>
          </a:ln>
        </p:spPr>
        <p:txBody>
          <a:bodyPr lIns="72000" tIns="72000" rIns="72000" bIns="72000" anchor="ctr">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3">
            <a:extLst>
              <a:ext uri="{FF2B5EF4-FFF2-40B4-BE49-F238E27FC236}">
                <a16:creationId xmlns:a16="http://schemas.microsoft.com/office/drawing/2014/main" id="{DC08D67B-DD04-E4D3-A7F6-B7EB86729B71}"/>
              </a:ext>
            </a:extLst>
          </p:cNvPr>
          <p:cNvSpPr>
            <a:spLocks noGrp="1"/>
          </p:cNvSpPr>
          <p:nvPr>
            <p:ph type="body" sz="quarter" idx="28" hasCustomPrompt="1"/>
          </p:nvPr>
        </p:nvSpPr>
        <p:spPr>
          <a:xfrm>
            <a:off x="6436682" y="2250517"/>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8" name="Text Placeholder 3">
            <a:extLst>
              <a:ext uri="{FF2B5EF4-FFF2-40B4-BE49-F238E27FC236}">
                <a16:creationId xmlns:a16="http://schemas.microsoft.com/office/drawing/2014/main" id="{7D20A06D-27BE-2E1A-7035-15951C53B076}"/>
              </a:ext>
            </a:extLst>
          </p:cNvPr>
          <p:cNvSpPr>
            <a:spLocks noGrp="1"/>
          </p:cNvSpPr>
          <p:nvPr>
            <p:ph type="body" sz="quarter" idx="30" hasCustomPrompt="1"/>
          </p:nvPr>
        </p:nvSpPr>
        <p:spPr>
          <a:xfrm>
            <a:off x="6436682" y="309470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9" name="Text Placeholder 3">
            <a:extLst>
              <a:ext uri="{FF2B5EF4-FFF2-40B4-BE49-F238E27FC236}">
                <a16:creationId xmlns:a16="http://schemas.microsoft.com/office/drawing/2014/main" id="{3E0421D5-DAD8-3EAE-B1DE-91C8ED78C969}"/>
              </a:ext>
            </a:extLst>
          </p:cNvPr>
          <p:cNvSpPr>
            <a:spLocks noGrp="1"/>
          </p:cNvSpPr>
          <p:nvPr>
            <p:ph type="body" sz="quarter" idx="32" hasCustomPrompt="1"/>
          </p:nvPr>
        </p:nvSpPr>
        <p:spPr>
          <a:xfrm>
            <a:off x="6436682" y="3938894"/>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0" name="Text Placeholder 3">
            <a:extLst>
              <a:ext uri="{FF2B5EF4-FFF2-40B4-BE49-F238E27FC236}">
                <a16:creationId xmlns:a16="http://schemas.microsoft.com/office/drawing/2014/main" id="{2E7EC30E-8552-397D-F01C-8E5FD19BA931}"/>
              </a:ext>
            </a:extLst>
          </p:cNvPr>
          <p:cNvSpPr>
            <a:spLocks noGrp="1"/>
          </p:cNvSpPr>
          <p:nvPr>
            <p:ph type="body" sz="quarter" idx="34" hasCustomPrompt="1"/>
          </p:nvPr>
        </p:nvSpPr>
        <p:spPr>
          <a:xfrm>
            <a:off x="6436682" y="478308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5" name="Text Placeholder 3">
            <a:extLst>
              <a:ext uri="{FF2B5EF4-FFF2-40B4-BE49-F238E27FC236}">
                <a16:creationId xmlns:a16="http://schemas.microsoft.com/office/drawing/2014/main" id="{D15673DA-857F-31D5-F6D4-F56F9CCE9347}"/>
              </a:ext>
            </a:extLst>
          </p:cNvPr>
          <p:cNvSpPr>
            <a:spLocks noGrp="1"/>
          </p:cNvSpPr>
          <p:nvPr>
            <p:ph type="body" sz="quarter" idx="10" hasCustomPrompt="1"/>
          </p:nvPr>
        </p:nvSpPr>
        <p:spPr>
          <a:xfrm>
            <a:off x="838201" y="2219316"/>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7" name="Text Placeholder 3">
            <a:extLst>
              <a:ext uri="{FF2B5EF4-FFF2-40B4-BE49-F238E27FC236}">
                <a16:creationId xmlns:a16="http://schemas.microsoft.com/office/drawing/2014/main" id="{C8B2DBD5-E813-3568-A3F5-5DEDDB450E6B}"/>
              </a:ext>
            </a:extLst>
          </p:cNvPr>
          <p:cNvSpPr>
            <a:spLocks noGrp="1"/>
          </p:cNvSpPr>
          <p:nvPr>
            <p:ph type="body" sz="quarter" idx="22" hasCustomPrompt="1"/>
          </p:nvPr>
        </p:nvSpPr>
        <p:spPr>
          <a:xfrm>
            <a:off x="838201" y="3063505"/>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8" name="Text Placeholder 3">
            <a:extLst>
              <a:ext uri="{FF2B5EF4-FFF2-40B4-BE49-F238E27FC236}">
                <a16:creationId xmlns:a16="http://schemas.microsoft.com/office/drawing/2014/main" id="{1C91DC3F-EF7B-0284-4E13-3BD9919DD09E}"/>
              </a:ext>
            </a:extLst>
          </p:cNvPr>
          <p:cNvSpPr>
            <a:spLocks noGrp="1"/>
          </p:cNvSpPr>
          <p:nvPr>
            <p:ph type="body" sz="quarter" idx="24" hasCustomPrompt="1"/>
          </p:nvPr>
        </p:nvSpPr>
        <p:spPr>
          <a:xfrm>
            <a:off x="838201" y="3907693"/>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
        <p:nvSpPr>
          <p:cNvPr id="19" name="Text Placeholder 3">
            <a:extLst>
              <a:ext uri="{FF2B5EF4-FFF2-40B4-BE49-F238E27FC236}">
                <a16:creationId xmlns:a16="http://schemas.microsoft.com/office/drawing/2014/main" id="{7388020D-5459-98E0-22BB-109F6E544527}"/>
              </a:ext>
            </a:extLst>
          </p:cNvPr>
          <p:cNvSpPr>
            <a:spLocks noGrp="1"/>
          </p:cNvSpPr>
          <p:nvPr>
            <p:ph type="body" sz="quarter" idx="26" hasCustomPrompt="1"/>
          </p:nvPr>
        </p:nvSpPr>
        <p:spPr>
          <a:xfrm>
            <a:off x="838201" y="4751882"/>
            <a:ext cx="1205204" cy="644897"/>
          </a:xfrm>
          <a:prstGeom prst="rect">
            <a:avLst/>
          </a:prstGeom>
          <a:ln>
            <a:solidFill>
              <a:schemeClr val="accent6"/>
            </a:solidFill>
          </a:ln>
        </p:spPr>
        <p:txBody>
          <a:bodyPr lIns="72000" tIns="72000" rIns="72000" bIns="72000" anchor="t">
            <a:noAutofit/>
          </a:bodyPr>
          <a:lstStyle>
            <a:lvl1pPr marL="63500" indent="0">
              <a:buNone/>
              <a:defRPr sz="54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0/</a:t>
            </a:r>
            <a:endParaRPr lang="en-US"/>
          </a:p>
        </p:txBody>
      </p:sp>
    </p:spTree>
    <p:extLst>
      <p:ext uri="{BB962C8B-B14F-4D97-AF65-F5344CB8AC3E}">
        <p14:creationId xmlns:p14="http://schemas.microsoft.com/office/powerpoint/2010/main" val="29644036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reak page circles slate">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6A3F9F7-4D8B-D29B-F787-C7590E056427}"/>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6" name="Google Shape;82;p19">
            <a:extLst>
              <a:ext uri="{FF2B5EF4-FFF2-40B4-BE49-F238E27FC236}">
                <a16:creationId xmlns:a16="http://schemas.microsoft.com/office/drawing/2014/main" id="{B89C22CA-7BBC-8A82-4BC0-F643EF263754}"/>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7" name="Text Placeholder 2">
            <a:extLst>
              <a:ext uri="{FF2B5EF4-FFF2-40B4-BE49-F238E27FC236}">
                <a16:creationId xmlns:a16="http://schemas.microsoft.com/office/drawing/2014/main" id="{FAF73E1C-B60F-E431-BF2E-D41101EF2D00}"/>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Graphic 2">
            <a:extLst>
              <a:ext uri="{FF2B5EF4-FFF2-40B4-BE49-F238E27FC236}">
                <a16:creationId xmlns:a16="http://schemas.microsoft.com/office/drawing/2014/main" id="{0BA7AED6-8AE6-DC00-F026-18F40572434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2660" r="16303" b="8859"/>
          <a:stretch/>
        </p:blipFill>
        <p:spPr>
          <a:xfrm>
            <a:off x="4859130" y="0"/>
            <a:ext cx="7332870" cy="6875822"/>
          </a:xfrm>
          <a:prstGeom prst="rect">
            <a:avLst/>
          </a:prstGeom>
        </p:spPr>
      </p:pic>
      <p:sp>
        <p:nvSpPr>
          <p:cNvPr id="5" name="Google Shape;35;p10">
            <a:extLst>
              <a:ext uri="{FF2B5EF4-FFF2-40B4-BE49-F238E27FC236}">
                <a16:creationId xmlns:a16="http://schemas.microsoft.com/office/drawing/2014/main" id="{1264754C-42AF-E768-19ED-BC9EE2F7C73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7A88CDDA-E9A4-440B-9A52-17C3B8480401}"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B55608A2-DAC2-BEA8-6C21-91CADFE36152}"/>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23084112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reak page circles slate2">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B89C22CA-7BBC-8A82-4BC0-F643EF263754}"/>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5" name="Google Shape;35;p10">
            <a:extLst>
              <a:ext uri="{FF2B5EF4-FFF2-40B4-BE49-F238E27FC236}">
                <a16:creationId xmlns:a16="http://schemas.microsoft.com/office/drawing/2014/main" id="{1264754C-42AF-E768-19ED-BC9EE2F7C73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89A3601-7A08-474C-B91F-03225ED6E462}"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B55608A2-DAC2-BEA8-6C21-91CADFE36152}"/>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382B2149-95EC-A65D-104A-E9B14C8D40CD}"/>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7" name="Graphic 6">
            <a:extLst>
              <a:ext uri="{FF2B5EF4-FFF2-40B4-BE49-F238E27FC236}">
                <a16:creationId xmlns:a16="http://schemas.microsoft.com/office/drawing/2014/main" id="{EA6273CC-61FA-121B-EA1C-4866C1D253F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2660" r="16303" b="8859"/>
          <a:stretch/>
        </p:blipFill>
        <p:spPr>
          <a:xfrm>
            <a:off x="4859130" y="0"/>
            <a:ext cx="7332870" cy="6875822"/>
          </a:xfrm>
          <a:prstGeom prst="rect">
            <a:avLst/>
          </a:prstGeom>
        </p:spPr>
      </p:pic>
    </p:spTree>
    <p:extLst>
      <p:ext uri="{BB962C8B-B14F-4D97-AF65-F5344CB8AC3E}">
        <p14:creationId xmlns:p14="http://schemas.microsoft.com/office/powerpoint/2010/main" val="18348756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reak page circles slate3">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B89C22CA-7BBC-8A82-4BC0-F643EF263754}"/>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5" name="Google Shape;35;p10">
            <a:extLst>
              <a:ext uri="{FF2B5EF4-FFF2-40B4-BE49-F238E27FC236}">
                <a16:creationId xmlns:a16="http://schemas.microsoft.com/office/drawing/2014/main" id="{1264754C-42AF-E768-19ED-BC9EE2F7C73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61ADCF7-6F2E-4FD5-BAA2-DDDE2DDE2C0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B55608A2-DAC2-BEA8-6C21-91CADFE36152}"/>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3CE1ADD9-DF45-5D17-C662-AFDF4B341CCF}"/>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7" name="Graphic 6">
            <a:extLst>
              <a:ext uri="{FF2B5EF4-FFF2-40B4-BE49-F238E27FC236}">
                <a16:creationId xmlns:a16="http://schemas.microsoft.com/office/drawing/2014/main" id="{9092D377-A29C-BA05-241E-0F8EE1645944}"/>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2660" r="16303" b="8859"/>
          <a:stretch/>
        </p:blipFill>
        <p:spPr>
          <a:xfrm>
            <a:off x="4859130" y="0"/>
            <a:ext cx="7332870" cy="6875822"/>
          </a:xfrm>
          <a:prstGeom prst="rect">
            <a:avLst/>
          </a:prstGeom>
        </p:spPr>
      </p:pic>
    </p:spTree>
    <p:extLst>
      <p:ext uri="{BB962C8B-B14F-4D97-AF65-F5344CB8AC3E}">
        <p14:creationId xmlns:p14="http://schemas.microsoft.com/office/powerpoint/2010/main" val="1223199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slide slate">
    <p:bg>
      <p:bgPr>
        <a:solidFill>
          <a:schemeClr val="tx2"/>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C2121854-0F93-F380-C077-B20F2A6C0FF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D3463D63-74CB-4893-8317-EF831C78AE43}"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2824474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slate2">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EB35EAF4-47E0-4A97-A4B8-88D441CC9D1D}"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6">
            <a:extLst>
              <a:ext uri="{FF2B5EF4-FFF2-40B4-BE49-F238E27FC236}">
                <a16:creationId xmlns:a16="http://schemas.microsoft.com/office/drawing/2014/main" id="{C07C15F2-77B8-1244-58F6-D58E310D62A0}"/>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195" r="34132" b="36289"/>
          <a:stretch/>
        </p:blipFill>
        <p:spPr>
          <a:xfrm>
            <a:off x="7716643" y="2542479"/>
            <a:ext cx="4475357" cy="4315522"/>
          </a:xfrm>
          <a:prstGeom prst="rect">
            <a:avLst/>
          </a:prstGeom>
        </p:spPr>
      </p:pic>
    </p:spTree>
    <p:extLst>
      <p:ext uri="{BB962C8B-B14F-4D97-AF65-F5344CB8AC3E}">
        <p14:creationId xmlns:p14="http://schemas.microsoft.com/office/powerpoint/2010/main" val="489605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slate3">
    <p:bg>
      <p:bgPr>
        <a:solidFill>
          <a:schemeClr val="tx2"/>
        </a:solidFill>
        <a:effectLst/>
      </p:bgPr>
    </p:bg>
    <p:spTree>
      <p:nvGrpSpPr>
        <p:cNvPr id="1" name=""/>
        <p:cNvGrpSpPr/>
        <p:nvPr/>
      </p:nvGrpSpPr>
      <p:grpSpPr>
        <a:xfrm>
          <a:off x="0" y="0"/>
          <a:ext cx="0" cy="0"/>
          <a:chOff x="0" y="0"/>
          <a:chExt cx="0" cy="0"/>
        </a:xfrm>
      </p:grpSpPr>
      <p:pic>
        <p:nvPicPr>
          <p:cNvPr id="3" name="Graphic 6">
            <a:extLst>
              <a:ext uri="{FF2B5EF4-FFF2-40B4-BE49-F238E27FC236}">
                <a16:creationId xmlns:a16="http://schemas.microsoft.com/office/drawing/2014/main" id="{C2121854-0F93-F380-C077-B20F2A6C0FF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16643" y="2542479"/>
            <a:ext cx="4475357" cy="4315522"/>
          </a:xfrm>
          <a:prstGeom prst="rect">
            <a:avLst/>
          </a:prstGeom>
        </p:spPr>
      </p:pic>
      <p:sp>
        <p:nvSpPr>
          <p:cNvPr id="6" name="Title 1">
            <a:extLst>
              <a:ext uri="{FF2B5EF4-FFF2-40B4-BE49-F238E27FC236}">
                <a16:creationId xmlns:a16="http://schemas.microsoft.com/office/drawing/2014/main" id="{5EF3F3E3-174A-6AC6-632C-9B48368DDBED}"/>
              </a:ext>
            </a:extLst>
          </p:cNvPr>
          <p:cNvSpPr>
            <a:spLocks noGrp="1"/>
          </p:cNvSpPr>
          <p:nvPr>
            <p:ph type="ctrTitle" hasCustomPrompt="1"/>
          </p:nvPr>
        </p:nvSpPr>
        <p:spPr>
          <a:xfrm>
            <a:off x="732183" y="1122363"/>
            <a:ext cx="7258878" cy="2387600"/>
          </a:xfrm>
        </p:spPr>
        <p:txBody>
          <a:bodyPr anchor="b"/>
          <a:lstStyle>
            <a:lvl1pPr algn="l">
              <a:defRPr sz="6000">
                <a:solidFill>
                  <a:schemeClr val="bg1"/>
                </a:solidFill>
              </a:defRPr>
            </a:lvl1pPr>
          </a:lstStyle>
          <a:p>
            <a:r>
              <a:rPr lang="en-US"/>
              <a:t>Click to edit title</a:t>
            </a:r>
          </a:p>
        </p:txBody>
      </p:sp>
      <p:sp>
        <p:nvSpPr>
          <p:cNvPr id="7" name="Subtitle 2">
            <a:extLst>
              <a:ext uri="{FF2B5EF4-FFF2-40B4-BE49-F238E27FC236}">
                <a16:creationId xmlns:a16="http://schemas.microsoft.com/office/drawing/2014/main" id="{7E688D41-5270-3D02-9120-68E1456B3E6C}"/>
              </a:ext>
            </a:extLst>
          </p:cNvPr>
          <p:cNvSpPr>
            <a:spLocks noGrp="1"/>
          </p:cNvSpPr>
          <p:nvPr>
            <p:ph type="subTitle" idx="1"/>
          </p:nvPr>
        </p:nvSpPr>
        <p:spPr>
          <a:xfrm>
            <a:off x="732183" y="3602038"/>
            <a:ext cx="7258878"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E29D39-2F00-54DD-4649-9B0DDB06786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91307AFD-0311-45F7-9A36-20D4AA750761}"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810E14CF-4CB4-F437-7D5D-189A938CE66F}"/>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4219196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reak page TM sla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0555E7-7AFC-83F8-8027-C3C7FA981CBC}"/>
              </a:ext>
            </a:extLst>
          </p:cNvPr>
          <p:cNvPicPr>
            <a:picLocks noChangeAspect="1"/>
          </p:cNvPicPr>
          <p:nvPr userDrawn="1"/>
        </p:nvPicPr>
        <p:blipFill rotWithShape="1">
          <a:blip r:embed="rId2"/>
          <a:srcRect l="-1" r="26391"/>
          <a:stretch/>
        </p:blipFill>
        <p:spPr>
          <a:xfrm>
            <a:off x="4834190" y="1048284"/>
            <a:ext cx="7357810" cy="5009020"/>
          </a:xfrm>
          <a:prstGeom prst="rect">
            <a:avLst/>
          </a:prstGeom>
        </p:spPr>
      </p:pic>
      <p:sp>
        <p:nvSpPr>
          <p:cNvPr id="3" name="Google Shape;82;p19">
            <a:extLst>
              <a:ext uri="{FF2B5EF4-FFF2-40B4-BE49-F238E27FC236}">
                <a16:creationId xmlns:a16="http://schemas.microsoft.com/office/drawing/2014/main" id="{FC170802-935D-50EA-CAEA-751E1692446A}"/>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2B845DBD-FB27-8C98-62CF-36E3AEFADF5E}"/>
              </a:ext>
            </a:extLst>
          </p:cNvPr>
          <p:cNvSpPr>
            <a:spLocks noGrp="1"/>
          </p:cNvSpPr>
          <p:nvPr>
            <p:ph type="body" sz="quarter" idx="11"/>
          </p:nvPr>
        </p:nvSpPr>
        <p:spPr>
          <a:xfrm>
            <a:off x="838200" y="3738164"/>
            <a:ext cx="3411071" cy="177032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31693ADF-BE82-62B2-1B65-D62E9F72470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1D412C4E-10B0-426F-AC7B-C0BAEE1319AC}"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ED946EED-D844-EA64-EBE1-FE041E9959BF}"/>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12339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white">
    <p:bg>
      <p:bgPr>
        <a:solidFill>
          <a:schemeClr val="bg1">
            <a:alpha val="0"/>
          </a:schemeClr>
        </a:solidFill>
        <a:effectLst/>
      </p:bgPr>
    </p:bg>
    <p:spTree>
      <p:nvGrpSpPr>
        <p:cNvPr id="1" name=""/>
        <p:cNvGrpSpPr/>
        <p:nvPr/>
      </p:nvGrpSpPr>
      <p:grpSpPr>
        <a:xfrm>
          <a:off x="0" y="0"/>
          <a:ext cx="0" cy="0"/>
          <a:chOff x="0" y="0"/>
          <a:chExt cx="0" cy="0"/>
        </a:xfrm>
      </p:grpSpPr>
      <p:pic>
        <p:nvPicPr>
          <p:cNvPr id="6" name="Graphic 6">
            <a:extLst>
              <a:ext uri="{FF2B5EF4-FFF2-40B4-BE49-F238E27FC236}">
                <a16:creationId xmlns:a16="http://schemas.microsoft.com/office/drawing/2014/main" id="{63D5742C-D21D-3F27-D9BE-087DB8FB8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55"/>
          <a:stretch/>
        </p:blipFill>
        <p:spPr>
          <a:xfrm>
            <a:off x="7722631" y="2503170"/>
            <a:ext cx="4469369" cy="4372651"/>
          </a:xfrm>
          <a:prstGeom prst="rect">
            <a:avLst/>
          </a:prstGeom>
          <a:ln>
            <a:noFill/>
          </a:ln>
        </p:spPr>
      </p:pic>
      <p:sp>
        <p:nvSpPr>
          <p:cNvPr id="2" name="Title 1">
            <a:extLst>
              <a:ext uri="{FF2B5EF4-FFF2-40B4-BE49-F238E27FC236}">
                <a16:creationId xmlns:a16="http://schemas.microsoft.com/office/drawing/2014/main" id="{2E18B2B7-1DBD-615C-5E24-7A8925C98179}"/>
              </a:ext>
            </a:extLst>
          </p:cNvPr>
          <p:cNvSpPr>
            <a:spLocks noGrp="1"/>
          </p:cNvSpPr>
          <p:nvPr>
            <p:ph type="ctrTitle" hasCustomPrompt="1"/>
          </p:nvPr>
        </p:nvSpPr>
        <p:spPr>
          <a:xfrm>
            <a:off x="732182" y="1122363"/>
            <a:ext cx="7219121" cy="2387600"/>
          </a:xfrm>
        </p:spPr>
        <p:txBody>
          <a:bodyPr anchor="b"/>
          <a:lstStyle>
            <a:lvl1pPr algn="l">
              <a:defRPr sz="6000"/>
            </a:lvl1pPr>
          </a:lstStyle>
          <a:p>
            <a:r>
              <a:rPr lang="en-US"/>
              <a:t>Click to edit title</a:t>
            </a:r>
          </a:p>
        </p:txBody>
      </p:sp>
      <p:sp>
        <p:nvSpPr>
          <p:cNvPr id="3" name="Subtitle 2">
            <a:extLst>
              <a:ext uri="{FF2B5EF4-FFF2-40B4-BE49-F238E27FC236}">
                <a16:creationId xmlns:a16="http://schemas.microsoft.com/office/drawing/2014/main" id="{A7EF8700-02F5-B947-B0DB-2E0F2432E65C}"/>
              </a:ext>
            </a:extLst>
          </p:cNvPr>
          <p:cNvSpPr>
            <a:spLocks noGrp="1"/>
          </p:cNvSpPr>
          <p:nvPr>
            <p:ph type="subTitle" idx="1"/>
          </p:nvPr>
        </p:nvSpPr>
        <p:spPr>
          <a:xfrm>
            <a:off x="732182" y="3602038"/>
            <a:ext cx="721912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CB514C-437E-EB8C-8F31-144B2672C7D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484B3098-A79A-4854-AF60-909C9D915D27}"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4872A072-EAD2-CF22-DD20-7433715FB5AE}"/>
              </a:ext>
            </a:extLst>
          </p:cNvPr>
          <p:cNvPicPr>
            <a:picLocks noChangeAspect="1"/>
          </p:cNvPicPr>
          <p:nvPr userDrawn="1"/>
        </p:nvPicPr>
        <p:blipFill>
          <a:blip r:embed="rId3"/>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771143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reak page TM slate2">
    <p:bg>
      <p:bgPr>
        <a:solidFill>
          <a:schemeClr val="tx2"/>
        </a:solidFill>
        <a:effectLst/>
      </p:bgPr>
    </p:bg>
    <p:spTree>
      <p:nvGrpSpPr>
        <p:cNvPr id="1" name=""/>
        <p:cNvGrpSpPr/>
        <p:nvPr/>
      </p:nvGrpSpPr>
      <p:grpSpPr>
        <a:xfrm>
          <a:off x="0" y="0"/>
          <a:ext cx="0" cy="0"/>
          <a:chOff x="0" y="0"/>
          <a:chExt cx="0" cy="0"/>
        </a:xfrm>
      </p:grpSpPr>
      <p:sp>
        <p:nvSpPr>
          <p:cNvPr id="3" name="Google Shape;82;p19">
            <a:extLst>
              <a:ext uri="{FF2B5EF4-FFF2-40B4-BE49-F238E27FC236}">
                <a16:creationId xmlns:a16="http://schemas.microsoft.com/office/drawing/2014/main" id="{FC170802-935D-50EA-CAEA-751E1692446A}"/>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2B845DBD-FB27-8C98-62CF-36E3AEFADF5E}"/>
              </a:ext>
            </a:extLst>
          </p:cNvPr>
          <p:cNvSpPr>
            <a:spLocks noGrp="1"/>
          </p:cNvSpPr>
          <p:nvPr>
            <p:ph type="body" sz="quarter" idx="11"/>
          </p:nvPr>
        </p:nvSpPr>
        <p:spPr>
          <a:xfrm>
            <a:off x="838200" y="3738164"/>
            <a:ext cx="3411071" cy="177032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31693ADF-BE82-62B2-1B65-D62E9F724707}"/>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C1532E0-8E7D-4CE9-8215-BD4AFDA9ADE2}"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ED946EED-D844-EA64-EBE1-FE041E9959B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6" name="Picture 5">
            <a:extLst>
              <a:ext uri="{FF2B5EF4-FFF2-40B4-BE49-F238E27FC236}">
                <a16:creationId xmlns:a16="http://schemas.microsoft.com/office/drawing/2014/main" id="{4078192B-857D-5BA9-6DE7-AE0CD04F8254}"/>
              </a:ext>
            </a:extLst>
          </p:cNvPr>
          <p:cNvPicPr>
            <a:picLocks noChangeAspect="1"/>
          </p:cNvPicPr>
          <p:nvPr userDrawn="1"/>
        </p:nvPicPr>
        <p:blipFill rotWithShape="1">
          <a:blip r:embed="rId3"/>
          <a:srcRect l="-1" r="26461"/>
          <a:stretch/>
        </p:blipFill>
        <p:spPr>
          <a:xfrm>
            <a:off x="4841166" y="1048284"/>
            <a:ext cx="7350833" cy="5009020"/>
          </a:xfrm>
          <a:prstGeom prst="rect">
            <a:avLst/>
          </a:prstGeom>
        </p:spPr>
      </p:pic>
    </p:spTree>
    <p:extLst>
      <p:ext uri="{BB962C8B-B14F-4D97-AF65-F5344CB8AC3E}">
        <p14:creationId xmlns:p14="http://schemas.microsoft.com/office/powerpoint/2010/main" val="558813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image/shape slate">
    <p:bg>
      <p:bgPr>
        <a:solidFill>
          <a:schemeClr val="tx2"/>
        </a:solidFill>
        <a:effectLst/>
      </p:bgPr>
    </p:bg>
    <p:spTree>
      <p:nvGrpSpPr>
        <p:cNvPr id="1" name=""/>
        <p:cNvGrpSpPr/>
        <p:nvPr/>
      </p:nvGrpSpPr>
      <p:grpSpPr>
        <a:xfrm>
          <a:off x="0" y="0"/>
          <a:ext cx="0" cy="0"/>
          <a:chOff x="0" y="0"/>
          <a:chExt cx="0" cy="0"/>
        </a:xfrm>
      </p:grpSpPr>
      <p:sp>
        <p:nvSpPr>
          <p:cNvPr id="2" name="Google Shape;82;p19">
            <a:extLst>
              <a:ext uri="{FF2B5EF4-FFF2-40B4-BE49-F238E27FC236}">
                <a16:creationId xmlns:a16="http://schemas.microsoft.com/office/drawing/2014/main" id="{D1AFCCAB-582F-B865-8922-0C60F8CA4991}"/>
              </a:ext>
            </a:extLst>
          </p:cNvPr>
          <p:cNvSpPr txBox="1">
            <a:spLocks noGrp="1"/>
          </p:cNvSpPr>
          <p:nvPr>
            <p:ph type="title" hasCustomPrompt="1"/>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DEB6A647-0F4F-E2BF-4A77-B02DAC81E64D}"/>
              </a:ext>
            </a:extLst>
          </p:cNvPr>
          <p:cNvSpPr>
            <a:spLocks noGrp="1"/>
          </p:cNvSpPr>
          <p:nvPr>
            <p:ph type="body" sz="quarter" idx="11"/>
          </p:nvPr>
        </p:nvSpPr>
        <p:spPr>
          <a:xfrm>
            <a:off x="838200" y="3552794"/>
            <a:ext cx="4777154" cy="1325564"/>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9" name="Picture 8" descr="A person smiling with her hand on her neck&#10;&#10;Description automatically generated with low confidence">
            <a:extLst>
              <a:ext uri="{FF2B5EF4-FFF2-40B4-BE49-F238E27FC236}">
                <a16:creationId xmlns:a16="http://schemas.microsoft.com/office/drawing/2014/main" id="{D870D227-48E4-E37D-9A73-9EA368762B6D}"/>
              </a:ext>
            </a:extLst>
          </p:cNvPr>
          <p:cNvPicPr>
            <a:picLocks noChangeAspect="1"/>
          </p:cNvPicPr>
          <p:nvPr userDrawn="1"/>
        </p:nvPicPr>
        <p:blipFill>
          <a:blip r:embed="rId2"/>
          <a:stretch>
            <a:fillRect/>
          </a:stretch>
        </p:blipFill>
        <p:spPr>
          <a:xfrm>
            <a:off x="6798827" y="1312318"/>
            <a:ext cx="4106237" cy="4315401"/>
          </a:xfrm>
          <a:prstGeom prst="rect">
            <a:avLst/>
          </a:prstGeom>
        </p:spPr>
      </p:pic>
      <p:sp>
        <p:nvSpPr>
          <p:cNvPr id="5" name="Google Shape;35;p10">
            <a:extLst>
              <a:ext uri="{FF2B5EF4-FFF2-40B4-BE49-F238E27FC236}">
                <a16:creationId xmlns:a16="http://schemas.microsoft.com/office/drawing/2014/main" id="{B5A60230-562D-265B-4DAB-0D1EDDA09ED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C1532E0-8E7D-4CE9-8215-BD4AFDA9ADE2}"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A024C854-82C3-7C59-03E4-4AB2D10EA535}"/>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36542113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quote Slate purple circles">
    <p:bg>
      <p:bgPr>
        <a:solidFill>
          <a:schemeClr val="tx2"/>
        </a:solidFill>
        <a:effectLst/>
      </p:bgPr>
    </p:bg>
    <p:spTree>
      <p:nvGrpSpPr>
        <p:cNvPr id="1" name=""/>
        <p:cNvGrpSpPr/>
        <p:nvPr/>
      </p:nvGrpSpPr>
      <p:grpSpPr>
        <a:xfrm>
          <a:off x="0" y="0"/>
          <a:ext cx="0" cy="0"/>
          <a:chOff x="0" y="0"/>
          <a:chExt cx="0" cy="0"/>
        </a:xfrm>
      </p:grpSpPr>
      <p:sp>
        <p:nvSpPr>
          <p:cNvPr id="4" name="Google Shape;82;p19">
            <a:extLst>
              <a:ext uri="{FF2B5EF4-FFF2-40B4-BE49-F238E27FC236}">
                <a16:creationId xmlns:a16="http://schemas.microsoft.com/office/drawing/2014/main" id="{F211B2BD-C99A-1645-CDFC-B57A9261DB9E}"/>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5" name="Text Placeholder 2">
            <a:extLst>
              <a:ext uri="{FF2B5EF4-FFF2-40B4-BE49-F238E27FC236}">
                <a16:creationId xmlns:a16="http://schemas.microsoft.com/office/drawing/2014/main" id="{5E830F4E-FF28-2547-2B27-BE1995DF64D7}"/>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66BAD05E-905F-4BDA-839E-C6FBDBF7206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2" name="Picture 1" descr="A picture containing person&#10;&#10;Description automatically generated">
            <a:extLst>
              <a:ext uri="{FF2B5EF4-FFF2-40B4-BE49-F238E27FC236}">
                <a16:creationId xmlns:a16="http://schemas.microsoft.com/office/drawing/2014/main" id="{173246F6-A594-8949-D816-71746D8A7FE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17154" y="838895"/>
            <a:ext cx="5774846" cy="5180210"/>
          </a:xfrm>
          <a:prstGeom prst="rect">
            <a:avLst/>
          </a:prstGeom>
        </p:spPr>
      </p:pic>
      <p:pic>
        <p:nvPicPr>
          <p:cNvPr id="5" name="Graphic 4">
            <a:extLst>
              <a:ext uri="{FF2B5EF4-FFF2-40B4-BE49-F238E27FC236}">
                <a16:creationId xmlns:a16="http://schemas.microsoft.com/office/drawing/2014/main" id="{97D0404B-DB3F-CA53-60DB-D0A6005CD737}"/>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Tree>
    <p:extLst>
      <p:ext uri="{BB962C8B-B14F-4D97-AF65-F5344CB8AC3E}">
        <p14:creationId xmlns:p14="http://schemas.microsoft.com/office/powerpoint/2010/main" val="3741708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quote Slate bright teal circles">
    <p:bg>
      <p:bgPr>
        <a:solidFill>
          <a:schemeClr val="tx2"/>
        </a:solidFill>
        <a:effectLst/>
      </p:bgPr>
    </p:bg>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3D9C1D3-2A62-4AFC-9240-BC669FA44EA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2" name="Picture 1" descr="A picture containing person&#10;&#10;Description automatically generated">
            <a:extLst>
              <a:ext uri="{FF2B5EF4-FFF2-40B4-BE49-F238E27FC236}">
                <a16:creationId xmlns:a16="http://schemas.microsoft.com/office/drawing/2014/main" id="{173246F6-A594-8949-D816-71746D8A7FE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17154" y="838895"/>
            <a:ext cx="5774846" cy="5180210"/>
          </a:xfrm>
          <a:prstGeom prst="rect">
            <a:avLst/>
          </a:prstGeom>
        </p:spPr>
      </p:pic>
      <p:pic>
        <p:nvPicPr>
          <p:cNvPr id="5" name="Graphic 4">
            <a:extLst>
              <a:ext uri="{FF2B5EF4-FFF2-40B4-BE49-F238E27FC236}">
                <a16:creationId xmlns:a16="http://schemas.microsoft.com/office/drawing/2014/main" id="{97D0404B-DB3F-CA53-60DB-D0A6005CD737}"/>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
        <p:nvSpPr>
          <p:cNvPr id="4" name="Google Shape;82;p19">
            <a:extLst>
              <a:ext uri="{FF2B5EF4-FFF2-40B4-BE49-F238E27FC236}">
                <a16:creationId xmlns:a16="http://schemas.microsoft.com/office/drawing/2014/main" id="{6475607C-4D47-59EB-1983-50B8756751A8}"/>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7" name="Text Placeholder 2">
            <a:extLst>
              <a:ext uri="{FF2B5EF4-FFF2-40B4-BE49-F238E27FC236}">
                <a16:creationId xmlns:a16="http://schemas.microsoft.com/office/drawing/2014/main" id="{C1C52BB5-0183-F5EB-1EE7-424FD4BAE87D}"/>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11554311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quote Slate yellow circles">
    <p:bg>
      <p:bgPr>
        <a:solidFill>
          <a:schemeClr val="tx2"/>
        </a:solidFill>
        <a:effectLst/>
      </p:bgPr>
    </p:bg>
    <p:spTree>
      <p:nvGrpSpPr>
        <p:cNvPr id="1" name=""/>
        <p:cNvGrpSpPr/>
        <p:nvPr/>
      </p:nvGrpSpPr>
      <p:grpSpPr>
        <a:xfrm>
          <a:off x="0" y="0"/>
          <a:ext cx="0" cy="0"/>
          <a:chOff x="0" y="0"/>
          <a:chExt cx="0" cy="0"/>
        </a:xfrm>
      </p:grpSpPr>
      <p:pic>
        <p:nvPicPr>
          <p:cNvPr id="12" name="Picture 11" descr="A close up of a sign&#10;&#10;Description automatically generated">
            <a:extLst>
              <a:ext uri="{FF2B5EF4-FFF2-40B4-BE49-F238E27FC236}">
                <a16:creationId xmlns:a16="http://schemas.microsoft.com/office/drawing/2014/main" id="{8B34F9EE-AD67-98FF-95F0-1A45BBE833EC}"/>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0" name="Google Shape;35;p10">
            <a:extLst>
              <a:ext uri="{FF2B5EF4-FFF2-40B4-BE49-F238E27FC236}">
                <a16:creationId xmlns:a16="http://schemas.microsoft.com/office/drawing/2014/main" id="{7A6ADDFA-649D-AE64-2727-998EE332FBFA}"/>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0454A4B5-7E27-44E3-9A01-0911E25C9E06}"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2" name="Picture 1" descr="A picture containing person&#10;&#10;Description automatically generated">
            <a:extLst>
              <a:ext uri="{FF2B5EF4-FFF2-40B4-BE49-F238E27FC236}">
                <a16:creationId xmlns:a16="http://schemas.microsoft.com/office/drawing/2014/main" id="{173246F6-A594-8949-D816-71746D8A7FE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17154" y="838895"/>
            <a:ext cx="5774846" cy="5180210"/>
          </a:xfrm>
          <a:prstGeom prst="rect">
            <a:avLst/>
          </a:prstGeom>
        </p:spPr>
      </p:pic>
      <p:pic>
        <p:nvPicPr>
          <p:cNvPr id="5" name="Graphic 4">
            <a:extLst>
              <a:ext uri="{FF2B5EF4-FFF2-40B4-BE49-F238E27FC236}">
                <a16:creationId xmlns:a16="http://schemas.microsoft.com/office/drawing/2014/main" id="{97D0404B-DB3F-CA53-60DB-D0A6005CD737}"/>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5800" t="53053"/>
          <a:stretch/>
        </p:blipFill>
        <p:spPr>
          <a:xfrm>
            <a:off x="0" y="-17821"/>
            <a:ext cx="3928188" cy="2180086"/>
          </a:xfrm>
          <a:prstGeom prst="rect">
            <a:avLst/>
          </a:prstGeom>
        </p:spPr>
      </p:pic>
      <p:sp>
        <p:nvSpPr>
          <p:cNvPr id="4" name="Google Shape;82;p19">
            <a:extLst>
              <a:ext uri="{FF2B5EF4-FFF2-40B4-BE49-F238E27FC236}">
                <a16:creationId xmlns:a16="http://schemas.microsoft.com/office/drawing/2014/main" id="{9BAB02F0-9270-C142-171B-810D5BEB418B}"/>
              </a:ext>
            </a:extLst>
          </p:cNvPr>
          <p:cNvSpPr txBox="1">
            <a:spLocks noGrp="1"/>
          </p:cNvSpPr>
          <p:nvPr>
            <p:ph type="title" hasCustomPrompt="1"/>
          </p:nvPr>
        </p:nvSpPr>
        <p:spPr>
          <a:xfrm>
            <a:off x="838200" y="2592318"/>
            <a:ext cx="4777154" cy="225400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sz="4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“Add quote”</a:t>
            </a:r>
            <a:endParaRPr/>
          </a:p>
        </p:txBody>
      </p:sp>
      <p:sp>
        <p:nvSpPr>
          <p:cNvPr id="8" name="Text Placeholder 2">
            <a:extLst>
              <a:ext uri="{FF2B5EF4-FFF2-40B4-BE49-F238E27FC236}">
                <a16:creationId xmlns:a16="http://schemas.microsoft.com/office/drawing/2014/main" id="{F12FC177-34FB-40D0-AEEF-F4669BAACC96}"/>
              </a:ext>
            </a:extLst>
          </p:cNvPr>
          <p:cNvSpPr>
            <a:spLocks noGrp="1"/>
          </p:cNvSpPr>
          <p:nvPr>
            <p:ph type="body" sz="quarter" idx="12" hasCustomPrompt="1"/>
          </p:nvPr>
        </p:nvSpPr>
        <p:spPr>
          <a:xfrm>
            <a:off x="838200" y="5012575"/>
            <a:ext cx="4777154" cy="777438"/>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Add name, job title, company</a:t>
            </a:r>
          </a:p>
        </p:txBody>
      </p:sp>
    </p:spTree>
    <p:extLst>
      <p:ext uri="{BB962C8B-B14F-4D97-AF65-F5344CB8AC3E}">
        <p14:creationId xmlns:p14="http://schemas.microsoft.com/office/powerpoint/2010/main" val="13189909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collumn slate plain">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ED0C0350-0CF2-4B5A-AF5B-47B9CA05C02E}"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3FA7E767-3A59-11B0-BBC6-268C44571A15}"/>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194676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ne collumn slate circles">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52CCA904-E877-4166-8090-0F5C4455507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9FDF332B-AD23-88D9-5725-066231224DE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4" name="Text Placeholder 2">
            <a:extLst>
              <a:ext uri="{FF2B5EF4-FFF2-40B4-BE49-F238E27FC236}">
                <a16:creationId xmlns:a16="http://schemas.microsoft.com/office/drawing/2014/main" id="{04516E83-E138-DB21-7CD6-92D7966EBB4E}"/>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7214917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ne collumn slate circles2">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95B072B7-7822-4090-8E44-BDF8E558E798}"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9FDF332B-AD23-88D9-5725-066231224DE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4" name="Text Placeholder 2">
            <a:extLst>
              <a:ext uri="{FF2B5EF4-FFF2-40B4-BE49-F238E27FC236}">
                <a16:creationId xmlns:a16="http://schemas.microsoft.com/office/drawing/2014/main" id="{060136F4-ABB6-A2CE-41F1-B3FEC650F359}"/>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4274338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ne collumn slate circles3">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480E908C-A741-4536-86E7-7FAF5790A71C}"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2" name="Graphic 1">
            <a:extLst>
              <a:ext uri="{FF2B5EF4-FFF2-40B4-BE49-F238E27FC236}">
                <a16:creationId xmlns:a16="http://schemas.microsoft.com/office/drawing/2014/main" id="{9FDF332B-AD23-88D9-5725-066231224DE1}"/>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51684" r="34737" b="167"/>
          <a:stretch/>
        </p:blipFill>
        <p:spPr>
          <a:xfrm>
            <a:off x="8607981" y="-27710"/>
            <a:ext cx="3584019" cy="2644149"/>
          </a:xfrm>
          <a:prstGeom prst="rect">
            <a:avLst/>
          </a:prstGeom>
        </p:spPr>
      </p:pic>
      <p:sp>
        <p:nvSpPr>
          <p:cNvPr id="5" name="Text Placeholder 2">
            <a:extLst>
              <a:ext uri="{FF2B5EF4-FFF2-40B4-BE49-F238E27FC236}">
                <a16:creationId xmlns:a16="http://schemas.microsoft.com/office/drawing/2014/main" id="{2E3231D0-0E96-DE4E-109C-AAA1E220A488}"/>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950115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One collumn slate shape watermark">
    <p:bg>
      <p:bgPr>
        <a:solidFill>
          <a:schemeClr val="tx2"/>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BE726AE6-E47C-ED13-A674-E9F425448526}"/>
              </a:ext>
            </a:extLst>
          </p:cNvPr>
          <p:cNvPicPr>
            <a:picLocks noChangeAspect="1" noChangeArrowheads="1"/>
          </p:cNvPicPr>
          <p:nvPr userDrawn="1"/>
        </p:nvPicPr>
        <p:blipFill rotWithShape="1">
          <a:blip r:embed="rId2">
            <a:alphaModFix amt="15000"/>
            <a:extLst>
              <a:ext uri="{28A0092B-C50C-407E-A947-70E740481C1C}">
                <a14:useLocalDpi xmlns:a14="http://schemas.microsoft.com/office/drawing/2010/main" val="0"/>
              </a:ext>
            </a:extLst>
          </a:blip>
          <a:srcRect r="15265" b="17821"/>
          <a:stretch/>
        </p:blipFill>
        <p:spPr bwMode="auto">
          <a:xfrm>
            <a:off x="7516275" y="2323315"/>
            <a:ext cx="4675726" cy="453468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35;p10">
            <a:extLst>
              <a:ext uri="{FF2B5EF4-FFF2-40B4-BE49-F238E27FC236}">
                <a16:creationId xmlns:a16="http://schemas.microsoft.com/office/drawing/2014/main" id="{AA09F7D0-C6DC-3312-993A-6ED1C9AA464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2E80DFD-216F-48FE-BDB6-BA218D15D97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3BAF19C9-D6CE-F393-351D-0B5684B7B07D}"/>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95607BFE-FA2D-2FF3-71AA-0ECAC885865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4" name="Text Placeholder 2">
            <a:extLst>
              <a:ext uri="{FF2B5EF4-FFF2-40B4-BE49-F238E27FC236}">
                <a16:creationId xmlns:a16="http://schemas.microsoft.com/office/drawing/2014/main" id="{F187A758-7888-17A8-13EC-3C84C13D5132}"/>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03471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white circles teal">
    <p:bg>
      <p:bgPr>
        <a:solidFill>
          <a:schemeClr val="bg1">
            <a:alpha val="0"/>
          </a:schemeClr>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CB3A5A28-19B3-C552-C5A9-0E5EFE69F3D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24956" y="2567418"/>
            <a:ext cx="4475357" cy="4315522"/>
          </a:xfrm>
          <a:prstGeom prst="rect">
            <a:avLst/>
          </a:prstGeom>
        </p:spPr>
      </p:pic>
      <p:sp>
        <p:nvSpPr>
          <p:cNvPr id="2" name="Title 1">
            <a:extLst>
              <a:ext uri="{FF2B5EF4-FFF2-40B4-BE49-F238E27FC236}">
                <a16:creationId xmlns:a16="http://schemas.microsoft.com/office/drawing/2014/main" id="{2E18B2B7-1DBD-615C-5E24-7A8925C98179}"/>
              </a:ext>
            </a:extLst>
          </p:cNvPr>
          <p:cNvSpPr>
            <a:spLocks noGrp="1"/>
          </p:cNvSpPr>
          <p:nvPr>
            <p:ph type="ctrTitle" hasCustomPrompt="1"/>
          </p:nvPr>
        </p:nvSpPr>
        <p:spPr>
          <a:xfrm>
            <a:off x="732182" y="1122363"/>
            <a:ext cx="7219121" cy="2387600"/>
          </a:xfrm>
        </p:spPr>
        <p:txBody>
          <a:bodyPr anchor="b"/>
          <a:lstStyle>
            <a:lvl1pPr algn="l">
              <a:defRPr sz="6000"/>
            </a:lvl1pPr>
          </a:lstStyle>
          <a:p>
            <a:r>
              <a:rPr lang="en-US"/>
              <a:t>Click to edit title</a:t>
            </a:r>
          </a:p>
        </p:txBody>
      </p:sp>
      <p:sp>
        <p:nvSpPr>
          <p:cNvPr id="3" name="Subtitle 2">
            <a:extLst>
              <a:ext uri="{FF2B5EF4-FFF2-40B4-BE49-F238E27FC236}">
                <a16:creationId xmlns:a16="http://schemas.microsoft.com/office/drawing/2014/main" id="{A7EF8700-02F5-B947-B0DB-2E0F2432E65C}"/>
              </a:ext>
            </a:extLst>
          </p:cNvPr>
          <p:cNvSpPr>
            <a:spLocks noGrp="1"/>
          </p:cNvSpPr>
          <p:nvPr>
            <p:ph type="subTitle" idx="1"/>
          </p:nvPr>
        </p:nvSpPr>
        <p:spPr>
          <a:xfrm>
            <a:off x="732182" y="3602038"/>
            <a:ext cx="721912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oogle Shape;35;p10">
            <a:extLst>
              <a:ext uri="{FF2B5EF4-FFF2-40B4-BE49-F238E27FC236}">
                <a16:creationId xmlns:a16="http://schemas.microsoft.com/office/drawing/2014/main" id="{DDCB514C-437E-EB8C-8F31-144B2672C7D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484B3098-A79A-4854-AF60-909C9D915D27}"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5" name="Picture 4">
            <a:extLst>
              <a:ext uri="{FF2B5EF4-FFF2-40B4-BE49-F238E27FC236}">
                <a16:creationId xmlns:a16="http://schemas.microsoft.com/office/drawing/2014/main" id="{4872A072-EAD2-CF22-DD20-7433715FB5AE}"/>
              </a:ext>
            </a:extLst>
          </p:cNvPr>
          <p:cNvPicPr>
            <a:picLocks noChangeAspect="1"/>
          </p:cNvPicPr>
          <p:nvPr userDrawn="1"/>
        </p:nvPicPr>
        <p:blipFill>
          <a:blip r:embed="rId4"/>
          <a:srcRect t="22971" b="22971"/>
          <a:stretch/>
        </p:blipFill>
        <p:spPr>
          <a:xfrm>
            <a:off x="838200" y="6354654"/>
            <a:ext cx="278606" cy="150611"/>
          </a:xfrm>
          <a:prstGeom prst="rect">
            <a:avLst/>
          </a:prstGeom>
        </p:spPr>
      </p:pic>
    </p:spTree>
    <p:extLst>
      <p:ext uri="{BB962C8B-B14F-4D97-AF65-F5344CB8AC3E}">
        <p14:creationId xmlns:p14="http://schemas.microsoft.com/office/powerpoint/2010/main" val="129024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ne collumn slate shape outline">
    <p:bg>
      <p:bgPr>
        <a:solidFill>
          <a:schemeClr val="tx2"/>
        </a:solidFill>
        <a:effectLst/>
      </p:bgPr>
    </p:bg>
    <p:spTree>
      <p:nvGrpSpPr>
        <p:cNvPr id="1" name=""/>
        <p:cNvGrpSpPr/>
        <p:nvPr/>
      </p:nvGrpSpPr>
      <p:grpSpPr>
        <a:xfrm>
          <a:off x="0" y="0"/>
          <a:ext cx="0" cy="0"/>
          <a:chOff x="0" y="0"/>
          <a:chExt cx="0" cy="0"/>
        </a:xfrm>
      </p:grpSpPr>
      <p:pic>
        <p:nvPicPr>
          <p:cNvPr id="5" name="Graphic 6">
            <a:extLst>
              <a:ext uri="{FF2B5EF4-FFF2-40B4-BE49-F238E27FC236}">
                <a16:creationId xmlns:a16="http://schemas.microsoft.com/office/drawing/2014/main" id="{AEB31433-B92D-099A-3297-4F59840FB55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t="-883"/>
          <a:stretch/>
        </p:blipFill>
        <p:spPr>
          <a:xfrm>
            <a:off x="7712778" y="2420472"/>
            <a:ext cx="4513088" cy="4437528"/>
          </a:xfrm>
          <a:prstGeom prst="rect">
            <a:avLst/>
          </a:prstGeom>
        </p:spPr>
      </p:pic>
      <p:sp>
        <p:nvSpPr>
          <p:cNvPr id="6" name="Google Shape;35;p10">
            <a:extLst>
              <a:ext uri="{FF2B5EF4-FFF2-40B4-BE49-F238E27FC236}">
                <a16:creationId xmlns:a16="http://schemas.microsoft.com/office/drawing/2014/main" id="{AA09F7D0-C6DC-3312-993A-6ED1C9AA464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2E80DFD-216F-48FE-BDB6-BA218D15D97C}"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3BAF19C9-D6CE-F393-351D-0B5684B7B07D}"/>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95607BFE-FA2D-2FF3-71AA-0ECAC885865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pic>
        <p:nvPicPr>
          <p:cNvPr id="12" name="Graphic 11">
            <a:extLst>
              <a:ext uri="{FF2B5EF4-FFF2-40B4-BE49-F238E27FC236}">
                <a16:creationId xmlns:a16="http://schemas.microsoft.com/office/drawing/2014/main" id="{168A7B7A-C1C7-9567-66FD-929FB0BBD220}"/>
              </a:ext>
            </a:extLst>
          </p:cNvPr>
          <p:cNvPicPr>
            <a:picLocks noChangeAspect="1"/>
          </p:cNvPicPr>
          <p:nvPr userDrawn="1"/>
        </p:nvPicPr>
        <p:blipFill rotWithShape="1">
          <a:blip r:embed="rId4" cstate="email">
            <a:alphaModFix amt="20000"/>
            <a:extLst>
              <a:ext uri="{28A0092B-C50C-407E-A947-70E740481C1C}">
                <a14:useLocalDpi xmlns:a14="http://schemas.microsoft.com/office/drawing/2010/main"/>
              </a:ext>
              <a:ext uri="{96DAC541-7B7A-43D3-8B79-37D633B846F1}">
                <asvg:svgBlip xmlns:asvg="http://schemas.microsoft.com/office/drawing/2016/SVG/main" r:embed="rId5"/>
              </a:ext>
            </a:extLst>
          </a:blip>
          <a:srcRect l="-6415" t="-5364" r="15266" b="16882"/>
          <a:stretch/>
        </p:blipFill>
        <p:spPr>
          <a:xfrm>
            <a:off x="7381703" y="2188721"/>
            <a:ext cx="4810298" cy="4669279"/>
          </a:xfrm>
          <a:prstGeom prst="rect">
            <a:avLst/>
          </a:prstGeom>
        </p:spPr>
      </p:pic>
      <p:sp>
        <p:nvSpPr>
          <p:cNvPr id="4" name="Text Placeholder 2">
            <a:extLst>
              <a:ext uri="{FF2B5EF4-FFF2-40B4-BE49-F238E27FC236}">
                <a16:creationId xmlns:a16="http://schemas.microsoft.com/office/drawing/2014/main" id="{13EA8548-6C29-726D-CDF0-04492A9C478D}"/>
              </a:ext>
            </a:extLst>
          </p:cNvPr>
          <p:cNvSpPr>
            <a:spLocks noGrp="1"/>
          </p:cNvSpPr>
          <p:nvPr>
            <p:ph type="body" sz="quarter" idx="11"/>
          </p:nvPr>
        </p:nvSpPr>
        <p:spPr>
          <a:xfrm>
            <a:off x="838198" y="1598277"/>
            <a:ext cx="10515599"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848508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ne collumn slate shape colour">
    <p:bg>
      <p:bgPr>
        <a:solidFill>
          <a:schemeClr val="tx2"/>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1E9B14B-8064-43A1-9AF1-8648FAFC44B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6" name="Picture 2">
            <a:extLst>
              <a:ext uri="{FF2B5EF4-FFF2-40B4-BE49-F238E27FC236}">
                <a16:creationId xmlns:a16="http://schemas.microsoft.com/office/drawing/2014/main" id="{1572E9E9-7DDA-DDE9-C9BD-DC440666465C}"/>
              </a:ext>
            </a:extLst>
          </p:cNvPr>
          <p:cNvPicPr>
            <a:picLocks noChangeAspect="1" noChangeArrowheads="1"/>
          </p:cNvPicPr>
          <p:nvPr userDrawn="1"/>
        </p:nvPicPr>
        <p:blipFill rotWithShape="1">
          <a:blip r:embed="rId3">
            <a:alphaModFix/>
            <a:extLst>
              <a:ext uri="{28A0092B-C50C-407E-A947-70E740481C1C}">
                <a14:useLocalDpi xmlns:a14="http://schemas.microsoft.com/office/drawing/2010/main" val="0"/>
              </a:ext>
            </a:extLst>
          </a:blip>
          <a:srcRect r="13063" b="15924"/>
          <a:stretch/>
        </p:blipFill>
        <p:spPr bwMode="auto">
          <a:xfrm>
            <a:off x="7549527" y="2368295"/>
            <a:ext cx="4642473" cy="448970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A3BD2AFF-93C0-BB25-1223-2F7717297A37}"/>
              </a:ext>
            </a:extLst>
          </p:cNvPr>
          <p:cNvSpPr>
            <a:spLocks noGrp="1"/>
          </p:cNvSpPr>
          <p:nvPr>
            <p:ph type="body" sz="quarter" idx="12"/>
          </p:nvPr>
        </p:nvSpPr>
        <p:spPr>
          <a:xfrm>
            <a:off x="838198" y="1598277"/>
            <a:ext cx="5336571"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819890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lumn slate plain">
    <p:bg>
      <p:bgPr>
        <a:solidFill>
          <a:schemeClr val="tx2"/>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2" name="Text Placeholder 2">
            <a:extLst>
              <a:ext uri="{FF2B5EF4-FFF2-40B4-BE49-F238E27FC236}">
                <a16:creationId xmlns:a16="http://schemas.microsoft.com/office/drawing/2014/main" id="{A32BFC4C-EA08-FB91-E126-DD3A7E316B20}"/>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4" name="Text Placeholder 2">
            <a:extLst>
              <a:ext uri="{FF2B5EF4-FFF2-40B4-BE49-F238E27FC236}">
                <a16:creationId xmlns:a16="http://schemas.microsoft.com/office/drawing/2014/main" id="{D7F62843-51A8-57D4-13F4-1C453EEE08B5}"/>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40F680B6-0B95-4388-8DE4-823EADF3E26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6" name="Text Placeholder 2">
            <a:extLst>
              <a:ext uri="{FF2B5EF4-FFF2-40B4-BE49-F238E27FC236}">
                <a16:creationId xmlns:a16="http://schemas.microsoft.com/office/drawing/2014/main" id="{57B0CF42-580C-E4F3-6D3E-E307F8C3B5D8}"/>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0" name="Text Placeholder 2">
            <a:extLst>
              <a:ext uri="{FF2B5EF4-FFF2-40B4-BE49-F238E27FC236}">
                <a16:creationId xmlns:a16="http://schemas.microsoft.com/office/drawing/2014/main" id="{56C41B04-E1CD-8112-C290-51704DBF1472}"/>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12677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lumn slate circles">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868CB8-E868-1300-AC59-66B1179B521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pic>
        <p:nvPicPr>
          <p:cNvPr id="6" name="Graphic 5">
            <a:extLst>
              <a:ext uri="{FF2B5EF4-FFF2-40B4-BE49-F238E27FC236}">
                <a16:creationId xmlns:a16="http://schemas.microsoft.com/office/drawing/2014/main" id="{0DC0D551-D98C-8BE4-08B9-96A158A1A53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40F680B6-0B95-4388-8DE4-823EADF3E268}"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5" name="Text Placeholder 2">
            <a:extLst>
              <a:ext uri="{FF2B5EF4-FFF2-40B4-BE49-F238E27FC236}">
                <a16:creationId xmlns:a16="http://schemas.microsoft.com/office/drawing/2014/main" id="{468FDC01-83F9-FC41-BAB8-4033E15B3A01}"/>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93D769FF-BBE9-99ED-A4FC-8F0FE2500D30}"/>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D35A112C-0846-FBEA-FFC6-33B8C1306904}"/>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3D7A32B7-AF86-90E7-21B1-E522A0DCDD8A}"/>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508883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lumn slate circles2">
    <p:bg>
      <p:bgPr>
        <a:solidFill>
          <a:schemeClr val="tx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85B0BF4-FBE7-843B-C89F-11298BA4370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4939"/>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FF5AA5D-AA18-4DFA-9CB6-29BF6EA6850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3" name="Text Placeholder 2">
            <a:extLst>
              <a:ext uri="{FF2B5EF4-FFF2-40B4-BE49-F238E27FC236}">
                <a16:creationId xmlns:a16="http://schemas.microsoft.com/office/drawing/2014/main" id="{29E31DD2-44C8-9766-5690-7D61CB92F176}"/>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CB5CEA89-FEB7-BE97-2C4C-00A39A8B84D2}"/>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5FDE4B9C-CBB2-B3A5-D1EF-F765499D4A53}"/>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6A55B833-D62E-EA2E-C71D-413B58646140}"/>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781774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lumn slate ciercles 3">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5948A63-AF38-818F-EE45-96AEB5FAF7DE}"/>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51684" r="34737" b="167"/>
          <a:stretch/>
        </p:blipFill>
        <p:spPr>
          <a:xfrm>
            <a:off x="8607981" y="-27710"/>
            <a:ext cx="3584019" cy="264414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1E9B14B-8064-43A1-9AF1-8648FAFC44B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3" name="Text Placeholder 2">
            <a:extLst>
              <a:ext uri="{FF2B5EF4-FFF2-40B4-BE49-F238E27FC236}">
                <a16:creationId xmlns:a16="http://schemas.microsoft.com/office/drawing/2014/main" id="{EFAEECF5-D057-5E53-0D90-579E8B636F3B}"/>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B451E564-DFCF-EC41-3CC7-35C34FECA286}"/>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8ADCAB1E-3526-98E9-3C1A-C202C0C94ACF}"/>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0C3A3885-A555-2C5A-F1EF-CC13A6A47CB1}"/>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3520065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wo collumn slate ciercles 3">
    <p:bg>
      <p:bgPr>
        <a:solidFill>
          <a:schemeClr val="tx2"/>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A878C15-A253-D983-C9FD-FFCB2B9042E6}"/>
              </a:ext>
            </a:extLst>
          </p:cNvPr>
          <p:cNvPicPr>
            <a:picLocks noChangeAspect="1" noChangeArrowheads="1"/>
          </p:cNvPicPr>
          <p:nvPr userDrawn="1"/>
        </p:nvPicPr>
        <p:blipFill rotWithShape="1">
          <a:blip r:embed="rId2">
            <a:alphaModFix amt="10000"/>
            <a:extLst>
              <a:ext uri="{28A0092B-C50C-407E-A947-70E740481C1C}">
                <a14:useLocalDpi xmlns:a14="http://schemas.microsoft.com/office/drawing/2010/main" val="0"/>
              </a:ext>
            </a:extLst>
          </a:blip>
          <a:srcRect r="15265" b="17821"/>
          <a:stretch/>
        </p:blipFill>
        <p:spPr bwMode="auto">
          <a:xfrm>
            <a:off x="7516275" y="2323315"/>
            <a:ext cx="4675726" cy="453468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1E9B14B-8064-43A1-9AF1-8648FAFC44B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13" name="Text Placeholder 2">
            <a:extLst>
              <a:ext uri="{FF2B5EF4-FFF2-40B4-BE49-F238E27FC236}">
                <a16:creationId xmlns:a16="http://schemas.microsoft.com/office/drawing/2014/main" id="{256FE9AB-46A7-4BF7-7436-663F68401C7A}"/>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684CBBE8-9CA0-A84A-207B-14CBB3FF90A4}"/>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A1E92672-EBF0-FF8D-4FC6-48DE0BBBEFBD}"/>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ED8C3492-421E-CEF0-EE18-CA245C9A163C}"/>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247096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Two collumn slate ciercles 3">
    <p:bg>
      <p:bgPr>
        <a:solidFill>
          <a:schemeClr val="tx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05BF2B8-49E0-CBD1-6C09-F765B3B210CC}"/>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14" name="Title Placeholder 1">
            <a:extLst>
              <a:ext uri="{FF2B5EF4-FFF2-40B4-BE49-F238E27FC236}">
                <a16:creationId xmlns:a16="http://schemas.microsoft.com/office/drawing/2014/main" id="{36CBBB0B-BFBC-A71E-80E7-834F81FC4168}"/>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8" name="Google Shape;35;p10">
            <a:extLst>
              <a:ext uri="{FF2B5EF4-FFF2-40B4-BE49-F238E27FC236}">
                <a16:creationId xmlns:a16="http://schemas.microsoft.com/office/drawing/2014/main" id="{48B3BF27-13EE-0916-D50C-7891504CA1F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1E9B14B-8064-43A1-9AF1-8648FAFC44B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9" name="Picture 8" descr="A close up of a sign&#10;&#10;Description automatically generated">
            <a:extLst>
              <a:ext uri="{FF2B5EF4-FFF2-40B4-BE49-F238E27FC236}">
                <a16:creationId xmlns:a16="http://schemas.microsoft.com/office/drawing/2014/main" id="{69277F65-63E8-1483-B86E-227B38338D3B}"/>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3" name="Text Placeholder 2">
            <a:extLst>
              <a:ext uri="{FF2B5EF4-FFF2-40B4-BE49-F238E27FC236}">
                <a16:creationId xmlns:a16="http://schemas.microsoft.com/office/drawing/2014/main" id="{578077D7-2936-4684-1678-A59E190B5515}"/>
              </a:ext>
            </a:extLst>
          </p:cNvPr>
          <p:cNvSpPr>
            <a:spLocks noGrp="1"/>
          </p:cNvSpPr>
          <p:nvPr>
            <p:ph type="body" sz="quarter" idx="10"/>
          </p:nvPr>
        </p:nvSpPr>
        <p:spPr>
          <a:xfrm>
            <a:off x="838199"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D977D91C-637F-B8F9-6D95-10F8ED9D2924}"/>
              </a:ext>
            </a:extLst>
          </p:cNvPr>
          <p:cNvSpPr>
            <a:spLocks noGrp="1"/>
          </p:cNvSpPr>
          <p:nvPr>
            <p:ph type="body" sz="quarter" idx="12"/>
          </p:nvPr>
        </p:nvSpPr>
        <p:spPr>
          <a:xfrm>
            <a:off x="6224950" y="1635741"/>
            <a:ext cx="5128847" cy="4959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Text Placeholder 2">
            <a:extLst>
              <a:ext uri="{FF2B5EF4-FFF2-40B4-BE49-F238E27FC236}">
                <a16:creationId xmlns:a16="http://schemas.microsoft.com/office/drawing/2014/main" id="{E95ADF17-F51F-D14F-EB29-A734F7C41FC4}"/>
              </a:ext>
            </a:extLst>
          </p:cNvPr>
          <p:cNvSpPr>
            <a:spLocks noGrp="1"/>
          </p:cNvSpPr>
          <p:nvPr>
            <p:ph type="body" sz="quarter" idx="14"/>
          </p:nvPr>
        </p:nvSpPr>
        <p:spPr>
          <a:xfrm>
            <a:off x="838198"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7" name="Text Placeholder 2">
            <a:extLst>
              <a:ext uri="{FF2B5EF4-FFF2-40B4-BE49-F238E27FC236}">
                <a16:creationId xmlns:a16="http://schemas.microsoft.com/office/drawing/2014/main" id="{A7A547CA-A268-D0D6-01E5-0A1D8E8219F3}"/>
              </a:ext>
            </a:extLst>
          </p:cNvPr>
          <p:cNvSpPr>
            <a:spLocks noGrp="1"/>
          </p:cNvSpPr>
          <p:nvPr>
            <p:ph type="body" sz="quarter" idx="15"/>
          </p:nvPr>
        </p:nvSpPr>
        <p:spPr>
          <a:xfrm>
            <a:off x="6224950" y="2163856"/>
            <a:ext cx="5128847" cy="390992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7186808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ree collumn slate plain">
    <p:bg>
      <p:bgPr>
        <a:solidFill>
          <a:schemeClr val="tx2"/>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B8950C40-7FE4-41D9-8F19-5BC1868E3A7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2C567466-2596-AF2D-B7FE-3986E4942992}"/>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2">
            <a:extLst>
              <a:ext uri="{FF2B5EF4-FFF2-40B4-BE49-F238E27FC236}">
                <a16:creationId xmlns:a16="http://schemas.microsoft.com/office/drawing/2014/main" id="{4F9CABB8-0E8F-E4C4-48FD-4CE943AFCD50}"/>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5" name="Text Placeholder 2">
            <a:extLst>
              <a:ext uri="{FF2B5EF4-FFF2-40B4-BE49-F238E27FC236}">
                <a16:creationId xmlns:a16="http://schemas.microsoft.com/office/drawing/2014/main" id="{CD9AB03F-CF9B-7892-9C4D-CB1A94854AA5}"/>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4AE0B4F3-E3BC-59CB-4D74-3564C724C244}"/>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2" name="Text Placeholder 2">
            <a:extLst>
              <a:ext uri="{FF2B5EF4-FFF2-40B4-BE49-F238E27FC236}">
                <a16:creationId xmlns:a16="http://schemas.microsoft.com/office/drawing/2014/main" id="{1913EB93-FA06-DD86-E12B-95154B849340}"/>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3" name="Text Placeholder 2">
            <a:extLst>
              <a:ext uri="{FF2B5EF4-FFF2-40B4-BE49-F238E27FC236}">
                <a16:creationId xmlns:a16="http://schemas.microsoft.com/office/drawing/2014/main" id="{B81B73FA-5697-4902-E311-F6EEFF7669BA}"/>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5792279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lumn slate circle outline">
    <p:bg>
      <p:bgPr>
        <a:solidFill>
          <a:schemeClr val="tx2"/>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FB4E69E-5779-97DE-351A-C1E28FD8C76E}"/>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4" name="Google Shape;35;p10">
            <a:extLst>
              <a:ext uri="{FF2B5EF4-FFF2-40B4-BE49-F238E27FC236}">
                <a16:creationId xmlns:a16="http://schemas.microsoft.com/office/drawing/2014/main" id="{A46604E2-DC53-54BD-3D78-57B61EC71646}"/>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B8950C40-7FE4-41D9-8F19-5BC1868E3A7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0D3EF3EC-D700-8BBB-D98B-800EF9F301DD}"/>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Title Placeholder 1">
            <a:extLst>
              <a:ext uri="{FF2B5EF4-FFF2-40B4-BE49-F238E27FC236}">
                <a16:creationId xmlns:a16="http://schemas.microsoft.com/office/drawing/2014/main" id="{7286186D-29D5-B090-5C83-BF3C50556A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18" name="Text Placeholder 2">
            <a:extLst>
              <a:ext uri="{FF2B5EF4-FFF2-40B4-BE49-F238E27FC236}">
                <a16:creationId xmlns:a16="http://schemas.microsoft.com/office/drawing/2014/main" id="{36516346-50E6-67B4-FB55-095002810F04}"/>
              </a:ext>
            </a:extLst>
          </p:cNvPr>
          <p:cNvSpPr>
            <a:spLocks noGrp="1"/>
          </p:cNvSpPr>
          <p:nvPr>
            <p:ph type="body" sz="quarter" idx="10"/>
          </p:nvPr>
        </p:nvSpPr>
        <p:spPr>
          <a:xfrm>
            <a:off x="838199"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43572A57-16F2-4382-CCD6-C41E251EF719}"/>
              </a:ext>
            </a:extLst>
          </p:cNvPr>
          <p:cNvSpPr>
            <a:spLocks noGrp="1"/>
          </p:cNvSpPr>
          <p:nvPr>
            <p:ph type="body" sz="quarter" idx="12"/>
          </p:nvPr>
        </p:nvSpPr>
        <p:spPr>
          <a:xfrm>
            <a:off x="448751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7B1C17F5-5FE2-761D-A0F8-5570BD71BC27}"/>
              </a:ext>
            </a:extLst>
          </p:cNvPr>
          <p:cNvSpPr>
            <a:spLocks noGrp="1"/>
          </p:cNvSpPr>
          <p:nvPr>
            <p:ph type="body" sz="quarter" idx="14"/>
          </p:nvPr>
        </p:nvSpPr>
        <p:spPr>
          <a:xfrm>
            <a:off x="8136837" y="1617218"/>
            <a:ext cx="3216967"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779C7032-41DB-8800-05DA-CD9116399BD6}"/>
              </a:ext>
            </a:extLst>
          </p:cNvPr>
          <p:cNvSpPr>
            <a:spLocks noGrp="1"/>
          </p:cNvSpPr>
          <p:nvPr>
            <p:ph type="body" sz="quarter" idx="16"/>
          </p:nvPr>
        </p:nvSpPr>
        <p:spPr>
          <a:xfrm>
            <a:off x="838198"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2" name="Text Placeholder 2">
            <a:extLst>
              <a:ext uri="{FF2B5EF4-FFF2-40B4-BE49-F238E27FC236}">
                <a16:creationId xmlns:a16="http://schemas.microsoft.com/office/drawing/2014/main" id="{2E21D684-FFBE-16C5-0EA2-F990D563C2D0}"/>
              </a:ext>
            </a:extLst>
          </p:cNvPr>
          <p:cNvSpPr>
            <a:spLocks noGrp="1"/>
          </p:cNvSpPr>
          <p:nvPr>
            <p:ph type="body" sz="quarter" idx="17"/>
          </p:nvPr>
        </p:nvSpPr>
        <p:spPr>
          <a:xfrm>
            <a:off x="4487517"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3" name="Text Placeholder 2">
            <a:extLst>
              <a:ext uri="{FF2B5EF4-FFF2-40B4-BE49-F238E27FC236}">
                <a16:creationId xmlns:a16="http://schemas.microsoft.com/office/drawing/2014/main" id="{00DC5890-0D46-4393-9DDF-586722246DB2}"/>
              </a:ext>
            </a:extLst>
          </p:cNvPr>
          <p:cNvSpPr>
            <a:spLocks noGrp="1"/>
          </p:cNvSpPr>
          <p:nvPr>
            <p:ph type="body" sz="quarter" idx="18"/>
          </p:nvPr>
        </p:nvSpPr>
        <p:spPr>
          <a:xfrm>
            <a:off x="8136839" y="2140578"/>
            <a:ext cx="3216965" cy="3933197"/>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1411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eak page TM white">
    <p:bg>
      <p:bgPr>
        <a:solidFill>
          <a:schemeClr val="bg1"/>
        </a:solidFill>
        <a:effectLst/>
      </p:bgPr>
    </p:bg>
    <p:spTree>
      <p:nvGrpSpPr>
        <p:cNvPr id="1" name=""/>
        <p:cNvGrpSpPr/>
        <p:nvPr/>
      </p:nvGrpSpPr>
      <p:grpSpPr>
        <a:xfrm>
          <a:off x="0" y="0"/>
          <a:ext cx="0" cy="0"/>
          <a:chOff x="0" y="0"/>
          <a:chExt cx="0" cy="0"/>
        </a:xfrm>
      </p:grpSpPr>
      <p:sp>
        <p:nvSpPr>
          <p:cNvPr id="3" name="Google Shape;82;p19">
            <a:extLst>
              <a:ext uri="{FF2B5EF4-FFF2-40B4-BE49-F238E27FC236}">
                <a16:creationId xmlns:a16="http://schemas.microsoft.com/office/drawing/2014/main" id="{3103493E-C221-EAB5-DAE9-FF6AD9346B45}"/>
              </a:ext>
            </a:extLst>
          </p:cNvPr>
          <p:cNvSpPr txBox="1">
            <a:spLocks noGrp="1"/>
          </p:cNvSpPr>
          <p:nvPr>
            <p:ph type="title" hasCustomPrompt="1"/>
          </p:nvPr>
        </p:nvSpPr>
        <p:spPr>
          <a:xfrm>
            <a:off x="838200" y="1664361"/>
            <a:ext cx="3411071" cy="188843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4" name="Text Placeholder 2">
            <a:extLst>
              <a:ext uri="{FF2B5EF4-FFF2-40B4-BE49-F238E27FC236}">
                <a16:creationId xmlns:a16="http://schemas.microsoft.com/office/drawing/2014/main" id="{0D23855B-00DA-3C41-8D52-0FD66EA503E1}"/>
              </a:ext>
            </a:extLst>
          </p:cNvPr>
          <p:cNvSpPr>
            <a:spLocks noGrp="1"/>
          </p:cNvSpPr>
          <p:nvPr>
            <p:ph type="body" sz="quarter" idx="11"/>
          </p:nvPr>
        </p:nvSpPr>
        <p:spPr>
          <a:xfrm>
            <a:off x="838200" y="3738164"/>
            <a:ext cx="3411071" cy="1770320"/>
          </a:xfrm>
        </p:spPr>
        <p:txBody>
          <a:bodyPr lIns="72000" tIns="72000" rIns="72000" bIns="72000" anchor="t">
            <a:noAutofit/>
          </a:bodyPr>
          <a:lstStyle>
            <a:lvl1pPr marL="63500" indent="0">
              <a:buNone/>
              <a:defRPr sz="1600" b="0" i="0">
                <a:solidFill>
                  <a:schemeClr val="tx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8" name="Google Shape;35;p10">
            <a:extLst>
              <a:ext uri="{FF2B5EF4-FFF2-40B4-BE49-F238E27FC236}">
                <a16:creationId xmlns:a16="http://schemas.microsoft.com/office/drawing/2014/main" id="{D6D3C881-4F44-2C1E-891A-42323D9285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tx2"/>
                </a:solidFill>
                <a:latin typeface="Filson Pro Regular" panose="02000000000000000000" pitchFamily="2" charset="77"/>
                <a:ea typeface="Poppins SemiBold"/>
                <a:cs typeface="Poppins SemiBold"/>
                <a:sym typeface="Poppins SemiBold"/>
              </a:rPr>
              <a:t>| </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FD2866C2-7413-4EA6-B862-E6E3A3718F32}" type="slidenum">
              <a:rPr lang="en-GB" sz="1100" b="0" i="0" u="none" strike="noStrike" cap="none" smtClean="0">
                <a:solidFill>
                  <a:srgbClr val="43AA99"/>
                </a:solidFill>
                <a:latin typeface="Filson Pro Regular" panose="02000000000000000000" pitchFamily="2" charset="77"/>
                <a:ea typeface="Poppins"/>
                <a:cs typeface="Poppins"/>
                <a:sym typeface="Poppins"/>
              </a:rPr>
              <a:t>‹#›</a:t>
            </a:fld>
            <a:endParaRPr sz="1100" b="0">
              <a:solidFill>
                <a:srgbClr val="43AA99"/>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B228B991-84D5-42ED-F132-C2CF1CD21E28}"/>
              </a:ext>
            </a:extLst>
          </p:cNvPr>
          <p:cNvPicPr>
            <a:picLocks noChangeAspect="1"/>
          </p:cNvPicPr>
          <p:nvPr userDrawn="1"/>
        </p:nvPicPr>
        <p:blipFill>
          <a:blip r:embed="rId2"/>
          <a:srcRect t="22971" b="22971"/>
          <a:stretch/>
        </p:blipFill>
        <p:spPr>
          <a:xfrm>
            <a:off x="838200" y="6354654"/>
            <a:ext cx="278606" cy="150611"/>
          </a:xfrm>
          <a:prstGeom prst="rect">
            <a:avLst/>
          </a:prstGeom>
        </p:spPr>
      </p:pic>
      <p:pic>
        <p:nvPicPr>
          <p:cNvPr id="2" name="Picture 1">
            <a:extLst>
              <a:ext uri="{FF2B5EF4-FFF2-40B4-BE49-F238E27FC236}">
                <a16:creationId xmlns:a16="http://schemas.microsoft.com/office/drawing/2014/main" id="{89CF9BFA-AD68-6705-FF18-B62333F0EE44}"/>
              </a:ext>
            </a:extLst>
          </p:cNvPr>
          <p:cNvPicPr>
            <a:picLocks noChangeAspect="1"/>
          </p:cNvPicPr>
          <p:nvPr userDrawn="1"/>
        </p:nvPicPr>
        <p:blipFill rotWithShape="1">
          <a:blip r:embed="rId3"/>
          <a:srcRect l="-1" r="26391"/>
          <a:stretch/>
        </p:blipFill>
        <p:spPr>
          <a:xfrm>
            <a:off x="4834190" y="1048284"/>
            <a:ext cx="7357810" cy="5009020"/>
          </a:xfrm>
          <a:prstGeom prst="rect">
            <a:avLst/>
          </a:prstGeom>
        </p:spPr>
      </p:pic>
    </p:spTree>
    <p:extLst>
      <p:ext uri="{BB962C8B-B14F-4D97-AF65-F5344CB8AC3E}">
        <p14:creationId xmlns:p14="http://schemas.microsoft.com/office/powerpoint/2010/main" val="29892590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large collumn slat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9076A9C-EB09-CEDB-D627-FE24D401A19C}"/>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4" r="15266" b="16882"/>
          <a:stretch/>
        </p:blipFill>
        <p:spPr>
          <a:xfrm>
            <a:off x="7381703" y="2188721"/>
            <a:ext cx="4810298" cy="4669279"/>
          </a:xfrm>
          <a:prstGeom prst="rect">
            <a:avLst/>
          </a:prstGeom>
        </p:spPr>
      </p:pic>
      <p:sp>
        <p:nvSpPr>
          <p:cNvPr id="6" name="Google Shape;35;p10">
            <a:extLst>
              <a:ext uri="{FF2B5EF4-FFF2-40B4-BE49-F238E27FC236}">
                <a16:creationId xmlns:a16="http://schemas.microsoft.com/office/drawing/2014/main" id="{CB839A31-5ABE-FC1C-60CF-1DB17914E11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BECDEE5-2BC8-41CF-8954-4D3F346BF84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1BAEE587-E4D9-1C6A-5831-C3BD08E6E70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2" name="Google Shape;37;p11">
            <a:extLst>
              <a:ext uri="{FF2B5EF4-FFF2-40B4-BE49-F238E27FC236}">
                <a16:creationId xmlns:a16="http://schemas.microsoft.com/office/drawing/2014/main" id="{0934CBCD-3B07-B181-D62F-0CDACAAA66FB}"/>
              </a:ext>
            </a:extLst>
          </p:cNvPr>
          <p:cNvSpPr txBox="1">
            <a:spLocks noGrp="1"/>
          </p:cNvSpPr>
          <p:nvPr>
            <p:ph type="title" hasCustomPrompt="1"/>
          </p:nvPr>
        </p:nvSpPr>
        <p:spPr>
          <a:xfrm>
            <a:off x="838198" y="818903"/>
            <a:ext cx="3247103" cy="5254871"/>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9" name="Text Placeholder 2">
            <a:extLst>
              <a:ext uri="{FF2B5EF4-FFF2-40B4-BE49-F238E27FC236}">
                <a16:creationId xmlns:a16="http://schemas.microsoft.com/office/drawing/2014/main" id="{632350BC-9FA8-9C79-B99E-120CD017A46B}"/>
              </a:ext>
            </a:extLst>
          </p:cNvPr>
          <p:cNvSpPr>
            <a:spLocks noGrp="1"/>
          </p:cNvSpPr>
          <p:nvPr>
            <p:ph type="body" sz="quarter" idx="11"/>
          </p:nvPr>
        </p:nvSpPr>
        <p:spPr>
          <a:xfrm>
            <a:off x="4384441" y="818903"/>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4459E415-17EC-93B5-A837-28765695E976}"/>
              </a:ext>
            </a:extLst>
          </p:cNvPr>
          <p:cNvSpPr>
            <a:spLocks noGrp="1"/>
          </p:cNvSpPr>
          <p:nvPr>
            <p:ph type="body" sz="quarter" idx="12"/>
          </p:nvPr>
        </p:nvSpPr>
        <p:spPr>
          <a:xfrm>
            <a:off x="7983610" y="818903"/>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866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TM - Two collumn slate">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C8EB99-0211-D872-33C2-1FEAC410AE0C}"/>
              </a:ext>
            </a:extLst>
          </p:cNvPr>
          <p:cNvPicPr>
            <a:picLocks noChangeAspect="1"/>
          </p:cNvPicPr>
          <p:nvPr/>
        </p:nvPicPr>
        <p:blipFill rotWithShape="1">
          <a:blip r:embed="rId2">
            <a:alphaModFix amt="4000"/>
          </a:blip>
          <a:srcRect l="-3733" t="4605" r="16527" b="17810"/>
          <a:stretch/>
        </p:blipFill>
        <p:spPr>
          <a:xfrm>
            <a:off x="7429499" y="2565400"/>
            <a:ext cx="4762501" cy="4310421"/>
          </a:xfrm>
          <a:prstGeom prst="rect">
            <a:avLst/>
          </a:prstGeom>
        </p:spPr>
      </p:pic>
      <p:sp>
        <p:nvSpPr>
          <p:cNvPr id="4" name="Google Shape;35;p10">
            <a:extLst>
              <a:ext uri="{FF2B5EF4-FFF2-40B4-BE49-F238E27FC236}">
                <a16:creationId xmlns:a16="http://schemas.microsoft.com/office/drawing/2014/main" id="{E2ABAF6F-9342-1752-45A6-2A73A319AC5E}"/>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5E2BB9D2-594E-42FA-B8C4-B576584E3BBD}"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sp>
        <p:nvSpPr>
          <p:cNvPr id="6" name="Google Shape;37;p11">
            <a:extLst>
              <a:ext uri="{FF2B5EF4-FFF2-40B4-BE49-F238E27FC236}">
                <a16:creationId xmlns:a16="http://schemas.microsoft.com/office/drawing/2014/main" id="{41A45ECB-04EF-36DF-6F08-FA187F33512E}"/>
              </a:ext>
            </a:extLst>
          </p:cNvPr>
          <p:cNvSpPr txBox="1">
            <a:spLocks noGrp="1"/>
          </p:cNvSpPr>
          <p:nvPr>
            <p:ph type="title" hasCustomPrompt="1"/>
          </p:nvPr>
        </p:nvSpPr>
        <p:spPr>
          <a:xfrm>
            <a:off x="838198" y="818903"/>
            <a:ext cx="3247103" cy="5254871"/>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9" name="Text Placeholder 2">
            <a:extLst>
              <a:ext uri="{FF2B5EF4-FFF2-40B4-BE49-F238E27FC236}">
                <a16:creationId xmlns:a16="http://schemas.microsoft.com/office/drawing/2014/main" id="{EBC1285F-C5D0-F63D-53C8-52834F70CDBE}"/>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AF4A28FF-D3BB-99D4-20F2-77BB9DAE4680}"/>
              </a:ext>
            </a:extLst>
          </p:cNvPr>
          <p:cNvSpPr>
            <a:spLocks noGrp="1"/>
          </p:cNvSpPr>
          <p:nvPr>
            <p:ph type="body" sz="quarter" idx="12"/>
          </p:nvPr>
        </p:nvSpPr>
        <p:spPr>
          <a:xfrm>
            <a:off x="7983610"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2" name="Picture 1" descr="A close up of a sign&#10;&#10;Description automatically generated">
            <a:extLst>
              <a:ext uri="{FF2B5EF4-FFF2-40B4-BE49-F238E27FC236}">
                <a16:creationId xmlns:a16="http://schemas.microsoft.com/office/drawing/2014/main" id="{09EA58AA-A794-F93F-3EB5-C784BA6BE014}"/>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24568311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collumn slate">
    <p:bg>
      <p:bgPr>
        <a:solidFill>
          <a:schemeClr val="tx2"/>
        </a:solidFill>
        <a:effectLst/>
      </p:bgPr>
    </p:bg>
    <p:spTree>
      <p:nvGrpSpPr>
        <p:cNvPr id="1" name=""/>
        <p:cNvGrpSpPr/>
        <p:nvPr/>
      </p:nvGrpSpPr>
      <p:grpSpPr>
        <a:xfrm>
          <a:off x="0" y="0"/>
          <a:ext cx="0" cy="0"/>
          <a:chOff x="0" y="0"/>
          <a:chExt cx="0" cy="0"/>
        </a:xfrm>
      </p:grpSpPr>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004C0DB-9F99-4196-BE45-BEFF2F627C2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2" name="Text Placeholder 2">
            <a:extLst>
              <a:ext uri="{FF2B5EF4-FFF2-40B4-BE49-F238E27FC236}">
                <a16:creationId xmlns:a16="http://schemas.microsoft.com/office/drawing/2014/main" id="{6A1BFEF6-20F1-B93A-08D7-B29517831087}"/>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3" name="Text Placeholder 2">
            <a:extLst>
              <a:ext uri="{FF2B5EF4-FFF2-40B4-BE49-F238E27FC236}">
                <a16:creationId xmlns:a16="http://schemas.microsoft.com/office/drawing/2014/main" id="{C0A7A3A2-207D-547B-0935-ACDAE4EDF219}"/>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3AAE7A6B-7E98-5D9C-5289-DAFEBD401C86}"/>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7" name="Text Placeholder 2">
            <a:extLst>
              <a:ext uri="{FF2B5EF4-FFF2-40B4-BE49-F238E27FC236}">
                <a16:creationId xmlns:a16="http://schemas.microsoft.com/office/drawing/2014/main" id="{56791A86-4B7E-8A32-F23A-6901F5773FB9}"/>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952DDEBB-75D4-B00B-3078-FE9828C64C43}"/>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3" name="Text Placeholder 2">
            <a:extLst>
              <a:ext uri="{FF2B5EF4-FFF2-40B4-BE49-F238E27FC236}">
                <a16:creationId xmlns:a16="http://schemas.microsoft.com/office/drawing/2014/main" id="{BEDCC0EF-0037-C7D0-117B-BF228E82CB07}"/>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4" name="Text Placeholder 2">
            <a:extLst>
              <a:ext uri="{FF2B5EF4-FFF2-40B4-BE49-F238E27FC236}">
                <a16:creationId xmlns:a16="http://schemas.microsoft.com/office/drawing/2014/main" id="{F64C7958-3C5F-86CF-539D-06C7EEBF4892}"/>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5" name="Text Placeholder 2">
            <a:extLst>
              <a:ext uri="{FF2B5EF4-FFF2-40B4-BE49-F238E27FC236}">
                <a16:creationId xmlns:a16="http://schemas.microsoft.com/office/drawing/2014/main" id="{13F44045-2E4A-AD27-D0D6-A6AF35B39A9C}"/>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1887015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llumn slate watermark">
    <p:bg>
      <p:bgPr>
        <a:solidFill>
          <a:schemeClr val="tx2"/>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6FB58-1BE6-96FE-9713-ED6EEDCB54C7}"/>
              </a:ext>
            </a:extLst>
          </p:cNvPr>
          <p:cNvPicPr>
            <a:picLocks noChangeAspect="1"/>
          </p:cNvPicPr>
          <p:nvPr userDrawn="1"/>
        </p:nvPicPr>
        <p:blipFill rotWithShape="1">
          <a:blip r:embed="rId2">
            <a:alphaModFix amt="4000"/>
          </a:blip>
          <a:srcRect l="-3733" t="4605" r="16527" b="17810"/>
          <a:stretch/>
        </p:blipFill>
        <p:spPr>
          <a:xfrm>
            <a:off x="7429499" y="2565400"/>
            <a:ext cx="4762501" cy="4310421"/>
          </a:xfrm>
          <a:prstGeom prst="rect">
            <a:avLst/>
          </a:prstGeom>
        </p:spPr>
      </p:pic>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004C0DB-9F99-4196-BE45-BEFF2F627C2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9" name="Text Placeholder 2">
            <a:extLst>
              <a:ext uri="{FF2B5EF4-FFF2-40B4-BE49-F238E27FC236}">
                <a16:creationId xmlns:a16="http://schemas.microsoft.com/office/drawing/2014/main" id="{24280ED2-A7CB-2203-7DEE-AA7B7CDD9B7F}"/>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0" name="Text Placeholder 2">
            <a:extLst>
              <a:ext uri="{FF2B5EF4-FFF2-40B4-BE49-F238E27FC236}">
                <a16:creationId xmlns:a16="http://schemas.microsoft.com/office/drawing/2014/main" id="{F2D9160C-9021-5849-15D4-A12814D37E87}"/>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Text Placeholder 2">
            <a:extLst>
              <a:ext uri="{FF2B5EF4-FFF2-40B4-BE49-F238E27FC236}">
                <a16:creationId xmlns:a16="http://schemas.microsoft.com/office/drawing/2014/main" id="{3BFC4CF7-7846-69CC-EF01-044E7D69B105}"/>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FD9CD618-EFC4-73E1-9CC2-5172403E7D12}"/>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7" name="Text Placeholder 2">
            <a:extLst>
              <a:ext uri="{FF2B5EF4-FFF2-40B4-BE49-F238E27FC236}">
                <a16:creationId xmlns:a16="http://schemas.microsoft.com/office/drawing/2014/main" id="{398F2EDD-B107-4FF8-A65C-3F8F669538A0}"/>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18" name="Text Placeholder 2">
            <a:extLst>
              <a:ext uri="{FF2B5EF4-FFF2-40B4-BE49-F238E27FC236}">
                <a16:creationId xmlns:a16="http://schemas.microsoft.com/office/drawing/2014/main" id="{C57C2750-51AF-4811-F9D4-3B5F0F29652C}"/>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0" name="Text Placeholder 2">
            <a:extLst>
              <a:ext uri="{FF2B5EF4-FFF2-40B4-BE49-F238E27FC236}">
                <a16:creationId xmlns:a16="http://schemas.microsoft.com/office/drawing/2014/main" id="{5D96C79F-0C92-2F47-972A-4852CA233F59}"/>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1" name="Text Placeholder 2">
            <a:extLst>
              <a:ext uri="{FF2B5EF4-FFF2-40B4-BE49-F238E27FC236}">
                <a16:creationId xmlns:a16="http://schemas.microsoft.com/office/drawing/2014/main" id="{A54F9141-D2DB-C61A-040D-42D26598B682}"/>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2021427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collumn slate shape outline">
    <p:bg>
      <p:bgPr>
        <a:solidFill>
          <a:schemeClr val="tx2"/>
        </a:solidFill>
        <a:effectLst/>
      </p:bgPr>
    </p:bg>
    <p:spTree>
      <p:nvGrpSpPr>
        <p:cNvPr id="1" name=""/>
        <p:cNvGrpSpPr/>
        <p:nvPr/>
      </p:nvGrpSpPr>
      <p:grpSpPr>
        <a:xfrm>
          <a:off x="0" y="0"/>
          <a:ext cx="0" cy="0"/>
          <a:chOff x="0" y="0"/>
          <a:chExt cx="0" cy="0"/>
        </a:xfrm>
      </p:grpSpPr>
      <p:pic>
        <p:nvPicPr>
          <p:cNvPr id="8" name="Graphic 6">
            <a:extLst>
              <a:ext uri="{FF2B5EF4-FFF2-40B4-BE49-F238E27FC236}">
                <a16:creationId xmlns:a16="http://schemas.microsoft.com/office/drawing/2014/main" id="{47CCA35B-59B1-D86E-EFC4-A62148D1A15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95" r="34132" b="36289"/>
          <a:stretch/>
        </p:blipFill>
        <p:spPr>
          <a:xfrm>
            <a:off x="7724956" y="2559105"/>
            <a:ext cx="4475357" cy="4315522"/>
          </a:xfrm>
          <a:prstGeom prst="rect">
            <a:avLst/>
          </a:prstGeom>
        </p:spPr>
      </p:pic>
      <p:sp>
        <p:nvSpPr>
          <p:cNvPr id="4" name="Google Shape;35;p10">
            <a:extLst>
              <a:ext uri="{FF2B5EF4-FFF2-40B4-BE49-F238E27FC236}">
                <a16:creationId xmlns:a16="http://schemas.microsoft.com/office/drawing/2014/main" id="{9E4C7967-F46C-4F85-76BF-9A499B6CB42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D004C0DB-9F99-4196-BE45-BEFF2F627C23}"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5" name="Picture 4" descr="A close up of a sign&#10;&#10;Description automatically generated">
            <a:extLst>
              <a:ext uri="{FF2B5EF4-FFF2-40B4-BE49-F238E27FC236}">
                <a16:creationId xmlns:a16="http://schemas.microsoft.com/office/drawing/2014/main" id="{CC3C6CFF-A93E-EAE2-DFEB-1D3D2E01CB36}"/>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sp>
        <p:nvSpPr>
          <p:cNvPr id="19" name="Title Placeholder 1">
            <a:extLst>
              <a:ext uri="{FF2B5EF4-FFF2-40B4-BE49-F238E27FC236}">
                <a16:creationId xmlns:a16="http://schemas.microsoft.com/office/drawing/2014/main" id="{0A921323-73C0-05DC-1177-CE3CF95DB121}"/>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22" name="Text Placeholder 2">
            <a:extLst>
              <a:ext uri="{FF2B5EF4-FFF2-40B4-BE49-F238E27FC236}">
                <a16:creationId xmlns:a16="http://schemas.microsoft.com/office/drawing/2014/main" id="{C0DC1D2C-7008-E7C6-F705-572BC6DB9901}"/>
              </a:ext>
            </a:extLst>
          </p:cNvPr>
          <p:cNvSpPr>
            <a:spLocks noGrp="1"/>
          </p:cNvSpPr>
          <p:nvPr>
            <p:ph type="body" sz="quarter" idx="10"/>
          </p:nvPr>
        </p:nvSpPr>
        <p:spPr>
          <a:xfrm>
            <a:off x="838200"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11E504B0-8D1B-2A09-116C-BAD6C2D26FE2}"/>
              </a:ext>
            </a:extLst>
          </p:cNvPr>
          <p:cNvSpPr>
            <a:spLocks noGrp="1"/>
          </p:cNvSpPr>
          <p:nvPr>
            <p:ph type="body" sz="quarter" idx="12"/>
          </p:nvPr>
        </p:nvSpPr>
        <p:spPr>
          <a:xfrm>
            <a:off x="357642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FC47F9E7-2E41-E0B6-6DF1-57289C5977A2}"/>
              </a:ext>
            </a:extLst>
          </p:cNvPr>
          <p:cNvSpPr>
            <a:spLocks noGrp="1"/>
          </p:cNvSpPr>
          <p:nvPr>
            <p:ph type="body" sz="quarter" idx="14"/>
          </p:nvPr>
        </p:nvSpPr>
        <p:spPr>
          <a:xfrm>
            <a:off x="6314661"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405CC474-CD55-C89F-87CC-3B357E8FD957}"/>
              </a:ext>
            </a:extLst>
          </p:cNvPr>
          <p:cNvSpPr>
            <a:spLocks noGrp="1"/>
          </p:cNvSpPr>
          <p:nvPr>
            <p:ph type="body" sz="quarter" idx="16"/>
          </p:nvPr>
        </p:nvSpPr>
        <p:spPr>
          <a:xfrm>
            <a:off x="9052889" y="1720169"/>
            <a:ext cx="2242932" cy="495928"/>
          </a:xfrm>
          <a:prstGeom prst="rect">
            <a:avLst/>
          </a:prstGeom>
        </p:spPr>
        <p:txBody>
          <a:bodyPr lIns="72000" tIns="72000" rIns="72000" bIns="72000" anchor="t">
            <a:noAutofit/>
          </a:bodyPr>
          <a:lstStyle>
            <a:lvl1pPr marL="63500" indent="0">
              <a:buNone/>
              <a:defRPr sz="16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51D7A843-C04D-11F3-BD7F-A0F5AB96D035}"/>
              </a:ext>
            </a:extLst>
          </p:cNvPr>
          <p:cNvSpPr>
            <a:spLocks noGrp="1"/>
          </p:cNvSpPr>
          <p:nvPr>
            <p:ph type="body" sz="quarter" idx="18"/>
          </p:nvPr>
        </p:nvSpPr>
        <p:spPr>
          <a:xfrm>
            <a:off x="838189"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7" name="Text Placeholder 2">
            <a:extLst>
              <a:ext uri="{FF2B5EF4-FFF2-40B4-BE49-F238E27FC236}">
                <a16:creationId xmlns:a16="http://schemas.microsoft.com/office/drawing/2014/main" id="{66F2E8F6-D40A-6884-B289-F1DEB496C772}"/>
              </a:ext>
            </a:extLst>
          </p:cNvPr>
          <p:cNvSpPr>
            <a:spLocks noGrp="1"/>
          </p:cNvSpPr>
          <p:nvPr>
            <p:ph type="body" sz="quarter" idx="19"/>
          </p:nvPr>
        </p:nvSpPr>
        <p:spPr>
          <a:xfrm>
            <a:off x="3576425"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8" name="Text Placeholder 2">
            <a:extLst>
              <a:ext uri="{FF2B5EF4-FFF2-40B4-BE49-F238E27FC236}">
                <a16:creationId xmlns:a16="http://schemas.microsoft.com/office/drawing/2014/main" id="{E1E70A08-FEDE-104F-BB24-BB25CD074F6A}"/>
              </a:ext>
            </a:extLst>
          </p:cNvPr>
          <p:cNvSpPr>
            <a:spLocks noGrp="1"/>
          </p:cNvSpPr>
          <p:nvPr>
            <p:ph type="body" sz="quarter" idx="20"/>
          </p:nvPr>
        </p:nvSpPr>
        <p:spPr>
          <a:xfrm>
            <a:off x="6314661" y="2236696"/>
            <a:ext cx="2242929"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
        <p:nvSpPr>
          <p:cNvPr id="29" name="Text Placeholder 2">
            <a:extLst>
              <a:ext uri="{FF2B5EF4-FFF2-40B4-BE49-F238E27FC236}">
                <a16:creationId xmlns:a16="http://schemas.microsoft.com/office/drawing/2014/main" id="{B1A78613-1C26-F63C-8E76-1906D7C9AEAB}"/>
              </a:ext>
            </a:extLst>
          </p:cNvPr>
          <p:cNvSpPr>
            <a:spLocks noGrp="1"/>
          </p:cNvSpPr>
          <p:nvPr>
            <p:ph type="body" sz="quarter" idx="21"/>
          </p:nvPr>
        </p:nvSpPr>
        <p:spPr>
          <a:xfrm>
            <a:off x="9052889" y="2236696"/>
            <a:ext cx="2242930" cy="3837080"/>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269151342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mage shapes Slate">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D6017-F5E0-20B6-027D-80DC448AF85C}"/>
              </a:ext>
            </a:extLst>
          </p:cNvPr>
          <p:cNvPicPr>
            <a:picLocks noChangeAspect="1"/>
          </p:cNvPicPr>
          <p:nvPr/>
        </p:nvPicPr>
        <p:blipFill>
          <a:blip r:embed="rId2"/>
          <a:srcRect/>
          <a:stretch/>
        </p:blipFill>
        <p:spPr>
          <a:xfrm>
            <a:off x="6690932" y="572676"/>
            <a:ext cx="5501066" cy="5712645"/>
          </a:xfrm>
          <a:prstGeom prst="rect">
            <a:avLst/>
          </a:prstGeom>
        </p:spPr>
      </p:pic>
      <p:sp>
        <p:nvSpPr>
          <p:cNvPr id="6" name="Google Shape;82;p19">
            <a:extLst>
              <a:ext uri="{FF2B5EF4-FFF2-40B4-BE49-F238E27FC236}">
                <a16:creationId xmlns:a16="http://schemas.microsoft.com/office/drawing/2014/main" id="{CE38DCCA-76B3-7D1A-6E56-58100975E3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4" name="Picture 3" descr="A close up of a sign&#10;&#10;Description automatically generated">
            <a:extLst>
              <a:ext uri="{FF2B5EF4-FFF2-40B4-BE49-F238E27FC236}">
                <a16:creationId xmlns:a16="http://schemas.microsoft.com/office/drawing/2014/main" id="{913C8C5E-D172-F491-4367-825203A7CC90}"/>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7" name="Google Shape;35;p10">
            <a:extLst>
              <a:ext uri="{FF2B5EF4-FFF2-40B4-BE49-F238E27FC236}">
                <a16:creationId xmlns:a16="http://schemas.microsoft.com/office/drawing/2014/main" id="{BA935DA6-B5D1-93DB-44FD-FA5097616485}"/>
              </a:ext>
            </a:extLst>
          </p:cNvPr>
          <p:cNvSpPr txBox="1"/>
          <p:nvPr userDrawn="1"/>
        </p:nvSpPr>
        <p:spPr>
          <a:xfrm>
            <a:off x="838200" y="6320466"/>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      </a:t>
            </a:r>
            <a:fld id="{F272E71C-3CA6-4BBB-8CD0-D4AE28C6DFF5}"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sp>
        <p:nvSpPr>
          <p:cNvPr id="3" name="Text Placeholder 2">
            <a:extLst>
              <a:ext uri="{FF2B5EF4-FFF2-40B4-BE49-F238E27FC236}">
                <a16:creationId xmlns:a16="http://schemas.microsoft.com/office/drawing/2014/main" id="{06D842EE-067F-64C4-E724-ADA8A9D3DF4E}"/>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467178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shapes Slate2">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CE38DCCA-76B3-7D1A-6E56-58100975E39F}"/>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4" name="Picture 3" descr="A close up of a sign&#10;&#10;Description automatically generated">
            <a:extLst>
              <a:ext uri="{FF2B5EF4-FFF2-40B4-BE49-F238E27FC236}">
                <a16:creationId xmlns:a16="http://schemas.microsoft.com/office/drawing/2014/main" id="{913C8C5E-D172-F491-4367-825203A7CC90}"/>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7" name="Google Shape;35;p10">
            <a:extLst>
              <a:ext uri="{FF2B5EF4-FFF2-40B4-BE49-F238E27FC236}">
                <a16:creationId xmlns:a16="http://schemas.microsoft.com/office/drawing/2014/main" id="{BA935DA6-B5D1-93DB-44FD-FA5097616485}"/>
              </a:ext>
            </a:extLst>
          </p:cNvPr>
          <p:cNvSpPr txBox="1"/>
          <p:nvPr userDrawn="1"/>
        </p:nvSpPr>
        <p:spPr>
          <a:xfrm>
            <a:off x="838200" y="6320466"/>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      </a:t>
            </a:r>
            <a:fld id="{53CAE106-9E41-4EFA-9962-39FC5E0267E2}"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EAD2BB81-70B6-E465-565B-4FB0DDDEDDA7}"/>
              </a:ext>
            </a:extLst>
          </p:cNvPr>
          <p:cNvPicPr>
            <a:picLocks noChangeAspect="1"/>
          </p:cNvPicPr>
          <p:nvPr userDrawn="1"/>
        </p:nvPicPr>
        <p:blipFill>
          <a:blip r:embed="rId3"/>
          <a:srcRect/>
          <a:stretch/>
        </p:blipFill>
        <p:spPr>
          <a:xfrm>
            <a:off x="6690932" y="572676"/>
            <a:ext cx="5501066" cy="5712645"/>
          </a:xfrm>
          <a:prstGeom prst="rect">
            <a:avLst/>
          </a:prstGeom>
        </p:spPr>
      </p:pic>
      <p:sp>
        <p:nvSpPr>
          <p:cNvPr id="2" name="Text Placeholder 2">
            <a:extLst>
              <a:ext uri="{FF2B5EF4-FFF2-40B4-BE49-F238E27FC236}">
                <a16:creationId xmlns:a16="http://schemas.microsoft.com/office/drawing/2014/main" id="{F1109F22-3221-6721-6B92-CA479928EADF}"/>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7234746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image Steel">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53A124-89C8-5490-AE33-3E7B28F425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6" name="Google Shape;82;p19">
            <a:extLst>
              <a:ext uri="{FF2B5EF4-FFF2-40B4-BE49-F238E27FC236}">
                <a16:creationId xmlns:a16="http://schemas.microsoft.com/office/drawing/2014/main" id="{8BDFF4A4-07FF-C6ED-1105-8B9F13D4824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3" name="Picture 2">
            <a:extLst>
              <a:ext uri="{FF2B5EF4-FFF2-40B4-BE49-F238E27FC236}">
                <a16:creationId xmlns:a16="http://schemas.microsoft.com/office/drawing/2014/main" id="{4CDBAF76-CEC5-04AD-A191-33C5A7A57FB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6000" y="1"/>
            <a:ext cx="6096000" cy="6858000"/>
          </a:xfrm>
          <a:prstGeom prst="rect">
            <a:avLst/>
          </a:prstGeom>
        </p:spPr>
      </p:pic>
      <p:sp>
        <p:nvSpPr>
          <p:cNvPr id="8" name="Google Shape;35;p10">
            <a:extLst>
              <a:ext uri="{FF2B5EF4-FFF2-40B4-BE49-F238E27FC236}">
                <a16:creationId xmlns:a16="http://schemas.microsoft.com/office/drawing/2014/main" id="{33D3305D-7CF3-7597-B906-E707151EA26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      </a:t>
            </a:r>
            <a:fld id="{ECADC713-B68E-476F-B30A-60B803B26677}"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4" name="Picture 3" descr="A close up of a sign&#10;&#10;Description automatically generated">
            <a:extLst>
              <a:ext uri="{FF2B5EF4-FFF2-40B4-BE49-F238E27FC236}">
                <a16:creationId xmlns:a16="http://schemas.microsoft.com/office/drawing/2014/main" id="{7F2A01A6-F3FA-AB7A-E0CB-9628FA1A46C4}"/>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
        <p:nvSpPr>
          <p:cNvPr id="7" name="Text Placeholder 2">
            <a:extLst>
              <a:ext uri="{FF2B5EF4-FFF2-40B4-BE49-F238E27FC236}">
                <a16:creationId xmlns:a16="http://schemas.microsoft.com/office/drawing/2014/main" id="{19A7F992-9029-B64C-CC9E-1F67BF1A7F4A}"/>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800301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Full image Steel2">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8BDFF4A4-07FF-C6ED-1105-8B9F13D4824D}"/>
              </a:ext>
            </a:extLst>
          </p:cNvPr>
          <p:cNvSpPr txBox="1">
            <a:spLocks noGrp="1"/>
          </p:cNvSpPr>
          <p:nvPr>
            <p:ph type="title"/>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 name="Google Shape;35;p10">
            <a:extLst>
              <a:ext uri="{FF2B5EF4-FFF2-40B4-BE49-F238E27FC236}">
                <a16:creationId xmlns:a16="http://schemas.microsoft.com/office/drawing/2014/main" id="{33D3305D-7CF3-7597-B906-E707151EA26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      </a:t>
            </a:r>
            <a:fld id="{7817EE87-2440-40AD-AF32-5A010274F609}"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4" name="Picture 3" descr="A close up of a sign&#10;&#10;Description automatically generated">
            <a:extLst>
              <a:ext uri="{FF2B5EF4-FFF2-40B4-BE49-F238E27FC236}">
                <a16:creationId xmlns:a16="http://schemas.microsoft.com/office/drawing/2014/main" id="{7F2A01A6-F3FA-AB7A-E0CB-9628FA1A46C4}"/>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9" name="Picture 8">
            <a:extLst>
              <a:ext uri="{FF2B5EF4-FFF2-40B4-BE49-F238E27FC236}">
                <a16:creationId xmlns:a16="http://schemas.microsoft.com/office/drawing/2014/main" id="{CA3C00B8-E487-3DA3-1169-0E030179F58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3" name="Text Placeholder 2">
            <a:extLst>
              <a:ext uri="{FF2B5EF4-FFF2-40B4-BE49-F238E27FC236}">
                <a16:creationId xmlns:a16="http://schemas.microsoft.com/office/drawing/2014/main" id="{9719A393-32E4-DAA1-BC58-E5629A095D05}"/>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2845491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slate3">
    <p:bg>
      <p:bgPr>
        <a:solidFill>
          <a:schemeClr val="tx2"/>
        </a:solidFill>
        <a:effectLst/>
      </p:bgPr>
    </p:bg>
    <p:spTree>
      <p:nvGrpSpPr>
        <p:cNvPr id="1" name=""/>
        <p:cNvGrpSpPr/>
        <p:nvPr/>
      </p:nvGrpSpPr>
      <p:grpSpPr>
        <a:xfrm>
          <a:off x="0" y="0"/>
          <a:ext cx="0" cy="0"/>
          <a:chOff x="0" y="0"/>
          <a:chExt cx="0" cy="0"/>
        </a:xfrm>
      </p:grpSpPr>
      <p:sp>
        <p:nvSpPr>
          <p:cNvPr id="6" name="Google Shape;82;p19">
            <a:extLst>
              <a:ext uri="{FF2B5EF4-FFF2-40B4-BE49-F238E27FC236}">
                <a16:creationId xmlns:a16="http://schemas.microsoft.com/office/drawing/2014/main" id="{8BDFF4A4-07FF-C6ED-1105-8B9F13D4824D}"/>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33D3305D-7CF3-7597-B906-E707151EA260}"/>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      </a:t>
            </a:r>
            <a:fld id="{E8CDCF42-1C7B-4B08-AFC6-B56CC6346016}"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4" name="Picture 3" descr="A close up of a sign&#10;&#10;Description automatically generated">
            <a:extLst>
              <a:ext uri="{FF2B5EF4-FFF2-40B4-BE49-F238E27FC236}">
                <a16:creationId xmlns:a16="http://schemas.microsoft.com/office/drawing/2014/main" id="{7F2A01A6-F3FA-AB7A-E0CB-9628FA1A46C4}"/>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pic>
        <p:nvPicPr>
          <p:cNvPr id="9" name="Picture 8">
            <a:extLst>
              <a:ext uri="{FF2B5EF4-FFF2-40B4-BE49-F238E27FC236}">
                <a16:creationId xmlns:a16="http://schemas.microsoft.com/office/drawing/2014/main" id="{3D8E525A-8B1E-D5D7-6E14-4A598AE79762}"/>
              </a:ext>
            </a:extLst>
          </p:cNvPr>
          <p:cNvPicPr>
            <a:picLocks noChangeAspect="1"/>
          </p:cNvPicPr>
          <p:nvPr userDrawn="1"/>
        </p:nvPicPr>
        <p:blipFill rotWithShape="1">
          <a:blip r:embed="rId3"/>
          <a:srcRect l="1" r="20337"/>
          <a:stretch/>
        </p:blipFill>
        <p:spPr>
          <a:xfrm>
            <a:off x="6095999" y="-1"/>
            <a:ext cx="6096001" cy="6857999"/>
          </a:xfrm>
          <a:prstGeom prst="rect">
            <a:avLst/>
          </a:prstGeom>
        </p:spPr>
      </p:pic>
      <p:sp>
        <p:nvSpPr>
          <p:cNvPr id="3" name="Text Placeholder 2">
            <a:extLst>
              <a:ext uri="{FF2B5EF4-FFF2-40B4-BE49-F238E27FC236}">
                <a16:creationId xmlns:a16="http://schemas.microsoft.com/office/drawing/2014/main" id="{9F698056-F5C5-FD97-7C8F-1FB3EAC45AE7}"/>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74298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image/shape whit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49AB4E-47CF-9B13-ED00-3B15011BFF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6795335" y="1033106"/>
            <a:ext cx="4109730" cy="4605542"/>
          </a:xfrm>
          <a:prstGeom prst="rect">
            <a:avLst/>
          </a:prstGeom>
        </p:spPr>
      </p:pic>
      <p:pic>
        <p:nvPicPr>
          <p:cNvPr id="3" name="Picture 2">
            <a:extLst>
              <a:ext uri="{FF2B5EF4-FFF2-40B4-BE49-F238E27FC236}">
                <a16:creationId xmlns:a16="http://schemas.microsoft.com/office/drawing/2014/main" id="{50A65A62-9EE8-E1CD-6680-F440E23FF75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95335" y="1033106"/>
            <a:ext cx="4109730" cy="4605542"/>
          </a:xfrm>
          <a:prstGeom prst="rect">
            <a:avLst/>
          </a:prstGeom>
        </p:spPr>
      </p:pic>
      <p:sp>
        <p:nvSpPr>
          <p:cNvPr id="7" name="Google Shape;35;p10">
            <a:extLst>
              <a:ext uri="{FF2B5EF4-FFF2-40B4-BE49-F238E27FC236}">
                <a16:creationId xmlns:a16="http://schemas.microsoft.com/office/drawing/2014/main" id="{8C6E1BB3-4134-DE65-0C35-79EACAB649CC}"/>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0D3A41"/>
              </a:buClr>
              <a:buSzPts val="1000"/>
              <a:buFont typeface="Poppins SemiBold"/>
              <a:buNone/>
              <a:tabLst/>
              <a:defRPr/>
            </a:pPr>
            <a:r>
              <a:rPr kumimoji="0" lang="en-GB" sz="1100" b="0" i="0" u="none" strike="noStrike" kern="1200" cap="none" spc="0" normalizeH="0" baseline="0" noProof="0">
                <a:ln>
                  <a:noFill/>
                </a:ln>
                <a:solidFill>
                  <a:srgbClr val="0D3A41"/>
                </a:solidFill>
                <a:effectLst/>
                <a:uLnTx/>
                <a:uFillTx/>
                <a:latin typeface="Filson Pro Regular" panose="02000000000000000000" pitchFamily="2" charset="77"/>
                <a:ea typeface="Poppins SemiBold"/>
                <a:cs typeface="Poppins SemiBold"/>
                <a:sym typeface="Poppins SemiBold"/>
              </a:rPr>
              <a:t>|      </a:t>
            </a:r>
            <a:fld id="{DC35C417-DEC6-4127-B909-67596CE9A253}" type="slidenum">
              <a:rPr kumimoji="0" lang="en-GB" sz="1100" b="0" i="0" u="none" strike="noStrike" kern="1200" cap="none" spc="0" normalizeH="0" baseline="0" noProof="0" smtClean="0">
                <a:ln>
                  <a:noFill/>
                </a:ln>
                <a:solidFill>
                  <a:srgbClr val="43AA99"/>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srgbClr val="43AA99"/>
              </a:solidFill>
              <a:effectLst/>
              <a:uLnTx/>
              <a:uFillTx/>
              <a:latin typeface="Filson Pro Regular" panose="02000000000000000000" pitchFamily="2" charset="77"/>
              <a:ea typeface="Calibri"/>
              <a:cs typeface="Calibri"/>
              <a:sym typeface="Calibri"/>
            </a:endParaRPr>
          </a:p>
        </p:txBody>
      </p:sp>
      <p:pic>
        <p:nvPicPr>
          <p:cNvPr id="9" name="Picture 8">
            <a:extLst>
              <a:ext uri="{FF2B5EF4-FFF2-40B4-BE49-F238E27FC236}">
                <a16:creationId xmlns:a16="http://schemas.microsoft.com/office/drawing/2014/main" id="{AABA3D39-A81E-7933-661D-A155D9C123FD}"/>
              </a:ext>
            </a:extLst>
          </p:cNvPr>
          <p:cNvPicPr>
            <a:picLocks noChangeAspect="1"/>
          </p:cNvPicPr>
          <p:nvPr userDrawn="1"/>
        </p:nvPicPr>
        <p:blipFill>
          <a:blip r:embed="rId3"/>
          <a:srcRect t="22971" b="22971"/>
          <a:stretch/>
        </p:blipFill>
        <p:spPr>
          <a:xfrm>
            <a:off x="838200" y="6354654"/>
            <a:ext cx="278606" cy="150611"/>
          </a:xfrm>
          <a:prstGeom prst="rect">
            <a:avLst/>
          </a:prstGeom>
        </p:spPr>
      </p:pic>
      <p:sp>
        <p:nvSpPr>
          <p:cNvPr id="4" name="Google Shape;82;p19">
            <a:extLst>
              <a:ext uri="{FF2B5EF4-FFF2-40B4-BE49-F238E27FC236}">
                <a16:creationId xmlns:a16="http://schemas.microsoft.com/office/drawing/2014/main" id="{F6AE5C7B-A43D-E50F-A6B7-5576A26BD068}"/>
              </a:ext>
            </a:extLst>
          </p:cNvPr>
          <p:cNvSpPr txBox="1">
            <a:spLocks noGrp="1"/>
          </p:cNvSpPr>
          <p:nvPr>
            <p:ph type="title"/>
          </p:nvPr>
        </p:nvSpPr>
        <p:spPr>
          <a:xfrm>
            <a:off x="838200" y="2043327"/>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tx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 name="Text Placeholder 2">
            <a:extLst>
              <a:ext uri="{FF2B5EF4-FFF2-40B4-BE49-F238E27FC236}">
                <a16:creationId xmlns:a16="http://schemas.microsoft.com/office/drawing/2014/main" id="{E5C075FE-87FE-9F23-A4C7-561E192978A2}"/>
              </a:ext>
            </a:extLst>
          </p:cNvPr>
          <p:cNvSpPr>
            <a:spLocks noGrp="1"/>
          </p:cNvSpPr>
          <p:nvPr>
            <p:ph type="body" sz="quarter" idx="11"/>
          </p:nvPr>
        </p:nvSpPr>
        <p:spPr>
          <a:xfrm>
            <a:off x="838200" y="3552794"/>
            <a:ext cx="4777154" cy="1325564"/>
          </a:xfrm>
        </p:spPr>
        <p:txBody>
          <a:bodyPr lIns="72000" tIns="72000" rIns="72000" bIns="72000" anchor="t">
            <a:noAutofit/>
          </a:bodyPr>
          <a:lstStyle>
            <a:lvl1pPr marL="63500" indent="0">
              <a:buNone/>
              <a:defRPr sz="1600" b="0" i="0">
                <a:solidFill>
                  <a:schemeClr val="tx1"/>
                </a:solidFill>
                <a:latin typeface="Mulish" pitchFamily="2" charset="0"/>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0627395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wo collumn shape slate">
    <p:bg>
      <p:bgPr>
        <a:solidFill>
          <a:schemeClr val="tx2"/>
        </a:solidFill>
        <a:effectLst/>
      </p:bgPr>
    </p:bg>
    <p:spTree>
      <p:nvGrpSpPr>
        <p:cNvPr id="1" name=""/>
        <p:cNvGrpSpPr/>
        <p:nvPr/>
      </p:nvGrpSpPr>
      <p:grpSpPr>
        <a:xfrm>
          <a:off x="0" y="0"/>
          <a:ext cx="0" cy="0"/>
          <a:chOff x="0" y="0"/>
          <a:chExt cx="0" cy="0"/>
        </a:xfrm>
      </p:grpSpPr>
      <p:sp>
        <p:nvSpPr>
          <p:cNvPr id="5" name="Google Shape;37;p11">
            <a:extLst>
              <a:ext uri="{FF2B5EF4-FFF2-40B4-BE49-F238E27FC236}">
                <a16:creationId xmlns:a16="http://schemas.microsoft.com/office/drawing/2014/main" id="{93619EDA-7A05-F3BD-E699-C9E7F457F06D}"/>
              </a:ext>
            </a:extLst>
          </p:cNvPr>
          <p:cNvSpPr txBox="1">
            <a:spLocks noGrp="1"/>
          </p:cNvSpPr>
          <p:nvPr>
            <p:ph type="title" hasCustomPrompt="1"/>
          </p:nvPr>
        </p:nvSpPr>
        <p:spPr>
          <a:xfrm>
            <a:off x="838198" y="818904"/>
            <a:ext cx="3247103" cy="5220192"/>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7" name="Text Placeholder 2">
            <a:extLst>
              <a:ext uri="{FF2B5EF4-FFF2-40B4-BE49-F238E27FC236}">
                <a16:creationId xmlns:a16="http://schemas.microsoft.com/office/drawing/2014/main" id="{097A3FAF-8C03-E389-23BC-2E16EEA1A5D3}"/>
              </a:ext>
            </a:extLst>
          </p:cNvPr>
          <p:cNvSpPr>
            <a:spLocks noGrp="1"/>
          </p:cNvSpPr>
          <p:nvPr>
            <p:ph type="body" sz="quarter" idx="11"/>
          </p:nvPr>
        </p:nvSpPr>
        <p:spPr>
          <a:xfrm>
            <a:off x="4384441" y="818905"/>
            <a:ext cx="3300029" cy="5246230"/>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pic>
        <p:nvPicPr>
          <p:cNvPr id="3" name="Picture 2" descr="A person smiling with her hand on her neck&#10;&#10;Description automatically generated with low confidence">
            <a:extLst>
              <a:ext uri="{FF2B5EF4-FFF2-40B4-BE49-F238E27FC236}">
                <a16:creationId xmlns:a16="http://schemas.microsoft.com/office/drawing/2014/main" id="{212D7EC7-B980-8E9C-B9B9-6D2A574E1418}"/>
              </a:ext>
            </a:extLst>
          </p:cNvPr>
          <p:cNvPicPr>
            <a:picLocks noChangeAspect="1"/>
          </p:cNvPicPr>
          <p:nvPr userDrawn="1"/>
        </p:nvPicPr>
        <p:blipFill>
          <a:blip r:embed="rId2"/>
          <a:stretch>
            <a:fillRect/>
          </a:stretch>
        </p:blipFill>
        <p:spPr>
          <a:xfrm>
            <a:off x="8033245" y="1655620"/>
            <a:ext cx="3413052" cy="3586906"/>
          </a:xfrm>
          <a:prstGeom prst="rect">
            <a:avLst/>
          </a:prstGeom>
        </p:spPr>
      </p:pic>
      <p:sp>
        <p:nvSpPr>
          <p:cNvPr id="4" name="Google Shape;35;p10">
            <a:extLst>
              <a:ext uri="{FF2B5EF4-FFF2-40B4-BE49-F238E27FC236}">
                <a16:creationId xmlns:a16="http://schemas.microsoft.com/office/drawing/2014/main" id="{7447AD6A-327E-FD67-08A5-C88C171208E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68F1F8B-8BE2-478A-B49A-8CD12E245924}"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EE0234B1-E856-3BE9-672C-63A56A8D79FC}"/>
              </a:ext>
            </a:extLst>
          </p:cNvPr>
          <p:cNvPicPr>
            <a:picLocks noChangeAspect="1"/>
          </p:cNvPicPr>
          <p:nvPr userDrawn="1"/>
        </p:nvPicPr>
        <p:blipFill rotWithShape="1">
          <a:blip r:embed="rId3"/>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11632309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hape/image slate">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DF19560-4C3F-4B07-71AE-C38D7087E38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F01C9BEB-22E3-473A-B653-60008CE7DE60}"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A983E204-8010-7399-1B72-0710C0EEE6B4}"/>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85725" indent="0">
              <a:buClr>
                <a:schemeClr val="accent5"/>
              </a:buClr>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Clr>
                <a:schemeClr val="accent5"/>
              </a:buClr>
              <a:buFont typeface="Arial" panose="020B0604020202020204" pitchFamily="34" charset="0"/>
              <a:buChar char="•"/>
              <a:defRPr>
                <a:solidFill>
                  <a:schemeClr val="bg1"/>
                </a:solidFill>
              </a:defRPr>
            </a:lvl2pPr>
            <a:lvl3pPr marL="1165225" indent="-174625">
              <a:buClr>
                <a:schemeClr val="accent5"/>
              </a:buClr>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767175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 shape/image slate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68CC031-3671-9839-490A-1B8593D8A6EC}"/>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10" name="Google Shape;82;p19">
            <a:extLst>
              <a:ext uri="{FF2B5EF4-FFF2-40B4-BE49-F238E27FC236}">
                <a16:creationId xmlns:a16="http://schemas.microsoft.com/office/drawing/2014/main" id="{39B8CF71-340E-A305-F331-84E246676437}"/>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3" name="Picture 12">
            <a:extLst>
              <a:ext uri="{FF2B5EF4-FFF2-40B4-BE49-F238E27FC236}">
                <a16:creationId xmlns:a16="http://schemas.microsoft.com/office/drawing/2014/main" id="{EDD9ABA2-0821-8456-7020-02A3BC6E8BD8}"/>
              </a:ext>
            </a:extLst>
          </p:cNvPr>
          <p:cNvPicPr>
            <a:picLocks noChangeAspect="1"/>
          </p:cNvPicPr>
          <p:nvPr/>
        </p:nvPicPr>
        <p:blipFill>
          <a:blip r:embed="rId4"/>
          <a:stretch>
            <a:fillRect/>
          </a:stretch>
        </p:blipFill>
        <p:spPr>
          <a:xfrm>
            <a:off x="6665958" y="699247"/>
            <a:ext cx="4123971" cy="6158753"/>
          </a:xfrm>
          <a:prstGeom prst="rect">
            <a:avLst/>
          </a:prstGeom>
        </p:spPr>
      </p:pic>
      <p:sp>
        <p:nvSpPr>
          <p:cNvPr id="6" name="Google Shape;35;p10">
            <a:extLst>
              <a:ext uri="{FF2B5EF4-FFF2-40B4-BE49-F238E27FC236}">
                <a16:creationId xmlns:a16="http://schemas.microsoft.com/office/drawing/2014/main" id="{FF410894-06BA-2A82-02CE-A2B45C62FC5B}"/>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4BE23322-969D-40B0-B020-B1AFFC2750EA}"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7" name="Picture 6" descr="A close up of a sign&#10;&#10;Description automatically generated">
            <a:extLst>
              <a:ext uri="{FF2B5EF4-FFF2-40B4-BE49-F238E27FC236}">
                <a16:creationId xmlns:a16="http://schemas.microsoft.com/office/drawing/2014/main" id="{96C68D8D-2DFC-5AB1-6C1D-EBA7FDA7FB13}"/>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2" name="Text Placeholder 2">
            <a:extLst>
              <a:ext uri="{FF2B5EF4-FFF2-40B4-BE49-F238E27FC236}">
                <a16:creationId xmlns:a16="http://schemas.microsoft.com/office/drawing/2014/main" id="{911221A2-6366-BA55-E520-0DAC5533BB62}"/>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85725" indent="0">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5077931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 shape/image slate3">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0B425575-55C7-56E1-2317-BF8F4954B0C5}"/>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E7D007E-6107-4837-8162-7914D7FD1756}"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9" name="Picture 8">
            <a:extLst>
              <a:ext uri="{FF2B5EF4-FFF2-40B4-BE49-F238E27FC236}">
                <a16:creationId xmlns:a16="http://schemas.microsoft.com/office/drawing/2014/main" id="{9994A905-D5C7-7030-9648-6E7D5BE80F53}"/>
              </a:ext>
            </a:extLst>
          </p:cNvPr>
          <p:cNvPicPr>
            <a:picLocks noChangeAspect="1"/>
          </p:cNvPicPr>
          <p:nvPr userDrawn="1"/>
        </p:nvPicPr>
        <p:blipFill rotWithShape="1">
          <a:blip r:embed="rId5"/>
          <a:srcRect b="9563"/>
          <a:stretch/>
        </p:blipFill>
        <p:spPr>
          <a:xfrm>
            <a:off x="6490587" y="580914"/>
            <a:ext cx="5891465" cy="6294908"/>
          </a:xfrm>
          <a:prstGeom prst="rect">
            <a:avLst/>
          </a:prstGeom>
        </p:spPr>
      </p:pic>
      <p:sp>
        <p:nvSpPr>
          <p:cNvPr id="3" name="Text Placeholder 2">
            <a:extLst>
              <a:ext uri="{FF2B5EF4-FFF2-40B4-BE49-F238E27FC236}">
                <a16:creationId xmlns:a16="http://schemas.microsoft.com/office/drawing/2014/main" id="{C0762FEE-DC95-0997-3A77-1A04AC4BD4DE}"/>
              </a:ext>
            </a:extLst>
          </p:cNvPr>
          <p:cNvSpPr>
            <a:spLocks noGrp="1"/>
          </p:cNvSpPr>
          <p:nvPr>
            <p:ph type="body" sz="quarter" idx="12"/>
          </p:nvPr>
        </p:nvSpPr>
        <p:spPr>
          <a:xfrm>
            <a:off x="838201" y="2081463"/>
            <a:ext cx="4777154" cy="3992312"/>
          </a:xfrm>
        </p:spPr>
        <p:txBody>
          <a:bodyPr lIns="72000" tIns="72000" rIns="72000" bIns="72000" anchor="t">
            <a:noAutofit/>
          </a:bodyPr>
          <a:lstStyle>
            <a:lvl1pPr marL="85725" indent="0">
              <a:buFont typeface="Arial" panose="020B0604020202020204" pitchFamily="34" charset="0"/>
              <a:buNone/>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42641216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peaker custom slate">
    <p:bg>
      <p:bgPr>
        <a:solidFill>
          <a:schemeClr val="tx1"/>
        </a:solidFill>
        <a:effectLst/>
      </p:bgPr>
    </p:bg>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A61A0F6A-CD38-8B39-324C-CEAB55AB979B}"/>
              </a:ext>
            </a:extLst>
          </p:cNvPr>
          <p:cNvSpPr>
            <a:spLocks noGrp="1"/>
          </p:cNvSpPr>
          <p:nvPr>
            <p:ph type="pic" sz="quarter" idx="12" hasCustomPrompt="1"/>
          </p:nvPr>
        </p:nvSpPr>
        <p:spPr>
          <a:xfrm>
            <a:off x="6954941" y="1033458"/>
            <a:ext cx="3987333" cy="3985631"/>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800">
                <a:solidFill>
                  <a:schemeClr val="bg1"/>
                </a:solidFill>
              </a:defRPr>
            </a:lvl1pPr>
          </a:lstStyle>
          <a:p>
            <a:r>
              <a:rPr lang="en-US"/>
              <a:t>Speaker image</a:t>
            </a:r>
          </a:p>
        </p:txBody>
      </p:sp>
      <p:sp>
        <p:nvSpPr>
          <p:cNvPr id="16" name="Oval 15">
            <a:extLst>
              <a:ext uri="{FF2B5EF4-FFF2-40B4-BE49-F238E27FC236}">
                <a16:creationId xmlns:a16="http://schemas.microsoft.com/office/drawing/2014/main" id="{C7A5B02C-073D-9891-CEFB-54F956B59A4A}"/>
              </a:ext>
            </a:extLst>
          </p:cNvPr>
          <p:cNvSpPr/>
          <p:nvPr userDrawn="1"/>
        </p:nvSpPr>
        <p:spPr>
          <a:xfrm>
            <a:off x="9952419" y="760164"/>
            <a:ext cx="1110879" cy="11108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5D44696-938A-F09A-6CD9-AF44E1A44483}"/>
              </a:ext>
            </a:extLst>
          </p:cNvPr>
          <p:cNvSpPr/>
          <p:nvPr userDrawn="1"/>
        </p:nvSpPr>
        <p:spPr>
          <a:xfrm>
            <a:off x="6096000" y="2933360"/>
            <a:ext cx="1662953" cy="166295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82;p19">
            <a:extLst>
              <a:ext uri="{FF2B5EF4-FFF2-40B4-BE49-F238E27FC236}">
                <a16:creationId xmlns:a16="http://schemas.microsoft.com/office/drawing/2014/main" id="{1F966D7C-49DE-344B-325D-59298AD819C4}"/>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3" name="Text Placeholder 2">
            <a:extLst>
              <a:ext uri="{FF2B5EF4-FFF2-40B4-BE49-F238E27FC236}">
                <a16:creationId xmlns:a16="http://schemas.microsoft.com/office/drawing/2014/main" id="{F21F3576-1C76-D5CB-F885-2CD010346334}"/>
              </a:ext>
            </a:extLst>
          </p:cNvPr>
          <p:cNvSpPr>
            <a:spLocks noGrp="1"/>
          </p:cNvSpPr>
          <p:nvPr>
            <p:ph type="body" sz="quarter" idx="13" hasCustomPrompt="1"/>
          </p:nvPr>
        </p:nvSpPr>
        <p:spPr>
          <a:xfrm>
            <a:off x="6954940" y="5292383"/>
            <a:ext cx="3987333" cy="475390"/>
          </a:xfrm>
          <a:prstGeom prst="rect">
            <a:avLst/>
          </a:prstGeom>
        </p:spPr>
        <p:txBody>
          <a:bodyPr lIns="0" tIns="0" rIns="0" bIns="0" anchor="t">
            <a:noAutofit/>
          </a:bodyPr>
          <a:lstStyle>
            <a:lvl1pPr marL="63500" indent="0" algn="ctr">
              <a:buNone/>
              <a:defRPr sz="20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Speaker name</a:t>
            </a:r>
          </a:p>
        </p:txBody>
      </p:sp>
      <p:sp>
        <p:nvSpPr>
          <p:cNvPr id="8" name="Text Placeholder 2">
            <a:extLst>
              <a:ext uri="{FF2B5EF4-FFF2-40B4-BE49-F238E27FC236}">
                <a16:creationId xmlns:a16="http://schemas.microsoft.com/office/drawing/2014/main" id="{ABF15C4D-B469-399F-D94D-0F595BE31425}"/>
              </a:ext>
            </a:extLst>
          </p:cNvPr>
          <p:cNvSpPr>
            <a:spLocks noGrp="1"/>
          </p:cNvSpPr>
          <p:nvPr>
            <p:ph type="body" sz="quarter" idx="14" hasCustomPrompt="1"/>
          </p:nvPr>
        </p:nvSpPr>
        <p:spPr>
          <a:xfrm>
            <a:off x="6954939" y="5775950"/>
            <a:ext cx="3987333" cy="475390"/>
          </a:xfrm>
          <a:prstGeom prst="rect">
            <a:avLst/>
          </a:prstGeom>
        </p:spPr>
        <p:txBody>
          <a:bodyPr lIns="0" tIns="0" rIns="0" bIns="0" anchor="t">
            <a:noAutofit/>
          </a:bodyPr>
          <a:lstStyle>
            <a:lvl1pPr marL="63500" indent="0" algn="ctr">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GB"/>
              <a:t>Job title</a:t>
            </a:r>
          </a:p>
        </p:txBody>
      </p:sp>
      <p:sp>
        <p:nvSpPr>
          <p:cNvPr id="7" name="Google Shape;35;p10">
            <a:extLst>
              <a:ext uri="{FF2B5EF4-FFF2-40B4-BE49-F238E27FC236}">
                <a16:creationId xmlns:a16="http://schemas.microsoft.com/office/drawing/2014/main" id="{5CFB3C95-4CC1-594A-1414-EA211270C865}"/>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3B5C5A52-B4AA-4A41-8C1A-F9E44E67EC7B}"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46B5C4D8-2883-D300-25BF-0E91C080F86A}"/>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4" name="Text Placeholder 2">
            <a:extLst>
              <a:ext uri="{FF2B5EF4-FFF2-40B4-BE49-F238E27FC236}">
                <a16:creationId xmlns:a16="http://schemas.microsoft.com/office/drawing/2014/main" id="{DCA51D08-AECF-7037-62B7-30661A836BEC}"/>
              </a:ext>
            </a:extLst>
          </p:cNvPr>
          <p:cNvSpPr>
            <a:spLocks noGrp="1"/>
          </p:cNvSpPr>
          <p:nvPr>
            <p:ph type="body" sz="quarter" idx="15"/>
          </p:nvPr>
        </p:nvSpPr>
        <p:spPr>
          <a:xfrm>
            <a:off x="838201" y="2081463"/>
            <a:ext cx="4777154" cy="399231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715963" indent="-169863">
              <a:buFont typeface="Arial" panose="020B0604020202020204" pitchFamily="34" charset="0"/>
              <a:buChar char="•"/>
              <a:defRPr>
                <a:solidFill>
                  <a:schemeClr val="bg1"/>
                </a:solidFill>
              </a:defRPr>
            </a:lvl2pPr>
            <a:lvl3pPr marL="1165225" indent="-1746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311878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peaker x3 custom slate ">
    <p:bg>
      <p:bgPr>
        <a:solidFill>
          <a:schemeClr val="tx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F8EC229-EAB2-E59C-DB80-697767FDF12B}"/>
              </a:ext>
            </a:extLst>
          </p:cNvPr>
          <p:cNvSpPr>
            <a:spLocks noGrp="1"/>
          </p:cNvSpPr>
          <p:nvPr>
            <p:ph type="title" hasCustomPrompt="1"/>
          </p:nvPr>
        </p:nvSpPr>
        <p:spPr>
          <a:xfrm>
            <a:off x="838200" y="484395"/>
            <a:ext cx="10515600"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6" name="Google Shape;35;p10">
            <a:extLst>
              <a:ext uri="{FF2B5EF4-FFF2-40B4-BE49-F238E27FC236}">
                <a16:creationId xmlns:a16="http://schemas.microsoft.com/office/drawing/2014/main" id="{DEDDB67E-47FF-7119-6A2E-47F4CF4D26C4}"/>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122299C8-C29D-42E7-99AD-947C70D72095}"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8" name="Picture 7" descr="A close up of a sign&#10;&#10;Description automatically generated">
            <a:extLst>
              <a:ext uri="{FF2B5EF4-FFF2-40B4-BE49-F238E27FC236}">
                <a16:creationId xmlns:a16="http://schemas.microsoft.com/office/drawing/2014/main" id="{22E30A9F-0B64-D312-D5CD-545EE3B7E3C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Picture Placeholder 8">
            <a:extLst>
              <a:ext uri="{FF2B5EF4-FFF2-40B4-BE49-F238E27FC236}">
                <a16:creationId xmlns:a16="http://schemas.microsoft.com/office/drawing/2014/main" id="{0039FB99-8691-95EB-B5EA-C4A5EC83E18C}"/>
              </a:ext>
            </a:extLst>
          </p:cNvPr>
          <p:cNvSpPr>
            <a:spLocks noGrp="1"/>
          </p:cNvSpPr>
          <p:nvPr>
            <p:ph type="pic" sz="quarter" idx="12" hasCustomPrompt="1"/>
          </p:nvPr>
        </p:nvSpPr>
        <p:spPr>
          <a:xfrm>
            <a:off x="838198"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3" name="Picture Placeholder 8">
            <a:extLst>
              <a:ext uri="{FF2B5EF4-FFF2-40B4-BE49-F238E27FC236}">
                <a16:creationId xmlns:a16="http://schemas.microsoft.com/office/drawing/2014/main" id="{25ADA465-B2F9-26A2-A183-6B5F4E892A8D}"/>
              </a:ext>
            </a:extLst>
          </p:cNvPr>
          <p:cNvSpPr>
            <a:spLocks noGrp="1"/>
          </p:cNvSpPr>
          <p:nvPr>
            <p:ph type="pic" sz="quarter" idx="15" hasCustomPrompt="1"/>
          </p:nvPr>
        </p:nvSpPr>
        <p:spPr>
          <a:xfrm>
            <a:off x="4487513"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9" name="Picture Placeholder 8">
            <a:extLst>
              <a:ext uri="{FF2B5EF4-FFF2-40B4-BE49-F238E27FC236}">
                <a16:creationId xmlns:a16="http://schemas.microsoft.com/office/drawing/2014/main" id="{6EC43C97-8193-2244-3DEC-6448DB0C013E}"/>
              </a:ext>
            </a:extLst>
          </p:cNvPr>
          <p:cNvSpPr>
            <a:spLocks noGrp="1"/>
          </p:cNvSpPr>
          <p:nvPr>
            <p:ph type="pic" sz="quarter" idx="18" hasCustomPrompt="1"/>
          </p:nvPr>
        </p:nvSpPr>
        <p:spPr>
          <a:xfrm>
            <a:off x="8136832" y="1974546"/>
            <a:ext cx="1396224" cy="1395628"/>
          </a:xfrm>
          <a:custGeom>
            <a:avLst/>
            <a:gdLst>
              <a:gd name="connsiteX0" fmla="*/ 0 w 2893929"/>
              <a:gd name="connsiteY0" fmla="*/ 0 h 2892694"/>
              <a:gd name="connsiteX1" fmla="*/ 270782 w 2893929"/>
              <a:gd name="connsiteY1" fmla="*/ 11917 h 2892694"/>
              <a:gd name="connsiteX2" fmla="*/ 2040536 w 2893929"/>
              <a:gd name="connsiteY2" fmla="*/ 841055 h 2892694"/>
              <a:gd name="connsiteX3" fmla="*/ 2879687 w 2893929"/>
              <a:gd name="connsiteY3" fmla="*/ 2606084 h 2892694"/>
              <a:gd name="connsiteX4" fmla="*/ 2893929 w 2893929"/>
              <a:gd name="connsiteY4" fmla="*/ 2892694 h 2892694"/>
              <a:gd name="connsiteX5" fmla="*/ 25 w 2893929"/>
              <a:gd name="connsiteY5" fmla="*/ 2892694 h 2892694"/>
              <a:gd name="connsiteX6" fmla="*/ 0 w 2893929"/>
              <a:gd name="connsiteY6" fmla="*/ 2888393 h 289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3929" h="2892694">
                <a:moveTo>
                  <a:pt x="0" y="0"/>
                </a:moveTo>
                <a:lnTo>
                  <a:pt x="270782" y="11917"/>
                </a:lnTo>
                <a:cubicBezTo>
                  <a:pt x="936019" y="74408"/>
                  <a:pt x="1562553" y="365773"/>
                  <a:pt x="2040536" y="841055"/>
                </a:cubicBezTo>
                <a:cubicBezTo>
                  <a:pt x="2518519" y="1316338"/>
                  <a:pt x="2813429" y="1941212"/>
                  <a:pt x="2879687" y="2606084"/>
                </a:cubicBezTo>
                <a:lnTo>
                  <a:pt x="2893929" y="2892694"/>
                </a:lnTo>
                <a:lnTo>
                  <a:pt x="25" y="2892694"/>
                </a:lnTo>
                <a:lnTo>
                  <a:pt x="0" y="2888393"/>
                </a:lnTo>
                <a:close/>
              </a:path>
            </a:pathLst>
          </a:custGeom>
          <a:solidFill>
            <a:schemeClr val="bg2">
              <a:lumMod val="50000"/>
            </a:schemeClr>
          </a:solidFill>
          <a:ln>
            <a:noFill/>
          </a:ln>
        </p:spPr>
        <p:txBody>
          <a:bodyPr wrap="square" anchor="ctr">
            <a:noAutofit/>
          </a:bodyPr>
          <a:lstStyle>
            <a:lvl1pPr marL="0" indent="0" algn="ctr">
              <a:buNone/>
              <a:defRPr sz="1400">
                <a:solidFill>
                  <a:schemeClr val="bg1"/>
                </a:solidFill>
              </a:defRPr>
            </a:lvl1pPr>
          </a:lstStyle>
          <a:p>
            <a:r>
              <a:rPr lang="en-US"/>
              <a:t>Speaker image</a:t>
            </a:r>
          </a:p>
        </p:txBody>
      </p:sp>
      <p:sp>
        <p:nvSpPr>
          <p:cNvPr id="11" name="Text Placeholder 2">
            <a:extLst>
              <a:ext uri="{FF2B5EF4-FFF2-40B4-BE49-F238E27FC236}">
                <a16:creationId xmlns:a16="http://schemas.microsoft.com/office/drawing/2014/main" id="{10673385-A72C-AD5D-0E5D-AB82AABF4317}"/>
              </a:ext>
            </a:extLst>
          </p:cNvPr>
          <p:cNvSpPr>
            <a:spLocks noGrp="1"/>
          </p:cNvSpPr>
          <p:nvPr>
            <p:ph type="body" sz="quarter" idx="10"/>
          </p:nvPr>
        </p:nvSpPr>
        <p:spPr>
          <a:xfrm>
            <a:off x="838197"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Text Placeholder 2">
            <a:extLst>
              <a:ext uri="{FF2B5EF4-FFF2-40B4-BE49-F238E27FC236}">
                <a16:creationId xmlns:a16="http://schemas.microsoft.com/office/drawing/2014/main" id="{5BDE7335-DA28-79B3-997F-377710864717}"/>
              </a:ext>
            </a:extLst>
          </p:cNvPr>
          <p:cNvSpPr>
            <a:spLocks noGrp="1"/>
          </p:cNvSpPr>
          <p:nvPr>
            <p:ph type="body" sz="quarter" idx="11"/>
          </p:nvPr>
        </p:nvSpPr>
        <p:spPr>
          <a:xfrm>
            <a:off x="838196"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8" name="Text Placeholder 2">
            <a:extLst>
              <a:ext uri="{FF2B5EF4-FFF2-40B4-BE49-F238E27FC236}">
                <a16:creationId xmlns:a16="http://schemas.microsoft.com/office/drawing/2014/main" id="{3655BFFD-355A-427B-86C3-93CFDC6F59F6}"/>
              </a:ext>
            </a:extLst>
          </p:cNvPr>
          <p:cNvSpPr>
            <a:spLocks noGrp="1"/>
          </p:cNvSpPr>
          <p:nvPr>
            <p:ph type="body" sz="quarter" idx="13"/>
          </p:nvPr>
        </p:nvSpPr>
        <p:spPr>
          <a:xfrm>
            <a:off x="4487512"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Text Placeholder 2">
            <a:extLst>
              <a:ext uri="{FF2B5EF4-FFF2-40B4-BE49-F238E27FC236}">
                <a16:creationId xmlns:a16="http://schemas.microsoft.com/office/drawing/2014/main" id="{11EEF0BA-2198-6D41-AEC1-6725DA0C04B8}"/>
              </a:ext>
            </a:extLst>
          </p:cNvPr>
          <p:cNvSpPr>
            <a:spLocks noGrp="1"/>
          </p:cNvSpPr>
          <p:nvPr>
            <p:ph type="body" sz="quarter" idx="14"/>
          </p:nvPr>
        </p:nvSpPr>
        <p:spPr>
          <a:xfrm>
            <a:off x="4487511"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0" name="Text Placeholder 2">
            <a:extLst>
              <a:ext uri="{FF2B5EF4-FFF2-40B4-BE49-F238E27FC236}">
                <a16:creationId xmlns:a16="http://schemas.microsoft.com/office/drawing/2014/main" id="{FE80F5DF-97F4-3B78-517B-08E7ACC1B658}"/>
              </a:ext>
            </a:extLst>
          </p:cNvPr>
          <p:cNvSpPr>
            <a:spLocks noGrp="1"/>
          </p:cNvSpPr>
          <p:nvPr>
            <p:ph type="body" sz="quarter" idx="16"/>
          </p:nvPr>
        </p:nvSpPr>
        <p:spPr>
          <a:xfrm>
            <a:off x="8136831" y="3794010"/>
            <a:ext cx="3216967" cy="67547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C34F28C8-1C82-6D94-911B-68FC2AF1D370}"/>
              </a:ext>
            </a:extLst>
          </p:cNvPr>
          <p:cNvSpPr>
            <a:spLocks noGrp="1"/>
          </p:cNvSpPr>
          <p:nvPr>
            <p:ph type="body" sz="quarter" idx="17"/>
          </p:nvPr>
        </p:nvSpPr>
        <p:spPr>
          <a:xfrm>
            <a:off x="8136830" y="4501693"/>
            <a:ext cx="3216967" cy="1572082"/>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976218607"/>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Four icons slate">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F11E1B-F688-6F23-0562-5F69D51E472C}"/>
              </a:ext>
            </a:extLst>
          </p:cNvPr>
          <p:cNvSpPr>
            <a:spLocks noGrp="1"/>
          </p:cNvSpPr>
          <p:nvPr>
            <p:ph type="title" hasCustomPrompt="1"/>
          </p:nvPr>
        </p:nvSpPr>
        <p:spPr>
          <a:xfrm>
            <a:off x="838200" y="484395"/>
            <a:ext cx="10515600" cy="887205"/>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title</a:t>
            </a:r>
          </a:p>
        </p:txBody>
      </p:sp>
      <p:sp>
        <p:nvSpPr>
          <p:cNvPr id="3" name="Google Shape;121;p27">
            <a:extLst>
              <a:ext uri="{FF2B5EF4-FFF2-40B4-BE49-F238E27FC236}">
                <a16:creationId xmlns:a16="http://schemas.microsoft.com/office/drawing/2014/main" id="{AF1939E5-B86D-1F83-7DE6-E255AC33E605}"/>
              </a:ext>
            </a:extLst>
          </p:cNvPr>
          <p:cNvSpPr>
            <a:spLocks noGrp="1"/>
          </p:cNvSpPr>
          <p:nvPr>
            <p:ph type="pic" idx="3" hasCustomPrompt="1"/>
          </p:nvPr>
        </p:nvSpPr>
        <p:spPr>
          <a:xfrm>
            <a:off x="838200"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bg1"/>
                </a:solidFill>
              </a:defRPr>
            </a:lvl1pPr>
          </a:lstStyle>
          <a:p>
            <a:r>
              <a:rPr lang="en-US"/>
              <a:t>Icon</a:t>
            </a:r>
          </a:p>
        </p:txBody>
      </p:sp>
      <p:sp>
        <p:nvSpPr>
          <p:cNvPr id="17" name="Google Shape;121;p27">
            <a:extLst>
              <a:ext uri="{FF2B5EF4-FFF2-40B4-BE49-F238E27FC236}">
                <a16:creationId xmlns:a16="http://schemas.microsoft.com/office/drawing/2014/main" id="{AD0DEA7F-3F93-4FFB-2E7D-33C88738F762}"/>
              </a:ext>
            </a:extLst>
          </p:cNvPr>
          <p:cNvSpPr>
            <a:spLocks noGrp="1"/>
          </p:cNvSpPr>
          <p:nvPr>
            <p:ph type="pic" idx="12" hasCustomPrompt="1"/>
          </p:nvPr>
        </p:nvSpPr>
        <p:spPr>
          <a:xfrm>
            <a:off x="3544359"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bg1"/>
                </a:solidFill>
              </a:defRPr>
            </a:lvl1pPr>
          </a:lstStyle>
          <a:p>
            <a:r>
              <a:rPr lang="en-US"/>
              <a:t>Icon</a:t>
            </a:r>
          </a:p>
        </p:txBody>
      </p:sp>
      <p:sp>
        <p:nvSpPr>
          <p:cNvPr id="18" name="Google Shape;121;p27">
            <a:extLst>
              <a:ext uri="{FF2B5EF4-FFF2-40B4-BE49-F238E27FC236}">
                <a16:creationId xmlns:a16="http://schemas.microsoft.com/office/drawing/2014/main" id="{02D9D386-A98B-F69F-AC9F-726C70A62448}"/>
              </a:ext>
            </a:extLst>
          </p:cNvPr>
          <p:cNvSpPr>
            <a:spLocks noGrp="1"/>
          </p:cNvSpPr>
          <p:nvPr>
            <p:ph type="pic" idx="15" hasCustomPrompt="1"/>
          </p:nvPr>
        </p:nvSpPr>
        <p:spPr>
          <a:xfrm>
            <a:off x="6250522"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bg1"/>
                </a:solidFill>
              </a:defRPr>
            </a:lvl1pPr>
          </a:lstStyle>
          <a:p>
            <a:r>
              <a:rPr lang="en-US"/>
              <a:t>Icon</a:t>
            </a:r>
          </a:p>
        </p:txBody>
      </p:sp>
      <p:sp>
        <p:nvSpPr>
          <p:cNvPr id="19" name="Google Shape;121;p27">
            <a:extLst>
              <a:ext uri="{FF2B5EF4-FFF2-40B4-BE49-F238E27FC236}">
                <a16:creationId xmlns:a16="http://schemas.microsoft.com/office/drawing/2014/main" id="{2889A74D-8E26-58A0-A33F-791AB5A7E739}"/>
              </a:ext>
            </a:extLst>
          </p:cNvPr>
          <p:cNvSpPr>
            <a:spLocks noGrp="1"/>
          </p:cNvSpPr>
          <p:nvPr>
            <p:ph type="pic" idx="18" hasCustomPrompt="1"/>
          </p:nvPr>
        </p:nvSpPr>
        <p:spPr>
          <a:xfrm>
            <a:off x="8956685" y="2318430"/>
            <a:ext cx="653132" cy="652828"/>
          </a:xfrm>
          <a:prstGeom prst="rect">
            <a:avLst/>
          </a:prstGeom>
          <a:noFill/>
          <a:ln>
            <a:noFill/>
          </a:ln>
        </p:spPr>
        <p:txBody>
          <a:bodyPr lIns="0" tIns="0" rIns="0" bIns="0" anchor="t">
            <a:noAutofit/>
          </a:bodyPr>
          <a:lstStyle>
            <a:lvl1pPr marL="63500" indent="0" algn="ctr">
              <a:buFont typeface="Arial" panose="020B0604020202020204" pitchFamily="34" charset="0"/>
              <a:buNone/>
              <a:defRPr sz="1000">
                <a:solidFill>
                  <a:schemeClr val="bg1"/>
                </a:solidFill>
              </a:defRPr>
            </a:lvl1pPr>
          </a:lstStyle>
          <a:p>
            <a:r>
              <a:rPr lang="en-US"/>
              <a:t>Icon</a:t>
            </a:r>
          </a:p>
        </p:txBody>
      </p:sp>
      <p:sp>
        <p:nvSpPr>
          <p:cNvPr id="20" name="Text Placeholder 2">
            <a:extLst>
              <a:ext uri="{FF2B5EF4-FFF2-40B4-BE49-F238E27FC236}">
                <a16:creationId xmlns:a16="http://schemas.microsoft.com/office/drawing/2014/main" id="{A0171D59-E841-AD00-94D5-02BE5641402D}"/>
              </a:ext>
            </a:extLst>
          </p:cNvPr>
          <p:cNvSpPr>
            <a:spLocks noGrp="1"/>
          </p:cNvSpPr>
          <p:nvPr>
            <p:ph type="body" sz="quarter" idx="10"/>
          </p:nvPr>
        </p:nvSpPr>
        <p:spPr>
          <a:xfrm>
            <a:off x="838199"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12555CAE-57B3-EE4A-30C4-FA9170CC7216}"/>
              </a:ext>
            </a:extLst>
          </p:cNvPr>
          <p:cNvSpPr>
            <a:spLocks noGrp="1"/>
          </p:cNvSpPr>
          <p:nvPr>
            <p:ph type="body" sz="quarter" idx="11"/>
          </p:nvPr>
        </p:nvSpPr>
        <p:spPr>
          <a:xfrm>
            <a:off x="838198"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2" name="Text Placeholder 2">
            <a:extLst>
              <a:ext uri="{FF2B5EF4-FFF2-40B4-BE49-F238E27FC236}">
                <a16:creationId xmlns:a16="http://schemas.microsoft.com/office/drawing/2014/main" id="{3FEF2C2A-C9D9-B22B-396F-7BC0152B979C}"/>
              </a:ext>
            </a:extLst>
          </p:cNvPr>
          <p:cNvSpPr>
            <a:spLocks noGrp="1"/>
          </p:cNvSpPr>
          <p:nvPr>
            <p:ph type="body" sz="quarter" idx="13"/>
          </p:nvPr>
        </p:nvSpPr>
        <p:spPr>
          <a:xfrm>
            <a:off x="3544358"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F87B3B97-7561-9815-145E-FA53AC33CB66}"/>
              </a:ext>
            </a:extLst>
          </p:cNvPr>
          <p:cNvSpPr>
            <a:spLocks noGrp="1"/>
          </p:cNvSpPr>
          <p:nvPr>
            <p:ph type="body" sz="quarter" idx="14"/>
          </p:nvPr>
        </p:nvSpPr>
        <p:spPr>
          <a:xfrm>
            <a:off x="3544357"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4" name="Text Placeholder 2">
            <a:extLst>
              <a:ext uri="{FF2B5EF4-FFF2-40B4-BE49-F238E27FC236}">
                <a16:creationId xmlns:a16="http://schemas.microsoft.com/office/drawing/2014/main" id="{E4E74468-FDB0-6694-9722-3017E0ABF6BD}"/>
              </a:ext>
            </a:extLst>
          </p:cNvPr>
          <p:cNvSpPr>
            <a:spLocks noGrp="1"/>
          </p:cNvSpPr>
          <p:nvPr>
            <p:ph type="body" sz="quarter" idx="16"/>
          </p:nvPr>
        </p:nvSpPr>
        <p:spPr>
          <a:xfrm>
            <a:off x="6250521"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6C4C0D72-586A-9ED0-A693-39721A91B6B2}"/>
              </a:ext>
            </a:extLst>
          </p:cNvPr>
          <p:cNvSpPr>
            <a:spLocks noGrp="1"/>
          </p:cNvSpPr>
          <p:nvPr>
            <p:ph type="body" sz="quarter" idx="17"/>
          </p:nvPr>
        </p:nvSpPr>
        <p:spPr>
          <a:xfrm>
            <a:off x="6250520"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6" name="Text Placeholder 2">
            <a:extLst>
              <a:ext uri="{FF2B5EF4-FFF2-40B4-BE49-F238E27FC236}">
                <a16:creationId xmlns:a16="http://schemas.microsoft.com/office/drawing/2014/main" id="{DE146E75-FEFD-1598-3709-E9E2678F98DE}"/>
              </a:ext>
            </a:extLst>
          </p:cNvPr>
          <p:cNvSpPr>
            <a:spLocks noGrp="1"/>
          </p:cNvSpPr>
          <p:nvPr>
            <p:ph type="body" sz="quarter" idx="19"/>
          </p:nvPr>
        </p:nvSpPr>
        <p:spPr>
          <a:xfrm>
            <a:off x="8956684" y="3256023"/>
            <a:ext cx="2302565" cy="652828"/>
          </a:xfrm>
          <a:prstGeom prst="rect">
            <a:avLst/>
          </a:prstGeom>
        </p:spPr>
        <p:txBody>
          <a:bodyPr lIns="72000" tIns="72000" rIns="72000" bIns="72000" anchor="t">
            <a:noAutofit/>
          </a:bodyPr>
          <a:lstStyle>
            <a:lvl1pPr marL="63500" indent="0">
              <a:buNone/>
              <a:defRPr sz="1800" b="0" i="0">
                <a:solidFill>
                  <a:schemeClr val="bg1"/>
                </a:solidFill>
                <a:latin typeface="Filson Pro Regular" panose="02000000000000000000"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DDC85F16-CCD9-F3DB-B443-2A1FD31881EE}"/>
              </a:ext>
            </a:extLst>
          </p:cNvPr>
          <p:cNvSpPr>
            <a:spLocks noGrp="1"/>
          </p:cNvSpPr>
          <p:nvPr>
            <p:ph type="body" sz="quarter" idx="20"/>
          </p:nvPr>
        </p:nvSpPr>
        <p:spPr>
          <a:xfrm>
            <a:off x="8956683" y="3928161"/>
            <a:ext cx="2302565" cy="2145613"/>
          </a:xfrm>
          <a:prstGeom prst="rect">
            <a:avLst/>
          </a:prstGeom>
        </p:spPr>
        <p:txBody>
          <a:bodyPr lIns="72000" tIns="72000" rIns="72000" bIns="72000" anchor="t">
            <a:noAutofit/>
          </a:bodyPr>
          <a:lstStyle>
            <a:lvl1pPr marL="63500" indent="0">
              <a:buNone/>
              <a:defRPr sz="1600" b="0" i="0">
                <a:solidFill>
                  <a:schemeClr val="bg1"/>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5" name="Google Shape;35;p10">
            <a:extLst>
              <a:ext uri="{FF2B5EF4-FFF2-40B4-BE49-F238E27FC236}">
                <a16:creationId xmlns:a16="http://schemas.microsoft.com/office/drawing/2014/main" id="{7D288140-4E71-FE7D-BAA3-FF1A8CE1AA2F}"/>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ACEDFC15-378E-4B45-905F-5DD76AE2FA6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9E56DF7C-A415-6286-DEE3-80322BE2244F}"/>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Tree>
    <p:extLst>
      <p:ext uri="{BB962C8B-B14F-4D97-AF65-F5344CB8AC3E}">
        <p14:creationId xmlns:p14="http://schemas.microsoft.com/office/powerpoint/2010/main" val="37652794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ull out quote/stat slate">
    <p:bg>
      <p:bgPr>
        <a:solidFill>
          <a:schemeClr val="tx2"/>
        </a:solidFill>
        <a:effectLst/>
      </p:bgPr>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92841D7F-739B-CEB8-A92E-94A8512B8789}"/>
              </a:ext>
            </a:extLst>
          </p:cNvPr>
          <p:cNvSpPr>
            <a:spLocks noGrp="1"/>
          </p:cNvSpPr>
          <p:nvPr>
            <p:ph type="title" hasCustomPrompt="1"/>
          </p:nvPr>
        </p:nvSpPr>
        <p:spPr>
          <a:xfrm>
            <a:off x="838200" y="484395"/>
            <a:ext cx="7267575" cy="887205"/>
          </a:xfrm>
          <a:prstGeom prst="rect">
            <a:avLst/>
          </a:prstGeom>
        </p:spPr>
        <p:txBody>
          <a:bodyPr vert="horz" lIns="72000" tIns="72000" rIns="72000" bIns="72000" rtlCol="0" anchor="ctr">
            <a:normAutofit/>
          </a:bodyPr>
          <a:lstStyle>
            <a:lvl1pPr>
              <a:defRPr>
                <a:solidFill>
                  <a:schemeClr val="bg1"/>
                </a:solidFill>
              </a:defRPr>
            </a:lvl1pPr>
          </a:lstStyle>
          <a:p>
            <a:r>
              <a:rPr lang="en-US"/>
              <a:t>Click to edit title</a:t>
            </a:r>
          </a:p>
        </p:txBody>
      </p:sp>
      <p:sp>
        <p:nvSpPr>
          <p:cNvPr id="3" name="Google Shape;35;p10">
            <a:extLst>
              <a:ext uri="{FF2B5EF4-FFF2-40B4-BE49-F238E27FC236}">
                <a16:creationId xmlns:a16="http://schemas.microsoft.com/office/drawing/2014/main" id="{158449BF-52B5-6618-0858-DAC7B6ED8122}"/>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2"/>
              </a:buClr>
              <a:buSzPts val="1000"/>
              <a:buFont typeface="Poppins SemiBold"/>
              <a:buNone/>
            </a:pPr>
            <a:r>
              <a:rPr lang="en-GB" sz="1100" b="0" i="0" u="none" strike="noStrike" cap="none">
                <a:solidFill>
                  <a:schemeClr val="bg1"/>
                </a:solidFill>
                <a:latin typeface="Filson Pro Regular" panose="02000000000000000000" pitchFamily="2" charset="77"/>
                <a:ea typeface="Poppins SemiBold"/>
                <a:cs typeface="Poppins SemiBold"/>
                <a:sym typeface="Poppins SemiBold"/>
              </a:rPr>
              <a:t>|</a:t>
            </a:r>
            <a:r>
              <a:rPr lang="en-GB" sz="1100" b="0" i="0" u="none" strike="noStrike" cap="none">
                <a:solidFill>
                  <a:schemeClr val="dk2"/>
                </a:solidFill>
                <a:latin typeface="Filson Pro Regular" panose="02000000000000000000" pitchFamily="2" charset="77"/>
                <a:ea typeface="Poppins SemiBold"/>
                <a:cs typeface="Poppins SemiBold"/>
                <a:sym typeface="Poppins SemiBold"/>
              </a:rPr>
              <a:t>      </a:t>
            </a:r>
            <a:fld id="{3CBFB4DF-71CA-4375-AA1E-CB5FC45E58EF}" type="slidenum">
              <a:rPr lang="en-GB" sz="1100" b="0" i="0" u="none" strike="noStrike" cap="none" smtClean="0">
                <a:solidFill>
                  <a:schemeClr val="bg1"/>
                </a:solidFill>
                <a:latin typeface="Filson Pro Regular" panose="02000000000000000000" pitchFamily="2" charset="77"/>
                <a:ea typeface="Poppins"/>
                <a:cs typeface="Poppins"/>
                <a:sym typeface="Poppins"/>
              </a:rPr>
              <a:t>‹#›</a:t>
            </a:fld>
            <a:endParaRPr sz="1100" b="0">
              <a:solidFill>
                <a:schemeClr val="bg1"/>
              </a:solidFill>
              <a:latin typeface="Filson Pro Regular" panose="02000000000000000000" pitchFamily="2" charset="77"/>
              <a:ea typeface="Calibri"/>
              <a:cs typeface="Calibri"/>
              <a:sym typeface="Calibri"/>
            </a:endParaRPr>
          </a:p>
        </p:txBody>
      </p:sp>
      <p:pic>
        <p:nvPicPr>
          <p:cNvPr id="6" name="Picture 5" descr="A close up of a sign&#10;&#10;Description automatically generated">
            <a:extLst>
              <a:ext uri="{FF2B5EF4-FFF2-40B4-BE49-F238E27FC236}">
                <a16:creationId xmlns:a16="http://schemas.microsoft.com/office/drawing/2014/main" id="{DCC791D6-85D0-60D4-891F-D21F5D46D777}"/>
              </a:ext>
            </a:extLst>
          </p:cNvPr>
          <p:cNvPicPr>
            <a:picLocks noChangeAspect="1"/>
          </p:cNvPicPr>
          <p:nvPr userDrawn="1"/>
        </p:nvPicPr>
        <p:blipFill rotWithShape="1">
          <a:blip r:embed="rId2"/>
          <a:srcRect r="69356" b="-13219"/>
          <a:stretch/>
        </p:blipFill>
        <p:spPr>
          <a:xfrm>
            <a:off x="838200" y="6354654"/>
            <a:ext cx="278606" cy="150611"/>
          </a:xfrm>
          <a:prstGeom prst="rect">
            <a:avLst/>
          </a:prstGeom>
        </p:spPr>
      </p:pic>
      <p:sp>
        <p:nvSpPr>
          <p:cNvPr id="2" name="Rectangle 1">
            <a:extLst>
              <a:ext uri="{FF2B5EF4-FFF2-40B4-BE49-F238E27FC236}">
                <a16:creationId xmlns:a16="http://schemas.microsoft.com/office/drawing/2014/main" id="{B0C8B0FE-E4D3-6635-B554-A00BB6158A13}"/>
              </a:ext>
            </a:extLst>
          </p:cNvPr>
          <p:cNvSpPr/>
          <p:nvPr userDrawn="1"/>
        </p:nvSpPr>
        <p:spPr>
          <a:xfrm>
            <a:off x="8515350" y="0"/>
            <a:ext cx="367665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a:extLst>
              <a:ext uri="{FF2B5EF4-FFF2-40B4-BE49-F238E27FC236}">
                <a16:creationId xmlns:a16="http://schemas.microsoft.com/office/drawing/2014/main" id="{5AE62A0E-8A9A-9939-65D4-95EE149003E6}"/>
              </a:ext>
            </a:extLst>
          </p:cNvPr>
          <p:cNvSpPr>
            <a:spLocks noGrp="1"/>
          </p:cNvSpPr>
          <p:nvPr>
            <p:ph type="body" sz="quarter" idx="12" hasCustomPrompt="1"/>
          </p:nvPr>
        </p:nvSpPr>
        <p:spPr>
          <a:xfrm>
            <a:off x="8686800" y="1598277"/>
            <a:ext cx="3267075" cy="4478432"/>
          </a:xfrm>
          <a:prstGeom prst="rect">
            <a:avLst/>
          </a:prstGeom>
        </p:spPr>
        <p:txBody>
          <a:bodyPr lIns="72000" tIns="72000" rIns="72000" bIns="72000" anchor="t">
            <a:noAutofit/>
          </a:bodyPr>
          <a:lstStyle>
            <a:lvl1pPr marL="63500" indent="0">
              <a:buFont typeface="Arial" panose="020B0604020202020204" pitchFamily="34" charset="0"/>
              <a:buNone/>
              <a:defRPr sz="1600" b="0" i="0">
                <a:solidFill>
                  <a:schemeClr val="accent1"/>
                </a:solidFill>
                <a:latin typeface="Mulish" pitchFamily="2" charset="77"/>
                <a:cs typeface="Poppins SemiBold" pitchFamily="2" charset="77"/>
              </a:defRPr>
            </a:lvl1pPr>
            <a:lvl2pPr marL="546100" indent="0">
              <a:buNone/>
              <a:defRPr>
                <a:solidFill>
                  <a:srgbClr val="FFFF00"/>
                </a:solidFill>
              </a:defRPr>
            </a:lvl2pPr>
            <a:lvl3pPr marL="1028700" indent="0">
              <a:buNone/>
              <a:defRPr/>
            </a:lvl3pPr>
            <a:lvl4pPr marL="1498600" indent="0">
              <a:buNone/>
              <a:defRPr/>
            </a:lvl4pPr>
            <a:lvl5pPr marL="1968500" indent="0">
              <a:buNone/>
              <a:defRPr/>
            </a:lvl5pPr>
          </a:lstStyle>
          <a:p>
            <a:pPr lvl="0"/>
            <a:r>
              <a:rPr lang="en-US"/>
              <a:t>Click to edit Master text styles (Use for pull out stat/quote) </a:t>
            </a:r>
          </a:p>
        </p:txBody>
      </p:sp>
      <p:sp>
        <p:nvSpPr>
          <p:cNvPr id="8" name="Text Placeholder 2">
            <a:extLst>
              <a:ext uri="{FF2B5EF4-FFF2-40B4-BE49-F238E27FC236}">
                <a16:creationId xmlns:a16="http://schemas.microsoft.com/office/drawing/2014/main" id="{98C6E157-0E87-B9D0-EAB0-2A68461CB53A}"/>
              </a:ext>
            </a:extLst>
          </p:cNvPr>
          <p:cNvSpPr>
            <a:spLocks noGrp="1"/>
          </p:cNvSpPr>
          <p:nvPr>
            <p:ph type="body" sz="quarter" idx="13"/>
          </p:nvPr>
        </p:nvSpPr>
        <p:spPr>
          <a:xfrm>
            <a:off x="838201" y="1598277"/>
            <a:ext cx="7267574" cy="4478432"/>
          </a:xfrm>
        </p:spPr>
        <p:txBody>
          <a:bodyPr lIns="72000" tIns="72000" rIns="72000" bIns="72000" anchor="t">
            <a:noAutofit/>
          </a:bodyPr>
          <a:lstStyle>
            <a:lvl1pPr marL="266700" indent="-180975">
              <a:buFont typeface="Arial" panose="020B0604020202020204" pitchFamily="34" charset="0"/>
              <a:buChar char="•"/>
              <a:tabLst>
                <a:tab pos="266700" algn="l"/>
              </a:tabLst>
              <a:defRPr sz="1600" b="0" i="0">
                <a:solidFill>
                  <a:schemeClr val="bg1"/>
                </a:solidFill>
                <a:latin typeface="Mulish" pitchFamily="2" charset="77"/>
                <a:cs typeface="Poppins SemiBold" pitchFamily="2" charset="77"/>
              </a:defRPr>
            </a:lvl1pPr>
            <a:lvl2pPr marL="811213" indent="-265113">
              <a:buFont typeface="Arial" panose="020B0604020202020204" pitchFamily="34" charset="0"/>
              <a:buChar char="•"/>
              <a:defRPr>
                <a:solidFill>
                  <a:schemeClr val="bg1"/>
                </a:solidFill>
              </a:defRPr>
            </a:lvl2pPr>
            <a:lvl3pPr marL="1254125" indent="-263525">
              <a:buFont typeface="Arial" panose="020B0604020202020204" pitchFamily="34" charset="0"/>
              <a:buChar char="•"/>
              <a:defRPr>
                <a:solidFill>
                  <a:schemeClr val="bg1"/>
                </a:solidFill>
              </a:defRPr>
            </a:lvl3pPr>
            <a:lvl4pPr marL="1498600" indent="0">
              <a:buNone/>
              <a:defRPr/>
            </a:lvl4pPr>
            <a:lvl5pPr marL="1968500" indent="0">
              <a:buNone/>
              <a:defRPr/>
            </a:lvl5pPr>
          </a:lstStyle>
          <a:p>
            <a:pPr lvl="0"/>
            <a:r>
              <a:rPr lang="en-US"/>
              <a:t>Click to edit Master text styles</a:t>
            </a:r>
          </a:p>
          <a:p>
            <a:pPr lvl="1"/>
            <a:endParaRPr lang="en-US"/>
          </a:p>
          <a:p>
            <a:pPr lvl="2"/>
            <a:endParaRPr lang="en-US"/>
          </a:p>
        </p:txBody>
      </p:sp>
    </p:spTree>
    <p:extLst>
      <p:ext uri="{BB962C8B-B14F-4D97-AF65-F5344CB8AC3E}">
        <p14:creationId xmlns:p14="http://schemas.microsoft.com/office/powerpoint/2010/main" val="11783304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hape/image w/ boxes slate">
    <p:bg>
      <p:bgPr>
        <a:solidFill>
          <a:schemeClr val="tx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45A906D-C115-4342-B664-BE8AD05F0823}"/>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pic>
        <p:nvPicPr>
          <p:cNvPr id="11" name="Picture 10">
            <a:extLst>
              <a:ext uri="{FF2B5EF4-FFF2-40B4-BE49-F238E27FC236}">
                <a16:creationId xmlns:a16="http://schemas.microsoft.com/office/drawing/2014/main" id="{F34284CD-A80B-757B-6A1B-2248438D06E1}"/>
              </a:ext>
            </a:extLst>
          </p:cNvPr>
          <p:cNvPicPr>
            <a:picLocks noChangeAspect="1"/>
          </p:cNvPicPr>
          <p:nvPr/>
        </p:nvPicPr>
        <p:blipFill>
          <a:blip r:embed="rId4"/>
          <a:stretch>
            <a:fillRect/>
          </a:stretch>
        </p:blipFill>
        <p:spPr>
          <a:xfrm>
            <a:off x="6738279" y="580913"/>
            <a:ext cx="4337668" cy="6294908"/>
          </a:xfrm>
          <a:prstGeom prst="rect">
            <a:avLst/>
          </a:prstGeom>
        </p:spPr>
      </p:pic>
      <p:pic>
        <p:nvPicPr>
          <p:cNvPr id="7" name="Picture 6">
            <a:extLst>
              <a:ext uri="{FF2B5EF4-FFF2-40B4-BE49-F238E27FC236}">
                <a16:creationId xmlns:a16="http://schemas.microsoft.com/office/drawing/2014/main" id="{71959A76-6129-7653-D76A-1D5C738A785E}"/>
              </a:ext>
            </a:extLst>
          </p:cNvPr>
          <p:cNvPicPr>
            <a:picLocks noChangeAspect="1"/>
          </p:cNvPicPr>
          <p:nvPr userDrawn="1"/>
        </p:nvPicPr>
        <p:blipFill>
          <a:blip r:embed="rId4"/>
          <a:stretch>
            <a:fillRect/>
          </a:stretch>
        </p:blipFill>
        <p:spPr>
          <a:xfrm>
            <a:off x="6738279" y="580913"/>
            <a:ext cx="4337668" cy="6294908"/>
          </a:xfrm>
          <a:prstGeom prst="rect">
            <a:avLst/>
          </a:prstGeom>
        </p:spPr>
      </p:pic>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C067FCFD-A974-4D10-8DBC-510668922BE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5"/>
          <a:srcRect r="69356" b="-13219"/>
          <a:stretch/>
        </p:blipFill>
        <p:spPr>
          <a:xfrm>
            <a:off x="838200" y="6354654"/>
            <a:ext cx="278606" cy="150611"/>
          </a:xfrm>
          <a:prstGeom prst="rect">
            <a:avLst/>
          </a:prstGeom>
        </p:spPr>
      </p:pic>
      <p:sp>
        <p:nvSpPr>
          <p:cNvPr id="5" name="Rectangle: Rounded Corners 4">
            <a:extLst>
              <a:ext uri="{FF2B5EF4-FFF2-40B4-BE49-F238E27FC236}">
                <a16:creationId xmlns:a16="http://schemas.microsoft.com/office/drawing/2014/main" id="{E8271736-AE4A-58A1-E3E5-884ABABD6C67}"/>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9" name="Text Placeholder 2">
            <a:extLst>
              <a:ext uri="{FF2B5EF4-FFF2-40B4-BE49-F238E27FC236}">
                <a16:creationId xmlns:a16="http://schemas.microsoft.com/office/drawing/2014/main" id="{D5E0A062-6133-483C-6C50-DD6528D4666F}"/>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2" name="Rectangle: Rounded Corners 11">
            <a:extLst>
              <a:ext uri="{FF2B5EF4-FFF2-40B4-BE49-F238E27FC236}">
                <a16:creationId xmlns:a16="http://schemas.microsoft.com/office/drawing/2014/main" id="{F9D633DD-9E0B-EC3A-40AD-10DA2480ABA5}"/>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3" name="Text Placeholder 2">
            <a:extLst>
              <a:ext uri="{FF2B5EF4-FFF2-40B4-BE49-F238E27FC236}">
                <a16:creationId xmlns:a16="http://schemas.microsoft.com/office/drawing/2014/main" id="{B346BEA6-2055-6D8B-988E-CD65F1389F9A}"/>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4" name="Rectangle: Rounded Corners 13">
            <a:extLst>
              <a:ext uri="{FF2B5EF4-FFF2-40B4-BE49-F238E27FC236}">
                <a16:creationId xmlns:a16="http://schemas.microsoft.com/office/drawing/2014/main" id="{71849929-5902-5F74-9E1D-8190C4B54496}"/>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15" name="Text Placeholder 2">
            <a:extLst>
              <a:ext uri="{FF2B5EF4-FFF2-40B4-BE49-F238E27FC236}">
                <a16:creationId xmlns:a16="http://schemas.microsoft.com/office/drawing/2014/main" id="{A86DBA16-10A3-5426-B9C8-1E69F4699F23}"/>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6" name="Rectangle: Rounded Corners 15">
            <a:extLst>
              <a:ext uri="{FF2B5EF4-FFF2-40B4-BE49-F238E27FC236}">
                <a16:creationId xmlns:a16="http://schemas.microsoft.com/office/drawing/2014/main" id="{ADE240EC-D63A-6670-B12D-F9B7B1E74C6F}"/>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7" name="Text Placeholder 2">
            <a:extLst>
              <a:ext uri="{FF2B5EF4-FFF2-40B4-BE49-F238E27FC236}">
                <a16:creationId xmlns:a16="http://schemas.microsoft.com/office/drawing/2014/main" id="{DAFD675F-2782-9463-4BDE-2820F9679556}"/>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23357141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shape/image w/ boxes slate2">
    <p:bg>
      <p:bgPr>
        <a:solidFill>
          <a:schemeClr val="tx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7A1A657-38B3-63A1-CB72-F8827744D83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6415" t="-5363" r="3894" b="9228"/>
          <a:stretch/>
        </p:blipFill>
        <p:spPr>
          <a:xfrm>
            <a:off x="4890662" y="78829"/>
            <a:ext cx="7332870" cy="6875822"/>
          </a:xfrm>
          <a:prstGeom prst="rect">
            <a:avLst/>
          </a:prstGeom>
        </p:spPr>
      </p:pic>
      <p:sp>
        <p:nvSpPr>
          <p:cNvPr id="4" name="Google Shape;82;p19">
            <a:extLst>
              <a:ext uri="{FF2B5EF4-FFF2-40B4-BE49-F238E27FC236}">
                <a16:creationId xmlns:a16="http://schemas.microsoft.com/office/drawing/2014/main" id="{58F6AC5E-04FC-A2DF-22A6-74C05F2C3F2C}"/>
              </a:ext>
            </a:extLst>
          </p:cNvPr>
          <p:cNvSpPr txBox="1">
            <a:spLocks noGrp="1"/>
          </p:cNvSpPr>
          <p:nvPr>
            <p:ph type="title" hasCustomPrompt="1"/>
          </p:nvPr>
        </p:nvSpPr>
        <p:spPr>
          <a:xfrm>
            <a:off x="838200" y="462205"/>
            <a:ext cx="4777154" cy="1325563"/>
          </a:xfrm>
          <a:prstGeom prst="rect">
            <a:avLst/>
          </a:prstGeom>
          <a:noFill/>
          <a:ln>
            <a:noFill/>
          </a:ln>
        </p:spPr>
        <p:txBody>
          <a:bodyPr spcFirstLastPara="1" wrap="square" lIns="72000" tIns="72000" rIns="72000" bIns="72000" anchor="ctr" anchorCtr="0">
            <a:noAutofit/>
          </a:bodyPr>
          <a:lstStyle>
            <a:lvl1pPr lvl="0" algn="l">
              <a:lnSpc>
                <a:spcPct val="90000"/>
              </a:lnSpc>
              <a:spcBef>
                <a:spcPts val="0"/>
              </a:spcBef>
              <a:spcAft>
                <a:spcPts val="0"/>
              </a:spcAft>
              <a:buClr>
                <a:schemeClr val="dk2"/>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title</a:t>
            </a:r>
            <a:endParaRPr/>
          </a:p>
        </p:txBody>
      </p:sp>
      <p:sp>
        <p:nvSpPr>
          <p:cNvPr id="8" name="Google Shape;35;p10">
            <a:extLst>
              <a:ext uri="{FF2B5EF4-FFF2-40B4-BE49-F238E27FC236}">
                <a16:creationId xmlns:a16="http://schemas.microsoft.com/office/drawing/2014/main" id="{B947FA22-13DC-085F-9018-9C848C49BC88}"/>
              </a:ext>
            </a:extLst>
          </p:cNvPr>
          <p:cNvSpPr txBox="1"/>
          <p:nvPr userDrawn="1"/>
        </p:nvSpPr>
        <p:spPr>
          <a:xfrm>
            <a:off x="732183" y="6303489"/>
            <a:ext cx="2928730" cy="261570"/>
          </a:xfrm>
          <a:prstGeom prst="rect">
            <a:avLst/>
          </a:prstGeom>
          <a:noFill/>
          <a:ln>
            <a:noFill/>
          </a:ln>
        </p:spPr>
        <p:txBody>
          <a:bodyPr spcFirstLastPara="1" wrap="square" lIns="91425" tIns="45700" rIns="91425" bIns="45700" anchor="t" anchorCtr="0">
            <a:spAutoFit/>
          </a:bodyPr>
          <a:lstStyle/>
          <a:p>
            <a:pPr marL="457200" marR="0" lvl="1" indent="0" algn="l" defTabSz="914400" rtl="0" eaLnBrk="1" fontAlgn="auto" latinLnBrk="0" hangingPunct="1">
              <a:lnSpc>
                <a:spcPct val="100000"/>
              </a:lnSpc>
              <a:spcBef>
                <a:spcPts val="0"/>
              </a:spcBef>
              <a:spcAft>
                <a:spcPts val="0"/>
              </a:spcAft>
              <a:buClr>
                <a:srgbClr val="44546A"/>
              </a:buClr>
              <a:buSzPts val="1000"/>
              <a:buFont typeface="Poppins SemiBold"/>
              <a:buNone/>
              <a:tabLst/>
              <a:defRPr/>
            </a:pPr>
            <a:r>
              <a:rPr kumimoji="0" lang="en-GB" sz="1100" b="0" i="0" u="none" strike="noStrike" kern="1200" cap="none" spc="0" normalizeH="0" baseline="0" noProof="0">
                <a:ln>
                  <a:noFill/>
                </a:ln>
                <a:solidFill>
                  <a:prstClr val="white"/>
                </a:solidFill>
                <a:effectLst/>
                <a:uLnTx/>
                <a:uFillTx/>
                <a:latin typeface="Filson Pro Regular" panose="02000000000000000000" pitchFamily="2" charset="77"/>
                <a:ea typeface="Poppins SemiBold"/>
                <a:cs typeface="Poppins SemiBold"/>
                <a:sym typeface="Poppins SemiBold"/>
              </a:rPr>
              <a:t>|</a:t>
            </a:r>
            <a:r>
              <a:rPr kumimoji="0" lang="en-GB" sz="1100" b="0" i="0" u="none" strike="noStrike" kern="1200" cap="none" spc="0" normalizeH="0" baseline="0" noProof="0">
                <a:ln>
                  <a:noFill/>
                </a:ln>
                <a:solidFill>
                  <a:srgbClr val="44546A"/>
                </a:solidFill>
                <a:effectLst/>
                <a:uLnTx/>
                <a:uFillTx/>
                <a:latin typeface="Filson Pro Regular" panose="02000000000000000000" pitchFamily="2" charset="77"/>
                <a:ea typeface="Poppins SemiBold"/>
                <a:cs typeface="Poppins SemiBold"/>
                <a:sym typeface="Poppins SemiBold"/>
              </a:rPr>
              <a:t>      </a:t>
            </a:r>
            <a:fld id="{C067FCFD-A974-4D10-8DBC-510668922BEE}" type="slidenum">
              <a:rPr kumimoji="0" lang="en-GB" sz="1100" b="0" i="0" u="none" strike="noStrike" kern="1200" cap="none" spc="0" normalizeH="0" baseline="0" noProof="0" smtClean="0">
                <a:ln>
                  <a:noFill/>
                </a:ln>
                <a:solidFill>
                  <a:prstClr val="white"/>
                </a:solidFill>
                <a:effectLst/>
                <a:uLnTx/>
                <a:uFillTx/>
                <a:latin typeface="Filson Pro Regular" panose="02000000000000000000" pitchFamily="2" charset="77"/>
                <a:ea typeface="Poppins"/>
                <a:cs typeface="Poppins"/>
                <a:sym typeface="Poppins"/>
              </a:rPr>
              <a:t>‹#›</a:t>
            </a:fld>
            <a:endParaRPr kumimoji="0" sz="1100" b="0" i="0" u="none" strike="noStrike" kern="1200" cap="none" spc="0" normalizeH="0" baseline="0" noProof="0">
              <a:ln>
                <a:noFill/>
              </a:ln>
              <a:solidFill>
                <a:prstClr val="white"/>
              </a:solidFill>
              <a:effectLst/>
              <a:uLnTx/>
              <a:uFillTx/>
              <a:latin typeface="Filson Pro Regular" panose="02000000000000000000" pitchFamily="2" charset="77"/>
              <a:ea typeface="Calibri"/>
              <a:cs typeface="Calibri"/>
              <a:sym typeface="Calibri"/>
            </a:endParaRPr>
          </a:p>
        </p:txBody>
      </p:sp>
      <p:pic>
        <p:nvPicPr>
          <p:cNvPr id="10" name="Picture 9" descr="A close up of a sign&#10;&#10;Description automatically generated">
            <a:extLst>
              <a:ext uri="{FF2B5EF4-FFF2-40B4-BE49-F238E27FC236}">
                <a16:creationId xmlns:a16="http://schemas.microsoft.com/office/drawing/2014/main" id="{9E76F240-7EF3-944E-50AA-3023E2C09111}"/>
              </a:ext>
            </a:extLst>
          </p:cNvPr>
          <p:cNvPicPr>
            <a:picLocks noChangeAspect="1"/>
          </p:cNvPicPr>
          <p:nvPr userDrawn="1"/>
        </p:nvPicPr>
        <p:blipFill rotWithShape="1">
          <a:blip r:embed="rId4"/>
          <a:srcRect r="69356" b="-13219"/>
          <a:stretch/>
        </p:blipFill>
        <p:spPr>
          <a:xfrm>
            <a:off x="838200" y="6354654"/>
            <a:ext cx="278606" cy="150611"/>
          </a:xfrm>
          <a:prstGeom prst="rect">
            <a:avLst/>
          </a:prstGeom>
        </p:spPr>
      </p:pic>
      <p:pic>
        <p:nvPicPr>
          <p:cNvPr id="3" name="Picture 2">
            <a:extLst>
              <a:ext uri="{FF2B5EF4-FFF2-40B4-BE49-F238E27FC236}">
                <a16:creationId xmlns:a16="http://schemas.microsoft.com/office/drawing/2014/main" id="{66B8E075-CBCA-8058-82D5-1DD58F5943E8}"/>
              </a:ext>
            </a:extLst>
          </p:cNvPr>
          <p:cNvPicPr>
            <a:picLocks noChangeAspect="1"/>
          </p:cNvPicPr>
          <p:nvPr userDrawn="1"/>
        </p:nvPicPr>
        <p:blipFill>
          <a:blip r:embed="rId5"/>
          <a:stretch>
            <a:fillRect/>
          </a:stretch>
        </p:blipFill>
        <p:spPr>
          <a:xfrm>
            <a:off x="6665958" y="699247"/>
            <a:ext cx="4123971" cy="6158753"/>
          </a:xfrm>
          <a:prstGeom prst="rect">
            <a:avLst/>
          </a:prstGeom>
        </p:spPr>
      </p:pic>
      <p:sp>
        <p:nvSpPr>
          <p:cNvPr id="6" name="Rectangle: Rounded Corners 5">
            <a:extLst>
              <a:ext uri="{FF2B5EF4-FFF2-40B4-BE49-F238E27FC236}">
                <a16:creationId xmlns:a16="http://schemas.microsoft.com/office/drawing/2014/main" id="{31FA125B-8D0B-7CAA-9D9F-AD6E913292DB}"/>
              </a:ext>
            </a:extLst>
          </p:cNvPr>
          <p:cNvSpPr/>
          <p:nvPr userDrawn="1"/>
        </p:nvSpPr>
        <p:spPr>
          <a:xfrm>
            <a:off x="838198" y="2395810"/>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7" name="Text Placeholder 2">
            <a:extLst>
              <a:ext uri="{FF2B5EF4-FFF2-40B4-BE49-F238E27FC236}">
                <a16:creationId xmlns:a16="http://schemas.microsoft.com/office/drawing/2014/main" id="{9B62EA75-2C2A-0537-DAD2-C34D82D4DCB0}"/>
              </a:ext>
            </a:extLst>
          </p:cNvPr>
          <p:cNvSpPr>
            <a:spLocks noGrp="1"/>
          </p:cNvSpPr>
          <p:nvPr>
            <p:ph type="body" sz="quarter" idx="11"/>
          </p:nvPr>
        </p:nvSpPr>
        <p:spPr>
          <a:xfrm>
            <a:off x="977502" y="2511258"/>
            <a:ext cx="4849719"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1" name="Rectangle: Rounded Corners 10">
            <a:extLst>
              <a:ext uri="{FF2B5EF4-FFF2-40B4-BE49-F238E27FC236}">
                <a16:creationId xmlns:a16="http://schemas.microsoft.com/office/drawing/2014/main" id="{C2C6199E-308E-3051-6DBA-ADAAE0FE3905}"/>
              </a:ext>
            </a:extLst>
          </p:cNvPr>
          <p:cNvSpPr/>
          <p:nvPr userDrawn="1"/>
        </p:nvSpPr>
        <p:spPr>
          <a:xfrm>
            <a:off x="838198" y="337584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18" name="Text Placeholder 2">
            <a:extLst>
              <a:ext uri="{FF2B5EF4-FFF2-40B4-BE49-F238E27FC236}">
                <a16:creationId xmlns:a16="http://schemas.microsoft.com/office/drawing/2014/main" id="{EBB7D140-7ADE-4760-5051-3F610CA04E50}"/>
              </a:ext>
            </a:extLst>
          </p:cNvPr>
          <p:cNvSpPr>
            <a:spLocks noGrp="1"/>
          </p:cNvSpPr>
          <p:nvPr>
            <p:ph type="body" sz="quarter" idx="14"/>
          </p:nvPr>
        </p:nvSpPr>
        <p:spPr>
          <a:xfrm>
            <a:off x="977503" y="3491294"/>
            <a:ext cx="4849718"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19" name="Rectangle: Rounded Corners 18">
            <a:extLst>
              <a:ext uri="{FF2B5EF4-FFF2-40B4-BE49-F238E27FC236}">
                <a16:creationId xmlns:a16="http://schemas.microsoft.com/office/drawing/2014/main" id="{0E0E4690-6616-C09B-7043-965CC3122E57}"/>
              </a:ext>
            </a:extLst>
          </p:cNvPr>
          <p:cNvSpPr/>
          <p:nvPr userDrawn="1"/>
        </p:nvSpPr>
        <p:spPr>
          <a:xfrm>
            <a:off x="845176" y="4354006"/>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2"/>
              </a:solidFill>
              <a:effectLst/>
              <a:uLnTx/>
              <a:uFillTx/>
              <a:latin typeface="Mulish" pitchFamily="2" charset="0"/>
              <a:ea typeface="+mn-ea"/>
              <a:cs typeface="+mn-cs"/>
            </a:endParaRPr>
          </a:p>
        </p:txBody>
      </p:sp>
      <p:sp>
        <p:nvSpPr>
          <p:cNvPr id="20" name="Text Placeholder 2">
            <a:extLst>
              <a:ext uri="{FF2B5EF4-FFF2-40B4-BE49-F238E27FC236}">
                <a16:creationId xmlns:a16="http://schemas.microsoft.com/office/drawing/2014/main" id="{BD3A6F9C-001C-414F-6562-D9D03A1B4A8C}"/>
              </a:ext>
            </a:extLst>
          </p:cNvPr>
          <p:cNvSpPr>
            <a:spLocks noGrp="1"/>
          </p:cNvSpPr>
          <p:nvPr>
            <p:ph type="body" sz="quarter" idx="15"/>
          </p:nvPr>
        </p:nvSpPr>
        <p:spPr>
          <a:xfrm>
            <a:off x="984481" y="4469454"/>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
        <p:nvSpPr>
          <p:cNvPr id="21" name="Rectangle: Rounded Corners 20">
            <a:extLst>
              <a:ext uri="{FF2B5EF4-FFF2-40B4-BE49-F238E27FC236}">
                <a16:creationId xmlns:a16="http://schemas.microsoft.com/office/drawing/2014/main" id="{C156CBE0-81EB-D353-71C5-DF9762D71978}"/>
              </a:ext>
            </a:extLst>
          </p:cNvPr>
          <p:cNvSpPr/>
          <p:nvPr userDrawn="1"/>
        </p:nvSpPr>
        <p:spPr>
          <a:xfrm>
            <a:off x="845176" y="5328607"/>
            <a:ext cx="5128847" cy="704850"/>
          </a:xfrm>
          <a:prstGeom prst="roundRect">
            <a:avLst/>
          </a:prstGeom>
          <a:solidFill>
            <a:schemeClr val="bg1"/>
          </a:solidFill>
          <a:ln>
            <a:noFill/>
          </a:ln>
          <a:effectLst>
            <a:outerShdw blurRad="63500" dir="600000" sx="102000" sy="102000" algn="ctr" rotWithShape="0">
              <a:schemeClr val="tx1">
                <a:lumMod val="75000"/>
                <a:lumOff val="2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ulish" pitchFamily="2" charset="0"/>
              <a:ea typeface="+mn-ea"/>
              <a:cs typeface="+mn-cs"/>
            </a:endParaRPr>
          </a:p>
        </p:txBody>
      </p:sp>
      <p:sp>
        <p:nvSpPr>
          <p:cNvPr id="22" name="Text Placeholder 2">
            <a:extLst>
              <a:ext uri="{FF2B5EF4-FFF2-40B4-BE49-F238E27FC236}">
                <a16:creationId xmlns:a16="http://schemas.microsoft.com/office/drawing/2014/main" id="{9E332100-AB9D-6919-9D16-DCC7E50E453C}"/>
              </a:ext>
            </a:extLst>
          </p:cNvPr>
          <p:cNvSpPr>
            <a:spLocks noGrp="1"/>
          </p:cNvSpPr>
          <p:nvPr>
            <p:ph type="body" sz="quarter" idx="16"/>
          </p:nvPr>
        </p:nvSpPr>
        <p:spPr>
          <a:xfrm>
            <a:off x="984481" y="5444055"/>
            <a:ext cx="4842740" cy="465512"/>
          </a:xfrm>
          <a:prstGeom prst="rect">
            <a:avLst/>
          </a:prstGeom>
        </p:spPr>
        <p:txBody>
          <a:bodyPr lIns="72000" tIns="72000" rIns="72000" bIns="72000" anchor="t">
            <a:noAutofit/>
          </a:bodyPr>
          <a:lstStyle>
            <a:lvl1pPr marL="266700" indent="-203200">
              <a:buFont typeface="Arial" panose="020B0604020202020204" pitchFamily="34" charset="0"/>
              <a:buChar char="•"/>
              <a:defRPr sz="1600" b="0" i="0">
                <a:solidFill>
                  <a:schemeClr val="tx2"/>
                </a:solidFill>
                <a:latin typeface="Mulish" pitchFamily="2" charset="77"/>
                <a:cs typeface="Poppins SemiBold" pitchFamily="2" charset="77"/>
              </a:defRPr>
            </a:lvl1pPr>
            <a:lvl2pPr marL="546100" indent="0">
              <a:buNone/>
              <a:defRPr/>
            </a:lvl2pPr>
            <a:lvl3pPr marL="1028700" indent="0">
              <a:buNone/>
              <a:defRPr/>
            </a:lvl3pPr>
            <a:lvl4pPr marL="1498600" indent="0">
              <a:buNone/>
              <a:defRPr/>
            </a:lvl4pPr>
            <a:lvl5pPr marL="1968500" indent="0">
              <a:buNone/>
              <a:defRPr/>
            </a:lvl5pPr>
          </a:lstStyle>
          <a:p>
            <a:pPr lvl="0"/>
            <a:r>
              <a:rPr lang="en-US"/>
              <a:t>Click to edit Master text styles</a:t>
            </a:r>
          </a:p>
        </p:txBody>
      </p:sp>
    </p:spTree>
    <p:extLst>
      <p:ext uri="{BB962C8B-B14F-4D97-AF65-F5344CB8AC3E}">
        <p14:creationId xmlns:p14="http://schemas.microsoft.com/office/powerpoint/2010/main" val="16086708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slideLayout" Target="../slideLayouts/slideLayout95.xml"/><Relationship Id="rId50" Type="http://schemas.openxmlformats.org/officeDocument/2006/relationships/slideLayout" Target="../slideLayouts/slideLayout98.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3" Type="http://schemas.openxmlformats.org/officeDocument/2006/relationships/slideLayout" Target="../slideLayouts/slideLayout101.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52" Type="http://schemas.openxmlformats.org/officeDocument/2006/relationships/slideLayout" Target="../slideLayouts/slideLayout100.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slideLayout" Target="../slideLayouts/slideLayout96.xml"/><Relationship Id="rId8" Type="http://schemas.openxmlformats.org/officeDocument/2006/relationships/slideLayout" Target="../slideLayouts/slideLayout56.xml"/><Relationship Id="rId51" Type="http://schemas.openxmlformats.org/officeDocument/2006/relationships/slideLayout" Target="../slideLayouts/slideLayout99.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 Id="rId54" Type="http://schemas.openxmlformats.org/officeDocument/2006/relationships/theme" Target="../theme/theme2.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49" Type="http://schemas.openxmlformats.org/officeDocument/2006/relationships/slideLayout" Target="../slideLayouts/slideLayout9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theme" Target="../theme/theme3.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slideLayout" Target="../slideLayouts/slideLayout174.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theme" Target="../theme/theme4.xml"/><Relationship Id="rId8" Type="http://schemas.openxmlformats.org/officeDocument/2006/relationships/slideLayout" Target="../slideLayouts/slideLayout140.xml"/><Relationship Id="rId3" Type="http://schemas.openxmlformats.org/officeDocument/2006/relationships/slideLayout" Target="../slideLayouts/slideLayout135.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7" Type="http://schemas.openxmlformats.org/officeDocument/2006/relationships/slideLayout" Target="../slideLayouts/slideLayout181.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41" Type="http://schemas.openxmlformats.org/officeDocument/2006/relationships/slideLayout" Target="../slideLayouts/slideLayout215.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4" Type="http://schemas.openxmlformats.org/officeDocument/2006/relationships/theme" Target="../theme/theme5.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slideLayout" Target="../slideLayouts/slideLayout217.xml"/><Relationship Id="rId8" Type="http://schemas.openxmlformats.org/officeDocument/2006/relationships/slideLayout" Target="../slideLayouts/slideLayout182.xml"/><Relationship Id="rId3" Type="http://schemas.openxmlformats.org/officeDocument/2006/relationships/slideLayout" Target="../slideLayouts/slideLayout177.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B95-E164-327F-9871-2802D50B82A9}"/>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B4F424-EE5F-B84D-CA09-8E77B0FE4EEA}"/>
              </a:ext>
            </a:extLst>
          </p:cNvPr>
          <p:cNvSpPr>
            <a:spLocks noGrp="1"/>
          </p:cNvSpPr>
          <p:nvPr>
            <p:ph type="body" idx="1"/>
          </p:nvPr>
        </p:nvSpPr>
        <p:spPr>
          <a:xfrm>
            <a:off x="838200" y="1588168"/>
            <a:ext cx="10515600" cy="47080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5765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911" r:id="rId3"/>
    <p:sldLayoutId id="2147483691" r:id="rId4"/>
    <p:sldLayoutId id="2147483889" r:id="rId5"/>
    <p:sldLayoutId id="2147483890" r:id="rId6"/>
    <p:sldLayoutId id="2147483689" r:id="rId7"/>
    <p:sldLayoutId id="2147483693" r:id="rId8"/>
    <p:sldLayoutId id="2147483715" r:id="rId9"/>
    <p:sldLayoutId id="2147483853" r:id="rId10"/>
    <p:sldLayoutId id="2147483906" r:id="rId11"/>
    <p:sldLayoutId id="2147483752" r:id="rId12"/>
    <p:sldLayoutId id="2147483848" r:id="rId13"/>
    <p:sldLayoutId id="2147483891" r:id="rId14"/>
    <p:sldLayoutId id="2147483754" r:id="rId15"/>
    <p:sldLayoutId id="2147483876" r:id="rId16"/>
    <p:sldLayoutId id="2147483910" r:id="rId17"/>
    <p:sldLayoutId id="2147483756" r:id="rId18"/>
    <p:sldLayoutId id="2147483868" r:id="rId19"/>
    <p:sldLayoutId id="2147483893" r:id="rId20"/>
    <p:sldLayoutId id="2147483862" r:id="rId21"/>
    <p:sldLayoutId id="2147483883" r:id="rId22"/>
    <p:sldLayoutId id="2147483758" r:id="rId23"/>
    <p:sldLayoutId id="2147483930" r:id="rId24"/>
    <p:sldLayoutId id="2147483931" r:id="rId25"/>
    <p:sldLayoutId id="2147483884" r:id="rId26"/>
    <p:sldLayoutId id="2147483762" r:id="rId27"/>
    <p:sldLayoutId id="2147483766" r:id="rId28"/>
    <p:sldLayoutId id="2147483760" r:id="rId29"/>
    <p:sldLayoutId id="2147483870" r:id="rId30"/>
    <p:sldLayoutId id="2147483872" r:id="rId31"/>
    <p:sldLayoutId id="2147483717" r:id="rId32"/>
    <p:sldLayoutId id="2147483719" r:id="rId33"/>
    <p:sldLayoutId id="2147483721" r:id="rId34"/>
    <p:sldLayoutId id="2147483723" r:id="rId35"/>
    <p:sldLayoutId id="2147483725" r:id="rId36"/>
    <p:sldLayoutId id="2147483732" r:id="rId37"/>
    <p:sldLayoutId id="2147483838" r:id="rId38"/>
    <p:sldLayoutId id="2147483836" r:id="rId39"/>
    <p:sldLayoutId id="2147483734" r:id="rId40"/>
    <p:sldLayoutId id="2147483727" r:id="rId41"/>
    <p:sldLayoutId id="2147483728" r:id="rId42"/>
    <p:sldLayoutId id="2147483730" r:id="rId43"/>
    <p:sldLayoutId id="2147483751" r:id="rId44"/>
    <p:sldLayoutId id="2147483925" r:id="rId45"/>
    <p:sldLayoutId id="2147483927" r:id="rId46"/>
    <p:sldLayoutId id="2147483769" r:id="rId47"/>
    <p:sldLayoutId id="2147483771" r:id="rId48"/>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p:titleStyle>
    <p:bodyStyle>
      <a:lvl1pPr marL="180975" indent="-180975"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B95-E164-327F-9871-2802D50B82A9}"/>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a:extLst>
              <a:ext uri="{FF2B5EF4-FFF2-40B4-BE49-F238E27FC236}">
                <a16:creationId xmlns:a16="http://schemas.microsoft.com/office/drawing/2014/main" id="{B5FCCCC8-BF00-A87C-ED3A-30E321296FA0}"/>
              </a:ext>
            </a:extLst>
          </p:cNvPr>
          <p:cNvSpPr>
            <a:spLocks noGrp="1"/>
          </p:cNvSpPr>
          <p:nvPr>
            <p:ph type="body" idx="1"/>
          </p:nvPr>
        </p:nvSpPr>
        <p:spPr>
          <a:xfrm>
            <a:off x="838200" y="1588168"/>
            <a:ext cx="10515600" cy="4485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671134"/>
      </p:ext>
    </p:extLst>
  </p:cSld>
  <p:clrMap bg1="lt1" tx1="dk1" bg2="lt2" tx2="dk2" accent1="accent1" accent2="accent2" accent3="accent3" accent4="accent4" accent5="accent5" accent6="accent6" hlink="hlink" folHlink="folHlink"/>
  <p:sldLayoutIdLst>
    <p:sldLayoutId id="2147483674" r:id="rId1"/>
    <p:sldLayoutId id="2147483683" r:id="rId2"/>
    <p:sldLayoutId id="2147483814" r:id="rId3"/>
    <p:sldLayoutId id="2147483813" r:id="rId4"/>
    <p:sldLayoutId id="2147483700" r:id="rId5"/>
    <p:sldLayoutId id="2147483701" r:id="rId6"/>
    <p:sldLayoutId id="2147483815" r:id="rId7"/>
    <p:sldLayoutId id="2147483698" r:id="rId8"/>
    <p:sldLayoutId id="2147483697" r:id="rId9"/>
    <p:sldLayoutId id="2147483816" r:id="rId10"/>
    <p:sldLayoutId id="2147483704" r:id="rId11"/>
    <p:sldLayoutId id="2147483705" r:id="rId12"/>
    <p:sldLayoutId id="2147483712" r:id="rId13"/>
    <p:sldLayoutId id="2147483810" r:id="rId14"/>
    <p:sldLayoutId id="2147483808" r:id="rId15"/>
    <p:sldLayoutId id="2147483812" r:id="rId16"/>
    <p:sldLayoutId id="2147483779" r:id="rId17"/>
    <p:sldLayoutId id="2147483844" r:id="rId18"/>
    <p:sldLayoutId id="2147483849" r:id="rId19"/>
    <p:sldLayoutId id="2147483850" r:id="rId20"/>
    <p:sldLayoutId id="2147483877" r:id="rId21"/>
    <p:sldLayoutId id="2147483783" r:id="rId22"/>
    <p:sldLayoutId id="2147483912" r:id="rId23"/>
    <p:sldLayoutId id="2147483864" r:id="rId24"/>
    <p:sldLayoutId id="2147483785" r:id="rId25"/>
    <p:sldLayoutId id="2147483786" r:id="rId26"/>
    <p:sldLayoutId id="2147483806" r:id="rId27"/>
    <p:sldLayoutId id="2147483916" r:id="rId28"/>
    <p:sldLayoutId id="2147483922" r:id="rId29"/>
    <p:sldLayoutId id="2147483790" r:id="rId30"/>
    <p:sldLayoutId id="2147483885" r:id="rId31"/>
    <p:sldLayoutId id="2147483800" r:id="rId32"/>
    <p:sldLayoutId id="2147483798" r:id="rId33"/>
    <p:sldLayoutId id="2147483794" r:id="rId34"/>
    <p:sldLayoutId id="2147483871" r:id="rId35"/>
    <p:sldLayoutId id="2147483873" r:id="rId36"/>
    <p:sldLayoutId id="2147483861" r:id="rId37"/>
    <p:sldLayoutId id="2147483860" r:id="rId38"/>
    <p:sldLayoutId id="2147483842" r:id="rId39"/>
    <p:sldLayoutId id="2147483858" r:id="rId40"/>
    <p:sldLayoutId id="2147483859" r:id="rId41"/>
    <p:sldLayoutId id="2147483741" r:id="rId42"/>
    <p:sldLayoutId id="2147483830" r:id="rId43"/>
    <p:sldLayoutId id="2147483827" r:id="rId44"/>
    <p:sldLayoutId id="2147483839" r:id="rId45"/>
    <p:sldLayoutId id="2147483736" r:id="rId46"/>
    <p:sldLayoutId id="2147483738" r:id="rId47"/>
    <p:sldLayoutId id="2147483746" r:id="rId48"/>
    <p:sldLayoutId id="2147483803" r:id="rId49"/>
    <p:sldLayoutId id="2147483843" r:id="rId50"/>
    <p:sldLayoutId id="2147483908" r:id="rId51"/>
    <p:sldLayoutId id="2147483776" r:id="rId52"/>
    <p:sldLayoutId id="2147483773" r:id="rId53"/>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Filson Pro Regular" panose="02000000000000000000" pitchFamily="2" charset="77"/>
          <a:ea typeface="+mj-ea"/>
          <a:cs typeface="+mj-cs"/>
        </a:defRPr>
      </a:lvl1pPr>
    </p:titleStyle>
    <p:bodyStyle>
      <a:lvl1pPr marL="180975" indent="-180975"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2pPr>
      <a:lvl3pPr marL="1077913"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3pPr>
      <a:lvl4pPr marL="1527175"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4pPr>
      <a:lvl5pPr marL="1974850"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2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B95-E164-327F-9871-2802D50B82A9}"/>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8CEC17A8-8C29-B020-3B3E-7F3229B7AB8A}"/>
              </a:ext>
            </a:extLst>
          </p:cNvPr>
          <p:cNvSpPr>
            <a:spLocks noGrp="1"/>
          </p:cNvSpPr>
          <p:nvPr>
            <p:ph type="body" idx="1"/>
          </p:nvPr>
        </p:nvSpPr>
        <p:spPr>
          <a:xfrm>
            <a:off x="838200" y="1588168"/>
            <a:ext cx="10515600" cy="4485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492731"/>
      </p:ext>
    </p:extLst>
  </p:cSld>
  <p:clrMap bg1="lt1" tx1="dk1" bg2="lt2" tx2="dk2" accent1="accent1" accent2="accent2" accent3="accent3" accent4="accent4" accent5="accent5" accent6="accent6" hlink="hlink" folHlink="folHlink"/>
  <p:sldLayoutIdLst>
    <p:sldLayoutId id="2147483857" r:id="rId1"/>
    <p:sldLayoutId id="2147483688" r:id="rId2"/>
    <p:sldLayoutId id="2147483703" r:id="rId3"/>
    <p:sldLayoutId id="2147483863" r:id="rId4"/>
    <p:sldLayoutId id="2147483707" r:id="rId5"/>
    <p:sldLayoutId id="2147483709" r:id="rId6"/>
    <p:sldLayoutId id="2147483807" r:id="rId7"/>
    <p:sldLayoutId id="2147483780" r:id="rId8"/>
    <p:sldLayoutId id="2147483845" r:id="rId9"/>
    <p:sldLayoutId id="2147483878" r:id="rId10"/>
    <p:sldLayoutId id="2147483787" r:id="rId11"/>
    <p:sldLayoutId id="2147483913" r:id="rId12"/>
    <p:sldLayoutId id="2147483865" r:id="rId13"/>
    <p:sldLayoutId id="2147483917" r:id="rId14"/>
    <p:sldLayoutId id="2147483920" r:id="rId15"/>
    <p:sldLayoutId id="2147483791" r:id="rId16"/>
    <p:sldLayoutId id="2147483888" r:id="rId17"/>
    <p:sldLayoutId id="2147483801" r:id="rId18"/>
    <p:sldLayoutId id="2147483874" r:id="rId19"/>
    <p:sldLayoutId id="2147483795" r:id="rId20"/>
    <p:sldLayoutId id="2147483743" r:id="rId21"/>
    <p:sldLayoutId id="2147483831" r:id="rId22"/>
    <p:sldLayoutId id="2147483833" r:id="rId23"/>
    <p:sldLayoutId id="2147483840" r:id="rId24"/>
    <p:sldLayoutId id="2147483923" r:id="rId25"/>
    <p:sldLayoutId id="2147483740" r:id="rId26"/>
    <p:sldLayoutId id="2147483747" r:id="rId27"/>
    <p:sldLayoutId id="2147483907" r:id="rId28"/>
    <p:sldLayoutId id="2147483894" r:id="rId29"/>
    <p:sldLayoutId id="2147483777" r:id="rId30"/>
    <p:sldLayoutId id="2147483774" r:id="rId31"/>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Filson Pro Regular" panose="02000000000000000000" pitchFamily="2" charset="77"/>
          <a:ea typeface="+mj-ea"/>
          <a:cs typeface="+mj-cs"/>
        </a:defRPr>
      </a:lvl1pPr>
    </p:titleStyle>
    <p:bodyStyle>
      <a:lvl1pPr marL="180975" indent="-180975"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2pPr>
      <a:lvl3pPr marL="1077913"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3pPr>
      <a:lvl4pPr marL="1527175"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4pPr>
      <a:lvl5pPr marL="1974850"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2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B95-E164-327F-9871-2802D50B82A9}"/>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343069F0-9C30-FB23-6398-6125AA09BD69}"/>
              </a:ext>
            </a:extLst>
          </p:cNvPr>
          <p:cNvSpPr>
            <a:spLocks noGrp="1"/>
          </p:cNvSpPr>
          <p:nvPr>
            <p:ph type="body" idx="1"/>
          </p:nvPr>
        </p:nvSpPr>
        <p:spPr>
          <a:xfrm>
            <a:off x="838200" y="1588168"/>
            <a:ext cx="10515600" cy="4485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9445196"/>
      </p:ext>
    </p:extLst>
  </p:cSld>
  <p:clrMap bg1="lt1" tx1="dk1" bg2="lt2" tx2="dk2" accent1="accent1" accent2="accent2" accent3="accent3" accent4="accent4" accent5="accent5" accent6="accent6" hlink="hlink" folHlink="folHlink"/>
  <p:sldLayoutIdLst>
    <p:sldLayoutId id="2147483676" r:id="rId1"/>
    <p:sldLayoutId id="2147483685" r:id="rId2"/>
    <p:sldLayoutId id="2147483695" r:id="rId3"/>
    <p:sldLayoutId id="2147483895" r:id="rId4"/>
    <p:sldLayoutId id="2147483702" r:id="rId5"/>
    <p:sldLayoutId id="2147483896" r:id="rId6"/>
    <p:sldLayoutId id="2147483706" r:id="rId7"/>
    <p:sldLayoutId id="2147483710" r:id="rId8"/>
    <p:sldLayoutId id="2147483809" r:id="rId9"/>
    <p:sldLayoutId id="2147483897" r:id="rId10"/>
    <p:sldLayoutId id="2147483781" r:id="rId11"/>
    <p:sldLayoutId id="2147483846" r:id="rId12"/>
    <p:sldLayoutId id="2147483898" r:id="rId13"/>
    <p:sldLayoutId id="2147483879" r:id="rId14"/>
    <p:sldLayoutId id="2147483788" r:id="rId15"/>
    <p:sldLayoutId id="2147483914" r:id="rId16"/>
    <p:sldLayoutId id="2147483866" r:id="rId17"/>
    <p:sldLayoutId id="2147483899" r:id="rId18"/>
    <p:sldLayoutId id="2147483918" r:id="rId19"/>
    <p:sldLayoutId id="2147483881" r:id="rId20"/>
    <p:sldLayoutId id="2147483792" r:id="rId21"/>
    <p:sldLayoutId id="2147483887" r:id="rId22"/>
    <p:sldLayoutId id="2147483802" r:id="rId23"/>
    <p:sldLayoutId id="2147483796" r:id="rId24"/>
    <p:sldLayoutId id="2147483875" r:id="rId25"/>
    <p:sldLayoutId id="2147483744" r:id="rId26"/>
    <p:sldLayoutId id="2147483804" r:id="rId27"/>
    <p:sldLayoutId id="2147483825" r:id="rId28"/>
    <p:sldLayoutId id="2147483900" r:id="rId29"/>
    <p:sldLayoutId id="2147483832" r:id="rId30"/>
    <p:sldLayoutId id="2147483828" r:id="rId31"/>
    <p:sldLayoutId id="2147483841" r:id="rId32"/>
    <p:sldLayoutId id="2147483924" r:id="rId33"/>
    <p:sldLayoutId id="2147483739" r:id="rId34"/>
    <p:sldLayoutId id="2147483748" r:id="rId35"/>
    <p:sldLayoutId id="2147483805" r:id="rId36"/>
    <p:sldLayoutId id="2147483778" r:id="rId37"/>
    <p:sldLayoutId id="2147483775" r:id="rId38"/>
    <p:sldLayoutId id="2147483932" r:id="rId39"/>
    <p:sldLayoutId id="2147483935" r:id="rId40"/>
    <p:sldLayoutId id="2147483936" r:id="rId41"/>
    <p:sldLayoutId id="2147483937" r:id="rId42"/>
  </p:sldLayoutIdLst>
  <p:hf hdr="0" ftr="0" dt="0"/>
  <p:txStyles>
    <p:titleStyle>
      <a:lvl1pPr algn="l" defTabSz="914400" rtl="0" eaLnBrk="1" latinLnBrk="0" hangingPunct="1">
        <a:lnSpc>
          <a:spcPct val="90000"/>
        </a:lnSpc>
        <a:spcBef>
          <a:spcPct val="0"/>
        </a:spcBef>
        <a:buNone/>
        <a:defRPr sz="4400" b="0" i="0" kern="1200">
          <a:solidFill>
            <a:schemeClr val="bg1"/>
          </a:solidFill>
          <a:latin typeface="Filson Pro Regular" panose="02000000000000000000" pitchFamily="2" charset="77"/>
          <a:ea typeface="+mj-ea"/>
          <a:cs typeface="+mj-cs"/>
        </a:defRPr>
      </a:lvl1pPr>
    </p:titleStyle>
    <p:bodyStyle>
      <a:lvl1pPr marL="180975" indent="-180975"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2pPr>
      <a:lvl3pPr marL="1077913"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3pPr>
      <a:lvl4pPr marL="1527175"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4pPr>
      <a:lvl5pPr marL="1974850"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bg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26"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E6613CA8-9E28-F748-6D06-4514F14B8071}"/>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2DC332B0-FE1D-3015-8678-9ED38B049C9F}"/>
              </a:ext>
            </a:extLst>
          </p:cNvPr>
          <p:cNvSpPr>
            <a:spLocks noGrp="1"/>
          </p:cNvSpPr>
          <p:nvPr>
            <p:ph type="body" idx="1"/>
          </p:nvPr>
        </p:nvSpPr>
        <p:spPr>
          <a:xfrm>
            <a:off x="838200" y="1588168"/>
            <a:ext cx="10515600" cy="4485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897360"/>
      </p:ext>
    </p:extLst>
  </p:cSld>
  <p:clrMap bg1="lt1" tx1="dk1" bg2="lt2" tx2="dk2" accent1="accent1" accent2="accent2" accent3="accent3" accent4="accent4" accent5="accent5" accent6="accent6" hlink="hlink" folHlink="folHlink"/>
  <p:sldLayoutIdLst>
    <p:sldLayoutId id="2147483677" r:id="rId1"/>
    <p:sldLayoutId id="2147483680" r:id="rId2"/>
    <p:sldLayoutId id="2147483692" r:id="rId3"/>
    <p:sldLayoutId id="2147483901" r:id="rId4"/>
    <p:sldLayoutId id="2147483902" r:id="rId5"/>
    <p:sldLayoutId id="2147483690" r:id="rId6"/>
    <p:sldLayoutId id="2147483694" r:id="rId7"/>
    <p:sldLayoutId id="2147483714" r:id="rId8"/>
    <p:sldLayoutId id="2147483855" r:id="rId9"/>
    <p:sldLayoutId id="2147483903" r:id="rId10"/>
    <p:sldLayoutId id="2147483753" r:id="rId11"/>
    <p:sldLayoutId id="2147483847" r:id="rId12"/>
    <p:sldLayoutId id="2147483904" r:id="rId13"/>
    <p:sldLayoutId id="2147483880" r:id="rId14"/>
    <p:sldLayoutId id="2147483755" r:id="rId15"/>
    <p:sldLayoutId id="2147483915" r:id="rId16"/>
    <p:sldLayoutId id="2147483919" r:id="rId17"/>
    <p:sldLayoutId id="2147483757" r:id="rId18"/>
    <p:sldLayoutId id="2147483905" r:id="rId19"/>
    <p:sldLayoutId id="2147483867" r:id="rId20"/>
    <p:sldLayoutId id="2147483882" r:id="rId21"/>
    <p:sldLayoutId id="2147483759" r:id="rId22"/>
    <p:sldLayoutId id="2147483886" r:id="rId23"/>
    <p:sldLayoutId id="2147483763" r:id="rId24"/>
    <p:sldLayoutId id="2147483767" r:id="rId25"/>
    <p:sldLayoutId id="2147483761" r:id="rId26"/>
    <p:sldLayoutId id="2147483869" r:id="rId27"/>
    <p:sldLayoutId id="2147483718" r:id="rId28"/>
    <p:sldLayoutId id="2147483720" r:id="rId29"/>
    <p:sldLayoutId id="2147483722" r:id="rId30"/>
    <p:sldLayoutId id="2147483724" r:id="rId31"/>
    <p:sldLayoutId id="2147483726" r:id="rId32"/>
    <p:sldLayoutId id="2147483733" r:id="rId33"/>
    <p:sldLayoutId id="2147483837" r:id="rId34"/>
    <p:sldLayoutId id="2147483835" r:id="rId35"/>
    <p:sldLayoutId id="2147483735" r:id="rId36"/>
    <p:sldLayoutId id="2147483729" r:id="rId37"/>
    <p:sldLayoutId id="2147483731" r:id="rId38"/>
    <p:sldLayoutId id="2147483750" r:id="rId39"/>
    <p:sldLayoutId id="2147483928" r:id="rId40"/>
    <p:sldLayoutId id="2147483929" r:id="rId41"/>
    <p:sldLayoutId id="2147483770" r:id="rId42"/>
    <p:sldLayoutId id="2147483772" r:id="rId43"/>
  </p:sldLayoutIdLst>
  <p:hf hdr="0" ftr="0" dt="0"/>
  <p:txStyles>
    <p:titleStyle>
      <a:lvl1pPr algn="l" defTabSz="914400" rtl="0" eaLnBrk="1" latinLnBrk="0" hangingPunct="1">
        <a:lnSpc>
          <a:spcPct val="90000"/>
        </a:lnSpc>
        <a:spcBef>
          <a:spcPct val="0"/>
        </a:spcBef>
        <a:buNone/>
        <a:defRPr sz="4400" kern="1200">
          <a:solidFill>
            <a:schemeClr val="accent3"/>
          </a:solidFill>
          <a:latin typeface="Filson Pro Regular" pitchFamily="50" charset="0"/>
          <a:ea typeface="+mj-ea"/>
          <a:cs typeface="+mj-cs"/>
        </a:defRPr>
      </a:lvl1pPr>
    </p:titleStyle>
    <p:bodyStyle>
      <a:lvl1pPr marL="180975" indent="-180975" algn="l" defTabSz="914400" rtl="0" eaLnBrk="1" latinLnBrk="0" hangingPunct="1">
        <a:lnSpc>
          <a:spcPct val="90000"/>
        </a:lnSpc>
        <a:spcBef>
          <a:spcPts val="1000"/>
        </a:spcBef>
        <a:buClr>
          <a:schemeClr val="accent6"/>
        </a:buClr>
        <a:buFont typeface="Arial" panose="020B0604020202020204" pitchFamily="34" charset="0"/>
        <a:buChar char="•"/>
        <a:defRPr sz="1600" kern="1200">
          <a:solidFill>
            <a:schemeClr val="accent3"/>
          </a:solidFill>
          <a:latin typeface="Mulish" pitchFamily="2" charset="0"/>
          <a:ea typeface="+mn-ea"/>
          <a:cs typeface="+mn-cs"/>
        </a:defRPr>
      </a:lvl1pPr>
      <a:lvl2pPr marL="630238" indent="-173038" algn="l"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accent3"/>
          </a:solidFill>
          <a:latin typeface="Mulish" pitchFamily="2" charset="0"/>
          <a:ea typeface="+mn-ea"/>
          <a:cs typeface="+mn-cs"/>
        </a:defRPr>
      </a:lvl2pPr>
      <a:lvl3pPr marL="1077913" indent="-180975" algn="l"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accent3"/>
          </a:solidFill>
          <a:latin typeface="Mulish" pitchFamily="2" charset="0"/>
          <a:ea typeface="+mn-ea"/>
          <a:cs typeface="+mn-cs"/>
        </a:defRPr>
      </a:lvl3pPr>
      <a:lvl4pPr marL="1527175" indent="-180975" algn="l"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accent3"/>
          </a:solidFill>
          <a:latin typeface="Mulish" pitchFamily="2" charset="0"/>
          <a:ea typeface="+mn-ea"/>
          <a:cs typeface="+mn-cs"/>
        </a:defRPr>
      </a:lvl4pPr>
      <a:lvl5pPr marL="1974850" indent="-180975" algn="l" defTabSz="914400" rtl="0" eaLnBrk="1" latinLnBrk="0" hangingPunct="1">
        <a:lnSpc>
          <a:spcPct val="90000"/>
        </a:lnSpc>
        <a:spcBef>
          <a:spcPts val="500"/>
        </a:spcBef>
        <a:buClr>
          <a:schemeClr val="accent6"/>
        </a:buClr>
        <a:buFont typeface="Arial" panose="020B0604020202020204" pitchFamily="34" charset="0"/>
        <a:buChar char="•"/>
        <a:defRPr sz="1600" kern="1200">
          <a:solidFill>
            <a:schemeClr val="accent3"/>
          </a:solidFill>
          <a:latin typeface="Mulish"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26"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15B95-E164-327F-9871-2802D50B82A9}"/>
              </a:ext>
            </a:extLst>
          </p:cNvPr>
          <p:cNvSpPr>
            <a:spLocks noGrp="1"/>
          </p:cNvSpPr>
          <p:nvPr>
            <p:ph type="title"/>
          </p:nvPr>
        </p:nvSpPr>
        <p:spPr>
          <a:xfrm>
            <a:off x="838200" y="484395"/>
            <a:ext cx="10515600" cy="8872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B4F424-EE5F-B84D-CA09-8E77B0FE4EEA}"/>
              </a:ext>
            </a:extLst>
          </p:cNvPr>
          <p:cNvSpPr>
            <a:spLocks noGrp="1"/>
          </p:cNvSpPr>
          <p:nvPr>
            <p:ph type="body" idx="1"/>
          </p:nvPr>
        </p:nvSpPr>
        <p:spPr>
          <a:xfrm>
            <a:off x="838200" y="1588168"/>
            <a:ext cx="10515600" cy="47080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75223"/>
      </p:ext>
    </p:extLst>
  </p:cSld>
  <p:clrMap bg1="lt1" tx1="dk1" bg2="lt2" tx2="dk2" accent1="accent1" accent2="accent2" accent3="accent3" accent4="accent4" accent5="accent5" accent6="accent6" hlink="hlink" folHlink="folHlink"/>
  <p:sldLayoutIdLst>
    <p:sldLayoutId id="2147483909" r:id="rId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p:titleStyle>
    <p:bodyStyle>
      <a:lvl1pPr marL="180975" indent="-180975"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809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72.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73.xml"/><Relationship Id="rId5" Type="http://schemas.openxmlformats.org/officeDocument/2006/relationships/image" Target="../media/image89.png"/><Relationship Id="rId4" Type="http://schemas.openxmlformats.org/officeDocument/2006/relationships/image" Target="../media/image88.svg"/></Relationships>
</file>

<file path=ppt/slides/_rels/slide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101.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 Id="rId14" Type="http://schemas.openxmlformats.org/officeDocument/2006/relationships/image" Target="../media/image102.svg"/></Relationships>
</file>

<file path=ppt/slides/_rels/slide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2.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2.xml"/><Relationship Id="rId5" Type="http://schemas.openxmlformats.org/officeDocument/2006/relationships/image" Target="../media/image111.png"/><Relationship Id="rId4" Type="http://schemas.openxmlformats.org/officeDocument/2006/relationships/image" Target="../media/image110.png"/></Relationships>
</file>

<file path=ppt/slides/_rels/slide9.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svg"/><Relationship Id="rId18" Type="http://schemas.openxmlformats.org/officeDocument/2006/relationships/image" Target="../media/image128.png"/><Relationship Id="rId26" Type="http://schemas.openxmlformats.org/officeDocument/2006/relationships/image" Target="../media/image136.png"/><Relationship Id="rId3" Type="http://schemas.openxmlformats.org/officeDocument/2006/relationships/image" Target="../media/image113.svg"/><Relationship Id="rId21" Type="http://schemas.openxmlformats.org/officeDocument/2006/relationships/image" Target="../media/image131.svg"/><Relationship Id="rId7" Type="http://schemas.openxmlformats.org/officeDocument/2006/relationships/image" Target="../media/image117.svg"/><Relationship Id="rId12" Type="http://schemas.openxmlformats.org/officeDocument/2006/relationships/image" Target="../media/image122.png"/><Relationship Id="rId17" Type="http://schemas.openxmlformats.org/officeDocument/2006/relationships/image" Target="../media/image127.svg"/><Relationship Id="rId25" Type="http://schemas.openxmlformats.org/officeDocument/2006/relationships/image" Target="../media/image135.svg"/><Relationship Id="rId2" Type="http://schemas.openxmlformats.org/officeDocument/2006/relationships/image" Target="../media/image112.png"/><Relationship Id="rId16" Type="http://schemas.openxmlformats.org/officeDocument/2006/relationships/image" Target="../media/image126.png"/><Relationship Id="rId20" Type="http://schemas.openxmlformats.org/officeDocument/2006/relationships/image" Target="../media/image130.png"/><Relationship Id="rId29" Type="http://schemas.openxmlformats.org/officeDocument/2006/relationships/image" Target="../media/image139.svg"/><Relationship Id="rId1" Type="http://schemas.openxmlformats.org/officeDocument/2006/relationships/slideLayout" Target="../slideLayouts/slideLayout13.xml"/><Relationship Id="rId6" Type="http://schemas.openxmlformats.org/officeDocument/2006/relationships/image" Target="../media/image116.png"/><Relationship Id="rId11" Type="http://schemas.openxmlformats.org/officeDocument/2006/relationships/image" Target="../media/image121.svg"/><Relationship Id="rId24" Type="http://schemas.openxmlformats.org/officeDocument/2006/relationships/image" Target="../media/image134.png"/><Relationship Id="rId5" Type="http://schemas.openxmlformats.org/officeDocument/2006/relationships/image" Target="../media/image115.svg"/><Relationship Id="rId15" Type="http://schemas.openxmlformats.org/officeDocument/2006/relationships/image" Target="../media/image125.svg"/><Relationship Id="rId23" Type="http://schemas.openxmlformats.org/officeDocument/2006/relationships/image" Target="../media/image133.svg"/><Relationship Id="rId28" Type="http://schemas.openxmlformats.org/officeDocument/2006/relationships/image" Target="../media/image138.png"/><Relationship Id="rId10" Type="http://schemas.openxmlformats.org/officeDocument/2006/relationships/image" Target="../media/image120.png"/><Relationship Id="rId19" Type="http://schemas.openxmlformats.org/officeDocument/2006/relationships/image" Target="../media/image129.svg"/><Relationship Id="rId31" Type="http://schemas.openxmlformats.org/officeDocument/2006/relationships/image" Target="../media/image141.svg"/><Relationship Id="rId4" Type="http://schemas.openxmlformats.org/officeDocument/2006/relationships/image" Target="../media/image114.png"/><Relationship Id="rId9" Type="http://schemas.openxmlformats.org/officeDocument/2006/relationships/image" Target="../media/image119.svg"/><Relationship Id="rId14" Type="http://schemas.openxmlformats.org/officeDocument/2006/relationships/image" Target="../media/image124.png"/><Relationship Id="rId22" Type="http://schemas.openxmlformats.org/officeDocument/2006/relationships/image" Target="../media/image132.png"/><Relationship Id="rId27" Type="http://schemas.openxmlformats.org/officeDocument/2006/relationships/image" Target="../media/image137.svg"/><Relationship Id="rId30" Type="http://schemas.openxmlformats.org/officeDocument/2006/relationships/image" Target="../media/image1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ACD2-AB11-3CC6-C75B-CEF8134833AC}"/>
              </a:ext>
            </a:extLst>
          </p:cNvPr>
          <p:cNvSpPr>
            <a:spLocks noGrp="1"/>
          </p:cNvSpPr>
          <p:nvPr>
            <p:ph type="title"/>
          </p:nvPr>
        </p:nvSpPr>
        <p:spPr/>
        <p:txBody>
          <a:bodyPr/>
          <a:lstStyle/>
          <a:p>
            <a:r>
              <a:rPr lang="en-GB"/>
              <a:t>Microsoft Security:</a:t>
            </a:r>
            <a:br>
              <a:rPr lang="en-GB"/>
            </a:br>
            <a:r>
              <a:rPr lang="en-GB"/>
              <a:t>A Case for Rationalisation</a:t>
            </a:r>
          </a:p>
        </p:txBody>
      </p:sp>
      <p:sp>
        <p:nvSpPr>
          <p:cNvPr id="3" name="Text Placeholder 2">
            <a:extLst>
              <a:ext uri="{FF2B5EF4-FFF2-40B4-BE49-F238E27FC236}">
                <a16:creationId xmlns:a16="http://schemas.microsoft.com/office/drawing/2014/main" id="{72DBB106-EA5B-C84E-F274-224EF33BDAE8}"/>
              </a:ext>
            </a:extLst>
          </p:cNvPr>
          <p:cNvSpPr>
            <a:spLocks noGrp="1"/>
          </p:cNvSpPr>
          <p:nvPr>
            <p:ph type="body" sz="quarter" idx="10"/>
          </p:nvPr>
        </p:nvSpPr>
        <p:spPr/>
        <p:txBody>
          <a:bodyPr/>
          <a:lstStyle/>
          <a:p>
            <a:r>
              <a:rPr lang="en-GB"/>
              <a:t>Kamal Gayashan &amp; Matthew Bond</a:t>
            </a:r>
          </a:p>
        </p:txBody>
      </p:sp>
    </p:spTree>
    <p:extLst>
      <p:ext uri="{BB962C8B-B14F-4D97-AF65-F5344CB8AC3E}">
        <p14:creationId xmlns:p14="http://schemas.microsoft.com/office/powerpoint/2010/main" val="17570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398536E-525F-DE8D-EFCF-F9E8F77162EA}"/>
              </a:ext>
            </a:extLst>
          </p:cNvPr>
          <p:cNvSpPr>
            <a:spLocks noGrp="1"/>
          </p:cNvSpPr>
          <p:nvPr>
            <p:ph type="title"/>
          </p:nvPr>
        </p:nvSpPr>
        <p:spPr>
          <a:xfrm>
            <a:off x="838200" y="484395"/>
            <a:ext cx="7044384" cy="877798"/>
          </a:xfrm>
        </p:spPr>
        <p:txBody>
          <a:bodyPr/>
          <a:lstStyle/>
          <a:p>
            <a:r>
              <a:rPr lang="en-GB">
                <a:latin typeface="Filson Pro Regular"/>
              </a:rPr>
              <a:t>Trustmarque at a glance</a:t>
            </a:r>
            <a:endParaRPr lang="en-GB"/>
          </a:p>
        </p:txBody>
      </p:sp>
      <p:sp>
        <p:nvSpPr>
          <p:cNvPr id="38" name="Text Placeholder 2">
            <a:extLst>
              <a:ext uri="{FF2B5EF4-FFF2-40B4-BE49-F238E27FC236}">
                <a16:creationId xmlns:a16="http://schemas.microsoft.com/office/drawing/2014/main" id="{D02BCBBB-9323-9306-FC51-7D04406A0C8E}"/>
              </a:ext>
            </a:extLst>
          </p:cNvPr>
          <p:cNvSpPr txBox="1">
            <a:spLocks/>
          </p:cNvSpPr>
          <p:nvPr/>
        </p:nvSpPr>
        <p:spPr>
          <a:xfrm>
            <a:off x="8811478" y="729194"/>
            <a:ext cx="3188578" cy="1201284"/>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a:latin typeface="Mulish"/>
              </a:rPr>
              <a:t>Headquartered in the historic city of York with offices in London and Hamilton, Glasgow, our heritage, reputation and unrivalled experience, stands us apart from our competitors.</a:t>
            </a:r>
          </a:p>
        </p:txBody>
      </p:sp>
      <p:pic>
        <p:nvPicPr>
          <p:cNvPr id="40" name="TM Values Icons_We commit.png" descr="TM Values Icons_We commit.png">
            <a:extLst>
              <a:ext uri="{FF2B5EF4-FFF2-40B4-BE49-F238E27FC236}">
                <a16:creationId xmlns:a16="http://schemas.microsoft.com/office/drawing/2014/main" id="{B2A00A4F-4A51-C1EA-FFDD-B979EB8CE13D}"/>
              </a:ext>
            </a:extLst>
          </p:cNvPr>
          <p:cNvPicPr>
            <a:picLocks noChangeAspect="1"/>
          </p:cNvPicPr>
          <p:nvPr/>
        </p:nvPicPr>
        <p:blipFill>
          <a:blip r:embed="rId2"/>
          <a:srcRect t="23" b="23"/>
          <a:stretch>
            <a:fillRect/>
          </a:stretch>
        </p:blipFill>
        <p:spPr>
          <a:xfrm>
            <a:off x="8989814" y="2860579"/>
            <a:ext cx="490708" cy="490480"/>
          </a:xfrm>
          <a:prstGeom prst="rect">
            <a:avLst/>
          </a:prstGeom>
          <a:ln w="12700" cap="flat">
            <a:noFill/>
            <a:miter lim="400000"/>
          </a:ln>
          <a:effectLst/>
        </p:spPr>
      </p:pic>
      <p:sp>
        <p:nvSpPr>
          <p:cNvPr id="42" name="Text Placeholder 2">
            <a:extLst>
              <a:ext uri="{FF2B5EF4-FFF2-40B4-BE49-F238E27FC236}">
                <a16:creationId xmlns:a16="http://schemas.microsoft.com/office/drawing/2014/main" id="{4B96CD8F-417E-1683-E450-AE9F2172A979}"/>
              </a:ext>
            </a:extLst>
          </p:cNvPr>
          <p:cNvSpPr txBox="1">
            <a:spLocks/>
          </p:cNvSpPr>
          <p:nvPr/>
        </p:nvSpPr>
        <p:spPr>
          <a:xfrm>
            <a:off x="9483197" y="2827534"/>
            <a:ext cx="2423480" cy="568952"/>
          </a:xfrm>
          <a:prstGeom prst="rect">
            <a:avLst/>
          </a:prstGeom>
        </p:spPr>
        <p:txBody>
          <a:bodyPr lIns="91440" tIns="45720" rIns="91440" bIns="45720" anchor="ct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a:latin typeface="Mulish"/>
              </a:rPr>
              <a:t>Accredited Living Wage Employer</a:t>
            </a:r>
          </a:p>
        </p:txBody>
      </p:sp>
      <p:sp>
        <p:nvSpPr>
          <p:cNvPr id="44" name="Text Placeholder 2">
            <a:extLst>
              <a:ext uri="{FF2B5EF4-FFF2-40B4-BE49-F238E27FC236}">
                <a16:creationId xmlns:a16="http://schemas.microsoft.com/office/drawing/2014/main" id="{C6A15349-FD67-E2B3-0C62-A9884AC7B817}"/>
              </a:ext>
            </a:extLst>
          </p:cNvPr>
          <p:cNvSpPr txBox="1">
            <a:spLocks/>
          </p:cNvSpPr>
          <p:nvPr/>
        </p:nvSpPr>
        <p:spPr>
          <a:xfrm>
            <a:off x="9523690" y="3928687"/>
            <a:ext cx="2366332" cy="567456"/>
          </a:xfrm>
          <a:prstGeom prst="rect">
            <a:avLst/>
          </a:prstGeom>
        </p:spPr>
        <p:txBody>
          <a:bodyPr lIns="91440" tIns="45720" rIns="91440" bIns="45720" anchor="ct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Font typeface="Arial" panose="020B0604020202020204" pitchFamily="34" charset="0"/>
              <a:buNone/>
            </a:pPr>
            <a:r>
              <a:rPr lang="en-GB">
                <a:latin typeface="Mulish"/>
              </a:rPr>
              <a:t>Global partnerships with powerhouses (Microsoft, Cisco and Dell Technologies)</a:t>
            </a:r>
            <a:endParaRPr lang="en-US"/>
          </a:p>
        </p:txBody>
      </p:sp>
      <p:sp>
        <p:nvSpPr>
          <p:cNvPr id="47" name="Text Placeholder 2">
            <a:extLst>
              <a:ext uri="{FF2B5EF4-FFF2-40B4-BE49-F238E27FC236}">
                <a16:creationId xmlns:a16="http://schemas.microsoft.com/office/drawing/2014/main" id="{0D1CD732-CBBB-81E6-CAF0-E8727C4C43A1}"/>
              </a:ext>
            </a:extLst>
          </p:cNvPr>
          <p:cNvSpPr txBox="1">
            <a:spLocks/>
          </p:cNvSpPr>
          <p:nvPr/>
        </p:nvSpPr>
        <p:spPr>
          <a:xfrm>
            <a:off x="9486060" y="5111346"/>
            <a:ext cx="2460406" cy="586270"/>
          </a:xfrm>
          <a:prstGeom prst="rect">
            <a:avLst/>
          </a:prstGeom>
        </p:spPr>
        <p:txBody>
          <a:bodyPr anchor="ct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Font typeface="Arial" panose="020B0604020202020204" pitchFamily="34" charset="0"/>
              <a:buNone/>
            </a:pPr>
            <a:r>
              <a:rPr lang="en-GB"/>
              <a:t>Driving social value through community skills and development</a:t>
            </a:r>
          </a:p>
        </p:txBody>
      </p:sp>
      <p:pic>
        <p:nvPicPr>
          <p:cNvPr id="48" name="TM Values Icons_We include.svg" descr="TM Values Icons_We include.svg">
            <a:extLst>
              <a:ext uri="{FF2B5EF4-FFF2-40B4-BE49-F238E27FC236}">
                <a16:creationId xmlns:a16="http://schemas.microsoft.com/office/drawing/2014/main" id="{18FE5910-1B15-0825-8B28-643904CBB815}"/>
              </a:ext>
            </a:extLst>
          </p:cNvPr>
          <p:cNvPicPr>
            <a:picLocks noChangeAspect="1"/>
          </p:cNvPicPr>
          <p:nvPr/>
        </p:nvPicPr>
        <p:blipFill>
          <a:blip r:embed="rId3"/>
          <a:srcRect t="23" b="23"/>
          <a:stretch>
            <a:fillRect/>
          </a:stretch>
        </p:blipFill>
        <p:spPr>
          <a:xfrm>
            <a:off x="8992676" y="5066971"/>
            <a:ext cx="490708" cy="490480"/>
          </a:xfrm>
          <a:prstGeom prst="rect">
            <a:avLst/>
          </a:prstGeom>
          <a:ln w="12700" cap="flat">
            <a:noFill/>
            <a:miter lim="400000"/>
          </a:ln>
          <a:effectLst/>
        </p:spPr>
      </p:pic>
      <p:pic>
        <p:nvPicPr>
          <p:cNvPr id="50" name="TM Values Icons_We inspire.svg" descr="TM Values Icons_We inspire.svg">
            <a:extLst>
              <a:ext uri="{FF2B5EF4-FFF2-40B4-BE49-F238E27FC236}">
                <a16:creationId xmlns:a16="http://schemas.microsoft.com/office/drawing/2014/main" id="{811E5188-B77A-5864-7059-48B3150A6EFC}"/>
              </a:ext>
            </a:extLst>
          </p:cNvPr>
          <p:cNvPicPr>
            <a:picLocks noChangeAspect="1"/>
          </p:cNvPicPr>
          <p:nvPr/>
        </p:nvPicPr>
        <p:blipFill>
          <a:blip r:embed="rId4"/>
          <a:srcRect t="23" b="23"/>
          <a:stretch>
            <a:fillRect/>
          </a:stretch>
        </p:blipFill>
        <p:spPr>
          <a:xfrm>
            <a:off x="8989813" y="3738661"/>
            <a:ext cx="490708" cy="490480"/>
          </a:xfrm>
          <a:prstGeom prst="rect">
            <a:avLst/>
          </a:prstGeom>
          <a:ln w="12700" cap="flat">
            <a:noFill/>
            <a:miter lim="400000"/>
          </a:ln>
          <a:effectLst/>
        </p:spPr>
      </p:pic>
      <p:sp>
        <p:nvSpPr>
          <p:cNvPr id="4" name="Text Placeholder 20">
            <a:extLst>
              <a:ext uri="{FF2B5EF4-FFF2-40B4-BE49-F238E27FC236}">
                <a16:creationId xmlns:a16="http://schemas.microsoft.com/office/drawing/2014/main" id="{61A7FB83-0132-C48C-EDFA-F9DB5A05DDBD}"/>
              </a:ext>
            </a:extLst>
          </p:cNvPr>
          <p:cNvSpPr txBox="1">
            <a:spLocks/>
          </p:cNvSpPr>
          <p:nvPr/>
        </p:nvSpPr>
        <p:spPr>
          <a:xfrm>
            <a:off x="1981058" y="1804885"/>
            <a:ext cx="3199887" cy="586273"/>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chemeClr val="bg1"/>
                </a:solidFill>
                <a:latin typeface="Mulish"/>
              </a:rPr>
              <a:t>Formed in York</a:t>
            </a:r>
            <a:endParaRPr lang="en-US"/>
          </a:p>
        </p:txBody>
      </p:sp>
      <p:sp>
        <p:nvSpPr>
          <p:cNvPr id="5" name="Text Placeholder 22">
            <a:extLst>
              <a:ext uri="{FF2B5EF4-FFF2-40B4-BE49-F238E27FC236}">
                <a16:creationId xmlns:a16="http://schemas.microsoft.com/office/drawing/2014/main" id="{86C3F4DE-51E1-83DD-7F24-F6BB996B7A00}"/>
              </a:ext>
            </a:extLst>
          </p:cNvPr>
          <p:cNvSpPr txBox="1">
            <a:spLocks/>
          </p:cNvSpPr>
          <p:nvPr/>
        </p:nvSpPr>
        <p:spPr>
          <a:xfrm>
            <a:off x="1981058" y="2976889"/>
            <a:ext cx="3199887" cy="586273"/>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FFFFFF"/>
                </a:solidFill>
                <a:latin typeface="Mulish"/>
              </a:rPr>
              <a:t>Vendor accreditations </a:t>
            </a:r>
            <a:endParaRPr lang="en-US">
              <a:latin typeface="Mulish"/>
            </a:endParaRPr>
          </a:p>
        </p:txBody>
      </p:sp>
      <p:sp>
        <p:nvSpPr>
          <p:cNvPr id="6" name="Text Placeholder 24">
            <a:extLst>
              <a:ext uri="{FF2B5EF4-FFF2-40B4-BE49-F238E27FC236}">
                <a16:creationId xmlns:a16="http://schemas.microsoft.com/office/drawing/2014/main" id="{D74C67A3-9E54-79A3-8E86-23ECD98A482B}"/>
              </a:ext>
            </a:extLst>
          </p:cNvPr>
          <p:cNvSpPr txBox="1">
            <a:spLocks/>
          </p:cNvSpPr>
          <p:nvPr/>
        </p:nvSpPr>
        <p:spPr>
          <a:xfrm>
            <a:off x="1981058" y="3599551"/>
            <a:ext cx="6003294" cy="586273"/>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FFFFFF"/>
                </a:solidFill>
                <a:latin typeface="Mulish"/>
              </a:rPr>
              <a:t>Years of experience across NHS, public and private sectors</a:t>
            </a:r>
            <a:endParaRPr lang="en-US">
              <a:latin typeface="Mulish"/>
            </a:endParaRPr>
          </a:p>
        </p:txBody>
      </p:sp>
      <p:sp>
        <p:nvSpPr>
          <p:cNvPr id="7" name="Text Placeholder 26">
            <a:extLst>
              <a:ext uri="{FF2B5EF4-FFF2-40B4-BE49-F238E27FC236}">
                <a16:creationId xmlns:a16="http://schemas.microsoft.com/office/drawing/2014/main" id="{D0624F54-8514-356B-4DCF-059571EDD78A}"/>
              </a:ext>
            </a:extLst>
          </p:cNvPr>
          <p:cNvSpPr txBox="1">
            <a:spLocks/>
          </p:cNvSpPr>
          <p:nvPr/>
        </p:nvSpPr>
        <p:spPr>
          <a:xfrm>
            <a:off x="1981058" y="4245143"/>
            <a:ext cx="3199887" cy="586271"/>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FFFFFF"/>
                </a:solidFill>
              </a:rPr>
              <a:t>Employees across the world</a:t>
            </a:r>
            <a:endParaRPr lang="en-US"/>
          </a:p>
        </p:txBody>
      </p:sp>
      <p:sp>
        <p:nvSpPr>
          <p:cNvPr id="8" name="Text Placeholder 2">
            <a:extLst>
              <a:ext uri="{FF2B5EF4-FFF2-40B4-BE49-F238E27FC236}">
                <a16:creationId xmlns:a16="http://schemas.microsoft.com/office/drawing/2014/main" id="{1861031B-D999-E999-B602-4A45947D24C7}"/>
              </a:ext>
            </a:extLst>
          </p:cNvPr>
          <p:cNvSpPr txBox="1">
            <a:spLocks/>
          </p:cNvSpPr>
          <p:nvPr/>
        </p:nvSpPr>
        <p:spPr>
          <a:xfrm>
            <a:off x="773178" y="1620649"/>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rPr>
              <a:t>1987</a:t>
            </a:r>
            <a:endParaRPr lang="en-US"/>
          </a:p>
        </p:txBody>
      </p:sp>
      <p:sp>
        <p:nvSpPr>
          <p:cNvPr id="9" name="Text Placeholder 3">
            <a:extLst>
              <a:ext uri="{FF2B5EF4-FFF2-40B4-BE49-F238E27FC236}">
                <a16:creationId xmlns:a16="http://schemas.microsoft.com/office/drawing/2014/main" id="{628E6ED5-6736-FE68-824D-43A075D88FA3}"/>
              </a:ext>
            </a:extLst>
          </p:cNvPr>
          <p:cNvSpPr txBox="1">
            <a:spLocks/>
          </p:cNvSpPr>
          <p:nvPr/>
        </p:nvSpPr>
        <p:spPr>
          <a:xfrm>
            <a:off x="796038" y="2802970"/>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rPr>
              <a:t>500</a:t>
            </a:r>
            <a:r>
              <a:rPr lang="en-GB" sz="2400">
                <a:solidFill>
                  <a:schemeClr val="accent3"/>
                </a:solidFill>
              </a:rPr>
              <a:t>+</a:t>
            </a:r>
            <a:endParaRPr lang="en-US"/>
          </a:p>
        </p:txBody>
      </p:sp>
      <p:sp>
        <p:nvSpPr>
          <p:cNvPr id="10" name="Text Placeholder 4">
            <a:extLst>
              <a:ext uri="{FF2B5EF4-FFF2-40B4-BE49-F238E27FC236}">
                <a16:creationId xmlns:a16="http://schemas.microsoft.com/office/drawing/2014/main" id="{5C6E72B9-F8F8-921A-D22C-021C3AF16CB2}"/>
              </a:ext>
            </a:extLst>
          </p:cNvPr>
          <p:cNvSpPr txBox="1">
            <a:spLocks/>
          </p:cNvSpPr>
          <p:nvPr/>
        </p:nvSpPr>
        <p:spPr>
          <a:xfrm>
            <a:off x="773178" y="3436651"/>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rPr>
              <a:t>36</a:t>
            </a:r>
            <a:r>
              <a:rPr kumimoji="0" lang="en-GB" sz="2400" b="0" i="0" u="none" strike="noStrike" kern="1200" cap="none" spc="0" normalizeH="0" baseline="0" noProof="0">
                <a:ln>
                  <a:noFill/>
                </a:ln>
                <a:solidFill>
                  <a:srgbClr val="6BFAD8"/>
                </a:solidFill>
                <a:effectLst/>
                <a:uLnTx/>
                <a:uFillTx/>
                <a:latin typeface="Calibri" panose="020F0502020204030204"/>
                <a:ea typeface="+mn-ea"/>
                <a:cs typeface="+mn-cs"/>
              </a:rPr>
              <a:t>+</a:t>
            </a:r>
            <a:endParaRPr lang="en-US"/>
          </a:p>
        </p:txBody>
      </p:sp>
      <p:sp>
        <p:nvSpPr>
          <p:cNvPr id="11" name="Text Placeholder 5">
            <a:extLst>
              <a:ext uri="{FF2B5EF4-FFF2-40B4-BE49-F238E27FC236}">
                <a16:creationId xmlns:a16="http://schemas.microsoft.com/office/drawing/2014/main" id="{6573AA23-BA37-516E-8F9E-B5BE51A5120F}"/>
              </a:ext>
            </a:extLst>
          </p:cNvPr>
          <p:cNvSpPr txBox="1">
            <a:spLocks/>
          </p:cNvSpPr>
          <p:nvPr/>
        </p:nvSpPr>
        <p:spPr>
          <a:xfrm>
            <a:off x="773178" y="4050012"/>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kumimoji="0" lang="en-GB" sz="3200" b="0" i="0" u="none" strike="noStrike" kern="1200" cap="none" spc="0" normalizeH="0" baseline="0" noProof="0">
                <a:ln>
                  <a:noFill/>
                </a:ln>
                <a:solidFill>
                  <a:schemeClr val="accent3"/>
                </a:solidFill>
                <a:effectLst/>
                <a:uLnTx/>
                <a:uFillTx/>
                <a:latin typeface="Mulish"/>
                <a:ea typeface="+mn-ea"/>
                <a:cs typeface="+mn-cs"/>
              </a:rPr>
              <a:t>600</a:t>
            </a:r>
            <a:r>
              <a:rPr kumimoji="0" lang="en-GB" sz="2400" b="0" i="0" u="none" strike="noStrike" kern="1200" cap="none" spc="0" normalizeH="0" baseline="0" noProof="0">
                <a:ln>
                  <a:noFill/>
                </a:ln>
                <a:solidFill>
                  <a:srgbClr val="6BFAD8"/>
                </a:solidFill>
                <a:effectLst/>
                <a:uLnTx/>
                <a:uFillTx/>
                <a:latin typeface="Calibri" panose="020F0502020204030204"/>
                <a:ea typeface="+mn-ea"/>
                <a:cs typeface="+mn-cs"/>
              </a:rPr>
              <a:t>+</a:t>
            </a:r>
            <a:endParaRPr lang="en-GB" sz="2400">
              <a:solidFill>
                <a:schemeClr val="accent3"/>
              </a:solidFill>
            </a:endParaRPr>
          </a:p>
        </p:txBody>
      </p:sp>
      <p:sp>
        <p:nvSpPr>
          <p:cNvPr id="12" name="Text Placeholder 24">
            <a:extLst>
              <a:ext uri="{FF2B5EF4-FFF2-40B4-BE49-F238E27FC236}">
                <a16:creationId xmlns:a16="http://schemas.microsoft.com/office/drawing/2014/main" id="{5E5B1AAA-1295-06B4-A26C-AC928BF90619}"/>
              </a:ext>
            </a:extLst>
          </p:cNvPr>
          <p:cNvSpPr txBox="1">
            <a:spLocks/>
          </p:cNvSpPr>
          <p:nvPr/>
        </p:nvSpPr>
        <p:spPr>
          <a:xfrm>
            <a:off x="1935338" y="5454616"/>
            <a:ext cx="5109590" cy="586271"/>
          </a:xfrm>
          <a:prstGeom prst="rect">
            <a:avLst/>
          </a:prstGeom>
          <a:ln>
            <a:noFill/>
          </a:ln>
        </p:spPr>
        <p:txBody>
          <a:bodyPr vert="horz" lIns="72000" tIns="72000" rIns="72000" bIns="72000" rtlCol="0" anchor="ctr">
            <a:noAutofit/>
          </a:bodyPr>
          <a:lstStyle>
            <a:lvl1pPr marL="63500" indent="0" algn="l" defTabSz="914400" rtl="0" eaLnBrk="1" latinLnBrk="0" hangingPunct="1">
              <a:lnSpc>
                <a:spcPct val="90000"/>
              </a:lnSpc>
              <a:spcBef>
                <a:spcPts val="1000"/>
              </a:spcBef>
              <a:buClr>
                <a:schemeClr val="accent5"/>
              </a:buClr>
              <a:buFont typeface="Arial" panose="020B0604020202020204" pitchFamily="34" charset="0"/>
              <a:buNone/>
              <a:defRPr sz="1600" b="0" i="0" kern="1200">
                <a:solidFill>
                  <a:schemeClr val="bg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rgbClr val="FFFFFF"/>
                </a:solidFill>
                <a:latin typeface="Mulish"/>
                <a:cs typeface="Poppins SemiBold"/>
              </a:rPr>
              <a:t>Security and network operations centre support</a:t>
            </a:r>
            <a:endParaRPr lang="en-US">
              <a:latin typeface="Mulish"/>
              <a:cs typeface="Poppins SemiBold"/>
            </a:endParaRPr>
          </a:p>
        </p:txBody>
      </p:sp>
      <p:sp>
        <p:nvSpPr>
          <p:cNvPr id="14" name="Text Placeholder 26">
            <a:extLst>
              <a:ext uri="{FF2B5EF4-FFF2-40B4-BE49-F238E27FC236}">
                <a16:creationId xmlns:a16="http://schemas.microsoft.com/office/drawing/2014/main" id="{12994685-D0A3-4270-BAE6-045717410AB4}"/>
              </a:ext>
            </a:extLst>
          </p:cNvPr>
          <p:cNvSpPr txBox="1">
            <a:spLocks/>
          </p:cNvSpPr>
          <p:nvPr/>
        </p:nvSpPr>
        <p:spPr>
          <a:xfrm>
            <a:off x="1981058" y="4904067"/>
            <a:ext cx="3199887" cy="586271"/>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FFFFFF"/>
                </a:solidFill>
              </a:rPr>
              <a:t>Customers since the beginning</a:t>
            </a:r>
            <a:endParaRPr lang="en-US"/>
          </a:p>
        </p:txBody>
      </p:sp>
      <p:sp>
        <p:nvSpPr>
          <p:cNvPr id="16" name="Text Placeholder 5">
            <a:extLst>
              <a:ext uri="{FF2B5EF4-FFF2-40B4-BE49-F238E27FC236}">
                <a16:creationId xmlns:a16="http://schemas.microsoft.com/office/drawing/2014/main" id="{DCC752A3-6945-30E5-06B2-77192B2C5633}"/>
              </a:ext>
            </a:extLst>
          </p:cNvPr>
          <p:cNvSpPr txBox="1">
            <a:spLocks/>
          </p:cNvSpPr>
          <p:nvPr/>
        </p:nvSpPr>
        <p:spPr>
          <a:xfrm>
            <a:off x="411480" y="4742113"/>
            <a:ext cx="1566902"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latin typeface="Mulish"/>
              </a:rPr>
              <a:t>5000</a:t>
            </a:r>
            <a:r>
              <a:rPr kumimoji="0" lang="en-GB" sz="2400" b="0" i="0" u="none" strike="noStrike" kern="1200" cap="none" spc="0" normalizeH="0" baseline="0" noProof="0">
                <a:ln>
                  <a:noFill/>
                </a:ln>
                <a:solidFill>
                  <a:srgbClr val="6BFAD8"/>
                </a:solidFill>
                <a:effectLst/>
                <a:uLnTx/>
                <a:uFillTx/>
                <a:latin typeface="Calibri" panose="020F0502020204030204"/>
                <a:ea typeface="+mn-ea"/>
                <a:cs typeface="+mn-cs"/>
              </a:rPr>
              <a:t>+</a:t>
            </a:r>
            <a:endParaRPr lang="en-GB" sz="2400">
              <a:solidFill>
                <a:schemeClr val="accent3"/>
              </a:solidFill>
            </a:endParaRPr>
          </a:p>
        </p:txBody>
      </p:sp>
      <p:sp>
        <p:nvSpPr>
          <p:cNvPr id="2" name="Text Placeholder 5">
            <a:extLst>
              <a:ext uri="{FF2B5EF4-FFF2-40B4-BE49-F238E27FC236}">
                <a16:creationId xmlns:a16="http://schemas.microsoft.com/office/drawing/2014/main" id="{B27435E5-0FC4-C9A9-479B-CE58596276EB}"/>
              </a:ext>
            </a:extLst>
          </p:cNvPr>
          <p:cNvSpPr txBox="1">
            <a:spLocks/>
          </p:cNvSpPr>
          <p:nvPr/>
        </p:nvSpPr>
        <p:spPr>
          <a:xfrm>
            <a:off x="773178" y="5416115"/>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latin typeface="Mulish"/>
              </a:rPr>
              <a:t>24/7</a:t>
            </a:r>
            <a:endParaRPr lang="en-GB" sz="2400">
              <a:solidFill>
                <a:schemeClr val="accent3"/>
              </a:solidFill>
            </a:endParaRPr>
          </a:p>
        </p:txBody>
      </p:sp>
      <p:sp>
        <p:nvSpPr>
          <p:cNvPr id="3" name="Text Placeholder 22">
            <a:extLst>
              <a:ext uri="{FF2B5EF4-FFF2-40B4-BE49-F238E27FC236}">
                <a16:creationId xmlns:a16="http://schemas.microsoft.com/office/drawing/2014/main" id="{716B5A89-6196-4008-70AD-D6B640BB04C6}"/>
              </a:ext>
            </a:extLst>
          </p:cNvPr>
          <p:cNvSpPr txBox="1">
            <a:spLocks/>
          </p:cNvSpPr>
          <p:nvPr/>
        </p:nvSpPr>
        <p:spPr>
          <a:xfrm>
            <a:off x="1981058" y="2387609"/>
            <a:ext cx="3199887" cy="586273"/>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FFFFFF"/>
                </a:solidFill>
                <a:latin typeface="Mulish"/>
              </a:rPr>
              <a:t>Technology partners</a:t>
            </a:r>
            <a:endParaRPr lang="en-US">
              <a:latin typeface="Mulish"/>
            </a:endParaRPr>
          </a:p>
        </p:txBody>
      </p:sp>
      <p:sp>
        <p:nvSpPr>
          <p:cNvPr id="13" name="Text Placeholder 3">
            <a:extLst>
              <a:ext uri="{FF2B5EF4-FFF2-40B4-BE49-F238E27FC236}">
                <a16:creationId xmlns:a16="http://schemas.microsoft.com/office/drawing/2014/main" id="{4F643B6C-216A-CD8C-40DB-96FE475226AB}"/>
              </a:ext>
            </a:extLst>
          </p:cNvPr>
          <p:cNvSpPr txBox="1">
            <a:spLocks/>
          </p:cNvSpPr>
          <p:nvPr/>
        </p:nvSpPr>
        <p:spPr>
          <a:xfrm>
            <a:off x="796038" y="2213690"/>
            <a:ext cx="1205204" cy="586270"/>
          </a:xfrm>
          <a:prstGeom prst="rect">
            <a:avLst/>
          </a:prstGeom>
        </p:spPr>
        <p:txBody>
          <a:bodyPr lIns="91440" tIns="45720" rIns="91440" bIns="45720" anchor="t"/>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3200">
                <a:solidFill>
                  <a:schemeClr val="accent3"/>
                </a:solidFill>
              </a:rPr>
              <a:t>200</a:t>
            </a:r>
            <a:r>
              <a:rPr lang="en-GB" sz="2400">
                <a:solidFill>
                  <a:schemeClr val="accent3"/>
                </a:solidFill>
              </a:rPr>
              <a:t>+</a:t>
            </a:r>
            <a:endParaRPr lang="en-US"/>
          </a:p>
        </p:txBody>
      </p:sp>
    </p:spTree>
    <p:extLst>
      <p:ext uri="{BB962C8B-B14F-4D97-AF65-F5344CB8AC3E}">
        <p14:creationId xmlns:p14="http://schemas.microsoft.com/office/powerpoint/2010/main" val="1210240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a:extLst>
              <a:ext uri="{FF2B5EF4-FFF2-40B4-BE49-F238E27FC236}">
                <a16:creationId xmlns:a16="http://schemas.microsoft.com/office/drawing/2014/main" id="{CD2DDC2D-091F-31BB-984E-DD94C47B9F31}"/>
              </a:ext>
            </a:extLst>
          </p:cNvPr>
          <p:cNvSpPr/>
          <p:nvPr/>
        </p:nvSpPr>
        <p:spPr>
          <a:xfrm>
            <a:off x="4655654" y="777983"/>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66" name="Rounded Rectangle">
            <a:extLst>
              <a:ext uri="{FF2B5EF4-FFF2-40B4-BE49-F238E27FC236}">
                <a16:creationId xmlns:a16="http://schemas.microsoft.com/office/drawing/2014/main" id="{35018533-6D57-79ED-A5CA-A36664D863FE}"/>
              </a:ext>
            </a:extLst>
          </p:cNvPr>
          <p:cNvSpPr/>
          <p:nvPr/>
        </p:nvSpPr>
        <p:spPr>
          <a:xfrm>
            <a:off x="1112989" y="1605379"/>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65" name="Rounded Rectangle">
            <a:extLst>
              <a:ext uri="{FF2B5EF4-FFF2-40B4-BE49-F238E27FC236}">
                <a16:creationId xmlns:a16="http://schemas.microsoft.com/office/drawing/2014/main" id="{46C4F14C-65E3-84E0-5BCE-2E9F6A7E2BC0}"/>
              </a:ext>
            </a:extLst>
          </p:cNvPr>
          <p:cNvSpPr/>
          <p:nvPr/>
        </p:nvSpPr>
        <p:spPr>
          <a:xfrm>
            <a:off x="276299" y="3144180"/>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17" name="Rounded Rectangle">
            <a:extLst>
              <a:ext uri="{FF2B5EF4-FFF2-40B4-BE49-F238E27FC236}">
                <a16:creationId xmlns:a16="http://schemas.microsoft.com/office/drawing/2014/main" id="{7269F00B-F1BE-0C7C-0BAF-EF0FF0E123EB}"/>
              </a:ext>
            </a:extLst>
          </p:cNvPr>
          <p:cNvSpPr/>
          <p:nvPr/>
        </p:nvSpPr>
        <p:spPr>
          <a:xfrm>
            <a:off x="1555062" y="4618105"/>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16" name="Rounded Rectangle">
            <a:extLst>
              <a:ext uri="{FF2B5EF4-FFF2-40B4-BE49-F238E27FC236}">
                <a16:creationId xmlns:a16="http://schemas.microsoft.com/office/drawing/2014/main" id="{E8D7C6B8-0019-D8DD-D395-779E4D67410A}"/>
              </a:ext>
            </a:extLst>
          </p:cNvPr>
          <p:cNvSpPr/>
          <p:nvPr/>
        </p:nvSpPr>
        <p:spPr>
          <a:xfrm>
            <a:off x="4730627" y="5301140"/>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8" name="Rounded Rectangle">
            <a:extLst>
              <a:ext uri="{FF2B5EF4-FFF2-40B4-BE49-F238E27FC236}">
                <a16:creationId xmlns:a16="http://schemas.microsoft.com/office/drawing/2014/main" id="{29B33681-0E45-BBF6-5081-4342AAE07681}"/>
              </a:ext>
            </a:extLst>
          </p:cNvPr>
          <p:cNvSpPr/>
          <p:nvPr/>
        </p:nvSpPr>
        <p:spPr>
          <a:xfrm>
            <a:off x="7920264" y="4609076"/>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7" name="Rounded Rectangle">
            <a:extLst>
              <a:ext uri="{FF2B5EF4-FFF2-40B4-BE49-F238E27FC236}">
                <a16:creationId xmlns:a16="http://schemas.microsoft.com/office/drawing/2014/main" id="{DA64927D-315D-6EDF-1091-202EFBC7714B}"/>
              </a:ext>
            </a:extLst>
          </p:cNvPr>
          <p:cNvSpPr/>
          <p:nvPr/>
        </p:nvSpPr>
        <p:spPr>
          <a:xfrm>
            <a:off x="9022617" y="3110411"/>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3" name="Rounded Rectangle">
            <a:extLst>
              <a:ext uri="{FF2B5EF4-FFF2-40B4-BE49-F238E27FC236}">
                <a16:creationId xmlns:a16="http://schemas.microsoft.com/office/drawing/2014/main" id="{B88AD64D-04BC-FFCA-1989-D2CC4A8A2958}"/>
              </a:ext>
            </a:extLst>
          </p:cNvPr>
          <p:cNvSpPr/>
          <p:nvPr/>
        </p:nvSpPr>
        <p:spPr>
          <a:xfrm>
            <a:off x="7879337" y="1630862"/>
            <a:ext cx="2880692" cy="1173151"/>
          </a:xfrm>
          <a:prstGeom prst="roundRect">
            <a:avLst>
              <a:gd name="adj" fmla="val 9326"/>
            </a:avLst>
          </a:prstGeom>
          <a:solidFill>
            <a:srgbClr val="FFFFFF"/>
          </a:solidFill>
          <a:ln w="12700">
            <a:miter lim="400000"/>
          </a:ln>
          <a:effectLst>
            <a:outerShdw blurRad="482600" dist="41454" dir="5400000" rotWithShape="0">
              <a:srgbClr val="000000">
                <a:alpha val="10180"/>
              </a:srgbClr>
            </a:outerShdw>
          </a:effectLst>
        </p:spPr>
        <p:txBody>
          <a:bodyPr lIns="30479" rIns="30479" anchor="ctr"/>
          <a:lstStyle/>
          <a:p>
            <a:endParaRPr sz="1200"/>
          </a:p>
        </p:txBody>
      </p:sp>
      <p:sp>
        <p:nvSpPr>
          <p:cNvPr id="2" name="Title 1">
            <a:extLst>
              <a:ext uri="{FF2B5EF4-FFF2-40B4-BE49-F238E27FC236}">
                <a16:creationId xmlns:a16="http://schemas.microsoft.com/office/drawing/2014/main" id="{0E1B9E47-770E-34CD-476B-F5B4FDEAA6D6}"/>
              </a:ext>
            </a:extLst>
          </p:cNvPr>
          <p:cNvSpPr txBox="1">
            <a:spLocks/>
          </p:cNvSpPr>
          <p:nvPr/>
        </p:nvSpPr>
        <p:spPr>
          <a:xfrm>
            <a:off x="838199" y="421007"/>
            <a:ext cx="5379723" cy="995915"/>
          </a:xfrm>
          <a:prstGeom prst="rect">
            <a:avLst/>
          </a:prstGeom>
          <a:noFill/>
          <a:ln>
            <a:noFill/>
          </a:ln>
        </p:spPr>
        <p:txBody>
          <a:bodyPr spcFirstLastPara="1" vert="horz" wrap="square" lIns="72000" tIns="72000" rIns="72000" bIns="72000" rtlCol="0" anchor="ctr" anchorCtr="0">
            <a:noAutofit/>
          </a:bodyPr>
          <a:lstStyle>
            <a:lvl1pPr lvl="0" algn="l" defTabSz="914400" rtl="0" eaLnBrk="1" latinLnBrk="0" hangingPunct="1">
              <a:lnSpc>
                <a:spcPct val="90000"/>
              </a:lnSpc>
              <a:spcBef>
                <a:spcPts val="0"/>
              </a:spcBef>
              <a:spcAft>
                <a:spcPts val="0"/>
              </a:spcAft>
              <a:buClr>
                <a:schemeClr val="dk2"/>
              </a:buClr>
              <a:buSzPts val="1800"/>
              <a:buNone/>
              <a:defRPr sz="4400" b="0" i="0" kern="1200">
                <a:solidFill>
                  <a:schemeClr val="bg1"/>
                </a:solidFill>
                <a:latin typeface="Filson Pro Regular" panose="02000000000000000000" pitchFamily="2" charset="77"/>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Our Practices</a:t>
            </a:r>
          </a:p>
        </p:txBody>
      </p:sp>
      <p:pic>
        <p:nvPicPr>
          <p:cNvPr id="10" name="Group -127.png" descr="Group -127.png">
            <a:extLst>
              <a:ext uri="{FF2B5EF4-FFF2-40B4-BE49-F238E27FC236}">
                <a16:creationId xmlns:a16="http://schemas.microsoft.com/office/drawing/2014/main" id="{725A1600-69D1-F2E8-AB00-6CFC8273D038}"/>
              </a:ext>
            </a:extLst>
          </p:cNvPr>
          <p:cNvPicPr>
            <a:picLocks noChangeAspect="1"/>
          </p:cNvPicPr>
          <p:nvPr/>
        </p:nvPicPr>
        <p:blipFill>
          <a:blip r:embed="rId2"/>
          <a:stretch>
            <a:fillRect/>
          </a:stretch>
        </p:blipFill>
        <p:spPr>
          <a:xfrm>
            <a:off x="475403" y="3250134"/>
            <a:ext cx="351751" cy="367212"/>
          </a:xfrm>
          <a:prstGeom prst="rect">
            <a:avLst/>
          </a:prstGeom>
          <a:ln w="12700" cap="flat">
            <a:noFill/>
            <a:miter lim="400000"/>
          </a:ln>
          <a:effectLst/>
        </p:spPr>
      </p:pic>
      <p:grpSp>
        <p:nvGrpSpPr>
          <p:cNvPr id="12" name="Group 31">
            <a:extLst>
              <a:ext uri="{FF2B5EF4-FFF2-40B4-BE49-F238E27FC236}">
                <a16:creationId xmlns:a16="http://schemas.microsoft.com/office/drawing/2014/main" id="{D1615E16-AABB-C834-C9F4-870513A028EC}"/>
              </a:ext>
            </a:extLst>
          </p:cNvPr>
          <p:cNvGrpSpPr/>
          <p:nvPr/>
        </p:nvGrpSpPr>
        <p:grpSpPr>
          <a:xfrm>
            <a:off x="1764731" y="4762380"/>
            <a:ext cx="380130" cy="360882"/>
            <a:chOff x="0" y="0"/>
            <a:chExt cx="570194" cy="541320"/>
          </a:xfrm>
        </p:grpSpPr>
        <p:sp>
          <p:nvSpPr>
            <p:cNvPr id="13" name="Freeform 32">
              <a:extLst>
                <a:ext uri="{FF2B5EF4-FFF2-40B4-BE49-F238E27FC236}">
                  <a16:creationId xmlns:a16="http://schemas.microsoft.com/office/drawing/2014/main" id="{87809026-87DF-3C3F-B64A-8B83A499E32E}"/>
                </a:ext>
              </a:extLst>
            </p:cNvPr>
            <p:cNvSpPr/>
            <p:nvPr/>
          </p:nvSpPr>
          <p:spPr>
            <a:xfrm>
              <a:off x="0" y="0"/>
              <a:ext cx="391613" cy="39160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5" y="0"/>
                    <a:pt x="0" y="9675"/>
                    <a:pt x="0" y="21600"/>
                  </a:cubicBezTo>
                  <a:lnTo>
                    <a:pt x="21600" y="21600"/>
                  </a:ln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14" name="Freeform 33">
              <a:extLst>
                <a:ext uri="{FF2B5EF4-FFF2-40B4-BE49-F238E27FC236}">
                  <a16:creationId xmlns:a16="http://schemas.microsoft.com/office/drawing/2014/main" id="{0A6B5C61-3093-7141-0D32-B7A8BF6F26AE}"/>
                </a:ext>
              </a:extLst>
            </p:cNvPr>
            <p:cNvSpPr/>
            <p:nvPr/>
          </p:nvSpPr>
          <p:spPr>
            <a:xfrm>
              <a:off x="22345" y="164053"/>
              <a:ext cx="547850" cy="377268"/>
            </a:xfrm>
            <a:custGeom>
              <a:avLst/>
              <a:gdLst/>
              <a:ahLst/>
              <a:cxnLst>
                <a:cxn ang="0">
                  <a:pos x="wd2" y="hd2"/>
                </a:cxn>
                <a:cxn ang="5400000">
                  <a:pos x="wd2" y="hd2"/>
                </a:cxn>
                <a:cxn ang="10800000">
                  <a:pos x="wd2" y="hd2"/>
                </a:cxn>
                <a:cxn ang="16200000">
                  <a:pos x="wd2" y="hd2"/>
                </a:cxn>
              </a:cxnLst>
              <a:rect l="0" t="0" r="r" b="b"/>
              <a:pathLst>
                <a:path w="21600" h="21600" extrusionOk="0">
                  <a:moveTo>
                    <a:pt x="2122" y="5149"/>
                  </a:moveTo>
                  <a:lnTo>
                    <a:pt x="8032" y="5149"/>
                  </a:lnTo>
                  <a:cubicBezTo>
                    <a:pt x="8223" y="5149"/>
                    <a:pt x="8377" y="5373"/>
                    <a:pt x="8377" y="5651"/>
                  </a:cubicBezTo>
                  <a:lnTo>
                    <a:pt x="8223" y="6152"/>
                  </a:lnTo>
                  <a:lnTo>
                    <a:pt x="2122" y="6152"/>
                  </a:lnTo>
                  <a:cubicBezTo>
                    <a:pt x="1931" y="6152"/>
                    <a:pt x="1777" y="5928"/>
                    <a:pt x="1777" y="5651"/>
                  </a:cubicBezTo>
                  <a:lnTo>
                    <a:pt x="1931" y="5149"/>
                  </a:lnTo>
                  <a:close/>
                  <a:moveTo>
                    <a:pt x="345" y="10299"/>
                  </a:moveTo>
                  <a:lnTo>
                    <a:pt x="3539" y="10299"/>
                  </a:lnTo>
                  <a:cubicBezTo>
                    <a:pt x="3730" y="10299"/>
                    <a:pt x="3884" y="10523"/>
                    <a:pt x="3884" y="10800"/>
                  </a:cubicBezTo>
                  <a:lnTo>
                    <a:pt x="3730" y="11301"/>
                  </a:lnTo>
                  <a:lnTo>
                    <a:pt x="345" y="11301"/>
                  </a:lnTo>
                  <a:cubicBezTo>
                    <a:pt x="154" y="11301"/>
                    <a:pt x="0" y="11077"/>
                    <a:pt x="0" y="10800"/>
                  </a:cubicBezTo>
                  <a:lnTo>
                    <a:pt x="154" y="10299"/>
                  </a:lnTo>
                  <a:close/>
                  <a:moveTo>
                    <a:pt x="2114" y="15448"/>
                  </a:moveTo>
                  <a:lnTo>
                    <a:pt x="8025" y="15448"/>
                  </a:lnTo>
                  <a:cubicBezTo>
                    <a:pt x="8216" y="15448"/>
                    <a:pt x="8370" y="15672"/>
                    <a:pt x="8370" y="15949"/>
                  </a:cubicBezTo>
                  <a:lnTo>
                    <a:pt x="8216" y="16451"/>
                  </a:lnTo>
                  <a:lnTo>
                    <a:pt x="2122" y="16451"/>
                  </a:lnTo>
                  <a:cubicBezTo>
                    <a:pt x="1931" y="16451"/>
                    <a:pt x="1777" y="16227"/>
                    <a:pt x="1777" y="15949"/>
                  </a:cubicBezTo>
                  <a:lnTo>
                    <a:pt x="1931" y="15448"/>
                  </a:lnTo>
                  <a:close/>
                  <a:moveTo>
                    <a:pt x="19419" y="18434"/>
                  </a:moveTo>
                  <a:cubicBezTo>
                    <a:pt x="18024" y="20459"/>
                    <a:pt x="16138" y="21600"/>
                    <a:pt x="14163" y="21600"/>
                  </a:cubicBezTo>
                  <a:cubicBezTo>
                    <a:pt x="10058" y="21589"/>
                    <a:pt x="6733" y="16760"/>
                    <a:pt x="6725" y="10800"/>
                  </a:cubicBezTo>
                  <a:cubicBezTo>
                    <a:pt x="6733" y="4840"/>
                    <a:pt x="10058" y="11"/>
                    <a:pt x="14163" y="0"/>
                  </a:cubicBezTo>
                  <a:cubicBezTo>
                    <a:pt x="18267" y="11"/>
                    <a:pt x="21593" y="4840"/>
                    <a:pt x="21600" y="10800"/>
                  </a:cubicBezTo>
                  <a:lnTo>
                    <a:pt x="21446" y="11301"/>
                  </a:lnTo>
                  <a:lnTo>
                    <a:pt x="20910" y="11077"/>
                  </a:lnTo>
                  <a:lnTo>
                    <a:pt x="20910" y="10800"/>
                  </a:lnTo>
                  <a:cubicBezTo>
                    <a:pt x="20903" y="5395"/>
                    <a:pt x="17885" y="1013"/>
                    <a:pt x="14163" y="1002"/>
                  </a:cubicBezTo>
                  <a:lnTo>
                    <a:pt x="14163" y="501"/>
                  </a:lnTo>
                  <a:lnTo>
                    <a:pt x="14163" y="1002"/>
                  </a:lnTo>
                  <a:cubicBezTo>
                    <a:pt x="10440" y="1013"/>
                    <a:pt x="7423" y="5384"/>
                    <a:pt x="7415" y="10800"/>
                  </a:cubicBezTo>
                  <a:lnTo>
                    <a:pt x="7070" y="10800"/>
                  </a:lnTo>
                  <a:lnTo>
                    <a:pt x="7415" y="10800"/>
                  </a:lnTo>
                  <a:cubicBezTo>
                    <a:pt x="7423" y="16205"/>
                    <a:pt x="10433" y="20587"/>
                    <a:pt x="14163" y="20598"/>
                  </a:cubicBezTo>
                  <a:lnTo>
                    <a:pt x="14163" y="21099"/>
                  </a:lnTo>
                  <a:lnTo>
                    <a:pt x="14163" y="20598"/>
                  </a:lnTo>
                  <a:cubicBezTo>
                    <a:pt x="15954" y="20598"/>
                    <a:pt x="17665" y="19564"/>
                    <a:pt x="18928" y="17730"/>
                  </a:cubicBezTo>
                  <a:lnTo>
                    <a:pt x="19280" y="17538"/>
                  </a:lnTo>
                  <a:lnTo>
                    <a:pt x="19552" y="18242"/>
                  </a:lnTo>
                  <a:close/>
                  <a:moveTo>
                    <a:pt x="14515" y="5651"/>
                  </a:moveTo>
                  <a:lnTo>
                    <a:pt x="14515" y="10800"/>
                  </a:lnTo>
                  <a:lnTo>
                    <a:pt x="14170" y="10800"/>
                  </a:lnTo>
                  <a:lnTo>
                    <a:pt x="14170" y="10299"/>
                  </a:lnTo>
                  <a:lnTo>
                    <a:pt x="17716" y="10299"/>
                  </a:lnTo>
                  <a:cubicBezTo>
                    <a:pt x="17907" y="10299"/>
                    <a:pt x="18061" y="10523"/>
                    <a:pt x="18061" y="10800"/>
                  </a:cubicBezTo>
                  <a:lnTo>
                    <a:pt x="17907" y="11301"/>
                  </a:lnTo>
                  <a:lnTo>
                    <a:pt x="14170" y="11301"/>
                  </a:lnTo>
                  <a:cubicBezTo>
                    <a:pt x="13979" y="11301"/>
                    <a:pt x="13825" y="11077"/>
                    <a:pt x="13825" y="10800"/>
                  </a:cubicBezTo>
                  <a:lnTo>
                    <a:pt x="13825" y="5651"/>
                  </a:lnTo>
                  <a:cubicBezTo>
                    <a:pt x="13825" y="5373"/>
                    <a:pt x="13979" y="5149"/>
                    <a:pt x="14170" y="5149"/>
                  </a:cubicBezTo>
                  <a:lnTo>
                    <a:pt x="14515" y="5373"/>
                  </a:lnTo>
                  <a:close/>
                </a:path>
              </a:pathLst>
            </a:custGeom>
            <a:solidFill>
              <a:srgbClr val="0E3A42"/>
            </a:solidFill>
            <a:ln w="12700" cap="flat">
              <a:noFill/>
              <a:miter lim="400000"/>
            </a:ln>
            <a:effectLst/>
          </p:spPr>
          <p:txBody>
            <a:bodyPr wrap="square" lIns="30479" tIns="30479" rIns="30479" bIns="30479" numCol="1" anchor="t">
              <a:noAutofit/>
            </a:bodyPr>
            <a:lstStyle/>
            <a:p>
              <a:endParaRPr sz="1200"/>
            </a:p>
          </p:txBody>
        </p:sp>
      </p:grpSp>
      <p:grpSp>
        <p:nvGrpSpPr>
          <p:cNvPr id="26" name="Group 37">
            <a:extLst>
              <a:ext uri="{FF2B5EF4-FFF2-40B4-BE49-F238E27FC236}">
                <a16:creationId xmlns:a16="http://schemas.microsoft.com/office/drawing/2014/main" id="{2B278F71-FDC7-DAD8-05ED-F869F01E60B4}"/>
              </a:ext>
            </a:extLst>
          </p:cNvPr>
          <p:cNvGrpSpPr/>
          <p:nvPr/>
        </p:nvGrpSpPr>
        <p:grpSpPr>
          <a:xfrm>
            <a:off x="8104870" y="4758266"/>
            <a:ext cx="377397" cy="360384"/>
            <a:chOff x="0" y="0"/>
            <a:chExt cx="566093" cy="540574"/>
          </a:xfrm>
        </p:grpSpPr>
        <p:sp>
          <p:nvSpPr>
            <p:cNvPr id="27" name="Freeform 38">
              <a:extLst>
                <a:ext uri="{FF2B5EF4-FFF2-40B4-BE49-F238E27FC236}">
                  <a16:creationId xmlns:a16="http://schemas.microsoft.com/office/drawing/2014/main" id="{28C0B54A-D353-EE50-55AF-ECF485C4AFE3}"/>
                </a:ext>
              </a:extLst>
            </p:cNvPr>
            <p:cNvSpPr/>
            <p:nvPr/>
          </p:nvSpPr>
          <p:spPr>
            <a:xfrm>
              <a:off x="0" y="0"/>
              <a:ext cx="394404" cy="39439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68" y="0"/>
                    <a:pt x="0" y="9668"/>
                    <a:pt x="0" y="21600"/>
                  </a:cubicBezTo>
                  <a:lnTo>
                    <a:pt x="21600" y="21600"/>
                  </a:ln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28" name="Freeform 39">
              <a:extLst>
                <a:ext uri="{FF2B5EF4-FFF2-40B4-BE49-F238E27FC236}">
                  <a16:creationId xmlns:a16="http://schemas.microsoft.com/office/drawing/2014/main" id="{839D30FC-AEA9-C0A4-7AAC-7EEB058A877A}"/>
                </a:ext>
              </a:extLst>
            </p:cNvPr>
            <p:cNvSpPr/>
            <p:nvPr/>
          </p:nvSpPr>
          <p:spPr>
            <a:xfrm>
              <a:off x="170945" y="145618"/>
              <a:ext cx="395149" cy="394957"/>
            </a:xfrm>
            <a:custGeom>
              <a:avLst/>
              <a:gdLst/>
              <a:ahLst/>
              <a:cxnLst>
                <a:cxn ang="0">
                  <a:pos x="wd2" y="hd2"/>
                </a:cxn>
                <a:cxn ang="5400000">
                  <a:pos x="wd2" y="hd2"/>
                </a:cxn>
                <a:cxn ang="10800000">
                  <a:pos x="wd2" y="hd2"/>
                </a:cxn>
                <a:cxn ang="16200000">
                  <a:pos x="wd2" y="hd2"/>
                </a:cxn>
              </a:cxnLst>
              <a:rect l="0" t="0" r="r" b="b"/>
              <a:pathLst>
                <a:path w="21519" h="21600" extrusionOk="0">
                  <a:moveTo>
                    <a:pt x="7250" y="7689"/>
                  </a:moveTo>
                  <a:lnTo>
                    <a:pt x="415" y="7689"/>
                  </a:lnTo>
                  <a:cubicBezTo>
                    <a:pt x="192" y="7689"/>
                    <a:pt x="0" y="7506"/>
                    <a:pt x="0" y="7271"/>
                  </a:cubicBezTo>
                  <a:lnTo>
                    <a:pt x="0" y="418"/>
                  </a:lnTo>
                  <a:cubicBezTo>
                    <a:pt x="0" y="193"/>
                    <a:pt x="182" y="0"/>
                    <a:pt x="415" y="0"/>
                  </a:cubicBezTo>
                  <a:lnTo>
                    <a:pt x="7250" y="0"/>
                  </a:lnTo>
                  <a:cubicBezTo>
                    <a:pt x="7473" y="0"/>
                    <a:pt x="7666" y="183"/>
                    <a:pt x="7666" y="418"/>
                  </a:cubicBezTo>
                  <a:lnTo>
                    <a:pt x="7666" y="7281"/>
                  </a:lnTo>
                  <a:cubicBezTo>
                    <a:pt x="7666" y="7506"/>
                    <a:pt x="7484" y="7699"/>
                    <a:pt x="7250" y="7699"/>
                  </a:cubicBezTo>
                  <a:moveTo>
                    <a:pt x="7250" y="6874"/>
                  </a:moveTo>
                  <a:lnTo>
                    <a:pt x="7250" y="7292"/>
                  </a:lnTo>
                  <a:lnTo>
                    <a:pt x="6834" y="7292"/>
                  </a:lnTo>
                  <a:lnTo>
                    <a:pt x="6834" y="418"/>
                  </a:lnTo>
                  <a:lnTo>
                    <a:pt x="7250" y="418"/>
                  </a:lnTo>
                  <a:lnTo>
                    <a:pt x="7250" y="835"/>
                  </a:lnTo>
                  <a:lnTo>
                    <a:pt x="415" y="835"/>
                  </a:lnTo>
                  <a:lnTo>
                    <a:pt x="415" y="418"/>
                  </a:lnTo>
                  <a:lnTo>
                    <a:pt x="831" y="418"/>
                  </a:lnTo>
                  <a:lnTo>
                    <a:pt x="831" y="7281"/>
                  </a:lnTo>
                  <a:lnTo>
                    <a:pt x="415" y="7281"/>
                  </a:lnTo>
                  <a:lnTo>
                    <a:pt x="415" y="6864"/>
                  </a:lnTo>
                  <a:lnTo>
                    <a:pt x="7250" y="6864"/>
                  </a:lnTo>
                  <a:close/>
                  <a:moveTo>
                    <a:pt x="17969" y="713"/>
                  </a:moveTo>
                  <a:lnTo>
                    <a:pt x="14552" y="4145"/>
                  </a:lnTo>
                  <a:lnTo>
                    <a:pt x="14258" y="3850"/>
                  </a:lnTo>
                  <a:lnTo>
                    <a:pt x="14552" y="3554"/>
                  </a:lnTo>
                  <a:lnTo>
                    <a:pt x="17969" y="6986"/>
                  </a:lnTo>
                  <a:lnTo>
                    <a:pt x="17675" y="7281"/>
                  </a:lnTo>
                  <a:lnTo>
                    <a:pt x="17381" y="6986"/>
                  </a:lnTo>
                  <a:lnTo>
                    <a:pt x="20798" y="3554"/>
                  </a:lnTo>
                  <a:lnTo>
                    <a:pt x="21093" y="3850"/>
                  </a:lnTo>
                  <a:lnTo>
                    <a:pt x="20798" y="4145"/>
                  </a:lnTo>
                  <a:lnTo>
                    <a:pt x="17381" y="713"/>
                  </a:lnTo>
                  <a:lnTo>
                    <a:pt x="17675" y="418"/>
                  </a:lnTo>
                  <a:lnTo>
                    <a:pt x="17969" y="713"/>
                  </a:lnTo>
                  <a:moveTo>
                    <a:pt x="17391" y="132"/>
                  </a:moveTo>
                  <a:lnTo>
                    <a:pt x="17574" y="10"/>
                  </a:lnTo>
                  <a:lnTo>
                    <a:pt x="17898" y="51"/>
                  </a:lnTo>
                  <a:lnTo>
                    <a:pt x="21397" y="3564"/>
                  </a:lnTo>
                  <a:cubicBezTo>
                    <a:pt x="21559" y="3727"/>
                    <a:pt x="21559" y="3992"/>
                    <a:pt x="21397" y="4145"/>
                  </a:cubicBezTo>
                  <a:lnTo>
                    <a:pt x="17969" y="7577"/>
                  </a:lnTo>
                  <a:cubicBezTo>
                    <a:pt x="17807" y="7740"/>
                    <a:pt x="17543" y="7740"/>
                    <a:pt x="17391" y="7577"/>
                  </a:cubicBezTo>
                  <a:lnTo>
                    <a:pt x="13974" y="4145"/>
                  </a:lnTo>
                  <a:cubicBezTo>
                    <a:pt x="13811" y="3982"/>
                    <a:pt x="13811" y="3717"/>
                    <a:pt x="13974" y="3564"/>
                  </a:cubicBezTo>
                  <a:lnTo>
                    <a:pt x="17391" y="132"/>
                  </a:lnTo>
                  <a:close/>
                  <a:moveTo>
                    <a:pt x="7544" y="15856"/>
                  </a:moveTo>
                  <a:lnTo>
                    <a:pt x="3194" y="20225"/>
                  </a:lnTo>
                  <a:cubicBezTo>
                    <a:pt x="3113" y="20307"/>
                    <a:pt x="3011" y="20347"/>
                    <a:pt x="2900" y="20347"/>
                  </a:cubicBezTo>
                  <a:lnTo>
                    <a:pt x="2687" y="20307"/>
                  </a:lnTo>
                  <a:lnTo>
                    <a:pt x="121" y="17730"/>
                  </a:lnTo>
                  <a:cubicBezTo>
                    <a:pt x="-41" y="17567"/>
                    <a:pt x="-41" y="17302"/>
                    <a:pt x="121" y="17150"/>
                  </a:cubicBezTo>
                  <a:lnTo>
                    <a:pt x="547" y="16987"/>
                  </a:lnTo>
                  <a:lnTo>
                    <a:pt x="3194" y="19645"/>
                  </a:lnTo>
                  <a:lnTo>
                    <a:pt x="2900" y="19940"/>
                  </a:lnTo>
                  <a:lnTo>
                    <a:pt x="2606" y="19645"/>
                  </a:lnTo>
                  <a:lnTo>
                    <a:pt x="6956" y="15276"/>
                  </a:lnTo>
                  <a:cubicBezTo>
                    <a:pt x="7118" y="15113"/>
                    <a:pt x="7382" y="15113"/>
                    <a:pt x="7534" y="15276"/>
                  </a:cubicBezTo>
                  <a:lnTo>
                    <a:pt x="7696" y="15704"/>
                  </a:lnTo>
                  <a:close/>
                  <a:moveTo>
                    <a:pt x="21508" y="17750"/>
                  </a:moveTo>
                  <a:cubicBezTo>
                    <a:pt x="21508" y="19879"/>
                    <a:pt x="19794" y="21600"/>
                    <a:pt x="17675" y="21600"/>
                  </a:cubicBezTo>
                  <a:cubicBezTo>
                    <a:pt x="15556" y="21600"/>
                    <a:pt x="13842" y="19879"/>
                    <a:pt x="13842" y="17750"/>
                  </a:cubicBezTo>
                  <a:lnTo>
                    <a:pt x="14258" y="17750"/>
                  </a:lnTo>
                  <a:lnTo>
                    <a:pt x="13842" y="17750"/>
                  </a:lnTo>
                  <a:cubicBezTo>
                    <a:pt x="13842" y="15622"/>
                    <a:pt x="15556" y="13901"/>
                    <a:pt x="17675" y="13901"/>
                  </a:cubicBezTo>
                  <a:lnTo>
                    <a:pt x="17675" y="14319"/>
                  </a:lnTo>
                  <a:lnTo>
                    <a:pt x="17675" y="13901"/>
                  </a:lnTo>
                  <a:cubicBezTo>
                    <a:pt x="19794" y="13901"/>
                    <a:pt x="21508" y="15622"/>
                    <a:pt x="21508" y="17750"/>
                  </a:cubicBezTo>
                  <a:lnTo>
                    <a:pt x="21093" y="17750"/>
                  </a:lnTo>
                  <a:lnTo>
                    <a:pt x="21508" y="17750"/>
                  </a:lnTo>
                  <a:moveTo>
                    <a:pt x="20687" y="17750"/>
                  </a:moveTo>
                  <a:cubicBezTo>
                    <a:pt x="20687" y="16080"/>
                    <a:pt x="19338" y="14736"/>
                    <a:pt x="17685" y="14736"/>
                  </a:cubicBezTo>
                  <a:cubicBezTo>
                    <a:pt x="16032" y="14736"/>
                    <a:pt x="14673" y="16091"/>
                    <a:pt x="14673" y="17750"/>
                  </a:cubicBezTo>
                  <a:cubicBezTo>
                    <a:pt x="14673" y="19410"/>
                    <a:pt x="16022" y="20775"/>
                    <a:pt x="17685" y="20775"/>
                  </a:cubicBezTo>
                  <a:cubicBezTo>
                    <a:pt x="19348" y="20775"/>
                    <a:pt x="20687" y="19421"/>
                    <a:pt x="20687" y="17750"/>
                  </a:cubicBezTo>
                  <a:close/>
                  <a:moveTo>
                    <a:pt x="14258" y="4257"/>
                  </a:moveTo>
                  <a:lnTo>
                    <a:pt x="7250" y="4257"/>
                  </a:lnTo>
                  <a:cubicBezTo>
                    <a:pt x="7027" y="4257"/>
                    <a:pt x="6834" y="4074"/>
                    <a:pt x="6834" y="3839"/>
                  </a:cubicBezTo>
                  <a:lnTo>
                    <a:pt x="7017" y="3422"/>
                  </a:lnTo>
                  <a:lnTo>
                    <a:pt x="14247" y="3422"/>
                  </a:lnTo>
                  <a:cubicBezTo>
                    <a:pt x="14471" y="3422"/>
                    <a:pt x="14663" y="3605"/>
                    <a:pt x="14663" y="3839"/>
                  </a:cubicBezTo>
                  <a:lnTo>
                    <a:pt x="14481" y="4257"/>
                  </a:lnTo>
                  <a:close/>
                  <a:moveTo>
                    <a:pt x="18081" y="7271"/>
                  </a:moveTo>
                  <a:lnTo>
                    <a:pt x="18081" y="14308"/>
                  </a:lnTo>
                  <a:cubicBezTo>
                    <a:pt x="18081" y="14532"/>
                    <a:pt x="17898" y="14726"/>
                    <a:pt x="17665" y="14726"/>
                  </a:cubicBezTo>
                  <a:lnTo>
                    <a:pt x="17249" y="14543"/>
                  </a:lnTo>
                  <a:lnTo>
                    <a:pt x="17249" y="7281"/>
                  </a:lnTo>
                  <a:cubicBezTo>
                    <a:pt x="17249" y="7057"/>
                    <a:pt x="17432" y="6864"/>
                    <a:pt x="17665" y="6864"/>
                  </a:cubicBezTo>
                  <a:lnTo>
                    <a:pt x="18081" y="7047"/>
                  </a:lnTo>
                  <a:close/>
                </a:path>
              </a:pathLst>
            </a:custGeom>
            <a:solidFill>
              <a:srgbClr val="0E3A42"/>
            </a:solidFill>
            <a:ln w="12700" cap="flat">
              <a:noFill/>
              <a:miter lim="400000"/>
            </a:ln>
            <a:effectLst/>
          </p:spPr>
          <p:txBody>
            <a:bodyPr wrap="square" lIns="30479" tIns="30479" rIns="30479" bIns="30479" numCol="1" anchor="t">
              <a:noAutofit/>
            </a:bodyPr>
            <a:lstStyle/>
            <a:p>
              <a:endParaRPr sz="1200"/>
            </a:p>
          </p:txBody>
        </p:sp>
      </p:grpSp>
      <p:grpSp>
        <p:nvGrpSpPr>
          <p:cNvPr id="4" name="Group 3">
            <a:extLst>
              <a:ext uri="{FF2B5EF4-FFF2-40B4-BE49-F238E27FC236}">
                <a16:creationId xmlns:a16="http://schemas.microsoft.com/office/drawing/2014/main" id="{A1E68A01-8D5F-9AA6-315C-8A26D3B0A897}"/>
              </a:ext>
            </a:extLst>
          </p:cNvPr>
          <p:cNvGrpSpPr/>
          <p:nvPr/>
        </p:nvGrpSpPr>
        <p:grpSpPr>
          <a:xfrm>
            <a:off x="8068996" y="1743108"/>
            <a:ext cx="396015" cy="376896"/>
            <a:chOff x="8068996" y="1743108"/>
            <a:chExt cx="396015" cy="376896"/>
          </a:xfrm>
        </p:grpSpPr>
        <p:sp>
          <p:nvSpPr>
            <p:cNvPr id="29" name="Freeform 35">
              <a:extLst>
                <a:ext uri="{FF2B5EF4-FFF2-40B4-BE49-F238E27FC236}">
                  <a16:creationId xmlns:a16="http://schemas.microsoft.com/office/drawing/2014/main" id="{3FC1AC14-299A-6953-867F-B3EB64E70A86}"/>
                </a:ext>
              </a:extLst>
            </p:cNvPr>
            <p:cNvSpPr/>
            <p:nvPr/>
          </p:nvSpPr>
          <p:spPr>
            <a:xfrm>
              <a:off x="8068996" y="1743108"/>
              <a:ext cx="261073" cy="261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5" y="0"/>
                    <a:pt x="0" y="9675"/>
                    <a:pt x="0" y="21600"/>
                  </a:cubicBezTo>
                  <a:lnTo>
                    <a:pt x="21600" y="21600"/>
                  </a:ln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0" name="Freeform 36">
              <a:extLst>
                <a:ext uri="{FF2B5EF4-FFF2-40B4-BE49-F238E27FC236}">
                  <a16:creationId xmlns:a16="http://schemas.microsoft.com/office/drawing/2014/main" id="{DEE4C2E4-8FE7-3FBB-0A70-88805395920D}"/>
                </a:ext>
              </a:extLst>
            </p:cNvPr>
            <p:cNvSpPr/>
            <p:nvPr/>
          </p:nvSpPr>
          <p:spPr>
            <a:xfrm>
              <a:off x="8165330" y="1820324"/>
              <a:ext cx="299681" cy="299680"/>
            </a:xfrm>
            <a:custGeom>
              <a:avLst/>
              <a:gdLst/>
              <a:ahLst/>
              <a:cxnLst>
                <a:cxn ang="0">
                  <a:pos x="wd2" y="hd2"/>
                </a:cxn>
                <a:cxn ang="5400000">
                  <a:pos x="wd2" y="hd2"/>
                </a:cxn>
                <a:cxn ang="10800000">
                  <a:pos x="wd2" y="hd2"/>
                </a:cxn>
                <a:cxn ang="16200000">
                  <a:pos x="wd2" y="hd2"/>
                </a:cxn>
              </a:cxnLst>
              <a:rect l="0" t="0" r="r" b="b"/>
              <a:pathLst>
                <a:path w="21600" h="21600" extrusionOk="0">
                  <a:moveTo>
                    <a:pt x="895" y="13950"/>
                  </a:moveTo>
                  <a:cubicBezTo>
                    <a:pt x="895" y="14692"/>
                    <a:pt x="1494" y="15301"/>
                    <a:pt x="2246" y="15301"/>
                  </a:cubicBezTo>
                  <a:lnTo>
                    <a:pt x="10353" y="15301"/>
                  </a:lnTo>
                  <a:cubicBezTo>
                    <a:pt x="10603" y="15301"/>
                    <a:pt x="10800" y="15498"/>
                    <a:pt x="10800" y="15748"/>
                  </a:cubicBezTo>
                  <a:lnTo>
                    <a:pt x="10603" y="16196"/>
                  </a:lnTo>
                  <a:lnTo>
                    <a:pt x="2246" y="16196"/>
                  </a:lnTo>
                  <a:cubicBezTo>
                    <a:pt x="1002" y="16196"/>
                    <a:pt x="0" y="15193"/>
                    <a:pt x="0" y="13950"/>
                  </a:cubicBezTo>
                  <a:cubicBezTo>
                    <a:pt x="0" y="12876"/>
                    <a:pt x="752" y="11954"/>
                    <a:pt x="1799" y="11748"/>
                  </a:cubicBezTo>
                  <a:lnTo>
                    <a:pt x="1799" y="4053"/>
                  </a:lnTo>
                  <a:cubicBezTo>
                    <a:pt x="1799" y="1816"/>
                    <a:pt x="3615" y="9"/>
                    <a:pt x="5852" y="0"/>
                  </a:cubicBezTo>
                  <a:lnTo>
                    <a:pt x="15748" y="0"/>
                  </a:lnTo>
                  <a:cubicBezTo>
                    <a:pt x="17985" y="0"/>
                    <a:pt x="19793" y="1816"/>
                    <a:pt x="19801" y="4053"/>
                  </a:cubicBezTo>
                  <a:lnTo>
                    <a:pt x="19801" y="5852"/>
                  </a:lnTo>
                  <a:cubicBezTo>
                    <a:pt x="19801" y="6102"/>
                    <a:pt x="19605" y="6299"/>
                    <a:pt x="19354" y="6299"/>
                  </a:cubicBezTo>
                  <a:lnTo>
                    <a:pt x="18907" y="6093"/>
                  </a:lnTo>
                  <a:lnTo>
                    <a:pt x="18907" y="4044"/>
                  </a:lnTo>
                  <a:cubicBezTo>
                    <a:pt x="18907" y="2309"/>
                    <a:pt x="17493" y="895"/>
                    <a:pt x="15757" y="895"/>
                  </a:cubicBezTo>
                  <a:lnTo>
                    <a:pt x="5843" y="895"/>
                  </a:lnTo>
                  <a:cubicBezTo>
                    <a:pt x="4107" y="895"/>
                    <a:pt x="2693" y="2309"/>
                    <a:pt x="2693" y="4044"/>
                  </a:cubicBezTo>
                  <a:lnTo>
                    <a:pt x="2693" y="11695"/>
                  </a:lnTo>
                  <a:lnTo>
                    <a:pt x="7641" y="11695"/>
                  </a:lnTo>
                  <a:cubicBezTo>
                    <a:pt x="7758" y="11695"/>
                    <a:pt x="7874" y="11740"/>
                    <a:pt x="7955" y="11829"/>
                  </a:cubicBezTo>
                  <a:lnTo>
                    <a:pt x="8724" y="12599"/>
                  </a:lnTo>
                  <a:lnTo>
                    <a:pt x="10335" y="12599"/>
                  </a:lnTo>
                  <a:cubicBezTo>
                    <a:pt x="10585" y="12599"/>
                    <a:pt x="10782" y="12804"/>
                    <a:pt x="10782" y="13046"/>
                  </a:cubicBezTo>
                  <a:lnTo>
                    <a:pt x="10585" y="13493"/>
                  </a:lnTo>
                  <a:lnTo>
                    <a:pt x="8536" y="13493"/>
                  </a:lnTo>
                  <a:cubicBezTo>
                    <a:pt x="8420" y="13493"/>
                    <a:pt x="8304" y="13449"/>
                    <a:pt x="8223" y="13359"/>
                  </a:cubicBezTo>
                  <a:lnTo>
                    <a:pt x="7462" y="12590"/>
                  </a:lnTo>
                  <a:lnTo>
                    <a:pt x="2246" y="12590"/>
                  </a:lnTo>
                  <a:cubicBezTo>
                    <a:pt x="1503" y="12590"/>
                    <a:pt x="895" y="13189"/>
                    <a:pt x="895" y="13932"/>
                  </a:cubicBezTo>
                  <a:close/>
                  <a:moveTo>
                    <a:pt x="21600" y="11247"/>
                  </a:moveTo>
                  <a:lnTo>
                    <a:pt x="21600" y="18450"/>
                  </a:lnTo>
                  <a:cubicBezTo>
                    <a:pt x="21600" y="20186"/>
                    <a:pt x="20186" y="21600"/>
                    <a:pt x="18450" y="21600"/>
                  </a:cubicBezTo>
                  <a:lnTo>
                    <a:pt x="15748" y="21600"/>
                  </a:lnTo>
                  <a:cubicBezTo>
                    <a:pt x="14012" y="21600"/>
                    <a:pt x="12599" y="20186"/>
                    <a:pt x="12599" y="18450"/>
                  </a:cubicBezTo>
                  <a:lnTo>
                    <a:pt x="12599" y="11247"/>
                  </a:lnTo>
                  <a:cubicBezTo>
                    <a:pt x="12599" y="9512"/>
                    <a:pt x="14012" y="8098"/>
                    <a:pt x="15748" y="8098"/>
                  </a:cubicBezTo>
                  <a:lnTo>
                    <a:pt x="18450" y="8098"/>
                  </a:lnTo>
                  <a:cubicBezTo>
                    <a:pt x="20186" y="8098"/>
                    <a:pt x="21600" y="9512"/>
                    <a:pt x="21600" y="11247"/>
                  </a:cubicBezTo>
                  <a:moveTo>
                    <a:pt x="20696" y="11247"/>
                  </a:moveTo>
                  <a:cubicBezTo>
                    <a:pt x="20696" y="10004"/>
                    <a:pt x="19685" y="8993"/>
                    <a:pt x="18450" y="8993"/>
                  </a:cubicBezTo>
                  <a:lnTo>
                    <a:pt x="15748" y="8993"/>
                  </a:lnTo>
                  <a:cubicBezTo>
                    <a:pt x="14504" y="8993"/>
                    <a:pt x="13493" y="9995"/>
                    <a:pt x="13493" y="11238"/>
                  </a:cubicBezTo>
                  <a:lnTo>
                    <a:pt x="13493" y="18441"/>
                  </a:lnTo>
                  <a:cubicBezTo>
                    <a:pt x="13493" y="19685"/>
                    <a:pt x="14504" y="20696"/>
                    <a:pt x="15748" y="20696"/>
                  </a:cubicBezTo>
                  <a:lnTo>
                    <a:pt x="18450" y="20696"/>
                  </a:lnTo>
                  <a:cubicBezTo>
                    <a:pt x="19694" y="20696"/>
                    <a:pt x="20696" y="19685"/>
                    <a:pt x="20705" y="18441"/>
                  </a:cubicBezTo>
                  <a:close/>
                </a:path>
              </a:pathLst>
            </a:custGeom>
            <a:solidFill>
              <a:srgbClr val="0E3A42"/>
            </a:solidFill>
            <a:ln w="12700" cap="flat">
              <a:noFill/>
              <a:miter lim="400000"/>
            </a:ln>
            <a:effectLst/>
          </p:spPr>
          <p:txBody>
            <a:bodyPr wrap="square" lIns="30479" tIns="30479" rIns="30479" bIns="30479" numCol="1" anchor="t">
              <a:noAutofit/>
            </a:bodyPr>
            <a:lstStyle/>
            <a:p>
              <a:endParaRPr sz="1200"/>
            </a:p>
          </p:txBody>
        </p:sp>
      </p:grpSp>
      <p:grpSp>
        <p:nvGrpSpPr>
          <p:cNvPr id="11" name="Group 10">
            <a:extLst>
              <a:ext uri="{FF2B5EF4-FFF2-40B4-BE49-F238E27FC236}">
                <a16:creationId xmlns:a16="http://schemas.microsoft.com/office/drawing/2014/main" id="{CEDC07C8-963B-7C21-1156-5B5720076892}"/>
              </a:ext>
            </a:extLst>
          </p:cNvPr>
          <p:cNvGrpSpPr/>
          <p:nvPr/>
        </p:nvGrpSpPr>
        <p:grpSpPr>
          <a:xfrm>
            <a:off x="4917001" y="5416349"/>
            <a:ext cx="394774" cy="360761"/>
            <a:chOff x="4917001" y="5416349"/>
            <a:chExt cx="394774" cy="360761"/>
          </a:xfrm>
        </p:grpSpPr>
        <p:sp>
          <p:nvSpPr>
            <p:cNvPr id="33" name="Freeform 22">
              <a:extLst>
                <a:ext uri="{FF2B5EF4-FFF2-40B4-BE49-F238E27FC236}">
                  <a16:creationId xmlns:a16="http://schemas.microsoft.com/office/drawing/2014/main" id="{EF4570DB-9821-803F-C99E-57B9108D464E}"/>
                </a:ext>
              </a:extLst>
            </p:cNvPr>
            <p:cNvSpPr/>
            <p:nvPr/>
          </p:nvSpPr>
          <p:spPr>
            <a:xfrm>
              <a:off x="4917001" y="5416349"/>
              <a:ext cx="261073" cy="2610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5" y="0"/>
                    <a:pt x="0" y="9675"/>
                    <a:pt x="0" y="21600"/>
                  </a:cubicBezTo>
                  <a:lnTo>
                    <a:pt x="21600" y="21600"/>
                  </a:ln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4" name="Freeform 23">
              <a:extLst>
                <a:ext uri="{FF2B5EF4-FFF2-40B4-BE49-F238E27FC236}">
                  <a16:creationId xmlns:a16="http://schemas.microsoft.com/office/drawing/2014/main" id="{5C0A03E9-76CA-94A2-4A22-59E720732F78}"/>
                </a:ext>
              </a:extLst>
            </p:cNvPr>
            <p:cNvSpPr/>
            <p:nvPr/>
          </p:nvSpPr>
          <p:spPr>
            <a:xfrm>
              <a:off x="5036550" y="5502132"/>
              <a:ext cx="275225" cy="274978"/>
            </a:xfrm>
            <a:custGeom>
              <a:avLst/>
              <a:gdLst/>
              <a:ahLst/>
              <a:cxnLst>
                <a:cxn ang="0">
                  <a:pos x="wd2" y="hd2"/>
                </a:cxn>
                <a:cxn ang="5400000">
                  <a:pos x="wd2" y="hd2"/>
                </a:cxn>
                <a:cxn ang="10800000">
                  <a:pos x="wd2" y="hd2"/>
                </a:cxn>
                <a:cxn ang="16200000">
                  <a:pos x="wd2" y="hd2"/>
                </a:cxn>
              </a:cxnLst>
              <a:rect l="0" t="0" r="r" b="b"/>
              <a:pathLst>
                <a:path w="21600" h="21600" extrusionOk="0">
                  <a:moveTo>
                    <a:pt x="21590" y="1346"/>
                  </a:moveTo>
                  <a:lnTo>
                    <a:pt x="21590" y="9001"/>
                  </a:lnTo>
                  <a:lnTo>
                    <a:pt x="20694" y="9001"/>
                  </a:lnTo>
                  <a:lnTo>
                    <a:pt x="20694" y="1531"/>
                  </a:lnTo>
                  <a:lnTo>
                    <a:pt x="7970" y="14267"/>
                  </a:lnTo>
                  <a:lnTo>
                    <a:pt x="7327" y="13633"/>
                  </a:lnTo>
                  <a:lnTo>
                    <a:pt x="20061" y="897"/>
                  </a:lnTo>
                  <a:lnTo>
                    <a:pt x="12598" y="897"/>
                  </a:lnTo>
                  <a:lnTo>
                    <a:pt x="12598" y="0"/>
                  </a:lnTo>
                  <a:lnTo>
                    <a:pt x="20246" y="0"/>
                  </a:lnTo>
                  <a:cubicBezTo>
                    <a:pt x="20996" y="0"/>
                    <a:pt x="21600" y="605"/>
                    <a:pt x="21600" y="1355"/>
                  </a:cubicBezTo>
                  <a:moveTo>
                    <a:pt x="17089" y="20703"/>
                  </a:moveTo>
                  <a:lnTo>
                    <a:pt x="896" y="20703"/>
                  </a:lnTo>
                  <a:lnTo>
                    <a:pt x="896" y="5841"/>
                  </a:lnTo>
                  <a:cubicBezTo>
                    <a:pt x="896" y="5100"/>
                    <a:pt x="1500" y="4496"/>
                    <a:pt x="2251" y="4496"/>
                  </a:cubicBezTo>
                  <a:lnTo>
                    <a:pt x="13913" y="4496"/>
                  </a:lnTo>
                  <a:lnTo>
                    <a:pt x="14809" y="3598"/>
                  </a:lnTo>
                  <a:lnTo>
                    <a:pt x="2251" y="3598"/>
                  </a:lnTo>
                  <a:cubicBezTo>
                    <a:pt x="1013" y="3598"/>
                    <a:pt x="0" y="4603"/>
                    <a:pt x="0" y="5851"/>
                  </a:cubicBezTo>
                  <a:lnTo>
                    <a:pt x="0" y="21600"/>
                  </a:lnTo>
                  <a:lnTo>
                    <a:pt x="17995" y="21600"/>
                  </a:lnTo>
                  <a:lnTo>
                    <a:pt x="17995" y="6777"/>
                  </a:lnTo>
                  <a:lnTo>
                    <a:pt x="17099" y="7675"/>
                  </a:lnTo>
                  <a:close/>
                </a:path>
              </a:pathLst>
            </a:custGeom>
            <a:solidFill>
              <a:srgbClr val="0E3A42"/>
            </a:solidFill>
            <a:ln w="12700" cap="flat">
              <a:noFill/>
              <a:miter lim="400000"/>
            </a:ln>
            <a:effectLst/>
          </p:spPr>
          <p:txBody>
            <a:bodyPr wrap="square" lIns="30479" tIns="30479" rIns="30479" bIns="30479" numCol="1" anchor="t">
              <a:noAutofit/>
            </a:bodyPr>
            <a:lstStyle/>
            <a:p>
              <a:endParaRPr sz="1200"/>
            </a:p>
          </p:txBody>
        </p:sp>
      </p:grpSp>
      <p:sp>
        <p:nvSpPr>
          <p:cNvPr id="35" name="Circle">
            <a:extLst>
              <a:ext uri="{FF2B5EF4-FFF2-40B4-BE49-F238E27FC236}">
                <a16:creationId xmlns:a16="http://schemas.microsoft.com/office/drawing/2014/main" id="{111D6346-14D6-1593-9DB0-E5EE6CCA52BD}"/>
              </a:ext>
            </a:extLst>
          </p:cNvPr>
          <p:cNvSpPr/>
          <p:nvPr/>
        </p:nvSpPr>
        <p:spPr>
          <a:xfrm>
            <a:off x="9266244" y="923586"/>
            <a:ext cx="111314" cy="111314"/>
          </a:xfrm>
          <a:prstGeom prst="ellipse">
            <a:avLst/>
          </a:prstGeom>
          <a:solidFill>
            <a:srgbClr val="417983"/>
          </a:solidFill>
          <a:ln w="12700">
            <a:miter lim="400000"/>
          </a:ln>
        </p:spPr>
        <p:txBody>
          <a:bodyPr lIns="30479" rIns="30479" anchor="ctr"/>
          <a:lstStyle/>
          <a:p>
            <a:pPr defTabSz="552812">
              <a:defRPr>
                <a:solidFill>
                  <a:srgbClr val="0D3A41"/>
                </a:solidFill>
              </a:defRPr>
            </a:pPr>
            <a:endParaRPr sz="1200"/>
          </a:p>
        </p:txBody>
      </p:sp>
      <p:sp>
        <p:nvSpPr>
          <p:cNvPr id="36" name="Circle">
            <a:extLst>
              <a:ext uri="{FF2B5EF4-FFF2-40B4-BE49-F238E27FC236}">
                <a16:creationId xmlns:a16="http://schemas.microsoft.com/office/drawing/2014/main" id="{8360A5C6-2027-637E-2AE8-937601BCA27D}"/>
              </a:ext>
            </a:extLst>
          </p:cNvPr>
          <p:cNvSpPr/>
          <p:nvPr/>
        </p:nvSpPr>
        <p:spPr>
          <a:xfrm>
            <a:off x="9266244" y="1161564"/>
            <a:ext cx="111314" cy="111315"/>
          </a:xfrm>
          <a:prstGeom prst="ellipse">
            <a:avLst/>
          </a:prstGeom>
          <a:solidFill>
            <a:srgbClr val="EEF24C"/>
          </a:solidFill>
          <a:ln w="12700">
            <a:miter lim="400000"/>
          </a:ln>
        </p:spPr>
        <p:txBody>
          <a:bodyPr lIns="30479" rIns="30479" anchor="ctr"/>
          <a:lstStyle/>
          <a:p>
            <a:pPr defTabSz="552812">
              <a:defRPr>
                <a:solidFill>
                  <a:srgbClr val="0D3A41"/>
                </a:solidFill>
              </a:defRPr>
            </a:pPr>
            <a:endParaRPr sz="1200"/>
          </a:p>
        </p:txBody>
      </p:sp>
      <p:sp>
        <p:nvSpPr>
          <p:cNvPr id="37" name="Circle">
            <a:extLst>
              <a:ext uri="{FF2B5EF4-FFF2-40B4-BE49-F238E27FC236}">
                <a16:creationId xmlns:a16="http://schemas.microsoft.com/office/drawing/2014/main" id="{81F69E59-B0BA-1DCC-2608-FC4FF9112225}"/>
              </a:ext>
            </a:extLst>
          </p:cNvPr>
          <p:cNvSpPr/>
          <p:nvPr/>
        </p:nvSpPr>
        <p:spPr>
          <a:xfrm>
            <a:off x="10123802" y="923586"/>
            <a:ext cx="111314" cy="111314"/>
          </a:xfrm>
          <a:prstGeom prst="ellipse">
            <a:avLst/>
          </a:prstGeom>
          <a:solidFill>
            <a:srgbClr val="6BFAD8"/>
          </a:solidFill>
          <a:ln w="12700">
            <a:miter lim="400000"/>
          </a:ln>
        </p:spPr>
        <p:txBody>
          <a:bodyPr lIns="30479" rIns="30479" anchor="ctr"/>
          <a:lstStyle/>
          <a:p>
            <a:pPr defTabSz="552812">
              <a:defRPr>
                <a:solidFill>
                  <a:srgbClr val="0D3A41"/>
                </a:solidFill>
              </a:defRPr>
            </a:pPr>
            <a:endParaRPr sz="1200"/>
          </a:p>
        </p:txBody>
      </p:sp>
      <p:sp>
        <p:nvSpPr>
          <p:cNvPr id="38" name="Circle">
            <a:extLst>
              <a:ext uri="{FF2B5EF4-FFF2-40B4-BE49-F238E27FC236}">
                <a16:creationId xmlns:a16="http://schemas.microsoft.com/office/drawing/2014/main" id="{8CB4A4DC-80AE-91E8-2660-D8829DC93A4A}"/>
              </a:ext>
            </a:extLst>
          </p:cNvPr>
          <p:cNvSpPr/>
          <p:nvPr/>
        </p:nvSpPr>
        <p:spPr>
          <a:xfrm>
            <a:off x="10123802" y="1174947"/>
            <a:ext cx="111314" cy="111315"/>
          </a:xfrm>
          <a:prstGeom prst="ellipse">
            <a:avLst/>
          </a:prstGeom>
          <a:solidFill>
            <a:srgbClr val="BF0DF6"/>
          </a:solidFill>
          <a:ln w="12700">
            <a:miter lim="400000"/>
          </a:ln>
        </p:spPr>
        <p:txBody>
          <a:bodyPr lIns="30479" rIns="30479" anchor="ctr"/>
          <a:lstStyle/>
          <a:p>
            <a:pPr defTabSz="552812">
              <a:defRPr>
                <a:solidFill>
                  <a:srgbClr val="0D3A41"/>
                </a:solidFill>
              </a:defRPr>
            </a:pPr>
            <a:endParaRPr sz="1200"/>
          </a:p>
        </p:txBody>
      </p:sp>
      <p:grpSp>
        <p:nvGrpSpPr>
          <p:cNvPr id="44" name="Group">
            <a:extLst>
              <a:ext uri="{FF2B5EF4-FFF2-40B4-BE49-F238E27FC236}">
                <a16:creationId xmlns:a16="http://schemas.microsoft.com/office/drawing/2014/main" id="{24FCCBE5-A65C-8F9D-48A7-351939191417}"/>
              </a:ext>
            </a:extLst>
          </p:cNvPr>
          <p:cNvGrpSpPr/>
          <p:nvPr/>
        </p:nvGrpSpPr>
        <p:grpSpPr>
          <a:xfrm>
            <a:off x="10020804" y="1763654"/>
            <a:ext cx="549523" cy="111315"/>
            <a:chOff x="0" y="-165792"/>
            <a:chExt cx="824283" cy="166971"/>
          </a:xfrm>
        </p:grpSpPr>
        <p:sp>
          <p:nvSpPr>
            <p:cNvPr id="45" name="Circle">
              <a:extLst>
                <a:ext uri="{FF2B5EF4-FFF2-40B4-BE49-F238E27FC236}">
                  <a16:creationId xmlns:a16="http://schemas.microsoft.com/office/drawing/2014/main" id="{99879098-E3CD-3653-6F85-A44EDD6F8C58}"/>
                </a:ext>
              </a:extLst>
            </p:cNvPr>
            <p:cNvSpPr/>
            <p:nvPr/>
          </p:nvSpPr>
          <p:spPr>
            <a:xfrm>
              <a:off x="0" y="-165792"/>
              <a:ext cx="166971" cy="166971"/>
            </a:xfrm>
            <a:prstGeom prst="ellipse">
              <a:avLst/>
            </a:prstGeom>
            <a:solidFill>
              <a:srgbClr val="417983"/>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46" name="Circle">
              <a:extLst>
                <a:ext uri="{FF2B5EF4-FFF2-40B4-BE49-F238E27FC236}">
                  <a16:creationId xmlns:a16="http://schemas.microsoft.com/office/drawing/2014/main" id="{B42719D1-94ED-5FA6-0142-F5C6C0166AC3}"/>
                </a:ext>
              </a:extLst>
            </p:cNvPr>
            <p:cNvSpPr/>
            <p:nvPr/>
          </p:nvSpPr>
          <p:spPr>
            <a:xfrm>
              <a:off x="219105" y="-165792"/>
              <a:ext cx="166971" cy="166971"/>
            </a:xfrm>
            <a:prstGeom prst="ellipse">
              <a:avLst/>
            </a:prstGeom>
            <a:solidFill>
              <a:srgbClr val="EEF24C"/>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47" name="Circle">
              <a:extLst>
                <a:ext uri="{FF2B5EF4-FFF2-40B4-BE49-F238E27FC236}">
                  <a16:creationId xmlns:a16="http://schemas.microsoft.com/office/drawing/2014/main" id="{EB54B27E-F692-3DCD-20BE-E522890A911C}"/>
                </a:ext>
              </a:extLst>
            </p:cNvPr>
            <p:cNvSpPr/>
            <p:nvPr/>
          </p:nvSpPr>
          <p:spPr>
            <a:xfrm>
              <a:off x="438208" y="-165792"/>
              <a:ext cx="166971" cy="166971"/>
            </a:xfrm>
            <a:prstGeom prst="ellipse">
              <a:avLst/>
            </a:prstGeom>
            <a:solidFill>
              <a:srgbClr val="6BFAD8"/>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48" name="Circle">
              <a:extLst>
                <a:ext uri="{FF2B5EF4-FFF2-40B4-BE49-F238E27FC236}">
                  <a16:creationId xmlns:a16="http://schemas.microsoft.com/office/drawing/2014/main" id="{4DF35107-AE89-1C59-6B0C-D7BC55DD55A2}"/>
                </a:ext>
              </a:extLst>
            </p:cNvPr>
            <p:cNvSpPr/>
            <p:nvPr/>
          </p:nvSpPr>
          <p:spPr>
            <a:xfrm>
              <a:off x="657311" y="-165792"/>
              <a:ext cx="166972" cy="166971"/>
            </a:xfrm>
            <a:prstGeom prst="ellipse">
              <a:avLst/>
            </a:prstGeom>
            <a:solidFill>
              <a:srgbClr val="BF0DF6"/>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grpSp>
      <p:grpSp>
        <p:nvGrpSpPr>
          <p:cNvPr id="49" name="Group">
            <a:extLst>
              <a:ext uri="{FF2B5EF4-FFF2-40B4-BE49-F238E27FC236}">
                <a16:creationId xmlns:a16="http://schemas.microsoft.com/office/drawing/2014/main" id="{7057F777-14B1-C7CA-C91F-5D30EB13CBE2}"/>
              </a:ext>
            </a:extLst>
          </p:cNvPr>
          <p:cNvGrpSpPr/>
          <p:nvPr/>
        </p:nvGrpSpPr>
        <p:grpSpPr>
          <a:xfrm>
            <a:off x="11156338" y="3244535"/>
            <a:ext cx="549522" cy="111314"/>
            <a:chOff x="0" y="0"/>
            <a:chExt cx="824282" cy="166970"/>
          </a:xfrm>
        </p:grpSpPr>
        <p:sp>
          <p:nvSpPr>
            <p:cNvPr id="50" name="Circle">
              <a:extLst>
                <a:ext uri="{FF2B5EF4-FFF2-40B4-BE49-F238E27FC236}">
                  <a16:creationId xmlns:a16="http://schemas.microsoft.com/office/drawing/2014/main" id="{68891C6D-5A17-5512-2938-0B1A29842BD5}"/>
                </a:ext>
              </a:extLst>
            </p:cNvPr>
            <p:cNvSpPr/>
            <p:nvPr/>
          </p:nvSpPr>
          <p:spPr>
            <a:xfrm>
              <a:off x="0" y="0"/>
              <a:ext cx="166971" cy="166971"/>
            </a:xfrm>
            <a:prstGeom prst="ellipse">
              <a:avLst/>
            </a:prstGeom>
            <a:solidFill>
              <a:srgbClr val="417983"/>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51" name="Circle">
              <a:extLst>
                <a:ext uri="{FF2B5EF4-FFF2-40B4-BE49-F238E27FC236}">
                  <a16:creationId xmlns:a16="http://schemas.microsoft.com/office/drawing/2014/main" id="{50048A86-5768-F508-4D0B-9068077FD58D}"/>
                </a:ext>
              </a:extLst>
            </p:cNvPr>
            <p:cNvSpPr/>
            <p:nvPr/>
          </p:nvSpPr>
          <p:spPr>
            <a:xfrm>
              <a:off x="219104" y="0"/>
              <a:ext cx="166971" cy="166971"/>
            </a:xfrm>
            <a:prstGeom prst="ellipse">
              <a:avLst/>
            </a:prstGeom>
            <a:solidFill>
              <a:srgbClr val="EEF24C"/>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52" name="Circle">
              <a:extLst>
                <a:ext uri="{FF2B5EF4-FFF2-40B4-BE49-F238E27FC236}">
                  <a16:creationId xmlns:a16="http://schemas.microsoft.com/office/drawing/2014/main" id="{796A24B8-F68F-4B14-A56F-AC92D003547B}"/>
                </a:ext>
              </a:extLst>
            </p:cNvPr>
            <p:cNvSpPr/>
            <p:nvPr/>
          </p:nvSpPr>
          <p:spPr>
            <a:xfrm>
              <a:off x="438207" y="0"/>
              <a:ext cx="166971" cy="166971"/>
            </a:xfrm>
            <a:prstGeom prst="ellipse">
              <a:avLst/>
            </a:prstGeom>
            <a:solidFill>
              <a:srgbClr val="6BFAD8"/>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53" name="Circle">
              <a:extLst>
                <a:ext uri="{FF2B5EF4-FFF2-40B4-BE49-F238E27FC236}">
                  <a16:creationId xmlns:a16="http://schemas.microsoft.com/office/drawing/2014/main" id="{76B5F2DA-4E54-0760-255C-AFE1CD81A4F1}"/>
                </a:ext>
              </a:extLst>
            </p:cNvPr>
            <p:cNvSpPr/>
            <p:nvPr/>
          </p:nvSpPr>
          <p:spPr>
            <a:xfrm>
              <a:off x="657311" y="0"/>
              <a:ext cx="166972" cy="166971"/>
            </a:xfrm>
            <a:prstGeom prst="ellipse">
              <a:avLst/>
            </a:prstGeom>
            <a:solidFill>
              <a:srgbClr val="BF0DF6"/>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grpSp>
      <p:grpSp>
        <p:nvGrpSpPr>
          <p:cNvPr id="54" name="Group">
            <a:extLst>
              <a:ext uri="{FF2B5EF4-FFF2-40B4-BE49-F238E27FC236}">
                <a16:creationId xmlns:a16="http://schemas.microsoft.com/office/drawing/2014/main" id="{ABDD5CA4-EB02-A12C-5B44-C91E6C0556E6}"/>
              </a:ext>
            </a:extLst>
          </p:cNvPr>
          <p:cNvGrpSpPr/>
          <p:nvPr/>
        </p:nvGrpSpPr>
        <p:grpSpPr>
          <a:xfrm>
            <a:off x="10217034" y="4831057"/>
            <a:ext cx="414055" cy="111315"/>
            <a:chOff x="0" y="0"/>
            <a:chExt cx="621082" cy="166970"/>
          </a:xfrm>
        </p:grpSpPr>
        <p:sp>
          <p:nvSpPr>
            <p:cNvPr id="55" name="Circle">
              <a:extLst>
                <a:ext uri="{FF2B5EF4-FFF2-40B4-BE49-F238E27FC236}">
                  <a16:creationId xmlns:a16="http://schemas.microsoft.com/office/drawing/2014/main" id="{82E3A219-4E2F-FE97-4D20-00437C66E36C}"/>
                </a:ext>
              </a:extLst>
            </p:cNvPr>
            <p:cNvSpPr/>
            <p:nvPr/>
          </p:nvSpPr>
          <p:spPr>
            <a:xfrm>
              <a:off x="0" y="0"/>
              <a:ext cx="166971" cy="166971"/>
            </a:xfrm>
            <a:prstGeom prst="ellipse">
              <a:avLst/>
            </a:prstGeom>
            <a:solidFill>
              <a:srgbClr val="417983"/>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56" name="Circle">
              <a:extLst>
                <a:ext uri="{FF2B5EF4-FFF2-40B4-BE49-F238E27FC236}">
                  <a16:creationId xmlns:a16="http://schemas.microsoft.com/office/drawing/2014/main" id="{B503C676-4681-C564-6F48-E9E988800119}"/>
                </a:ext>
              </a:extLst>
            </p:cNvPr>
            <p:cNvSpPr/>
            <p:nvPr/>
          </p:nvSpPr>
          <p:spPr>
            <a:xfrm>
              <a:off x="235007" y="0"/>
              <a:ext cx="166971" cy="166971"/>
            </a:xfrm>
            <a:prstGeom prst="ellipse">
              <a:avLst/>
            </a:prstGeom>
            <a:solidFill>
              <a:srgbClr val="6BFAD8"/>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57" name="Circle">
              <a:extLst>
                <a:ext uri="{FF2B5EF4-FFF2-40B4-BE49-F238E27FC236}">
                  <a16:creationId xmlns:a16="http://schemas.microsoft.com/office/drawing/2014/main" id="{C4FC6F53-3CB7-D976-D958-9D9DA4BDEAAB}"/>
                </a:ext>
              </a:extLst>
            </p:cNvPr>
            <p:cNvSpPr/>
            <p:nvPr/>
          </p:nvSpPr>
          <p:spPr>
            <a:xfrm>
              <a:off x="454111" y="0"/>
              <a:ext cx="166972" cy="166971"/>
            </a:xfrm>
            <a:prstGeom prst="ellipse">
              <a:avLst/>
            </a:prstGeom>
            <a:solidFill>
              <a:srgbClr val="BF0DF6"/>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grpSp>
      <p:grpSp>
        <p:nvGrpSpPr>
          <p:cNvPr id="58" name="Group">
            <a:extLst>
              <a:ext uri="{FF2B5EF4-FFF2-40B4-BE49-F238E27FC236}">
                <a16:creationId xmlns:a16="http://schemas.microsoft.com/office/drawing/2014/main" id="{FD8CDE3F-AD12-19DD-C9B0-61E41D0B263A}"/>
              </a:ext>
            </a:extLst>
          </p:cNvPr>
          <p:cNvGrpSpPr/>
          <p:nvPr/>
        </p:nvGrpSpPr>
        <p:grpSpPr>
          <a:xfrm>
            <a:off x="6864164" y="5410608"/>
            <a:ext cx="549522" cy="111314"/>
            <a:chOff x="0" y="0"/>
            <a:chExt cx="824282" cy="166970"/>
          </a:xfrm>
        </p:grpSpPr>
        <p:sp>
          <p:nvSpPr>
            <p:cNvPr id="59" name="Circle">
              <a:extLst>
                <a:ext uri="{FF2B5EF4-FFF2-40B4-BE49-F238E27FC236}">
                  <a16:creationId xmlns:a16="http://schemas.microsoft.com/office/drawing/2014/main" id="{D56FF1A3-14AB-CE54-C6C6-C40BE9A262AD}"/>
                </a:ext>
              </a:extLst>
            </p:cNvPr>
            <p:cNvSpPr/>
            <p:nvPr/>
          </p:nvSpPr>
          <p:spPr>
            <a:xfrm>
              <a:off x="0" y="0"/>
              <a:ext cx="166971" cy="166971"/>
            </a:xfrm>
            <a:prstGeom prst="ellipse">
              <a:avLst/>
            </a:prstGeom>
            <a:solidFill>
              <a:srgbClr val="417983"/>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60" name="Circle">
              <a:extLst>
                <a:ext uri="{FF2B5EF4-FFF2-40B4-BE49-F238E27FC236}">
                  <a16:creationId xmlns:a16="http://schemas.microsoft.com/office/drawing/2014/main" id="{2B3DBBFF-B804-CB9A-662C-9BC32CB4FFDD}"/>
                </a:ext>
              </a:extLst>
            </p:cNvPr>
            <p:cNvSpPr/>
            <p:nvPr/>
          </p:nvSpPr>
          <p:spPr>
            <a:xfrm>
              <a:off x="219104" y="0"/>
              <a:ext cx="166971" cy="166971"/>
            </a:xfrm>
            <a:prstGeom prst="ellipse">
              <a:avLst/>
            </a:prstGeom>
            <a:solidFill>
              <a:srgbClr val="EEF24C"/>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61" name="Circle">
              <a:extLst>
                <a:ext uri="{FF2B5EF4-FFF2-40B4-BE49-F238E27FC236}">
                  <a16:creationId xmlns:a16="http://schemas.microsoft.com/office/drawing/2014/main" id="{3C464F1B-A218-474E-8D2C-2429C05D56BE}"/>
                </a:ext>
              </a:extLst>
            </p:cNvPr>
            <p:cNvSpPr/>
            <p:nvPr/>
          </p:nvSpPr>
          <p:spPr>
            <a:xfrm>
              <a:off x="438207" y="0"/>
              <a:ext cx="166971" cy="166971"/>
            </a:xfrm>
            <a:prstGeom prst="ellipse">
              <a:avLst/>
            </a:prstGeom>
            <a:solidFill>
              <a:srgbClr val="6BFAD8"/>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62" name="Circle">
              <a:extLst>
                <a:ext uri="{FF2B5EF4-FFF2-40B4-BE49-F238E27FC236}">
                  <a16:creationId xmlns:a16="http://schemas.microsoft.com/office/drawing/2014/main" id="{05DE0408-1B29-2BB7-6EA2-4CFD689994F3}"/>
                </a:ext>
              </a:extLst>
            </p:cNvPr>
            <p:cNvSpPr/>
            <p:nvPr/>
          </p:nvSpPr>
          <p:spPr>
            <a:xfrm>
              <a:off x="657311" y="0"/>
              <a:ext cx="166972" cy="166971"/>
            </a:xfrm>
            <a:prstGeom prst="ellipse">
              <a:avLst/>
            </a:prstGeom>
            <a:solidFill>
              <a:srgbClr val="BF0DF6"/>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grpSp>
      <p:sp>
        <p:nvSpPr>
          <p:cNvPr id="63" name="Circle">
            <a:extLst>
              <a:ext uri="{FF2B5EF4-FFF2-40B4-BE49-F238E27FC236}">
                <a16:creationId xmlns:a16="http://schemas.microsoft.com/office/drawing/2014/main" id="{1D75CA1E-88CA-0182-08D2-9E6A5CD3D9A8}"/>
              </a:ext>
            </a:extLst>
          </p:cNvPr>
          <p:cNvSpPr/>
          <p:nvPr/>
        </p:nvSpPr>
        <p:spPr>
          <a:xfrm>
            <a:off x="4162306" y="4762986"/>
            <a:ext cx="111315" cy="111314"/>
          </a:xfrm>
          <a:prstGeom prst="ellipse">
            <a:avLst/>
          </a:prstGeom>
          <a:solidFill>
            <a:srgbClr val="BF0DF6"/>
          </a:solidFill>
          <a:ln w="12700">
            <a:miter lim="400000"/>
          </a:ln>
        </p:spPr>
        <p:txBody>
          <a:bodyPr lIns="30479" rIns="30479" anchor="ctr"/>
          <a:lstStyle/>
          <a:p>
            <a:pPr defTabSz="552812">
              <a:defRPr>
                <a:solidFill>
                  <a:srgbClr val="0D3A41"/>
                </a:solidFill>
              </a:defRPr>
            </a:pPr>
            <a:endParaRPr sz="1200"/>
          </a:p>
        </p:txBody>
      </p:sp>
      <p:sp>
        <p:nvSpPr>
          <p:cNvPr id="64" name="Circle">
            <a:extLst>
              <a:ext uri="{FF2B5EF4-FFF2-40B4-BE49-F238E27FC236}">
                <a16:creationId xmlns:a16="http://schemas.microsoft.com/office/drawing/2014/main" id="{95A98640-A490-4333-4EC6-5A267AA48D93}"/>
              </a:ext>
            </a:extLst>
          </p:cNvPr>
          <p:cNvSpPr/>
          <p:nvPr/>
        </p:nvSpPr>
        <p:spPr>
          <a:xfrm>
            <a:off x="2595859" y="3327862"/>
            <a:ext cx="111314" cy="111315"/>
          </a:xfrm>
          <a:prstGeom prst="ellipse">
            <a:avLst/>
          </a:prstGeom>
          <a:solidFill>
            <a:srgbClr val="417983"/>
          </a:solidFill>
          <a:ln w="12700">
            <a:miter lim="400000"/>
          </a:ln>
        </p:spPr>
        <p:txBody>
          <a:bodyPr lIns="30479" rIns="30479" anchor="ctr"/>
          <a:lstStyle/>
          <a:p>
            <a:pPr defTabSz="552812">
              <a:defRPr>
                <a:solidFill>
                  <a:srgbClr val="0D3A41"/>
                </a:solidFill>
              </a:defRPr>
            </a:pPr>
            <a:endParaRPr sz="1200"/>
          </a:p>
        </p:txBody>
      </p:sp>
      <p:sp>
        <p:nvSpPr>
          <p:cNvPr id="71" name="Text Placeholder 2">
            <a:extLst>
              <a:ext uri="{FF2B5EF4-FFF2-40B4-BE49-F238E27FC236}">
                <a16:creationId xmlns:a16="http://schemas.microsoft.com/office/drawing/2014/main" id="{E44A3329-D52D-69F7-F18A-A62F33E7E8DA}"/>
              </a:ext>
            </a:extLst>
          </p:cNvPr>
          <p:cNvSpPr txBox="1">
            <a:spLocks/>
          </p:cNvSpPr>
          <p:nvPr/>
        </p:nvSpPr>
        <p:spPr>
          <a:xfrm>
            <a:off x="284204" y="3652149"/>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latin typeface="Mulish"/>
                <a:cs typeface="Poppins SemiBold"/>
              </a:rPr>
              <a:t>We deliver the best advice on software licensing arrangements to help you reduce costs and improve performance.</a:t>
            </a:r>
          </a:p>
        </p:txBody>
      </p:sp>
      <p:sp>
        <p:nvSpPr>
          <p:cNvPr id="74" name="Text Placeholder 2">
            <a:extLst>
              <a:ext uri="{FF2B5EF4-FFF2-40B4-BE49-F238E27FC236}">
                <a16:creationId xmlns:a16="http://schemas.microsoft.com/office/drawing/2014/main" id="{02B0283B-8394-B0E3-2F9F-27088AFC0A87}"/>
              </a:ext>
            </a:extLst>
          </p:cNvPr>
          <p:cNvSpPr txBox="1">
            <a:spLocks/>
          </p:cNvSpPr>
          <p:nvPr/>
        </p:nvSpPr>
        <p:spPr>
          <a:xfrm>
            <a:off x="7854705" y="2188171"/>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t>Embrace remote and hybrid working with digital workspace solutions powered by Microsoft 365.</a:t>
            </a:r>
          </a:p>
        </p:txBody>
      </p:sp>
      <p:sp>
        <p:nvSpPr>
          <p:cNvPr id="75" name="Text Placeholder 2">
            <a:extLst>
              <a:ext uri="{FF2B5EF4-FFF2-40B4-BE49-F238E27FC236}">
                <a16:creationId xmlns:a16="http://schemas.microsoft.com/office/drawing/2014/main" id="{E7AC2754-5622-42EA-C5EB-1E87BED45698}"/>
              </a:ext>
            </a:extLst>
          </p:cNvPr>
          <p:cNvSpPr txBox="1">
            <a:spLocks/>
          </p:cNvSpPr>
          <p:nvPr/>
        </p:nvSpPr>
        <p:spPr>
          <a:xfrm>
            <a:off x="9022618" y="3645525"/>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latin typeface="Mulish"/>
                <a:cs typeface="Poppins SemiBold"/>
              </a:rPr>
              <a:t>Working with the world’s top cloud providers to help customers leverage the best of public, private and hybrid cloud.</a:t>
            </a:r>
            <a:endParaRPr lang="en-GB">
              <a:latin typeface="Mulish"/>
              <a:cs typeface="Poppins SemiBold"/>
            </a:endParaRPr>
          </a:p>
        </p:txBody>
      </p:sp>
      <p:sp>
        <p:nvSpPr>
          <p:cNvPr id="76" name="Text Placeholder 2">
            <a:extLst>
              <a:ext uri="{FF2B5EF4-FFF2-40B4-BE49-F238E27FC236}">
                <a16:creationId xmlns:a16="http://schemas.microsoft.com/office/drawing/2014/main" id="{595A205B-B4AB-56B4-95B8-66BE64F5064D}"/>
              </a:ext>
            </a:extLst>
          </p:cNvPr>
          <p:cNvSpPr txBox="1">
            <a:spLocks/>
          </p:cNvSpPr>
          <p:nvPr/>
        </p:nvSpPr>
        <p:spPr>
          <a:xfrm>
            <a:off x="7913900" y="5155309"/>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latin typeface="Mulish"/>
                <a:cs typeface="Poppins SemiBold"/>
              </a:rPr>
              <a:t>Providing modern Business Intelligence (BI) and data analytics tools to the NHS across finance, clinical, operations and planning.</a:t>
            </a:r>
          </a:p>
        </p:txBody>
      </p:sp>
      <p:sp>
        <p:nvSpPr>
          <p:cNvPr id="77" name="Text Placeholder 2">
            <a:extLst>
              <a:ext uri="{FF2B5EF4-FFF2-40B4-BE49-F238E27FC236}">
                <a16:creationId xmlns:a16="http://schemas.microsoft.com/office/drawing/2014/main" id="{A74FF9BE-89DA-6FAD-CAEA-BC00CC59514B}"/>
              </a:ext>
            </a:extLst>
          </p:cNvPr>
          <p:cNvSpPr txBox="1">
            <a:spLocks/>
          </p:cNvSpPr>
          <p:nvPr/>
        </p:nvSpPr>
        <p:spPr>
          <a:xfrm>
            <a:off x="4723853" y="5841175"/>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t>Securely connecting people, data and devices to digitally enable better outcomes, including through consultancy services and 24/7 support.</a:t>
            </a:r>
          </a:p>
        </p:txBody>
      </p:sp>
      <p:sp>
        <p:nvSpPr>
          <p:cNvPr id="78" name="Text Placeholder 2">
            <a:extLst>
              <a:ext uri="{FF2B5EF4-FFF2-40B4-BE49-F238E27FC236}">
                <a16:creationId xmlns:a16="http://schemas.microsoft.com/office/drawing/2014/main" id="{D145D933-9DF6-C85D-4CDC-6EBFE9C34514}"/>
              </a:ext>
            </a:extLst>
          </p:cNvPr>
          <p:cNvSpPr txBox="1">
            <a:spLocks/>
          </p:cNvSpPr>
          <p:nvPr/>
        </p:nvSpPr>
        <p:spPr>
          <a:xfrm>
            <a:off x="1561780" y="5172031"/>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latin typeface="Mulish"/>
                <a:cs typeface="Poppins SemiBold"/>
              </a:rPr>
              <a:t>Our testing unit, Acutest, keeps critical customer projects in check and is a leading testing and quality assurance provider.</a:t>
            </a:r>
          </a:p>
        </p:txBody>
      </p:sp>
      <p:sp>
        <p:nvSpPr>
          <p:cNvPr id="80" name="Text Placeholder 2">
            <a:extLst>
              <a:ext uri="{FF2B5EF4-FFF2-40B4-BE49-F238E27FC236}">
                <a16:creationId xmlns:a16="http://schemas.microsoft.com/office/drawing/2014/main" id="{A2C82C78-90CC-74F0-9C70-4716837057CD}"/>
              </a:ext>
            </a:extLst>
          </p:cNvPr>
          <p:cNvSpPr txBox="1">
            <a:spLocks/>
          </p:cNvSpPr>
          <p:nvPr/>
        </p:nvSpPr>
        <p:spPr>
          <a:xfrm>
            <a:off x="9335615" y="876257"/>
            <a:ext cx="808163" cy="247606"/>
          </a:xfrm>
          <a:prstGeom prst="rect">
            <a:avLst/>
          </a:prstGeom>
        </p:spPr>
        <p:txBody>
          <a:bodyPr vert="horz" lIns="91440" tIns="45720" rIns="91440" bIns="45720" rtlCol="0" anchor="t">
            <a:normAutofit/>
          </a:bodyP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00">
                <a:solidFill>
                  <a:schemeClr val="bg1"/>
                </a:solidFill>
              </a:rPr>
              <a:t>Software</a:t>
            </a:r>
          </a:p>
        </p:txBody>
      </p:sp>
      <p:sp>
        <p:nvSpPr>
          <p:cNvPr id="81" name="Text Placeholder 2">
            <a:extLst>
              <a:ext uri="{FF2B5EF4-FFF2-40B4-BE49-F238E27FC236}">
                <a16:creationId xmlns:a16="http://schemas.microsoft.com/office/drawing/2014/main" id="{17387BC1-84DD-6D42-4F02-D37A6752D019}"/>
              </a:ext>
            </a:extLst>
          </p:cNvPr>
          <p:cNvSpPr txBox="1">
            <a:spLocks/>
          </p:cNvSpPr>
          <p:nvPr/>
        </p:nvSpPr>
        <p:spPr>
          <a:xfrm>
            <a:off x="9343631" y="1115963"/>
            <a:ext cx="808163" cy="247606"/>
          </a:xfrm>
          <a:prstGeom prst="rect">
            <a:avLst/>
          </a:prstGeom>
        </p:spPr>
        <p:txBody>
          <a:bodyPr vert="horz" lIns="91440" tIns="45720" rIns="91440" bIns="45720" rtlCol="0" anchor="t">
            <a:normAutofit/>
          </a:bodyP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00">
                <a:solidFill>
                  <a:schemeClr val="bg1"/>
                </a:solidFill>
              </a:rPr>
              <a:t>Hardware</a:t>
            </a:r>
          </a:p>
        </p:txBody>
      </p:sp>
      <p:sp>
        <p:nvSpPr>
          <p:cNvPr id="82" name="Text Placeholder 2">
            <a:extLst>
              <a:ext uri="{FF2B5EF4-FFF2-40B4-BE49-F238E27FC236}">
                <a16:creationId xmlns:a16="http://schemas.microsoft.com/office/drawing/2014/main" id="{ABE3025D-40B2-23BA-D1CA-590A5BEF63A6}"/>
              </a:ext>
            </a:extLst>
          </p:cNvPr>
          <p:cNvSpPr txBox="1">
            <a:spLocks/>
          </p:cNvSpPr>
          <p:nvPr/>
        </p:nvSpPr>
        <p:spPr>
          <a:xfrm>
            <a:off x="10207414" y="875261"/>
            <a:ext cx="1313876" cy="247606"/>
          </a:xfrm>
          <a:prstGeom prst="rect">
            <a:avLst/>
          </a:prstGeom>
        </p:spPr>
        <p:txBody>
          <a:bodyPr vert="horz" lIns="91440" tIns="45720" rIns="91440" bIns="45720" rtlCol="0" anchor="t">
            <a:normAutofit/>
          </a:bodyP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00">
                <a:solidFill>
                  <a:schemeClr val="bg1"/>
                </a:solidFill>
              </a:rPr>
              <a:t>Managed services</a:t>
            </a:r>
          </a:p>
        </p:txBody>
      </p:sp>
      <p:sp>
        <p:nvSpPr>
          <p:cNvPr id="83" name="Text Placeholder 2">
            <a:extLst>
              <a:ext uri="{FF2B5EF4-FFF2-40B4-BE49-F238E27FC236}">
                <a16:creationId xmlns:a16="http://schemas.microsoft.com/office/drawing/2014/main" id="{F817CD1E-A486-645C-D681-C18788959ECC}"/>
              </a:ext>
            </a:extLst>
          </p:cNvPr>
          <p:cNvSpPr txBox="1">
            <a:spLocks/>
          </p:cNvSpPr>
          <p:nvPr/>
        </p:nvSpPr>
        <p:spPr>
          <a:xfrm>
            <a:off x="10204932" y="1115963"/>
            <a:ext cx="1500929" cy="247606"/>
          </a:xfrm>
          <a:prstGeom prst="rect">
            <a:avLst/>
          </a:prstGeom>
        </p:spPr>
        <p:txBody>
          <a:bodyPr vert="horz" lIns="91440" tIns="45720" rIns="91440" bIns="45720" rtlCol="0" anchor="t">
            <a:normAutofit/>
          </a:bodyPr>
          <a:lstStyle>
            <a:lvl1pPr marL="266700" indent="-2667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1pPr>
            <a:lvl2pPr marL="630238" indent="-173038"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2pPr>
            <a:lvl3pPr marL="1077913" indent="-163513"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3pPr>
            <a:lvl4pPr marL="1527175" indent="-155575"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4pPr>
            <a:lvl5pPr marL="1974850" indent="-14605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000">
                <a:solidFill>
                  <a:schemeClr val="bg1"/>
                </a:solidFill>
              </a:rPr>
              <a:t>Professional services</a:t>
            </a:r>
          </a:p>
        </p:txBody>
      </p:sp>
      <p:sp>
        <p:nvSpPr>
          <p:cNvPr id="5" name="Title 1">
            <a:extLst>
              <a:ext uri="{FF2B5EF4-FFF2-40B4-BE49-F238E27FC236}">
                <a16:creationId xmlns:a16="http://schemas.microsoft.com/office/drawing/2014/main" id="{82265A3D-5525-CA4B-54D2-16790D7FD35C}"/>
              </a:ext>
            </a:extLst>
          </p:cNvPr>
          <p:cNvSpPr txBox="1">
            <a:spLocks/>
          </p:cNvSpPr>
          <p:nvPr/>
        </p:nvSpPr>
        <p:spPr>
          <a:xfrm>
            <a:off x="8510010" y="4732689"/>
            <a:ext cx="1851791" cy="347768"/>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Data and analytics</a:t>
            </a:r>
          </a:p>
        </p:txBody>
      </p:sp>
      <p:sp>
        <p:nvSpPr>
          <p:cNvPr id="22" name="Title 1">
            <a:extLst>
              <a:ext uri="{FF2B5EF4-FFF2-40B4-BE49-F238E27FC236}">
                <a16:creationId xmlns:a16="http://schemas.microsoft.com/office/drawing/2014/main" id="{60130CDE-AF47-D136-98C9-A5887916B2FB}"/>
              </a:ext>
            </a:extLst>
          </p:cNvPr>
          <p:cNvSpPr txBox="1">
            <a:spLocks/>
          </p:cNvSpPr>
          <p:nvPr/>
        </p:nvSpPr>
        <p:spPr>
          <a:xfrm>
            <a:off x="838763" y="3238450"/>
            <a:ext cx="1851791" cy="347768"/>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Software services</a:t>
            </a:r>
            <a:endParaRPr lang="en-GB" sz="1200"/>
          </a:p>
        </p:txBody>
      </p:sp>
      <p:sp>
        <p:nvSpPr>
          <p:cNvPr id="24" name="Title 1">
            <a:extLst>
              <a:ext uri="{FF2B5EF4-FFF2-40B4-BE49-F238E27FC236}">
                <a16:creationId xmlns:a16="http://schemas.microsoft.com/office/drawing/2014/main" id="{314995CB-85E7-3803-7903-859FB0271726}"/>
              </a:ext>
            </a:extLst>
          </p:cNvPr>
          <p:cNvSpPr txBox="1">
            <a:spLocks/>
          </p:cNvSpPr>
          <p:nvPr/>
        </p:nvSpPr>
        <p:spPr>
          <a:xfrm>
            <a:off x="2172314" y="4644508"/>
            <a:ext cx="2070595" cy="534639"/>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Testing and assurance </a:t>
            </a:r>
            <a:endParaRPr lang="en-US" sz="1200"/>
          </a:p>
          <a:p>
            <a:r>
              <a:rPr lang="en-GB" sz="1200">
                <a:latin typeface="Filson Pro Regular"/>
              </a:rPr>
              <a:t>by Acutest</a:t>
            </a:r>
            <a:endParaRPr lang="en-GB" sz="1200"/>
          </a:p>
        </p:txBody>
      </p:sp>
      <p:sp>
        <p:nvSpPr>
          <p:cNvPr id="31" name="Title 1">
            <a:extLst>
              <a:ext uri="{FF2B5EF4-FFF2-40B4-BE49-F238E27FC236}">
                <a16:creationId xmlns:a16="http://schemas.microsoft.com/office/drawing/2014/main" id="{8FA50536-7CAD-BC1C-C1C5-8D9A48E3F1A5}"/>
              </a:ext>
            </a:extLst>
          </p:cNvPr>
          <p:cNvSpPr txBox="1">
            <a:spLocks/>
          </p:cNvSpPr>
          <p:nvPr/>
        </p:nvSpPr>
        <p:spPr>
          <a:xfrm>
            <a:off x="5392752" y="5303986"/>
            <a:ext cx="1851791" cy="534639"/>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Enterprise </a:t>
            </a:r>
            <a:endParaRPr lang="en-GB" sz="1200"/>
          </a:p>
          <a:p>
            <a:r>
              <a:rPr lang="en-GB" sz="1200">
                <a:latin typeface="Filson Pro Regular"/>
              </a:rPr>
              <a:t>connectivity</a:t>
            </a:r>
          </a:p>
        </p:txBody>
      </p:sp>
      <p:sp>
        <p:nvSpPr>
          <p:cNvPr id="32" name="Title 1">
            <a:extLst>
              <a:ext uri="{FF2B5EF4-FFF2-40B4-BE49-F238E27FC236}">
                <a16:creationId xmlns:a16="http://schemas.microsoft.com/office/drawing/2014/main" id="{6A241EC0-F050-BC21-2F05-BBA071F8452F}"/>
              </a:ext>
            </a:extLst>
          </p:cNvPr>
          <p:cNvSpPr txBox="1">
            <a:spLocks/>
          </p:cNvSpPr>
          <p:nvPr/>
        </p:nvSpPr>
        <p:spPr>
          <a:xfrm>
            <a:off x="9605326" y="3139401"/>
            <a:ext cx="1851791" cy="534639"/>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Hybrid cloud and datacentre</a:t>
            </a:r>
          </a:p>
        </p:txBody>
      </p:sp>
      <p:sp>
        <p:nvSpPr>
          <p:cNvPr id="67" name="Title 1">
            <a:extLst>
              <a:ext uri="{FF2B5EF4-FFF2-40B4-BE49-F238E27FC236}">
                <a16:creationId xmlns:a16="http://schemas.microsoft.com/office/drawing/2014/main" id="{8A92CCB9-1318-2532-9CE6-8B2500D9E9F1}"/>
              </a:ext>
            </a:extLst>
          </p:cNvPr>
          <p:cNvSpPr txBox="1">
            <a:spLocks/>
          </p:cNvSpPr>
          <p:nvPr/>
        </p:nvSpPr>
        <p:spPr>
          <a:xfrm>
            <a:off x="8510010" y="1655326"/>
            <a:ext cx="1851791" cy="534639"/>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Digital workplace </a:t>
            </a:r>
            <a:endParaRPr lang="en-GB" sz="1200"/>
          </a:p>
          <a:p>
            <a:r>
              <a:rPr lang="en-GB" sz="1200">
                <a:latin typeface="Filson Pro Regular"/>
              </a:rPr>
              <a:t>and automation</a:t>
            </a:r>
            <a:endParaRPr lang="en-GB" sz="1200"/>
          </a:p>
        </p:txBody>
      </p:sp>
      <p:pic>
        <p:nvPicPr>
          <p:cNvPr id="86" name="Graphic 85">
            <a:extLst>
              <a:ext uri="{FF2B5EF4-FFF2-40B4-BE49-F238E27FC236}">
                <a16:creationId xmlns:a16="http://schemas.microsoft.com/office/drawing/2014/main" id="{1F8A366A-6F2D-6941-1E8D-670869566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20835" y="3228027"/>
            <a:ext cx="419142" cy="400650"/>
          </a:xfrm>
          <a:prstGeom prst="rect">
            <a:avLst/>
          </a:prstGeom>
        </p:spPr>
      </p:pic>
      <p:sp>
        <p:nvSpPr>
          <p:cNvPr id="6" name="Circle">
            <a:extLst>
              <a:ext uri="{FF2B5EF4-FFF2-40B4-BE49-F238E27FC236}">
                <a16:creationId xmlns:a16="http://schemas.microsoft.com/office/drawing/2014/main" id="{8DE557BF-1EA2-2E7D-B007-E34B4F8AEB23}"/>
              </a:ext>
            </a:extLst>
          </p:cNvPr>
          <p:cNvSpPr/>
          <p:nvPr/>
        </p:nvSpPr>
        <p:spPr>
          <a:xfrm>
            <a:off x="2754296" y="3326243"/>
            <a:ext cx="111314" cy="111315"/>
          </a:xfrm>
          <a:prstGeom prst="ellipse">
            <a:avLst/>
          </a:prstGeom>
          <a:solidFill>
            <a:srgbClr val="6BFAD8"/>
          </a:solidFill>
          <a:ln w="12700">
            <a:miter lim="400000"/>
          </a:ln>
        </p:spPr>
        <p:txBody>
          <a:bodyPr lIns="30479" rIns="30479" anchor="ctr"/>
          <a:lstStyle/>
          <a:p>
            <a:pPr defTabSz="552812">
              <a:defRPr>
                <a:solidFill>
                  <a:srgbClr val="0D3A41"/>
                </a:solidFill>
              </a:defRPr>
            </a:pPr>
            <a:endParaRPr sz="1200"/>
          </a:p>
        </p:txBody>
      </p:sp>
      <p:sp>
        <p:nvSpPr>
          <p:cNvPr id="9" name="Circle">
            <a:extLst>
              <a:ext uri="{FF2B5EF4-FFF2-40B4-BE49-F238E27FC236}">
                <a16:creationId xmlns:a16="http://schemas.microsoft.com/office/drawing/2014/main" id="{1B906FF9-2B4C-F6F4-3AFD-326CCF7BE48A}"/>
              </a:ext>
            </a:extLst>
          </p:cNvPr>
          <p:cNvSpPr/>
          <p:nvPr/>
        </p:nvSpPr>
        <p:spPr>
          <a:xfrm>
            <a:off x="2900365" y="3326243"/>
            <a:ext cx="111314" cy="111315"/>
          </a:xfrm>
          <a:prstGeom prst="ellipse">
            <a:avLst/>
          </a:prstGeom>
          <a:solidFill>
            <a:srgbClr val="BF0DF6"/>
          </a:solidFill>
          <a:ln w="12700">
            <a:miter lim="400000"/>
          </a:ln>
        </p:spPr>
        <p:txBody>
          <a:bodyPr lIns="30479" rIns="30479" anchor="ctr"/>
          <a:lstStyle/>
          <a:p>
            <a:pPr defTabSz="552812">
              <a:defRPr>
                <a:solidFill>
                  <a:srgbClr val="0D3A41"/>
                </a:solidFill>
              </a:defRPr>
            </a:pPr>
            <a:endParaRPr sz="1200"/>
          </a:p>
        </p:txBody>
      </p:sp>
      <p:grpSp>
        <p:nvGrpSpPr>
          <p:cNvPr id="93" name="Group 92">
            <a:extLst>
              <a:ext uri="{FF2B5EF4-FFF2-40B4-BE49-F238E27FC236}">
                <a16:creationId xmlns:a16="http://schemas.microsoft.com/office/drawing/2014/main" id="{2055D469-6FB0-18EE-DD24-33B13CD922AF}"/>
              </a:ext>
            </a:extLst>
          </p:cNvPr>
          <p:cNvGrpSpPr/>
          <p:nvPr/>
        </p:nvGrpSpPr>
        <p:grpSpPr>
          <a:xfrm>
            <a:off x="4659606" y="880278"/>
            <a:ext cx="2872787" cy="1195638"/>
            <a:chOff x="1116449" y="1681467"/>
            <a:chExt cx="2872787" cy="1195638"/>
          </a:xfrm>
        </p:grpSpPr>
        <p:sp>
          <p:nvSpPr>
            <p:cNvPr id="94" name="Freeform 25">
              <a:extLst>
                <a:ext uri="{FF2B5EF4-FFF2-40B4-BE49-F238E27FC236}">
                  <a16:creationId xmlns:a16="http://schemas.microsoft.com/office/drawing/2014/main" id="{EC1DBF34-85F7-D6E9-0506-F2576793C9D7}"/>
                </a:ext>
              </a:extLst>
            </p:cNvPr>
            <p:cNvSpPr/>
            <p:nvPr/>
          </p:nvSpPr>
          <p:spPr>
            <a:xfrm>
              <a:off x="1289302" y="1710948"/>
              <a:ext cx="272510" cy="2725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675" y="0"/>
                    <a:pt x="0" y="9675"/>
                    <a:pt x="0" y="21600"/>
                  </a:cubicBezTo>
                  <a:lnTo>
                    <a:pt x="21600" y="21600"/>
                  </a:ln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95" name="Freeform 26">
              <a:extLst>
                <a:ext uri="{FF2B5EF4-FFF2-40B4-BE49-F238E27FC236}">
                  <a16:creationId xmlns:a16="http://schemas.microsoft.com/office/drawing/2014/main" id="{CD225F86-3396-83DE-80DE-BF758C9A43E7}"/>
                </a:ext>
              </a:extLst>
            </p:cNvPr>
            <p:cNvSpPr/>
            <p:nvPr/>
          </p:nvSpPr>
          <p:spPr>
            <a:xfrm>
              <a:off x="1431971" y="1797897"/>
              <a:ext cx="247372" cy="296355"/>
            </a:xfrm>
            <a:custGeom>
              <a:avLst/>
              <a:gdLst/>
              <a:ahLst/>
              <a:cxnLst>
                <a:cxn ang="0">
                  <a:pos x="wd2" y="hd2"/>
                </a:cxn>
                <a:cxn ang="5400000">
                  <a:pos x="wd2" y="hd2"/>
                </a:cxn>
                <a:cxn ang="10800000">
                  <a:pos x="wd2" y="hd2"/>
                </a:cxn>
                <a:cxn ang="16200000">
                  <a:pos x="wd2" y="hd2"/>
                </a:cxn>
              </a:cxnLst>
              <a:rect l="0" t="0" r="r" b="b"/>
              <a:pathLst>
                <a:path w="21600" h="21600" extrusionOk="0">
                  <a:moveTo>
                    <a:pt x="19676" y="2456"/>
                  </a:moveTo>
                  <a:lnTo>
                    <a:pt x="10806" y="0"/>
                  </a:lnTo>
                  <a:lnTo>
                    <a:pt x="1935" y="2456"/>
                  </a:lnTo>
                  <a:cubicBezTo>
                    <a:pt x="781" y="2777"/>
                    <a:pt x="0" y="3674"/>
                    <a:pt x="0" y="4685"/>
                  </a:cubicBezTo>
                  <a:lnTo>
                    <a:pt x="0" y="10682"/>
                  </a:lnTo>
                  <a:cubicBezTo>
                    <a:pt x="0" y="16642"/>
                    <a:pt x="7728" y="20334"/>
                    <a:pt x="10104" y="21317"/>
                  </a:cubicBezTo>
                  <a:lnTo>
                    <a:pt x="10783" y="21600"/>
                  </a:lnTo>
                  <a:lnTo>
                    <a:pt x="11485" y="21364"/>
                  </a:lnTo>
                  <a:cubicBezTo>
                    <a:pt x="13861" y="20561"/>
                    <a:pt x="21600" y="17444"/>
                    <a:pt x="21600" y="10682"/>
                  </a:cubicBezTo>
                  <a:lnTo>
                    <a:pt x="21600" y="4685"/>
                  </a:lnTo>
                  <a:cubicBezTo>
                    <a:pt x="21600" y="3674"/>
                    <a:pt x="20819" y="2777"/>
                    <a:pt x="19665" y="2456"/>
                  </a:cubicBezTo>
                  <a:close/>
                  <a:moveTo>
                    <a:pt x="20525" y="10682"/>
                  </a:moveTo>
                  <a:cubicBezTo>
                    <a:pt x="20525" y="16878"/>
                    <a:pt x="13295" y="19787"/>
                    <a:pt x="11077" y="20533"/>
                  </a:cubicBezTo>
                  <a:lnTo>
                    <a:pt x="10828" y="20618"/>
                  </a:lnTo>
                  <a:lnTo>
                    <a:pt x="10591" y="20514"/>
                  </a:lnTo>
                  <a:cubicBezTo>
                    <a:pt x="8362" y="19579"/>
                    <a:pt x="1086" y="16122"/>
                    <a:pt x="1086" y="10682"/>
                  </a:cubicBezTo>
                  <a:lnTo>
                    <a:pt x="1086" y="4685"/>
                  </a:lnTo>
                  <a:cubicBezTo>
                    <a:pt x="1086" y="4061"/>
                    <a:pt x="1561" y="3504"/>
                    <a:pt x="2274" y="3315"/>
                  </a:cubicBezTo>
                  <a:lnTo>
                    <a:pt x="10806" y="954"/>
                  </a:lnTo>
                  <a:lnTo>
                    <a:pt x="19337" y="3315"/>
                  </a:lnTo>
                  <a:cubicBezTo>
                    <a:pt x="20050" y="3513"/>
                    <a:pt x="20525" y="4061"/>
                    <a:pt x="20525" y="4685"/>
                  </a:cubicBezTo>
                  <a:lnTo>
                    <a:pt x="20525" y="10682"/>
                  </a:lnTo>
                  <a:close/>
                  <a:moveTo>
                    <a:pt x="14970" y="7074"/>
                  </a:moveTo>
                  <a:cubicBezTo>
                    <a:pt x="15773" y="7395"/>
                    <a:pt x="16746" y="7112"/>
                    <a:pt x="17131" y="6432"/>
                  </a:cubicBezTo>
                  <a:cubicBezTo>
                    <a:pt x="17515" y="5752"/>
                    <a:pt x="17176" y="4949"/>
                    <a:pt x="16361" y="4628"/>
                  </a:cubicBezTo>
                  <a:cubicBezTo>
                    <a:pt x="15547" y="4307"/>
                    <a:pt x="14585" y="4590"/>
                    <a:pt x="14200" y="5270"/>
                  </a:cubicBezTo>
                  <a:lnTo>
                    <a:pt x="13985" y="6073"/>
                  </a:lnTo>
                  <a:lnTo>
                    <a:pt x="13442" y="7065"/>
                  </a:lnTo>
                  <a:cubicBezTo>
                    <a:pt x="12831" y="6668"/>
                    <a:pt x="12107" y="6413"/>
                    <a:pt x="11337" y="6337"/>
                  </a:cubicBezTo>
                  <a:lnTo>
                    <a:pt x="11337" y="4496"/>
                  </a:lnTo>
                  <a:lnTo>
                    <a:pt x="10263" y="4496"/>
                  </a:lnTo>
                  <a:lnTo>
                    <a:pt x="10263" y="6328"/>
                  </a:lnTo>
                  <a:cubicBezTo>
                    <a:pt x="9493" y="6403"/>
                    <a:pt x="8769" y="6659"/>
                    <a:pt x="8158" y="7055"/>
                  </a:cubicBezTo>
                  <a:lnTo>
                    <a:pt x="7400" y="6422"/>
                  </a:lnTo>
                  <a:cubicBezTo>
                    <a:pt x="7785" y="5752"/>
                    <a:pt x="7445" y="4940"/>
                    <a:pt x="6642" y="4618"/>
                  </a:cubicBezTo>
                  <a:cubicBezTo>
                    <a:pt x="5838" y="4297"/>
                    <a:pt x="4865" y="4581"/>
                    <a:pt x="4481" y="5251"/>
                  </a:cubicBezTo>
                  <a:cubicBezTo>
                    <a:pt x="4096" y="5922"/>
                    <a:pt x="4435" y="6734"/>
                    <a:pt x="5239" y="7055"/>
                  </a:cubicBezTo>
                  <a:lnTo>
                    <a:pt x="6189" y="7235"/>
                  </a:lnTo>
                  <a:lnTo>
                    <a:pt x="7377" y="7688"/>
                  </a:lnTo>
                  <a:cubicBezTo>
                    <a:pt x="6902" y="8198"/>
                    <a:pt x="6597" y="8802"/>
                    <a:pt x="6506" y="9445"/>
                  </a:cubicBezTo>
                  <a:lnTo>
                    <a:pt x="4322" y="9445"/>
                  </a:lnTo>
                  <a:lnTo>
                    <a:pt x="4322" y="10351"/>
                  </a:lnTo>
                  <a:lnTo>
                    <a:pt x="6517" y="10351"/>
                  </a:lnTo>
                  <a:cubicBezTo>
                    <a:pt x="6608" y="10994"/>
                    <a:pt x="6913" y="11598"/>
                    <a:pt x="7389" y="12108"/>
                  </a:cubicBezTo>
                  <a:lnTo>
                    <a:pt x="6642" y="12731"/>
                  </a:lnTo>
                  <a:cubicBezTo>
                    <a:pt x="5838" y="12410"/>
                    <a:pt x="4865" y="12694"/>
                    <a:pt x="4481" y="13364"/>
                  </a:cubicBezTo>
                  <a:cubicBezTo>
                    <a:pt x="4096" y="14035"/>
                    <a:pt x="4435" y="14847"/>
                    <a:pt x="5239" y="15168"/>
                  </a:cubicBezTo>
                  <a:cubicBezTo>
                    <a:pt x="6042" y="15489"/>
                    <a:pt x="7015" y="15206"/>
                    <a:pt x="7400" y="14535"/>
                  </a:cubicBezTo>
                  <a:lnTo>
                    <a:pt x="7615" y="13733"/>
                  </a:lnTo>
                  <a:lnTo>
                    <a:pt x="8158" y="12741"/>
                  </a:lnTo>
                  <a:cubicBezTo>
                    <a:pt x="8769" y="13138"/>
                    <a:pt x="9493" y="13393"/>
                    <a:pt x="10274" y="13468"/>
                  </a:cubicBezTo>
                  <a:lnTo>
                    <a:pt x="10274" y="15300"/>
                  </a:lnTo>
                  <a:lnTo>
                    <a:pt x="11349" y="15300"/>
                  </a:lnTo>
                  <a:lnTo>
                    <a:pt x="11349" y="13487"/>
                  </a:lnTo>
                  <a:cubicBezTo>
                    <a:pt x="12118" y="13402"/>
                    <a:pt x="12842" y="13156"/>
                    <a:pt x="13453" y="12760"/>
                  </a:cubicBezTo>
                  <a:lnTo>
                    <a:pt x="14200" y="13383"/>
                  </a:lnTo>
                  <a:cubicBezTo>
                    <a:pt x="13815" y="14054"/>
                    <a:pt x="14155" y="14866"/>
                    <a:pt x="14958" y="15187"/>
                  </a:cubicBezTo>
                  <a:cubicBezTo>
                    <a:pt x="15762" y="15508"/>
                    <a:pt x="16735" y="15225"/>
                    <a:pt x="17119" y="14545"/>
                  </a:cubicBezTo>
                  <a:cubicBezTo>
                    <a:pt x="17504" y="13865"/>
                    <a:pt x="17165" y="13062"/>
                    <a:pt x="16361" y="12741"/>
                  </a:cubicBezTo>
                  <a:lnTo>
                    <a:pt x="15411" y="12561"/>
                  </a:lnTo>
                  <a:lnTo>
                    <a:pt x="14223" y="12108"/>
                  </a:lnTo>
                  <a:cubicBezTo>
                    <a:pt x="14698" y="11598"/>
                    <a:pt x="15003" y="10994"/>
                    <a:pt x="15094" y="10351"/>
                  </a:cubicBezTo>
                  <a:lnTo>
                    <a:pt x="17289" y="10351"/>
                  </a:lnTo>
                  <a:lnTo>
                    <a:pt x="17289" y="9454"/>
                  </a:lnTo>
                  <a:lnTo>
                    <a:pt x="15094" y="9454"/>
                  </a:lnTo>
                  <a:cubicBezTo>
                    <a:pt x="14992" y="8812"/>
                    <a:pt x="14698" y="8207"/>
                    <a:pt x="14223" y="7697"/>
                  </a:cubicBezTo>
                  <a:lnTo>
                    <a:pt x="14970" y="7074"/>
                  </a:lnTo>
                  <a:close/>
                  <a:moveTo>
                    <a:pt x="15671" y="5402"/>
                  </a:moveTo>
                  <a:lnTo>
                    <a:pt x="16214" y="5601"/>
                  </a:lnTo>
                  <a:lnTo>
                    <a:pt x="15977" y="6300"/>
                  </a:lnTo>
                  <a:lnTo>
                    <a:pt x="15139" y="6101"/>
                  </a:lnTo>
                  <a:lnTo>
                    <a:pt x="15377" y="5402"/>
                  </a:lnTo>
                  <a:moveTo>
                    <a:pt x="14042" y="9907"/>
                  </a:moveTo>
                  <a:cubicBezTo>
                    <a:pt x="14042" y="11400"/>
                    <a:pt x="12593" y="12609"/>
                    <a:pt x="10806" y="12609"/>
                  </a:cubicBezTo>
                  <a:cubicBezTo>
                    <a:pt x="9018" y="12609"/>
                    <a:pt x="7570" y="11400"/>
                    <a:pt x="7570" y="9907"/>
                  </a:cubicBezTo>
                  <a:cubicBezTo>
                    <a:pt x="7570" y="8415"/>
                    <a:pt x="9018" y="7206"/>
                    <a:pt x="10806" y="7206"/>
                  </a:cubicBezTo>
                  <a:cubicBezTo>
                    <a:pt x="12593" y="7206"/>
                    <a:pt x="14042" y="8415"/>
                    <a:pt x="14042" y="9907"/>
                  </a:cubicBezTo>
                  <a:moveTo>
                    <a:pt x="5940" y="6300"/>
                  </a:moveTo>
                  <a:lnTo>
                    <a:pt x="5397" y="6101"/>
                  </a:lnTo>
                  <a:lnTo>
                    <a:pt x="5635" y="5402"/>
                  </a:lnTo>
                  <a:lnTo>
                    <a:pt x="6472" y="5601"/>
                  </a:lnTo>
                  <a:lnTo>
                    <a:pt x="6234" y="6300"/>
                  </a:lnTo>
                  <a:moveTo>
                    <a:pt x="5940" y="14413"/>
                  </a:moveTo>
                  <a:lnTo>
                    <a:pt x="5397" y="14214"/>
                  </a:lnTo>
                  <a:lnTo>
                    <a:pt x="5635" y="13515"/>
                  </a:lnTo>
                  <a:lnTo>
                    <a:pt x="6472" y="13714"/>
                  </a:lnTo>
                  <a:lnTo>
                    <a:pt x="6234" y="14413"/>
                  </a:lnTo>
                  <a:lnTo>
                    <a:pt x="5929" y="14413"/>
                  </a:lnTo>
                  <a:close/>
                  <a:moveTo>
                    <a:pt x="15660" y="13515"/>
                  </a:moveTo>
                  <a:lnTo>
                    <a:pt x="16203" y="13714"/>
                  </a:lnTo>
                  <a:lnTo>
                    <a:pt x="15965" y="14413"/>
                  </a:lnTo>
                  <a:lnTo>
                    <a:pt x="15128" y="14214"/>
                  </a:lnTo>
                  <a:lnTo>
                    <a:pt x="15366" y="13515"/>
                  </a:lnTo>
                </a:path>
              </a:pathLst>
            </a:custGeom>
            <a:solidFill>
              <a:srgbClr val="0E3A42"/>
            </a:solidFill>
            <a:ln w="12700" cap="flat">
              <a:noFill/>
              <a:miter lim="400000"/>
            </a:ln>
            <a:effectLst/>
          </p:spPr>
          <p:txBody>
            <a:bodyPr wrap="square" lIns="30479" tIns="30479" rIns="30479" bIns="30479" numCol="1" anchor="t">
              <a:noAutofit/>
            </a:bodyPr>
            <a:lstStyle/>
            <a:p>
              <a:endParaRPr sz="1200"/>
            </a:p>
          </p:txBody>
        </p:sp>
        <p:grpSp>
          <p:nvGrpSpPr>
            <p:cNvPr id="96" name="Group">
              <a:extLst>
                <a:ext uri="{FF2B5EF4-FFF2-40B4-BE49-F238E27FC236}">
                  <a16:creationId xmlns:a16="http://schemas.microsoft.com/office/drawing/2014/main" id="{2C6A671B-059E-D4BE-4101-44CAC250E435}"/>
                </a:ext>
              </a:extLst>
            </p:cNvPr>
            <p:cNvGrpSpPr/>
            <p:nvPr/>
          </p:nvGrpSpPr>
          <p:grpSpPr>
            <a:xfrm>
              <a:off x="3199826" y="1771541"/>
              <a:ext cx="549523" cy="111315"/>
              <a:chOff x="0" y="-90432"/>
              <a:chExt cx="824283" cy="166971"/>
            </a:xfrm>
          </p:grpSpPr>
          <p:sp>
            <p:nvSpPr>
              <p:cNvPr id="99" name="Circle">
                <a:extLst>
                  <a:ext uri="{FF2B5EF4-FFF2-40B4-BE49-F238E27FC236}">
                    <a16:creationId xmlns:a16="http://schemas.microsoft.com/office/drawing/2014/main" id="{6E4C927B-9723-41DF-D690-EDECF616107F}"/>
                  </a:ext>
                </a:extLst>
              </p:cNvPr>
              <p:cNvSpPr/>
              <p:nvPr/>
            </p:nvSpPr>
            <p:spPr>
              <a:xfrm>
                <a:off x="0" y="-90432"/>
                <a:ext cx="166971" cy="166971"/>
              </a:xfrm>
              <a:prstGeom prst="ellipse">
                <a:avLst/>
              </a:prstGeom>
              <a:solidFill>
                <a:srgbClr val="417983"/>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100" name="Circle">
                <a:extLst>
                  <a:ext uri="{FF2B5EF4-FFF2-40B4-BE49-F238E27FC236}">
                    <a16:creationId xmlns:a16="http://schemas.microsoft.com/office/drawing/2014/main" id="{FBD7ECA9-4A0B-9A32-6E1E-0206F9FCA4AC}"/>
                  </a:ext>
                </a:extLst>
              </p:cNvPr>
              <p:cNvSpPr/>
              <p:nvPr/>
            </p:nvSpPr>
            <p:spPr>
              <a:xfrm>
                <a:off x="219105" y="-90432"/>
                <a:ext cx="166971" cy="166971"/>
              </a:xfrm>
              <a:prstGeom prst="ellipse">
                <a:avLst/>
              </a:prstGeom>
              <a:solidFill>
                <a:srgbClr val="EEF24C"/>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101" name="Circle">
                <a:extLst>
                  <a:ext uri="{FF2B5EF4-FFF2-40B4-BE49-F238E27FC236}">
                    <a16:creationId xmlns:a16="http://schemas.microsoft.com/office/drawing/2014/main" id="{590D6323-22EA-EE96-4B5A-6EA3514F9F50}"/>
                  </a:ext>
                </a:extLst>
              </p:cNvPr>
              <p:cNvSpPr/>
              <p:nvPr/>
            </p:nvSpPr>
            <p:spPr>
              <a:xfrm>
                <a:off x="438208" y="-90432"/>
                <a:ext cx="166971" cy="166971"/>
              </a:xfrm>
              <a:prstGeom prst="ellipse">
                <a:avLst/>
              </a:prstGeom>
              <a:solidFill>
                <a:srgbClr val="6BFAD8"/>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sp>
            <p:nvSpPr>
              <p:cNvPr id="102" name="Circle">
                <a:extLst>
                  <a:ext uri="{FF2B5EF4-FFF2-40B4-BE49-F238E27FC236}">
                    <a16:creationId xmlns:a16="http://schemas.microsoft.com/office/drawing/2014/main" id="{60BACD69-946C-E17E-62F6-46997B2FFD7F}"/>
                  </a:ext>
                </a:extLst>
              </p:cNvPr>
              <p:cNvSpPr/>
              <p:nvPr/>
            </p:nvSpPr>
            <p:spPr>
              <a:xfrm>
                <a:off x="657311" y="-90432"/>
                <a:ext cx="166972" cy="166971"/>
              </a:xfrm>
              <a:prstGeom prst="ellipse">
                <a:avLst/>
              </a:prstGeom>
              <a:solidFill>
                <a:srgbClr val="BF0DF6"/>
              </a:solidFill>
              <a:ln w="12700" cap="flat">
                <a:noFill/>
                <a:miter lim="400000"/>
              </a:ln>
              <a:effectLst/>
            </p:spPr>
            <p:txBody>
              <a:bodyPr wrap="square" lIns="30479" tIns="30479" rIns="30479" bIns="30479" numCol="1" anchor="ctr">
                <a:noAutofit/>
              </a:bodyPr>
              <a:lstStyle/>
              <a:p>
                <a:pPr defTabSz="552812">
                  <a:defRPr>
                    <a:solidFill>
                      <a:srgbClr val="0D3A41"/>
                    </a:solidFill>
                  </a:defRPr>
                </a:pPr>
                <a:endParaRPr sz="1200"/>
              </a:p>
            </p:txBody>
          </p:sp>
        </p:grpSp>
        <p:sp>
          <p:nvSpPr>
            <p:cNvPr id="97" name="Text Placeholder 2">
              <a:extLst>
                <a:ext uri="{FF2B5EF4-FFF2-40B4-BE49-F238E27FC236}">
                  <a16:creationId xmlns:a16="http://schemas.microsoft.com/office/drawing/2014/main" id="{E536C2FF-D884-5B89-CA65-C3AB6A805908}"/>
                </a:ext>
              </a:extLst>
            </p:cNvPr>
            <p:cNvSpPr txBox="1">
              <a:spLocks/>
            </p:cNvSpPr>
            <p:nvPr/>
          </p:nvSpPr>
          <p:spPr>
            <a:xfrm>
              <a:off x="1116449" y="2138856"/>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t>Identifying unique challenges and exposure to threats and implementing the right security solutions to protect customers and their users.</a:t>
              </a:r>
            </a:p>
          </p:txBody>
        </p:sp>
        <p:sp>
          <p:nvSpPr>
            <p:cNvPr id="98" name="Title 1">
              <a:extLst>
                <a:ext uri="{FF2B5EF4-FFF2-40B4-BE49-F238E27FC236}">
                  <a16:creationId xmlns:a16="http://schemas.microsoft.com/office/drawing/2014/main" id="{B1C51917-CFEA-536C-2B62-5C664A89C133}"/>
                </a:ext>
              </a:extLst>
            </p:cNvPr>
            <p:cNvSpPr txBox="1">
              <a:spLocks/>
            </p:cNvSpPr>
            <p:nvPr/>
          </p:nvSpPr>
          <p:spPr>
            <a:xfrm>
              <a:off x="1721807" y="1681467"/>
              <a:ext cx="1851791" cy="347768"/>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t>Cyber security</a:t>
              </a:r>
            </a:p>
          </p:txBody>
        </p:sp>
      </p:grpSp>
      <p:grpSp>
        <p:nvGrpSpPr>
          <p:cNvPr id="103" name="Group 102">
            <a:extLst>
              <a:ext uri="{FF2B5EF4-FFF2-40B4-BE49-F238E27FC236}">
                <a16:creationId xmlns:a16="http://schemas.microsoft.com/office/drawing/2014/main" id="{3E0E6EED-7F20-22A3-E7D4-4BD0558CD76C}"/>
              </a:ext>
            </a:extLst>
          </p:cNvPr>
          <p:cNvGrpSpPr/>
          <p:nvPr/>
        </p:nvGrpSpPr>
        <p:grpSpPr>
          <a:xfrm>
            <a:off x="1104254" y="1648752"/>
            <a:ext cx="2872787" cy="1280959"/>
            <a:chOff x="4644289" y="798907"/>
            <a:chExt cx="2872787" cy="1280959"/>
          </a:xfrm>
        </p:grpSpPr>
        <p:pic>
          <p:nvPicPr>
            <p:cNvPr id="104" name="Group -138.png" descr="Group -138.png">
              <a:extLst>
                <a:ext uri="{FF2B5EF4-FFF2-40B4-BE49-F238E27FC236}">
                  <a16:creationId xmlns:a16="http://schemas.microsoft.com/office/drawing/2014/main" id="{E0F5AF9E-FAF3-FD40-5554-DE6CFBA8B2E1}"/>
                </a:ext>
              </a:extLst>
            </p:cNvPr>
            <p:cNvPicPr>
              <a:picLocks noChangeAspect="1"/>
            </p:cNvPicPr>
            <p:nvPr/>
          </p:nvPicPr>
          <p:blipFill>
            <a:blip r:embed="rId5"/>
            <a:stretch>
              <a:fillRect/>
            </a:stretch>
          </p:blipFill>
          <p:spPr>
            <a:xfrm>
              <a:off x="4818126" y="887656"/>
              <a:ext cx="397760" cy="378262"/>
            </a:xfrm>
            <a:prstGeom prst="rect">
              <a:avLst/>
            </a:prstGeom>
            <a:ln w="12700" cap="flat">
              <a:noFill/>
              <a:miter lim="400000"/>
            </a:ln>
            <a:effectLst/>
          </p:spPr>
        </p:pic>
        <p:sp>
          <p:nvSpPr>
            <p:cNvPr id="105" name="Circle">
              <a:extLst>
                <a:ext uri="{FF2B5EF4-FFF2-40B4-BE49-F238E27FC236}">
                  <a16:creationId xmlns:a16="http://schemas.microsoft.com/office/drawing/2014/main" id="{9108C2D6-B8F2-65A7-816D-307271C0073D}"/>
                </a:ext>
              </a:extLst>
            </p:cNvPr>
            <p:cNvSpPr/>
            <p:nvPr/>
          </p:nvSpPr>
          <p:spPr>
            <a:xfrm>
              <a:off x="7055151" y="899082"/>
              <a:ext cx="111314" cy="111315"/>
            </a:xfrm>
            <a:prstGeom prst="ellipse">
              <a:avLst/>
            </a:prstGeom>
            <a:solidFill>
              <a:srgbClr val="6BFAD8"/>
            </a:solidFill>
            <a:ln w="12700">
              <a:miter lim="400000"/>
            </a:ln>
          </p:spPr>
          <p:txBody>
            <a:bodyPr lIns="30479" rIns="30479" anchor="ctr"/>
            <a:lstStyle/>
            <a:p>
              <a:pPr defTabSz="552812">
                <a:defRPr>
                  <a:solidFill>
                    <a:srgbClr val="0D3A41"/>
                  </a:solidFill>
                </a:defRPr>
              </a:pPr>
              <a:endParaRPr sz="1200"/>
            </a:p>
          </p:txBody>
        </p:sp>
        <p:sp>
          <p:nvSpPr>
            <p:cNvPr id="106" name="Circle">
              <a:extLst>
                <a:ext uri="{FF2B5EF4-FFF2-40B4-BE49-F238E27FC236}">
                  <a16:creationId xmlns:a16="http://schemas.microsoft.com/office/drawing/2014/main" id="{E1112CF7-22F6-0178-8637-DCB1E5D016D4}"/>
                </a:ext>
              </a:extLst>
            </p:cNvPr>
            <p:cNvSpPr/>
            <p:nvPr/>
          </p:nvSpPr>
          <p:spPr>
            <a:xfrm>
              <a:off x="7201220" y="899082"/>
              <a:ext cx="111314" cy="111315"/>
            </a:xfrm>
            <a:prstGeom prst="ellipse">
              <a:avLst/>
            </a:prstGeom>
            <a:solidFill>
              <a:srgbClr val="BF0DF6"/>
            </a:solidFill>
            <a:ln w="12700">
              <a:miter lim="400000"/>
            </a:ln>
          </p:spPr>
          <p:txBody>
            <a:bodyPr lIns="30479" rIns="30479" anchor="ctr"/>
            <a:lstStyle/>
            <a:p>
              <a:pPr defTabSz="552812">
                <a:defRPr>
                  <a:solidFill>
                    <a:srgbClr val="0D3A41"/>
                  </a:solidFill>
                </a:defRPr>
              </a:pPr>
              <a:endParaRPr sz="1200"/>
            </a:p>
          </p:txBody>
        </p:sp>
        <p:sp>
          <p:nvSpPr>
            <p:cNvPr id="107" name="Text Placeholder 2">
              <a:extLst>
                <a:ext uri="{FF2B5EF4-FFF2-40B4-BE49-F238E27FC236}">
                  <a16:creationId xmlns:a16="http://schemas.microsoft.com/office/drawing/2014/main" id="{455888DE-0F6F-67CE-CA0E-1335897A1015}"/>
                </a:ext>
              </a:extLst>
            </p:cNvPr>
            <p:cNvSpPr txBox="1">
              <a:spLocks/>
            </p:cNvSpPr>
            <p:nvPr/>
          </p:nvSpPr>
          <p:spPr>
            <a:xfrm>
              <a:off x="4644289" y="1341617"/>
              <a:ext cx="2872787" cy="738249"/>
            </a:xfrm>
            <a:prstGeom prst="rect">
              <a:avLst/>
            </a:prstGeom>
          </p:spPr>
          <p:txBody>
            <a:bodyPr vert="horz" lIns="72000" tIns="72000" rIns="72000" bIns="72000" rtlCol="0" anchor="t">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tabLst>
                  <a:tab pos="266700" algn="l"/>
                </a:tabLst>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lgn="ctr">
                <a:buNone/>
              </a:pPr>
              <a:r>
                <a:rPr lang="en-GB" sz="900"/>
                <a:t>Our specialist teams can provide a range of value-added services throughout your entire IT lifecycle. </a:t>
              </a:r>
            </a:p>
          </p:txBody>
        </p:sp>
        <p:sp>
          <p:nvSpPr>
            <p:cNvPr id="108" name="Title 1">
              <a:extLst>
                <a:ext uri="{FF2B5EF4-FFF2-40B4-BE49-F238E27FC236}">
                  <a16:creationId xmlns:a16="http://schemas.microsoft.com/office/drawing/2014/main" id="{0598998E-6234-2ACF-33F3-F76B5FCE6B28}"/>
                </a:ext>
              </a:extLst>
            </p:cNvPr>
            <p:cNvSpPr txBox="1">
              <a:spLocks/>
            </p:cNvSpPr>
            <p:nvPr/>
          </p:nvSpPr>
          <p:spPr>
            <a:xfrm>
              <a:off x="5214487" y="798907"/>
              <a:ext cx="1851791" cy="534639"/>
            </a:xfrm>
            <a:prstGeom prst="rect">
              <a:avLst/>
            </a:prstGeom>
          </p:spPr>
          <p:txBody>
            <a:bodyPr vert="horz" lIns="72000" tIns="72000" rIns="72000" bIns="72000" rtlCol="0" anchor="ctr">
              <a:no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1200">
                  <a:latin typeface="Filson Pro Regular"/>
                </a:rPr>
                <a:t>Professional and</a:t>
              </a:r>
              <a:endParaRPr lang="en-US" sz="1200"/>
            </a:p>
            <a:p>
              <a:r>
                <a:rPr lang="en-GB" sz="1200">
                  <a:latin typeface="Filson Pro Regular"/>
                </a:rPr>
                <a:t>managed services</a:t>
              </a:r>
            </a:p>
          </p:txBody>
        </p:sp>
      </p:grpSp>
    </p:spTree>
    <p:extLst>
      <p:ext uri="{BB962C8B-B14F-4D97-AF65-F5344CB8AC3E}">
        <p14:creationId xmlns:p14="http://schemas.microsoft.com/office/powerpoint/2010/main" val="165613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16A4FA9-A2BA-1ACE-B4B1-4A24F31FCC27}"/>
              </a:ext>
            </a:extLst>
          </p:cNvPr>
          <p:cNvSpPr>
            <a:spLocks noGrp="1"/>
          </p:cNvSpPr>
          <p:nvPr>
            <p:ph type="body" sz="quarter" idx="11"/>
          </p:nvPr>
        </p:nvSpPr>
        <p:spPr/>
        <p:txBody>
          <a:bodyPr/>
          <a:lstStyle/>
          <a:p>
            <a:r>
              <a:rPr lang="en-GB">
                <a:latin typeface="Mulish"/>
                <a:cs typeface="Poppins SemiBold"/>
              </a:rPr>
              <a:t>Windows. Microsoft 365. Azure. Power Platform. Microsoft licencing. We are fluent in all things Microsoft. That’s why we are one of the UK’s most accredited Microsoft partners with all six cloud designations:</a:t>
            </a:r>
          </a:p>
        </p:txBody>
      </p:sp>
      <p:grpSp>
        <p:nvGrpSpPr>
          <p:cNvPr id="24" name="Group 13">
            <a:extLst>
              <a:ext uri="{FF2B5EF4-FFF2-40B4-BE49-F238E27FC236}">
                <a16:creationId xmlns:a16="http://schemas.microsoft.com/office/drawing/2014/main" id="{A349C228-58F3-C2CE-7372-8D3A4E6C8E9E}"/>
              </a:ext>
            </a:extLst>
          </p:cNvPr>
          <p:cNvGrpSpPr/>
          <p:nvPr/>
        </p:nvGrpSpPr>
        <p:grpSpPr>
          <a:xfrm>
            <a:off x="974737" y="2681476"/>
            <a:ext cx="338378" cy="244618"/>
            <a:chOff x="0" y="0"/>
            <a:chExt cx="507565" cy="366925"/>
          </a:xfrm>
        </p:grpSpPr>
        <p:sp>
          <p:nvSpPr>
            <p:cNvPr id="25" name="Freeform 14">
              <a:extLst>
                <a:ext uri="{FF2B5EF4-FFF2-40B4-BE49-F238E27FC236}">
                  <a16:creationId xmlns:a16="http://schemas.microsoft.com/office/drawing/2014/main" id="{C8917FD8-CECC-1DDC-2AE0-E5E435CBE71A}"/>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26" name="Freeform 15">
              <a:extLst>
                <a:ext uri="{FF2B5EF4-FFF2-40B4-BE49-F238E27FC236}">
                  <a16:creationId xmlns:a16="http://schemas.microsoft.com/office/drawing/2014/main" id="{E26B199F-909C-C4C5-A2DB-4DA0E98741AC}"/>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27" name="Group 16">
            <a:extLst>
              <a:ext uri="{FF2B5EF4-FFF2-40B4-BE49-F238E27FC236}">
                <a16:creationId xmlns:a16="http://schemas.microsoft.com/office/drawing/2014/main" id="{C85A6EE2-8EE5-3314-D3B1-C67317E22D54}"/>
              </a:ext>
            </a:extLst>
          </p:cNvPr>
          <p:cNvGrpSpPr/>
          <p:nvPr/>
        </p:nvGrpSpPr>
        <p:grpSpPr>
          <a:xfrm>
            <a:off x="974737" y="3090324"/>
            <a:ext cx="338378" cy="244618"/>
            <a:chOff x="0" y="0"/>
            <a:chExt cx="507565" cy="366925"/>
          </a:xfrm>
        </p:grpSpPr>
        <p:sp>
          <p:nvSpPr>
            <p:cNvPr id="28" name="Freeform 17">
              <a:extLst>
                <a:ext uri="{FF2B5EF4-FFF2-40B4-BE49-F238E27FC236}">
                  <a16:creationId xmlns:a16="http://schemas.microsoft.com/office/drawing/2014/main" id="{7175ECF5-0796-DE51-3739-E2B5747F1761}"/>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29" name="Freeform 18">
              <a:extLst>
                <a:ext uri="{FF2B5EF4-FFF2-40B4-BE49-F238E27FC236}">
                  <a16:creationId xmlns:a16="http://schemas.microsoft.com/office/drawing/2014/main" id="{98ABF547-1EC3-AC9E-B5B3-90ECD0222F3C}"/>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30" name="Group 19">
            <a:extLst>
              <a:ext uri="{FF2B5EF4-FFF2-40B4-BE49-F238E27FC236}">
                <a16:creationId xmlns:a16="http://schemas.microsoft.com/office/drawing/2014/main" id="{1AE084D4-3A68-CE4D-3742-F0BD141C35BB}"/>
              </a:ext>
            </a:extLst>
          </p:cNvPr>
          <p:cNvGrpSpPr/>
          <p:nvPr/>
        </p:nvGrpSpPr>
        <p:grpSpPr>
          <a:xfrm>
            <a:off x="974737" y="3499183"/>
            <a:ext cx="338378" cy="244616"/>
            <a:chOff x="0" y="0"/>
            <a:chExt cx="507565" cy="366923"/>
          </a:xfrm>
        </p:grpSpPr>
        <p:sp>
          <p:nvSpPr>
            <p:cNvPr id="31" name="Freeform 20">
              <a:extLst>
                <a:ext uri="{FF2B5EF4-FFF2-40B4-BE49-F238E27FC236}">
                  <a16:creationId xmlns:a16="http://schemas.microsoft.com/office/drawing/2014/main" id="{8E02A1AF-53FF-1A39-34E2-434480D4207B}"/>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2" name="Freeform 21">
              <a:extLst>
                <a:ext uri="{FF2B5EF4-FFF2-40B4-BE49-F238E27FC236}">
                  <a16:creationId xmlns:a16="http://schemas.microsoft.com/office/drawing/2014/main" id="{EC4A1FD0-1CBB-4A97-0B30-DEB1177E0B42}"/>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40" name="Text Placeholder 2">
            <a:extLst>
              <a:ext uri="{FF2B5EF4-FFF2-40B4-BE49-F238E27FC236}">
                <a16:creationId xmlns:a16="http://schemas.microsoft.com/office/drawing/2014/main" id="{5E9965CF-425E-190E-A8C3-0C18B480F73F}"/>
              </a:ext>
            </a:extLst>
          </p:cNvPr>
          <p:cNvSpPr txBox="1">
            <a:spLocks/>
          </p:cNvSpPr>
          <p:nvPr/>
        </p:nvSpPr>
        <p:spPr>
          <a:xfrm>
            <a:off x="1334790" y="2602549"/>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Digital and App Innovation (Azure)</a:t>
            </a:r>
          </a:p>
        </p:txBody>
      </p:sp>
      <p:sp>
        <p:nvSpPr>
          <p:cNvPr id="41" name="Text Placeholder 2">
            <a:extLst>
              <a:ext uri="{FF2B5EF4-FFF2-40B4-BE49-F238E27FC236}">
                <a16:creationId xmlns:a16="http://schemas.microsoft.com/office/drawing/2014/main" id="{648B81A5-3459-703A-3204-F03ACDAD487F}"/>
              </a:ext>
            </a:extLst>
          </p:cNvPr>
          <p:cNvSpPr txBox="1">
            <a:spLocks/>
          </p:cNvSpPr>
          <p:nvPr/>
        </p:nvSpPr>
        <p:spPr>
          <a:xfrm>
            <a:off x="1356465" y="3023365"/>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Security</a:t>
            </a:r>
          </a:p>
        </p:txBody>
      </p:sp>
      <p:sp>
        <p:nvSpPr>
          <p:cNvPr id="42" name="Text Placeholder 2">
            <a:extLst>
              <a:ext uri="{FF2B5EF4-FFF2-40B4-BE49-F238E27FC236}">
                <a16:creationId xmlns:a16="http://schemas.microsoft.com/office/drawing/2014/main" id="{2E29E7B1-91A7-441E-D90B-981AF3621834}"/>
              </a:ext>
            </a:extLst>
          </p:cNvPr>
          <p:cNvSpPr txBox="1">
            <a:spLocks/>
          </p:cNvSpPr>
          <p:nvPr/>
        </p:nvSpPr>
        <p:spPr>
          <a:xfrm>
            <a:off x="1340123" y="3425427"/>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Data and AI (Azure)</a:t>
            </a:r>
          </a:p>
        </p:txBody>
      </p:sp>
      <p:grpSp>
        <p:nvGrpSpPr>
          <p:cNvPr id="44" name="Group 13">
            <a:extLst>
              <a:ext uri="{FF2B5EF4-FFF2-40B4-BE49-F238E27FC236}">
                <a16:creationId xmlns:a16="http://schemas.microsoft.com/office/drawing/2014/main" id="{245BCC4C-D848-118A-7C77-1C6B6921D649}"/>
              </a:ext>
            </a:extLst>
          </p:cNvPr>
          <p:cNvGrpSpPr/>
          <p:nvPr/>
        </p:nvGrpSpPr>
        <p:grpSpPr>
          <a:xfrm>
            <a:off x="968641" y="3918964"/>
            <a:ext cx="338378" cy="244618"/>
            <a:chOff x="0" y="0"/>
            <a:chExt cx="507565" cy="366925"/>
          </a:xfrm>
        </p:grpSpPr>
        <p:sp>
          <p:nvSpPr>
            <p:cNvPr id="45" name="Freeform 14">
              <a:extLst>
                <a:ext uri="{FF2B5EF4-FFF2-40B4-BE49-F238E27FC236}">
                  <a16:creationId xmlns:a16="http://schemas.microsoft.com/office/drawing/2014/main" id="{EB89E943-047C-E245-AF4D-1A5E59475D6E}"/>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46" name="Freeform 15">
              <a:extLst>
                <a:ext uri="{FF2B5EF4-FFF2-40B4-BE49-F238E27FC236}">
                  <a16:creationId xmlns:a16="http://schemas.microsoft.com/office/drawing/2014/main" id="{1F30CD70-E428-916B-1A77-A7EF169537EB}"/>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47" name="Group 16">
            <a:extLst>
              <a:ext uri="{FF2B5EF4-FFF2-40B4-BE49-F238E27FC236}">
                <a16:creationId xmlns:a16="http://schemas.microsoft.com/office/drawing/2014/main" id="{6C98F7D1-A370-944C-81C1-E262EFD4BDBE}"/>
              </a:ext>
            </a:extLst>
          </p:cNvPr>
          <p:cNvGrpSpPr/>
          <p:nvPr/>
        </p:nvGrpSpPr>
        <p:grpSpPr>
          <a:xfrm>
            <a:off x="968641" y="4327812"/>
            <a:ext cx="338378" cy="244618"/>
            <a:chOff x="0" y="0"/>
            <a:chExt cx="507565" cy="366925"/>
          </a:xfrm>
        </p:grpSpPr>
        <p:sp>
          <p:nvSpPr>
            <p:cNvPr id="48" name="Freeform 17">
              <a:extLst>
                <a:ext uri="{FF2B5EF4-FFF2-40B4-BE49-F238E27FC236}">
                  <a16:creationId xmlns:a16="http://schemas.microsoft.com/office/drawing/2014/main" id="{4CDB7314-A9D4-5347-3C62-CB71D3F45985}"/>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49" name="Freeform 18">
              <a:extLst>
                <a:ext uri="{FF2B5EF4-FFF2-40B4-BE49-F238E27FC236}">
                  <a16:creationId xmlns:a16="http://schemas.microsoft.com/office/drawing/2014/main" id="{241175F8-E44F-0152-93E3-DA0573A54814}"/>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50" name="Group 19">
            <a:extLst>
              <a:ext uri="{FF2B5EF4-FFF2-40B4-BE49-F238E27FC236}">
                <a16:creationId xmlns:a16="http://schemas.microsoft.com/office/drawing/2014/main" id="{D65BF820-C0F3-3D2C-E054-032FCB6C46D1}"/>
              </a:ext>
            </a:extLst>
          </p:cNvPr>
          <p:cNvGrpSpPr/>
          <p:nvPr/>
        </p:nvGrpSpPr>
        <p:grpSpPr>
          <a:xfrm>
            <a:off x="968641" y="4736671"/>
            <a:ext cx="338378" cy="244616"/>
            <a:chOff x="0" y="0"/>
            <a:chExt cx="507565" cy="366923"/>
          </a:xfrm>
        </p:grpSpPr>
        <p:sp>
          <p:nvSpPr>
            <p:cNvPr id="51" name="Freeform 20">
              <a:extLst>
                <a:ext uri="{FF2B5EF4-FFF2-40B4-BE49-F238E27FC236}">
                  <a16:creationId xmlns:a16="http://schemas.microsoft.com/office/drawing/2014/main" id="{7A82D19F-C3AE-5EA4-CC9B-54ABF0750CBE}"/>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52" name="Freeform 21">
              <a:extLst>
                <a:ext uri="{FF2B5EF4-FFF2-40B4-BE49-F238E27FC236}">
                  <a16:creationId xmlns:a16="http://schemas.microsoft.com/office/drawing/2014/main" id="{3982D119-E456-7ED6-82DB-3AC776A5F4F8}"/>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53" name="Text Placeholder 2">
            <a:extLst>
              <a:ext uri="{FF2B5EF4-FFF2-40B4-BE49-F238E27FC236}">
                <a16:creationId xmlns:a16="http://schemas.microsoft.com/office/drawing/2014/main" id="{EBD83274-DAED-007A-1A8E-22E508267404}"/>
              </a:ext>
            </a:extLst>
          </p:cNvPr>
          <p:cNvSpPr txBox="1">
            <a:spLocks/>
          </p:cNvSpPr>
          <p:nvPr/>
        </p:nvSpPr>
        <p:spPr>
          <a:xfrm>
            <a:off x="1351554" y="3844471"/>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Infrastructure (Azure)</a:t>
            </a:r>
          </a:p>
        </p:txBody>
      </p:sp>
      <p:sp>
        <p:nvSpPr>
          <p:cNvPr id="54" name="Text Placeholder 2">
            <a:extLst>
              <a:ext uri="{FF2B5EF4-FFF2-40B4-BE49-F238E27FC236}">
                <a16:creationId xmlns:a16="http://schemas.microsoft.com/office/drawing/2014/main" id="{58FB463A-4042-F052-EDA6-F791DAB1F58A}"/>
              </a:ext>
            </a:extLst>
          </p:cNvPr>
          <p:cNvSpPr txBox="1">
            <a:spLocks/>
          </p:cNvSpPr>
          <p:nvPr/>
        </p:nvSpPr>
        <p:spPr>
          <a:xfrm>
            <a:off x="1350369" y="4260853"/>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Modern Work</a:t>
            </a:r>
          </a:p>
        </p:txBody>
      </p:sp>
      <p:sp>
        <p:nvSpPr>
          <p:cNvPr id="55" name="Text Placeholder 2">
            <a:extLst>
              <a:ext uri="{FF2B5EF4-FFF2-40B4-BE49-F238E27FC236}">
                <a16:creationId xmlns:a16="http://schemas.microsoft.com/office/drawing/2014/main" id="{80F06AC7-E129-08D1-1AB1-D7BF53BC6CC5}"/>
              </a:ext>
            </a:extLst>
          </p:cNvPr>
          <p:cNvSpPr txBox="1">
            <a:spLocks/>
          </p:cNvSpPr>
          <p:nvPr/>
        </p:nvSpPr>
        <p:spPr>
          <a:xfrm>
            <a:off x="1350369" y="4664092"/>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Business Applications</a:t>
            </a:r>
          </a:p>
        </p:txBody>
      </p:sp>
      <p:sp>
        <p:nvSpPr>
          <p:cNvPr id="16" name="TextBox 15">
            <a:extLst>
              <a:ext uri="{FF2B5EF4-FFF2-40B4-BE49-F238E27FC236}">
                <a16:creationId xmlns:a16="http://schemas.microsoft.com/office/drawing/2014/main" id="{3C964651-B49B-1D60-934E-F20282A3E351}"/>
              </a:ext>
            </a:extLst>
          </p:cNvPr>
          <p:cNvSpPr txBox="1"/>
          <p:nvPr/>
        </p:nvSpPr>
        <p:spPr>
          <a:xfrm>
            <a:off x="830092" y="5273872"/>
            <a:ext cx="7229230" cy="584775"/>
          </a:xfrm>
          <a:prstGeom prst="rect">
            <a:avLst/>
          </a:prstGeom>
          <a:noFill/>
        </p:spPr>
        <p:txBody>
          <a:bodyPr wrap="square">
            <a:spAutoFit/>
          </a:bodyPr>
          <a:lstStyle/>
          <a:p>
            <a:r>
              <a:rPr kumimoji="0" lang="en-GB" sz="1600" b="0" i="0" u="none" strike="noStrike" kern="1200" cap="none" spc="0" normalizeH="0" baseline="0" noProof="0">
                <a:ln>
                  <a:noFill/>
                </a:ln>
                <a:solidFill>
                  <a:srgbClr val="0D3A41"/>
                </a:solidFill>
                <a:effectLst/>
                <a:uLnTx/>
                <a:uFillTx/>
                <a:latin typeface="Mulish" pitchFamily="2" charset="77"/>
                <a:ea typeface="+mn-ea"/>
                <a:cs typeface="Poppins SemiBold" pitchFamily="2" charset="77"/>
              </a:rPr>
              <a:t>As a strategic partner to Microsoft, we support their commitment to empowerment of every person and every organisation to achieve more.</a:t>
            </a:r>
            <a:endParaRPr lang="en-GB"/>
          </a:p>
        </p:txBody>
      </p:sp>
      <p:sp>
        <p:nvSpPr>
          <p:cNvPr id="18" name="Title 3">
            <a:extLst>
              <a:ext uri="{FF2B5EF4-FFF2-40B4-BE49-F238E27FC236}">
                <a16:creationId xmlns:a16="http://schemas.microsoft.com/office/drawing/2014/main" id="{9BDDAAE6-C6AA-83D9-170C-943F88742D56}"/>
              </a:ext>
            </a:extLst>
          </p:cNvPr>
          <p:cNvSpPr txBox="1">
            <a:spLocks/>
          </p:cNvSpPr>
          <p:nvPr/>
        </p:nvSpPr>
        <p:spPr>
          <a:xfrm>
            <a:off x="838200" y="290755"/>
            <a:ext cx="4777154" cy="1325563"/>
          </a:xfrm>
          <a:prstGeom prst="rect">
            <a:avLst/>
          </a:prstGeom>
          <a:noFill/>
          <a:ln>
            <a:noFill/>
          </a:ln>
        </p:spPr>
        <p:txBody>
          <a:bodyPr spcFirstLastPara="1" vert="horz" wrap="square" lIns="72000" tIns="72000" rIns="72000" bIns="72000" rtlCol="0" anchor="ctr" anchorCtr="0">
            <a:noAutofit/>
          </a:bodyPr>
          <a:lstStyle>
            <a:lvl1pPr lvl="0" algn="l" defTabSz="914400" rtl="0" eaLnBrk="1" latinLnBrk="0" hangingPunct="1">
              <a:lnSpc>
                <a:spcPct val="90000"/>
              </a:lnSpc>
              <a:spcBef>
                <a:spcPts val="0"/>
              </a:spcBef>
              <a:spcAft>
                <a:spcPts val="0"/>
              </a:spcAft>
              <a:buClr>
                <a:schemeClr val="dk2"/>
              </a:buClr>
              <a:buSzPts val="1800"/>
              <a:buNone/>
              <a:defRPr sz="4400" b="0" i="0" kern="1200">
                <a:solidFill>
                  <a:schemeClr val="tx1"/>
                </a:solidFill>
                <a:latin typeface="Filson Pro Regular" panose="02000000000000000000" pitchFamily="2" charset="77"/>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a:t>Microsoft</a:t>
            </a:r>
          </a:p>
        </p:txBody>
      </p:sp>
      <p:sp>
        <p:nvSpPr>
          <p:cNvPr id="3" name="Rounded Rectangle">
            <a:extLst>
              <a:ext uri="{FF2B5EF4-FFF2-40B4-BE49-F238E27FC236}">
                <a16:creationId xmlns:a16="http://schemas.microsoft.com/office/drawing/2014/main" id="{A26553F0-1529-7942-13E3-53D77FC47AD4}"/>
              </a:ext>
            </a:extLst>
          </p:cNvPr>
          <p:cNvSpPr/>
          <p:nvPr/>
        </p:nvSpPr>
        <p:spPr>
          <a:xfrm>
            <a:off x="6893144" y="2415009"/>
            <a:ext cx="4460653" cy="2557258"/>
          </a:xfrm>
          <a:prstGeom prst="roundRect">
            <a:avLst>
              <a:gd name="adj" fmla="val 6752"/>
            </a:avLst>
          </a:prstGeom>
          <a:solidFill>
            <a:srgbClr val="FFFFFF"/>
          </a:solidFill>
          <a:ln w="12700">
            <a:miter lim="400000"/>
          </a:ln>
          <a:effectLst>
            <a:outerShdw blurRad="292100" dist="67427" dir="5400000" rotWithShape="0">
              <a:srgbClr val="000000">
                <a:alpha val="17955"/>
              </a:srgbClr>
            </a:outerShdw>
          </a:effectLst>
        </p:spPr>
        <p:txBody>
          <a:bodyPr lIns="30479" rIns="30479" anchor="ctr"/>
          <a:lstStyle/>
          <a:p>
            <a:endParaRPr sz="1200"/>
          </a:p>
        </p:txBody>
      </p:sp>
      <p:pic>
        <p:nvPicPr>
          <p:cNvPr id="4" name="Picture 3">
            <a:extLst>
              <a:ext uri="{FF2B5EF4-FFF2-40B4-BE49-F238E27FC236}">
                <a16:creationId xmlns:a16="http://schemas.microsoft.com/office/drawing/2014/main" id="{CCA441C3-9E7B-9C51-2181-A0E8E90380D4}"/>
              </a:ext>
            </a:extLst>
          </p:cNvPr>
          <p:cNvPicPr>
            <a:picLocks noChangeAspect="1"/>
          </p:cNvPicPr>
          <p:nvPr/>
        </p:nvPicPr>
        <p:blipFill>
          <a:blip r:embed="rId2"/>
          <a:stretch>
            <a:fillRect/>
          </a:stretch>
        </p:blipFill>
        <p:spPr>
          <a:xfrm>
            <a:off x="7038682" y="2577227"/>
            <a:ext cx="4183670" cy="2287073"/>
          </a:xfrm>
          <a:prstGeom prst="rect">
            <a:avLst/>
          </a:prstGeom>
        </p:spPr>
      </p:pic>
    </p:spTree>
    <p:extLst>
      <p:ext uri="{BB962C8B-B14F-4D97-AF65-F5344CB8AC3E}">
        <p14:creationId xmlns:p14="http://schemas.microsoft.com/office/powerpoint/2010/main" val="379988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70D-AEF8-0CA9-EB2F-6F443CDB076A}"/>
              </a:ext>
            </a:extLst>
          </p:cNvPr>
          <p:cNvSpPr>
            <a:spLocks noGrp="1"/>
          </p:cNvSpPr>
          <p:nvPr>
            <p:ph type="title"/>
          </p:nvPr>
        </p:nvSpPr>
        <p:spPr/>
        <p:txBody>
          <a:bodyPr/>
          <a:lstStyle/>
          <a:p>
            <a:r>
              <a:rPr lang="en-GB"/>
              <a:t>Challenges with complex security</a:t>
            </a:r>
          </a:p>
        </p:txBody>
      </p:sp>
      <p:grpSp>
        <p:nvGrpSpPr>
          <p:cNvPr id="3" name="Group 13">
            <a:extLst>
              <a:ext uri="{FF2B5EF4-FFF2-40B4-BE49-F238E27FC236}">
                <a16:creationId xmlns:a16="http://schemas.microsoft.com/office/drawing/2014/main" id="{473B68C4-7CB1-BB82-1DBC-CE352E143999}"/>
              </a:ext>
            </a:extLst>
          </p:cNvPr>
          <p:cNvGrpSpPr/>
          <p:nvPr/>
        </p:nvGrpSpPr>
        <p:grpSpPr>
          <a:xfrm>
            <a:off x="2100893" y="1691159"/>
            <a:ext cx="338378" cy="244618"/>
            <a:chOff x="0" y="0"/>
            <a:chExt cx="507565" cy="366925"/>
          </a:xfrm>
        </p:grpSpPr>
        <p:sp>
          <p:nvSpPr>
            <p:cNvPr id="5" name="Freeform 14">
              <a:extLst>
                <a:ext uri="{FF2B5EF4-FFF2-40B4-BE49-F238E27FC236}">
                  <a16:creationId xmlns:a16="http://schemas.microsoft.com/office/drawing/2014/main" id="{F1FAE2BA-025B-106F-0153-339C37CDA184}"/>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6" name="Freeform 15">
              <a:extLst>
                <a:ext uri="{FF2B5EF4-FFF2-40B4-BE49-F238E27FC236}">
                  <a16:creationId xmlns:a16="http://schemas.microsoft.com/office/drawing/2014/main" id="{DA14F8CA-2A36-3196-4794-D5C65B8EB073}"/>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7" name="Group 16">
            <a:extLst>
              <a:ext uri="{FF2B5EF4-FFF2-40B4-BE49-F238E27FC236}">
                <a16:creationId xmlns:a16="http://schemas.microsoft.com/office/drawing/2014/main" id="{933EEF1E-BAB8-C0E6-F9C2-E8CF466402AB}"/>
              </a:ext>
            </a:extLst>
          </p:cNvPr>
          <p:cNvGrpSpPr/>
          <p:nvPr/>
        </p:nvGrpSpPr>
        <p:grpSpPr>
          <a:xfrm>
            <a:off x="2100893" y="2100007"/>
            <a:ext cx="338378" cy="244618"/>
            <a:chOff x="0" y="0"/>
            <a:chExt cx="507565" cy="366925"/>
          </a:xfrm>
        </p:grpSpPr>
        <p:sp>
          <p:nvSpPr>
            <p:cNvPr id="8" name="Freeform 17">
              <a:extLst>
                <a:ext uri="{FF2B5EF4-FFF2-40B4-BE49-F238E27FC236}">
                  <a16:creationId xmlns:a16="http://schemas.microsoft.com/office/drawing/2014/main" id="{D7C462AC-89F5-1377-B63A-ADD5A0B26B9F}"/>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9" name="Freeform 18">
              <a:extLst>
                <a:ext uri="{FF2B5EF4-FFF2-40B4-BE49-F238E27FC236}">
                  <a16:creationId xmlns:a16="http://schemas.microsoft.com/office/drawing/2014/main" id="{999216DE-8332-8B43-1332-D3616179CD41}"/>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10" name="Group 19">
            <a:extLst>
              <a:ext uri="{FF2B5EF4-FFF2-40B4-BE49-F238E27FC236}">
                <a16:creationId xmlns:a16="http://schemas.microsoft.com/office/drawing/2014/main" id="{3C096066-EAA2-ED6A-8B4D-8F0817ED0DEF}"/>
              </a:ext>
            </a:extLst>
          </p:cNvPr>
          <p:cNvGrpSpPr/>
          <p:nvPr/>
        </p:nvGrpSpPr>
        <p:grpSpPr>
          <a:xfrm>
            <a:off x="2100893" y="2508866"/>
            <a:ext cx="338378" cy="244616"/>
            <a:chOff x="0" y="0"/>
            <a:chExt cx="507565" cy="366923"/>
          </a:xfrm>
        </p:grpSpPr>
        <p:sp>
          <p:nvSpPr>
            <p:cNvPr id="11" name="Freeform 20">
              <a:extLst>
                <a:ext uri="{FF2B5EF4-FFF2-40B4-BE49-F238E27FC236}">
                  <a16:creationId xmlns:a16="http://schemas.microsoft.com/office/drawing/2014/main" id="{512AF821-423B-E592-40BD-10CEAD467BD0}"/>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12" name="Freeform 21">
              <a:extLst>
                <a:ext uri="{FF2B5EF4-FFF2-40B4-BE49-F238E27FC236}">
                  <a16:creationId xmlns:a16="http://schemas.microsoft.com/office/drawing/2014/main" id="{2F1B9F49-F228-C2E6-A363-8C744CEF996A}"/>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13" name="Text Placeholder 2">
            <a:extLst>
              <a:ext uri="{FF2B5EF4-FFF2-40B4-BE49-F238E27FC236}">
                <a16:creationId xmlns:a16="http://schemas.microsoft.com/office/drawing/2014/main" id="{499FF45B-3702-8030-994B-2CF4AF435062}"/>
              </a:ext>
            </a:extLst>
          </p:cNvPr>
          <p:cNvSpPr txBox="1">
            <a:spLocks/>
          </p:cNvSpPr>
          <p:nvPr/>
        </p:nvSpPr>
        <p:spPr>
          <a:xfrm>
            <a:off x="2460946" y="1612232"/>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Increased Complexity</a:t>
            </a:r>
          </a:p>
        </p:txBody>
      </p:sp>
      <p:sp>
        <p:nvSpPr>
          <p:cNvPr id="14" name="Text Placeholder 2">
            <a:extLst>
              <a:ext uri="{FF2B5EF4-FFF2-40B4-BE49-F238E27FC236}">
                <a16:creationId xmlns:a16="http://schemas.microsoft.com/office/drawing/2014/main" id="{5903F261-5313-BDD8-4D0B-05E259D9D6D9}"/>
              </a:ext>
            </a:extLst>
          </p:cNvPr>
          <p:cNvSpPr txBox="1">
            <a:spLocks/>
          </p:cNvSpPr>
          <p:nvPr/>
        </p:nvSpPr>
        <p:spPr>
          <a:xfrm>
            <a:off x="2482621" y="2033048"/>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Integration Issues</a:t>
            </a:r>
          </a:p>
        </p:txBody>
      </p:sp>
      <p:sp>
        <p:nvSpPr>
          <p:cNvPr id="15" name="Text Placeholder 2">
            <a:extLst>
              <a:ext uri="{FF2B5EF4-FFF2-40B4-BE49-F238E27FC236}">
                <a16:creationId xmlns:a16="http://schemas.microsoft.com/office/drawing/2014/main" id="{6CA162C2-6648-0F01-DD82-765BE013F016}"/>
              </a:ext>
            </a:extLst>
          </p:cNvPr>
          <p:cNvSpPr txBox="1">
            <a:spLocks/>
          </p:cNvSpPr>
          <p:nvPr/>
        </p:nvSpPr>
        <p:spPr>
          <a:xfrm>
            <a:off x="2466279" y="2435110"/>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Management and Monitoring</a:t>
            </a:r>
          </a:p>
        </p:txBody>
      </p:sp>
      <p:grpSp>
        <p:nvGrpSpPr>
          <p:cNvPr id="16" name="Group 13">
            <a:extLst>
              <a:ext uri="{FF2B5EF4-FFF2-40B4-BE49-F238E27FC236}">
                <a16:creationId xmlns:a16="http://schemas.microsoft.com/office/drawing/2014/main" id="{D1409873-62BD-4842-4938-C0A4B6395E33}"/>
              </a:ext>
            </a:extLst>
          </p:cNvPr>
          <p:cNvGrpSpPr/>
          <p:nvPr/>
        </p:nvGrpSpPr>
        <p:grpSpPr>
          <a:xfrm>
            <a:off x="2094797" y="2928647"/>
            <a:ext cx="338378" cy="244618"/>
            <a:chOff x="0" y="0"/>
            <a:chExt cx="507565" cy="366925"/>
          </a:xfrm>
        </p:grpSpPr>
        <p:sp>
          <p:nvSpPr>
            <p:cNvPr id="17" name="Freeform 14">
              <a:extLst>
                <a:ext uri="{FF2B5EF4-FFF2-40B4-BE49-F238E27FC236}">
                  <a16:creationId xmlns:a16="http://schemas.microsoft.com/office/drawing/2014/main" id="{5B113CEE-A2F9-2BE5-26CA-CE542A7F544F}"/>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18" name="Freeform 15">
              <a:extLst>
                <a:ext uri="{FF2B5EF4-FFF2-40B4-BE49-F238E27FC236}">
                  <a16:creationId xmlns:a16="http://schemas.microsoft.com/office/drawing/2014/main" id="{9A48110B-152B-C61E-593E-4CCED1E4B63E}"/>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19" name="Group 16">
            <a:extLst>
              <a:ext uri="{FF2B5EF4-FFF2-40B4-BE49-F238E27FC236}">
                <a16:creationId xmlns:a16="http://schemas.microsoft.com/office/drawing/2014/main" id="{0C2BD74F-BAE3-1541-8E3A-33757B7D59F8}"/>
              </a:ext>
            </a:extLst>
          </p:cNvPr>
          <p:cNvGrpSpPr/>
          <p:nvPr/>
        </p:nvGrpSpPr>
        <p:grpSpPr>
          <a:xfrm>
            <a:off x="2094797" y="3337495"/>
            <a:ext cx="338378" cy="244618"/>
            <a:chOff x="0" y="0"/>
            <a:chExt cx="507565" cy="366925"/>
          </a:xfrm>
        </p:grpSpPr>
        <p:sp>
          <p:nvSpPr>
            <p:cNvPr id="20" name="Freeform 17">
              <a:extLst>
                <a:ext uri="{FF2B5EF4-FFF2-40B4-BE49-F238E27FC236}">
                  <a16:creationId xmlns:a16="http://schemas.microsoft.com/office/drawing/2014/main" id="{1CA08F2F-2912-94F6-1C9B-57A061A82633}"/>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21" name="Freeform 18">
              <a:extLst>
                <a:ext uri="{FF2B5EF4-FFF2-40B4-BE49-F238E27FC236}">
                  <a16:creationId xmlns:a16="http://schemas.microsoft.com/office/drawing/2014/main" id="{7F8FD5EF-1A74-94AA-0D42-BF0BB7556038}"/>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22" name="Group 19">
            <a:extLst>
              <a:ext uri="{FF2B5EF4-FFF2-40B4-BE49-F238E27FC236}">
                <a16:creationId xmlns:a16="http://schemas.microsoft.com/office/drawing/2014/main" id="{0F23647A-CCF3-717B-2160-BE42DD2972D6}"/>
              </a:ext>
            </a:extLst>
          </p:cNvPr>
          <p:cNvGrpSpPr/>
          <p:nvPr/>
        </p:nvGrpSpPr>
        <p:grpSpPr>
          <a:xfrm>
            <a:off x="2094797" y="3746354"/>
            <a:ext cx="338378" cy="244616"/>
            <a:chOff x="0" y="0"/>
            <a:chExt cx="507565" cy="366923"/>
          </a:xfrm>
        </p:grpSpPr>
        <p:sp>
          <p:nvSpPr>
            <p:cNvPr id="23" name="Freeform 20">
              <a:extLst>
                <a:ext uri="{FF2B5EF4-FFF2-40B4-BE49-F238E27FC236}">
                  <a16:creationId xmlns:a16="http://schemas.microsoft.com/office/drawing/2014/main" id="{09BF1E94-16D5-7E68-F99D-B373BE21571F}"/>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24" name="Freeform 21">
              <a:extLst>
                <a:ext uri="{FF2B5EF4-FFF2-40B4-BE49-F238E27FC236}">
                  <a16:creationId xmlns:a16="http://schemas.microsoft.com/office/drawing/2014/main" id="{9ECBB9FF-86A5-2678-424D-7820600993F8}"/>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25" name="Text Placeholder 2">
            <a:extLst>
              <a:ext uri="{FF2B5EF4-FFF2-40B4-BE49-F238E27FC236}">
                <a16:creationId xmlns:a16="http://schemas.microsoft.com/office/drawing/2014/main" id="{C46786E2-87E2-F4C4-A3BE-A9970B9B41FF}"/>
              </a:ext>
            </a:extLst>
          </p:cNvPr>
          <p:cNvSpPr txBox="1">
            <a:spLocks/>
          </p:cNvSpPr>
          <p:nvPr/>
        </p:nvSpPr>
        <p:spPr>
          <a:xfrm>
            <a:off x="2477710" y="2854154"/>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Performance Overhead</a:t>
            </a:r>
          </a:p>
        </p:txBody>
      </p:sp>
      <p:sp>
        <p:nvSpPr>
          <p:cNvPr id="26" name="Text Placeholder 2">
            <a:extLst>
              <a:ext uri="{FF2B5EF4-FFF2-40B4-BE49-F238E27FC236}">
                <a16:creationId xmlns:a16="http://schemas.microsoft.com/office/drawing/2014/main" id="{3BEF9738-F666-BFAB-899C-93531FD6928A}"/>
              </a:ext>
            </a:extLst>
          </p:cNvPr>
          <p:cNvSpPr txBox="1">
            <a:spLocks/>
          </p:cNvSpPr>
          <p:nvPr/>
        </p:nvSpPr>
        <p:spPr>
          <a:xfrm>
            <a:off x="2476525" y="3270536"/>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False Positives/Negatives</a:t>
            </a:r>
          </a:p>
        </p:txBody>
      </p:sp>
      <p:sp>
        <p:nvSpPr>
          <p:cNvPr id="27" name="Text Placeholder 2">
            <a:extLst>
              <a:ext uri="{FF2B5EF4-FFF2-40B4-BE49-F238E27FC236}">
                <a16:creationId xmlns:a16="http://schemas.microsoft.com/office/drawing/2014/main" id="{BFA21176-9C19-978B-A5D8-6574679FD4BE}"/>
              </a:ext>
            </a:extLst>
          </p:cNvPr>
          <p:cNvSpPr txBox="1">
            <a:spLocks/>
          </p:cNvSpPr>
          <p:nvPr/>
        </p:nvSpPr>
        <p:spPr>
          <a:xfrm>
            <a:off x="2476525" y="3673775"/>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Scalability</a:t>
            </a:r>
          </a:p>
        </p:txBody>
      </p:sp>
      <p:grpSp>
        <p:nvGrpSpPr>
          <p:cNvPr id="28" name="Group 16">
            <a:extLst>
              <a:ext uri="{FF2B5EF4-FFF2-40B4-BE49-F238E27FC236}">
                <a16:creationId xmlns:a16="http://schemas.microsoft.com/office/drawing/2014/main" id="{4CB4C48D-3839-7349-05DC-F9AA55E88DE0}"/>
              </a:ext>
            </a:extLst>
          </p:cNvPr>
          <p:cNvGrpSpPr/>
          <p:nvPr/>
        </p:nvGrpSpPr>
        <p:grpSpPr>
          <a:xfrm>
            <a:off x="2094797" y="4157116"/>
            <a:ext cx="338378" cy="244618"/>
            <a:chOff x="0" y="0"/>
            <a:chExt cx="507565" cy="366925"/>
          </a:xfrm>
        </p:grpSpPr>
        <p:sp>
          <p:nvSpPr>
            <p:cNvPr id="29" name="Freeform 17">
              <a:extLst>
                <a:ext uri="{FF2B5EF4-FFF2-40B4-BE49-F238E27FC236}">
                  <a16:creationId xmlns:a16="http://schemas.microsoft.com/office/drawing/2014/main" id="{0817F04B-6E9C-F7AA-40CD-85BB14753115}"/>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0" name="Freeform 18">
              <a:extLst>
                <a:ext uri="{FF2B5EF4-FFF2-40B4-BE49-F238E27FC236}">
                  <a16:creationId xmlns:a16="http://schemas.microsoft.com/office/drawing/2014/main" id="{4B0809E9-B41F-92D9-780F-4E5905724310}"/>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31" name="Group 19">
            <a:extLst>
              <a:ext uri="{FF2B5EF4-FFF2-40B4-BE49-F238E27FC236}">
                <a16:creationId xmlns:a16="http://schemas.microsoft.com/office/drawing/2014/main" id="{7B7F8C6B-F9CA-8825-DD20-78749B343827}"/>
              </a:ext>
            </a:extLst>
          </p:cNvPr>
          <p:cNvGrpSpPr/>
          <p:nvPr/>
        </p:nvGrpSpPr>
        <p:grpSpPr>
          <a:xfrm>
            <a:off x="2094797" y="4565975"/>
            <a:ext cx="338378" cy="244616"/>
            <a:chOff x="0" y="0"/>
            <a:chExt cx="507565" cy="366923"/>
          </a:xfrm>
        </p:grpSpPr>
        <p:sp>
          <p:nvSpPr>
            <p:cNvPr id="32" name="Freeform 20">
              <a:extLst>
                <a:ext uri="{FF2B5EF4-FFF2-40B4-BE49-F238E27FC236}">
                  <a16:creationId xmlns:a16="http://schemas.microsoft.com/office/drawing/2014/main" id="{91855C22-7BAF-CF47-6063-832BEBD69671}"/>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3" name="Freeform 21">
              <a:extLst>
                <a:ext uri="{FF2B5EF4-FFF2-40B4-BE49-F238E27FC236}">
                  <a16:creationId xmlns:a16="http://schemas.microsoft.com/office/drawing/2014/main" id="{6F3F4DF4-B8F8-2810-66CF-3EECA287B440}"/>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34" name="Text Placeholder 2">
            <a:extLst>
              <a:ext uri="{FF2B5EF4-FFF2-40B4-BE49-F238E27FC236}">
                <a16:creationId xmlns:a16="http://schemas.microsoft.com/office/drawing/2014/main" id="{4B1FB791-1DDE-D1C6-11DE-5AF425218F5A}"/>
              </a:ext>
            </a:extLst>
          </p:cNvPr>
          <p:cNvSpPr txBox="1">
            <a:spLocks/>
          </p:cNvSpPr>
          <p:nvPr/>
        </p:nvSpPr>
        <p:spPr>
          <a:xfrm>
            <a:off x="2476525" y="4090157"/>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Vendor Lock-in</a:t>
            </a:r>
          </a:p>
        </p:txBody>
      </p:sp>
      <p:sp>
        <p:nvSpPr>
          <p:cNvPr id="35" name="Text Placeholder 2">
            <a:extLst>
              <a:ext uri="{FF2B5EF4-FFF2-40B4-BE49-F238E27FC236}">
                <a16:creationId xmlns:a16="http://schemas.microsoft.com/office/drawing/2014/main" id="{5988B0A8-2AA0-6D9D-AEF8-408DCD97E15A}"/>
              </a:ext>
            </a:extLst>
          </p:cNvPr>
          <p:cNvSpPr txBox="1">
            <a:spLocks/>
          </p:cNvSpPr>
          <p:nvPr/>
        </p:nvSpPr>
        <p:spPr>
          <a:xfrm>
            <a:off x="2476525" y="4493396"/>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Regulatory and Compliance Issues</a:t>
            </a:r>
          </a:p>
        </p:txBody>
      </p:sp>
      <p:grpSp>
        <p:nvGrpSpPr>
          <p:cNvPr id="36" name="Group 16">
            <a:extLst>
              <a:ext uri="{FF2B5EF4-FFF2-40B4-BE49-F238E27FC236}">
                <a16:creationId xmlns:a16="http://schemas.microsoft.com/office/drawing/2014/main" id="{58AB374D-07B6-34BE-D3E7-2E456E204DDA}"/>
              </a:ext>
            </a:extLst>
          </p:cNvPr>
          <p:cNvGrpSpPr/>
          <p:nvPr/>
        </p:nvGrpSpPr>
        <p:grpSpPr>
          <a:xfrm>
            <a:off x="2094797" y="4987551"/>
            <a:ext cx="338378" cy="244618"/>
            <a:chOff x="0" y="0"/>
            <a:chExt cx="507565" cy="366925"/>
          </a:xfrm>
        </p:grpSpPr>
        <p:sp>
          <p:nvSpPr>
            <p:cNvPr id="37" name="Freeform 17">
              <a:extLst>
                <a:ext uri="{FF2B5EF4-FFF2-40B4-BE49-F238E27FC236}">
                  <a16:creationId xmlns:a16="http://schemas.microsoft.com/office/drawing/2014/main" id="{3CB12152-9937-C732-9665-29E52269AE6F}"/>
                </a:ext>
              </a:extLst>
            </p:cNvPr>
            <p:cNvSpPr/>
            <p:nvPr/>
          </p:nvSpPr>
          <p:spPr>
            <a:xfrm>
              <a:off x="0" y="0"/>
              <a:ext cx="366932" cy="36692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38" name="Freeform 18">
              <a:extLst>
                <a:ext uri="{FF2B5EF4-FFF2-40B4-BE49-F238E27FC236}">
                  <a16:creationId xmlns:a16="http://schemas.microsoft.com/office/drawing/2014/main" id="{479B40B5-03A1-8880-1294-7C32CA1B7B69}"/>
                </a:ext>
              </a:extLst>
            </p:cNvPr>
            <p:cNvSpPr/>
            <p:nvPr/>
          </p:nvSpPr>
          <p:spPr>
            <a:xfrm>
              <a:off x="173146" y="92457"/>
              <a:ext cx="334419" cy="274468"/>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grpSp>
        <p:nvGrpSpPr>
          <p:cNvPr id="39" name="Group 19">
            <a:extLst>
              <a:ext uri="{FF2B5EF4-FFF2-40B4-BE49-F238E27FC236}">
                <a16:creationId xmlns:a16="http://schemas.microsoft.com/office/drawing/2014/main" id="{BF9D61F7-C741-8182-7DD2-42D1E3DE142A}"/>
              </a:ext>
            </a:extLst>
          </p:cNvPr>
          <p:cNvGrpSpPr/>
          <p:nvPr/>
        </p:nvGrpSpPr>
        <p:grpSpPr>
          <a:xfrm>
            <a:off x="2094797" y="5396410"/>
            <a:ext cx="338378" cy="244616"/>
            <a:chOff x="0" y="0"/>
            <a:chExt cx="507565" cy="366923"/>
          </a:xfrm>
        </p:grpSpPr>
        <p:sp>
          <p:nvSpPr>
            <p:cNvPr id="40" name="Freeform 20">
              <a:extLst>
                <a:ext uri="{FF2B5EF4-FFF2-40B4-BE49-F238E27FC236}">
                  <a16:creationId xmlns:a16="http://schemas.microsoft.com/office/drawing/2014/main" id="{49D2C30E-F63F-DB2A-AD57-40CBEFEC31CA}"/>
                </a:ext>
              </a:extLst>
            </p:cNvPr>
            <p:cNvSpPr/>
            <p:nvPr/>
          </p:nvSpPr>
          <p:spPr>
            <a:xfrm>
              <a:off x="0" y="0"/>
              <a:ext cx="366932" cy="36692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9671" y="0"/>
                    <a:pt x="0" y="9671"/>
                    <a:pt x="0" y="21600"/>
                  </a:cubicBezTo>
                  <a:close/>
                </a:path>
              </a:pathLst>
            </a:custGeom>
            <a:solidFill>
              <a:srgbClr val="6BFAD8"/>
            </a:solidFill>
            <a:ln w="12700" cap="flat">
              <a:noFill/>
              <a:miter lim="400000"/>
            </a:ln>
            <a:effectLst/>
          </p:spPr>
          <p:txBody>
            <a:bodyPr wrap="square" lIns="30479" tIns="30479" rIns="30479" bIns="30479" numCol="1" anchor="t">
              <a:noAutofit/>
            </a:bodyPr>
            <a:lstStyle/>
            <a:p>
              <a:endParaRPr sz="1200"/>
            </a:p>
          </p:txBody>
        </p:sp>
        <p:sp>
          <p:nvSpPr>
            <p:cNvPr id="41" name="Freeform 21">
              <a:extLst>
                <a:ext uri="{FF2B5EF4-FFF2-40B4-BE49-F238E27FC236}">
                  <a16:creationId xmlns:a16="http://schemas.microsoft.com/office/drawing/2014/main" id="{A40836DA-DBFD-C1ED-19B6-C95F424AA404}"/>
                </a:ext>
              </a:extLst>
            </p:cNvPr>
            <p:cNvSpPr/>
            <p:nvPr/>
          </p:nvSpPr>
          <p:spPr>
            <a:xfrm>
              <a:off x="173146" y="92456"/>
              <a:ext cx="334419" cy="274467"/>
            </a:xfrm>
            <a:custGeom>
              <a:avLst/>
              <a:gdLst/>
              <a:ahLst/>
              <a:cxnLst>
                <a:cxn ang="0">
                  <a:pos x="wd2" y="hd2"/>
                </a:cxn>
                <a:cxn ang="5400000">
                  <a:pos x="wd2" y="hd2"/>
                </a:cxn>
                <a:cxn ang="10800000">
                  <a:pos x="wd2" y="hd2"/>
                </a:cxn>
                <a:cxn ang="16200000">
                  <a:pos x="wd2" y="hd2"/>
                </a:cxn>
              </a:cxnLst>
              <a:rect l="0" t="0" r="r" b="b"/>
              <a:pathLst>
                <a:path w="21470" h="21442" extrusionOk="0">
                  <a:moveTo>
                    <a:pt x="2267" y="12805"/>
                  </a:moveTo>
                  <a:lnTo>
                    <a:pt x="6542" y="18007"/>
                  </a:lnTo>
                  <a:lnTo>
                    <a:pt x="5596" y="19157"/>
                  </a:lnTo>
                  <a:lnTo>
                    <a:pt x="4651" y="18007"/>
                  </a:lnTo>
                  <a:lnTo>
                    <a:pt x="19073" y="474"/>
                  </a:lnTo>
                  <a:cubicBezTo>
                    <a:pt x="19592" y="-158"/>
                    <a:pt x="20431" y="-158"/>
                    <a:pt x="20951" y="474"/>
                  </a:cubicBezTo>
                  <a:lnTo>
                    <a:pt x="21470" y="2127"/>
                  </a:lnTo>
                  <a:lnTo>
                    <a:pt x="5596" y="21442"/>
                  </a:lnTo>
                  <a:lnTo>
                    <a:pt x="389" y="15106"/>
                  </a:lnTo>
                  <a:cubicBezTo>
                    <a:pt x="-130" y="14474"/>
                    <a:pt x="-130" y="13453"/>
                    <a:pt x="389" y="12821"/>
                  </a:cubicBezTo>
                  <a:lnTo>
                    <a:pt x="1748" y="12189"/>
                  </a:lnTo>
                  <a:close/>
                </a:path>
              </a:pathLst>
            </a:custGeom>
            <a:solidFill>
              <a:srgbClr val="0D3A42"/>
            </a:solidFill>
            <a:ln w="12700" cap="flat">
              <a:noFill/>
              <a:miter lim="400000"/>
            </a:ln>
            <a:effectLst/>
          </p:spPr>
          <p:txBody>
            <a:bodyPr wrap="square" lIns="30479" tIns="30479" rIns="30479" bIns="30479" numCol="1" anchor="t">
              <a:noAutofit/>
            </a:bodyPr>
            <a:lstStyle/>
            <a:p>
              <a:endParaRPr sz="1200"/>
            </a:p>
          </p:txBody>
        </p:sp>
      </p:grpSp>
      <p:sp>
        <p:nvSpPr>
          <p:cNvPr id="42" name="Text Placeholder 2">
            <a:extLst>
              <a:ext uri="{FF2B5EF4-FFF2-40B4-BE49-F238E27FC236}">
                <a16:creationId xmlns:a16="http://schemas.microsoft.com/office/drawing/2014/main" id="{90C4FC8B-B5E8-E975-AA9D-3E304E32217E}"/>
              </a:ext>
            </a:extLst>
          </p:cNvPr>
          <p:cNvSpPr txBox="1">
            <a:spLocks/>
          </p:cNvSpPr>
          <p:nvPr/>
        </p:nvSpPr>
        <p:spPr>
          <a:xfrm>
            <a:off x="2476525" y="4920592"/>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Evolution of Threat Landscape</a:t>
            </a:r>
          </a:p>
        </p:txBody>
      </p:sp>
      <p:sp>
        <p:nvSpPr>
          <p:cNvPr id="43" name="Text Placeholder 2">
            <a:extLst>
              <a:ext uri="{FF2B5EF4-FFF2-40B4-BE49-F238E27FC236}">
                <a16:creationId xmlns:a16="http://schemas.microsoft.com/office/drawing/2014/main" id="{ED875B3E-D59B-2DC1-7935-0B44CAF523BA}"/>
              </a:ext>
            </a:extLst>
          </p:cNvPr>
          <p:cNvSpPr txBox="1">
            <a:spLocks/>
          </p:cNvSpPr>
          <p:nvPr/>
        </p:nvSpPr>
        <p:spPr>
          <a:xfrm>
            <a:off x="2476525" y="5323831"/>
            <a:ext cx="4681781" cy="418157"/>
          </a:xfrm>
          <a:prstGeom prst="rect">
            <a:avLst/>
          </a:prstGeom>
        </p:spPr>
        <p:txBody>
          <a:bodyPr vert="horz" lIns="72000" tIns="72000" rIns="72000" bIns="72000" rtlCol="0" anchor="ctr">
            <a:noAutofit/>
          </a:bodyPr>
          <a:lstStyle>
            <a:lvl1pPr marL="266700" indent="-203200" algn="l" defTabSz="914400" rtl="0" eaLnBrk="1" latinLnBrk="0" hangingPunct="1">
              <a:lnSpc>
                <a:spcPct val="90000"/>
              </a:lnSpc>
              <a:spcBef>
                <a:spcPts val="1000"/>
              </a:spcBef>
              <a:buClr>
                <a:schemeClr val="accent5"/>
              </a:buClr>
              <a:buFont typeface="Arial" panose="020B0604020202020204" pitchFamily="34" charset="0"/>
              <a:buChar char="•"/>
              <a:defRPr sz="1600" b="0" i="0" kern="1200">
                <a:solidFill>
                  <a:schemeClr val="tx1"/>
                </a:solidFill>
                <a:latin typeface="Mulish" pitchFamily="2" charset="77"/>
                <a:ea typeface="+mn-ea"/>
                <a:cs typeface="Poppins SemiBold" pitchFamily="2" charset="77"/>
              </a:defRPr>
            </a:lvl1pPr>
            <a:lvl2pPr marL="5461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2pPr>
            <a:lvl3pPr marL="10287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3pPr>
            <a:lvl4pPr marL="14986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4pPr>
            <a:lvl5pPr marL="1968500" indent="0" algn="l" defTabSz="914400" rtl="0" eaLnBrk="1" latinLnBrk="0" hangingPunct="1">
              <a:lnSpc>
                <a:spcPct val="90000"/>
              </a:lnSpc>
              <a:spcBef>
                <a:spcPts val="500"/>
              </a:spcBef>
              <a:buClr>
                <a:schemeClr val="accent5"/>
              </a:buClr>
              <a:buFont typeface="Arial" panose="020B0604020202020204" pitchFamily="34" charset="0"/>
              <a:buNone/>
              <a:defRPr sz="1600" b="0" i="0" kern="1200">
                <a:solidFill>
                  <a:schemeClr val="tx1"/>
                </a:solidFill>
                <a:latin typeface="Mulish"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500" indent="0">
              <a:buNone/>
            </a:pPr>
            <a:r>
              <a:rPr lang="en-GB" sz="1400"/>
              <a:t>Costs</a:t>
            </a:r>
          </a:p>
        </p:txBody>
      </p:sp>
    </p:spTree>
    <p:extLst>
      <p:ext uri="{BB962C8B-B14F-4D97-AF65-F5344CB8AC3E}">
        <p14:creationId xmlns:p14="http://schemas.microsoft.com/office/powerpoint/2010/main" val="55419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62EBE-D0C7-11E7-BF45-5D4E643552CE}"/>
              </a:ext>
            </a:extLst>
          </p:cNvPr>
          <p:cNvSpPr>
            <a:spLocks noGrp="1"/>
          </p:cNvSpPr>
          <p:nvPr>
            <p:ph type="title"/>
          </p:nvPr>
        </p:nvSpPr>
        <p:spPr/>
        <p:txBody>
          <a:bodyPr/>
          <a:lstStyle/>
          <a:p>
            <a:r>
              <a:rPr lang="en-GB"/>
              <a:t>Microsoft Security Solutions</a:t>
            </a:r>
          </a:p>
        </p:txBody>
      </p:sp>
      <p:sp>
        <p:nvSpPr>
          <p:cNvPr id="5" name="TextBox 4">
            <a:extLst>
              <a:ext uri="{FF2B5EF4-FFF2-40B4-BE49-F238E27FC236}">
                <a16:creationId xmlns:a16="http://schemas.microsoft.com/office/drawing/2014/main" id="{BDF683B4-511F-5A76-94FC-A46C9BA79C5F}"/>
              </a:ext>
            </a:extLst>
          </p:cNvPr>
          <p:cNvSpPr txBox="1"/>
          <p:nvPr/>
        </p:nvSpPr>
        <p:spPr>
          <a:xfrm>
            <a:off x="7858023" y="3873213"/>
            <a:ext cx="1401346" cy="400110"/>
          </a:xfrm>
          <a:prstGeom prst="rect">
            <a:avLst/>
          </a:prstGeom>
          <a:noFill/>
        </p:spPr>
        <p:txBody>
          <a:bodyPr wrap="none" rtlCol="0">
            <a:spAutoFit/>
          </a:bodyPr>
          <a:lstStyle/>
          <a:p>
            <a:r>
              <a:rPr lang="en-GB" sz="2000" b="1">
                <a:solidFill>
                  <a:schemeClr val="accent2">
                    <a:lumMod val="50000"/>
                  </a:schemeClr>
                </a:solidFill>
                <a:latin typeface="Mulish" pitchFamily="2" charset="0"/>
                <a:ea typeface="+mj-ea"/>
                <a:cs typeface="Segoe UI Semibold" panose="020B0702040204020203" pitchFamily="34" charset="0"/>
              </a:rPr>
              <a:t>Identities</a:t>
            </a:r>
            <a:r>
              <a:rPr lang="en-GB" sz="2000" b="1">
                <a:solidFill>
                  <a:schemeClr val="accent2">
                    <a:lumMod val="50000"/>
                  </a:schemeClr>
                </a:solidFill>
                <a:latin typeface="Raleway" pitchFamily="2" charset="0"/>
                <a:ea typeface="+mj-ea"/>
                <a:cs typeface="Segoe UI Semibold" panose="020B0702040204020203" pitchFamily="34" charset="0"/>
              </a:rPr>
              <a:t> </a:t>
            </a:r>
          </a:p>
        </p:txBody>
      </p:sp>
      <p:sp>
        <p:nvSpPr>
          <p:cNvPr id="6" name="TextBox 5">
            <a:extLst>
              <a:ext uri="{FF2B5EF4-FFF2-40B4-BE49-F238E27FC236}">
                <a16:creationId xmlns:a16="http://schemas.microsoft.com/office/drawing/2014/main" id="{14484054-7113-8EE0-8839-6EE94A21E60E}"/>
              </a:ext>
            </a:extLst>
          </p:cNvPr>
          <p:cNvSpPr txBox="1"/>
          <p:nvPr/>
        </p:nvSpPr>
        <p:spPr>
          <a:xfrm>
            <a:off x="3034846" y="3873003"/>
            <a:ext cx="1475084" cy="400110"/>
          </a:xfrm>
          <a:prstGeom prst="rect">
            <a:avLst/>
          </a:prstGeom>
          <a:noFill/>
        </p:spPr>
        <p:txBody>
          <a:bodyPr wrap="none" rtlCol="0">
            <a:spAutoFit/>
          </a:bodyPr>
          <a:lstStyle/>
          <a:p>
            <a:r>
              <a:rPr lang="en-GB" sz="2000" b="1">
                <a:solidFill>
                  <a:schemeClr val="accent2">
                    <a:lumMod val="50000"/>
                  </a:schemeClr>
                </a:solidFill>
                <a:latin typeface="Mulish" pitchFamily="2" charset="0"/>
                <a:ea typeface="+mj-ea"/>
                <a:cs typeface="Segoe UI Semibold" panose="020B0702040204020203" pitchFamily="34" charset="0"/>
              </a:rPr>
              <a:t>Endpoints</a:t>
            </a:r>
            <a:r>
              <a:rPr lang="en-GB" sz="2000">
                <a:solidFill>
                  <a:schemeClr val="accent2">
                    <a:lumMod val="50000"/>
                  </a:schemeClr>
                </a:solidFill>
                <a:latin typeface="Mulish" pitchFamily="2" charset="0"/>
              </a:rPr>
              <a:t> </a:t>
            </a:r>
          </a:p>
        </p:txBody>
      </p:sp>
      <p:sp>
        <p:nvSpPr>
          <p:cNvPr id="7" name="TextBox 6">
            <a:extLst>
              <a:ext uri="{FF2B5EF4-FFF2-40B4-BE49-F238E27FC236}">
                <a16:creationId xmlns:a16="http://schemas.microsoft.com/office/drawing/2014/main" id="{C50B68FF-528F-A4A6-1D27-B07E60A43219}"/>
              </a:ext>
            </a:extLst>
          </p:cNvPr>
          <p:cNvSpPr txBox="1"/>
          <p:nvPr/>
        </p:nvSpPr>
        <p:spPr>
          <a:xfrm>
            <a:off x="6558808" y="3864857"/>
            <a:ext cx="822661" cy="400110"/>
          </a:xfrm>
          <a:prstGeom prst="rect">
            <a:avLst/>
          </a:prstGeom>
          <a:noFill/>
        </p:spPr>
        <p:txBody>
          <a:bodyPr wrap="none" rtlCol="0">
            <a:spAutoFit/>
          </a:bodyPr>
          <a:lstStyle/>
          <a:p>
            <a:r>
              <a:rPr lang="en-GB" sz="2000" b="1">
                <a:solidFill>
                  <a:schemeClr val="accent2">
                    <a:lumMod val="50000"/>
                  </a:schemeClr>
                </a:solidFill>
                <a:latin typeface="Mulish" pitchFamily="2" charset="0"/>
                <a:ea typeface="+mj-ea"/>
                <a:cs typeface="Segoe UI Semibold" panose="020B0702040204020203" pitchFamily="34" charset="0"/>
              </a:rPr>
              <a:t>Apps</a:t>
            </a:r>
          </a:p>
        </p:txBody>
      </p:sp>
      <p:sp>
        <p:nvSpPr>
          <p:cNvPr id="8" name="TextBox 7">
            <a:extLst>
              <a:ext uri="{FF2B5EF4-FFF2-40B4-BE49-F238E27FC236}">
                <a16:creationId xmlns:a16="http://schemas.microsoft.com/office/drawing/2014/main" id="{6ABB1DF9-E442-333E-D772-43AA633AC3FE}"/>
              </a:ext>
            </a:extLst>
          </p:cNvPr>
          <p:cNvSpPr txBox="1"/>
          <p:nvPr/>
        </p:nvSpPr>
        <p:spPr>
          <a:xfrm>
            <a:off x="4469192" y="3873003"/>
            <a:ext cx="1866217" cy="400110"/>
          </a:xfrm>
          <a:prstGeom prst="rect">
            <a:avLst/>
          </a:prstGeom>
          <a:noFill/>
        </p:spPr>
        <p:txBody>
          <a:bodyPr wrap="none" rtlCol="0">
            <a:spAutoFit/>
          </a:bodyPr>
          <a:lstStyle/>
          <a:p>
            <a:r>
              <a:rPr lang="en-GB" sz="2000" b="1">
                <a:solidFill>
                  <a:schemeClr val="accent2">
                    <a:lumMod val="50000"/>
                  </a:schemeClr>
                </a:solidFill>
                <a:latin typeface="Mulish" pitchFamily="2" charset="0"/>
                <a:ea typeface="+mj-ea"/>
                <a:cs typeface="Segoe UI Semibold" panose="020B0702040204020203" pitchFamily="34" charset="0"/>
              </a:rPr>
              <a:t>Collaboration</a:t>
            </a:r>
          </a:p>
        </p:txBody>
      </p:sp>
      <p:pic>
        <p:nvPicPr>
          <p:cNvPr id="9" name="Graphic 8" descr="Users with solid fill">
            <a:extLst>
              <a:ext uri="{FF2B5EF4-FFF2-40B4-BE49-F238E27FC236}">
                <a16:creationId xmlns:a16="http://schemas.microsoft.com/office/drawing/2014/main" id="{0768CFE8-38B6-69FB-F661-351FCACE2A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0357" y="3237949"/>
            <a:ext cx="835200" cy="835200"/>
          </a:xfrm>
          <a:prstGeom prst="rect">
            <a:avLst/>
          </a:prstGeom>
        </p:spPr>
      </p:pic>
      <p:pic>
        <p:nvPicPr>
          <p:cNvPr id="10" name="Graphic 9" descr="Laptop with solid fill">
            <a:extLst>
              <a:ext uri="{FF2B5EF4-FFF2-40B4-BE49-F238E27FC236}">
                <a16:creationId xmlns:a16="http://schemas.microsoft.com/office/drawing/2014/main" id="{2EF5AD81-1E89-7C18-6115-8FBC08CD61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22562" y="3209957"/>
            <a:ext cx="836664" cy="836664"/>
          </a:xfrm>
          <a:prstGeom prst="rect">
            <a:avLst/>
          </a:prstGeom>
        </p:spPr>
      </p:pic>
      <p:pic>
        <p:nvPicPr>
          <p:cNvPr id="11" name="Graphic 10" descr="Browser window with solid fill">
            <a:extLst>
              <a:ext uri="{FF2B5EF4-FFF2-40B4-BE49-F238E27FC236}">
                <a16:creationId xmlns:a16="http://schemas.microsoft.com/office/drawing/2014/main" id="{DBF3E351-BCB8-2D6F-00BC-DF4885BA4C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36324" y="3201811"/>
            <a:ext cx="835200" cy="835200"/>
          </a:xfrm>
          <a:prstGeom prst="rect">
            <a:avLst/>
          </a:prstGeom>
        </p:spPr>
      </p:pic>
      <p:pic>
        <p:nvPicPr>
          <p:cNvPr id="12" name="Graphic 11" descr="Envelope with solid fill">
            <a:extLst>
              <a:ext uri="{FF2B5EF4-FFF2-40B4-BE49-F238E27FC236}">
                <a16:creationId xmlns:a16="http://schemas.microsoft.com/office/drawing/2014/main" id="{3F762361-62EA-9363-A94D-4733405F30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5007" y="3201811"/>
            <a:ext cx="835200" cy="835200"/>
          </a:xfrm>
          <a:prstGeom prst="rect">
            <a:avLst/>
          </a:prstGeom>
        </p:spPr>
      </p:pic>
      <p:sp>
        <p:nvSpPr>
          <p:cNvPr id="13" name="TextBox 12">
            <a:extLst>
              <a:ext uri="{FF2B5EF4-FFF2-40B4-BE49-F238E27FC236}">
                <a16:creationId xmlns:a16="http://schemas.microsoft.com/office/drawing/2014/main" id="{01D276F1-023A-2EDB-3A56-5B6EE1FA49F5}"/>
              </a:ext>
            </a:extLst>
          </p:cNvPr>
          <p:cNvSpPr txBox="1"/>
          <p:nvPr/>
        </p:nvSpPr>
        <p:spPr>
          <a:xfrm>
            <a:off x="7812478" y="4165800"/>
            <a:ext cx="1601821" cy="253916"/>
          </a:xfrm>
          <a:prstGeom prst="rect">
            <a:avLst/>
          </a:prstGeom>
          <a:noFill/>
        </p:spPr>
        <p:txBody>
          <a:bodyPr wrap="square" rtlCol="0">
            <a:spAutoFit/>
          </a:bodyPr>
          <a:lstStyle/>
          <a:p>
            <a:r>
              <a:rPr lang="en-GB" sz="1000" b="1">
                <a:solidFill>
                  <a:schemeClr val="tx2"/>
                </a:solidFill>
                <a:latin typeface="Mulish" pitchFamily="2" charset="0"/>
                <a:cs typeface="Helvetica" panose="020B0604020202020204" pitchFamily="34" charset="0"/>
              </a:rPr>
              <a:t>Defender for Identity</a:t>
            </a:r>
          </a:p>
        </p:txBody>
      </p:sp>
      <p:sp>
        <p:nvSpPr>
          <p:cNvPr id="14" name="TextBox 13">
            <a:extLst>
              <a:ext uri="{FF2B5EF4-FFF2-40B4-BE49-F238E27FC236}">
                <a16:creationId xmlns:a16="http://schemas.microsoft.com/office/drawing/2014/main" id="{876F1353-DE89-C658-8471-61071D03E06A}"/>
              </a:ext>
            </a:extLst>
          </p:cNvPr>
          <p:cNvSpPr txBox="1"/>
          <p:nvPr/>
        </p:nvSpPr>
        <p:spPr>
          <a:xfrm>
            <a:off x="3024542" y="4173494"/>
            <a:ext cx="1822036" cy="246221"/>
          </a:xfrm>
          <a:prstGeom prst="rect">
            <a:avLst/>
          </a:prstGeom>
          <a:noFill/>
        </p:spPr>
        <p:txBody>
          <a:bodyPr wrap="square" rtlCol="0">
            <a:spAutoFit/>
          </a:bodyPr>
          <a:lstStyle/>
          <a:p>
            <a:r>
              <a:rPr lang="en-GB" sz="1000" b="1">
                <a:solidFill>
                  <a:schemeClr val="tx2"/>
                </a:solidFill>
                <a:latin typeface="Mulish" pitchFamily="2" charset="0"/>
                <a:cs typeface="Helvetica" panose="020B0604020202020204" pitchFamily="34" charset="0"/>
              </a:rPr>
              <a:t>Defender for Endpoint</a:t>
            </a:r>
          </a:p>
        </p:txBody>
      </p:sp>
      <p:sp>
        <p:nvSpPr>
          <p:cNvPr id="15" name="TextBox 14">
            <a:extLst>
              <a:ext uri="{FF2B5EF4-FFF2-40B4-BE49-F238E27FC236}">
                <a16:creationId xmlns:a16="http://schemas.microsoft.com/office/drawing/2014/main" id="{A3179C8D-D0B1-16F0-8800-5A1ADBD46591}"/>
              </a:ext>
            </a:extLst>
          </p:cNvPr>
          <p:cNvSpPr txBox="1"/>
          <p:nvPr/>
        </p:nvSpPr>
        <p:spPr>
          <a:xfrm>
            <a:off x="6166143" y="4165349"/>
            <a:ext cx="2039565" cy="246221"/>
          </a:xfrm>
          <a:prstGeom prst="rect">
            <a:avLst/>
          </a:prstGeom>
          <a:noFill/>
        </p:spPr>
        <p:txBody>
          <a:bodyPr wrap="square" rtlCol="0">
            <a:spAutoFit/>
          </a:bodyPr>
          <a:lstStyle/>
          <a:p>
            <a:r>
              <a:rPr lang="en-GB" sz="1000" b="1">
                <a:solidFill>
                  <a:schemeClr val="tx2"/>
                </a:solidFill>
                <a:latin typeface="Mulish" pitchFamily="2" charset="0"/>
                <a:cs typeface="Helvetica" panose="020B0604020202020204" pitchFamily="34" charset="0"/>
              </a:rPr>
              <a:t>Defender for Cloud Apps</a:t>
            </a:r>
          </a:p>
        </p:txBody>
      </p:sp>
      <p:sp>
        <p:nvSpPr>
          <p:cNvPr id="16" name="TextBox 15">
            <a:extLst>
              <a:ext uri="{FF2B5EF4-FFF2-40B4-BE49-F238E27FC236}">
                <a16:creationId xmlns:a16="http://schemas.microsoft.com/office/drawing/2014/main" id="{3F3D20C9-747C-003C-8C0D-E9C2EDC4CF63}"/>
              </a:ext>
            </a:extLst>
          </p:cNvPr>
          <p:cNvSpPr txBox="1"/>
          <p:nvPr/>
        </p:nvSpPr>
        <p:spPr>
          <a:xfrm>
            <a:off x="4598434" y="4173494"/>
            <a:ext cx="2039565" cy="246221"/>
          </a:xfrm>
          <a:prstGeom prst="rect">
            <a:avLst/>
          </a:prstGeom>
          <a:noFill/>
        </p:spPr>
        <p:txBody>
          <a:bodyPr wrap="square" rtlCol="0">
            <a:spAutoFit/>
          </a:bodyPr>
          <a:lstStyle>
            <a:defPPr>
              <a:defRPr lang="en-US"/>
            </a:defPPr>
            <a:lvl1pPr>
              <a:defRPr sz="1000" b="1">
                <a:solidFill>
                  <a:schemeClr val="tx2"/>
                </a:solidFill>
                <a:cs typeface="Helvetica" panose="020B0604020202020204" pitchFamily="34" charset="0"/>
              </a:defRPr>
            </a:lvl1pPr>
          </a:lstStyle>
          <a:p>
            <a:r>
              <a:rPr lang="en-GB">
                <a:latin typeface="Mulish" pitchFamily="2" charset="0"/>
              </a:rPr>
              <a:t>Defender for Office 365</a:t>
            </a:r>
          </a:p>
        </p:txBody>
      </p:sp>
      <p:sp>
        <p:nvSpPr>
          <p:cNvPr id="17" name="TextBox 16">
            <a:extLst>
              <a:ext uri="{FF2B5EF4-FFF2-40B4-BE49-F238E27FC236}">
                <a16:creationId xmlns:a16="http://schemas.microsoft.com/office/drawing/2014/main" id="{637028E4-8A32-4B0E-DDF6-85DE37200EDB}"/>
              </a:ext>
            </a:extLst>
          </p:cNvPr>
          <p:cNvSpPr txBox="1"/>
          <p:nvPr/>
        </p:nvSpPr>
        <p:spPr>
          <a:xfrm>
            <a:off x="4560631" y="2832038"/>
            <a:ext cx="3130985" cy="400110"/>
          </a:xfrm>
          <a:prstGeom prst="rect">
            <a:avLst/>
          </a:prstGeom>
          <a:noFill/>
        </p:spPr>
        <p:txBody>
          <a:bodyPr wrap="none" rtlCol="0">
            <a:spAutoFit/>
          </a:bodyPr>
          <a:lstStyle/>
          <a:p>
            <a:r>
              <a:rPr lang="en-GB" sz="2000" b="1">
                <a:solidFill>
                  <a:schemeClr val="tx2"/>
                </a:solidFill>
                <a:latin typeface="Mulish" pitchFamily="2" charset="0"/>
                <a:ea typeface="+mj-ea"/>
                <a:cs typeface="Segoe UI Semibold" panose="020B0702040204020203" pitchFamily="34" charset="0"/>
              </a:rPr>
              <a:t>Microsoft 365 Defender </a:t>
            </a:r>
          </a:p>
        </p:txBody>
      </p:sp>
      <p:pic>
        <p:nvPicPr>
          <p:cNvPr id="18" name="Graphic 17" descr="Syncing cloud with solid fill">
            <a:extLst>
              <a:ext uri="{FF2B5EF4-FFF2-40B4-BE49-F238E27FC236}">
                <a16:creationId xmlns:a16="http://schemas.microsoft.com/office/drawing/2014/main" id="{A76FEAE0-4BFB-A55E-7CD7-04E3A2C997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76793" y="4792002"/>
            <a:ext cx="914400" cy="914400"/>
          </a:xfrm>
          <a:prstGeom prst="rect">
            <a:avLst/>
          </a:prstGeom>
        </p:spPr>
      </p:pic>
      <p:sp>
        <p:nvSpPr>
          <p:cNvPr id="19" name="TextBox 18">
            <a:extLst>
              <a:ext uri="{FF2B5EF4-FFF2-40B4-BE49-F238E27FC236}">
                <a16:creationId xmlns:a16="http://schemas.microsoft.com/office/drawing/2014/main" id="{FF6A15C8-2648-AED2-990D-013C9FA70EBD}"/>
              </a:ext>
            </a:extLst>
          </p:cNvPr>
          <p:cNvSpPr txBox="1"/>
          <p:nvPr/>
        </p:nvSpPr>
        <p:spPr>
          <a:xfrm>
            <a:off x="5553206" y="5506347"/>
            <a:ext cx="982961" cy="400110"/>
          </a:xfrm>
          <a:prstGeom prst="rect">
            <a:avLst/>
          </a:prstGeom>
          <a:noFill/>
        </p:spPr>
        <p:txBody>
          <a:bodyPr wrap="none" rtlCol="0">
            <a:spAutoFit/>
          </a:bodyPr>
          <a:lstStyle/>
          <a:p>
            <a:r>
              <a:rPr lang="en-GB" sz="2000" b="1">
                <a:solidFill>
                  <a:schemeClr val="accent2">
                    <a:lumMod val="50000"/>
                  </a:schemeClr>
                </a:solidFill>
                <a:latin typeface="Raleway" pitchFamily="2" charset="0"/>
                <a:ea typeface="+mj-ea"/>
                <a:cs typeface="Segoe UI Semibold" panose="020B0702040204020203" pitchFamily="34" charset="0"/>
              </a:rPr>
              <a:t>Cloud</a:t>
            </a:r>
            <a:r>
              <a:rPr lang="en-GB" sz="2000" b="1">
                <a:solidFill>
                  <a:schemeClr val="tx1">
                    <a:lumMod val="50000"/>
                  </a:schemeClr>
                </a:solidFill>
                <a:latin typeface="Raleway" pitchFamily="2" charset="0"/>
                <a:ea typeface="+mj-ea"/>
                <a:cs typeface="Segoe UI Semibold" panose="020B0702040204020203" pitchFamily="34" charset="0"/>
              </a:rPr>
              <a:t> </a:t>
            </a:r>
          </a:p>
        </p:txBody>
      </p:sp>
      <p:sp>
        <p:nvSpPr>
          <p:cNvPr id="20" name="TextBox 19">
            <a:extLst>
              <a:ext uri="{FF2B5EF4-FFF2-40B4-BE49-F238E27FC236}">
                <a16:creationId xmlns:a16="http://schemas.microsoft.com/office/drawing/2014/main" id="{7241CAFB-8E6B-51CE-BB3B-A6534F4BE641}"/>
              </a:ext>
            </a:extLst>
          </p:cNvPr>
          <p:cNvSpPr txBox="1"/>
          <p:nvPr/>
        </p:nvSpPr>
        <p:spPr>
          <a:xfrm>
            <a:off x="5367851" y="5832000"/>
            <a:ext cx="1332284" cy="246221"/>
          </a:xfrm>
          <a:prstGeom prst="rect">
            <a:avLst/>
          </a:prstGeom>
          <a:noFill/>
        </p:spPr>
        <p:txBody>
          <a:bodyPr wrap="square" rtlCol="0">
            <a:spAutoFit/>
          </a:bodyPr>
          <a:lstStyle/>
          <a:p>
            <a:r>
              <a:rPr lang="en-GB" sz="1000" b="1">
                <a:solidFill>
                  <a:schemeClr val="tx2"/>
                </a:solidFill>
                <a:latin typeface="Mulish" pitchFamily="2" charset="0"/>
                <a:cs typeface="Helvetica" panose="020B0604020202020204" pitchFamily="34" charset="0"/>
              </a:rPr>
              <a:t>Defender for Cloud</a:t>
            </a:r>
          </a:p>
        </p:txBody>
      </p:sp>
      <p:pic>
        <p:nvPicPr>
          <p:cNvPr id="21" name="Graphic 20" descr="Eye Scan with solid fill">
            <a:extLst>
              <a:ext uri="{FF2B5EF4-FFF2-40B4-BE49-F238E27FC236}">
                <a16:creationId xmlns:a16="http://schemas.microsoft.com/office/drawing/2014/main" id="{6416894C-E266-D2EC-BC88-A4C31E24889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576793" y="1358806"/>
            <a:ext cx="914400" cy="914400"/>
          </a:xfrm>
          <a:prstGeom prst="rect">
            <a:avLst/>
          </a:prstGeom>
        </p:spPr>
      </p:pic>
      <p:sp>
        <p:nvSpPr>
          <p:cNvPr id="22" name="TextBox 21">
            <a:extLst>
              <a:ext uri="{FF2B5EF4-FFF2-40B4-BE49-F238E27FC236}">
                <a16:creationId xmlns:a16="http://schemas.microsoft.com/office/drawing/2014/main" id="{01EDBA10-119A-20A5-27FC-3CF3F268B983}"/>
              </a:ext>
            </a:extLst>
          </p:cNvPr>
          <p:cNvSpPr txBox="1"/>
          <p:nvPr/>
        </p:nvSpPr>
        <p:spPr>
          <a:xfrm>
            <a:off x="5265417" y="2135832"/>
            <a:ext cx="1664238" cy="400110"/>
          </a:xfrm>
          <a:prstGeom prst="rect">
            <a:avLst/>
          </a:prstGeom>
          <a:noFill/>
        </p:spPr>
        <p:txBody>
          <a:bodyPr wrap="none" rtlCol="0">
            <a:spAutoFit/>
          </a:bodyPr>
          <a:lstStyle/>
          <a:p>
            <a:r>
              <a:rPr lang="en-GB" sz="2000" b="1">
                <a:solidFill>
                  <a:schemeClr val="tx2"/>
                </a:solidFill>
                <a:latin typeface="Mulish" pitchFamily="2" charset="0"/>
                <a:ea typeface="+mj-ea"/>
                <a:cs typeface="Segoe UI Semibold" panose="020B0702040204020203" pitchFamily="34" charset="0"/>
              </a:rPr>
              <a:t>SIEM/SOAR</a:t>
            </a:r>
          </a:p>
        </p:txBody>
      </p:sp>
      <p:sp>
        <p:nvSpPr>
          <p:cNvPr id="23" name="TextBox 22">
            <a:extLst>
              <a:ext uri="{FF2B5EF4-FFF2-40B4-BE49-F238E27FC236}">
                <a16:creationId xmlns:a16="http://schemas.microsoft.com/office/drawing/2014/main" id="{11A82BF4-6CBD-BDC2-8472-AE62B9CFFD07}"/>
              </a:ext>
            </a:extLst>
          </p:cNvPr>
          <p:cNvSpPr txBox="1"/>
          <p:nvPr/>
        </p:nvSpPr>
        <p:spPr>
          <a:xfrm>
            <a:off x="5428097" y="2443703"/>
            <a:ext cx="2039565" cy="246221"/>
          </a:xfrm>
          <a:prstGeom prst="rect">
            <a:avLst/>
          </a:prstGeom>
          <a:noFill/>
        </p:spPr>
        <p:txBody>
          <a:bodyPr wrap="square" rtlCol="0">
            <a:spAutoFit/>
          </a:bodyPr>
          <a:lstStyle/>
          <a:p>
            <a:r>
              <a:rPr lang="en-GB" sz="1000" b="1">
                <a:solidFill>
                  <a:schemeClr val="tx2"/>
                </a:solidFill>
                <a:latin typeface="Mulish" pitchFamily="2" charset="0"/>
                <a:cs typeface="Helvetica" panose="020B0604020202020204" pitchFamily="34" charset="0"/>
              </a:rPr>
              <a:t>Microsoft Sentinel </a:t>
            </a:r>
          </a:p>
        </p:txBody>
      </p:sp>
      <p:sp>
        <p:nvSpPr>
          <p:cNvPr id="24" name="Rectangle: Rounded Corners 23">
            <a:extLst>
              <a:ext uri="{FF2B5EF4-FFF2-40B4-BE49-F238E27FC236}">
                <a16:creationId xmlns:a16="http://schemas.microsoft.com/office/drawing/2014/main" id="{662E283B-8E0A-CB40-15C2-EC8FC3F36C6F}"/>
              </a:ext>
            </a:extLst>
          </p:cNvPr>
          <p:cNvSpPr/>
          <p:nvPr/>
        </p:nvSpPr>
        <p:spPr>
          <a:xfrm>
            <a:off x="2791831" y="2779184"/>
            <a:ext cx="6643420" cy="2020721"/>
          </a:xfrm>
          <a:prstGeom prst="roundRect">
            <a:avLst/>
          </a:prstGeom>
          <a:noFill/>
          <a:ln w="57150" cap="flat">
            <a:solidFill>
              <a:schemeClr val="tx2"/>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62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00"/>
                                        <p:tgtEl>
                                          <p:spTgt spid="21"/>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down)">
                                      <p:cBhvr>
                                        <p:cTn id="79" dur="500"/>
                                        <p:tgtEl>
                                          <p:spTgt spid="2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down)">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3" grpId="0"/>
      <p:bldP spid="14" grpId="0"/>
      <p:bldP spid="15" grpId="0"/>
      <p:bldP spid="16" grpId="0"/>
      <p:bldP spid="17" grpId="0"/>
      <p:bldP spid="19" grpId="0"/>
      <p:bldP spid="20" grpId="0"/>
      <p:bldP spid="22" grpId="0"/>
      <p:bldP spid="23"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70D-AEF8-0CA9-EB2F-6F443CDB076A}"/>
              </a:ext>
            </a:extLst>
          </p:cNvPr>
          <p:cNvSpPr>
            <a:spLocks noGrp="1"/>
          </p:cNvSpPr>
          <p:nvPr>
            <p:ph type="title"/>
          </p:nvPr>
        </p:nvSpPr>
        <p:spPr/>
        <p:txBody>
          <a:bodyPr/>
          <a:lstStyle/>
          <a:p>
            <a:r>
              <a:rPr lang="en-GB"/>
              <a:t>Steps to rationalisation</a:t>
            </a:r>
          </a:p>
        </p:txBody>
      </p:sp>
      <p:pic>
        <p:nvPicPr>
          <p:cNvPr id="6" name="Picture 5" descr="A logo of a screwdriver and a wrench&#10;&#10;Description automatically generated">
            <a:extLst>
              <a:ext uri="{FF2B5EF4-FFF2-40B4-BE49-F238E27FC236}">
                <a16:creationId xmlns:a16="http://schemas.microsoft.com/office/drawing/2014/main" id="{D7793F0E-F321-49E9-6B7B-929A6B2CD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433" y="2629144"/>
            <a:ext cx="1440000" cy="1374346"/>
          </a:xfrm>
          <a:prstGeom prst="rect">
            <a:avLst/>
          </a:prstGeom>
        </p:spPr>
      </p:pic>
      <p:sp>
        <p:nvSpPr>
          <p:cNvPr id="7" name="Title 1">
            <a:extLst>
              <a:ext uri="{FF2B5EF4-FFF2-40B4-BE49-F238E27FC236}">
                <a16:creationId xmlns:a16="http://schemas.microsoft.com/office/drawing/2014/main" id="{837BA633-DD55-399E-103E-A907217410AF}"/>
              </a:ext>
            </a:extLst>
          </p:cNvPr>
          <p:cNvSpPr txBox="1">
            <a:spLocks/>
          </p:cNvSpPr>
          <p:nvPr/>
        </p:nvSpPr>
        <p:spPr>
          <a:xfrm>
            <a:off x="1462433" y="3944815"/>
            <a:ext cx="166957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1600">
                <a:latin typeface="Mulish" pitchFamily="2" charset="77"/>
                <a:ea typeface="+mn-ea"/>
                <a:cs typeface="Poppins SemiBold" pitchFamily="2" charset="77"/>
              </a:rPr>
              <a:t>Assessment &amp; Inventory </a:t>
            </a:r>
          </a:p>
        </p:txBody>
      </p:sp>
      <p:pic>
        <p:nvPicPr>
          <p:cNvPr id="9" name="Picture 8" descr="A logo of a computer&#10;&#10;Description automatically generated with medium confidence">
            <a:extLst>
              <a:ext uri="{FF2B5EF4-FFF2-40B4-BE49-F238E27FC236}">
                <a16:creationId xmlns:a16="http://schemas.microsoft.com/office/drawing/2014/main" id="{D586ACE2-63B6-1C8D-E4EF-19D9CA432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656" y="2629144"/>
            <a:ext cx="1440000" cy="1373617"/>
          </a:xfrm>
          <a:prstGeom prst="rect">
            <a:avLst/>
          </a:prstGeom>
        </p:spPr>
      </p:pic>
      <p:sp>
        <p:nvSpPr>
          <p:cNvPr id="10" name="Title 1">
            <a:extLst>
              <a:ext uri="{FF2B5EF4-FFF2-40B4-BE49-F238E27FC236}">
                <a16:creationId xmlns:a16="http://schemas.microsoft.com/office/drawing/2014/main" id="{9960EB72-8F5F-CAF4-1C1E-A6614DFDCC1B}"/>
              </a:ext>
            </a:extLst>
          </p:cNvPr>
          <p:cNvSpPr txBox="1">
            <a:spLocks/>
          </p:cNvSpPr>
          <p:nvPr/>
        </p:nvSpPr>
        <p:spPr>
          <a:xfrm>
            <a:off x="3253871" y="3944085"/>
            <a:ext cx="166957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1600">
                <a:latin typeface="Mulish" pitchFamily="2" charset="77"/>
                <a:ea typeface="+mn-ea"/>
                <a:cs typeface="Poppins SemiBold" pitchFamily="2" charset="77"/>
              </a:rPr>
              <a:t>Identify overlap &amp; redundancies</a:t>
            </a:r>
          </a:p>
        </p:txBody>
      </p:sp>
      <p:pic>
        <p:nvPicPr>
          <p:cNvPr id="12" name="Picture 11" descr="A blue and green logo&#10;&#10;Description automatically generated">
            <a:extLst>
              <a:ext uri="{FF2B5EF4-FFF2-40B4-BE49-F238E27FC236}">
                <a16:creationId xmlns:a16="http://schemas.microsoft.com/office/drawing/2014/main" id="{66D6B109-941C-8C39-05FD-34D952D663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2293" y="2570468"/>
            <a:ext cx="1440000" cy="1373617"/>
          </a:xfrm>
          <a:prstGeom prst="rect">
            <a:avLst/>
          </a:prstGeom>
        </p:spPr>
      </p:pic>
      <p:sp>
        <p:nvSpPr>
          <p:cNvPr id="13" name="Title 1">
            <a:extLst>
              <a:ext uri="{FF2B5EF4-FFF2-40B4-BE49-F238E27FC236}">
                <a16:creationId xmlns:a16="http://schemas.microsoft.com/office/drawing/2014/main" id="{085FF19D-5A1D-C4D9-F042-F0747CC4BF44}"/>
              </a:ext>
            </a:extLst>
          </p:cNvPr>
          <p:cNvSpPr txBox="1">
            <a:spLocks/>
          </p:cNvSpPr>
          <p:nvPr/>
        </p:nvSpPr>
        <p:spPr>
          <a:xfrm>
            <a:off x="5227508" y="3846786"/>
            <a:ext cx="166957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1600">
                <a:latin typeface="Mulish" pitchFamily="2" charset="77"/>
                <a:ea typeface="+mn-ea"/>
                <a:cs typeface="Poppins SemiBold" pitchFamily="2" charset="77"/>
              </a:rPr>
              <a:t>Gap analysis</a:t>
            </a:r>
          </a:p>
        </p:txBody>
      </p:sp>
      <p:pic>
        <p:nvPicPr>
          <p:cNvPr id="15" name="Picture 14" descr="A blue and black scale&#10;&#10;Description automatically generated">
            <a:extLst>
              <a:ext uri="{FF2B5EF4-FFF2-40B4-BE49-F238E27FC236}">
                <a16:creationId xmlns:a16="http://schemas.microsoft.com/office/drawing/2014/main" id="{0E52B8C4-8A85-F96D-2952-4DF89664FE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930" y="2629144"/>
            <a:ext cx="1440000" cy="1373617"/>
          </a:xfrm>
          <a:prstGeom prst="rect">
            <a:avLst/>
          </a:prstGeom>
        </p:spPr>
      </p:pic>
      <p:sp>
        <p:nvSpPr>
          <p:cNvPr id="16" name="Title 1">
            <a:extLst>
              <a:ext uri="{FF2B5EF4-FFF2-40B4-BE49-F238E27FC236}">
                <a16:creationId xmlns:a16="http://schemas.microsoft.com/office/drawing/2014/main" id="{F0651DD3-7CEF-2688-B361-6A44AEE95016}"/>
              </a:ext>
            </a:extLst>
          </p:cNvPr>
          <p:cNvSpPr txBox="1">
            <a:spLocks/>
          </p:cNvSpPr>
          <p:nvPr/>
        </p:nvSpPr>
        <p:spPr>
          <a:xfrm>
            <a:off x="7315930" y="3846785"/>
            <a:ext cx="166957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1600">
                <a:latin typeface="Mulish" pitchFamily="2" charset="77"/>
                <a:ea typeface="+mn-ea"/>
                <a:cs typeface="Poppins SemiBold" pitchFamily="2" charset="77"/>
              </a:rPr>
              <a:t>Prioritize tools</a:t>
            </a:r>
          </a:p>
        </p:txBody>
      </p:sp>
      <p:pic>
        <p:nvPicPr>
          <p:cNvPr id="18" name="Picture 17" descr="A logo of a gear with arrows&#10;&#10;Description automatically generated">
            <a:extLst>
              <a:ext uri="{FF2B5EF4-FFF2-40B4-BE49-F238E27FC236}">
                <a16:creationId xmlns:a16="http://schemas.microsoft.com/office/drawing/2014/main" id="{D231FD9C-6FE1-510C-3BE2-B9F47021E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4782" y="2629144"/>
            <a:ext cx="1440000" cy="1374346"/>
          </a:xfrm>
          <a:prstGeom prst="rect">
            <a:avLst/>
          </a:prstGeom>
        </p:spPr>
      </p:pic>
      <p:sp>
        <p:nvSpPr>
          <p:cNvPr id="19" name="Title 1">
            <a:extLst>
              <a:ext uri="{FF2B5EF4-FFF2-40B4-BE49-F238E27FC236}">
                <a16:creationId xmlns:a16="http://schemas.microsoft.com/office/drawing/2014/main" id="{D3D29CD6-851D-EA2C-AB3C-8501EDCBD91C}"/>
              </a:ext>
            </a:extLst>
          </p:cNvPr>
          <p:cNvSpPr txBox="1">
            <a:spLocks/>
          </p:cNvSpPr>
          <p:nvPr/>
        </p:nvSpPr>
        <p:spPr>
          <a:xfrm>
            <a:off x="9059997" y="3944814"/>
            <a:ext cx="166957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1600">
                <a:latin typeface="Mulish" pitchFamily="2" charset="77"/>
                <a:ea typeface="+mn-ea"/>
                <a:cs typeface="Poppins SemiBold" pitchFamily="2" charset="77"/>
              </a:rPr>
              <a:t>Plan migration &amp; transition</a:t>
            </a:r>
          </a:p>
        </p:txBody>
      </p:sp>
      <p:sp>
        <p:nvSpPr>
          <p:cNvPr id="27" name="Arc 26">
            <a:extLst>
              <a:ext uri="{FF2B5EF4-FFF2-40B4-BE49-F238E27FC236}">
                <a16:creationId xmlns:a16="http://schemas.microsoft.com/office/drawing/2014/main" id="{D2662FDC-AD44-2182-DD9F-F4B7F946AE47}"/>
              </a:ext>
            </a:extLst>
          </p:cNvPr>
          <p:cNvSpPr/>
          <p:nvPr/>
        </p:nvSpPr>
        <p:spPr>
          <a:xfrm rot="2937882">
            <a:off x="8709470" y="2133999"/>
            <a:ext cx="2819229" cy="2590001"/>
          </a:xfrm>
          <a:prstGeom prst="arc">
            <a:avLst/>
          </a:prstGeom>
          <a:ln w="3810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27">
            <a:extLst>
              <a:ext uri="{FF2B5EF4-FFF2-40B4-BE49-F238E27FC236}">
                <a16:creationId xmlns:a16="http://schemas.microsoft.com/office/drawing/2014/main" id="{D67CB592-3C10-7FBD-CDBC-22DD0F1D9C58}"/>
              </a:ext>
            </a:extLst>
          </p:cNvPr>
          <p:cNvSpPr/>
          <p:nvPr/>
        </p:nvSpPr>
        <p:spPr>
          <a:xfrm rot="13952886">
            <a:off x="680340" y="2322682"/>
            <a:ext cx="2819229" cy="2590001"/>
          </a:xfrm>
          <a:prstGeom prst="arc">
            <a:avLst/>
          </a:prstGeom>
          <a:ln w="3810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Title 1">
            <a:extLst>
              <a:ext uri="{FF2B5EF4-FFF2-40B4-BE49-F238E27FC236}">
                <a16:creationId xmlns:a16="http://schemas.microsoft.com/office/drawing/2014/main" id="{D6B611B9-BFBF-6B6C-00AE-40431725B360}"/>
              </a:ext>
            </a:extLst>
          </p:cNvPr>
          <p:cNvSpPr txBox="1">
            <a:spLocks/>
          </p:cNvSpPr>
          <p:nvPr/>
        </p:nvSpPr>
        <p:spPr>
          <a:xfrm>
            <a:off x="4735394" y="4815423"/>
            <a:ext cx="2392489"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lgn="ctr">
              <a:spcBef>
                <a:spcPts val="1000"/>
              </a:spcBef>
              <a:buClr>
                <a:schemeClr val="accent5"/>
              </a:buClr>
            </a:pPr>
            <a:r>
              <a:rPr lang="en-GB" sz="2000">
                <a:latin typeface="Mulish" pitchFamily="2" charset="77"/>
                <a:ea typeface="+mn-ea"/>
                <a:cs typeface="Poppins SemiBold" pitchFamily="2" charset="77"/>
              </a:rPr>
              <a:t>Feedback loop</a:t>
            </a:r>
          </a:p>
        </p:txBody>
      </p:sp>
    </p:spTree>
    <p:extLst>
      <p:ext uri="{BB962C8B-B14F-4D97-AF65-F5344CB8AC3E}">
        <p14:creationId xmlns:p14="http://schemas.microsoft.com/office/powerpoint/2010/main" val="95179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500"/>
                                        <p:tgtEl>
                                          <p:spTgt spid="2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P spid="16" grpId="0"/>
      <p:bldP spid="19" grpId="0"/>
      <p:bldP spid="27" grpId="0" animBg="1"/>
      <p:bldP spid="28"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F770D-AEF8-0CA9-EB2F-6F443CDB076A}"/>
              </a:ext>
            </a:extLst>
          </p:cNvPr>
          <p:cNvSpPr>
            <a:spLocks noGrp="1"/>
          </p:cNvSpPr>
          <p:nvPr>
            <p:ph type="title"/>
          </p:nvPr>
        </p:nvSpPr>
        <p:spPr/>
        <p:txBody>
          <a:bodyPr/>
          <a:lstStyle/>
          <a:p>
            <a:r>
              <a:rPr lang="en-GB"/>
              <a:t>Benefits to rationalisation</a:t>
            </a:r>
          </a:p>
        </p:txBody>
      </p:sp>
      <p:sp>
        <p:nvSpPr>
          <p:cNvPr id="6" name="Title 1">
            <a:extLst>
              <a:ext uri="{FF2B5EF4-FFF2-40B4-BE49-F238E27FC236}">
                <a16:creationId xmlns:a16="http://schemas.microsoft.com/office/drawing/2014/main" id="{17CFF486-3F84-98AF-C493-D8451F597BE9}"/>
              </a:ext>
            </a:extLst>
          </p:cNvPr>
          <p:cNvSpPr txBox="1">
            <a:spLocks/>
          </p:cNvSpPr>
          <p:nvPr/>
        </p:nvSpPr>
        <p:spPr>
          <a:xfrm>
            <a:off x="3530122" y="4013110"/>
            <a:ext cx="2620108"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spcBef>
                <a:spcPts val="1000"/>
              </a:spcBef>
              <a:buClr>
                <a:schemeClr val="accent5"/>
              </a:buClr>
            </a:pPr>
            <a:r>
              <a:rPr lang="en-GB" sz="1600">
                <a:latin typeface="Mulish" pitchFamily="2" charset="77"/>
                <a:ea typeface="+mn-ea"/>
                <a:cs typeface="Poppins SemiBold" pitchFamily="2" charset="77"/>
              </a:rPr>
              <a:t>Streamlined operations</a:t>
            </a:r>
          </a:p>
        </p:txBody>
      </p:sp>
      <p:sp>
        <p:nvSpPr>
          <p:cNvPr id="8" name="Title 1">
            <a:extLst>
              <a:ext uri="{FF2B5EF4-FFF2-40B4-BE49-F238E27FC236}">
                <a16:creationId xmlns:a16="http://schemas.microsoft.com/office/drawing/2014/main" id="{96FD2C71-410A-DAC6-ABB4-FD797EF03E05}"/>
              </a:ext>
            </a:extLst>
          </p:cNvPr>
          <p:cNvSpPr txBox="1">
            <a:spLocks/>
          </p:cNvSpPr>
          <p:nvPr/>
        </p:nvSpPr>
        <p:spPr>
          <a:xfrm>
            <a:off x="1730122" y="4013110"/>
            <a:ext cx="2620108"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spcBef>
                <a:spcPts val="1000"/>
              </a:spcBef>
              <a:buClr>
                <a:schemeClr val="accent5"/>
              </a:buClr>
            </a:pPr>
            <a:r>
              <a:rPr lang="en-GB" sz="1600">
                <a:latin typeface="Mulish" pitchFamily="2" charset="77"/>
                <a:ea typeface="+mn-ea"/>
                <a:cs typeface="Poppins SemiBold" pitchFamily="2" charset="77"/>
              </a:rPr>
              <a:t>Cost reduction</a:t>
            </a:r>
          </a:p>
        </p:txBody>
      </p:sp>
      <p:sp>
        <p:nvSpPr>
          <p:cNvPr id="10" name="Title 1">
            <a:extLst>
              <a:ext uri="{FF2B5EF4-FFF2-40B4-BE49-F238E27FC236}">
                <a16:creationId xmlns:a16="http://schemas.microsoft.com/office/drawing/2014/main" id="{43F464CE-8813-2035-433D-1A1EE43E5B86}"/>
              </a:ext>
            </a:extLst>
          </p:cNvPr>
          <p:cNvSpPr txBox="1">
            <a:spLocks/>
          </p:cNvSpPr>
          <p:nvPr/>
        </p:nvSpPr>
        <p:spPr>
          <a:xfrm>
            <a:off x="6340973" y="3987710"/>
            <a:ext cx="2620108"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spcBef>
                <a:spcPts val="1000"/>
              </a:spcBef>
              <a:buClr>
                <a:schemeClr val="accent5"/>
              </a:buClr>
            </a:pPr>
            <a:r>
              <a:rPr lang="en-GB" sz="1600">
                <a:latin typeface="Mulish" pitchFamily="2" charset="77"/>
                <a:ea typeface="+mn-ea"/>
                <a:cs typeface="Poppins SemiBold" pitchFamily="2" charset="77"/>
              </a:rPr>
              <a:t>Lower risk </a:t>
            </a:r>
          </a:p>
        </p:txBody>
      </p:sp>
      <p:pic>
        <p:nvPicPr>
          <p:cNvPr id="12" name="Picture 11" descr="A piggy bank with a half circle&#10;&#10;Description automatically generated">
            <a:extLst>
              <a:ext uri="{FF2B5EF4-FFF2-40B4-BE49-F238E27FC236}">
                <a16:creationId xmlns:a16="http://schemas.microsoft.com/office/drawing/2014/main" id="{B4ABF4ED-9B12-E9ED-18C0-82C306034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896" y="2674523"/>
            <a:ext cx="1800000" cy="1717933"/>
          </a:xfrm>
          <a:prstGeom prst="rect">
            <a:avLst/>
          </a:prstGeom>
        </p:spPr>
      </p:pic>
      <p:pic>
        <p:nvPicPr>
          <p:cNvPr id="14" name="Picture 13" descr="A blue and black graphic with a green arch and black background&#10;&#10;Description automatically generated with medium confidence">
            <a:extLst>
              <a:ext uri="{FF2B5EF4-FFF2-40B4-BE49-F238E27FC236}">
                <a16:creationId xmlns:a16="http://schemas.microsoft.com/office/drawing/2014/main" id="{7C9B8168-D3B6-65FA-4353-FC51A9371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63" y="2603692"/>
            <a:ext cx="1800000" cy="1714540"/>
          </a:xfrm>
          <a:prstGeom prst="rect">
            <a:avLst/>
          </a:prstGeom>
        </p:spPr>
      </p:pic>
      <p:pic>
        <p:nvPicPr>
          <p:cNvPr id="16" name="Picture 15" descr="A black and blue triangle with a black background&#10;&#10;Description automatically generated with medium confidence">
            <a:extLst>
              <a:ext uri="{FF2B5EF4-FFF2-40B4-BE49-F238E27FC236}">
                <a16:creationId xmlns:a16="http://schemas.microsoft.com/office/drawing/2014/main" id="{A014C6A4-A6AD-335B-2899-4FE8F1313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004" y="2603081"/>
            <a:ext cx="1800000" cy="1715151"/>
          </a:xfrm>
          <a:prstGeom prst="rect">
            <a:avLst/>
          </a:prstGeom>
        </p:spPr>
      </p:pic>
      <p:pic>
        <p:nvPicPr>
          <p:cNvPr id="18" name="Picture 17" descr="A magnifying glass and a half circle&#10;&#10;Description automatically generated">
            <a:extLst>
              <a:ext uri="{FF2B5EF4-FFF2-40B4-BE49-F238E27FC236}">
                <a16:creationId xmlns:a16="http://schemas.microsoft.com/office/drawing/2014/main" id="{0A4D2C17-E67A-8905-3F53-84673CE4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973" y="2570489"/>
            <a:ext cx="1800000" cy="1717021"/>
          </a:xfrm>
          <a:prstGeom prst="rect">
            <a:avLst/>
          </a:prstGeom>
        </p:spPr>
      </p:pic>
      <p:sp>
        <p:nvSpPr>
          <p:cNvPr id="19" name="Title 1">
            <a:extLst>
              <a:ext uri="{FF2B5EF4-FFF2-40B4-BE49-F238E27FC236}">
                <a16:creationId xmlns:a16="http://schemas.microsoft.com/office/drawing/2014/main" id="{8E0F99B5-02D6-09D3-612A-F8D6EB26DC41}"/>
              </a:ext>
            </a:extLst>
          </p:cNvPr>
          <p:cNvSpPr txBox="1">
            <a:spLocks/>
          </p:cNvSpPr>
          <p:nvPr/>
        </p:nvSpPr>
        <p:spPr>
          <a:xfrm>
            <a:off x="8095996" y="3987709"/>
            <a:ext cx="2620108"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pPr marL="63500">
              <a:spcBef>
                <a:spcPts val="1000"/>
              </a:spcBef>
              <a:buClr>
                <a:schemeClr val="accent5"/>
              </a:buClr>
            </a:pPr>
            <a:r>
              <a:rPr lang="en-GB" sz="1600">
                <a:latin typeface="Mulish" pitchFamily="2" charset="77"/>
                <a:ea typeface="+mn-ea"/>
                <a:cs typeface="Poppins SemiBold" pitchFamily="2" charset="77"/>
              </a:rPr>
              <a:t>Improved visibility</a:t>
            </a:r>
          </a:p>
        </p:txBody>
      </p:sp>
      <p:cxnSp>
        <p:nvCxnSpPr>
          <p:cNvPr id="22" name="Straight Connector 21">
            <a:extLst>
              <a:ext uri="{FF2B5EF4-FFF2-40B4-BE49-F238E27FC236}">
                <a16:creationId xmlns:a16="http://schemas.microsoft.com/office/drawing/2014/main" id="{27D57D0E-93BC-A9BC-832B-0CD8496015AB}"/>
              </a:ext>
            </a:extLst>
          </p:cNvPr>
          <p:cNvCxnSpPr/>
          <p:nvPr/>
        </p:nvCxnSpPr>
        <p:spPr>
          <a:xfrm flipV="1">
            <a:off x="1367692" y="4874914"/>
            <a:ext cx="8948616" cy="2540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FDC3A230-6904-BD36-50E6-39EE91E35C2F}"/>
              </a:ext>
            </a:extLst>
          </p:cNvPr>
          <p:cNvSpPr txBox="1">
            <a:spLocks/>
          </p:cNvSpPr>
          <p:nvPr/>
        </p:nvSpPr>
        <p:spPr>
          <a:xfrm>
            <a:off x="4975316" y="4823697"/>
            <a:ext cx="1733367"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tx1"/>
                </a:solidFill>
                <a:latin typeface="Filson Pro Regular" panose="02000000000000000000" pitchFamily="2" charset="77"/>
                <a:ea typeface="+mj-ea"/>
                <a:cs typeface="+mj-cs"/>
              </a:defRPr>
            </a:lvl1pPr>
          </a:lstStyle>
          <a:p>
            <a:r>
              <a:rPr lang="en-GB" sz="2000"/>
              <a:t>More secure</a:t>
            </a:r>
          </a:p>
        </p:txBody>
      </p:sp>
    </p:spTree>
    <p:extLst>
      <p:ext uri="{BB962C8B-B14F-4D97-AF65-F5344CB8AC3E}">
        <p14:creationId xmlns:p14="http://schemas.microsoft.com/office/powerpoint/2010/main" val="307414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9"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D03426A-5A27-670F-5E30-4E641D90FDDA}"/>
              </a:ext>
            </a:extLst>
          </p:cNvPr>
          <p:cNvSpPr txBox="1">
            <a:spLocks/>
          </p:cNvSpPr>
          <p:nvPr/>
        </p:nvSpPr>
        <p:spPr>
          <a:xfrm>
            <a:off x="849695" y="443242"/>
            <a:ext cx="10515600" cy="887205"/>
          </a:xfrm>
          <a:prstGeom prst="rect">
            <a:avLst/>
          </a:prstGeom>
        </p:spPr>
        <p:txBody>
          <a:bodyPr vert="horz" lIns="72000" tIns="72000" rIns="72000" bIns="72000" rtlCol="0" anchor="ctr">
            <a:normAutofit/>
          </a:bodyPr>
          <a:lstStyle>
            <a:lvl1pPr algn="l" defTabSz="914400" rtl="0" eaLnBrk="1" latinLnBrk="0" hangingPunct="1">
              <a:lnSpc>
                <a:spcPct val="90000"/>
              </a:lnSpc>
              <a:spcBef>
                <a:spcPct val="0"/>
              </a:spcBef>
              <a:buNone/>
              <a:defRPr sz="4400" b="0" i="0" kern="1200">
                <a:solidFill>
                  <a:schemeClr val="bg1"/>
                </a:solidFill>
                <a:latin typeface="Filson Pro Regular" panose="02000000000000000000" pitchFamily="2" charset="77"/>
                <a:ea typeface="+mj-ea"/>
                <a:cs typeface="+mj-cs"/>
              </a:defRPr>
            </a:lvl1pPr>
          </a:lstStyle>
          <a:p>
            <a:r>
              <a:rPr lang="en-GB">
                <a:solidFill>
                  <a:schemeClr val="tx2"/>
                </a:solidFill>
              </a:rPr>
              <a:t>Holistic approach</a:t>
            </a:r>
          </a:p>
        </p:txBody>
      </p:sp>
      <p:pic>
        <p:nvPicPr>
          <p:cNvPr id="5" name="Graphic 4">
            <a:extLst>
              <a:ext uri="{FF2B5EF4-FFF2-40B4-BE49-F238E27FC236}">
                <a16:creationId xmlns:a16="http://schemas.microsoft.com/office/drawing/2014/main" id="{B84335FE-F62D-9DD2-065F-B5240DB5ADA6}"/>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1135189" y="3982494"/>
            <a:ext cx="720000" cy="720000"/>
          </a:xfrm>
          <a:prstGeom prst="rect">
            <a:avLst/>
          </a:prstGeom>
        </p:spPr>
      </p:pic>
      <p:sp>
        <p:nvSpPr>
          <p:cNvPr id="6" name="TextBox 5">
            <a:extLst>
              <a:ext uri="{FF2B5EF4-FFF2-40B4-BE49-F238E27FC236}">
                <a16:creationId xmlns:a16="http://schemas.microsoft.com/office/drawing/2014/main" id="{569F6187-5E87-5FF9-A4F6-C7F4140099A4}"/>
              </a:ext>
            </a:extLst>
          </p:cNvPr>
          <p:cNvSpPr txBox="1"/>
          <p:nvPr/>
        </p:nvSpPr>
        <p:spPr>
          <a:xfrm>
            <a:off x="839400" y="4662384"/>
            <a:ext cx="1423788"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Phishing emails</a:t>
            </a:r>
            <a:r>
              <a:rPr lang="en-GB" sz="1200">
                <a:solidFill>
                  <a:schemeClr val="accent2">
                    <a:lumMod val="50000"/>
                  </a:schemeClr>
                </a:solidFill>
                <a:latin typeface="Filson Pro Regular" pitchFamily="50" charset="0"/>
              </a:rPr>
              <a:t> </a:t>
            </a:r>
          </a:p>
        </p:txBody>
      </p:sp>
      <p:sp>
        <p:nvSpPr>
          <p:cNvPr id="7" name="TextBox 6">
            <a:extLst>
              <a:ext uri="{FF2B5EF4-FFF2-40B4-BE49-F238E27FC236}">
                <a16:creationId xmlns:a16="http://schemas.microsoft.com/office/drawing/2014/main" id="{7181769E-452D-CCAE-D99D-4E310FC6F1FF}"/>
              </a:ext>
            </a:extLst>
          </p:cNvPr>
          <p:cNvSpPr txBox="1"/>
          <p:nvPr/>
        </p:nvSpPr>
        <p:spPr>
          <a:xfrm>
            <a:off x="710476" y="4878945"/>
            <a:ext cx="2039565" cy="246221"/>
          </a:xfrm>
          <a:prstGeom prst="rect">
            <a:avLst/>
          </a:prstGeom>
          <a:noFill/>
        </p:spPr>
        <p:txBody>
          <a:bodyPr wrap="square" rtlCol="0">
            <a:spAutoFit/>
          </a:bodyPr>
          <a:lstStyle/>
          <a:p>
            <a:r>
              <a:rPr lang="en-GB" sz="1000" b="1">
                <a:solidFill>
                  <a:schemeClr val="tx2"/>
                </a:solidFill>
                <a:latin typeface="Mulish" pitchFamily="2" charset="0"/>
              </a:rPr>
              <a:t>Defender for Office 365</a:t>
            </a:r>
          </a:p>
        </p:txBody>
      </p:sp>
      <p:pic>
        <p:nvPicPr>
          <p:cNvPr id="8" name="Graphic 7">
            <a:extLst>
              <a:ext uri="{FF2B5EF4-FFF2-40B4-BE49-F238E27FC236}">
                <a16:creationId xmlns:a16="http://schemas.microsoft.com/office/drawing/2014/main" id="{043CA13B-E96D-CE75-9C66-8F026A2F1EE2}"/>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2894410" y="3986765"/>
            <a:ext cx="720000" cy="720000"/>
          </a:xfrm>
          <a:prstGeom prst="rect">
            <a:avLst/>
          </a:prstGeom>
        </p:spPr>
      </p:pic>
      <p:sp>
        <p:nvSpPr>
          <p:cNvPr id="9" name="TextBox 8">
            <a:extLst>
              <a:ext uri="{FF2B5EF4-FFF2-40B4-BE49-F238E27FC236}">
                <a16:creationId xmlns:a16="http://schemas.microsoft.com/office/drawing/2014/main" id="{C1899001-06CD-93B2-D94A-E740068DC5A2}"/>
              </a:ext>
            </a:extLst>
          </p:cNvPr>
          <p:cNvSpPr txBox="1"/>
          <p:nvPr/>
        </p:nvSpPr>
        <p:spPr>
          <a:xfrm>
            <a:off x="2466775" y="4659702"/>
            <a:ext cx="1719125" cy="276999"/>
          </a:xfrm>
          <a:prstGeom prst="rect">
            <a:avLst/>
          </a:prstGeom>
          <a:noFill/>
        </p:spPr>
        <p:txBody>
          <a:bodyPr wrap="none" rtlCol="0">
            <a:spAutoFit/>
          </a:bodyPr>
          <a:lstStyle>
            <a:defPPr>
              <a:defRPr lang="en-US"/>
            </a:defPPr>
            <a:lvl1pPr>
              <a:defRPr sz="1200" b="1">
                <a:solidFill>
                  <a:schemeClr val="accent2"/>
                </a:solidFill>
                <a:latin typeface="Filson Pro Regular" pitchFamily="50" charset="0"/>
                <a:ea typeface="+mj-ea"/>
                <a:cs typeface="Segoe UI Semibold" panose="020B0702040204020203" pitchFamily="34" charset="0"/>
              </a:defRPr>
            </a:lvl1pPr>
          </a:lstStyle>
          <a:p>
            <a:r>
              <a:rPr lang="en-GB">
                <a:solidFill>
                  <a:schemeClr val="accent2">
                    <a:lumMod val="50000"/>
                  </a:schemeClr>
                </a:solidFill>
              </a:rPr>
              <a:t>Malicious link or file</a:t>
            </a:r>
          </a:p>
        </p:txBody>
      </p:sp>
      <p:pic>
        <p:nvPicPr>
          <p:cNvPr id="10" name="Graphic 9">
            <a:extLst>
              <a:ext uri="{FF2B5EF4-FFF2-40B4-BE49-F238E27FC236}">
                <a16:creationId xmlns:a16="http://schemas.microsoft.com/office/drawing/2014/main" id="{04575A5D-3CDB-C9D5-DF1C-36EDB190FD4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627620" y="3980132"/>
            <a:ext cx="720000" cy="720000"/>
          </a:xfrm>
          <a:prstGeom prst="rect">
            <a:avLst/>
          </a:prstGeom>
        </p:spPr>
      </p:pic>
      <p:sp>
        <p:nvSpPr>
          <p:cNvPr id="11" name="TextBox 10">
            <a:extLst>
              <a:ext uri="{FF2B5EF4-FFF2-40B4-BE49-F238E27FC236}">
                <a16:creationId xmlns:a16="http://schemas.microsoft.com/office/drawing/2014/main" id="{126942B8-FB66-6D0C-9DF7-3191AE99E43C}"/>
              </a:ext>
            </a:extLst>
          </p:cNvPr>
          <p:cNvSpPr txBox="1"/>
          <p:nvPr/>
        </p:nvSpPr>
        <p:spPr>
          <a:xfrm>
            <a:off x="4127348" y="4674996"/>
            <a:ext cx="1837170"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Malware installation </a:t>
            </a:r>
          </a:p>
        </p:txBody>
      </p:sp>
      <p:sp>
        <p:nvSpPr>
          <p:cNvPr id="12" name="TextBox 11">
            <a:extLst>
              <a:ext uri="{FF2B5EF4-FFF2-40B4-BE49-F238E27FC236}">
                <a16:creationId xmlns:a16="http://schemas.microsoft.com/office/drawing/2014/main" id="{E9B2199F-8FFF-E10B-AF72-6F0E8000B461}"/>
              </a:ext>
            </a:extLst>
          </p:cNvPr>
          <p:cNvSpPr txBox="1"/>
          <p:nvPr/>
        </p:nvSpPr>
        <p:spPr>
          <a:xfrm>
            <a:off x="4237479" y="4863531"/>
            <a:ext cx="1822036" cy="246221"/>
          </a:xfrm>
          <a:prstGeom prst="rect">
            <a:avLst/>
          </a:prstGeom>
          <a:noFill/>
        </p:spPr>
        <p:txBody>
          <a:bodyPr wrap="square" rtlCol="0">
            <a:spAutoFit/>
          </a:bodyPr>
          <a:lstStyle/>
          <a:p>
            <a:r>
              <a:rPr lang="en-GB" sz="1000" b="1">
                <a:solidFill>
                  <a:schemeClr val="tx2"/>
                </a:solidFill>
                <a:latin typeface="Mulish" pitchFamily="2" charset="0"/>
              </a:rPr>
              <a:t>Defender for Endpoint</a:t>
            </a:r>
          </a:p>
        </p:txBody>
      </p:sp>
      <p:sp>
        <p:nvSpPr>
          <p:cNvPr id="13" name="TextBox 12">
            <a:extLst>
              <a:ext uri="{FF2B5EF4-FFF2-40B4-BE49-F238E27FC236}">
                <a16:creationId xmlns:a16="http://schemas.microsoft.com/office/drawing/2014/main" id="{CB2053F1-597F-E587-6F2F-01C38E096DE0}"/>
              </a:ext>
            </a:extLst>
          </p:cNvPr>
          <p:cNvSpPr txBox="1"/>
          <p:nvPr/>
        </p:nvSpPr>
        <p:spPr>
          <a:xfrm>
            <a:off x="2486983" y="4872526"/>
            <a:ext cx="2039565" cy="246221"/>
          </a:xfrm>
          <a:prstGeom prst="rect">
            <a:avLst/>
          </a:prstGeom>
          <a:noFill/>
        </p:spPr>
        <p:txBody>
          <a:bodyPr wrap="square" rtlCol="0">
            <a:spAutoFit/>
          </a:bodyPr>
          <a:lstStyle/>
          <a:p>
            <a:r>
              <a:rPr lang="en-GB" sz="1000" b="1">
                <a:solidFill>
                  <a:schemeClr val="tx2"/>
                </a:solidFill>
                <a:latin typeface="Mulish" pitchFamily="2" charset="0"/>
              </a:rPr>
              <a:t>Defender for Office 365</a:t>
            </a:r>
          </a:p>
        </p:txBody>
      </p:sp>
      <p:pic>
        <p:nvPicPr>
          <p:cNvPr id="14" name="Graphic 13">
            <a:extLst>
              <a:ext uri="{FF2B5EF4-FFF2-40B4-BE49-F238E27FC236}">
                <a16:creationId xmlns:a16="http://schemas.microsoft.com/office/drawing/2014/main" id="{EF5F65F9-5C0A-BB9A-9E3C-0F64C9E53F00}"/>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6277044" y="3939886"/>
            <a:ext cx="720000" cy="720000"/>
          </a:xfrm>
          <a:prstGeom prst="rect">
            <a:avLst/>
          </a:prstGeom>
        </p:spPr>
      </p:pic>
      <p:sp>
        <p:nvSpPr>
          <p:cNvPr id="15" name="TextBox 14">
            <a:extLst>
              <a:ext uri="{FF2B5EF4-FFF2-40B4-BE49-F238E27FC236}">
                <a16:creationId xmlns:a16="http://schemas.microsoft.com/office/drawing/2014/main" id="{5E1CC84E-FA57-5D2B-0E38-4C529BCA30B6}"/>
              </a:ext>
            </a:extLst>
          </p:cNvPr>
          <p:cNvSpPr txBox="1"/>
          <p:nvPr/>
        </p:nvSpPr>
        <p:spPr>
          <a:xfrm>
            <a:off x="5811087" y="4681671"/>
            <a:ext cx="1905009"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Compromised identity</a:t>
            </a:r>
          </a:p>
        </p:txBody>
      </p:sp>
      <p:sp>
        <p:nvSpPr>
          <p:cNvPr id="16" name="TextBox 15">
            <a:extLst>
              <a:ext uri="{FF2B5EF4-FFF2-40B4-BE49-F238E27FC236}">
                <a16:creationId xmlns:a16="http://schemas.microsoft.com/office/drawing/2014/main" id="{F140AA92-3592-A512-68EB-0923C8F1FBCC}"/>
              </a:ext>
            </a:extLst>
          </p:cNvPr>
          <p:cNvSpPr txBox="1"/>
          <p:nvPr/>
        </p:nvSpPr>
        <p:spPr>
          <a:xfrm>
            <a:off x="5970002" y="4864687"/>
            <a:ext cx="1822036" cy="246221"/>
          </a:xfrm>
          <a:prstGeom prst="rect">
            <a:avLst/>
          </a:prstGeom>
          <a:noFill/>
        </p:spPr>
        <p:txBody>
          <a:bodyPr wrap="square" rtlCol="0">
            <a:spAutoFit/>
          </a:bodyPr>
          <a:lstStyle/>
          <a:p>
            <a:r>
              <a:rPr lang="en-GB" sz="1000" b="1">
                <a:solidFill>
                  <a:schemeClr val="tx2"/>
                </a:solidFill>
                <a:latin typeface="Mulish" pitchFamily="2" charset="0"/>
              </a:rPr>
              <a:t>Defender for Identity</a:t>
            </a:r>
          </a:p>
        </p:txBody>
      </p:sp>
      <p:sp>
        <p:nvSpPr>
          <p:cNvPr id="17" name="TextBox 16">
            <a:extLst>
              <a:ext uri="{FF2B5EF4-FFF2-40B4-BE49-F238E27FC236}">
                <a16:creationId xmlns:a16="http://schemas.microsoft.com/office/drawing/2014/main" id="{21689220-C582-E49A-6969-AD34CC248B3B}"/>
              </a:ext>
            </a:extLst>
          </p:cNvPr>
          <p:cNvSpPr txBox="1"/>
          <p:nvPr/>
        </p:nvSpPr>
        <p:spPr>
          <a:xfrm>
            <a:off x="6007637" y="5055707"/>
            <a:ext cx="1822036" cy="246221"/>
          </a:xfrm>
          <a:prstGeom prst="rect">
            <a:avLst/>
          </a:prstGeom>
          <a:noFill/>
        </p:spPr>
        <p:txBody>
          <a:bodyPr wrap="square" rtlCol="0">
            <a:spAutoFit/>
          </a:bodyPr>
          <a:lstStyle/>
          <a:p>
            <a:r>
              <a:rPr lang="en-GB" sz="1000" b="1">
                <a:solidFill>
                  <a:schemeClr val="tx2"/>
                </a:solidFill>
                <a:latin typeface="Mulish" pitchFamily="2" charset="0"/>
              </a:rPr>
              <a:t>Identity Protection</a:t>
            </a:r>
          </a:p>
        </p:txBody>
      </p:sp>
      <p:pic>
        <p:nvPicPr>
          <p:cNvPr id="18" name="Graphic 17">
            <a:extLst>
              <a:ext uri="{FF2B5EF4-FFF2-40B4-BE49-F238E27FC236}">
                <a16:creationId xmlns:a16="http://schemas.microsoft.com/office/drawing/2014/main" id="{FAA3155D-536A-3166-5FCF-C9DC2EDE7422}"/>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8037421" y="3984005"/>
            <a:ext cx="720000" cy="720000"/>
          </a:xfrm>
          <a:prstGeom prst="rect">
            <a:avLst/>
          </a:prstGeom>
        </p:spPr>
      </p:pic>
      <p:sp>
        <p:nvSpPr>
          <p:cNvPr id="19" name="TextBox 18">
            <a:extLst>
              <a:ext uri="{FF2B5EF4-FFF2-40B4-BE49-F238E27FC236}">
                <a16:creationId xmlns:a16="http://schemas.microsoft.com/office/drawing/2014/main" id="{1A899669-CF0D-A45D-CE67-095454395187}"/>
              </a:ext>
            </a:extLst>
          </p:cNvPr>
          <p:cNvSpPr txBox="1"/>
          <p:nvPr/>
        </p:nvSpPr>
        <p:spPr>
          <a:xfrm>
            <a:off x="7667231" y="4697025"/>
            <a:ext cx="1330044"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Access cloud apps</a:t>
            </a:r>
          </a:p>
        </p:txBody>
      </p:sp>
      <p:sp>
        <p:nvSpPr>
          <p:cNvPr id="20" name="TextBox 19">
            <a:extLst>
              <a:ext uri="{FF2B5EF4-FFF2-40B4-BE49-F238E27FC236}">
                <a16:creationId xmlns:a16="http://schemas.microsoft.com/office/drawing/2014/main" id="{717ADA5E-243E-D32B-F1DE-95E44199C58D}"/>
              </a:ext>
            </a:extLst>
          </p:cNvPr>
          <p:cNvSpPr txBox="1"/>
          <p:nvPr/>
        </p:nvSpPr>
        <p:spPr>
          <a:xfrm>
            <a:off x="7613592" y="4877004"/>
            <a:ext cx="1822036" cy="246221"/>
          </a:xfrm>
          <a:prstGeom prst="rect">
            <a:avLst/>
          </a:prstGeom>
          <a:noFill/>
        </p:spPr>
        <p:txBody>
          <a:bodyPr wrap="square" rtlCol="0">
            <a:spAutoFit/>
          </a:bodyPr>
          <a:lstStyle/>
          <a:p>
            <a:r>
              <a:rPr lang="en-GB" sz="1000" b="1">
                <a:solidFill>
                  <a:schemeClr val="tx2"/>
                </a:solidFill>
                <a:latin typeface="Mulish" pitchFamily="2" charset="0"/>
              </a:rPr>
              <a:t>Defender for Cloud Apps</a:t>
            </a:r>
          </a:p>
        </p:txBody>
      </p:sp>
      <p:pic>
        <p:nvPicPr>
          <p:cNvPr id="21" name="Graphic 20">
            <a:extLst>
              <a:ext uri="{FF2B5EF4-FFF2-40B4-BE49-F238E27FC236}">
                <a16:creationId xmlns:a16="http://schemas.microsoft.com/office/drawing/2014/main" id="{7D78F540-D049-B721-B2A8-1290538305B8}"/>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6277044" y="5288842"/>
            <a:ext cx="720000" cy="720000"/>
          </a:xfrm>
          <a:prstGeom prst="rect">
            <a:avLst/>
          </a:prstGeom>
        </p:spPr>
      </p:pic>
      <p:sp>
        <p:nvSpPr>
          <p:cNvPr id="22" name="TextBox 21">
            <a:extLst>
              <a:ext uri="{FF2B5EF4-FFF2-40B4-BE49-F238E27FC236}">
                <a16:creationId xmlns:a16="http://schemas.microsoft.com/office/drawing/2014/main" id="{6BDE8F19-E8B3-00F4-1F4A-C20B88B29985}"/>
              </a:ext>
            </a:extLst>
          </p:cNvPr>
          <p:cNvSpPr txBox="1"/>
          <p:nvPr/>
        </p:nvSpPr>
        <p:spPr>
          <a:xfrm>
            <a:off x="5895673" y="5918069"/>
            <a:ext cx="1344920"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Lateral movement</a:t>
            </a:r>
          </a:p>
        </p:txBody>
      </p:sp>
      <p:sp>
        <p:nvSpPr>
          <p:cNvPr id="23" name="TextBox 22">
            <a:extLst>
              <a:ext uri="{FF2B5EF4-FFF2-40B4-BE49-F238E27FC236}">
                <a16:creationId xmlns:a16="http://schemas.microsoft.com/office/drawing/2014/main" id="{DFB51DE5-715D-491E-7177-D6CE658D7A86}"/>
              </a:ext>
            </a:extLst>
          </p:cNvPr>
          <p:cNvSpPr txBox="1"/>
          <p:nvPr/>
        </p:nvSpPr>
        <p:spPr>
          <a:xfrm>
            <a:off x="5964518" y="6097108"/>
            <a:ext cx="1822036" cy="246221"/>
          </a:xfrm>
          <a:prstGeom prst="rect">
            <a:avLst/>
          </a:prstGeom>
          <a:noFill/>
        </p:spPr>
        <p:txBody>
          <a:bodyPr wrap="square" rtlCol="0">
            <a:spAutoFit/>
          </a:bodyPr>
          <a:lstStyle/>
          <a:p>
            <a:r>
              <a:rPr lang="en-GB" sz="1000" b="1">
                <a:solidFill>
                  <a:schemeClr val="tx2"/>
                </a:solidFill>
                <a:latin typeface="Mulish" pitchFamily="2" charset="0"/>
              </a:rPr>
              <a:t>Defender for Identity</a:t>
            </a:r>
          </a:p>
        </p:txBody>
      </p:sp>
      <p:pic>
        <p:nvPicPr>
          <p:cNvPr id="24" name="Graphic 23">
            <a:extLst>
              <a:ext uri="{FF2B5EF4-FFF2-40B4-BE49-F238E27FC236}">
                <a16:creationId xmlns:a16="http://schemas.microsoft.com/office/drawing/2014/main" id="{BF2B9097-17A3-0F96-2F9A-3A7DC9B2E825}"/>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8099080" y="5152116"/>
            <a:ext cx="720000" cy="720000"/>
          </a:xfrm>
          <a:prstGeom prst="rect">
            <a:avLst/>
          </a:prstGeom>
        </p:spPr>
      </p:pic>
      <p:sp>
        <p:nvSpPr>
          <p:cNvPr id="25" name="TextBox 24">
            <a:extLst>
              <a:ext uri="{FF2B5EF4-FFF2-40B4-BE49-F238E27FC236}">
                <a16:creationId xmlns:a16="http://schemas.microsoft.com/office/drawing/2014/main" id="{3FFDD2C4-9FC1-7196-CDC2-B37AABCB74FC}"/>
              </a:ext>
            </a:extLst>
          </p:cNvPr>
          <p:cNvSpPr txBox="1"/>
          <p:nvPr/>
        </p:nvSpPr>
        <p:spPr>
          <a:xfrm>
            <a:off x="7527148" y="5918069"/>
            <a:ext cx="1692836"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Active Directory attacks</a:t>
            </a:r>
          </a:p>
        </p:txBody>
      </p:sp>
      <p:sp>
        <p:nvSpPr>
          <p:cNvPr id="26" name="TextBox 25">
            <a:extLst>
              <a:ext uri="{FF2B5EF4-FFF2-40B4-BE49-F238E27FC236}">
                <a16:creationId xmlns:a16="http://schemas.microsoft.com/office/drawing/2014/main" id="{746746D9-80E3-43DB-659C-991EB0E7494E}"/>
              </a:ext>
            </a:extLst>
          </p:cNvPr>
          <p:cNvSpPr txBox="1"/>
          <p:nvPr/>
        </p:nvSpPr>
        <p:spPr>
          <a:xfrm>
            <a:off x="7760996" y="6103025"/>
            <a:ext cx="1822036" cy="246221"/>
          </a:xfrm>
          <a:prstGeom prst="rect">
            <a:avLst/>
          </a:prstGeom>
          <a:noFill/>
        </p:spPr>
        <p:txBody>
          <a:bodyPr wrap="square" rtlCol="0">
            <a:spAutoFit/>
          </a:bodyPr>
          <a:lstStyle/>
          <a:p>
            <a:r>
              <a:rPr lang="en-GB" sz="1000" b="1">
                <a:solidFill>
                  <a:schemeClr val="tx2"/>
                </a:solidFill>
                <a:latin typeface="Mulish" pitchFamily="2" charset="0"/>
              </a:rPr>
              <a:t>Defender for Identity</a:t>
            </a:r>
          </a:p>
        </p:txBody>
      </p:sp>
      <p:pic>
        <p:nvPicPr>
          <p:cNvPr id="27" name="Graphic 26">
            <a:extLst>
              <a:ext uri="{FF2B5EF4-FFF2-40B4-BE49-F238E27FC236}">
                <a16:creationId xmlns:a16="http://schemas.microsoft.com/office/drawing/2014/main" id="{50A02ED3-3AAE-FF42-9AD5-0EB0DE7EE1E4}"/>
              </a:ext>
            </a:extLst>
          </p:cNvPr>
          <p:cNvPicPr>
            <a:picLocks/>
          </p:cNvPicPr>
          <p:nvPr/>
        </p:nvPicPr>
        <p:blipFill>
          <a:blip r:embed="rId16">
            <a:extLst>
              <a:ext uri="{96DAC541-7B7A-43D3-8B79-37D633B846F1}">
                <asvg:svgBlip xmlns:asvg="http://schemas.microsoft.com/office/drawing/2016/SVG/main" r:embed="rId17"/>
              </a:ext>
            </a:extLst>
          </a:blip>
          <a:stretch>
            <a:fillRect/>
          </a:stretch>
        </p:blipFill>
        <p:spPr>
          <a:xfrm>
            <a:off x="9647670" y="4015254"/>
            <a:ext cx="720000" cy="720000"/>
          </a:xfrm>
          <a:prstGeom prst="rect">
            <a:avLst/>
          </a:prstGeom>
        </p:spPr>
      </p:pic>
      <p:sp>
        <p:nvSpPr>
          <p:cNvPr id="28" name="TextBox 27">
            <a:extLst>
              <a:ext uri="{FF2B5EF4-FFF2-40B4-BE49-F238E27FC236}">
                <a16:creationId xmlns:a16="http://schemas.microsoft.com/office/drawing/2014/main" id="{B419F3E2-BE8A-18CA-1849-7ECDA33A4E26}"/>
              </a:ext>
            </a:extLst>
          </p:cNvPr>
          <p:cNvSpPr txBox="1"/>
          <p:nvPr/>
        </p:nvSpPr>
        <p:spPr>
          <a:xfrm>
            <a:off x="9330475" y="4697025"/>
            <a:ext cx="1224502" cy="276999"/>
          </a:xfrm>
          <a:prstGeom prst="rect">
            <a:avLst/>
          </a:prstGeom>
          <a:noFill/>
        </p:spPr>
        <p:txBody>
          <a:bodyPr wrap="none" rtlCol="0">
            <a:spAutoFit/>
          </a:bodyPr>
          <a:lstStyle/>
          <a:p>
            <a:r>
              <a:rPr lang="en-GB" sz="1200" b="1">
                <a:solidFill>
                  <a:schemeClr val="accent2">
                    <a:lumMod val="50000"/>
                  </a:schemeClr>
                </a:solidFill>
                <a:latin typeface="Filson Pro Regular" pitchFamily="50" charset="0"/>
                <a:ea typeface="+mj-ea"/>
                <a:cs typeface="Segoe UI Semibold" panose="020B0702040204020203" pitchFamily="34" charset="0"/>
              </a:rPr>
              <a:t>Data exfiltration</a:t>
            </a:r>
          </a:p>
        </p:txBody>
      </p:sp>
      <p:sp>
        <p:nvSpPr>
          <p:cNvPr id="29" name="TextBox 28">
            <a:extLst>
              <a:ext uri="{FF2B5EF4-FFF2-40B4-BE49-F238E27FC236}">
                <a16:creationId xmlns:a16="http://schemas.microsoft.com/office/drawing/2014/main" id="{F583FF3D-D283-377F-65AE-32B66E5B1E42}"/>
              </a:ext>
            </a:extLst>
          </p:cNvPr>
          <p:cNvSpPr txBox="1"/>
          <p:nvPr/>
        </p:nvSpPr>
        <p:spPr>
          <a:xfrm>
            <a:off x="9261206" y="4878945"/>
            <a:ext cx="1822036" cy="246221"/>
          </a:xfrm>
          <a:prstGeom prst="rect">
            <a:avLst/>
          </a:prstGeom>
          <a:noFill/>
        </p:spPr>
        <p:txBody>
          <a:bodyPr wrap="square" rtlCol="0">
            <a:spAutoFit/>
          </a:bodyPr>
          <a:lstStyle/>
          <a:p>
            <a:r>
              <a:rPr lang="en-GB" sz="1000" b="1">
                <a:solidFill>
                  <a:schemeClr val="tx2"/>
                </a:solidFill>
                <a:latin typeface="Mulish" pitchFamily="2" charset="0"/>
              </a:rPr>
              <a:t>Defender for Cloud Apps</a:t>
            </a:r>
          </a:p>
        </p:txBody>
      </p:sp>
      <p:pic>
        <p:nvPicPr>
          <p:cNvPr id="30" name="Graphic 29">
            <a:extLst>
              <a:ext uri="{FF2B5EF4-FFF2-40B4-BE49-F238E27FC236}">
                <a16:creationId xmlns:a16="http://schemas.microsoft.com/office/drawing/2014/main" id="{0384FB1A-9D02-C761-52D1-4D76AB1EE37A}"/>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1928034" y="4019851"/>
            <a:ext cx="720000" cy="720000"/>
          </a:xfrm>
          <a:prstGeom prst="rect">
            <a:avLst/>
          </a:prstGeom>
        </p:spPr>
      </p:pic>
      <p:pic>
        <p:nvPicPr>
          <p:cNvPr id="31" name="Graphic 30">
            <a:extLst>
              <a:ext uri="{FF2B5EF4-FFF2-40B4-BE49-F238E27FC236}">
                <a16:creationId xmlns:a16="http://schemas.microsoft.com/office/drawing/2014/main" id="{1BD48A30-3C4E-7E91-68D7-10BD17223B18}"/>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3763620" y="4015254"/>
            <a:ext cx="720000" cy="720000"/>
          </a:xfrm>
          <a:prstGeom prst="rect">
            <a:avLst/>
          </a:prstGeom>
        </p:spPr>
      </p:pic>
      <p:pic>
        <p:nvPicPr>
          <p:cNvPr id="32" name="Graphic 31">
            <a:extLst>
              <a:ext uri="{FF2B5EF4-FFF2-40B4-BE49-F238E27FC236}">
                <a16:creationId xmlns:a16="http://schemas.microsoft.com/office/drawing/2014/main" id="{F7AE42AF-AFD4-5F6A-4E53-DEED64698059}"/>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5487030" y="3998878"/>
            <a:ext cx="720000" cy="720000"/>
          </a:xfrm>
          <a:prstGeom prst="rect">
            <a:avLst/>
          </a:prstGeom>
        </p:spPr>
      </p:pic>
      <p:pic>
        <p:nvPicPr>
          <p:cNvPr id="33" name="Graphic 32">
            <a:extLst>
              <a:ext uri="{FF2B5EF4-FFF2-40B4-BE49-F238E27FC236}">
                <a16:creationId xmlns:a16="http://schemas.microsoft.com/office/drawing/2014/main" id="{B5F2A054-A457-4C25-1A07-121D42D1C5CF}"/>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7167293" y="3980132"/>
            <a:ext cx="720000" cy="720000"/>
          </a:xfrm>
          <a:prstGeom prst="rect">
            <a:avLst/>
          </a:prstGeom>
        </p:spPr>
      </p:pic>
      <p:pic>
        <p:nvPicPr>
          <p:cNvPr id="34" name="Graphic 33">
            <a:extLst>
              <a:ext uri="{FF2B5EF4-FFF2-40B4-BE49-F238E27FC236}">
                <a16:creationId xmlns:a16="http://schemas.microsoft.com/office/drawing/2014/main" id="{9513FA7D-1B28-089A-6BE0-04CC4858186D}"/>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8811545" y="3980132"/>
            <a:ext cx="720000" cy="720000"/>
          </a:xfrm>
          <a:prstGeom prst="rect">
            <a:avLst/>
          </a:prstGeom>
        </p:spPr>
      </p:pic>
      <p:pic>
        <p:nvPicPr>
          <p:cNvPr id="35" name="Graphic 34">
            <a:extLst>
              <a:ext uri="{FF2B5EF4-FFF2-40B4-BE49-F238E27FC236}">
                <a16:creationId xmlns:a16="http://schemas.microsoft.com/office/drawing/2014/main" id="{D8669378-FDD8-D687-4714-ED97459FC8A4}"/>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7200147" y="5336569"/>
            <a:ext cx="720000" cy="720000"/>
          </a:xfrm>
          <a:prstGeom prst="rect">
            <a:avLst/>
          </a:prstGeom>
        </p:spPr>
      </p:pic>
      <p:sp>
        <p:nvSpPr>
          <p:cNvPr id="36" name="TextBox 35">
            <a:extLst>
              <a:ext uri="{FF2B5EF4-FFF2-40B4-BE49-F238E27FC236}">
                <a16:creationId xmlns:a16="http://schemas.microsoft.com/office/drawing/2014/main" id="{35357398-5320-47A6-9466-42F87EEC835D}"/>
              </a:ext>
            </a:extLst>
          </p:cNvPr>
          <p:cNvSpPr txBox="1"/>
          <p:nvPr/>
        </p:nvSpPr>
        <p:spPr>
          <a:xfrm>
            <a:off x="9210761" y="5065396"/>
            <a:ext cx="2101189" cy="246221"/>
          </a:xfrm>
          <a:prstGeom prst="rect">
            <a:avLst/>
          </a:prstGeom>
          <a:noFill/>
        </p:spPr>
        <p:txBody>
          <a:bodyPr wrap="square" rtlCol="0">
            <a:spAutoFit/>
          </a:bodyPr>
          <a:lstStyle/>
          <a:p>
            <a:r>
              <a:rPr lang="en-GB" sz="1000" b="1">
                <a:solidFill>
                  <a:schemeClr val="tx2"/>
                </a:solidFill>
                <a:latin typeface="Mulish" pitchFamily="2" charset="0"/>
              </a:rPr>
              <a:t>Purview Data Loss Prevention</a:t>
            </a:r>
          </a:p>
        </p:txBody>
      </p:sp>
      <p:sp>
        <p:nvSpPr>
          <p:cNvPr id="37" name="Rectangle: Rounded Corners 36">
            <a:extLst>
              <a:ext uri="{FF2B5EF4-FFF2-40B4-BE49-F238E27FC236}">
                <a16:creationId xmlns:a16="http://schemas.microsoft.com/office/drawing/2014/main" id="{A1FB417C-119F-A70B-4DE9-5FB7E8F98DE0}"/>
              </a:ext>
            </a:extLst>
          </p:cNvPr>
          <p:cNvSpPr/>
          <p:nvPr/>
        </p:nvSpPr>
        <p:spPr>
          <a:xfrm>
            <a:off x="495112" y="3347489"/>
            <a:ext cx="11128805" cy="3296293"/>
          </a:xfrm>
          <a:prstGeom prst="roundRect">
            <a:avLst/>
          </a:prstGeom>
          <a:noFill/>
          <a:ln w="57150" cap="flat">
            <a:solidFill>
              <a:schemeClr val="tx2"/>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54D3650F-D421-3E59-53D9-68CDD058B5FC}"/>
              </a:ext>
            </a:extLst>
          </p:cNvPr>
          <p:cNvSpPr txBox="1"/>
          <p:nvPr/>
        </p:nvSpPr>
        <p:spPr>
          <a:xfrm>
            <a:off x="4766563" y="3392558"/>
            <a:ext cx="2585901" cy="400110"/>
          </a:xfrm>
          <a:prstGeom prst="rect">
            <a:avLst/>
          </a:prstGeom>
          <a:noFill/>
        </p:spPr>
        <p:txBody>
          <a:bodyPr wrap="none" rtlCol="0">
            <a:spAutoFit/>
          </a:bodyPr>
          <a:lstStyle/>
          <a:p>
            <a:r>
              <a:rPr lang="en-GB" sz="2000" b="1">
                <a:solidFill>
                  <a:schemeClr val="tx2"/>
                </a:solidFill>
                <a:latin typeface="Filson Pro Regular" pitchFamily="50" charset="0"/>
                <a:ea typeface="+mj-ea"/>
                <a:cs typeface="Segoe UI Semibold" panose="020B0702040204020203" pitchFamily="34" charset="0"/>
              </a:rPr>
              <a:t>Defender 365 XDR</a:t>
            </a:r>
          </a:p>
        </p:txBody>
      </p:sp>
      <p:pic>
        <p:nvPicPr>
          <p:cNvPr id="39" name="Graphic 38">
            <a:extLst>
              <a:ext uri="{FF2B5EF4-FFF2-40B4-BE49-F238E27FC236}">
                <a16:creationId xmlns:a16="http://schemas.microsoft.com/office/drawing/2014/main" id="{73340E8D-9E37-9E8D-B8D5-496C870E77D5}"/>
              </a:ext>
            </a:extLst>
          </p:cNvPr>
          <p:cNvPicPr>
            <a:picLocks/>
          </p:cNvPicPr>
          <p:nvPr/>
        </p:nvPicPr>
        <p:blipFill>
          <a:blip r:embed="rId20">
            <a:extLst>
              <a:ext uri="{96DAC541-7B7A-43D3-8B79-37D633B846F1}">
                <asvg:svgBlip xmlns:asvg="http://schemas.microsoft.com/office/drawing/2016/SVG/main" r:embed="rId21"/>
              </a:ext>
            </a:extLst>
          </a:blip>
          <a:stretch>
            <a:fillRect/>
          </a:stretch>
        </p:blipFill>
        <p:spPr>
          <a:xfrm>
            <a:off x="2894410" y="1903042"/>
            <a:ext cx="720000" cy="720000"/>
          </a:xfrm>
          <a:prstGeom prst="rect">
            <a:avLst/>
          </a:prstGeom>
        </p:spPr>
      </p:pic>
      <p:sp>
        <p:nvSpPr>
          <p:cNvPr id="40" name="TextBox 39">
            <a:extLst>
              <a:ext uri="{FF2B5EF4-FFF2-40B4-BE49-F238E27FC236}">
                <a16:creationId xmlns:a16="http://schemas.microsoft.com/office/drawing/2014/main" id="{AEEB368B-E059-6AB6-C19F-0CF09B571B70}"/>
              </a:ext>
            </a:extLst>
          </p:cNvPr>
          <p:cNvSpPr txBox="1"/>
          <p:nvPr/>
        </p:nvSpPr>
        <p:spPr>
          <a:xfrm>
            <a:off x="955618" y="2647818"/>
            <a:ext cx="1167307" cy="276999"/>
          </a:xfrm>
          <a:prstGeom prst="rect">
            <a:avLst/>
          </a:prstGeom>
          <a:noFill/>
        </p:spPr>
        <p:txBody>
          <a:bodyPr wrap="none" rtlCol="0">
            <a:spAutoFit/>
          </a:bodyPr>
          <a:lstStyle/>
          <a:p>
            <a:r>
              <a:rPr lang="en-GB" sz="1200" b="1">
                <a:solidFill>
                  <a:schemeClr val="tx2"/>
                </a:solidFill>
                <a:latin typeface="Filson Pro Regular" pitchFamily="50" charset="0"/>
                <a:ea typeface="+mj-ea"/>
                <a:cs typeface="Segoe UI Semibold" panose="020B0702040204020203" pitchFamily="34" charset="0"/>
              </a:rPr>
              <a:t>Public cloud </a:t>
            </a:r>
            <a:endParaRPr lang="en-GB" sz="1200">
              <a:solidFill>
                <a:schemeClr val="tx2"/>
              </a:solidFill>
              <a:latin typeface="Filson Pro Regular" pitchFamily="50" charset="0"/>
            </a:endParaRPr>
          </a:p>
        </p:txBody>
      </p:sp>
      <p:sp>
        <p:nvSpPr>
          <p:cNvPr id="41" name="TextBox 40">
            <a:extLst>
              <a:ext uri="{FF2B5EF4-FFF2-40B4-BE49-F238E27FC236}">
                <a16:creationId xmlns:a16="http://schemas.microsoft.com/office/drawing/2014/main" id="{C4D5CADB-59E6-8EFE-E273-A63849ED5B07}"/>
              </a:ext>
            </a:extLst>
          </p:cNvPr>
          <p:cNvSpPr txBox="1"/>
          <p:nvPr/>
        </p:nvSpPr>
        <p:spPr>
          <a:xfrm>
            <a:off x="2486983" y="2647818"/>
            <a:ext cx="1727845" cy="276999"/>
          </a:xfrm>
          <a:prstGeom prst="rect">
            <a:avLst/>
          </a:prstGeom>
          <a:noFill/>
        </p:spPr>
        <p:txBody>
          <a:bodyPr wrap="none" rtlCol="0">
            <a:spAutoFit/>
          </a:bodyPr>
          <a:lstStyle/>
          <a:p>
            <a:r>
              <a:rPr lang="en-GB" sz="1200" b="1">
                <a:solidFill>
                  <a:schemeClr val="tx2"/>
                </a:solidFill>
                <a:latin typeface="Filson Pro Regular" pitchFamily="50" charset="0"/>
                <a:ea typeface="+mj-ea"/>
                <a:cs typeface="Segoe UI Semibold" panose="020B0702040204020203" pitchFamily="34" charset="0"/>
              </a:rPr>
              <a:t>Third-party vendors</a:t>
            </a:r>
            <a:endParaRPr lang="en-GB" sz="1200">
              <a:solidFill>
                <a:schemeClr val="tx2"/>
              </a:solidFill>
              <a:latin typeface="Filson Pro Regular" pitchFamily="50" charset="0"/>
            </a:endParaRPr>
          </a:p>
        </p:txBody>
      </p:sp>
      <p:pic>
        <p:nvPicPr>
          <p:cNvPr id="42" name="Graphic 41">
            <a:extLst>
              <a:ext uri="{FF2B5EF4-FFF2-40B4-BE49-F238E27FC236}">
                <a16:creationId xmlns:a16="http://schemas.microsoft.com/office/drawing/2014/main" id="{6DA3B13E-7D8A-4AC7-9D92-E564C9AFE2B5}"/>
              </a:ext>
            </a:extLst>
          </p:cNvPr>
          <p:cNvPicPr>
            <a:picLocks/>
          </p:cNvPicPr>
          <p:nvPr/>
        </p:nvPicPr>
        <p:blipFill>
          <a:blip r:embed="rId22">
            <a:extLst>
              <a:ext uri="{96DAC541-7B7A-43D3-8B79-37D633B846F1}">
                <asvg:svgBlip xmlns:asvg="http://schemas.microsoft.com/office/drawing/2016/SVG/main" r:embed="rId23"/>
              </a:ext>
            </a:extLst>
          </a:blip>
          <a:stretch>
            <a:fillRect/>
          </a:stretch>
        </p:blipFill>
        <p:spPr>
          <a:xfrm>
            <a:off x="4668348" y="1888745"/>
            <a:ext cx="720000" cy="720000"/>
          </a:xfrm>
          <a:prstGeom prst="rect">
            <a:avLst/>
          </a:prstGeom>
        </p:spPr>
      </p:pic>
      <p:sp>
        <p:nvSpPr>
          <p:cNvPr id="43" name="TextBox 42">
            <a:extLst>
              <a:ext uri="{FF2B5EF4-FFF2-40B4-BE49-F238E27FC236}">
                <a16:creationId xmlns:a16="http://schemas.microsoft.com/office/drawing/2014/main" id="{8CE91659-49A7-6E8B-D71D-AA2953CB5B8A}"/>
              </a:ext>
            </a:extLst>
          </p:cNvPr>
          <p:cNvSpPr txBox="1"/>
          <p:nvPr/>
        </p:nvSpPr>
        <p:spPr>
          <a:xfrm>
            <a:off x="4338839" y="2651174"/>
            <a:ext cx="1691169" cy="276999"/>
          </a:xfrm>
          <a:prstGeom prst="rect">
            <a:avLst/>
          </a:prstGeom>
          <a:noFill/>
        </p:spPr>
        <p:txBody>
          <a:bodyPr wrap="none" rtlCol="0">
            <a:spAutoFit/>
          </a:bodyPr>
          <a:lstStyle/>
          <a:p>
            <a:r>
              <a:rPr lang="en-GB" sz="1200" b="1">
                <a:solidFill>
                  <a:schemeClr val="tx2"/>
                </a:solidFill>
                <a:latin typeface="Filson Pro Regular" pitchFamily="50" charset="0"/>
                <a:ea typeface="+mj-ea"/>
                <a:cs typeface="Segoe UI Semibold" panose="020B0702040204020203" pitchFamily="34" charset="0"/>
              </a:rPr>
              <a:t>Threat-intelligence</a:t>
            </a:r>
            <a:endParaRPr lang="en-GB" sz="1200">
              <a:solidFill>
                <a:schemeClr val="tx2"/>
              </a:solidFill>
              <a:latin typeface="Filson Pro Regular" pitchFamily="50" charset="0"/>
            </a:endParaRPr>
          </a:p>
        </p:txBody>
      </p:sp>
      <p:pic>
        <p:nvPicPr>
          <p:cNvPr id="44" name="Graphic 43">
            <a:extLst>
              <a:ext uri="{FF2B5EF4-FFF2-40B4-BE49-F238E27FC236}">
                <a16:creationId xmlns:a16="http://schemas.microsoft.com/office/drawing/2014/main" id="{8B81B169-59E0-859C-C885-E457D541E093}"/>
              </a:ext>
            </a:extLst>
          </p:cNvPr>
          <p:cNvPicPr>
            <a:picLocks/>
          </p:cNvPicPr>
          <p:nvPr/>
        </p:nvPicPr>
        <p:blipFill>
          <a:blip r:embed="rId24">
            <a:extLst>
              <a:ext uri="{96DAC541-7B7A-43D3-8B79-37D633B846F1}">
                <asvg:svgBlip xmlns:asvg="http://schemas.microsoft.com/office/drawing/2016/SVG/main" r:embed="rId25"/>
              </a:ext>
            </a:extLst>
          </a:blip>
          <a:stretch>
            <a:fillRect/>
          </a:stretch>
        </p:blipFill>
        <p:spPr>
          <a:xfrm>
            <a:off x="6321430" y="1864241"/>
            <a:ext cx="720000" cy="720000"/>
          </a:xfrm>
          <a:prstGeom prst="rect">
            <a:avLst/>
          </a:prstGeom>
        </p:spPr>
      </p:pic>
      <p:sp>
        <p:nvSpPr>
          <p:cNvPr id="45" name="TextBox 44">
            <a:extLst>
              <a:ext uri="{FF2B5EF4-FFF2-40B4-BE49-F238E27FC236}">
                <a16:creationId xmlns:a16="http://schemas.microsoft.com/office/drawing/2014/main" id="{2C2F913A-F76D-FF98-C675-00E11C85E5EA}"/>
              </a:ext>
            </a:extLst>
          </p:cNvPr>
          <p:cNvSpPr txBox="1"/>
          <p:nvPr/>
        </p:nvSpPr>
        <p:spPr>
          <a:xfrm>
            <a:off x="6271513" y="2647818"/>
            <a:ext cx="863891" cy="276999"/>
          </a:xfrm>
          <a:prstGeom prst="rect">
            <a:avLst/>
          </a:prstGeom>
          <a:noFill/>
        </p:spPr>
        <p:txBody>
          <a:bodyPr wrap="none" rtlCol="0">
            <a:spAutoFit/>
          </a:bodyPr>
          <a:lstStyle/>
          <a:p>
            <a:r>
              <a:rPr lang="en-GB" sz="1200" b="1">
                <a:solidFill>
                  <a:schemeClr val="tx2"/>
                </a:solidFill>
                <a:latin typeface="Filson Pro Regular" pitchFamily="50" charset="0"/>
                <a:ea typeface="+mj-ea"/>
                <a:cs typeface="Segoe UI Semibold" panose="020B0702040204020203" pitchFamily="34" charset="0"/>
              </a:rPr>
              <a:t>Firewalls</a:t>
            </a:r>
            <a:endParaRPr lang="en-GB" sz="1200">
              <a:solidFill>
                <a:schemeClr val="tx2"/>
              </a:solidFill>
              <a:latin typeface="Filson Pro Regular" pitchFamily="50" charset="0"/>
            </a:endParaRPr>
          </a:p>
        </p:txBody>
      </p:sp>
      <p:pic>
        <p:nvPicPr>
          <p:cNvPr id="46" name="Graphic 45">
            <a:extLst>
              <a:ext uri="{FF2B5EF4-FFF2-40B4-BE49-F238E27FC236}">
                <a16:creationId xmlns:a16="http://schemas.microsoft.com/office/drawing/2014/main" id="{B89E30CF-48B8-BD7A-97D0-770209C3A027}"/>
              </a:ext>
            </a:extLst>
          </p:cNvPr>
          <p:cNvPicPr>
            <a:picLocks/>
          </p:cNvPicPr>
          <p:nvPr/>
        </p:nvPicPr>
        <p:blipFill>
          <a:blip r:embed="rId26">
            <a:extLst>
              <a:ext uri="{96DAC541-7B7A-43D3-8B79-37D633B846F1}">
                <asvg:svgBlip xmlns:asvg="http://schemas.microsoft.com/office/drawing/2016/SVG/main" r:embed="rId27"/>
              </a:ext>
            </a:extLst>
          </a:blip>
          <a:stretch>
            <a:fillRect/>
          </a:stretch>
        </p:blipFill>
        <p:spPr>
          <a:xfrm>
            <a:off x="7974512" y="1927818"/>
            <a:ext cx="720000" cy="720000"/>
          </a:xfrm>
          <a:prstGeom prst="rect">
            <a:avLst/>
          </a:prstGeom>
        </p:spPr>
      </p:pic>
      <p:sp>
        <p:nvSpPr>
          <p:cNvPr id="47" name="TextBox 46">
            <a:extLst>
              <a:ext uri="{FF2B5EF4-FFF2-40B4-BE49-F238E27FC236}">
                <a16:creationId xmlns:a16="http://schemas.microsoft.com/office/drawing/2014/main" id="{C73B25D9-A029-C28D-4428-E95FAFEE1AD2}"/>
              </a:ext>
            </a:extLst>
          </p:cNvPr>
          <p:cNvSpPr txBox="1"/>
          <p:nvPr/>
        </p:nvSpPr>
        <p:spPr>
          <a:xfrm>
            <a:off x="7807810" y="2647818"/>
            <a:ext cx="1133387" cy="276999"/>
          </a:xfrm>
          <a:prstGeom prst="rect">
            <a:avLst/>
          </a:prstGeom>
          <a:noFill/>
        </p:spPr>
        <p:txBody>
          <a:bodyPr wrap="none" rtlCol="0">
            <a:spAutoFit/>
          </a:bodyPr>
          <a:lstStyle/>
          <a:p>
            <a:r>
              <a:rPr lang="en-GB" sz="1200" b="1">
                <a:solidFill>
                  <a:schemeClr val="tx2"/>
                </a:solidFill>
                <a:latin typeface="Filson Pro Regular" pitchFamily="50" charset="0"/>
                <a:ea typeface="+mj-ea"/>
                <a:cs typeface="Segoe UI Semibold" panose="020B0702040204020203" pitchFamily="34" charset="0"/>
              </a:rPr>
              <a:t>Other services </a:t>
            </a:r>
          </a:p>
        </p:txBody>
      </p:sp>
      <p:sp>
        <p:nvSpPr>
          <p:cNvPr id="48" name="TextBox 47">
            <a:extLst>
              <a:ext uri="{FF2B5EF4-FFF2-40B4-BE49-F238E27FC236}">
                <a16:creationId xmlns:a16="http://schemas.microsoft.com/office/drawing/2014/main" id="{C8112DCB-49D0-60F8-13CD-BE8084B6F8E5}"/>
              </a:ext>
            </a:extLst>
          </p:cNvPr>
          <p:cNvSpPr txBox="1"/>
          <p:nvPr/>
        </p:nvSpPr>
        <p:spPr>
          <a:xfrm>
            <a:off x="890400" y="2824269"/>
            <a:ext cx="1370472" cy="246221"/>
          </a:xfrm>
          <a:prstGeom prst="rect">
            <a:avLst/>
          </a:prstGeom>
          <a:noFill/>
        </p:spPr>
        <p:txBody>
          <a:bodyPr wrap="square" rtlCol="0">
            <a:spAutoFit/>
          </a:bodyPr>
          <a:lstStyle/>
          <a:p>
            <a:r>
              <a:rPr lang="en-GB" sz="1000" b="1">
                <a:solidFill>
                  <a:schemeClr val="tx2"/>
                </a:solidFill>
                <a:latin typeface="Mulish" pitchFamily="2" charset="0"/>
              </a:rPr>
              <a:t>Microsoft Sentinel </a:t>
            </a:r>
          </a:p>
        </p:txBody>
      </p:sp>
      <p:sp>
        <p:nvSpPr>
          <p:cNvPr id="49" name="TextBox 48">
            <a:extLst>
              <a:ext uri="{FF2B5EF4-FFF2-40B4-BE49-F238E27FC236}">
                <a16:creationId xmlns:a16="http://schemas.microsoft.com/office/drawing/2014/main" id="{F5B567D8-5E9E-A725-6809-9772FBA287B9}"/>
              </a:ext>
            </a:extLst>
          </p:cNvPr>
          <p:cNvSpPr txBox="1"/>
          <p:nvPr/>
        </p:nvSpPr>
        <p:spPr>
          <a:xfrm>
            <a:off x="2616334" y="2829181"/>
            <a:ext cx="1370472" cy="246221"/>
          </a:xfrm>
          <a:prstGeom prst="rect">
            <a:avLst/>
          </a:prstGeom>
          <a:noFill/>
        </p:spPr>
        <p:txBody>
          <a:bodyPr wrap="square" rtlCol="0">
            <a:spAutoFit/>
          </a:bodyPr>
          <a:lstStyle/>
          <a:p>
            <a:r>
              <a:rPr lang="en-GB" sz="1000" b="1">
                <a:solidFill>
                  <a:schemeClr val="tx2"/>
                </a:solidFill>
                <a:latin typeface="Mulish" pitchFamily="2" charset="0"/>
              </a:rPr>
              <a:t>Microsoft Sentinel </a:t>
            </a:r>
          </a:p>
        </p:txBody>
      </p:sp>
      <p:sp>
        <p:nvSpPr>
          <p:cNvPr id="50" name="TextBox 49">
            <a:extLst>
              <a:ext uri="{FF2B5EF4-FFF2-40B4-BE49-F238E27FC236}">
                <a16:creationId xmlns:a16="http://schemas.microsoft.com/office/drawing/2014/main" id="{77828D06-BC91-8040-FA11-BF0CB1D463E4}"/>
              </a:ext>
            </a:extLst>
          </p:cNvPr>
          <p:cNvSpPr txBox="1"/>
          <p:nvPr/>
        </p:nvSpPr>
        <p:spPr>
          <a:xfrm>
            <a:off x="4417718" y="2832169"/>
            <a:ext cx="1370472" cy="246221"/>
          </a:xfrm>
          <a:prstGeom prst="rect">
            <a:avLst/>
          </a:prstGeom>
          <a:noFill/>
        </p:spPr>
        <p:txBody>
          <a:bodyPr wrap="square" rtlCol="0">
            <a:spAutoFit/>
          </a:bodyPr>
          <a:lstStyle/>
          <a:p>
            <a:r>
              <a:rPr lang="en-GB" sz="1000" b="1">
                <a:solidFill>
                  <a:schemeClr val="tx2"/>
                </a:solidFill>
                <a:latin typeface="Mulish" pitchFamily="2" charset="0"/>
              </a:rPr>
              <a:t>Microsoft Sentinel </a:t>
            </a:r>
          </a:p>
        </p:txBody>
      </p:sp>
      <p:sp>
        <p:nvSpPr>
          <p:cNvPr id="51" name="TextBox 50">
            <a:extLst>
              <a:ext uri="{FF2B5EF4-FFF2-40B4-BE49-F238E27FC236}">
                <a16:creationId xmlns:a16="http://schemas.microsoft.com/office/drawing/2014/main" id="{A5C71F68-A0FC-9087-289E-0193380A23A2}"/>
              </a:ext>
            </a:extLst>
          </p:cNvPr>
          <p:cNvSpPr txBox="1"/>
          <p:nvPr/>
        </p:nvSpPr>
        <p:spPr>
          <a:xfrm>
            <a:off x="6107495" y="2839379"/>
            <a:ext cx="1370472" cy="246221"/>
          </a:xfrm>
          <a:prstGeom prst="rect">
            <a:avLst/>
          </a:prstGeom>
          <a:noFill/>
        </p:spPr>
        <p:txBody>
          <a:bodyPr wrap="square" rtlCol="0">
            <a:spAutoFit/>
          </a:bodyPr>
          <a:lstStyle/>
          <a:p>
            <a:r>
              <a:rPr lang="en-GB" sz="1000" b="1">
                <a:solidFill>
                  <a:schemeClr val="tx2"/>
                </a:solidFill>
                <a:latin typeface="Mulish" pitchFamily="2" charset="0"/>
              </a:rPr>
              <a:t>Microsoft Sentinel </a:t>
            </a:r>
          </a:p>
        </p:txBody>
      </p:sp>
      <p:sp>
        <p:nvSpPr>
          <p:cNvPr id="52" name="TextBox 51">
            <a:extLst>
              <a:ext uri="{FF2B5EF4-FFF2-40B4-BE49-F238E27FC236}">
                <a16:creationId xmlns:a16="http://schemas.microsoft.com/office/drawing/2014/main" id="{44B29A1D-0866-BD55-50D7-1649F5EA315E}"/>
              </a:ext>
            </a:extLst>
          </p:cNvPr>
          <p:cNvSpPr txBox="1"/>
          <p:nvPr/>
        </p:nvSpPr>
        <p:spPr>
          <a:xfrm>
            <a:off x="7773844" y="2838838"/>
            <a:ext cx="1370472" cy="246221"/>
          </a:xfrm>
          <a:prstGeom prst="rect">
            <a:avLst/>
          </a:prstGeom>
          <a:noFill/>
        </p:spPr>
        <p:txBody>
          <a:bodyPr wrap="square" rtlCol="0">
            <a:spAutoFit/>
          </a:bodyPr>
          <a:lstStyle/>
          <a:p>
            <a:r>
              <a:rPr lang="en-GB" sz="1000" b="1">
                <a:solidFill>
                  <a:schemeClr val="tx2"/>
                </a:solidFill>
                <a:latin typeface="Mulish" pitchFamily="2" charset="0"/>
              </a:rPr>
              <a:t>Microsoft Sentinel </a:t>
            </a:r>
          </a:p>
        </p:txBody>
      </p:sp>
      <p:pic>
        <p:nvPicPr>
          <p:cNvPr id="53" name="Graphic 52">
            <a:extLst>
              <a:ext uri="{FF2B5EF4-FFF2-40B4-BE49-F238E27FC236}">
                <a16:creationId xmlns:a16="http://schemas.microsoft.com/office/drawing/2014/main" id="{C72FB803-88BF-35CF-5268-2E828D926E01}"/>
              </a:ext>
            </a:extLst>
          </p:cNvPr>
          <p:cNvPicPr>
            <a:picLocks/>
          </p:cNvPicPr>
          <p:nvPr/>
        </p:nvPicPr>
        <p:blipFill>
          <a:blip r:embed="rId28">
            <a:extLst>
              <a:ext uri="{96DAC541-7B7A-43D3-8B79-37D633B846F1}">
                <asvg:svgBlip xmlns:asvg="http://schemas.microsoft.com/office/drawing/2016/SVG/main" r:embed="rId29"/>
              </a:ext>
            </a:extLst>
          </a:blip>
          <a:stretch>
            <a:fillRect/>
          </a:stretch>
        </p:blipFill>
        <p:spPr>
          <a:xfrm>
            <a:off x="1135189" y="2063327"/>
            <a:ext cx="720000" cy="720000"/>
          </a:xfrm>
          <a:prstGeom prst="rect">
            <a:avLst/>
          </a:prstGeom>
        </p:spPr>
      </p:pic>
      <p:sp>
        <p:nvSpPr>
          <p:cNvPr id="54" name="Rectangle: Rounded Corners 53">
            <a:extLst>
              <a:ext uri="{FF2B5EF4-FFF2-40B4-BE49-F238E27FC236}">
                <a16:creationId xmlns:a16="http://schemas.microsoft.com/office/drawing/2014/main" id="{B323ED67-4FBE-EA2D-2453-B3AD38178D2A}"/>
              </a:ext>
            </a:extLst>
          </p:cNvPr>
          <p:cNvSpPr/>
          <p:nvPr/>
        </p:nvSpPr>
        <p:spPr>
          <a:xfrm>
            <a:off x="502109" y="1371600"/>
            <a:ext cx="8935295" cy="1812469"/>
          </a:xfrm>
          <a:prstGeom prst="roundRect">
            <a:avLst/>
          </a:prstGeom>
          <a:noFill/>
          <a:ln w="57150" cap="flat">
            <a:solidFill>
              <a:schemeClr val="tx2"/>
            </a:solidFill>
            <a:prstDash val="solid"/>
            <a:miter/>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5" name="Graphic 54">
            <a:extLst>
              <a:ext uri="{FF2B5EF4-FFF2-40B4-BE49-F238E27FC236}">
                <a16:creationId xmlns:a16="http://schemas.microsoft.com/office/drawing/2014/main" id="{4B3887E5-E78B-05A4-98CD-7EB2BE7C1241}"/>
              </a:ext>
            </a:extLst>
          </p:cNvPr>
          <p:cNvPicPr>
            <a:picLocks/>
          </p:cNvPicPr>
          <p:nvPr/>
        </p:nvPicPr>
        <p:blipFill>
          <a:blip r:embed="rId30">
            <a:extLst>
              <a:ext uri="{96DAC541-7B7A-43D3-8B79-37D633B846F1}">
                <asvg:svgBlip xmlns:asvg="http://schemas.microsoft.com/office/drawing/2016/SVG/main" r:embed="rId31"/>
              </a:ext>
            </a:extLst>
          </a:blip>
          <a:stretch>
            <a:fillRect/>
          </a:stretch>
        </p:blipFill>
        <p:spPr>
          <a:xfrm>
            <a:off x="9859284" y="1957320"/>
            <a:ext cx="720000" cy="720000"/>
          </a:xfrm>
          <a:prstGeom prst="rect">
            <a:avLst/>
          </a:prstGeom>
        </p:spPr>
      </p:pic>
      <p:sp>
        <p:nvSpPr>
          <p:cNvPr id="56" name="TextBox 55">
            <a:extLst>
              <a:ext uri="{FF2B5EF4-FFF2-40B4-BE49-F238E27FC236}">
                <a16:creationId xmlns:a16="http://schemas.microsoft.com/office/drawing/2014/main" id="{26FCB3EC-3B32-1D6B-C53B-D171AF408AA0}"/>
              </a:ext>
            </a:extLst>
          </p:cNvPr>
          <p:cNvSpPr txBox="1"/>
          <p:nvPr/>
        </p:nvSpPr>
        <p:spPr>
          <a:xfrm>
            <a:off x="9531545" y="2606504"/>
            <a:ext cx="1400509" cy="276999"/>
          </a:xfrm>
          <a:prstGeom prst="rect">
            <a:avLst/>
          </a:prstGeom>
          <a:noFill/>
        </p:spPr>
        <p:txBody>
          <a:bodyPr wrap="square" rtlCol="0">
            <a:spAutoFit/>
          </a:bodyPr>
          <a:lstStyle/>
          <a:p>
            <a:pPr algn="ctr"/>
            <a:r>
              <a:rPr lang="en-GB" sz="1200" b="1">
                <a:solidFill>
                  <a:schemeClr val="tx2"/>
                </a:solidFill>
                <a:latin typeface="Filson Pro Regular" pitchFamily="50" charset="0"/>
                <a:ea typeface="+mj-ea"/>
                <a:cs typeface="Segoe UI Semibold" panose="020B0702040204020203" pitchFamily="34" charset="0"/>
              </a:rPr>
              <a:t>Cloud resources</a:t>
            </a:r>
            <a:endParaRPr lang="en-GB" sz="1200">
              <a:solidFill>
                <a:schemeClr val="tx2"/>
              </a:solidFill>
              <a:latin typeface="Filson Pro Regular" pitchFamily="50" charset="0"/>
            </a:endParaRPr>
          </a:p>
        </p:txBody>
      </p:sp>
      <p:sp>
        <p:nvSpPr>
          <p:cNvPr id="57" name="TextBox 56">
            <a:extLst>
              <a:ext uri="{FF2B5EF4-FFF2-40B4-BE49-F238E27FC236}">
                <a16:creationId xmlns:a16="http://schemas.microsoft.com/office/drawing/2014/main" id="{3B025E6F-8687-4697-1949-EE3E25360527}"/>
              </a:ext>
            </a:extLst>
          </p:cNvPr>
          <p:cNvSpPr txBox="1"/>
          <p:nvPr/>
        </p:nvSpPr>
        <p:spPr>
          <a:xfrm>
            <a:off x="9583032" y="2800681"/>
            <a:ext cx="1370472" cy="246221"/>
          </a:xfrm>
          <a:prstGeom prst="rect">
            <a:avLst/>
          </a:prstGeom>
          <a:noFill/>
        </p:spPr>
        <p:txBody>
          <a:bodyPr wrap="square" rtlCol="0">
            <a:spAutoFit/>
          </a:bodyPr>
          <a:lstStyle/>
          <a:p>
            <a:r>
              <a:rPr lang="en-GB" sz="1000" b="1">
                <a:solidFill>
                  <a:schemeClr val="tx2"/>
                </a:solidFill>
                <a:latin typeface="Mulish" pitchFamily="2" charset="0"/>
              </a:rPr>
              <a:t>Defender for Cloud</a:t>
            </a:r>
          </a:p>
        </p:txBody>
      </p:sp>
      <p:sp>
        <p:nvSpPr>
          <p:cNvPr id="58" name="TextBox 57">
            <a:extLst>
              <a:ext uri="{FF2B5EF4-FFF2-40B4-BE49-F238E27FC236}">
                <a16:creationId xmlns:a16="http://schemas.microsoft.com/office/drawing/2014/main" id="{776D7FE6-BD68-B1A6-4E15-B8FA4AE3DEB8}"/>
              </a:ext>
            </a:extLst>
          </p:cNvPr>
          <p:cNvSpPr txBox="1"/>
          <p:nvPr/>
        </p:nvSpPr>
        <p:spPr>
          <a:xfrm>
            <a:off x="3348855" y="1402534"/>
            <a:ext cx="2994218" cy="400110"/>
          </a:xfrm>
          <a:prstGeom prst="rect">
            <a:avLst/>
          </a:prstGeom>
          <a:noFill/>
        </p:spPr>
        <p:txBody>
          <a:bodyPr wrap="none" rtlCol="0">
            <a:spAutoFit/>
          </a:bodyPr>
          <a:lstStyle/>
          <a:p>
            <a:r>
              <a:rPr lang="en-GB" sz="2000" b="1">
                <a:solidFill>
                  <a:schemeClr val="tx2"/>
                </a:solidFill>
                <a:latin typeface="Filson Pro Regular" pitchFamily="50" charset="0"/>
                <a:ea typeface="+mj-ea"/>
                <a:cs typeface="Segoe UI Semibold" panose="020B0702040204020203" pitchFamily="34" charset="0"/>
              </a:rPr>
              <a:t>Sentinel SIEM + SOAR</a:t>
            </a:r>
            <a:endParaRPr lang="en-GB" sz="2000">
              <a:solidFill>
                <a:schemeClr val="tx2"/>
              </a:solidFill>
              <a:latin typeface="Filson Pro Regular" pitchFamily="50" charset="0"/>
            </a:endParaRPr>
          </a:p>
        </p:txBody>
      </p:sp>
    </p:spTree>
    <p:extLst>
      <p:ext uri="{BB962C8B-B14F-4D97-AF65-F5344CB8AC3E}">
        <p14:creationId xmlns:p14="http://schemas.microsoft.com/office/powerpoint/2010/main" val="113709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wipe(left)">
                                      <p:cBhvr>
                                        <p:cTn id="78" dur="500"/>
                                        <p:tgtEl>
                                          <p:spTgt spid="34"/>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wipe(down)">
                                      <p:cBhvr>
                                        <p:cTn id="89" dur="500"/>
                                        <p:tgtEl>
                                          <p:spTgt spid="7"/>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00"/>
                                        <p:tgtEl>
                                          <p:spTgt spid="13"/>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wipe(down)">
                                      <p:cBhvr>
                                        <p:cTn id="95" dur="500"/>
                                        <p:tgtEl>
                                          <p:spTgt spid="12"/>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wipe(down)">
                                      <p:cBhvr>
                                        <p:cTn id="101" dur="500"/>
                                        <p:tgtEl>
                                          <p:spTgt spid="1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wipe(down)">
                                      <p:cBhvr>
                                        <p:cTn id="104" dur="500"/>
                                        <p:tgtEl>
                                          <p:spTgt spid="2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wipe(down)">
                                      <p:cBhvr>
                                        <p:cTn id="107" dur="500"/>
                                        <p:tgtEl>
                                          <p:spTgt spid="26"/>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down)">
                                      <p:cBhvr>
                                        <p:cTn id="113" dur="500"/>
                                        <p:tgtEl>
                                          <p:spTgt spid="36"/>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grpId="0" nodeType="click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barn(inVertical)">
                                      <p:cBhvr>
                                        <p:cTn id="121" dur="500"/>
                                        <p:tgtEl>
                                          <p:spTgt spid="38"/>
                                        </p:tgtEl>
                                      </p:cBhvr>
                                    </p:animEffect>
                                  </p:childTnLst>
                                </p:cTn>
                              </p:par>
                              <p:par>
                                <p:cTn id="122" presetID="16" presetClass="entr" presetSubtype="21"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barn(inVertical)">
                                      <p:cBhvr>
                                        <p:cTn id="124" dur="500"/>
                                        <p:tgtEl>
                                          <p:spTgt spid="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fade">
                                      <p:cBhvr>
                                        <p:cTn id="129" dur="500"/>
                                        <p:tgtEl>
                                          <p:spTgt spid="5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fade">
                                      <p:cBhvr>
                                        <p:cTn id="132" dur="500"/>
                                        <p:tgtEl>
                                          <p:spTgt spid="40"/>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fade">
                                      <p:cBhvr>
                                        <p:cTn id="140" dur="500"/>
                                        <p:tgtEl>
                                          <p:spTgt spid="41"/>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42"/>
                                        </p:tgtEl>
                                        <p:attrNameLst>
                                          <p:attrName>style.visibility</p:attrName>
                                        </p:attrNameLst>
                                      </p:cBhvr>
                                      <p:to>
                                        <p:strVal val="visible"/>
                                      </p:to>
                                    </p:set>
                                    <p:animEffect transition="in" filter="fade">
                                      <p:cBhvr>
                                        <p:cTn id="145" dur="500"/>
                                        <p:tgtEl>
                                          <p:spTgt spid="4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44"/>
                                        </p:tgtEl>
                                        <p:attrNameLst>
                                          <p:attrName>style.visibility</p:attrName>
                                        </p:attrNameLst>
                                      </p:cBhvr>
                                      <p:to>
                                        <p:strVal val="visible"/>
                                      </p:to>
                                    </p:set>
                                    <p:animEffect transition="in" filter="fade">
                                      <p:cBhvr>
                                        <p:cTn id="153" dur="500"/>
                                        <p:tgtEl>
                                          <p:spTgt spid="4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5"/>
                                        </p:tgtEl>
                                        <p:attrNameLst>
                                          <p:attrName>style.visibility</p:attrName>
                                        </p:attrNameLst>
                                      </p:cBhvr>
                                      <p:to>
                                        <p:strVal val="visible"/>
                                      </p:to>
                                    </p:set>
                                    <p:animEffect transition="in" filter="fade">
                                      <p:cBhvr>
                                        <p:cTn id="156" dur="500"/>
                                        <p:tgtEl>
                                          <p:spTgt spid="4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6"/>
                                        </p:tgtEl>
                                        <p:attrNameLst>
                                          <p:attrName>style.visibility</p:attrName>
                                        </p:attrNameLst>
                                      </p:cBhvr>
                                      <p:to>
                                        <p:strVal val="visible"/>
                                      </p:to>
                                    </p:set>
                                    <p:animEffect transition="in" filter="fade">
                                      <p:cBhvr>
                                        <p:cTn id="161" dur="500"/>
                                        <p:tgtEl>
                                          <p:spTgt spid="46"/>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47"/>
                                        </p:tgtEl>
                                        <p:attrNameLst>
                                          <p:attrName>style.visibility</p:attrName>
                                        </p:attrNameLst>
                                      </p:cBhvr>
                                      <p:to>
                                        <p:strVal val="visible"/>
                                      </p:to>
                                    </p:set>
                                    <p:animEffect transition="in" filter="fade">
                                      <p:cBhvr>
                                        <p:cTn id="164" dur="500"/>
                                        <p:tgtEl>
                                          <p:spTgt spid="4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grpId="0" nodeType="clickEffect">
                                  <p:stCondLst>
                                    <p:cond delay="0"/>
                                  </p:stCondLst>
                                  <p:childTnLst>
                                    <p:set>
                                      <p:cBhvr>
                                        <p:cTn id="168" dur="1" fill="hold">
                                          <p:stCondLst>
                                            <p:cond delay="0"/>
                                          </p:stCondLst>
                                        </p:cTn>
                                        <p:tgtEl>
                                          <p:spTgt spid="48"/>
                                        </p:tgtEl>
                                        <p:attrNameLst>
                                          <p:attrName>style.visibility</p:attrName>
                                        </p:attrNameLst>
                                      </p:cBhvr>
                                      <p:to>
                                        <p:strVal val="visible"/>
                                      </p:to>
                                    </p:set>
                                    <p:animEffect transition="in" filter="wipe(down)">
                                      <p:cBhvr>
                                        <p:cTn id="169" dur="500"/>
                                        <p:tgtEl>
                                          <p:spTgt spid="48"/>
                                        </p:tgtEl>
                                      </p:cBhvr>
                                    </p:animEffect>
                                  </p:childTnLst>
                                </p:cTn>
                              </p:par>
                              <p:par>
                                <p:cTn id="170" presetID="22" presetClass="entr" presetSubtype="4"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wipe(down)">
                                      <p:cBhvr>
                                        <p:cTn id="172" dur="500"/>
                                        <p:tgtEl>
                                          <p:spTgt spid="49"/>
                                        </p:tgtEl>
                                      </p:cBhvr>
                                    </p:animEffect>
                                  </p:childTnLst>
                                </p:cTn>
                              </p:par>
                              <p:par>
                                <p:cTn id="173" presetID="22" presetClass="entr" presetSubtype="4" fill="hold" grpId="0" nodeType="with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wipe(down)">
                                      <p:cBhvr>
                                        <p:cTn id="175" dur="500"/>
                                        <p:tgtEl>
                                          <p:spTgt spid="50"/>
                                        </p:tgtEl>
                                      </p:cBhvr>
                                    </p:animEffect>
                                  </p:childTnLst>
                                </p:cTn>
                              </p:par>
                              <p:par>
                                <p:cTn id="176" presetID="22" presetClass="entr" presetSubtype="4" fill="hold" grpId="0" nodeType="with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wipe(down)">
                                      <p:cBhvr>
                                        <p:cTn id="178" dur="500"/>
                                        <p:tgtEl>
                                          <p:spTgt spid="51"/>
                                        </p:tgtEl>
                                      </p:cBhvr>
                                    </p:animEffect>
                                  </p:childTnLst>
                                </p:cTn>
                              </p:par>
                              <p:par>
                                <p:cTn id="179" presetID="22" presetClass="entr" presetSubtype="4"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wipe(down)">
                                      <p:cBhvr>
                                        <p:cTn id="181" dur="500"/>
                                        <p:tgtEl>
                                          <p:spTgt spid="52"/>
                                        </p:tgtEl>
                                      </p:cBhvr>
                                    </p:animEffect>
                                  </p:childTnLst>
                                </p:cTn>
                              </p:par>
                            </p:childTnLst>
                          </p:cTn>
                        </p:par>
                      </p:childTnLst>
                    </p:cTn>
                  </p:par>
                  <p:par>
                    <p:cTn id="182" fill="hold">
                      <p:stCondLst>
                        <p:cond delay="indefinite"/>
                      </p:stCondLst>
                      <p:childTnLst>
                        <p:par>
                          <p:cTn id="183" fill="hold">
                            <p:stCondLst>
                              <p:cond delay="0"/>
                            </p:stCondLst>
                            <p:childTnLst>
                              <p:par>
                                <p:cTn id="184" presetID="16" presetClass="entr" presetSubtype="21" fill="hold" grpId="0" nodeType="clickEffect">
                                  <p:stCondLst>
                                    <p:cond delay="0"/>
                                  </p:stCondLst>
                                  <p:childTnLst>
                                    <p:set>
                                      <p:cBhvr>
                                        <p:cTn id="185" dur="1" fill="hold">
                                          <p:stCondLst>
                                            <p:cond delay="0"/>
                                          </p:stCondLst>
                                        </p:cTn>
                                        <p:tgtEl>
                                          <p:spTgt spid="58"/>
                                        </p:tgtEl>
                                        <p:attrNameLst>
                                          <p:attrName>style.visibility</p:attrName>
                                        </p:attrNameLst>
                                      </p:cBhvr>
                                      <p:to>
                                        <p:strVal val="visible"/>
                                      </p:to>
                                    </p:set>
                                    <p:animEffect transition="in" filter="barn(inVertical)">
                                      <p:cBhvr>
                                        <p:cTn id="186" dur="500"/>
                                        <p:tgtEl>
                                          <p:spTgt spid="58"/>
                                        </p:tgtEl>
                                      </p:cBhvr>
                                    </p:animEffect>
                                  </p:childTnLst>
                                </p:cTn>
                              </p:par>
                              <p:par>
                                <p:cTn id="187" presetID="16" presetClass="entr" presetSubtype="21" fill="hold" grpId="0" nodeType="withEffect">
                                  <p:stCondLst>
                                    <p:cond delay="0"/>
                                  </p:stCondLst>
                                  <p:childTnLst>
                                    <p:set>
                                      <p:cBhvr>
                                        <p:cTn id="188" dur="1" fill="hold">
                                          <p:stCondLst>
                                            <p:cond delay="0"/>
                                          </p:stCondLst>
                                        </p:cTn>
                                        <p:tgtEl>
                                          <p:spTgt spid="54"/>
                                        </p:tgtEl>
                                        <p:attrNameLst>
                                          <p:attrName>style.visibility</p:attrName>
                                        </p:attrNameLst>
                                      </p:cBhvr>
                                      <p:to>
                                        <p:strVal val="visible"/>
                                      </p:to>
                                    </p:set>
                                    <p:animEffect transition="in" filter="barn(inVertical)">
                                      <p:cBhvr>
                                        <p:cTn id="189" dur="500"/>
                                        <p:tgtEl>
                                          <p:spTgt spid="54"/>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56"/>
                                        </p:tgtEl>
                                        <p:attrNameLst>
                                          <p:attrName>style.visibility</p:attrName>
                                        </p:attrNameLst>
                                      </p:cBhvr>
                                      <p:to>
                                        <p:strVal val="visible"/>
                                      </p:to>
                                    </p:set>
                                    <p:animEffect transition="in" filter="fade">
                                      <p:cBhvr>
                                        <p:cTn id="194" dur="500"/>
                                        <p:tgtEl>
                                          <p:spTgt spid="56"/>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57"/>
                                        </p:tgtEl>
                                        <p:attrNameLst>
                                          <p:attrName>style.visibility</p:attrName>
                                        </p:attrNameLst>
                                      </p:cBhvr>
                                      <p:to>
                                        <p:strVal val="visible"/>
                                      </p:to>
                                    </p:set>
                                    <p:animEffect transition="in" filter="fade">
                                      <p:cBhvr>
                                        <p:cTn id="197" dur="500"/>
                                        <p:tgtEl>
                                          <p:spTgt spid="57"/>
                                        </p:tgtEl>
                                      </p:cBhvr>
                                    </p:animEffect>
                                  </p:childTnLst>
                                </p:cTn>
                              </p:par>
                              <p:par>
                                <p:cTn id="198" presetID="10" presetClass="entr" presetSubtype="0" fill="hold" nodeType="withEffect">
                                  <p:stCondLst>
                                    <p:cond delay="0"/>
                                  </p:stCondLst>
                                  <p:childTnLst>
                                    <p:set>
                                      <p:cBhvr>
                                        <p:cTn id="199" dur="1" fill="hold">
                                          <p:stCondLst>
                                            <p:cond delay="0"/>
                                          </p:stCondLst>
                                        </p:cTn>
                                        <p:tgtEl>
                                          <p:spTgt spid="55"/>
                                        </p:tgtEl>
                                        <p:attrNameLst>
                                          <p:attrName>style.visibility</p:attrName>
                                        </p:attrNameLst>
                                      </p:cBhvr>
                                      <p:to>
                                        <p:strVal val="visible"/>
                                      </p:to>
                                    </p:set>
                                    <p:animEffect transition="in" filter="fade">
                                      <p:cBhvr>
                                        <p:cTn id="20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1" grpId="0"/>
      <p:bldP spid="12" grpId="0"/>
      <p:bldP spid="13" grpId="0"/>
      <p:bldP spid="15" grpId="0"/>
      <p:bldP spid="16" grpId="0"/>
      <p:bldP spid="17" grpId="0"/>
      <p:bldP spid="19" grpId="0"/>
      <p:bldP spid="20" grpId="0"/>
      <p:bldP spid="22" grpId="0"/>
      <p:bldP spid="23" grpId="0"/>
      <p:bldP spid="25" grpId="0"/>
      <p:bldP spid="26" grpId="0"/>
      <p:bldP spid="28" grpId="0"/>
      <p:bldP spid="29" grpId="0"/>
      <p:bldP spid="36" grpId="0"/>
      <p:bldP spid="37" grpId="0" animBg="1"/>
      <p:bldP spid="38" grpId="0"/>
      <p:bldP spid="40" grpId="0"/>
      <p:bldP spid="41" grpId="0"/>
      <p:bldP spid="43" grpId="0"/>
      <p:bldP spid="45" grpId="0"/>
      <p:bldP spid="47" grpId="0"/>
      <p:bldP spid="48" grpId="0"/>
      <p:bldP spid="49" grpId="0"/>
      <p:bldP spid="50" grpId="0"/>
      <p:bldP spid="51" grpId="0"/>
      <p:bldP spid="52" grpId="0"/>
      <p:bldP spid="54" grpId="0" animBg="1"/>
      <p:bldP spid="56" grpId="0"/>
      <p:bldP spid="57" grpId="0"/>
      <p:bldP spid="58" grpId="0"/>
    </p:bldLst>
  </p:timing>
</p:sld>
</file>

<file path=ppt/theme/theme1.xml><?xml version="1.0" encoding="utf-8"?>
<a:theme xmlns:a="http://schemas.openxmlformats.org/drawingml/2006/main" name="1_White slide deck">
  <a:themeElements>
    <a:clrScheme name="Trustmarque">
      <a:dk1>
        <a:srgbClr val="0D3A41"/>
      </a:dk1>
      <a:lt1>
        <a:srgbClr val="FFFFFF"/>
      </a:lt1>
      <a:dk2>
        <a:srgbClr val="0D3A41"/>
      </a:dk2>
      <a:lt2>
        <a:srgbClr val="E7E6E6"/>
      </a:lt2>
      <a:accent1>
        <a:srgbClr val="43AA99"/>
      </a:accent1>
      <a:accent2>
        <a:srgbClr val="417983"/>
      </a:accent2>
      <a:accent3>
        <a:srgbClr val="6BFAD8"/>
      </a:accent3>
      <a:accent4>
        <a:srgbClr val="EEF24C"/>
      </a:accent4>
      <a:accent5>
        <a:srgbClr val="BF0DF6"/>
      </a:accent5>
      <a:accent6>
        <a:srgbClr val="0D3A41"/>
      </a:accent6>
      <a:hlink>
        <a:srgbClr val="43AA99"/>
      </a:hlink>
      <a:folHlink>
        <a:srgbClr val="BF0D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 colour palette" id="{94BF9D37-4122-45EE-8DF0-7D2DE0BA2107}" vid="{2C26C8EA-EAED-4F07-A48E-4D6471934615}"/>
    </a:ext>
  </a:extLst>
</a:theme>
</file>

<file path=ppt/theme/theme2.xml><?xml version="1.0" encoding="utf-8"?>
<a:theme xmlns:a="http://schemas.openxmlformats.org/drawingml/2006/main" name="2_Slate slides">
  <a:themeElements>
    <a:clrScheme name="Trustmarque">
      <a:dk1>
        <a:srgbClr val="0D3A41"/>
      </a:dk1>
      <a:lt1>
        <a:srgbClr val="FFFFFF"/>
      </a:lt1>
      <a:dk2>
        <a:srgbClr val="0D3A41"/>
      </a:dk2>
      <a:lt2>
        <a:srgbClr val="E7E6E6"/>
      </a:lt2>
      <a:accent1>
        <a:srgbClr val="43AA99"/>
      </a:accent1>
      <a:accent2>
        <a:srgbClr val="417983"/>
      </a:accent2>
      <a:accent3>
        <a:srgbClr val="6BFAD8"/>
      </a:accent3>
      <a:accent4>
        <a:srgbClr val="EEF24C"/>
      </a:accent4>
      <a:accent5>
        <a:srgbClr val="BF0DF6"/>
      </a:accent5>
      <a:accent6>
        <a:srgbClr val="0D3A41"/>
      </a:accent6>
      <a:hlink>
        <a:srgbClr val="43AA99"/>
      </a:hlink>
      <a:folHlink>
        <a:srgbClr val="BF0D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 colour palette" id="{94BF9D37-4122-45EE-8DF0-7D2DE0BA2107}" vid="{2C26C8EA-EAED-4F07-A48E-4D6471934615}"/>
    </a:ext>
  </a:extLst>
</a:theme>
</file>

<file path=ppt/theme/theme3.xml><?xml version="1.0" encoding="utf-8"?>
<a:theme xmlns:a="http://schemas.openxmlformats.org/drawingml/2006/main" name="3_Steel slides">
  <a:themeElements>
    <a:clrScheme name="Trustmarque">
      <a:dk1>
        <a:srgbClr val="0D3A41"/>
      </a:dk1>
      <a:lt1>
        <a:srgbClr val="FFFFFF"/>
      </a:lt1>
      <a:dk2>
        <a:srgbClr val="0D3A41"/>
      </a:dk2>
      <a:lt2>
        <a:srgbClr val="E7E6E6"/>
      </a:lt2>
      <a:accent1>
        <a:srgbClr val="43AA99"/>
      </a:accent1>
      <a:accent2>
        <a:srgbClr val="417983"/>
      </a:accent2>
      <a:accent3>
        <a:srgbClr val="6BFAD8"/>
      </a:accent3>
      <a:accent4>
        <a:srgbClr val="EEF24C"/>
      </a:accent4>
      <a:accent5>
        <a:srgbClr val="BF0DF6"/>
      </a:accent5>
      <a:accent6>
        <a:srgbClr val="0D3A41"/>
      </a:accent6>
      <a:hlink>
        <a:srgbClr val="43AA99"/>
      </a:hlink>
      <a:folHlink>
        <a:srgbClr val="BF0D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 colour palette" id="{94BF9D37-4122-45EE-8DF0-7D2DE0BA2107}" vid="{2C26C8EA-EAED-4F07-A48E-4D6471934615}"/>
    </a:ext>
  </a:extLst>
</a:theme>
</file>

<file path=ppt/theme/theme4.xml><?xml version="1.0" encoding="utf-8"?>
<a:theme xmlns:a="http://schemas.openxmlformats.org/drawingml/2006/main" name="4_Teal slides">
  <a:themeElements>
    <a:clrScheme name="Trustmarque">
      <a:dk1>
        <a:srgbClr val="0D3A41"/>
      </a:dk1>
      <a:lt1>
        <a:srgbClr val="FFFFFF"/>
      </a:lt1>
      <a:dk2>
        <a:srgbClr val="0D3A41"/>
      </a:dk2>
      <a:lt2>
        <a:srgbClr val="E7E6E6"/>
      </a:lt2>
      <a:accent1>
        <a:srgbClr val="43AA99"/>
      </a:accent1>
      <a:accent2>
        <a:srgbClr val="417983"/>
      </a:accent2>
      <a:accent3>
        <a:srgbClr val="6BFAD8"/>
      </a:accent3>
      <a:accent4>
        <a:srgbClr val="EEF24C"/>
      </a:accent4>
      <a:accent5>
        <a:srgbClr val="BF0DF6"/>
      </a:accent5>
      <a:accent6>
        <a:srgbClr val="0D3A41"/>
      </a:accent6>
      <a:hlink>
        <a:srgbClr val="43AA99"/>
      </a:hlink>
      <a:folHlink>
        <a:srgbClr val="BF0D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 colour palette" id="{94BF9D37-4122-45EE-8DF0-7D2DE0BA2107}" vid="{2C26C8EA-EAED-4F07-A48E-4D6471934615}"/>
    </a:ext>
  </a:extLst>
</a:theme>
</file>

<file path=ppt/theme/theme5.xml><?xml version="1.0" encoding="utf-8"?>
<a:theme xmlns:a="http://schemas.openxmlformats.org/drawingml/2006/main" name="5_grey slides">
  <a:themeElements>
    <a:clrScheme name="TM Dark background">
      <a:dk1>
        <a:sysClr val="windowText" lastClr="000000"/>
      </a:dk1>
      <a:lt1>
        <a:sysClr val="window" lastClr="FFFFFF"/>
      </a:lt1>
      <a:dk2>
        <a:srgbClr val="44546A"/>
      </a:dk2>
      <a:lt2>
        <a:srgbClr val="E7E6E6"/>
      </a:lt2>
      <a:accent1>
        <a:srgbClr val="427983"/>
      </a:accent1>
      <a:accent2>
        <a:srgbClr val="6BFAD8"/>
      </a:accent2>
      <a:accent3>
        <a:srgbClr val="0D3A42"/>
      </a:accent3>
      <a:accent4>
        <a:srgbClr val="EEF24C"/>
      </a:accent4>
      <a:accent5>
        <a:srgbClr val="43AA99"/>
      </a:accent5>
      <a:accent6>
        <a:srgbClr val="BF0DF6"/>
      </a:accent6>
      <a:hlink>
        <a:srgbClr val="6BFAD8"/>
      </a:hlink>
      <a:folHlink>
        <a:srgbClr val="4279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nd slides and CTA">
  <a:themeElements>
    <a:clrScheme name="Trustmarque">
      <a:dk1>
        <a:srgbClr val="0D3A41"/>
      </a:dk1>
      <a:lt1>
        <a:srgbClr val="FFFFFF"/>
      </a:lt1>
      <a:dk2>
        <a:srgbClr val="0D3A41"/>
      </a:dk2>
      <a:lt2>
        <a:srgbClr val="E7E6E6"/>
      </a:lt2>
      <a:accent1>
        <a:srgbClr val="43AA99"/>
      </a:accent1>
      <a:accent2>
        <a:srgbClr val="417983"/>
      </a:accent2>
      <a:accent3>
        <a:srgbClr val="6BFAD8"/>
      </a:accent3>
      <a:accent4>
        <a:srgbClr val="EEF24C"/>
      </a:accent4>
      <a:accent5>
        <a:srgbClr val="BF0DF6"/>
      </a:accent5>
      <a:accent6>
        <a:srgbClr val="0D3A41"/>
      </a:accent6>
      <a:hlink>
        <a:srgbClr val="43AA99"/>
      </a:hlink>
      <a:folHlink>
        <a:srgbClr val="BF0DF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 colour palette" id="{94BF9D37-4122-45EE-8DF0-7D2DE0BA2107}" vid="{2C26C8EA-EAED-4F07-A48E-4D647193461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68B0E8-0580-4F80-88F0-24D010479D74}">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7afdbc4-3a88-4e46-b4cc-bca755f3ff18" xsi:nil="true"/>
    <lcf76f155ced4ddcb4097134ff3c332f xmlns="23713f58-54a5-4b17-a4e8-803c5a47982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34765BCC57E4BA82CB8BDC84FEB72" ma:contentTypeVersion="17" ma:contentTypeDescription="Create a new document." ma:contentTypeScope="" ma:versionID="6b2ff2d804d1cc5bf5a3af546fdb4168">
  <xsd:schema xmlns:xsd="http://www.w3.org/2001/XMLSchema" xmlns:xs="http://www.w3.org/2001/XMLSchema" xmlns:p="http://schemas.microsoft.com/office/2006/metadata/properties" xmlns:ns2="23713f58-54a5-4b17-a4e8-803c5a479822" xmlns:ns3="57afdbc4-3a88-4e46-b4cc-bca755f3ff18" targetNamespace="http://schemas.microsoft.com/office/2006/metadata/properties" ma:root="true" ma:fieldsID="54b68057d898b5a55b926bdb5784da2e" ns2:_="" ns3:_="">
    <xsd:import namespace="23713f58-54a5-4b17-a4e8-803c5a479822"/>
    <xsd:import namespace="57afdbc4-3a88-4e46-b4cc-bca755f3ff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13f58-54a5-4b17-a4e8-803c5a4798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51cbd5-185a-4e93-8638-f19223a2b2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fdbc4-3a88-4e46-b4cc-bca755f3ff1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833499c-2635-4317-86f3-c0f1bc168141}" ma:internalName="TaxCatchAll" ma:showField="CatchAllData" ma:web="57afdbc4-3a88-4e46-b4cc-bca755f3f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C8A081-10FB-4AAC-865B-200EC5EFCE23}">
  <ds:schemaRefs>
    <ds:schemaRef ds:uri="http://schemas.microsoft.com/sharepoint/v3/contenttype/forms"/>
  </ds:schemaRefs>
</ds:datastoreItem>
</file>

<file path=customXml/itemProps2.xml><?xml version="1.0" encoding="utf-8"?>
<ds:datastoreItem xmlns:ds="http://schemas.openxmlformats.org/officeDocument/2006/customXml" ds:itemID="{ABC33590-EBFE-48FB-989F-1FCF9CD6A374}">
  <ds:schemaRefs>
    <ds:schemaRef ds:uri="a22c11fb-e5c6-45a1-9cf5-3b370b3e98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B2BA22-82AF-4405-9E8C-EA45C24F60A3}"/>
</file>

<file path=docProps/app.xml><?xml version="1.0" encoding="utf-8"?>
<Properties xmlns="http://schemas.openxmlformats.org/officeDocument/2006/extended-properties" xmlns:vt="http://schemas.openxmlformats.org/officeDocument/2006/docPropsVTypes">
  <TotalTime>0</TotalTime>
  <Words>709</Words>
  <Application>Microsoft Office PowerPoint</Application>
  <PresentationFormat>Widescreen</PresentationFormat>
  <Paragraphs>147</Paragraphs>
  <Slides>9</Slides>
  <Notes>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9</vt:i4>
      </vt:variant>
    </vt:vector>
  </HeadingPairs>
  <TitlesOfParts>
    <vt:vector size="21" baseType="lpstr">
      <vt:lpstr>Arial</vt:lpstr>
      <vt:lpstr>Calibri</vt:lpstr>
      <vt:lpstr>Filson Pro Regular</vt:lpstr>
      <vt:lpstr>Mulish</vt:lpstr>
      <vt:lpstr>Poppins SemiBold</vt:lpstr>
      <vt:lpstr>Raleway</vt:lpstr>
      <vt:lpstr>1_White slide deck</vt:lpstr>
      <vt:lpstr>2_Slate slides</vt:lpstr>
      <vt:lpstr>3_Steel slides</vt:lpstr>
      <vt:lpstr>4_Teal slides</vt:lpstr>
      <vt:lpstr>5_grey slides</vt:lpstr>
      <vt:lpstr>6_End slides and CTA</vt:lpstr>
      <vt:lpstr>Microsoft Security: A Case for Rationalisation</vt:lpstr>
      <vt:lpstr>Trustmarque at a glance</vt:lpstr>
      <vt:lpstr>PowerPoint Presentation</vt:lpstr>
      <vt:lpstr>PowerPoint Presentation</vt:lpstr>
      <vt:lpstr>Challenges with complex security</vt:lpstr>
      <vt:lpstr>Microsoft Security Solutions</vt:lpstr>
      <vt:lpstr>Steps to rationalisation</vt:lpstr>
      <vt:lpstr>Benefits to rationalisation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Murphy</dc:creator>
  <cp:lastModifiedBy>Matthew Bond</cp:lastModifiedBy>
  <cp:revision>2</cp:revision>
  <dcterms:created xsi:type="dcterms:W3CDTF">2023-08-01T14:02:11Z</dcterms:created>
  <dcterms:modified xsi:type="dcterms:W3CDTF">2023-11-13T18:25:17Z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acff2a-e47d-4204-968b-b4aeefd301de_Enabled">
    <vt:lpwstr>true</vt:lpwstr>
  </property>
  <property fmtid="{D5CDD505-2E9C-101B-9397-08002B2CF9AE}" pid="3" name="MSIP_Label_c1acff2a-e47d-4204-968b-b4aeefd301de_SetDate">
    <vt:lpwstr>2023-08-01T14:18:39Z</vt:lpwstr>
  </property>
  <property fmtid="{D5CDD505-2E9C-101B-9397-08002B2CF9AE}" pid="4" name="MSIP_Label_c1acff2a-e47d-4204-968b-b4aeefd301de_Method">
    <vt:lpwstr>Standard</vt:lpwstr>
  </property>
  <property fmtid="{D5CDD505-2E9C-101B-9397-08002B2CF9AE}" pid="5" name="MSIP_Label_c1acff2a-e47d-4204-968b-b4aeefd301de_Name">
    <vt:lpwstr>Trustmarque - CONFIDENTIAL</vt:lpwstr>
  </property>
  <property fmtid="{D5CDD505-2E9C-101B-9397-08002B2CF9AE}" pid="6" name="MSIP_Label_c1acff2a-e47d-4204-968b-b4aeefd301de_SiteId">
    <vt:lpwstr>aa315405-b49f-4a6c-b54c-7fa4b20db80b</vt:lpwstr>
  </property>
  <property fmtid="{D5CDD505-2E9C-101B-9397-08002B2CF9AE}" pid="7" name="MSIP_Label_c1acff2a-e47d-4204-968b-b4aeefd301de_ActionId">
    <vt:lpwstr>1d889a5b-08af-4f0b-af47-eca7fecb4fa9</vt:lpwstr>
  </property>
  <property fmtid="{D5CDD505-2E9C-101B-9397-08002B2CF9AE}" pid="8" name="MSIP_Label_c1acff2a-e47d-4204-968b-b4aeefd301de_ContentBits">
    <vt:lpwstr>0</vt:lpwstr>
  </property>
  <property fmtid="{D5CDD505-2E9C-101B-9397-08002B2CF9AE}" pid="9" name="ContentTypeId">
    <vt:lpwstr>0x01010019E3F213721C67449556FE35D70DF765</vt:lpwstr>
  </property>
  <property fmtid="{D5CDD505-2E9C-101B-9397-08002B2CF9AE}" pid="10" name="MediaServiceImageTags">
    <vt:lpwstr/>
  </property>
</Properties>
</file>